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Ex1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charts/chartEx2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charts/chartEx3.xml" ContentType="application/vnd.ms-office.chartex+xml"/>
  <Override PartName="/ppt/charts/style10.xml" ContentType="application/vnd.ms-office.chartstyle+xml"/>
  <Override PartName="/ppt/charts/colors10.xml" ContentType="application/vnd.ms-office.chartcolorstyle+xml"/>
  <Override PartName="/ppt/charts/chartEx4.xml" ContentType="application/vnd.ms-office.chartex+xml"/>
  <Override PartName="/ppt/charts/style11.xml" ContentType="application/vnd.ms-office.chartstyle+xml"/>
  <Override PartName="/ppt/charts/colors11.xml" ContentType="application/vnd.ms-office.chartcolorstyle+xml"/>
  <Override PartName="/ppt/charts/chartEx5.xml" ContentType="application/vnd.ms-office.chartex+xml"/>
  <Override PartName="/ppt/charts/style12.xml" ContentType="application/vnd.ms-office.chartstyle+xml"/>
  <Override PartName="/ppt/charts/colors12.xml" ContentType="application/vnd.ms-office.chartcolorstyle+xml"/>
  <Override PartName="/ppt/charts/chartEx6.xml" ContentType="application/vnd.ms-office.chartex+xml"/>
  <Override PartName="/ppt/charts/style13.xml" ContentType="application/vnd.ms-office.chartstyle+xml"/>
  <Override PartName="/ppt/charts/colors13.xml" ContentType="application/vnd.ms-office.chartcolorstyle+xml"/>
  <Override PartName="/ppt/charts/chartEx7.xml" ContentType="application/vnd.ms-office.chartex+xml"/>
  <Override PartName="/ppt/charts/style14.xml" ContentType="application/vnd.ms-office.chartstyle+xml"/>
  <Override PartName="/ppt/charts/colors14.xml" ContentType="application/vnd.ms-office.chartcolorstyle+xml"/>
  <Override PartName="/ppt/charts/chart8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ob" initials="J" lastIdx="1" clrIdx="0">
    <p:extLst>
      <p:ext uri="{19B8F6BF-5375-455C-9EA6-DF929625EA0E}">
        <p15:presenceInfo xmlns:p15="http://schemas.microsoft.com/office/powerpoint/2012/main" userId="Jaco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C:\Users\Jacob\Documents\nss\projects\capstone\data\DemoVis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C:\Users\Jacob\Documents\nss\projects\capstone\data\DemoVis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file:///C:\Users\Jacob\Documents\nss\projects\capstone\data\DemoVis.xlsx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oleObject" Target="file:///C:\Users\Jacob\Documents\nss\projects\capstone\data\DemoVis.xlsx" TargetMode="External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oleObject" Target="file:///C:\Users\Jacob\Documents\nss\projects\capstone\data\DemoVis.xlsx" TargetMode="External"/></Relationships>
</file>

<file path=ppt/charts/_rels/chartEx6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oleObject" Target="file:///C:\Users\Jacob\Documents\nss\projects\capstone\data\2021\POS_state_data_2021.csv" TargetMode="External"/></Relationships>
</file>

<file path=ppt/charts/_rels/chartEx7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oleObject" Target="file:///C:\Users\Jacob\Documents\nss\projects\capstone\data\DemoV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[Demo2.xlsx]National!PivotTable23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latin typeface="Century Gothic (Headings)"/>
              </a:rPr>
              <a:t>Veterans by Gender and Age</a:t>
            </a:r>
            <a:r>
              <a:rPr lang="en-US" sz="2000" baseline="0" dirty="0">
                <a:latin typeface="Century Gothic (Headings)"/>
              </a:rPr>
              <a:t> Group for 2021</a:t>
            </a:r>
            <a:endParaRPr lang="en-US" sz="2000" dirty="0">
              <a:latin typeface="Century Gothic (Headings)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National!$B$3:$B$4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National!$A$5:$A$20</c:f>
              <c:strCache>
                <c:ptCount val="15"/>
                <c:pt idx="0">
                  <c:v>&lt; 20</c:v>
                </c:pt>
                <c:pt idx="1">
                  <c:v>20-24</c:v>
                </c:pt>
                <c:pt idx="2">
                  <c:v>25-29</c:v>
                </c:pt>
                <c:pt idx="3">
                  <c:v>30-34</c:v>
                </c:pt>
                <c:pt idx="4">
                  <c:v>35-39</c:v>
                </c:pt>
                <c:pt idx="5">
                  <c:v>40-44</c:v>
                </c:pt>
                <c:pt idx="6">
                  <c:v>45-49</c:v>
                </c:pt>
                <c:pt idx="7">
                  <c:v>50-54</c:v>
                </c:pt>
                <c:pt idx="8">
                  <c:v>55-59</c:v>
                </c:pt>
                <c:pt idx="9">
                  <c:v>60-64</c:v>
                </c:pt>
                <c:pt idx="10">
                  <c:v>65-69</c:v>
                </c:pt>
                <c:pt idx="11">
                  <c:v>70-74</c:v>
                </c:pt>
                <c:pt idx="12">
                  <c:v>75-79</c:v>
                </c:pt>
                <c:pt idx="13">
                  <c:v>80-84</c:v>
                </c:pt>
                <c:pt idx="14">
                  <c:v>85+</c:v>
                </c:pt>
              </c:strCache>
            </c:strRef>
          </c:cat>
          <c:val>
            <c:numRef>
              <c:f>National!$B$5:$B$20</c:f>
              <c:numCache>
                <c:formatCode>0</c:formatCode>
                <c:ptCount val="15"/>
                <c:pt idx="0">
                  <c:v>2603.991841</c:v>
                </c:pt>
                <c:pt idx="1">
                  <c:v>54637.706639999997</c:v>
                </c:pt>
                <c:pt idx="2">
                  <c:v>116731.47470000001</c:v>
                </c:pt>
                <c:pt idx="3">
                  <c:v>172653.5135</c:v>
                </c:pt>
                <c:pt idx="4">
                  <c:v>201512.61780000001</c:v>
                </c:pt>
                <c:pt idx="5">
                  <c:v>209782.29680000001</c:v>
                </c:pt>
                <c:pt idx="6">
                  <c:v>187611.44880000001</c:v>
                </c:pt>
                <c:pt idx="7">
                  <c:v>215436.6446</c:v>
                </c:pt>
                <c:pt idx="8">
                  <c:v>227289.81349999999</c:v>
                </c:pt>
                <c:pt idx="9">
                  <c:v>228249.16089999999</c:v>
                </c:pt>
                <c:pt idx="10">
                  <c:v>170376.285</c:v>
                </c:pt>
                <c:pt idx="11">
                  <c:v>107923.2945</c:v>
                </c:pt>
                <c:pt idx="12">
                  <c:v>60472.023179999997</c:v>
                </c:pt>
                <c:pt idx="13">
                  <c:v>41018.732230000001</c:v>
                </c:pt>
                <c:pt idx="14">
                  <c:v>49084.571669999998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E8-43D0-A89F-F490C34AFBF7}"/>
            </c:ext>
          </c:extLst>
        </c:ser>
        <c:ser>
          <c:idx val="1"/>
          <c:order val="1"/>
          <c:tx>
            <c:strRef>
              <c:f>National!$C$3:$C$4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National!$A$5:$A$20</c:f>
              <c:strCache>
                <c:ptCount val="15"/>
                <c:pt idx="0">
                  <c:v>&lt; 20</c:v>
                </c:pt>
                <c:pt idx="1">
                  <c:v>20-24</c:v>
                </c:pt>
                <c:pt idx="2">
                  <c:v>25-29</c:v>
                </c:pt>
                <c:pt idx="3">
                  <c:v>30-34</c:v>
                </c:pt>
                <c:pt idx="4">
                  <c:v>35-39</c:v>
                </c:pt>
                <c:pt idx="5">
                  <c:v>40-44</c:v>
                </c:pt>
                <c:pt idx="6">
                  <c:v>45-49</c:v>
                </c:pt>
                <c:pt idx="7">
                  <c:v>50-54</c:v>
                </c:pt>
                <c:pt idx="8">
                  <c:v>55-59</c:v>
                </c:pt>
                <c:pt idx="9">
                  <c:v>60-64</c:v>
                </c:pt>
                <c:pt idx="10">
                  <c:v>65-69</c:v>
                </c:pt>
                <c:pt idx="11">
                  <c:v>70-74</c:v>
                </c:pt>
                <c:pt idx="12">
                  <c:v>75-79</c:v>
                </c:pt>
                <c:pt idx="13">
                  <c:v>80-84</c:v>
                </c:pt>
                <c:pt idx="14">
                  <c:v>85+</c:v>
                </c:pt>
              </c:strCache>
            </c:strRef>
          </c:cat>
          <c:val>
            <c:numRef>
              <c:f>National!$C$5:$C$20</c:f>
              <c:numCache>
                <c:formatCode>0</c:formatCode>
                <c:ptCount val="15"/>
                <c:pt idx="0">
                  <c:v>6972.6489620000002</c:v>
                </c:pt>
                <c:pt idx="1">
                  <c:v>212280.84020000001</c:v>
                </c:pt>
                <c:pt idx="2">
                  <c:v>495935.60969999997</c:v>
                </c:pt>
                <c:pt idx="3">
                  <c:v>752607.36690000002</c:v>
                </c:pt>
                <c:pt idx="4">
                  <c:v>868506.03729999997</c:v>
                </c:pt>
                <c:pt idx="5">
                  <c:v>897981.98829999997</c:v>
                </c:pt>
                <c:pt idx="6">
                  <c:v>957144.22589999996</c:v>
                </c:pt>
                <c:pt idx="7">
                  <c:v>1334525.4180000001</c:v>
                </c:pt>
                <c:pt idx="8">
                  <c:v>1530959.0490000001</c:v>
                </c:pt>
                <c:pt idx="9">
                  <c:v>1620712.9609999999</c:v>
                </c:pt>
                <c:pt idx="10">
                  <c:v>1591497.64</c:v>
                </c:pt>
                <c:pt idx="11">
                  <c:v>2246104.4589999998</c:v>
                </c:pt>
                <c:pt idx="12">
                  <c:v>2006520.024</c:v>
                </c:pt>
                <c:pt idx="13">
                  <c:v>1161790.0719999999</c:v>
                </c:pt>
                <c:pt idx="14">
                  <c:v>1433592.7239999999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E8-43D0-A89F-F490C34AF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8223320"/>
        <c:axId val="308222992"/>
      </c:barChart>
      <c:catAx>
        <c:axId val="308223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222992"/>
        <c:crosses val="autoZero"/>
        <c:auto val="1"/>
        <c:lblAlgn val="ctr"/>
        <c:lblOffset val="100"/>
        <c:noMultiLvlLbl val="0"/>
      </c:catAx>
      <c:valAx>
        <c:axId val="308222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noFill/>
              <a:round/>
            </a:ln>
            <a:effectLst/>
          </c:spPr>
        </c:min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223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Commissioned</a:t>
            </a:r>
            <a:r>
              <a:rPr lang="en-US" sz="2000" baseline="0" dirty="0"/>
              <a:t> and Enlisted Veterans by Gender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'National Rank'!$C$1</c:f>
              <c:strCache>
                <c:ptCount val="1"/>
                <c:pt idx="0">
                  <c:v>Veterans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C6-4E62-BE3D-5795E8E7CCA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9C6-4E62-BE3D-5795E8E7CCA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9C6-4E62-BE3D-5795E8E7CC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9C6-4E62-BE3D-5795E8E7CCAD}"/>
              </c:ext>
            </c:extLst>
          </c:dPt>
          <c:dLbls>
            <c:dLbl>
              <c:idx val="0"/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9C6-4E62-BE3D-5795E8E7CCAD}"/>
                </c:ext>
              </c:extLst>
            </c:dLbl>
            <c:dLbl>
              <c:idx val="2"/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9C6-4E62-BE3D-5795E8E7CCAD}"/>
                </c:ext>
              </c:extLst>
            </c:dLbl>
            <c:dLbl>
              <c:idx val="3"/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9C6-4E62-BE3D-5795E8E7CC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multiLvlStrRef>
              <c:f>'National Rank'!$A$2:$B$5</c:f>
              <c:multiLvlStrCache>
                <c:ptCount val="4"/>
                <c:lvl>
                  <c:pt idx="0">
                    <c:v>Enlisted</c:v>
                  </c:pt>
                  <c:pt idx="1">
                    <c:v>Officer</c:v>
                  </c:pt>
                  <c:pt idx="2">
                    <c:v>Enlisted</c:v>
                  </c:pt>
                  <c:pt idx="3">
                    <c:v>Officer</c:v>
                  </c:pt>
                </c:lvl>
                <c:lvl>
                  <c:pt idx="0">
                    <c:v>Female</c:v>
                  </c:pt>
                  <c:pt idx="1">
                    <c:v>Female</c:v>
                  </c:pt>
                  <c:pt idx="2">
                    <c:v>Male</c:v>
                  </c:pt>
                  <c:pt idx="3">
                    <c:v>Male</c:v>
                  </c:pt>
                </c:lvl>
              </c:multiLvlStrCache>
            </c:multiLvlStrRef>
          </c:cat>
          <c:val>
            <c:numRef>
              <c:f>'National Rank'!$C$2:$C$5</c:f>
              <c:numCache>
                <c:formatCode>General</c:formatCode>
                <c:ptCount val="4"/>
                <c:pt idx="0">
                  <c:v>1877465</c:v>
                </c:pt>
                <c:pt idx="1">
                  <c:v>167918</c:v>
                </c:pt>
                <c:pt idx="2">
                  <c:v>16050873</c:v>
                </c:pt>
                <c:pt idx="3">
                  <c:v>1066258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9C6-4E62-BE3D-5795E8E7CC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[branch_national_data_2021.csv]Sheet3!PivotTable41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Veterans by Branch of Service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Sheet3!$B$3:$B$4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Sheet3!$A$5:$A$11</c:f>
              <c:strCache>
                <c:ptCount val="6"/>
                <c:pt idx="0">
                  <c:v>Army</c:v>
                </c:pt>
                <c:pt idx="1">
                  <c:v>Navy</c:v>
                </c:pt>
                <c:pt idx="2">
                  <c:v>Air Force</c:v>
                </c:pt>
                <c:pt idx="3">
                  <c:v>Marine Corps</c:v>
                </c:pt>
                <c:pt idx="4">
                  <c:v>Reserve</c:v>
                </c:pt>
                <c:pt idx="5">
                  <c:v>Non-DoD</c:v>
                </c:pt>
              </c:strCache>
            </c:strRef>
          </c:cat>
          <c:val>
            <c:numRef>
              <c:f>Sheet3!$B$5:$B$11</c:f>
              <c:numCache>
                <c:formatCode>General</c:formatCode>
                <c:ptCount val="6"/>
                <c:pt idx="0">
                  <c:v>897703</c:v>
                </c:pt>
                <c:pt idx="1">
                  <c:v>397185</c:v>
                </c:pt>
                <c:pt idx="2">
                  <c:v>458214</c:v>
                </c:pt>
                <c:pt idx="3">
                  <c:v>117401</c:v>
                </c:pt>
                <c:pt idx="4">
                  <c:v>147705</c:v>
                </c:pt>
                <c:pt idx="5">
                  <c:v>27176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10-4564-8851-3A4C00D43ADB}"/>
            </c:ext>
          </c:extLst>
        </c:ser>
        <c:ser>
          <c:idx val="1"/>
          <c:order val="1"/>
          <c:tx>
            <c:strRef>
              <c:f>Sheet3!$C$3:$C$4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Sheet3!$A$5:$A$11</c:f>
              <c:strCache>
                <c:ptCount val="6"/>
                <c:pt idx="0">
                  <c:v>Army</c:v>
                </c:pt>
                <c:pt idx="1">
                  <c:v>Navy</c:v>
                </c:pt>
                <c:pt idx="2">
                  <c:v>Air Force</c:v>
                </c:pt>
                <c:pt idx="3">
                  <c:v>Marine Corps</c:v>
                </c:pt>
                <c:pt idx="4">
                  <c:v>Reserve</c:v>
                </c:pt>
                <c:pt idx="5">
                  <c:v>Non-DoD</c:v>
                </c:pt>
              </c:strCache>
            </c:strRef>
          </c:cat>
          <c:val>
            <c:numRef>
              <c:f>Sheet3!$C$5:$C$11</c:f>
              <c:numCache>
                <c:formatCode>General</c:formatCode>
                <c:ptCount val="6"/>
                <c:pt idx="0">
                  <c:v>7559509</c:v>
                </c:pt>
                <c:pt idx="1">
                  <c:v>3654895</c:v>
                </c:pt>
                <c:pt idx="2">
                  <c:v>2938138</c:v>
                </c:pt>
                <c:pt idx="3">
                  <c:v>1956196</c:v>
                </c:pt>
                <c:pt idx="4">
                  <c:v>844230</c:v>
                </c:pt>
                <c:pt idx="5">
                  <c:v>164164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10-4564-8851-3A4C00D43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25073096"/>
        <c:axId val="525073424"/>
      </c:barChart>
      <c:catAx>
        <c:axId val="525073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073424"/>
        <c:crosses val="autoZero"/>
        <c:auto val="1"/>
        <c:lblAlgn val="ctr"/>
        <c:lblOffset val="100"/>
        <c:noMultiLvlLbl val="0"/>
      </c:catAx>
      <c:valAx>
        <c:axId val="5250734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073096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Gender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'Nat Eth'!$B$12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'Nat Eth'!$A$13:$A$21</c:f>
              <c:strCache>
                <c:ptCount val="9"/>
                <c:pt idx="0">
                  <c:v>American Indian and Alaska Native</c:v>
                </c:pt>
                <c:pt idx="1">
                  <c:v>Asian</c:v>
                </c:pt>
                <c:pt idx="2">
                  <c:v>Black or African American</c:v>
                </c:pt>
                <c:pt idx="3">
                  <c:v>Hispanic or Latino</c:v>
                </c:pt>
                <c:pt idx="4">
                  <c:v>Native Hawaiian or Other Pacific Islander</c:v>
                </c:pt>
                <c:pt idx="5">
                  <c:v>Other ethnicity</c:v>
                </c:pt>
                <c:pt idx="6">
                  <c:v>Two or more races</c:v>
                </c:pt>
                <c:pt idx="7">
                  <c:v>White, Not Hispanic or Latino</c:v>
                </c:pt>
                <c:pt idx="8">
                  <c:v>White</c:v>
                </c:pt>
              </c:strCache>
            </c:strRef>
          </c:cat>
          <c:val>
            <c:numRef>
              <c:f>'Nat Eth'!$B$13:$B$21</c:f>
              <c:numCache>
                <c:formatCode>0%</c:formatCode>
                <c:ptCount val="9"/>
                <c:pt idx="0">
                  <c:v>0.14156679260389821</c:v>
                </c:pt>
                <c:pt idx="1">
                  <c:v>0.14449155774266723</c:v>
                </c:pt>
                <c:pt idx="2">
                  <c:v>0.16171768953215529</c:v>
                </c:pt>
                <c:pt idx="3">
                  <c:v>0.13230648298781611</c:v>
                </c:pt>
                <c:pt idx="4">
                  <c:v>0.20786982877804955</c:v>
                </c:pt>
                <c:pt idx="5">
                  <c:v>0.13645974234047303</c:v>
                </c:pt>
                <c:pt idx="6">
                  <c:v>0.16322233354276691</c:v>
                </c:pt>
                <c:pt idx="7">
                  <c:v>9.1780568560844322E-2</c:v>
                </c:pt>
                <c:pt idx="8">
                  <c:v>9.4088216604895275E-2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E8-470C-9627-201DD680B4C2}"/>
            </c:ext>
          </c:extLst>
        </c:ser>
        <c:ser>
          <c:idx val="1"/>
          <c:order val="1"/>
          <c:tx>
            <c:strRef>
              <c:f>'Nat Eth'!$C$12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'Nat Eth'!$A$13:$A$21</c:f>
              <c:strCache>
                <c:ptCount val="9"/>
                <c:pt idx="0">
                  <c:v>American Indian and Alaska Native</c:v>
                </c:pt>
                <c:pt idx="1">
                  <c:v>Asian</c:v>
                </c:pt>
                <c:pt idx="2">
                  <c:v>Black or African American</c:v>
                </c:pt>
                <c:pt idx="3">
                  <c:v>Hispanic or Latino</c:v>
                </c:pt>
                <c:pt idx="4">
                  <c:v>Native Hawaiian or Other Pacific Islander</c:v>
                </c:pt>
                <c:pt idx="5">
                  <c:v>Other ethnicity</c:v>
                </c:pt>
                <c:pt idx="6">
                  <c:v>Two or more races</c:v>
                </c:pt>
                <c:pt idx="7">
                  <c:v>White, Not Hispanic or Latino</c:v>
                </c:pt>
                <c:pt idx="8">
                  <c:v>White</c:v>
                </c:pt>
              </c:strCache>
            </c:strRef>
          </c:cat>
          <c:val>
            <c:numRef>
              <c:f>'Nat Eth'!$C$13:$C$21</c:f>
              <c:numCache>
                <c:formatCode>0%</c:formatCode>
                <c:ptCount val="9"/>
                <c:pt idx="0">
                  <c:v>0.85843320739610174</c:v>
                </c:pt>
                <c:pt idx="1">
                  <c:v>0.8555084422573328</c:v>
                </c:pt>
                <c:pt idx="2">
                  <c:v>0.83828231046784474</c:v>
                </c:pt>
                <c:pt idx="3">
                  <c:v>0.86769351701218389</c:v>
                </c:pt>
                <c:pt idx="4">
                  <c:v>0.7921301712219504</c:v>
                </c:pt>
                <c:pt idx="5">
                  <c:v>0.86354025765952702</c:v>
                </c:pt>
                <c:pt idx="6">
                  <c:v>0.83677766645723306</c:v>
                </c:pt>
                <c:pt idx="7">
                  <c:v>0.90821943143915573</c:v>
                </c:pt>
                <c:pt idx="8">
                  <c:v>0.9059117833951047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E8-470C-9627-201DD680B4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82874312"/>
        <c:axId val="582871688"/>
      </c:barChart>
      <c:catAx>
        <c:axId val="5828743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871688"/>
        <c:crosses val="autoZero"/>
        <c:auto val="1"/>
        <c:lblAlgn val="ctr"/>
        <c:lblOffset val="100"/>
        <c:noMultiLvlLbl val="0"/>
      </c:catAx>
      <c:valAx>
        <c:axId val="582871688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582874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'Nat Eth'!$B$1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'Nat Eth'!$A$2:$A$10</c:f>
              <c:strCache>
                <c:ptCount val="9"/>
                <c:pt idx="0">
                  <c:v>American Indian and Alaska Native</c:v>
                </c:pt>
                <c:pt idx="1">
                  <c:v>Asian</c:v>
                </c:pt>
                <c:pt idx="2">
                  <c:v>Black or African American</c:v>
                </c:pt>
                <c:pt idx="3">
                  <c:v>Hispanic or Latino</c:v>
                </c:pt>
                <c:pt idx="4">
                  <c:v>Native Hawaiian or Other Pacific Islander</c:v>
                </c:pt>
                <c:pt idx="5">
                  <c:v>Other ethnicity</c:v>
                </c:pt>
                <c:pt idx="6">
                  <c:v>Two or more races</c:v>
                </c:pt>
                <c:pt idx="7">
                  <c:v>White, Not Hispanic or Latino</c:v>
                </c:pt>
                <c:pt idx="8">
                  <c:v>White</c:v>
                </c:pt>
              </c:strCache>
            </c:strRef>
          </c:cat>
          <c:val>
            <c:numRef>
              <c:f>'Nat Eth'!$B$2:$B$10</c:f>
              <c:numCache>
                <c:formatCode>General</c:formatCode>
                <c:ptCount val="9"/>
                <c:pt idx="0">
                  <c:v>22632</c:v>
                </c:pt>
                <c:pt idx="1">
                  <c:v>51149</c:v>
                </c:pt>
                <c:pt idx="2">
                  <c:v>397325</c:v>
                </c:pt>
                <c:pt idx="3">
                  <c:v>212752</c:v>
                </c:pt>
                <c:pt idx="4">
                  <c:v>9773</c:v>
                </c:pt>
                <c:pt idx="5">
                  <c:v>41564</c:v>
                </c:pt>
                <c:pt idx="6">
                  <c:v>76896</c:v>
                </c:pt>
                <c:pt idx="7">
                  <c:v>1307106</c:v>
                </c:pt>
                <c:pt idx="8">
                  <c:v>1446045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1F-41A5-9EA4-EE258EA6162E}"/>
            </c:ext>
          </c:extLst>
        </c:ser>
        <c:ser>
          <c:idx val="1"/>
          <c:order val="1"/>
          <c:tx>
            <c:strRef>
              <c:f>'Nat Eth'!$C$1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'Nat Eth'!$A$2:$A$10</c:f>
              <c:strCache>
                <c:ptCount val="9"/>
                <c:pt idx="0">
                  <c:v>American Indian and Alaska Native</c:v>
                </c:pt>
                <c:pt idx="1">
                  <c:v>Asian</c:v>
                </c:pt>
                <c:pt idx="2">
                  <c:v>Black or African American</c:v>
                </c:pt>
                <c:pt idx="3">
                  <c:v>Hispanic or Latino</c:v>
                </c:pt>
                <c:pt idx="4">
                  <c:v>Native Hawaiian or Other Pacific Islander</c:v>
                </c:pt>
                <c:pt idx="5">
                  <c:v>Other ethnicity</c:v>
                </c:pt>
                <c:pt idx="6">
                  <c:v>Two or more races</c:v>
                </c:pt>
                <c:pt idx="7">
                  <c:v>White, Not Hispanic or Latino</c:v>
                </c:pt>
                <c:pt idx="8">
                  <c:v>White</c:v>
                </c:pt>
              </c:strCache>
            </c:strRef>
          </c:cat>
          <c:val>
            <c:numRef>
              <c:f>'Nat Eth'!$C$2:$C$10</c:f>
              <c:numCache>
                <c:formatCode>General</c:formatCode>
                <c:ptCount val="9"/>
                <c:pt idx="0">
                  <c:v>137236</c:v>
                </c:pt>
                <c:pt idx="1">
                  <c:v>302844</c:v>
                </c:pt>
                <c:pt idx="2">
                  <c:v>2059580</c:v>
                </c:pt>
                <c:pt idx="3">
                  <c:v>1395272</c:v>
                </c:pt>
                <c:pt idx="4">
                  <c:v>37242</c:v>
                </c:pt>
                <c:pt idx="5">
                  <c:v>263024</c:v>
                </c:pt>
                <c:pt idx="6">
                  <c:v>394216</c:v>
                </c:pt>
                <c:pt idx="7">
                  <c:v>12934536</c:v>
                </c:pt>
                <c:pt idx="8">
                  <c:v>13922989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1F-41A5-9EA4-EE258EA616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87041368"/>
        <c:axId val="487040712"/>
      </c:barChart>
      <c:catAx>
        <c:axId val="487041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040712"/>
        <c:crosses val="autoZero"/>
        <c:auto val="1"/>
        <c:lblAlgn val="ctr"/>
        <c:lblOffset val="100"/>
        <c:noMultiLvlLbl val="0"/>
      </c:catAx>
      <c:valAx>
        <c:axId val="487040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041368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Veterans Serving in Era</a:t>
            </a:r>
            <a:r>
              <a:rPr lang="en-US" sz="2000" baseline="0"/>
              <a:t>s of Conflict </a:t>
            </a:r>
            <a:endParaRPr lang="en-US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EoC!$B$1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EoC!$A$2:$A$10</c:f>
              <c:strCache>
                <c:ptCount val="9"/>
                <c:pt idx="0">
                  <c:v>Pre-WWII</c:v>
                </c:pt>
                <c:pt idx="1">
                  <c:v>WWII</c:v>
                </c:pt>
                <c:pt idx="2">
                  <c:v>Between WWII &amp; Korean War</c:v>
                </c:pt>
                <c:pt idx="3">
                  <c:v>Korean War</c:v>
                </c:pt>
                <c:pt idx="4">
                  <c:v>Between Korean War &amp; Vietnam</c:v>
                </c:pt>
                <c:pt idx="5">
                  <c:v>Vietnam</c:v>
                </c:pt>
                <c:pt idx="6">
                  <c:v>Between Vietnam &amp; Gulf War Era</c:v>
                </c:pt>
                <c:pt idx="7">
                  <c:v>Gulf War Era - Pre 9/11</c:v>
                </c:pt>
                <c:pt idx="8">
                  <c:v>Gulf War Era - Post 9/11</c:v>
                </c:pt>
              </c:strCache>
            </c:strRef>
          </c:cat>
          <c:val>
            <c:numRef>
              <c:f>EoC!$B$2:$B$10</c:f>
              <c:numCache>
                <c:formatCode>General</c:formatCode>
                <c:ptCount val="9"/>
                <c:pt idx="0">
                  <c:v>60</c:v>
                </c:pt>
                <c:pt idx="1">
                  <c:v>11769</c:v>
                </c:pt>
                <c:pt idx="2">
                  <c:v>1999</c:v>
                </c:pt>
                <c:pt idx="3">
                  <c:v>24672</c:v>
                </c:pt>
                <c:pt idx="4">
                  <c:v>44610</c:v>
                </c:pt>
                <c:pt idx="5">
                  <c:v>226424</c:v>
                </c:pt>
                <c:pt idx="6">
                  <c:v>374869</c:v>
                </c:pt>
                <c:pt idx="7">
                  <c:v>431194</c:v>
                </c:pt>
                <c:pt idx="8">
                  <c:v>662171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1D-4FBB-8D31-C05A6F3BC806}"/>
            </c:ext>
          </c:extLst>
        </c:ser>
        <c:ser>
          <c:idx val="1"/>
          <c:order val="1"/>
          <c:tx>
            <c:strRef>
              <c:f>EoC!$C$1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EoC!$A$2:$A$10</c:f>
              <c:strCache>
                <c:ptCount val="9"/>
                <c:pt idx="0">
                  <c:v>Pre-WWII</c:v>
                </c:pt>
                <c:pt idx="1">
                  <c:v>WWII</c:v>
                </c:pt>
                <c:pt idx="2">
                  <c:v>Between WWII &amp; Korean War</c:v>
                </c:pt>
                <c:pt idx="3">
                  <c:v>Korean War</c:v>
                </c:pt>
                <c:pt idx="4">
                  <c:v>Between Korean War &amp; Vietnam</c:v>
                </c:pt>
                <c:pt idx="5">
                  <c:v>Vietnam</c:v>
                </c:pt>
                <c:pt idx="6">
                  <c:v>Between Vietnam &amp; Gulf War Era</c:v>
                </c:pt>
                <c:pt idx="7">
                  <c:v>Gulf War Era - Pre 9/11</c:v>
                </c:pt>
                <c:pt idx="8">
                  <c:v>Gulf War Era - Post 9/11</c:v>
                </c:pt>
              </c:strCache>
            </c:strRef>
          </c:cat>
          <c:val>
            <c:numRef>
              <c:f>EoC!$C$2:$C$10</c:f>
              <c:numCache>
                <c:formatCode>General</c:formatCode>
                <c:ptCount val="9"/>
                <c:pt idx="0">
                  <c:v>1614</c:v>
                </c:pt>
                <c:pt idx="1">
                  <c:v>207915</c:v>
                </c:pt>
                <c:pt idx="2">
                  <c:v>41606</c:v>
                </c:pt>
                <c:pt idx="3">
                  <c:v>824357</c:v>
                </c:pt>
                <c:pt idx="4">
                  <c:v>1197713</c:v>
                </c:pt>
                <c:pt idx="5">
                  <c:v>5347903</c:v>
                </c:pt>
                <c:pt idx="6">
                  <c:v>2540627</c:v>
                </c:pt>
                <c:pt idx="7">
                  <c:v>2291047</c:v>
                </c:pt>
                <c:pt idx="8">
                  <c:v>2880353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1D-4FBB-8D31-C05A6F3BC8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1409712"/>
        <c:axId val="421409384"/>
      </c:barChart>
      <c:catAx>
        <c:axId val="421409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1409384"/>
        <c:crosses val="autoZero"/>
        <c:auto val="1"/>
        <c:lblAlgn val="ctr"/>
        <c:lblOffset val="100"/>
        <c:noMultiLvlLbl val="0"/>
      </c:catAx>
      <c:valAx>
        <c:axId val="421409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1409712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Veterans Serving in Wartime or Peacetime</a:t>
            </a:r>
          </a:p>
        </c:rich>
      </c:tx>
      <c:layout>
        <c:manualLayout>
          <c:xMode val="edge"/>
          <c:yMode val="edge"/>
          <c:x val="0.1769943175798489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Sheet13!$A$21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Sheet13!$B$20:$C$20</c:f>
              <c:strCache>
                <c:ptCount val="2"/>
                <c:pt idx="0">
                  <c:v>Wartime Veterans</c:v>
                </c:pt>
                <c:pt idx="1">
                  <c:v>Peacetime Veterans</c:v>
                </c:pt>
              </c:strCache>
            </c:strRef>
          </c:cat>
          <c:val>
            <c:numRef>
              <c:f>Sheet13!$B$21:$C$21</c:f>
              <c:numCache>
                <c:formatCode>General</c:formatCode>
                <c:ptCount val="2"/>
                <c:pt idx="0">
                  <c:v>13335570</c:v>
                </c:pt>
                <c:pt idx="1">
                  <c:v>1623821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B8-4C53-A964-0017E46EA315}"/>
            </c:ext>
          </c:extLst>
        </c:ser>
        <c:ser>
          <c:idx val="1"/>
          <c:order val="1"/>
          <c:tx>
            <c:strRef>
              <c:f>Sheet13!$A$22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Sheet13!$B$20:$C$20</c:f>
              <c:strCache>
                <c:ptCount val="2"/>
                <c:pt idx="0">
                  <c:v>Wartime Veterans</c:v>
                </c:pt>
                <c:pt idx="1">
                  <c:v>Peacetime Veterans</c:v>
                </c:pt>
              </c:strCache>
            </c:strRef>
          </c:cat>
          <c:val>
            <c:numRef>
              <c:f>Sheet13!$B$22:$C$22</c:f>
              <c:numCache>
                <c:formatCode>General</c:formatCode>
                <c:ptCount val="2"/>
                <c:pt idx="0">
                  <c:v>1623821</c:v>
                </c:pt>
                <c:pt idx="1">
                  <c:v>421538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0B8-4C53-A964-0017E46EA3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9050416"/>
        <c:axId val="589043856"/>
      </c:barChart>
      <c:catAx>
        <c:axId val="58905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043856"/>
        <c:crosses val="autoZero"/>
        <c:auto val="1"/>
        <c:lblAlgn val="ctr"/>
        <c:lblOffset val="100"/>
        <c:noMultiLvlLbl val="0"/>
      </c:catAx>
      <c:valAx>
        <c:axId val="589043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050416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'National Era of Conflict'!$A$2</c:f>
              <c:strCache>
                <c:ptCount val="1"/>
                <c:pt idx="0">
                  <c:v>Pre 9/11 Gulf War Era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'National Era of Conflict'!$B$1:$Y$1</c:f>
              <c:strCache>
                <c:ptCount val="24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  <c:pt idx="20">
                  <c:v>2045</c:v>
                </c:pt>
                <c:pt idx="21">
                  <c:v>2046</c:v>
                </c:pt>
                <c:pt idx="22">
                  <c:v>2047</c:v>
                </c:pt>
                <c:pt idx="23">
                  <c:v>2048</c:v>
                </c:pt>
              </c:strCache>
            </c:strRef>
          </c:cat>
          <c:val>
            <c:numRef>
              <c:f>'National Era of Conflict'!$B$2:$Y$2</c:f>
              <c:numCache>
                <c:formatCode>General</c:formatCode>
                <c:ptCount val="24"/>
                <c:pt idx="0">
                  <c:v>2644475</c:v>
                </c:pt>
                <c:pt idx="1">
                  <c:v>2621375</c:v>
                </c:pt>
                <c:pt idx="2">
                  <c:v>2596854</c:v>
                </c:pt>
                <c:pt idx="3">
                  <c:v>2570883</c:v>
                </c:pt>
                <c:pt idx="4">
                  <c:v>2543455</c:v>
                </c:pt>
                <c:pt idx="5">
                  <c:v>2514542</c:v>
                </c:pt>
                <c:pt idx="6">
                  <c:v>2484132</c:v>
                </c:pt>
                <c:pt idx="7">
                  <c:v>2452194</c:v>
                </c:pt>
                <c:pt idx="8">
                  <c:v>2418681</c:v>
                </c:pt>
                <c:pt idx="9">
                  <c:v>2383529</c:v>
                </c:pt>
                <c:pt idx="10">
                  <c:v>2346679</c:v>
                </c:pt>
                <c:pt idx="11">
                  <c:v>2308076</c:v>
                </c:pt>
                <c:pt idx="12">
                  <c:v>2267634</c:v>
                </c:pt>
                <c:pt idx="13">
                  <c:v>2225271</c:v>
                </c:pt>
                <c:pt idx="14">
                  <c:v>2180931</c:v>
                </c:pt>
                <c:pt idx="15">
                  <c:v>2134547</c:v>
                </c:pt>
                <c:pt idx="16">
                  <c:v>2086039</c:v>
                </c:pt>
                <c:pt idx="17">
                  <c:v>2035330</c:v>
                </c:pt>
                <c:pt idx="18">
                  <c:v>1982327</c:v>
                </c:pt>
                <c:pt idx="19">
                  <c:v>1926961</c:v>
                </c:pt>
                <c:pt idx="20">
                  <c:v>1869197</c:v>
                </c:pt>
                <c:pt idx="21">
                  <c:v>1809019</c:v>
                </c:pt>
                <c:pt idx="22">
                  <c:v>1746480</c:v>
                </c:pt>
                <c:pt idx="23">
                  <c:v>1681660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24-47A2-8EA4-05C13FB304ED}"/>
            </c:ext>
          </c:extLst>
        </c:ser>
        <c:ser>
          <c:idx val="1"/>
          <c:order val="1"/>
          <c:tx>
            <c:strRef>
              <c:f>'National Era of Conflict'!$A$3</c:f>
              <c:strCache>
                <c:ptCount val="1"/>
                <c:pt idx="0">
                  <c:v>Post 9/11 Gulf War Era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'National Era of Conflict'!$B$1:$Y$1</c:f>
              <c:strCache>
                <c:ptCount val="24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  <c:pt idx="20">
                  <c:v>2045</c:v>
                </c:pt>
                <c:pt idx="21">
                  <c:v>2046</c:v>
                </c:pt>
                <c:pt idx="22">
                  <c:v>2047</c:v>
                </c:pt>
                <c:pt idx="23">
                  <c:v>2048</c:v>
                </c:pt>
              </c:strCache>
            </c:strRef>
          </c:cat>
          <c:val>
            <c:numRef>
              <c:f>'National Era of Conflict'!$B$3:$Y$3</c:f>
              <c:numCache>
                <c:formatCode>General</c:formatCode>
                <c:ptCount val="24"/>
                <c:pt idx="0">
                  <c:v>4239895</c:v>
                </c:pt>
                <c:pt idx="1">
                  <c:v>4376169</c:v>
                </c:pt>
                <c:pt idx="2">
                  <c:v>4485361</c:v>
                </c:pt>
                <c:pt idx="3">
                  <c:v>4552846</c:v>
                </c:pt>
                <c:pt idx="4">
                  <c:v>4607378</c:v>
                </c:pt>
                <c:pt idx="5">
                  <c:v>4651864</c:v>
                </c:pt>
                <c:pt idx="6">
                  <c:v>4689486</c:v>
                </c:pt>
                <c:pt idx="7">
                  <c:v>4721297</c:v>
                </c:pt>
                <c:pt idx="8">
                  <c:v>4749635</c:v>
                </c:pt>
                <c:pt idx="9">
                  <c:v>4771167</c:v>
                </c:pt>
                <c:pt idx="10">
                  <c:v>4787844</c:v>
                </c:pt>
                <c:pt idx="11">
                  <c:v>4800823</c:v>
                </c:pt>
                <c:pt idx="12">
                  <c:v>4810774</c:v>
                </c:pt>
                <c:pt idx="13">
                  <c:v>4818242</c:v>
                </c:pt>
                <c:pt idx="14">
                  <c:v>4824305</c:v>
                </c:pt>
                <c:pt idx="15">
                  <c:v>4827885</c:v>
                </c:pt>
                <c:pt idx="16">
                  <c:v>4829144</c:v>
                </c:pt>
                <c:pt idx="17">
                  <c:v>4828133</c:v>
                </c:pt>
                <c:pt idx="18">
                  <c:v>4825049</c:v>
                </c:pt>
                <c:pt idx="19">
                  <c:v>4809331</c:v>
                </c:pt>
                <c:pt idx="20">
                  <c:v>4786907</c:v>
                </c:pt>
                <c:pt idx="21">
                  <c:v>4759509</c:v>
                </c:pt>
                <c:pt idx="22">
                  <c:v>4728092</c:v>
                </c:pt>
                <c:pt idx="23">
                  <c:v>4692722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24-47A2-8EA4-05C13FB304ED}"/>
            </c:ext>
          </c:extLst>
        </c:ser>
        <c:ser>
          <c:idx val="2"/>
          <c:order val="2"/>
          <c:tx>
            <c:strRef>
              <c:f>'National Era of Conflict'!$A$4</c:f>
              <c:strCache>
                <c:ptCount val="1"/>
                <c:pt idx="0">
                  <c:v>Post Gulf War Era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'National Era of Conflict'!$B$1:$Y$1</c:f>
              <c:strCache>
                <c:ptCount val="24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  <c:pt idx="20">
                  <c:v>2045</c:v>
                </c:pt>
                <c:pt idx="21">
                  <c:v>2046</c:v>
                </c:pt>
                <c:pt idx="22">
                  <c:v>2047</c:v>
                </c:pt>
                <c:pt idx="23">
                  <c:v>2048</c:v>
                </c:pt>
              </c:strCache>
            </c:strRef>
          </c:cat>
          <c:val>
            <c:numRef>
              <c:f>'National Era of Conflict'!$B$4:$Y$4</c:f>
              <c:numCache>
                <c:formatCode>General</c:formatCode>
                <c:ptCount val="24"/>
                <c:pt idx="0">
                  <c:v>26429</c:v>
                </c:pt>
                <c:pt idx="1">
                  <c:v>70560</c:v>
                </c:pt>
                <c:pt idx="2">
                  <c:v>141304</c:v>
                </c:pt>
                <c:pt idx="3">
                  <c:v>252392</c:v>
                </c:pt>
                <c:pt idx="4">
                  <c:v>375367</c:v>
                </c:pt>
                <c:pt idx="5">
                  <c:v>508082</c:v>
                </c:pt>
                <c:pt idx="6">
                  <c:v>646867</c:v>
                </c:pt>
                <c:pt idx="7">
                  <c:v>791281</c:v>
                </c:pt>
                <c:pt idx="8">
                  <c:v>939607</c:v>
                </c:pt>
                <c:pt idx="9">
                  <c:v>1091569</c:v>
                </c:pt>
                <c:pt idx="10">
                  <c:v>1245625</c:v>
                </c:pt>
                <c:pt idx="11">
                  <c:v>1401521</c:v>
                </c:pt>
                <c:pt idx="12">
                  <c:v>1558696</c:v>
                </c:pt>
                <c:pt idx="13">
                  <c:v>1716294</c:v>
                </c:pt>
                <c:pt idx="14">
                  <c:v>1874263</c:v>
                </c:pt>
                <c:pt idx="15">
                  <c:v>2032611</c:v>
                </c:pt>
                <c:pt idx="16">
                  <c:v>2191275</c:v>
                </c:pt>
                <c:pt idx="17">
                  <c:v>2350173</c:v>
                </c:pt>
                <c:pt idx="18">
                  <c:v>2509298</c:v>
                </c:pt>
                <c:pt idx="19">
                  <c:v>2678563</c:v>
                </c:pt>
                <c:pt idx="20">
                  <c:v>2852160</c:v>
                </c:pt>
                <c:pt idx="21">
                  <c:v>3028333</c:v>
                </c:pt>
                <c:pt idx="22">
                  <c:v>3206069</c:v>
                </c:pt>
                <c:pt idx="23">
                  <c:v>3385093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624-47A2-8EA4-05C13FB304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1037808"/>
        <c:axId val="541036496"/>
      </c:lineChart>
      <c:catAx>
        <c:axId val="541037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1036496"/>
        <c:crosses val="autoZero"/>
        <c:auto val="1"/>
        <c:lblAlgn val="ctr"/>
        <c:lblOffset val="100"/>
        <c:noMultiLvlLbl val="0"/>
      </c:catAx>
      <c:valAx>
        <c:axId val="541036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1037808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'State Gender'!$D$2:$D$51</cx:f>
        <cx:nf>'State Gender'!$D$1</cx:nf>
        <cx:lvl ptCount="50" name="State">
          <cx:pt idx="0">Alabama</cx:pt>
          <cx:pt idx="1">Alaska</cx:pt>
          <cx:pt idx="2">Arizona</cx:pt>
          <cx:pt idx="3">Arkansas</cx:pt>
          <cx:pt idx="4">California</cx:pt>
          <cx:pt idx="5">Colorado</cx:pt>
          <cx:pt idx="6">Connecticut</cx:pt>
          <cx:pt idx="7">Delaware</cx:pt>
          <cx:pt idx="8">Florida</cx:pt>
          <cx:pt idx="9">Georgia</cx:pt>
          <cx:pt idx="10">Hawaii</cx:pt>
          <cx:pt idx="11">Idaho</cx:pt>
          <cx:pt idx="12">Illinois</cx:pt>
          <cx:pt idx="13">Indiana</cx:pt>
          <cx:pt idx="14">Iowa</cx:pt>
          <cx:pt idx="15">Kansas</cx:pt>
          <cx:pt idx="16">Kentucky</cx:pt>
          <cx:pt idx="17">Louisiana</cx:pt>
          <cx:pt idx="18">Maine</cx:pt>
          <cx:pt idx="19">Maryland</cx:pt>
          <cx:pt idx="20">Massachusetts</cx:pt>
          <cx:pt idx="21">Michigan</cx:pt>
          <cx:pt idx="22">Minnesota</cx:pt>
          <cx:pt idx="23">Mississippi</cx:pt>
          <cx:pt idx="24">Missouri</cx:pt>
          <cx:pt idx="25">Montana</cx:pt>
          <cx:pt idx="26">Nebraska</cx:pt>
          <cx:pt idx="27">Nevada</cx:pt>
          <cx:pt idx="28">New Hampshire</cx:pt>
          <cx:pt idx="29">New Jersey</cx:pt>
          <cx:pt idx="30">New Mexico</cx:pt>
          <cx:pt idx="31">New York</cx:pt>
          <cx:pt idx="32">North Carolina</cx:pt>
          <cx:pt idx="33">North Dakota</cx:pt>
          <cx:pt idx="34">Ohio</cx:pt>
          <cx:pt idx="35">Oklahoma</cx:pt>
          <cx:pt idx="36">Oregon</cx:pt>
          <cx:pt idx="37">Pennsylvania</cx:pt>
          <cx:pt idx="38">Rhode Island</cx:pt>
          <cx:pt idx="39">South Carolina</cx:pt>
          <cx:pt idx="40">South Dakota</cx:pt>
          <cx:pt idx="41">Tennessee</cx:pt>
          <cx:pt idx="42">Texas</cx:pt>
          <cx:pt idx="43">Utah</cx:pt>
          <cx:pt idx="44">Vermont</cx:pt>
          <cx:pt idx="45">Virginia</cx:pt>
          <cx:pt idx="46">Washington</cx:pt>
          <cx:pt idx="47">West Virginia</cx:pt>
          <cx:pt idx="48">Wisconsin</cx:pt>
          <cx:pt idx="49">Wyoming</cx:pt>
        </cx:lvl>
      </cx:strDim>
      <cx:numDim type="colorVal">
        <cx:f>'State Gender'!$E$2:$E$51</cx:f>
        <cx:nf>'State Gender'!$E$1</cx:nf>
        <cx:lvl ptCount="50" formatCode="#,##0" name="Veterans">
          <cx:pt idx="0">357520.00673769997</cx:pt>
          <cx:pt idx="1">67388.161060239989</cx:pt>
          <cx:pt idx="2">493452.68450952996</cx:pt>
          <cx:pt idx="3">195685.26643712999</cx:pt>
          <cx:pt idx="4">1615956.9666982</cx:pt>
          <cx:pt idx="5">387617.86132223002</cx:pt>
          <cx:pt idx="6">157949.72515329998</cx:pt>
          <cx:pt idx="7">68849.966455501009</cx:pt>
          <cx:pt idx="8">1492176.3686147998</cx:pt>
          <cx:pt idx="9">689273.75430150004</cx:pt>
          <cx:pt idx="10">112756.38447519</cx:pt>
          <cx:pt idx="11">122536.37595512999</cx:pt>
          <cx:pt idx="12">591268.72004956997</cx:pt>
          <cx:pt idx="13">402387.23662839003</cx:pt>
          <cx:pt idx="14">194954.41211030999</cx:pt>
          <cx:pt idx="15">192964.04635447005</cx:pt>
          <cx:pt idx="16">284802.50221891003</cx:pt>
          <cx:pt idx="17">282998.82679196005</cx:pt>
          <cx:pt idx="18">106833.55806421002</cx:pt>
          <cx:pt idx="19">377771.71000428998</cx:pt>
          <cx:pt idx="20">305706.70381750003</cx:pt>
          <cx:pt idx="21">554280.69489458005</cx:pt>
          <cx:pt idx="22">304276.30453339999</cx:pt>
          <cx:pt idx="23">182774.49236426997</cx:pt>
          <cx:pt idx="24">413741.52063619992</cx:pt>
          <cx:pt idx="25">88351.895851919995</cx:pt>
          <cx:pt idx="26">124299.67432044001</cx:pt>
          <cx:pt idx="27">218051.67930734003</cx:pt>
          <cx:pt idx="28">97271.443401760014</cx:pt>
          <cx:pt idx="29">328958.26712820999</cx:pt>
          <cx:pt idx="30">148377.32933508002</cx:pt>
          <cx:pt idx="31">714106.84687131003</cx:pt>
          <cx:pt idx="32">688259.11313349998</cx:pt>
          <cx:pt idx="33">52605.418921830002</cx:pt>
          <cx:pt idx="34">725990.93316420005</cx:pt>
          <cx:pt idx="35">290265.74284044997</cx:pt>
          <cx:pt idx="36">290034.91949867003</cx:pt>
          <cx:pt idx="37">770807.56964150001</cx:pt>
          <cx:pt idx="38">60507.522803670006</cx:pt>
          <cx:pt idx="39">393791.71620008</cx:pt>
          <cx:pt idx="40">63950.034829089986</cx:pt>
          <cx:pt idx="41">449262.76972949004</cx:pt>
          <cx:pt idx="42">1562560.1030494</cx:pt>
          <cx:pt idx="43">132119.57875239998</cx:pt>
          <cx:pt idx="44">41221.390795138002</cx:pt>
          <cx:pt idx="45">713344.33888617996</cx:pt>
          <cx:pt idx="46">546891.85745446</cx:pt>
          <cx:pt idx="47">136124.07719337</cx:pt>
          <cx:pt idx="48">342823.28685549001</cx:pt>
          <cx:pt idx="49">46844.402944980997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2000" b="0" i="0" u="none" strike="noStrike" baseline="0" dirty="0">
                <a:solidFill>
                  <a:prstClr val="white">
                    <a:lumMod val="65000"/>
                    <a:lumOff val="35000"/>
                  </a:prstClr>
                </a:solidFill>
                <a:latin typeface="Century Gothic" panose="020B0502020202020204"/>
              </a:rPr>
              <a:t>Total Veterans</a:t>
            </a:r>
          </a:p>
        </cx:rich>
      </cx:tx>
    </cx:title>
    <cx:plotArea>
      <cx:plotAreaRegion>
        <cx:series layoutId="regionMap" uniqueId="{9A4533C5-D6C1-46A6-A4AE-0894618D5A1D}">
          <cx:tx>
            <cx:txData>
              <cx:f>'State Gender'!$E$1</cx:f>
              <cx:v>Veterans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1H1pb9y4k/dXCfL6kYcUSVFc7CzwV9/uw44dx0neCD22R6Lu+/r0W2Lb7m6lM/ZiDDxoBGDEYpWa
0k8k6yL93w/Nfz0ET9vsUxMGUf5fD82fn92iSP7rjz/yB/cp3OYXoXzI4jz+u7h4iMM/4r//lg9P
fzxm21pGzh86wvSPB3ebFU/N5//5b7ib8xSv4odtIePoS/mUtTdPeRkU+T+0nWz6tH0MZTSWeZHJ
hwL/+fk/wfavbbj9/OkpKmTRfm2Tpz8/HzF9/vTH8Fa//OynAHpWlI8gS/QLbhhUN5AJJeMm/vwp
iCPnuVkzjQuTIkJ0RLDOXn53sw1B9h2dUV3ZPj5mT3kOD6P+PxA86jnQV58/PcRlVPQvzIF39+fn
u0gWT4+fbott8ZR//iTzeLRjGMV99+9u1fP+cfzK/+e/BwR4AwPKASrD1/VW0y+gfH1qttC3D4ME
X1CDcKGbCIn+1R8jIsQFASKnJsUEmUzQl5/eofJmb05j8iw2QOTr97NEZAlYlA9++/JmPmCc8Aum
c6KbVGAdI0HMY1RMdqGbnGPBdYMZw5Hynv6chmUvOUBm+eMskZkGcSYfP3AC000ABhkwWnRGMCcm
GQCjX1CdCt3g/eQ2BOYd3TmNy6vgAJbpeU5hm6dq+5GoEJikmEENU0fIMImapA6XFYyNC4MxWFkw
4TriCFDbzZ+7Sezt/pyG5UVugMrm21kOllEcRU8PhXwoi5fX8+9nMoovGGeYEcKQSRDig5mMg0ZA
TP3XsfLO3pwG5kh4gM7o61miA+pP7n/gTGbQC4xNLCiDhf95rjoaM0y/0HWdUUGJSTksMy8fxas6
9kZ/TkPz8hwDVP6zPEtUrp+iKG+DahvJD8SGogtTGIbgQpgIpjUOqvAhNpxfmMQ0BeeIvWB3OJ+9
t1enETqWHuB0/Z+zxOk/mezi6AMhIvRCF0QnggmY2RgoxscQYYwvwNIxYIA9j7DB8Hm7Q6fReX2S
ATD/+XmmwPjbKP9Qg4bC4IFxQ7CBjV55BovlcPAIUNGIwIyBhmZg0LHxEJm3e/Q7aF4kh9jcnCU2
o20g/46zD53aCL8AzRkhJkwMIwMUsmN0MBYwbnTDMMAJoFamY3Te16fT+BzKDhAanee0duUHWzf+
UA8Nu2AmodRgSDdM0Jn5MT4CLNNnRe4X8+Y9vTmNzF5ygMvVeaoFoxgMz+1j/PLt/ns9mpgXMKkx
hihmiAhkDMcNAuAoB03a4BSmPjqY1d7To9PY7CUH2IyuznJWGz8F23qbPX0wNgy8shhwUdbM8Zjh
7IIynYKmRgyBqcLuUF17T49OY7OXHGAznpwlNpun+tN8Gya5Kz8SIEouYC4DXYww8M6ASj2Y1Hhv
pHKDGBwrXfsQnHd36TRCA/EBTJv5WcI0e4oz5yMNHogLGGBlmhhGB+5hGGjTJgG3msE45b3z5peF
5x39OY3Oq+AAl9l5qgPLj1alzQvw+3NdQNDGpEz5zY5UafOCmAiDrs1MExaeHrbDsfN2f07D8iI3
QGV5e5ajZQ7LjZQvb+bfqwK9hox0SgwETpkTyw2YNuCk1gW4oX+dzt7uzGlIXuQGkMwXZwlJPyv/
iDP/40Ch+gW8bh0CaRQsS7D8Qf86HCqgAzABPmhu4N8sMm/15zQu+ycZILP5cZbILB7BoPlAWCjM
UAJxnWIT4DHFABZYcCAyIIihQwRU7DxthzPYm905jcqz2ACSxfg8IQkCGcUy/0BU0AUGRCg2BMGY
6WTgojHFBaamAUE2Av/96qJZvKNHvwHmVXKIzXlG0hbRo9x+qF9TXAgshEAMXJvKuXw8j0GGBnjM
wDHd25jol9DzO/rzG2BeHmSIy+Y8x0xcbz9wvOgXiINLhlNQj085ZQg4ZSD0iUERw7/mAyze6Mxv
EFFSQzjOUzFeyzyPy+wDlTDwx4CdAm+dIIZVsP94nPReZt4vOwzc0Ce8zO/p0Wlc9pIDbNbn6Y9Z
xaXMP3gSQxfgXkYwj3HCGTWHWRoCQ4gAzBYOmppafmD9OVz139Wl0+gciA7gWZ3v0IHRI5PkI0cP
RP3BvQ/2PCzv3BBs4M0EBQBsGwyOTHMXe4b2Q4D6MfCOTp2G6Eh4ANL6PE3M9VZGH+jQpOyC0N6G
gZSZPg+NDvQzQ1zoMK2BR/PZITOE563u/AaYndgQkvN0Za63WRtso8eXD/ff2/19CIBCSBmiZiao
AvrQScYhycnkOu+HFesj0oNZ7T09+h0wL88yxGZ8ltrZ/RYczJFTxNHHoUP5BYU8Mw4JaODH7EOb
xwoB1hF4AHTIoUWUUkiHEi+/vcuneV+fTuNzKDtA6P5MV51tnm8f3DJ/Kor85UX9+yEEXhoM/kyG
sQ4ZABBHw8cg9YEAWJYg/Rxyb3r/2QCk9Xu7dRqngfgAqvWZQiUfXOlsP3IoQQYHzGECopkYBovQ
BznpkP3MCeqzoyC7ph9Jw4nuHT36DUCvkkNsFmc50a0lpHTmcbH9wCFkgG4Ag+fFrOlznA8dnQLy
CoVJMOwV0HfZaS+/vZvn3tWl36Hz+jRDeM7TS7COo+JDvTewCMEWDgb7Aig1YYwMA52QDXUB+gPW
DUJ1vlPsjvTqtzv0G2heBIfAfD3LcbN5+iv72HTbPg9a5+CggQA0uKMhwWkwbMQFWKygIBhMBUBN
yJM+ROY9PToNzV5ygM3mPBXrPuJx+ZTlT+3LG/oAvQAc0hjpfYoA2+0gOEaH91ECcIcKsRtWxkAv
eF+ffofP/nmGCF2e5+iJs8L9NN76H7vwgIINO9WQiWHFV1GBY4wwQrCTDXJydR1Byq0wB1rB5p29
+g1KR9JDnM7TDOq/2vVTIx8+MOAGedFgmYJrFJYZWGUMPtDdMDIuQDeADDYTkEQqv/B4nntPn36D
0cHzDBFan+VIunLlB2ID2wrApcNAfeNkl3x7PIJM8MrBXkMGajfs1+n34L7MsDvV7a3enEZlJzXA
4+o8E592c8hom8UQEv1ApZr0GRtgcGLQDpixGxWHSjWHgCjRBXh9GGwJNVRO+9GoUbPTe/p1GqPh
cw3Q2ozOc/RkT86HungIOODAIDU5IHBqBQIXD4AHHjgE9tFu7jtE6erN/pxG50VugMrVee4quHFh
L/2nRf6xzlG1zxBOFIAdN30aNJinx3Nb79kBnzaBEYRPZeC8t1enETqWHuB0c56+g9u4BC3uPXPK
//EMCALeHXBgI5UmtUshOJzrTNj8Bl5ucMP1vm4Tdh8er0Lv79dprIbyA7Ruz3Ou2z3Vh+vcoM0R
CPTAVil9F+o5HlW9zg0ubVi4IH0X9zuvT2H1dq/+CakX6SFO56lzf4UNo3A6ydMHRutAeTCpDik7
kLuu0z6t6hgkSNkhlMBOXmSCcsfARjoG6V1dOo3QgegAnq/n6ZG7f8qLT98kZLd/7K43E9xu/eoE
flGC+ojqACJQHOBoArCKds6ffsPvoebw7m6dhmkgPoDq/jyPK7grtu7LW/r3HqD+CAnI3uUGKOBK
QYBV53BVUvt5YRYEz92vCVZvdeU0KjupARh3X89S1f72lIXgAv44PCiFlDemw7/e7tl5cw7xgHMj
+m2ikLILZ7BwSPEdHE/wjg6dRuVVcADMtzMF5uPnMtgBCh6c5/O7huEfDjMd7N3dKQOQfPXyRew8
CO+ZWX8Dy+tzDHH5z1kOmHuZP8RRLj82bGoQ0TsJIJn9hAkESVVwpJTgsMW634Q4PJzoXT06Dc6B
6ACd+/OwfR7+8Ri43Uq8W2OOOP+vp9+JCwhmQw4IJ5DLezIGBGewwaEFAunmCf/b4HS633frNEoD
8aMnOY+j7+7bGA4odF7mlH+/6ve7doSAdQTD5hyDi141PlxlMILJjoH9o1zZv+6mekeHTmPxKjgc
Lz/+/8xmvz+v8PU4x/G22E7UOZAHRxb+c6t6djicciD6rNqeHFC7j3rx+OdnMGUOxld/iyOVePA1
D+Setnnx52fNMC4E7Fp8TuZRe3tr0PD//IxBf4CTjQBxUDL6nT8AfNQ7Uf/8DJ4i2CYMQ7Tfd9JP
knnvCAERSL8DKwqSijEEcuHkPf56+OZ1HLTgaXx9Gc/1T1EZXscyKnI4+RLD0yQ7vv7p4FQfuDsS
/QkkkADbH4EF7Q/bG/i+gR3/vwB7WYRrnz2lJF6zCJG7Jg30ceJ2YoYrQ7+raaqPwy4TM9WKTA3v
WvUsIrvWIPCfW0/Jqlsp5lOyWGylE7tjp0rSpSrMIEgTa18XTZsueV8MaJ7TJS+MWr4yoqKZO7TL
VvsiSMRhVdJQW8b+XKSC3DtJEK5gq7wz0vpq2kZoUtcun+lGSu91Xjz6UVFfOU1nYdedxDzzpn5X
tz9Zko6iAov7ymmmTHhFYVuId3Qc2J29bNvUXqorIxH2MrIdI7P2dd/G5LKqPMtvkTOh3G6tIiOe
MzbrDi+bAPN0CruS8FLVXaO80mIb/ZX40pu3Ho1WXufGq6AvXLvhowAldDRoUFVVGDKLV37ia7ml
LpO5cGp/pdqCptEmjtt4E8dpq2lDOnPj5Vk1dRLb3Lj9Vdc0jZUJFo8TPItzkn8TKNWuiyD2Z77m
xlaTVPGm6gtb86HgaWuxJKqtoqidMrFoaITjJHXEjBTFBjtFt3ESjd5i2Og10SvbmWZNxm5dJ6nX
TpLfpWFoj5GLWHXj+15+2bgjOBMsvylRUNzAc1TzSEq5o6mGfqxYQnrOQlWNTndu/klI3Shg1Zxk
cbyoGxKnFpNlu6xN/7BQtETnzUGDolU0uXvG3CSb1qvmFNfBVUake2vbGpvl4BseZdRwb5u8xVZV
583Y0+tilvoFWUJKYHmZ8LqamziVG9Z4xiQyu/hGb0wyYprv3vsBj6y6EdUyiVI0jvUmGHl17n1T
V8HrVV5rckfbX4Hmpc+9wDUmOMjkCPOIzYRrl+5I1euoYjMnFM68wm05rjo3tbS8dm9540fzLqvS
udMg8ybJq8yqtNB7dJt6UqRu+LOwWzx2qSbXrNDtlUN8OraL1p7GJWVWmNgOtvoDdyz46ONpEujx
xm3deIN4Fm/avkh5zaxGZMlUNWRm62IYN9CiuQWzzDR54GWzTu3gp+6FtTtKRKpd9tUoqip3FPNO
uyRl/BOGJzzQazWLaPYl7xaYdOGyYwVJLepTvPSiwHfGBaQHTEjdZTvirt3L8V9GErpzHjI5iV3N
GJWV5pkzpj1oRdisfW6TTdiIkenxoPtWBXVgoVQ6ZmSZThFYmCWt5TC/vRYda3ZFRMcgIQ8pTmNa
cZp1M5sCaxM0o4bq7SzgjvwS27Fu6W0WPsjamTde2dyzPNvwKJ35/TyiCpj17CXr5xFVDdVksq8D
gFd2F0mLZ9hbFRUO125G+RiWm+67Y6OVkevGoyu7W9oxeR+aop4gZnuruMvCtYSNKzvWKupWHg3j
+4Ol8MTqAjuMBquLQALOIYVDMftz5GCh6Vefg9WF41CWruGaT74hg4UUvhdYupDJpZYY8WXh61BX
l8P6kPWg/svlUDZvO3+kFQ2dUNKhuzJ1blLWNlehlN5dXI/sMA9Hdtzak6CHWRXY6CjMYaG/ioJi
Rw/12CWWajV7iUbL7Ini24u9SuzpTO8cYimJt38jjbJ1GtXRbWtmvpVXcf1F6lm2sg3XGzOjSLaO
X106DXG+hUKTC2ra4dTJzGRbLQvp+Ns8jPMpnMhtzo3Az79pWrgIPd+qu+K2cbroWjMKdhO65dpp
efm9Zcydd7DlYoJ5UX6PqjS0wix3r0KWO/PM4XiEMxxaImvdn5Wdt6MQoWZVRWZ7G/rpNe/pudm4
ExR29iKVLLrvSjRS9FJ4fNoWnj6zQ9/9iYurum34d7uNtHlVZnSiyE5FF4WXyDtHmMWyoJ0/tmtH
/iS6N37j6zMhyeNIt4GTCcHIgTMKINEDdiWKvv3g6+s8YuZwfIF89LBPfDmCpctDfveTos4Y1a0O
OkNik5uyM2Epj9ufKBDGSHOKfNXlLblxHe2+hQE7xXXsjdvA9lcZQf4qTLLnK0XTzPDajzpnPqAr
3qY0mtxSfPtmz0ivM5LBGz9xO0VDuTdL3PILbCuLJ01Z1itUhGzlZ6Y3CePO+V4Y3hXvBzez2XUK
e2TvFavu0mfWqtMPWGMe8MdYI9deEuJ7w27jCU6wO87cwqGupVGtS6Jrs6wXMCSntUc9x+qvUEB9
x3JK9/nquHXIpzVy2vgxSBzzxWaOL/WspCMzEmiltd1hIRK88IiRLQb0Pa9vJ2ilqgaLV0UT2nPp
t21p7Vn2sorG4uhKr4NmrkRVo6IPxUKBbjRfr8dN7E/tLmi/wuLpjeDE0uy70RbSkoVZ/+Ukxbrz
HdexPL+wpNRKaYUysQomshssw2yksegOe413pbtIv3utdcIhd1Kmd3oVele4r/VtqqbDSrXnfJdc
1//C6132v+fAL6jaa9v+9/q2fe21ZywK+MJPZGl5WLprM3HoqGF6PA45ddaKpq72ha8anICODNw8
851idhvbnv/zSOZwMNLhQAbbifRb8OGABAxBPjB6jgdy40pNdzOiPUoP3RZdZn4xueetc9+uRmpE
g0rwUEbE/AKqj1ynr3QT6PkrvepkPYpTve1ViIeGS3HAr+jE4Q+BvZWZuBFF0JUWDG68sl+/2t1V
T0Ndnk48aVBLuDkCxv6jVs2qUF+bulKMsDpSC7Kh4Y6KuLu5ie1olHYuGmsxKMVp4CdWVIlomfZK
cRgTNHMRkWNVRZEZfCmwt6vFPQexncSSTRgvJfvZFcHItFu2DNIiv6r1OhkV0g8fUuaOPNtofoag
Jk/2HAZ7tNllXpnGghPiWwU2QMna1xPyhjbQH9U7RLE3duE0X6RDbv4QxaRsYw5zkPmoOQFmmsVw
qk+UYRjjWVDq2ldV8f15zRLtayKN+Fa22yrkSzv3nLVhZKAVvlYTG0GHvdretQrJsy/CaccI1hvW
pfqK0MCZ5wnSV6y/Ij1NXSnavjVObG2251NXtaxvcNTJVc0F2CBUb6ZFmuVXfuc8F6ohLkUDRuEL
TbF0sMiOVEPCgoZZWS8HCXHPt1HcilH4rbD+eaQYv44U+BsJYB9CGhck0IFNfzxSHFZJDTUueWRR
4YxyKfGqfC2MXMKXqupFQUE7TJwJKWR+uSelEQATyIpMOsnoRpM+3fh5YHnEzde0LelG7wtFlx4N
JqLFdDRoUK2NCMCy1eWkKIVWLOJO8mCD4sobSz38njYSL1jM8qu8KfMr0l/19Jga7XzH63vUv6Kl
v6xopd91eiyuOZfLrE7IHfFb87pvS5F50Jb3NUrrr3EctJNY19JFXifeUl15dft8Fbxe7Vv3V07N
vaWv59nsn7GBGOovAwBSTiCdBM66hr9xAUlcx+C43LUDr0XZo19EXU4nPBHTzG21dWCm14nWVAtV
25E4tjsri8p27MDZMqNgV++5Vbvny/ay5tmijUxtTUKXVbNWxAe3UQ2KV0K4cVzEdWHZSeaNvLjT
fjA9uomTDDsWOEjagsP/Drlu9Cj9WduJMwqKCN0it2smUazZ6zRB3kKXUbowDZesfVg0J7j2slsS
Rt6ozV3nZ39H1+eovyO1Hf/GJG42o1pCrKJOwweK0Cxt6va7rEJ70mm8vsSBYV8rjiAz6k3geZ5V
qM+1/zwbWqIVV99snbaJxYgTTMvXlj1jrJfBmDhVNIpqkn8RTWwFaePe0lS4t3pd6mMpzHyqaK8c
RZP6Y9zYN2lvP7LOjaa6bctx3lcVTQY8nKYCdD+uLE7ntR6BpfZFMSqaJjxv3GEv/6Ia9vcKleEa
6dTCuVZc0tSdpIUZbUqnAXu4v+J6GG8SFrElTp3JgK44VGMvqVj3QqyXzHrJ19sqDkVXbLpsdrdV
pIH48W1zEb+xZpu/fOzgraZwSojZR6r7+Onxx14YEnmtH9nwF0uiMcS6jdgquxQsdARmuoHNcKmq
KbOxxTKvG8cd2ISWah4weqbL+WjHrpia/h6Kc8+ubqmq6pZmwq4CnYRT6RXtRlKS6FZhB+UmWSpK
V5N24ysyTzx76tSosQJY1HVr3w5e29LiPPBnHZbtZtf8fBcMXiQry0I2iZ1JkpllAR6TMlthL07D
sbpURa4F9jJ0JqqCapqtDpj3bG3f4kLuzFILJnAMAtxOkXaXdilhAeLEntp5EK/zKGqnCejsFgff
21rRVMHAs9BY6tKs+SpBbbYw3MJ9pu0ZXVE830HRRMIE7AJ5/StLp4x/OjD+IbVOIMj46e1/mKHg
iL7jL8ARncdEUmh/+bk/KcB3QSwtM9MxjstmrNaI/VpiVqLZmD8VQUYJsKo1pQ1JOva77plf0ZRk
J7tmUz3ATNLftV+ldvc6vv/uR6XH/+bwEfhNmH8J+6LiNy6i6fVOZ+gVBzDB9xTHDP3rxFvRUh81
gMsXvwjYrdAqZ5zTmM4cW7DbqDO8pZHqqaVaG9yw216A2jAPKBJ4XEGg7qwgz6OZ0m004ZdjGDPx
XFWdMC3HeoDjOeqd6a790qo87/tW5XlXrahnHshiH0V3cViHiy5p/rZbPbx2kRvtCs2pHrvExwtF
Uo2lGVQLT8/+DnEeXQdI78YNhAvhSSC5opx6xBlXveboVbk/avWWXaUtKpc8Z8mE5bbzM+faKLNd
8r3r7LHjpPHMbkp3DIuLe1ulxL3FfjMRTqFdKVIjmxgU2cQd18yDNa6s9YkoymjqarIaMRyLq5QK
84r3VwlzHAu8KcFi39D4gq5TrRsptj1d3aQsouqgAXyFnUWQBsqGtGm3rLIUvBs+aHNeEl8jzXgo
Wt58b6s4mnLM2pmRJO13u4yvjNKsb3zXfWMi5BDDOVJ7wSsG2dqwGQgO6IGzX42BD6ysbTNDadf8
1WTg6UdW1GiRZdCGrUFP+xKz0E5GvKB/k8oVy85D1S24bfO5z8N6pKqqqJKvRtSlN6qiS/hu4OAf
e6qqLo7Y2vHYF1Ur7ai6raT9tx+k5VKvtGQDvlW683O1rTaJ61pbKh/WzlcVmMKdulXgj/Z8RHmx
RGlPUsHGWnCplLBQgKbsJwEaK70rPq6KVoTjgidTCHuxNQniW+XcV0Xih9dOlSUbVbMBgkkAR7JM
dtEALzP2/DFuyagCBfWSeg0Zq6vQaMyvaZut6t5Po+i09emlKGzza2EmQzqpEahDnsxGNUaO/ZYm
x/qoGKiMEF1TUTNIXoDzrWEXmAH7uwjslRhgaqZ6XrS5Ef+Vt7U5jmw7WxRhufGa1m+tJnKbtRNn
zVpdxX6UL4ws34A9l7NLxdxXw9r2WkuQmwAFfC1iGc4TIdzLQqvDNfc6Y8KjsLmFlUVYmZThlofN
0i+THBSswLR45euPvG09K0Jso4NPcA1O/Ag8XGYLcSXQSNIOmaZlBG10HXHfEryblaGtW26l+/JJ
hz9CN45aNxx1/dKzLwxX5iuzL/a0KkoshBvHglNa8USAelfcxJWxiOxsHuoNuSeeG4/bhLIFCzRy
XxjmytZFclMGbX3jFfYSpkD/W8KvOO/8FXTFX6krVZhd1uaWVxXLOA/wXNEyUUGESHfQbGc2Q+Dp
a5Dk9mxvaCvbfF9VhrWyu195FUlxGFoysVlVLPLEaZf7oquSdhkG4TwMC31OiJOk1r51V+cuBKwM
u1swr6ZXnVGPyyhM16SvKVIBq84SFc1a1WCOeaZXMZLT1kP1aE9TLBDD+YnLNp/V4OPN/vIIiiZ1
0RgLEhlgfiWt8yMkERmB77Jdxm0Y3ePM29Fj244Xret5E/DMuT9InIMvCjaUXtEwMr5gWtwZPZ2B
g2Tqi8aeRRqPIIjUul1t2WmD22XV1MZtRGJ5V8RT5XiiOVYV5T+irun2LaoS9GxOdcDmyGnqCXfy
z9oCnFf2y5CCuRH+kBxkN4LmACf9HmsLDamjREQd+St0YbxwSCNeqUIzO2+atkFh7WnULdrK0sER
vuOJggCtYOSxVynFO6gqfobayApCeCSeFreu1rWXXiXAMdoXLUMjOAmi2exJhsyR1aZ6NE/1mO7Y
XGL4UwPl5kjRSO3jMUtFOoX9Os0oafJwgZtUfE0NDU0MkkBEt68mHc3mfmG6YHZA1WsjiAfGSWGp
agm7Sa4qRNeq5rtd/NVhO0FFCY1qbnsev3aEfPBQGC1DA5zOJW1sS4XA2t4AGdBQT/OP+fY0jUHk
ehdrG8iVxGyXrNZ9q9OcH6Uf+t/yqtImWHdhSWkde210qBoHzEc/UOcsEC6Nx2NWn8PqQ3tWllbV
WDZNPTMzl0PkpXI3Zl+kCNy5CLkjVwbuxmBpiCzVquq12WzA2KMLLdMDZCmaqJi7yTS/GBG3jSYH
cqmm81lgQh5A6rrBFemKnx0X6JtngJpGQ3COqWqW1HTGfTeaqGquB3JCzNqe7ZgD2x3pQZUtVdXR
0u+cueWV4WT4m+vnI9h78FTaJQQTGWG3LUvlOjHwd7WKKRLE5pZg38orHgu+cnx6Q9sY4pzKIMNh
h6wEgy9pb6ntzTLVqqfgUBrYa5qN4kWDpXkpOhtmn6JsvctU0oXboNDydBNC7m2+JH3hwKn2EDCE
qy72Y5jtxHhPUleKTXGoqipQwfOlbeN8BlF3aXlOac50m5NJHEv53Yjj1pJd26392rG/ifbK5ZX8
jmxmLzs7ikaqqouQjmHLWrhQ1biIllWE7Rsv837YubH1ccvHjmE3lwL+lshd4QbLLKjan4ouezoc
WXCSzsGnfik10lkqHNoYwp+oqoqJqmioatiHTfe0sivmSYcWWo7I2kZuPIXFD0HQG6r7QrxWbcRC
i6VUzlSrA76Pdsedpbq37uTCTlKy9oSXTpyGRhPSEXPdgBluOXWd/gDHQTeSrmEvK/BM3iWlDYNd
pj+or9GZpwfFNO9Q8iPV6VrCyn5rUlfsxLuebSAeltpY0UFVohMmvZVMTe0g/YHEiWd5ISeXKv0B
NAF8lXcYcICkiTbixYh1oCWapeNf8fJONjY3LbDKwTiAYOO4kVo2qTwIYCkaHEwAEQx+J8r4iC1i
3/0aLB/LTTTxhbY3HTj34hEWkTb2dSKnjJTuLRKp3Temfe6DXRlwTuQ/2pOs9xgcKl2QHwd/jwz2
ncLWezgtWfmXD8J5PNSitIqq5Gdi02oUgv61RJWMMotIDOXu2rAZW1Y8QSPdNeiIqaYdg2raFRlL
Zl4tAwuCn+msCqNg54iGPwmRzkz4NifK5LJjI5nFWh5MlEFmVPFzq1eF8RcBQ1XlL6h8BnVV5uVd
xku52NP3qRD1S6PiVzkRezaB6juvy29iPbK6yJd3vtdMeBV233UcwJiSoQYurqz9LuqusQT4eDe+
qHdsWserddho+kgpPKBdoKnNsNzFxxRtrwkNIhp75oE6Naju7wzrlNxFMfY31ZtqVRDPvBJNsVFx
yVDWX7Dm1/c0Y+mEekGxEpovVprTuhNN88LvOck2cCRnuy2VgxgOSnNubFhLLZwU6RVloPvWOrqE
Vbv9TnIWzvM2g3hBX1VsOqQyrRJcRVZstym4tZvwev8tO214VyUNutx9zMRImjkJwcZVLKoo+g/f
NeK7so7R5Z6+51X33A0ajcW7+3lxK0d552YjMFL9G/BE43GTMzFJBPNuVKGH8mcX0napanaNzWvb
/64qSsbltr4ghcghWQZkTt2niXz0hooFmxZ+GUCQeA1eGUgyIr1bbmC1+I2fh7YbJz8LVw8vwS/n
rgMqnHWTt+HIB+NjzHIW5WNFPNWsGoqE/chzmiyVoVmIq9JwqhtV8bMsH+u26c5UVWtKvEZ2c7Mz
cn0fPaUxd1ZVZrJ5i5kc2U3D6rEnSmdM0iQe11lrzFOvvJdg+kxi6UICT9eJK0ZrzMF/SO7NiHqX
imb07gKv1SAWZ6czVetaWva5dpDbVFcJzIBxnFMrsgX9YrrdRHUq1MHzgHzDnShr2Y5L9wsEskdG
7NS3iiOjAQRwoiBeqGrKDfOy7h09qopJQK3Ul/UsoF20SmgzLkBb+l/Kvqw5Uh7p+hcRwS64hdoX
V7m89w3R7gWQkBAgsf369yD3tPvpmW8mvhtCqaVsl0HKPHlOchfKabqbGwWc0SnsYZ1rS6VFpEW4
MkOdZX+JZeTvpjif0zzPi109iX6Vj6NzK0jXr2aAO7ecTf1qXFp06auzyD1bxm0nzIlxRpZIpVfF
NShcpE2WS7fkl0w/gr6rsebSXiOPHR+jkJHrbPVvZuvo6nze9NLiW6cd8qNWNNwXIrtX1didDWVN
uYLti7jNkKzElm4uFs/uGSPd2VifMwzlzaz6/RlmRpmPU+LhiU8+90Wz2blOV5xV9v2vbmOS3i3O
gKqM8bllmv3RjGX6++dmaVqNf+67qA3vlsNKRpSd8FqE4oC4EWQYGgxn26lBlomqEXhfUeJLDeiz
Lvw+4aqpvzZcXePKz36G6r0XUwgWhCPXNRiE3zvlfBFhLN5yFuapQMLjIF0E1K7lkfPkUnKmRJFz
GXT1XjjsPmLCm1fF0mcGRPQQFvABe9taAvAxp6no3Xz7Cc2NotrUcX/GXXAf5YX/7XejyulHD/1X
YxlSDrlYRc+OoV1FZ6vo9JwMLaBFHVgtQhF0xg4YnKtGZXIjBlLelzQIDtIey6TQyq7Szg/ylWWz
eGOcA+w+7T2dLpUVbRuQ2E6f+x/Bt7GBv8fTj62v726qiKw1cUCzHEpWPWL+q5P5+l2XIU96B8ke
vMG1OxBbeuumRQ6J8C4xM2rtlCvVtuzMtSZ3YebLlDXE3VtRjUM3ioOjROR6bJeLMT8vbWNvB68q
9p9dOmTD1pvwWstnp+30FoD3GuBbceciG3kdkcm+RhYNEVLNZNsT38qSOqL9pmhCOzXD/jKxHAuK
yCNHIrOh26is4sTrvXhLq3Y+OFyIU8WUs9FOi5sHhTTTLsjIS0OCb+MciB+SeQmJQeNL5nzaWU07
vjMLXApXd9lqAiieRH3dPtRWkaCsYHhfdVHzUFNdrm3N2MYMeqUil8yKN2bQdOWOsBIFQHJvTMuu
hmOQBwjwB6YkcJrqqaJedZ4bKVYyAB9303Q2X5cc6ZCiQnIFr3FFDsU0Tae5sGX4o4XiU3UiBZIv
n3OMie023Eb+aB1YVrgkGf22PBQlfR3rMb5kDY8v/dJq3NJKbSantRkYWD3usja3EkQvJGVZiW0l
GqdX10XmbCQvsnezYz7KLhWAeBru0/l5FraNG9elN3PJrSedNdnVAuh8U4EYj87Ufvkc91o/Wg9y
dFemz7W7r1E9UjgKBASzbTWVyJTk8qsKeLiCyqI+lYNN7hxnGlLcKfzbf5ghc9vZDNJ/9RCe3XLg
nx6CjCdj0SD/w1rG4Gkg5bzMrB1r/WktY1MYsh8cIO6xqjW9anDmPp63pgLoPwIJ/XDXDfFYdP0x
80HYyyS/m5RjPQdRl7bt3D9mVtffbEfgpRO19eyLYDw1XuUkwzKLyoFsaVPItRmtaNGtik6CXSxB
ITAf7dZVdXWU/iM46Ie+3rYZ/fUb0NzjW5UzmnQs8k7j7N40J3OF/0xZrfsQqV5niLqbuSBfejfK
OlirrLsEhrjSdsiQFaUCeL/wYT46qymot72LVGqWUxxhoYXYzGXiKr1egAprDRda7E3PZ/fn1MIJ
+NUMVNwZl6k2seJtL6GN2JW17a6BkXcJ2KXVjw7kMqfOfhAelcgQKPUUVDEo+46eT6N0nCOxklGn
cBKt1QeZpyoPcTj3T3ZO2kOfR3/0+6NHz/Vcv/OcezccPqldefGjQVrqKEvjcpA3Y9GMvDp9ln3g
Mi5A0LTXTX0wg32u4hUScdXWmKUXqi0tibsynxZO7XQgrkWSIMq6Te/UFJBmjFxx1gYn20dmpSVO
mAyZKt7x7N33DsuffA8HmHS5t7HLujlPS4YL0fS2a63yO6k8nmAL1g/ZnFtbXUzTDiyk/lbNkU7M
FMqAtoAF8qUaLPxH+gLkNZf3/wMD9/+DM4nXoOEtQt7yWm68h+OfeJ0HXmfuxLL6UpYsCftGXx3P
6m5MuewgO9YkYC2pm+mTpHOw6Vd6a0wzMHvk71Wj5eymOlbWQxD2iZjTaIw5S3z92QC3gt97du6u
gUaBEkA81R3NJeNBs6kD++tsWd1R5GSUiUvc7ogyiL+mGNMXCutM83PxH2vM54xTC4XUf41eDbmj
/iNl4C6vzcCrsJZ3L4LJ9vf31bV2VwzcG97cXvANzx2aeIs/4SwX05JFhWO9tNWtLQndm75ycSqG
JsAA8gDdllgeTUynZmV05lD5nVhPEALVOYLR0Ln81erdyv3oG3+3/v/nDW67UUE+b02eMgAhOCl8
AGsmLDZm7lN2NIlJYzJ/pH+YZvRz8udaVfdR8tfkTzPvWvygyspSe3TIKarr+hJNbMcXdoe5AK/3
Uh573hYAbPFQzbG44G1lqe/azXvLJisBR1ndQ6fh7iRDEFlEPkNc4HkJHfvwO8uSDv/t7yHTVsKr
kR6kgy05lJ1MorESr/mELd8qRmdrTDGSR6sm4l64SMaBnXfnxR5/Lau62xWWhtTAmHSek3DIpvNA
++nZEz8on8XrUAlx9PxoubPx0VAalKs6sruDGZ18K40L0YIwao8IJ/AbmA+zeZlvzG/wYfrxYx31
4l7Horl1fXDH8yJYBwEt9xrEulU7kgApDZldS7pwZFlTvuPheCuj2nvwbOrtw9IpNl1A2y8RebcU
Kd7/Wphp5+W/3/9uuGT7/7z/AVHh9VbggqAgL95+achRf6A3s4dd04pD/hyO8EWe8aYsf9MVNJw2
ebXSvc6OVuhlx6Jv7os897fGMv3IrJE2+bShpgHyDhrYbhh8vp9Cihiv8GueElc7Ccnmbu/1wXhr
mlBe61CneVtNN9Ml6rHf9JZQK2OaAd+NH8JWgzC4LCIQ55y6Yn4ylrmMmSMh7gKq0oPyu6YudEtk
7si21tm8HimoknAyi7S1VXUKQEZ4GUuwEiI+PYFJl+8bSmha9H2gFjrUnLooHbUyD/HHI28e5VLV
W99vj7m23STAsbSl8dxdfCS9Pi6S+W7iV0H1x0CxTDEryLLCTBYyfHe8LIR+RkIf1+cayamYNUf1
u9WaEWMj0RtFaRSRb6OMQfheJlqjfafs8PoXDmDMz75ySmaw2E6mp8ZxdP6EDJSbN8iyZX5SRKI4
QAFiPec0++Jj778YS6tL5dfRE3czfm+T4oK0k/Xs6mI82rZfpm2grWeIlMptCKi1G8BOvUGAI27Y
q+l9h39IwezgwaK4NMVQJ7GkzdH0cRlva8WnbUZlf7QySx+teuqPceVGMvm0TetzTrTMNibCvrsC
ILPbO+PuI4grAF4cikw+GRqFIU6Yll/oJhnrGEzzSSLYywElf84LaijAOovOcA8c/+KUQZCGLTwo
bzHNxVZ5cBG+vF8YvYepDUqSqJ5l57bPkr+m0UZNyYc6zp4z/8i6triYixhbdhdNV2MADQTsDGT5
udbuvBfzwP3EjJByST75DmDbZWmMm+kYKXrGjkNvY0eSqh6qq7FkyDjyF+WyG9GbufAKKa4Z+iq4
F//q82UBX15GKWd9cRbt9L3Leu+JhTIyliyp90St+Q8LObcPq+Ou+8RY9sdYD1HUCtArX+UynA9B
Qe2DaalhnD9apg86TC+xhwoEfV01BxJE8uDVToZ0G9GiSj7ajg+dIqeVSAhy3vuomab9yHV1cqMM
ejxryu70wOe1hVTnreayXPmiUE8iaEiSDchbjH35gyKe/BYIB7fzqKAAKGni9yWCjq5tE8JynkPe
oU+8saL3sOh+ZqGKXkVcx4kvHf5UQyW2yiKIkf77hvpvyt3IA6NqUe+j0B9Uwqil8E8HjIVZIYam
I0+FyuzEHL2D1E1aDbQ6GPh6tKBUlbZdHczRa0Z52f0atZ3q1+jnWjPqBuNeu7W8/0/rzceZBYUL
hnHQtu50FM0IXosqRPKXIiDUoNwjGO7d5APEimg8nHy37FLEy8OTbLM2zeNwePIRtGuQXS3Lvfh+
KV/mqJwPI6mXjCxMIIX2Osq9CZskzDAnoNI3qjnPyqlfgqBOm6mptjpQ8TpXRbiD9qfZBr0bPuk5
uJlAcFJzkUQgPD/QIQh2XW4321xR8mT13q2EVGqXB4W/88bmYHe1eAssUPOhlHbOvifcYxG7wTqu
w/6Zd+GzQbl/T+Wd+DWV9JnzMTWKx5d6kNYKikly9iPIkldOBe0UrfVRxQV8Oj3l0dlFCvbsqSF6
d/l8C/FQvtte84MUY/jmSa6TmGfzC1RrkESGYf80EogweOzqh4qKadVogBS2pfp11BT+RQir34AY
XNxlrbS3o/bVKRx8snOtMT7EEeEHz6rHPRkG+xg1Tb2bQogB47Iut3qU5E7SwFqH0TRfXdCCkQIc
9E3QulrRMlKPXesilnfF8IyNy0s0H53XklgVWBOD9YXM8yv+kvYbHIAzmRvyIxj4xtd1cciRtNk1
A/6c3hfVZaqn5l7I5n2knvPm5L696nKnObAOQkinGhLTz0dFti24bZsxJ/ZbkQe7ooqKx0FfRjzc
+zme6E5CKg2lVFemSGqxb36jk6Jh+sfURHmiQy2fyqzKN25geUfViPwc5QFfV3aTv7AhfB7iWf+w
GN1oHfibsKbubkJMk9Ye0zdeZ97G03Z/JGCzYkPM5Ua3hXzoOMV2WXj8PWjmjSNbdWR1WaWEyeiI
xD/5uBgzRDYOPkhQrMwACkMObWKaNqdomkkfzXhZ7qlZHFn5x8eYyVGphpTYdbV3rbhbjYPd3mV2
6R50KNxNDtbiIwiPAgeOL354xdswF/M3gYM5HVth37vNLHYW9aOdb+Xu1SoiPHoNad67vE3NGhFF
P7Vr10+S+2yjcesdAw/KbMsRBBTeYgQc3do4Fik/YDd8KI33sVy8xUsx/a2eH8D8/NX12Y+s5IOx
hsyFKKIqu4/P+H/2mQ8xP2Hsq1fugSYQllGwglgof9R9090pHl1dixaPpisM1KFDMvliL11R3HII
KEt7awZpEHHQyZAMMGbsTsDjwq1PbNql3divIa+786pZXUJlqQdVlMe8YoCxnL7aNahTvO4XVAvS
aZr0btxdGs/TD67O/5imJzAtefziMTLtJGA6Hg9g8bpN1J7GANw1czEmZxP+f0EgVoCPvGvm1PmV
lgdIc4FXmi5rCL7g5SPqV98c4kEHDaBZm1F4GfL4388T4Az/dNDxZu0IbzpF9Xm8qg7vQ7X/IuA0
nuBzTYX7hPwnkjEb7LXyMMzRNgTudt8sB/kcx1vINn9Zy9intYyZmWo51sd/zPz3dWZmt3zm75/w
e13JrHY7tGJOsj5DOiXTA9Ir8cnuenAmo3C6Mz3mMoEstbVohVIE/xzowgpRgAGKo4jbq7gVh4IF
UDIsKTc84PVd0GY7Y5mL35XBFhtFmzpBMTAwECOd9nE0bQvhpDN4S9AA6vhCpjI7lB69LwWNL6bL
tKwS6RqdzxZOjH8NAN1qN4Ln0x2Nu7XPZ/eaL17rxBu5CpnVgHYigofCofYR/gNLJu6+t8B5H0sn
+jErt3hqnX7YTCJzDk7Ggju806kAYzjv9rIe4jXQKKi3VHAjkssHJsWW8bB+CcVAT4EGNmjMEXxF
7FqB2rSjkC/T7Jap5RzCWuo7qxJ8BUzKBf++DvGYD0F9l7fr2elAGe0saw9XQq17DhHsdprnr4Fb
D8nEerUGMh09aenePCRbv/EeKZSxhiQE1KBwV3nIpP+HGUA365XKHHcLIY+zmaVCUsPl/IwYWK65
tPkzzrLvEIpkP1z3TSvdXSsoi/1dRtocoZMMgN5UwXWoaudAgZSsIboIXm1pbYox4N8cq/o1A7+9
fVhEZ2sSIn3VSb9LC87ggi+UX0DqOq1axMquBMkFnNPSiobjB0UuK3R+KqfxNNp5kwMiKBNlddCD
djRA5Y7B/Zk7/h1gZvbeQhec9KDCvkSyESmcUvY49aWzyvDHXKsyVhsB6vg5KPi0GxWoLFPZF8ds
DOpdHdXRGXBjtaGoBXmP/xiKMnhIKE85D7sNfPD57DUTtBFu7e1z25pe2YgzQI4xMPOsPY/QHySm
38+6eeUVI6YtG9fYjH9Ms1kTJGrZwaxJ4NNU8GsaY5B4s/gnjnb24uMrRBGF9i1HuYN1FUbFSdGm
vasclqU5BHrvDiqP5Hb4rbTtOp0Vi8GMit1Dp9oSv6zbvLCa3/GQhd94Vf0Q1tA+kqaR/8v1XV5i
9ieWgK0qdjwfb9LG2zMDH3K3f7q+amQOqXQ9PYGtE99a/znyNDZelMs4BH0MxUDFmjdeUpmEltKX
fmi8+9F1UFoD/Wxm634aVgV0GKknR7Y3gYgxyy740zSjYa2OTSnv4zmqTplTDpuiHeWtalmbjkA7
3jw+35eGlxtHexmQ5mcXyq/eVEUvFiSeKR8cvkfy5ydeMmYfLbtD8kbL6UtBxK1Dqa6HdukvQMZf
5b43felPDc3qy2ADejcRfc1mezPMdZ6aeN/gAkhwjefSlcE+rIivtkFti6QJPLolVQ/PEsJx5Coj
0f4C08ngrMCW7k+EihwOkj0OJ2NneT2c8jHQyEqM9O8BMyWUIZaYiSpuxzWPxiflh1fDJDTcQ6jc
q9PSZUE0cF9IUqHERDSsIL60zxFRzZrYSzBk2xIlQMrxuyqhXHXz4CeJmhvNIusVBQWClNHWuc4Q
q2P/d4DF/V5eZuCMmeX45j6Wh0Hu/2zL/jZ7U37RfjbsSDmKSwdZQVLnoXht21JtUOCZb622E68F
Cd905g/XspnLhxiyWdM9xSLaoXgCSvwsi8SE6M932+zkF7Z6Keud72X8Na5leESWuE2NOVrTA/Q3
F7oUBBJtdkdo0Dzmg6qOg+P1K9Ofi/wCUl3z6KlpJeLZSexKbnyl4ILDkz+BPP7n5bPPJmpY+3Xr
JWbK54AxwRQd1tAskZUYumk1ury6jxsRr+Fu2Dgoy35bUt6c8maq9wxu4YGDuXDE2+ebnUe1Ro0Q
7mzsvI9AX575euJ0vFVVnKUyEt0TU3WWjI6jX+2iYwmnk/fVzZYcsKx/tLLbTCzLimQOtlEALmri
TVmiWV7miV0jCZMR9U3n5YPXz4L+7EGm2JuM2dghL5Bpdm8v2bQ6Kg8Z9rd7M4aMzseYt4jif4+Z
nNy/r4tZW6z6Qbgf6oHYL0OQSuNiZxiY0MZ6h1oWEGctGmmVE2vjD5UE1RV3pH6I7XwPNz7/CaXi
vsjq8g1YiIONYmR3VVx5BxulbTacuuQhapHFLlGa5QcNUzz95HvrNHYyu8K6Rc5cbxWcgcOYo1xS
3sDfbNxqequb/FjGlTp3NvO2BEheAuAz/wnKKRe+99OS6q1GcvmFaCZXTaTni0fktJs9V+69TPsb
ZlXFEZVSyk1VdM7Ra53ybKumWoP0xV68oXpGHQD9AyyXjWZ+8XViqNshw6m4QhiBnaYRxS5ve++e
FKxAWOwG72T4ApcZcoNKeMO5NDKFcJTDcclPDotewQyAEfSr5TvTiPoG9ZzYUxBe+0G9tTIeX/to
mjZE+MAaFyKWcvyVra34caqG5gRdU5nayi9fdU1BV8PtsTNmPLdn3eXDrc2Uuh9q9uAus+Laq3Zc
TShKs5gA74B8WsU3EQz6DvkEfBUSYqRPktRcTgSZ5hJY/m+y1aT7lYWSUxfTRQQpd21VbJEr8I4V
GyG4yEm89WWHncGurFXnaP3IwjFM7LYfvqhc3lPcHXkirTVjrC4SQeVx8vr8Xc0OhP156T/Z892H
Y2Cxb9ionzPley9SOfNOc1GsjRnHvU4tC0/axyj+rEHkISpU/7dEUvhvZ1+Il6JARQ8GvxOjiPNf
eTdnmCGRDhvrcYiFA26T56VTM/cXe+Ds0A1ttoFcsn7MarglvsvJdwleYK7wEH/OnaBr3E/sDm4B
ppdSPMqmqBJZe+HndI7353x8dAWB6+Fj7vLRwaIm6TLlph9CbTFrUOqr6qiA+P5olXMYdc2+qK73
01JRcfVZ6+5qxB27vHboNYdqNA2tOv/CocjO4ZSbRf1AGFBQ8DRm8CbcZSeQAS8fSU4Td8nOFyh4
9cgGJH+XHcSM/bYmNv89tqwDy4X8j7IyoMz97X1AceKhhoEdojomSqv8RaMDfJP5oBOSRw+p3RXT
E5MvVZAloJixLYhi3TGyB2gzTbPVSEeq5fIxIvwpTk3nUHXIRM5TlOY8AJM0nM+G52LoMKb1Fyfm
L3MYggnVI1To7yCWQm0g3fdwwPvogTgunM6o10fHashJsbBfdyit8YRSJXmyREE/uDyhGEPw3Szi
VolFhOqN7SHmN4s6luOxLCLviVQSrn51cV1ZfNfDsI7cDk9Jk9dpOIEMA3XfV6LC+TV2VJdCyxLc
7IlBFsvK8Kyob+2gP7T3zGbFOQBdYOPPg3WIC/+5yACoVSDZnADRxUfwQ+nG4vPwKKCJw1k5TD8y
0JuVjxsEfDzwPXr6NLA4WJdx+2sRgPDyYxHC1ub3oskwBVqU6mort/xYRJeftIRNHz8pc63h0c5C
pEhAANr2fszXAsTO8nlW+VcniJzT4DF6mCWN4ewCZewy+LLdOOY7f8EgG8+uk6CZ4g8MEuWlkiXe
fJJVsBps8DctywlfZf+zW3juSqtx0wJP2UUBJUt349H6mvvslROeoTwatLpd576gjGF2Z7rMxZgx
rzYA3unpr36/c91U86Fdi+nGtDcdi6UAIjIgEBMvrc+L6WN5L3dMnLBDRT3iNvtBsIVwXGXByVkk
qCQEn9aNRHhy+9B9MqOTtoNTGz/k7djtXc68FzbHGyTpwgd7JMV9WwwP1SICq/0u3jmchStrdr21
pVEPqJat2A3A31fmqXWiSeziKdIfphnlodxnzrQNpPoZLKHZCKL+BjBOiC6YFnXODfift6z+7k3E
OnXxRM7GwS2cTUns5vzh87pRqGag826/AjgNd4ahuttgU1RP6wqwq+GqIcrMVyhXUJwkLfhDMNM/
+2dEfaMI+MMyP9A8fvPdUzWB4c8VNLZMF2vf/EYll3u4/tFq8Hp7F84B/gG8mBOuVHRWrKifLJWv
TZw5CS33HPhwOjBXP0xjIbcy8ujGJAozxr2EMz8+MXxlL4Jepe1Mz2CfPX6QYMD18lazZ9kb+Mbk
wDNtnaNeIbykqnkNFLvmC9bZU3kIuQjeBjZSEMXj8tJkZbaPra7blnns3ypRuUkErsp35W581v0U
0Dq8ifoGMLiGiPBfDcv6u+fPIQH2Ak3+nCMaRd5siPtMygHclyVHRAC3LreT6JAycksn35jRHjLJ
pp7eI5KICbF6hn9nCimBuqtKwk46qEvUXuvIm+btuquU843X2k5ih833FZwkEAHDaFOVQ/zEVf9o
ZrS8RMBaVk9KVs1WR6LcO5VubnoB38wMgsITMuins8SetlJLvZF2uQw2xDR2wZ1V5BQT4vqQopOE
XlppQp/4WN55btVczeFTw8ICeTW38TL2aSkv/8P6vS7LcCP+99M/tsm/n/8L3QaZHweJun+vheQF
Vmfl9jg9zvGhtZxB70sOThLeGdmv+pqGRyOMMK1cZwiAfGicVrTLLHDJ+myjBcr+QJwCHT6wiWPj
jxGy5/YjIyxeh9iqtpOv6CbMBFDhhVpsSMZ0qXGjatQnaiBYK1HU6BhiZ30mfvwsIuZejGXnY+IJ
+shKoDZOKLID9u12lQsSvEFx/Z2AKHcv4866Y3M/JhwKs7spthpgEON9ofoO4j/9PUCl2rcWyBq4
C/30Qj1dpmVbXdmUD3c1hQq9jKL6ro1JtqPO0O1bRKccMeR60k3/MLr2fKpK/cWZ3f5haoSbUtXn
mzBGVkHirPseh13i4bvbMYdauyZT71OLOnDc5xLfR+6tBiduvzp42oUryYs/+dkWcmCxDRup74tQ
nitQed8q7q1MXslWqEs0DXVxJbS5H6yC7sexDI+ZgBbFXHB8gqFYNyi3tuiEFl1V/3Nwcd4iQ1M2
8WtRZyi06dntMSKTuiAlhqNUl9PaC8Zm07LMv7TYndIha6JNNIBRkEC1japNmpFblNkXDzS4rw4I
M0kta5FkREoEPNOmtqOXIhD9exSVddIMbbems6bbsLWdFDvA8BKHYZm0ftF/yyGHb/NmKBLtPfbC
j38GvXWPoHinkJ1fTQSKhYm5qVKOSgZeRFvmq/hYj924CyPrkM21WDsTVOxV1yc22NUvs9Djpgcv
blNnGhG4UBdXgr/XgXT4rtlwjZBs/YGUEzAbEqd5VkQblAtShwq0GKP2w4R/yQLFNPeQLVSnMS/o
vbk0je0cLQYK39LFLKtNSx4FaxnUznkgE/QHg3wdI3ltQiEfwcp9dNq4uqCIkv1UW85znTvkzqWy
O09Be4UQAJR+TilCuB/U1uJkl/kthq57nxNe+hBi1/7JAgAdr+ci5G9DCNRYarvdGNOawkskER6G
bj/c6VCNSW4J8eZbtFy1ti6ObqzPoGlG4D+jiphR0BQxWg1qNjFZ5Fs+Db/6zSADiAm4ZplibFQb
+2KRWqz6bHpCZkRcmoo+wTvp7qaR4kmaB+cwDF3/bEfYqUEN51uAJN9x7g73POq98ziSXVD5RZmi
oBYAPR8U9GXQnrLhvh8JOciZvSPHiBkDKiTs4xJ1yT7sEhVxkwmqySQbRb+WQJaf4cboNaj3ONYW
E2/jjFPUl9d7gfrMmzKWUzqozkL5l9ATx48m8TXCJHhcUTosvSzHARW5VloMd3Io4oPopmsz0eAS
cbVF9Ln2Y+97PTjw8Kh6H/ygv86Ky9Sto3bTlm9zC6IvRaQzadr9HPyHISLDU8eK+NRkM7TDTQVZ
BdMQkVBs6Sjhl+3soeSJxON85ZaWV7G0iO9cOTb9o+kyg33d8e0weHlqTJCb+J3ltO8MKeG6I8Fj
y+x+P3RhmxqTlPkM5I19pZYIH1FbeLhxXafVYskais0y7/V6tEfrNC8XsMl+tSrm/R9tV7bcOA4k
v4gRvI9XkbolS7Ld7e5+YfTJ+wJIguDXb7LoMT2a6dmZ2NgXBoEqALIsUUBVZla/7WP769K1uC2+
HhjFSG1g9beRjs2PQPH+asLaPQwNT/duF3qghA7FLjG16CyShG9jZmQPSCXKjVEbzWV0mbP2Ckh7
CBFdPfwy76qiKo7QI24PMb7+uy6p3JMBpdSNLtXxMjRttQ4B/njsxgzS06ZQn+v8xpgF1IE7Fjfo
Wqe73mRsn0Zee5FJlyDulbPPelie1Qbf9CwHtkAr+ZeUdYYPpF5xNZB23QFIpe76usv8ptJBt0MU
da/ZmE1YyvSTIRrfdQztq42Dha4y+6dbF08a9hA+R1TwKgxlDXGR+pcJUlmMZ+HnqMcrFHFWXa0y
6XZMtg8uvkrbTHfFdrCAlVEdF7EFO9ZfVIt/0+0i/VXaZ6A0IbCAL/PVRu75sxMbtd/0Gn+E3Eu3
afK2OrkDO3opcoJhpPArGEadX3JkAppq8OOK5T/VGMcsr8SexHbNcgN6YXUcR8M668CRBLEntE+m
kGfEQFwkKj0Nj+wNV+3maxJb41q4anNAmNJ5LLn4CW4FHpTI2uNEzO1bwbv0aCQRlPyKXj4U3nR8
saxvqVZHoGW0cqfFbbe1I2yRIFl064DS/e4BJrfSykI+ysIUQJgzdcPKvntBeAIJEngk08bZbari
pgteAQfAd6oT5Xtn9Oy9NqbVCf/LbCvV1r54ZuMFiZjkqobU20k9kaeyBhx/SLzw2TJNfnXYcMjA
TBWGWBkN0r3R0ObnBAJ8W2SQ2zWBuyK8l4EtkmZP0K8OwuZAirgtRK0A/eKdu+qgafqsqn35qIYV
QqatdbRYn/uG2Yt912nRenS18jOIGD+RdRmujQdqR2XEP5LpmWtl3qruldpPdMRhJWr37Pukl9uh
z8rHSBce4pUd/257DGKenfZTQcqiURPnQ6Oa41rTss+uZHVQlYZ3LaYLCPZipaf4oIa2oisrBIK0
YGROvY5D5l3JEWUezK2bmt5q6YOyG/gtFh4s0yzklluDfXXnuefJclvbRkA19GJ8kUoUr92qLs9K
hAAg+IHYP/dGfvJS74uTGd45MXC+jvnTaBiJr486BGs9sNxZeHA8VzvXIKj4I/S1AT2BKL6Xc31f
9rm81NMl2ZWyKDc4HCe7GieFwLQ7/QVyp18NNgy/kJ8bgVTGRgWnbabkxYq3XrUWiH3jcZlH40HJ
8aA2Fes24DmyU6WSBnljax/sNHJ2YaaUEGks8X3V8k/AzOTB6HJsuNRansYQ6JHCsJxNahsD9ICy
auOq0jlVTdf1UFLqnqzKKXbUt1w07v7hwl0dcTUH8C/sRqBIyPmLywVflY6ZfOwh6h70hWVcMy/G
ERVYCOC5t6kxgiIAQgLwPRCCFHojVmPSngUzcAREhOqpQJ5pBVL2sKc+rTDsVT+2IBUr7jU1Eucn
clGoguC3YeQ+RgZ2yYmuflUVRR6APB0PpgKmySqEdnIip9BEowhsBLNPCk/yz0KNAVgHHGgCLrsI
gMcHoNJ7CKAZtp8NLlvbwNBbcYKEZFQkJ7Ueyn0ylvg+1KoSNM6oI7XnhY/SEY+RHZ3BjY5iiAMp
CLBk3TbUWHVDPA2UZKUpwWNrQRu3sWsCpZZ9sCuZngfENRAKadmHrK7cBy8zn/H5sZ9HCTYP6OB/
MMSdSS1moYI1OMUFTY8EMBHEyZA2PHxo6+/UsONYXVeOyALHYeM1gzTWytDaAcwEY7zOfVD72Oq5
C+zF5EIGnBagkaJAAwY9tUgzX7VKbIAnAbXBc5pT1+Wvd7lRZ2vIRlqQ+RK8RR4WPvMtnkT4XOVq
v4FkPnQRLUhOKiqo3YXmhWe64GPg7TswrQxoi5wtZuMHoEhvbaNk+PrjsYgdrHPTxgHiKHhn9haz
nBv1tW510DM+7qrU1SEwBWZXl9vIwg9Qg1NLaKo08gFZJ+OqSmn5RhhHtxiveisdme8UHC0bPRrB
RpNTCOECBGvQW6qJn2kgN71aBxcnNT/3IPWd4/6HNCokWjtZbzwXgds6yZwDDzn2YtOdlkE+Z+6k
Nl1a5wFZXrnpu6RdI2yKFEUNJqRQ8s9hFmdfUExgUkRR2o943mt+m4bRE7AoydpMWXixVXwokuwr
DldIwHcM4P3Owk/L1KSL8HSgai0P0QHw2mDSB8c+lCJQRK5fDf6YmBzERtWG9EqINxiSCFBOVj2W
70NbF+BvaEri1yPiAWZm5UEyKsaNLk0MSiB2W91Gi9TXPtZ2HRI2erMfcmbOfkLTHpDQs09ZZXmb
Op1w4o5mHtoEkRYPGtbPWmzzR8HFSoUI7rPp9GsvU5XbtFEPO669GECsnhAgCOemVReFn0qRbgq9
Thm0dlEBo4b8/xYSTDlysdV3N0wrVA4Q4oDvWoITszncLChp+NLLx63lhe4xY8rHOK2yRwGGpNkx
/hxJyZ4roJFqo9Ue6khhz54hLL+HRjWesGiiCku41XqEZsI2fLAqgKpA3QofytT+oY1j+hIVKdsn
aoyMkBdlLzbYMmtT8GRHVjAioN0ZmzXQK7CizARUbjPlSXVN9RG/H4CxoHtwevAW48pe2ThoHh1l
BGCwt4ydZfA8gIqIDcZUxiHYBPQYeOD2hwKhBNSvcNUAcX1Ypapt6wo/70rmWAixxNDvBEx0TWN1
r4+2tVZ363lsB9AZfu0R55ucscPjm2oEMp6sWY/YnynHZm4CpoUfLDmoG3IuRY785mBCznBaV42y
cs06BMbmscMQBg4S2ltyNvpWD1jshrM1t3kHfYui2c1jE4HEW4+UEP0J2RgrPjKs2dbxzJ3leP2l
h/T9pkjG+uRmR6BPkmeF+72mimdFc/rngg0fwaLyzpVZDrumB3lTMQZx6VpI0CW9B3qRkthzX6t9
bUboqc1dPcQKHkwkm0O1hs5tihMzgObxwRWuuNAcJUtyaJ6UydYtB79wSoEtXuIEgE/nxygC8Rus
t+8lglNf6zrWV0B5WJcitNJdMriHth2La2dlHzo1i17AR9YPqGsBxWtviF5Y1rYbxNrlhqwAD3Af
OULvQNbKZE8Fr/prlLjGx+4rb4pop8eVGtTCYlAMsVnAwVvd8hRJTtS0gAySV6M6yDq1nD9u8+nW
1IpG9985vLs1C63eZBLhg8h6DEHC/Gjjz3vyTMB4By/6aODTdgvz6kAtxRLmJY3kI7XSsYQEaim+
U4vhjwZ9O2mQbm3ijyODdpA7IEdHs6btaGxCIFOC1FaMiwzV14up7B1FRJelGxv++pCH0QdyWvpz
s9PWsUSm+M5QRam6akKwBRZnckE8Amcd6JiJt+XCHgdGi2naB/DhN4lo5Wd3tMNgbAFqllqpnlUd
4S5gpwMXWi/gv7PYT6YqKHRBXaXXu9ywXHy9S/yGO6h/Qlbt7S6vCm899CCU3BnImayiU6J3VpB9
UH7FFhxRCcRe51k5d1c5HwHc60AqRoBFjuUBcmGvlxRbhUM+XehuMSx+i+HO71+4LNOPAMRnK5p/
GUfNxWdZ6V+43E21jP3tq/ztassrWFzupufRBMy7M9+ttEyzvJi7aRaX//Z+/Haaf16JhtGr1HrZ
bLo4eVz+BOpfmr9d4rcui+HujfjvUy1/xt1Uyxv2n1a7ewX/aew/vy+/neqfXynkHRh2h0blQyAE
W7tk+hrS5R/a70xIRWFUmbuvo+Z2Z2bVPMvcnge8G/a3K1AnTfV+1O9f0bLq4qMi7zyuF8v7mf6v
6+Mwg6O3MFPszpcV51nndZZ13/f+X9edV3z/l9DqLTgQViP6zbLq8qru+pbm/Qv97RAyvHvpyxRk
yad/+V0fGf5F379w+e9TAVPfBRIVflZmKvlDN8TOmgER71Mz7ifJALPkQO7ACoyW5auNGwaKyyt9
m3MU9ePMw45yMpPjICNg4gBeOYGkzg56hZpNAZmjfm2auXcG5hcMOurqRy8/Nh52gbVe61tdGk5g
Iqnkg/fnI80A6OVUrm0u5kZ13aikGzh7kPSkW2sYM8VfCr3pzuvApWspBReGRgqVY55/DROu7E1I
PvtlUWRb5KQQj1KL6hGozJ3ZlO0DxJbKRwXRl5PltVeykVeDb+7Gs9kQgBZePpKbnqGUWIxgy4Fc
9FDFFqnE1hSzkkNeV8BwmSnAgtMiZPiXq+tuf3UsPUQQ9W9W9iSUl/TwW1QaiMCVrjiPQGLJlQ3t
jzO1UWwy9ofcezUvBvPNxTYVuFQDXCrxOozG0oX8vLdZrCaLN5UJ8q5Wg9FisBRZALqlC6KEECld
2u+cMtc9A30pt+/GAHn6h/u7Xogr5q4/GKqATB80/FH6zX7otcR5oLsctSv6vuzOd/3YECUB9qf4
DN0NGNr41GcR1Br+mIM86FLjeAsVKLvfLn10F+dOvwMN8uddP01Sc/fI6tE+kJG6nFxsClWKfQO8
PTCTyBOikJOFt8jxS5t5cz8ZqZ/ulgvgdfaRmiMJ4NGti2RKyNLXsTSMm0kYJAZrUfOsGDaAAPR+
ko66t4K+Hr+uGg1BEhQ1UvCpBYQaYTt72KRe1V5FpLZXptXOwendZ+pa+iG/9WwVrYuzBlzpUgCO
vLHNqPflNJL65jVopqWT1nGdSM7rkEGtx09FxfiWaLp0Bx2o2ytf9466CxE+r17NtvmeOLvE3oUs
LNAObeBBlzNGDvegtoaRQ9e8KfhBaRQb96Gisj/dt5rBVJ/cw5b1w7HVdHsV8b4IeGq8cqczpfNc
RDfAjl4uRs0h1oloPnW9c7lnXpM9Sl3Qsd+5GkooaDgRsSFfsEqg84/CaYhZmwaI0jx37WM8gSJQ
IVL9UlRQB5oqaSwesa1pEA0Wha/v70A/WQHw+YY6nalaKPivFgIgQfWGDYKm0bG0I2SOpgggvimP
CbKoEK6ELB5dIMheoK5c28+ieTXpSU9+LbJhsx+gFmIN1RMO6bia3yaFgk3SsjSIIfUe+0AKloCD
FGkgQo/daiHZjfq0qa8DqRslhxCj3VCbzHfzDGp64V0Y7Xubi1OvWv3JE8gQr6idQoX+6OoPVVcN
ZTAbEHwCHmBwum8xitsgca/30F+O6mCZoSvT17nu+uJpvlB/uOu21UTZKvpw696qhL77XXmtIsrC
0UcMQXv3CzP/7CAFeJx9qP1u5PwjI8JE9SOAnnww/KCPqyBjWuTJiwAvbFtOxebokr/dSSoqt7TJ
3ItsHnHXT02coPstkP+fuOjccYXAJ1hTHkjMhZko5+VShvy1aUbtqgNM5ERG6p/H9mDj+NHIxvUy
DFH1MOjrRvNntVsThEPQoATEAE0jSQAC1pq14vDPhuyK6NCWjjiVaYmDacKbfTrmzT4zcld9FBZi
B+rglj75sMkxI6qC9ICM7pB1QxzygbrcWK98bEYF5EG4pha+p9vQKx6ccYefOe0CMqt+obsCdUD1
MenOS7+O0m2nQregXQRXTwWodqUNtbV18LJB8UPnckFYD38JUN9BokDEejYnpgepyrfVyJtPSw6V
gpQMVlteQMxKfuq5Oa/2rr/MG6BjUBdPjPp+zJNmizi1+uR1BYQqldD+oaOcR9wV4pvblsJnIPVf
wzffxHDGO1/hfGJYJm+gpxxpSAF0HOJouccRTiqjnQG9JjGbGztBRBJIh9e+CsSqamhQYWcaMQ+m
eUQ8BfWa2F3xycKgY6YFNKM9xDtyuR8yzQ1qbQLVd4wga2U1Qa47zmBfgFkv1y6H0DD+dfYPOwZP
RMuar7GdQtfD4vmlYRlq/6KY4cYCz+WZfEmu5c++aj9aSNMA+qDoTFk5Gn6SiDPAUfUAZJgMzQlG
rBrQVSMrsQ3I6rgAOpCVxlYd8pCqZ5ge80PM45vIk6/YVE8K8XpE4Bvgp5YmWZupEhVZiwpVZZgJ
QBPXoPLrdSszzPkFQiVg8Ex3i2HpiycrEBza1k7BViA/ugioMc8GcDd+jMjwjUIgiboMoCXuZqIl
JNROoAiNicl5WTufXhTQV/zcANZkOGa9tiXgeIk9pJ/Bg0I5GPVzhDcAycIEUsOi0z43lgaQVS2f
ZCXAz1OyHJnwSPvslKqD5KcanqN8VFEAER/YaTjNWrYl2w+I9/67WcNBhzaGoqC+DzaPe0u41lYL
ezCzgc9aQT+sPyV6Er3E9biPGkT7Wzcdn6um8odJGA38uepB71A2Kpq8QFrE3tlGjRmyepne4E/B
lGSlKcHKEyeyJqb6bspSlkgUYw63rX4gpZAjw+BVQNA73aMKwfF958b2BsWu7I/KmDzQ7/DikQP4
ua8Tx9rE3ILosgl1KrFio9VsaZ88polxNJ3Sv9srg1SJHfioqsbRSl+tr31kSTh7Z5EDfn5W81Yd
CZ+dUfGnbCrfaOQ5VHRMfmhVoYiHtyaSotGZLmPp7EGOrs+2gnp2mKjacc1NHuniAeBRZ8DiUQva
Fvq5Mduj0ZsoAFPIYtgWnejxkMWAEd//R6fIW3+qv7WtIEWHIjGteqjbzjmTi9RD8WC743YZoNtj
tsMTFKx6GgAqs+W3kE+ffeZ1x+xSV1U8T2JA3vESSyQ+6VU4gOGjbHtorciXLkBN5wGwTWJjTtOP
ilv7A6oiPCl5oKaoo1J1XDzJiOl+IlD4lvoGIG5PQEX98Ca9V+pqKhNSQYV6dqYuAXT6JmM2dpFT
s8ah79GwPpGN3M0UPFKvAGWnVUPzIIvwM7RDxNGLInGU4QAUOt3SBY93RUFdizeHe6/mzUI+1Ayr
NmpW1IbUWbLWrbGf51x8iiqVob+MpnktJl9fxzwFtevCeVYFi7Z3LjZX8YsaeR9ii6GSSueZB7dX
EmAHRxW3dFnaZCdPMjuQynr1pLa9eM4mckVCQvpaBJ0RcqI56G5ZErUJFMP/29XIE2fUGKqDQCaq
Oh8uDgQGg3TQsjU1ey9GX28Ml94dnZWABsXmzhCK/EeMfMv+vr8aDnFdaEdWstxGORVMMrhPuqzF
Q6RHLcBJhbPxcLK8QdSerUI2ij016ZJ17qNq9umJWk2aarfOGoISBYQu1dTyzCi6gZi5DGmgwnHu
OmsXSj4mvte1UBnwiq8a6N+JD42XEV8RHWJ/NHxaeDBjseFJAZxSw3zAe8SNOWr8BCIAcJXhE12M
1G6BILLCQz71uRxA1XFUUNxlaiJb313KSD80pvc6QO8BYbBQSJC6QEUr1s7YQzZ28gf2tjz1lfNr
8Qc1EPAuG9XtJoemb6Qf9bHcUXNs6w5gNDvxqam4ufFY1h+LLH9dDapIDcKXtrM38jYD6qYyELRx
p7pl0BJN8ZelUQCJ9epMfUllAUS8tM29AaIctPrhEE6DyIuadDESOwWOpoqCO8PSRO0WcxNbNjCC
Hw3NRZ0caUQoleIi2TRAx94C8DFoBR83yMJDut5N4puauKtU1sVfrDTWREke8s0NN3qi8SD3348n
jxjitLPHssLb+mRc5gAoGFq+AKF7kPrfWDE0vDKGEnorG+Sds6u0azAzIggJWOI7a9PokE4Y6xV5
d3bi+DI2hitdWqimnuuQQ9a+ldfSBsmjSMNiS68JEtMoyWCx09xykUbjijWsMno73qz06oq/seYI
ib0b201jxfTWlWpm7ZCrjsBwykG9yWp2AFwQ2lIAwD4OsZ8nU8J/6qnU1DvYQ/mLTLMTC7t13rjJ
ehkTiSpfyT56nYcMEDP+f5xnWXv4319P14+qb1hQKGtyyzhVXN/2qW7t29DAfivve+MkG0yDrVdu
nHLbSA8DKMAoC2mcqEuQdfYh9waknLXWeuCSTEPIk+ampjKgekTQRBB8arNGrqmTzPOK5D6AhLQG
+YqtEjfJXp/StQTOZ1WbhtyhJsYa1e8S00dQwzwkTWEBuo1nfhvhJw8lJtD26PlOdsRypLuum7bd
ve5rwiHZI8qnPOALEl3cLnc3Q9Ua0Dr+o0+dDKh/B2YO0+f+Eso7KJY8uaCC+adet+o9jacuGqDh
4xPgkwJZlGk8GURfuCdbl8omLQbwOUR9AlaiOY2aVZ/+rkkGcpFQtbbZCGrt/+5LM+VJ9NWxoYjG
7KdaMRSf7kyAVua7cuqrcwXF/96s/+yHerAKUMEIZrr5+k4bi5o6YLxKmQAwO+3jqIsuLO6jd2W4
c0AL8tCAbFsRnTUnAvkM+WXTLIBxHkwDAOb0yZi6w6LLDhJnaZ+aVgPqPTSSFACYx+pF1xCERxQI
gqOTM3b08xwj9jTX1ImfIpCVXnDJ8LU1sY9BhQu7QL23bVU7jzy0UU1yaYIcsu8jCJpsFe7N1ghi
ZbfUNq0TJMKH6wiZFEsa3REiaPIamrjwRIEKdpPogdPXeHgNqZ2dRvd1AI2ii2vk81Bq0fjBytK1
AyhNULtNjlhnJ7eVlhi3GkSrdVcjTmZaFkrqTX2hYrZ+Xdl8diGDxAQrKLOVh1qXP7vI0g4IDRs3
iJoe1DRWz1rXuolfvUhwxW7tZJJdq5w1e9i1huMlKKRdyEOm6L9mTxNkLaDTzcqnNZcXk0fQ+k4B
i6mBYT9Sf956rd+gxMd2nmp5MWSmF5g6+fxClumqF83LnH2Z6hEEE3CwM6bzpJso/Q5Qf/C2FBzp
V0unJkfgbum8SO7AfMMTovWzzzLFYlj6lmlQ7Sddjfieotb98BEhtBcQKpXntpLWturMetcWLH+G
kt83HcDH7392GBIUvGARwjIkBSRV8GQMCHmRGKAa20ZgN8X7pjk1yZms5Lw0yXo3trIBT2+BsfZF
ZxnnIgMeaAjdT8C3auEh0iCXDhIPVL5YrUiEaVLzjNiucSZvPrRBxgxxrNpfeWWZhxgST0cwSfGv
ahTUqQQztGIQEUMv6pgPR4SEyConF7qjC+MgSc2W+7adtMbB7r+jpJkNXvTkR9NRG0GkDlTo5pDK
CHLtUdYXoEHjYoxarOyGBgH7Eb8jfm81pfsrz83iCDRwjdBnUhRHDkSUnzmh5tMg7ubeOum6BHur
0lHMM2o1g7UuJBiAU4X0qQnVKHnx4rBDEXLv1WqpPbuNKA1wBgHvBafO6lNXpONKq5LwpesAR9L6
Sr6ETWKtvJaXL6GDsoNVFXmoosCVlWKBs9sZYDQhbeAdNFSnnXnaZpqGc1MjqQeo1bxrLlbi1f3b
sXkeJb4jcCRvJ/an0QEeY7BEw17Bc872pHaC9BlQ7BI5w6OImjX1DYBcjsFsnoYUfaWt2TSDCULX
2tN0tnaZUu8gn+KuM9B2P+tZ+pGDYnBT+0a/iKLJV9RfFr0ZFCpg5N4E6gX9GVsz7VM4Nu0BbwBH
pZIi+wx2G1/xyAsfgAUcH2ulvVF/pBfNJg9NC4ExLJLwdtOZgBO10Nl8Sb4YcTr8EGOEcgV4rN36
uh13qH7S7FSziB5xHASG3i7tH8kXvYX+CXlC3kze7BSyMK87a+hNgvmEmo4BJCxycKDeys9TJ6gG
+VpKJz8DjedcykZRfCWy8Gv2dheVCJVSX/J2t1jnu3Sozl0Jcawksm8xdq97fBaNB7qAxG4+WGmI
qo2oHLi6M1BTpuGtrgt3T76LB3TeEQmzgDnt8+gR4n7lk8bydB2qgP1XHMSxVKlr3+qd/Hs7pP5o
yuFLhOpi65Fl7z34lCL5Rw/SicrTxC+SGNVEIwWEjxJSm1uo2xT4FilqfAmpznLsOYGlQhNsLqIc
0+HEWWouR+A3KIl19KAZ2gXeZCCrl7v40uTsLJWagRQynWneDZvmRg54OHJ2bqdSu3qPgK/RePWj
BDBxL1xF3wxjrXxEBGv2MED6WRUSwkN2CkpUifywNumtowr4V6SetSOUddtH6CjKB2if74wSL9tX
K1ltLKmLgHzpYqj5V0jYaUdqNV0yglPZ76Dnzq84XPr9yJCWDFHMjQrlthxxuMpAdGTkrfzg6GVA
FGjIo+I4jHIqAbGcXd3RVq5tq2cQFP081nrlKQmlXEN1v7LBlIEsLl1iW1UPijVdgDUv8BTBLbC1
pg5KQfetwLMRmYLJQu4Tp/13t2WEIpAMdFjwXhs53JLpeQ2xLws5nNzCsR7EhfLnGLblZinpOQJ3
i+p+DWoFSmdH/fdVP8mlTI3hmMvYXI1Q4QjIkQzLVHQXZXybvk1155a5F8XTCp5sIbmip0FbWEHb
2uXVqnMcNM0s3TK9zQOuJzhpqjmI852KOqMm+ybqwtvovTqiFAHqU1PtauprvX70B2XgNzL8tk+d
xoLhB2rq4kNDcsaF38lBCyjxuAhEz2nLd3nMGNWLNqEQHyhrOZtn7ei/3s/pTdNASbpZc7qrOnvT
V90HNwkgfrmy9CE/C9n38TpTQPV0yr80s4llXApE6PK+3VLrzbWduMhsurz104zUon7yePOnfnMq
kPTmT0uSq/fFbiDAVE+q1XSp6tBe856Nq6WP7ib9zLNeeZCxJR/LhS4h+Pqv41pXgBREniJrUEpL
ZM66arL3PsuMLYTXtshG/UC9BPvQNNbD/H5QE6pXoEXjDVj+ImTZZjfqcksHWYC3oXOTLHd9iPh+
DSPWrDRdqGve4slG6gI1N34AUN9fIkCLgWHVVqRBwKOmOJkmdELJiwY5UQ/1hUnK/K+DWp6dX1Ml
WqKh0rdZgu5WZxI1pFCeeZXV9nCmdoTyOJteIpVIfcrk894RrOs1nlbOPJrMiAlryCwi/gbstQHh
ofSniczbXimlcaXL2PZO4AgerZc+BnodUohqtCpK1cSxGKXaxVQ4jC6IVkNvlSHmXQ4hFBynwmGx
nRkoRv2FHN51d722gZxt4VPfMgdicsA9cceZ5yCDXWreWY+w1ZyW6t7WAwoo34yjKe4N2HN8R+q1
3y+TNx6+BrXZ4cPn6TsoKEESZiraClFDdjP0Cjxrx7zwElXoURyS3SYH6iIHuqTO+y5ynQYCrGzN
A/881zL9n+eSVfvJS1Lt4OrxyrEt/kiXVKtQ8V4Lu9e6Nm0FUSR99Mx9p+btY98X3rUv4ilGhVoy
IkJ91VCF99xG4Aq5+FJ79XZAx7lWOMrcey/r0Qh1mp/6pDl41wHzU6urtZekiF+GLHFug8B2r8mM
eE9Nou54o3MEC42ficNTpF50S7UjNcgphjI9uIzmczLxfqgf3uE264GaYhbIYH6H0nmBxvHNoRHk
Awby61LLVNNSDoK4KLuNF6O1VXwLGXh+0xwqmFcngWUKb8psqWG5idQYIAvg9K9x0T+wMZdH6qJL
DVWnLYpi6xBzhBsij9CST+GnWgAPZIrTHJrBTB1UEkbZ7R0dJTL6iaNbukDDMQxaTdNWdEyhPjqW
0N3St4y466MJTGT9VqpbdesYBFBAhqAX9k40DGRRZ8/U/DjLiYHu+ioYVkm2tiwdEpk9igtuFPAn
N2xKkI5ZXWxAM8g2zZRNXawy0r8PGhA0SOklPnhKzvoOJk9NstZIOc7WBSZPcHpkaeN57J1hnmqy
ZiM+yahtiOgWWESoafRxrKHUFWpQ9Hd7zfoYdvoXFGQqL2TsWn0FkTz9uSmY9yj1eEvdcYFCfIYA
D3fQE/vjUKl8X6p1FpDViriyjrwUebRpgRC1j+cF5ikH524BJBPfLZC43N1AyhSoV9Bc2pMVZz6a
CLtQs7AA6JOa7udZf4CAp3vqQpkE3EqSbw2IHKMO/VMUgjM3Qq9siFpU2YdBYTdyAIDSgdhFZFyW
kSgPGH9rNByCvdD8lI+FtUFxF3ysLKjW50MBfZgJs9JPYJflQn0lCq9A3rbcLv1ewsSmAVAScS4U
B7sbSk2FwJTTWPB0US/qbWL5mCb4MFldxOpVN9WnoItddQhU0S1LAcFqp8tipj45RnEwCgSCyHA/
xTxPzZAoRhQ6MHRmn5aL6Hp+6GtAl976I6CRTsYAob3gj1tQDvuRv/Op2mTYZq33rY+G6gFayfqZ
KRtqQBoaZZ5tbMfn/qbYUj/10F07jREZ18/Y2yzdEQpKQtMOSdY/TfpuvqX/T5NGKIjVlzxxHV8H
c2o6U9ABxApdezsM2RfqWi535w8QhT+h6BfwtNNI4Mv0TZIOiBZPzcXXmWZr4uTLfAIi63ye6RsR
ANDkHlOjaBDSKdkTz0HgU5URZJSicaAj3DjP0gYzHYI1v1DCzv2g4fmJGJ4WnsaUsaNuAAiJ+kXG
E95zsYqVVv2htBeq8zWNsRr9dUyoKeGJRwlKc2eVXGtC+rKocCpGRPtLi+fzqoeIy4XxHnIeaoTT
V1yMX7gD7QfoRUo/59BydISsAmRU0gugx8PedqWy1R1e3VzNa3DyAQ/L8CC3PImHyURch57rn+4G
aS1ToLZqVreWQffAlbqzN4UnC1SdwAYS/CDmbDKrND5mbHjIpZt/z4wMTErs3h6hr8nAMYVHrKjG
Ryb6B4qf/Z3H2xy/9QCJzfVLsIADt8s+QJeiuBLQoVuryG59tCRnIIDFzwSoqGLVPgzQ2JphDkVt
AOqJahgbY4B6VQe93W1tlL1fVSaqbU9IiLRM5klpfBvQpBJoSZqUMBQgdjrzpJ0mu3WKoiWAFmOb
ojriGqlNeUJtA5xAUJxsblKRetKN1dCF2AkUVqbtDvVPXSxVyxNN8TYPdaGgp++kioa3GfL9NkCP
IF5B5CM6jbaeXfhUSK+L4/J7FwMx1XreFzmqYZDjoDV7WK3ar2KAdDwg7TY2T0GgeounQg6AX6o6
12BAGTlJ8dOl04IONspcKji60GgkbZqVDs2H6Qc5soNqGBFek0VxKWpoiVJd865JBwCq/mpgtoKz
xGSIEFGbR2S9h0/xZIjS2jzpBnSIzwNCVUXFVf70P6x9WXPbutLtL2IVCc6vmmcPsuPEL6wkOyE4
DyAJgr/+LjQdy8nOOadu1ffCIrobkJxIItC9eq23/I60/WIzokBNeneraFDm1y57gVJo8R2ZPnOZ
hGq6WMA3ndDADoqwt4BySNZtbgDPZ6TBVnX9xjU7/+ipyPVXSJdkmxJEikAZQWOe3InB/GOCvwf0
Q9CrzNF6t88ZmtjpLwPMem0D/f/Sj2D6uNnBjbN28oy//CXe03aWhBWQjQJcZBXoPfKsxbdU5yRp
bAZxu0DZ2IWgHXIXYW2NC8crOkjGNvaLQOWl7ZCERHLgwtu+XhDLJnhWQGllgO+Qho7n/PdJjeUA
nFeqM5JUFehv9cUATyXghdDP6KZfNu1IIVMGRRgJ2JPprRXYjWsraE6pUOqB60s5umtRV2B31yO6
APDvJAKbTm0Ji96861ErphEoHcHHAWQfJJHj482Ujm1xlIP5hUx08fqw2gcm6+aZImn5vmzdH5Do
6Y/g/oSMUT9mA8RBq34JInQXNSZZI9+ujeShSLqbw2nsxMWPMjdN4GWy8YQjk7VupkEuCGtpSXTf
YF8OD40phu7oApY08BZkp5sZ9L0AcNZ9/zahFZDYbibzLmM+pIyMLvTxm2ww/Mv1bbRWTRys0sxW
T2LgyKO64QMzgeXiYw32UM8yjuScpGmioRJC6+QNQP+0g2h1tCRvgEfN2VP+V3QWqycXXNBXyAFU
bdv2y6o17hoJbjGKrFx0ZzeqNPe0Dmvx1RGuVGvyMtHLg4V+V7Bh4h0Bx5Hep6w+0LIUASQkCPuM
5pFGSQkiShw5mxOthpxVDxL7RoFGy4PeqAM9PNcacAybOHuO0MyKgkcCmigoke4kPsh7GzS6Z3Rl
46e5jeunBuQYC1NCma3CP1qEhE8MuSCxMuN03PVxCcCFzqniOG0tk4Q3YMXDsGAVtxdAM2RnPJTA
11I7aLYxHH+Vdqm1zKPit0DuQwQgaoqNWTZQAdYlOEOX4CJdmsuRAwqHsbuQiZyeAIGNGTpyQxHk
8HoQOdF8st0WsdweGN2iv5DdFIaEJA00s9Cvb53avil3NY8eoslwQP1FlFZxwUBkZYEjdYrS7wWe
5SBX0R4uQtxCCybbeNAOXpAR3M0Ip9s5FNSV5brvUZaCPPUqDF941am7WwpAGQ7aAqLE2FHigByJ
cEYIYYt2hR9Y+54cOROoeVfWCwgy8oNfVSV++EK2dYo+vNQddA0KN4GgQjRNS7P105dOBtXCn4ro
axM0FymRkF+M02uNAx/+VasOHSRD8yNzik+uzMrX3sB/LfqX1TPOA8WKl7l46IcKCQHHtc4BH6ed
iv3+0JihhCov+9crV6Pz8ZVd/coGry+1qpBnqfJXFO0/vvLQZ5/SujCXaekMd1NSbkBiBjbuyTG2
TqWMr7bE5zzsMwYy7DZYg+I/PKHnfzigjm5tbZma9xkIzZa+aOrPruhfNGgb83+C2giVzin7aliG
+RIPfrZi+NLfx3lkbNG/nR6SLBXnsUuntRtO1ZPPIxBGc8f6BiGNt7dh4W0YURx/620kAf94G2oK
//U2EieofnsbLTY2Zxv75GU/4vvcSMhXoAhRPIEKtnqwO/ys6JETmrgAy1f6qryQCbstsQqF3W9p
SNP5BKwSDTt7nKejr9sXSz0VjQHoMQcpsj85yWqwuXuNKqt4wFELwITOvUJPwL0OsU7CQATpSLY2
jjXqV3NdgeT4CoRR8eBFb9MhCYZ6YuIim+D05qnvnLeL0HcZ4O+eMQBdqkdeMkzIreQ2EqfaA3Ie
qPZY5t4ES+WKdB0cC9kFlECmE9hgoalnficz1EUhFaOjSKeGospJqVPdmA/Yt0TLpK7Bh6mk054G
zaBCF9YNA/bHIINOQP+4vzkgjYBo8z1aje266qId5Dr7pY382Z6Kd3kG7iswTAQgQwXOmrzgvA73
VPgr2AQ53gD0sl4UrWfgwCQ5X0SRDLZVYrX2ivTeLW2EpkKwJWF3EounO/IysLgtOu1tOmBnetlB
dR0kYXcTt58YsdTqkfLMJ6KwJZ8e3Xw60nyP/H0eBIbnyNpubTSSARYWSVetsw4cSrQFnHeDZByT
GjoherNIpXK6zNFOZ6PLF6X52yVUhlqrGrtfyb1d6hg2QAqJegWwa1XnYfaikrZGqx/sxE2bJSGY
LJp8tgdKM4wFkXrV9lu8xZwf2L5J/IYh9zJqxna6dBlDt4jsE6TbYLt5Yx1X+N0EsAOdFsu84JfY
woOr6yQ6LZQ/fg7DKF6NdsEOVN3xq/tpUuLljyjpp7q2eMhxgn8w8J/W2x4KF0HiO6ug5ChwamFW
aYvxoVH4L6WyxsBwZqPy2mgb/kPumPYVLDtrA88baKa4/cnIcV4jpRqWW9jOMY4mIq1jA9mXEtB0
Lo7k7XL3oEBb8RjH3KE1yDxAWvTEC6xBS9rIgwGPlBWLglcZFKx6fq1V04B+B0Clxk74tQJxP8ha
guU0gn122dgDNA2jyN80jvfmzXCspqlk+tt8HUFOHw12axeaNOgdaP2u1n+KmAnM/cppTvhTxMxZ
brq8PZF30pVx8qI6jmAOfvObl75NNOQ++zj3b8H0XcOvWnaSxzLxx2XphcaTEat/3amRvdnk+90f
cUYKLfdRtONWlJl95GMA0h39oQUO4lHVo7q6Q2cf617lUDXEh7MF3beN08sHO32Yo1/xMgUX6DRU
0jPXtecjQQQSk+MkODsq1nkrSMLbC7LdHH8bIpfAmgXNu7ntcvJWHYdC9h8OS6+f44m76gIbEl+G
xe/oUlT5E/pXfSAef5noDrxu4RKc8vm6Ir1MMtapAG2KF4AC7ffohAPsnnvfbmZbxcntFQq/ensF
3wV2S7PGhUsW83xNM27BnlFcY1nsDQMsm+heShdNMaabDiqf0JIL2L6bzOZi6kqvwYvwaPaAGOhK
L5604lEg5wSZhQa6rTqCHIVw9hZ6yOZJaC/uVwLiZsqaogvkSLuFkYf1l65GOdJlBT8W0VC/QI9s
trcKKkUQJHLWTdY2X2rsVS2rqh7tMgJbUaGANNb2QU9HB1R8m95AcvUae/0niFxUK2jvZVdpIt1C
d2ST2qa0je7+b+KMCumF0gTX9DhyaxnaE+j29S+au50G1X12GFdHZQKzTNYsL6zlKPGLUnMb+hXr
fgIJdggRHgMEeZtWpNaWhC4m3764VmU+ZsWY3SeC/UNmigqSwNyWjqM+6ygz9Ld2ATxMZThX7DXL
o+XiRwD1ePdKtorz1Ygmxwfbtd1rCqHmlQ/U9ZYiaIKjkO7UArBXsukJgwf21jkPELA4AYgvW4O1
m78ALt3uo6Fla65TXz7sbud+tFc4Fr3q+L/Z5ZRDfbaJFnzk/SUrZbDJ2FCtq5IXz6AxtHfQpQyX
POqKZ8lbNC37sb8wQgzTKUJSogY9JgVbNvh8hkJeyJnV6fSYgYQsxtZJQmdrVcQVe2K9TB6k38nd
kHmBiTSc1x1qPCzzhbTiaO/YW8sVYviHHEYFuqtjwcbuMIdDtg96MxChAnqqAQvLVI8XJ6n6l27l
jY58MQ3RQXBqzBc0jOteM0wakIHVXqiS1hBXQCsLDYsRCmaxK6+oTIcPQe+dyYx/XTAUxQC511mL
JQOooBUQgtmR17fUa+SobpPlON/dHrfIjuRqkSBDAi2AD49hetreHr7RuNZNvR8CyMdJgQXOCTIv
87OaJjLkoBOQIZ0csLvjDGnJzaCrbEU/do/JFG26nsd3ZOrNAHrHvP2HfGS6TbrZfp/UjVNztHr5
D8X//05KeqDFwPaAt9aLAHlSf7wL0xhQj1pIu/mm2vhopNhtXsuoq57KLPpp6V1X47fJIsBm8gw6
QXseer8PyXsLRsZKnG9DmaHjzMrjZhUa+8jRncWjHUz3GMXUZzz8dWT7ZbmQudc8AhLClm7B2UPA
LLWBrHR7AhHccJACYjmhH4g75JftlQHAxPPUQEhDVU37LWj4XljA2y4qwLnBTwCh0ML+BuUd/tlj
PltmKLfNSw6Gpn30y7cl5QTAUi/dtyXRUn6K8dlNOiE/GxUbQM2IO4UevAV0DuTnUuA16U5q21/j
KnsCTWwIwtLl2BV8Q9pgEdIqZ88HxUUD4uQ1Ddu+hVA4FDlJKYw0w+qC+ed3O0mLeUhg4GGcpdgL
noMSssEL3DgRnj8LSHXMNx9d/yXGBODnMEyJvYl7u1/xyY/2SRiqzz7krHtZ1Z+EVaXnHAzRixG6
Hp8pLEkyYw+OYOhsOv6iZkO4SzMWbTmaFVdoTHbWiazxf13nU7+yqxy6HzRWndODVsRx1iNEhaAL
6k1r2/S3wDL9E7kq3hNvPUBX3R3dvdtvJrJPrjXHE8U9mVwNGBlhx1M13pOdTOT8n/Y/1sdn/MP7
+X19ep8hITre15bM3YToattYhufgA/nrMoDIVrH+ri8z8L43MkDpoky/tbYfZWtg25H/aXuQjOgJ
c4w9pRB6SX2owqT4lf73UjfL+3Lz9BSUvt5YQCFcqyE4las/RaJehlaQb8hG2gk9mE8vMjcX9sDA
i41Hqe3E1h6lUXPGjckgdxauCPqzD5b556Sx3x7Aaf0WNsPIdFjYVf0ZrCHec/YrbOrGf632exhN
r6IY/8UePv32hIMxFJjuutqFJr3d+A+JSJwHoD0l+ofxQa/MU96B2YIihWN3O8+zA3AlMhxKdHw7
JaA65C24bilGGa63aAXQdAw1ljlGvwLYl90Pr2Cu5vBcRtMJtBH3FE3LjiF+t+y5OGSK8TD6QK04
kVHscuhgfjJrlCQiP4rPNATV37YtuuRqQJHuWih7pXSPa5bbDF1PolrQcJosewcyZnP25iMHEGYs
yx15aUkOwY0zDfWSKgcnHy1Zgl4n7+Pu7MYRaFGMEMkKvmSUN9EX0RaAiUMO7kS5lD6uJ2jiJfGG
hlbG5ZGZ0CwaGl4+xagbXZ18TqVQQNuA8vk2XYjGXIZ+v7Y6GyqFcRo+jA1a1ZhWC63lANoJvwPQ
uB/A/vDvCBl0x3bEo/6PCCCnkBbXJY+/rOHj/L4aExv68NizFGwNJA5SKp7t4Dpp2v0hNTZEpD/b
Zj9I9UGy37RggXVLw9q6jYOqBAOrKepgzcmnIUom85AQNoSp4dKdTTdMzfskQutQ1LuJRhT6PpGh
HeHEY7RSp6y66/PsCPlB/wposH/1GfuENq72DJJYH5LlTbBGfntck7PzjfCskLLqtJNMZZlfKj9n
YKXF7Cxx0zVa6tsNTQ9MYeEk2n6bZ+tJkNLYAt6f3JPJDAZsqkD8vKV3MA5Bf+TQA16Ql9ZgqMGV
JhseyCRrAx1E0s929Bagrt0cXOaZAID8ekcg/YHql/FIls4soPo0fYvSZNhTAk6AIHc7NX09J/Bk
YncXPGgfyEkfMlRjIfqe8gf6gPGsQ9vH79NFUdcr7jHQN5dZsE/wHAB2N9h3YVM8uSwtnwrsk+wx
G+/ixsZn3GXO0mVc7MgJhPS0s0GUsKQJ79Pxe1WAxFX568Cr0ottXwk0wfAQWgHSO4F9B3z3WYOi
civH5BtocL96PfR9QDQS7gsONUY/z61XTCQ/TVS1EazcFKCZcmWYKdu7GoJvGY3aoSxuaeiFeEBd
2F1EdZtvArAWSMggfe6zxAbbaY4KRq6VpLSUi7YDWcs+2H+PR83wzMKW93u0Lo+AsGZAKujM3x85
wNpP6qWdoKBxc3xIFraUCfQlWDXLBL/hw1CBS0NGD1Dxih48C1UWbI/D7QAZ2wdwBCDn76H1Swbh
iSJYlFr3Y/91Uq6bLvOQe5o+/EfkSy9dupoduNVLUiytQUu6TQvNPv0KzcCQvO2h3h0NaHrTJzv8
LnmQ8Yu7PQ1bZq44WGGfE5w8sG35dxg9KgYXCtph0f01rNGrEZD5PUyfY+bVyE4vavSOuL0ordYP
YFQeMgngBITJtt2UZUfoguXHwjKcrQIK4Y7LCjD2ygqufYTUdcPc6gtL+JeEy/pHk0LvLvNHvrBH
QKBbXv3ow+aLMnj5pWjKFNI4mX9VDF/m2uD5HQQq3l6lscaPr+I5SbpGHawF/fFrY5tvrDFQmpZH
YLaII+aDGdqQM63M32w0SVNwBLEFiY0wWOfIvV0hElMdXJRsIMzjOleyxeJzJ53hUVp4HIQuZIfb
CVxYt3hIXwHSKEzsUlurfZgvL0M3QbS0cu5dNXoHW29WPWA3NlamUpSxJ3GHYvsItOvvxlk8noy2
jkzXzmEUQfBPlZknEywntxvfs2ZL+Ovmt5gqDdWnpGteaY9Mu2XaKKsBYvMiMvdkl2Fwx+0A2Id8
+tLHkB24pXcpDaztDoPYuePFG+o8UPJTHUOpAlIR1ipBnRGSc+l0sSNhLinADT9lXeMseYlm9VbE
+VJMZryZEte5GEDczhcrZPwUCmc9FBHSW+SgEAm5pWWJL9mGbAP6/1amm8QQpuvF3SBBF9K52bip
SoF/v6YykIAU6oBNo/oM9lwfEpWucej1kLFNE47+Sw3ymqMbQL2Pa+1oq5j8ZS9A4T/5RgkmrPpH
rWzjVd8EWf12Y4EfNxMQBHEtVBdLK7c+NUHXrXgvnDtpQVsga5PigIIBGB2iKVzXDKoIqRWVy7wG
+U6s5elKfdcHQHsDyIOxaaHol46mtf7PMRRIlzQF2wnX0bfF6I4XX8uyC3Hcsk905BwqPt0zYzqR
DFmWMnWvfXTCJF/L8GnRh9N333+bBz4UsNyPzmsLWYYFiI/4ldtRsFEBMDYSNIZnlobJum+E9aky
+q9FNULNPAEPHnZ130H3bC9GPclgvyYBfDue0dCTglnTMD9N4zhPgqzqPKmtkNAC3MSIhuyYNK6x
zCeZLpFzyo5xNIKknTxdlKq3W3JNmYkEiltMB3tEAa3UbZWVgUbwxILwOrTAklMYgUHDKET7aDhp
vaxqwV9VIe98F71ei0F+HUTQ/UDL1E8euMEnP7fBwxyMzl3mmxl0nwQ/4F+2PmfKZmvhBP6VpeIl
ieLtpOtHdJGVCoGt4egbp3Fuo1ycuePBogrUh5h3Nw+4OtCoM6E436lw2hIkqBqhUz60yOjNCCEN
HwIly99twgMDBYlSUzDFje9zCXVE61Hcf1zPbbFHD7LuBP4NtKeYvrG6ZVgGx3wCSzowNzpJUzoA
BVauB6oyjY7WF5oUQdtpfbNNaXixjNcGx+5DEoQ1TsmmMeLfMF7Nw1EW3p2SRYrO3SREugDESYm+
kANMdtHCdku+/RCN3fKqVflwvgW7vib2zurrhzAIuSfr0S1acIG/gCAmPIuqdu1Fh3zAPrSjl5qx
6KIEzi0rwO83ng0GsjkEPVfTIk0iA78uqlgBTwRRg9vv08jyGmTWa/ph6sjuqN65lHlXrKQOJk+U
owK3MAUAgqmYg//48aPVC2ZbIFtEW7pmO/Q0PWLMSvRl0q1JxIc3FxmllTpA9QGboaeQBt6HOD5Y
FV9RoJtYaA+ya9/eM0fOtnkFW9W7FjJtDl8UdQG5Ccty7pNsanZu0uX70nbV3QQhSGjEpc2XEXKP
vhEbPwLZ7LyK+a+dX4xLmlR4abOTuQXmkbBXdzaWnCcVpnemXwSn7HbIEXnzpAi4tvswVWsGhb5F
oTsVPN2pQJd6bJZIWoVn25EWcDX6aA+uDQ76K7QegJDxLQ6nJjCXiLoB3hwpn8X7ZLNK5Bb6aJA3
RjnnDpjh8a7IZHNmHhTqBSs8iO+AAsVMWnWoQvOBRp420R14S/Jd7+n2BD2VFiFHacTZxqwBv/Oj
tnxbJczzbsV6ZFITK4iSdengoDlmDISEt5dCbQnvBgiaHa02qnQXpam4CJAqrINAJmv6RlX6a2Um
5RVKbuxEozYKu3PZ9OD9g48uYWPKtQfExTqtwjcbOlcfosoI5u8iumrLcz3ZdxRPX0WQx4t1zGWz
vi0kI3FvQ7b4TOsgOQz6DeWnSDKBUqXW/FdWlvwUMvXv3QHi3SICaz3Zhef6S6u12LGNy/GZpXzb
qcD6kksLStZlq7YUlqGEnls42LfTwA7/admJGfXCk6DhomWLSJYHm2CBrdHbO3QNRuvCnboNsZDR
MEVu/cOQ6yFRlpltE61v3kgiKWGWP2M8Fp4HaAodRIa/koYOR7a88gI0Imhv6mqOSF4Dl6iHZgrs
odA0/TREySA5Z3WXzcNYSfMc18aPeSVUPC5pXH6lUSxc9zJ05id/mqbnrhTdnQEdMfJxy+b3bR5e
yDcCuXjfKhucAXhFMGo0D9hg7SIQrDwnxmQAU6Q25CsGZj16IAykeb3bt1fVJUvy1VOcPHnFzxqf
vK1MgXXvo3K4yqLMQMuVD0dPkzsBNmzvUubU0NIBX9Qcgm6axnbdBxqlZc6AAUysDQ0HCxjuMgsv
NKJJJTboCyQIhiMNaUk/6B/8LH1SmvYkH9rs0dBZ27LmzhYbjAFyN7zej+jdv1AIijL8Ag2K/W1C
Vwhzi0YAICj0InTpi0TMi8RFM+xtQJcXYJgIUcquvUXahEAz145jLJjhcohsiXDl9FN0X+dVdI9u
yXyXQN5oYVJMw9BmV9b9hbx0oWB1KMPYu5+DshY/Li0+A/O6WQimJNPN4t1t0u21Sv0yVgoK2zAr
3RUaroAhCWOTHV3847zvBQqZAK1N4w9P/zFR+br3kQSvO3Ob9vmw89AtdI25+w9Pp+J7aYaoHPjV
cwG6tL8FZK3/HKqqngPw4B12tcKhS6+Q47D06INHZpF40LQvrbg++7lhvzCxmaIieambsbmMSQyc
tjb3peTbDMDxDYpR9stt0tsQu/UUmaxpqo7zk3FkIb4jCa/Q3gd5pA+XPgLgjQ8KKr9wtPrZSneQ
efcvOPAk9hiuyBIyhn1OVlXbKC+hhuc6IWRdc7F2BUufRYGtYNLF3T8VclUGc5yfAmWs2lfpF7dD
UiMHPhsn7R7HQ2y/D1bdotlOT48gdjNPnwKzfUbJY1inOXb7rcZCeBofIVoHj0u/v9DIN8GmMHWZ
WFrKAr5De/tAvnnjGO3yjVsBMaWnvs8Pg7HcmCEYTBNQWCMXgEb4Qfeo5DZoVfAFuaJuH4ArCmeB
wWfmay+fyB+B223F7HA60sRcT+youWUan5o8UQdft1U0XVBeXH1Hw9iL8D2NhpM1QWsbLBzgZ2wq
eaIwipiMuNp2Pchi9wAf9cvALRpUPJUx9wZEeVotEsuU99YQ1BdgXwygWVE69WRd4fNZa3HSXzPs
OAsfQAgIDvPc+e6LQBzp4dS3SXiBDNq243jSL1sWDxsw6bWr21ZPT/Bk3h3JJEHTtzEDGyBppEdF
6o2vUV7vQbxj/LBc6wTh0umLALPA0ke//x14s4yd25vDDu2lQG3qSb6LvsXUbPbTyKu7KXLKRaZK
fs51V2qWAB4tIQk0j97trnBLsSpkcShtcCneSGYAC4Wuj9H7YFc1ywM5cny81lXuoMbPIii59qY6
N2BIe+l/1tLqX2I2xuDIBSta2IT2iwD/1ya15LihILC2vs1hXuO8WN+dON/Jpkwe+sbmV1bYAMbn
Juir2jS55qJqT/jF+ULOifP6DIrqczl6+clWWb6CMi4EFvUw7PEEXNAtXSIjxU+Y9qgxg8eHcKcW
6vHWZBzcb4DE5Q+O8ptLDvzoohtC8zNvR2NVNazc0zBDxQLqmPI5s/QRDDjbBQczzOcobUZgK8xg
7/MgPaLr1FtiO7ToMyE+TUXMz6ahQhDoAgYAIdluZVRBfKj0UIcJHWbGDT8jXwlNtLhFMQworBWo
bPiBhu9hll4NYDFwoxGoYGq/obMDDFt19TX0kFPXGfPUbCWQVn1wGcOyOqEjzlu9R6AkgRaAVMql
pyOiDpTyFAFNoupr3LytQREGFOfARQSOZPwgmY8dimnrqUEPyFg11iNa6a3HXISbFlnKO4ooktQG
4iAcF8hOgWfXT71pgV8btadgx0ZPtlAtMFeYSjNavSbSke3aqeRULGvP2IyD+4VBU2ufgY5p0Wlm
GHeK6iMNIVJjP7u9eBvGo0o2CVqVV2MjvF1dQjCMzuoe/uqdqGSyooM8eWlIp/VbsNPJ6IikTrqg
qlbndKAKTsthk7SBAZBy0R+EYwdHE6ituTqWRaDkGlFhpQlkp9JZq8Zkq4ABmle6TfhzTWSKoEq4
yji2PSwH0I0XQ3YfZniijZP/0EQlTMAQHEcWvN5MQ+pBEsEp5DLu8j5d+rwQq9Toss08ruNJc5Yn
9n4eWxEevk1VXmiJqvCyezX2OB/qycDbzevnaLEFSd14yJNjEcvshN3O22UKUoB9/hzzqh6ORXsk
O83ootAGjapJVDP2xddg82mIIBjso5fSjgy2IJurHfjvr5YlQFHrGw0I3SGNjjIqkHY8Ka6Tq9yn
UQAmo5K7XhjuE1lsY9qDPqK/F9o02GazSOveP1JEiYrEqhVQQmuN1sOOCq2SogGHFE3lkJI9oBkr
XNAQLbHW5X+8km83/X0CiEuLKnzY5y46paemOHb6kow2xr3iBTBDU3GkO3JXTj+CnNgewdv4Piem
cPJTZD3V4PP585b8Rjs0a0hpJVsnj7MV6YbvC90dVuNzsmKtKc89APhnN8+zVW4y+zh61Q8RZf3J
kv3bJU6d/kQ2LwC/nuvkR3JOOqIHWwPyaO8h5BnRQQdKZ/CqFcbDrUw1DT4/mqr5It47yx2UGchE
ZSq6GB0oKnUUjSiUJk68myfOFa1fa92W/30tsr+/4m0t9usVaWVWlvYRvdj4+cSPUZOh85YQvMH7
EMcd9px2+Fm5ebGd+DgkLwriPGft2XENeR6ZiPZ4tB06lgKxQ7b5NgBAZZ9a1oFsdCm9Gv3M+oI2
A5CUvvAOJwjwdglfPRuA3wep8VJ3TfWttIOXAB+Eb6CCnm+AJ51vfnOZ0eh/glTGQbtLPfN/LPF/
HgMJMHR5gb977faue2pGz1kQ0UPBc75poVM7s0PYPpRd6tp0Lx3+5E8seEomZr/8bVIUsHZmh/j3
pDGt7ZfYdpKTLNF82RfGeE+XLvFzaGUub5YJibh7L9Eb8oxr0VdTs1mWtbW1EpxRPWmpD1PzfmlE
TRXNSw4WuDrMUScl9CvonN59E3Frm0UggiWbgwrlou38EtSgZb0e0FO/j3yRf1LGtC0bBlCrtpt2
Ft7sMq7e7D4Y2/YN8HWf3ApnyHf7Lf53e9Wgf42qV3PhS1evQHkJTWY1F8sa0Nae+rB9utXP8oE1
28ENxuWtfiZRwkQWNgk2t6JY78Rf8tgZj2Sa7XxZRegoo5rbZETZidv10+2le/zgbJuGq+VtmTYa
Pi5NDmXl89K0kAkq5/veY8vJQoeg8CYkBnNAUi557XlLoxUF+gDG6DJ78Aul9uhreS60jeJaFkFB
EQiSLa0wz6UF3leRYPdBQ5Ne9P2C7em80s10W7NJsi2eN/6RnMCBPaZu3p8GtPGvxsLHjltvZOad
Bx58tXJQmtWmADzTuypXoOrSQ9quuGWMWpuMsiPZvAAEBwCF35FzDtPreiiFb262kv28LWuo4OOy
NCk0kMxKpchwjsI2iJYdwGhNTrp078tGAkcFVWNXNXaGu6877OxoPxPEwEHQkPYzNPSCQaIRCaWJ
25C86GXD9yU7BTFOPQM6iLfROH0NOxyJYt8cTiAUxx6Pxr420h1dkqiERGzWbmlqBJZ1PDb0FBrf
VogqEPzbQ/v4h31e+cOLqDxMFn5Qyg1SHMN+9OMrcwbz1YcQaxi5yfeiT4dlO6bBBYK/3Qk0Hmgn
VFX41WrOFOBClXhZ+eCUb8a6PpfQEVmRw9va0Jj6BmXnZuU1MjmHPC4ufAL2AKWt5LvHnobamr7a
aEpfQce21NvmaIsSMXIPAsKdeOaq18J0xCLJ7Pi+LD3nQg4cAdBboR0GWuxmR22Afzli6KMYm4Nv
cVAruhoCNQr5SDbZuUDZqUE9NsgMbuzYkHdRztmd1ZoPQm9qU5SSaCQ7g28MMOZDERgij7HvswOy
Kntqark1utAQ6s7uAeTns5PiyU4XhdLSwU283Z92vSzYoY1DZXW7D/HaTi+QTQY/oiFndv4xHd27
qB+bcn57t34bCgMksjxOdb69LcuAqT+ngVw2hhjPnoeCzghM/t0Q4XGNRrPkUWQhYL8VFBvGNiyX
lmPVL75o0cYn2/w1CIACkLL8HmYgTyq9/mfvlKssK3zohz6iGJTilJKLZR3a0U+UzgDjzrNvY/IP
evSaZ6fv1Zrjp/HUmGV1tFBd3UyBg00lyAcWcRF0320WL40pL36Cg/tT7yrnJTRGJPeReb94hmnu
Kwet+z7OZA9pGQxL2ZnWq3KGvfSs/KfpT4dehc0rQJsQ6AL7od+LBZfDdDVZmW4jp8kOjS+yOyfg
8coKB/kKJP1W1Vn+w1T8c5+n6tMgR4XTp1WeQqt3TvhmV2t/8KsXv0c6UIfa3bRP/IAfmzZxl3Wc
9qDAdsUxCazp2gnrCp4O9xUazVBzipzuBP2w+hE0bd/Ijj8GWZmhkecStHUPreAAUifBygjRXAcC
zPhiFGVybiyOw75tD99ad+2lSfkd4BrIZOkAJjy1RQ8lX6csK+/R/FLeVxEavJBwqJGvd4t7C9pr
waIu8I6n/I5M6OEyUJmWoc0Xo1H9P8q+bEluXFnyV66d56ENSGIhr82dh9z3qqxFUumFVlK1uO8E
t68fZ7C6s6TW6WMjk9GIQACZlZkkgYhw951vNNGmm4o+8FUbV8tJwgXCxt3Bnp57c4cHtMDo5ffU
CqSXn1MrON8GJTme+kMQgsTzr4kyJIxXuJiijUElIlhQv09MPiow60XqVN+J7G2c+DiLWA/HJl1k
YqJ8m4nf5iP50OFDu+j98Vij1lWbzgESNgshweKRJ/ZlrlkYIY2B4EC0oRoHP7PqMwAan6iTTDIw
z5bdvvvXqHBHmswXR6NyxJLoKHhefclDbj5YCJqdfmNvy+yjPbKaLyKp3/1LFAAtib0Cv5svrhdZ
D70PNNUcycq8tn7nd0US5KQkuEGpJoGgain4F5qqAfeEx+/xweTPLSSZdg0g3JtmsM0vI268vlbB
NzzCQJ9Sx8Zp0GK8g0q1A6IMAJKnkcjp5s/9NLLOERjyZTGPJAfhAQRGI21UVNzpCKLj6s+R9JpM
oUSRRorAYV9qFB+RA1Z6wF7469Sv+AMqxKMNvgz31MUh+IYhXr2za7tAXiCwoRauGfSobdCr2lb8
HdJFm6FQow9MYrAGR5f5PeJAFqJiNvokRtatXKuz7vLON7bt2DYHWTbDCXl2iI+rvHwocZsHPK/N
XrCMePJiFPcugodRV2AMK1QxqYrwl9pg2fJ3723U9t/em1+wD+8tNAyI7E7YL4JuBX2dLms7aA4z
OGtqomq+ORDsq7aMB+BI6n3RxXG3QGQVFHIUrnMqVa7tEIwBs1Eibbt2+sBYII2dYdfaqE0PMbNl
0Hv41MlY5yGe0b44jZOKVz8dMs3UpvYhdq6Kfmv3KjsYKAk5d1L3Zzqjg45yMJR5Uq5uHWXpfQtr
5i3SSvUbO/LtvaOK4MEZJkjbAKpfVJ6cAPEsPpPHwG0L+U37Geifbgk9dv/Q41Zi39L6H2L88yk5
jXCiFICKQrHp+gDbfrDRDQjuCuUAg+Il63IqK67tulmYDSoDW5QFPUmBEmkej1/IzWOgORVFgQhc
i71GGDbNpZncWh9Yvmn479x6XPnbDKWIkLFS+rlK0y2g3Mjr4crbWCIYt+nU7JJiGUE35HOclewQ
WxKy48bIXpjo/xgi17lHorm/A5s2EOuTv226cllrhczVNG2qsy35D5F6nzZH3Hg3pkC2g1obDLsb
BzVjS2QXwz1tbalZsCjazxvfqReIjfBDE7HMcB+VDJnoEuhShwpX/VC0C9NsxdrNXHYSVO2Kh0Qr
N4Bn3L+/ItRpjn6DOE0yWs0JIBPQS6Qgqj5BoNOzNn4BUHmu+m5D/XQwVPgaycLa9pmlgWHBIcz8
9pzXZQ4ofyLAIOPIfkHGMK/ffWyp9bKoa2R/J2/q0MrvwX8JpYW4QPIWWuv6rDsPxYTQl1o2OSQa
uxjV/Ejd4xQrr2YDxrdm4SA02S/IWE09dOagUmafl+ruZi9MC9Qfc6+2V2aBQsMeKwOBx/ixpgsN
l1BwbmKOa45OA+exsJMICmeIm9MBOaqkQ0j3z3YDfqEMvP5k+TCS2mMcmtAsX9JctzEQEkIofjpY
qbLXvE9kcgE9WLNh4AK/FKZnn5l+NqdyLzqQmc7GoLOXMhqydYiVisIexHNOo58uySUm2+BmFfR7
Ar6+zVCF7Bm7kwA0fY7OFgZUyQ7udKAzPxZNBiYFCSP2c+6arM1YcZTvTl5CcSid18OOfMjERf7n
aJry1iYfauZ5Kvjy1iNNla9MCUHJqkPCqMvC90OEaGQFvDzaSe+UIBzy/5htCfWQu6hUvmlT4wdF
ID8EKeMwhMpPAPL0BtXsJ+wdP0Yzfwlu0mBH+M9GaHxCFbR9tgzwA3Z2MEApfojO5ZBk4F7SxhUg
NGtZNoGFGE/iL8AYmb31frxGkWKG2o8QwjXCC/7QUfkt92XzpRqQtzdkwB6w4HHAPVkzfI95vMdD
qwULTgU0v4rXEg9XXA8iw2cRdcNpPjVsbRzMCmuqLC6BJJp66CA7VGYNoMXrsRtsQgugPdBhvKDw
8gqxzurRGQv3BLBgtSS7oUG+mFdBeRd79njvih7rl2lAAK4AZIxyceTAFz85OeR0O5Y9+/lYLXow
8p3oMHRGemLT4Wajpu50vRSJtclHFIR3WX2upZ8/u6iCfagdb8msKkBdy6qSWfIs+iZ/RuQV5Y2F
fiBHP08uqJJy7qhVRdVbn5XDPAn06kCrmgS4Dqc582lDixtRt6dmMopxhVogvqVm4xRIDyLAvaHm
EHo1dmOVs7KnFwVXaLhHdsNeUi8y8cahzEFvQb2ObMNz02CFSr2st6o7hAyu1Imla7goxMB2qWHY
I9iW4wqAjOrQYHGAUFIae2f8trwznRld8QV82d3OMnMxLqzSaxGAH8AEb6bYGKZQZp7O6OBDFeDg
hTjcmr/zuw2jEeRCw27N//+pbi/5y1S/vIPba/ziRx2q7vS+NR+9ACLLBlRC8gWd3g4g/hCr3C76
BYQSkuOtQ4WgpC/z9M8h1L51O9OMtyad/foCSYOMpKnAcvjP0wTlX2+MXoXeyWy8vSoZZVXyfCG5
eR11iL3b9CZuQ6g5u9ApDSmK6DOUN8u9YYf5fQNpSIFU0CmbGDvpUAwCVSCGVywHy363dXQWxRsD
okbnYboCUBut602lY2Al/hpLI/II1XK9ss43+8iA3R4T3InoVW8dA+h1OtnFl8wJsDLXQSvXcRG6
y/kV/5oYUSoAt8Hh3dFrJzrDLrk0o9U8FQ0O9EuiuuBunirRZrEOQqOcXVzDvdggIdqCYUIfpGb6
MJ+ppH0/+42NXHqHqwQXNsbRIfvr7GaT0zS3WanjZivBErqMOK540Lu5D0WrwE0VgEmdmp6I3Qdt
QUK7i627YPIoIa+2CxrRLqmz5I77kCPekpYdO8+DOg2lQIB4EPlCiWim6+zOse0LaFLKt2IUF0Oy
4o1rdQkUTjJYHC+qTypMwM3kMm+vqv6ZCtKpDN2fatERCZjtNxN5kD0txzugzBdswIYgEdE9CPT4
NQojdcENaU0tOhgj2JwTu3lrBz9Gpq9BRV7hlvXSkR5YDFTqH6uET/v5Ur40f53Fkfluo7M24fIl
CIZkwfJUvcy9/paZ7mOsdXwVQsRX8F7LU92MRzJBHCK+NijEv/NwL4NqXu8vya1trwHImO7Jiw5N
Ve9iO+/O1OrDKL5WWf45VxmYNKaZydTX4KyQhuXvb7Y2t6ulE7F4Sy7UkegUoIscIB6y0ZxBCTlR
v+Hx6vaqvtL2Nu7BQH2bz7cTa6/MHvVapoM3HOWjc+SyudIw+pNQF1FCqbT4MLtZgoY3mt/C7U+I
saPswP51uZkyr7rvXRWcbu9MKy9cmKBJBCYVHxj51rLyFoYh1Ye/qrQ8lJFaoKsiFzq4IzhAarM2
57+KJlWtC9G9NNXL28uyJnN2Rom69dtf2latcWBO9+X2wSFACt5/nexv767PhHuX+y801/wdun0x
RV2Hu7k5FvwAho1uAtN0e2VBJMHI0/41qpsnK0njpwiSjQfFGCp0Jzv07Gwjby4j1uEo/nTqTQMq
o72TFvxZg+iOnJi0zGUjWXUObWGsDJGnCw0Bvse2Nz91zZCdu6klC3fcoFYEzMmlaz5Wsq/uHZBe
NU5sPpKpNUHt5ad+eCRb3/rFLg1ztpwHCMt/7M2Np7UJJk6U6GFd3UZ7mhycuPEBURFzQU0a4OLH
Ykizv5KpHRFKTPq22tLkQJukp8jO/qBOertGaB6RwvXv5ldv7A7VZqFc02SOirsL48WF/OngRtFr
HivzRK0ey8Otp6wWdCL4g0aj96+oVFlRJ5lySGQueOX1B2rGY2HvVIhgHbnQW+iAjGPjIxkMBY0X
txzZjt4AaD3Ywdc9tpLYU3XhZxba7XXkSt8XY/fmda77BdLuwxqKgMPO79EMtLEC6RZqNCPXPRVV
CgU+IKi/gKeQgxI3bY5FG6J0zbrO5hYKfLoswReCGM3yfccNCrXdXKd3q82Pkfo4tlmx+FCoZ0c1
xMRN+8HA2y587zPlr32WfdO1zp8KJNl2uobED6K07tPkQKltrAG/8fqrgSDnt0igADLu+I/YTu6a
ZLBedNQM0AO1squ0w3brlFZ/8EoZI04RM7AG8v4pHqCMm0Gg8/s0HBql/EeI4SpFMBg/UW/j2Ql+
GgkDJGHCkYeOAWYLMwb4LAn6T9CoAJcz7De3bkKfJ65CGhEBtdlNAntPbkBHvM82TG632cLou0dE
B5A8HkDzDXiHsUiHt1QFqC51rc+QHS5RlGimu7pv4k9ly0+qMINvwPMkywLl0RetLHbOzQGpNXsI
v/01sksgRkEjc+mjbNu22cqIIiSI/Cz5RGeZL+P5rPuN7Xd+PjMZ7ptF8iHPZkh7OIIZbPchqzfn
2MTwaIhR7im9NvcqZMnWwigBM/krR0fONEtS1juy91GyyEYkdi9FWxRbCfqBz1ZazHxWMnHMdWw7
1R5VSBDnTfKZzwpradijBgTalmt8mvwdxMmAUkOZghhy8ChbRWetp9r5ZSBd8GCXQfxv2t0y0gsv
1N7RjSE7glKZOL+ko0DCxexW1IE8YX4JoSFor6KxX6GGyjve3LxBBJvBT9Sy50BzdijUOOq0bZ+C
zsrWYCnrN3NzBBEblxXekqXaJ92ZIwhckxN10qFTIAwDqOtKLZqtj8332bjZvc/m24a/aXXWIOLl
WPGCOLMgP3TqHLO6UKtmSb2L3LRaUpMOCPKCmNOvL7x0UbA5edQgEFvySUqEbL+ZY/aYBvw8x+9e
xS6h/Vq04J4MBl48GrF5JG4GD+qkuxhYq3U/XRTQ6AunWHR3V0K0+5F345FB/HWNm6M6BrUfLBtn
5Kc6zu1PDHTpM22dzvIDWCiLlY+quS/k5iUlP5nM3zpW3gJUL7/RFVPXEK4oEbO4Now1x8ZvnRXz
4/CbTs95abtf2xi0q2MzhgeWJtnjNJD6qziHho6FciE7jOU+TjCPrC355iPgEwRN9w3Z0m7Zcje4
jx3ThJjrCJZROx8hohy/+woosmjIMWYrE8nTFgy94P7gbNXTmY2tapdpB+ECnM2905kdvIqmh4q7
A5jQdAAppva3NQp6t6LhSMpq3IkaLCPA76/GrYv7zLVUSK1PfGnzlxE0w6qWCLrSd5kEbXSFstyk
wXUvXCa+JuDahZhi99Uae7bUcdRBS8/vdo1sjR1DpvOuAyR8ibzc+FL2/Yk4tN0M7J1h3n1lZQI5
SOAvjC5KnzJA7wHdxplfFZANxS35yYj0u+3WS2cZY/W6yyowA3HcKAHRSA/0lj2ZJCdZVq/zO57+
FFmA7Is80kDvoFgQPbtpccpzw32KQPh0wB1lugq74etkTxieFlYQ8INUoEr52T4ikbHIzbrc4fbX
n7Hg78+jkB30oXm+ja0iXJSsj4YF9aggHBdNKYJt3g3QNTOgg+C4U1Brat5sKk6GHWrbqms7HWoQ
6yN7ARs1qeNmy2tVb0rPapdU5Ub1btgDXxWX3p7q2252Q0XjlqF2eJEQTetN2cq1qytya/U607h7
+IZp3WWxMNbhdObL4f2MbL/rRWEp6HNQK7mN8Os5OEgdbOpRFc9Vlb3ZiDK+hWW9QSCu+2qmXrxC
/dRw0Y6DyJ6Z15ssUXJpZaOx8JzUPDnEiECBYmoLROSwzvEPZKKDmqLIdIY0BbRcixFCtChe3URK
A608Ae6oiItsIACA/o0tzwjk5Bd3uv1m2nqxxobtIi5wSy6MPt5zZuApUcbQQG9rn0NMx4zePFwV
jiXFa+EG0coUIr24MXOOwZjX615nGlhv4MWh5vnG6/THkLfNkxOEzdbz8nTvpwJKadNk5DHaUFwP
a/GK0H608tSYrRRzhh0oBKlGnQ5ulpVrTwlrTc0O4L0H+e7AbbGVaYpy8aF5HDMP0P44TPfIaQBg
CIWHK5RB3m2lOhtetM8Cuf6dZoVn41E7dY5TKl5lAVuhZLEzHhFdw6fQhX6xIux/jNTVDrleC48w
qDyBSLG6BgjGzDZqUgeq25udvTQUCBBa3lrPgIG3B24VEze1g/BhBWmIW1OCQBGfq32ObB8V0o50
l/HEMA6p1k+yrvxHJZrk1A6xtyRGb/mnXed2csrtSZ4JEfg1uHwTiBIWC1y25jfwbWjU/FvJvdJy
ANcLvohEhO0jcyoQDk232iF4920DMBrblg4eAhPk1dpDIgt7w/ErZ1Dm6fXwGXIx73YqxABH5mwn
/zGLvLVvjMAYNE28410YbJDkQF7PGXFfRK4c7DYAhcRJsjPjtPlCHkET8m0Ecb4FFlvpcqaebwzW
b3/bJuJ55MuAkhGOu7MkqOECWUP9jD5SXX1sUi8i/t2ePv8y7P7W+8vYm3M7TVU6ht6O/njoBiRd
IYVeHntEADZZZdqPGUrCIHOcjW+5d1f0nfeHPZY/bOE4zzoxsbP0e++EKvBqHqPTwlhnA5BKdL2x
gVfbyAhyxJ6mNZCeFjzddEjc0V4y9nrDTN9w1QXIJPZpCXEfDuR1J9MaAsWDfkdi3/ygyYC1eZs+
c1Yz/E67Ctw0qb1JBIqLw7gszgDBZ2uUPZWfKmV+J2ijIb/jthW/3cawcAxWhidetMSXSag1VBiX
m1vTrftyA3nkYJMo3z+JAdAr0X+m6vc8byFNF3jDxeFOd7I0NjJh6ZmvdTw72P0j680FsgUlKkRw
SeRYYSIszIsTydCkU1NMTeq1W2A7qRd7ReuZen83NpYBMhdpBgJVI7tgmYB1JQRorbJ3jqVmWGpO
9q6SIAwYmpdSO7n9Q8fKeYAe7QoMt356DfwJwKDDE5i6Bf+eAUO8Aq0GvzMKqP4Nhoqf/SSv1lCS
Gs+AfCUHWcRyOxa5fW9HhVi2QgYvrZU9pEnOfwDYj/pGV78F5Z/DVaBRvtHGFoj88awAP4KLUIyb
nkTTeqge6D/R5U92i2dyq4pqVh9yByu9B7b7mGUQRroJEqVF0GyFDkCGO0KQ6NZhFhyCH8Y9GGzA
RFWgah/BlUUpwu5IzWbI35sEPcTT4WPv8HOTeiMGeNi/HZuPqNEps3QFatuTqFW2d6cFFqoRocjm
lGlwpjYdJhcvH7N9FKvwZGLxSXwGke7+8EQe3Muu5w9sjC9EhmBnnb1F2Wi0Ia8hHf8ASs+/x9p2
9iKzNdjw6hN4TSvXv+YCf8XsldWF3GintteIUKJAuK/Y59AGNxyua++aBTX4uHHzPwMjgxyU1wYI
unT2eUSpOMQRa/uhyetmmZtZ/yVy7dfWVfEfVtlg+JSHEkmJrRKL36QLodXeFwyCbD6uab8GN0o3
IE3SmuHZM43XxPD4vKBsYzM95VHwSss02iA4QLkuHLuND7RYczl+gwDDF2ti8yJeL917ydmo8KiY
mL/I3vQa0I7JzjtneXMlO2Q6EzwY3HIBwt5xC9BM+llBXjwzneBb6gEGrcDFdomSoLs4AFCj1KAJ
vkWQBhAM3BuWCr3tzyNjMxzvs9T+nGFlcwYFU3bGqjc7YwcS7URvfHLsMDzaUbjxrbR8TJKovZex
QkFLB2XQHjGXZeUxtqNeoxXNyfedr3MvG+RbDfDHEYsj7FokNyB5iQgZ+dIBxHUb0WXGHbXC0pWr
f/3X//6//+d7/9/+H/k9ykj9PPuvTKf3eZg19f/8S7J//Vcxm/dv//Mv7jq2IwQHh4VwwT4ipYP+
768PSILD2/xfQQO+MagRWY+8zuvHxlpBgCB9izLPBzbNLxG6dfnOdidWBSDpH5p4AAxXa/WG1DnS
59n31ljN+1i/C+IjECvbmFZYnRDtDqVmIrnIMUi3DvHKQS6VL4KhDLezymAcNj+1gSO+BCiEuS0z
olhEK2RjUgiEgJmIDn7sfbSRc5kmK4bf+AHyxKienQ4iS/uzPR36qKk2OW56YGT6szep9BeQ6ac7
0TKs2EUqK9QjOe3sQmPJmSaAmgJb/PNHz62/f/RScolflhDIQUv+80cPerzc6GolH5suHHZIAvuo
mjLHdcqN8qWKkTSZlhPdCBx06fDqnjwkME+AajOUif3eq8o845AGzod5OjbRbNi9hlixcRCiDl6S
sLJWkR13ZwVJzGNZgCdjQG7q0wjSZ3y88m1yBf80arwnV+ZBacRPhhNdZmY13Okgsg+cW7jnAtKg
/sPv0rV//XA4Q9QXnw5HaYgUUvz84XROXDoonc8e50W6LARw+Tn/hAxFfoWibHsFVP+ZbodhnRkb
uuVRc/JCuVZ2HQpoFVuB+4oYsF5LkWZgTcONKchqiDUI0XyxdHVW0xoRD8WHLGL5Z2EUkAwqOrgO
OT/W6j4w8uoehfYbJOzFYz6x6ZfgtgXdQewdyQbKsHjbFOB/pF4aUIX9Rky8/IiaQbW2Cjlwe3a6
RHAq2o8qA2u/lwHy2HvgzLC7uFrWHlCEQfMI7Xrx+IsvN+9rae0dKHf8srQnhTlLC/cwdZL83Nj6
QCd1CHpg+ctOJg//qDo3fWqmAyKFRSUiEIChkYayXbSAHh5St8ieLG1WG8Mc8zX10uiuS+bROch7
7+Z4Iy8strZ4E38gl28bNd2VzWZDHaXFgv/wi+DuT78IwZhj4r+AYrYCDFnZ0+X04U6FO4s1gErG
fxR4REE+jvWXzgS9MuEMw/KT6dbWKy3CuNH2J194/cUIXCzRjApSkFF8JlXZWSWWxGNneVg6rdyi
KBbNpPYWoggQ2jtlBHGZuDzSIOqg5r+1zZP5LPa2de2gymawnWSnutE8Mu6YRzrjfWyXiywcUG2F
RBHbcSfa37r/5jMbeKW3/+He8/Ntf/owQQAlOZOOa4GIzpU/f5hxUDEzSZn3oPp6QCo2dRcm8Av3
Vmi4KPpOzXWbuNlLzsSa1rrkUVUBUHod78BwC+JZpBELB9jjttjVyDNM99lqurt+OABkdG41xNvg
QGZofCDoZAYIp/ljtqxiE/SuFkuvphuHCwq2UAdLjfcOZGdCRAlA625wnS2jogCXjecmV4k6l3/+
VFz1t5+YzRUTyrRAucu4/cunghUV97MmkQ8McrlnexLMALVJjBK2SeWWOFF9GUWrvriGckxWH6iX
cwgaEF0y2cCfB2CsAyp5olb21IA6uF42q7qKDHBxp/WSSgFzAXoOSCH7RzFVDEb+VulCfb551RLV
aYpBurGbQkOFF4EUIzT8HTX1ZOscIJSCwf6bjfyKKdQ0O09+ZBtqB0ttbrxUE733Qvkjf8RtGLoi
lh+BqUuWe+oJS2hseRVkuKj3g7fL6xoCudw9BdqafgLDV/ycik1k1eMuEyhUmews7yXuEQgqgjUF
O34Q9jsoxhfOoq3d/tGaACQFgMhI3WKnNLWmvm6AglLSICwHibDAz0Dv3JneHuLexUU3IWjmx8Y7
Oqn6kmS6eSBTjkfXKkEOY0NN6jATQKiY+frPvxFL/O3ScaG34ZoQF3AFxy586v9wHxpchsfdYJcP
QWBOUefsc1RX4besQ9Gh10t2j8xPiPI8FACDXy/4VoARA/l976VAWmkD3VSwZCgZPv080q1ahg3M
cHJTIwTGFVwssosqxKRAV0tNJxzXQaHHxzZQYBXxs004KeIVuZGfQROLUtOpiR1Gs3PUxHIzNdMK
5KOlI/odNQE0ep+SmpBCXocoNVs7Nn7lhAgKPateh6NsPkCvgRbHyqiqZuAQAlXjPuGAus3Qa5GC
SAJKYOYMvYbaXH7n2eID9Lrw+3qtu1TPL0GvMwCYg7pvK1YvlqX0VVqufxe3wL/2APG82NqCUjhj
6QkVCurJ9Mu9FxTmC1hFmg3uqd6W3KII/OcFcl1d46DeqcUOguySN6+3aW1/RAR4Gk7TFjr3EYov
TrXmI+pGId04lG3wBM51jvocROsqVe+HGhkBwArUEuwX4RuWT9kiHUvvOW5Ha+UZfXKXoTZ0p/PW
2tNMokEG8DZTx1L/wS16gJOhk9V6/dKCaByC08AmO9OB7KJqhnUtbL005fhuow7y6zHKZsye53DC
LUSs6jvHRwQl4zr9CgL4AylDNlFzFP3ovqCIUS4jNQTAT0A+VTWVuetDBOxNy7bxDpz0qxPWh9rL
ngFmiO8YbofXARsjaF5A4Frk7RPyXD7k7Pz8KU/HGjIBRbulpiwTva9bFI5TEyLM9n1ds02k7fyK
CLu5ylmiHqwyT+5Yqbbm0KsHMvWh16w8yxs39mSzeFlDuWN297oku1hFtqdgLUSDwG6YyD0FjALK
kE22pleojW4ZAOFYLDmgbnsxMvMaVgJBvbze215V/mit+NWORgeY19pbYpvO70vTrrc8qQ3UA42g
awCKc1OEOn/43TxJvO/TotwiYNGuyxaSeFlYPBQTGgVlkFBJnoAomZFDtLFOMlxSsNFBQDiAfOWI
u5QTlsjJ98MXJ89X45APz1EMgIZTShO5FuzYsbrlAGjkeJBO5IYiKVYAFvWHrmoqZOC6tovPdZSX
y9pk7hX8pMHWdooQijP5cIotROdRkqgepYVEgcwD5xswVesk9fkPX7vHtkFGhoajHMC9cj8Ityho
Gjf/fCe0f31aYtXAmc3wYJCmaeKe8vONEGGosrF6o4VgvIkQa+chvUSQAdBN3buBNnegCkNEhGwt
tKOCpn0aG1lC8AYs+VIV5jVqM6wHujL9nuNXieIy/vnmgRp+H4lqL9ypiWKFeFY0SFax/2ndNZGq
6EnAls4g4Qhh3KVf1+m8jrBRfbzUfIgvOmise+pgyIDc//PHYP66Lp0+BsGwbpj+SUk77A/PA9X3
qPN2mL6817Qrd0KS4pJnUD4GiRfCALY1gi/zdtEnvr3ivV3+ejOgEUWCIn+6+oMCfHbIlEXLf37L
3PxlnaNMx3QcfHMObh78bztPIE1NCA2G0WVe0I+eqsCE7odfERNOpqA82Hbibel6bPunmZ7xlYlS
qr+bffA2zmZm6/ArpDZu3nXUqJUIywwcTWsKc6bKDZ8tAS6XPFkPQQ3iYKQ8VllsBg+GX76fQQiB
rzoNmEfmm3w1TGc3vwwSef9hO077h1skROCZjm0wx8bCli5naP/8c+6GsQ+rUcS7wQPUSyxtiLK0
I6S2FRaaCCCph27sIKg7AU46Hd+j6K36dPPwDD4iP2T1i873oNpoAcoQ9j2knAIQTCd45gAFmgeP
gqXloZt6qUkHH4ngQfb+KeAMWlV/jc86EQMnbJrfWHf859+ANUUXfv5zcfE6Ciwh3FIKmKyf/1xA
LdIBmSx/N2O47GI5R2QQ23fPlp8hcQkOlWo6xKNfgwcc9nbIgGkDQfUilmBx9HULYj6mELb2LXs7
gMs5wH4B0N0P7Vs/YcKc6j/8mvEl2VM04MMfI5iFv8R1bQsRHu44v0axGFR9cxUG9TbRMT9oyIUv
USmECrZO+F/C1AUFHgrPHVUBKcn7cEF2VACpDbgYkYAOs+CLy/IEYkdCXkzkHJ5T5EXJLctFdvQD
hF2omQvQUtdRx0DqGGK13DfFARmzbyi2in6kxQWLRjyRMt9GRspzXiaq4SUig/qBe0mzSVlZnpqk
VQckkbttU/HxHthsf4VbufV5mqdtvPDHOL7PYxlgepRIJhbFxfQDPEDAINleUGh/dvw4P1i4us0p
PKTBQOXr82g8V+DduJAXmak56HLcAf38SnYyUScdhrb0ViaW/cv5FchYT1PWZt8udJb5W7J9eDFH
NVs9RPXxgy1ts/TUsHIluhJ6kzSEXkoA/LW1kir9aCMfQ1T5pIHWImDx93cNKWrsCR3mbrHSKvc+
AwtiAuQYVBxN4DOdJFsB7WeJU1RYCNfHpgeaPG20R2rnTu4vG98Msbod1olXS6iqjfGwBIEyniiy
SR+VDtR55N6d5AFak0knnrmoGyagFSJS5G98fjR4+uPm0Qn2AyTYCrd2HmO9iJFIxKl9oyCzTHO4
00QgTgdpgRZn8uBJGe8QG0cAeuokmx3zNUJXwf38Sqk7bNJhGFfzHCFWvNEY3alqG9YxmOKmcVbt
ZGvTNdV6niH3yqsNfcvbpMocwxWAnsWWZuVj4V3CxD84gol8CTggFCkKb9glbH6dxvf4CdItn8md
5umR1l80INI8UNMLHD6hdlDXOb0FOpQ++DQSaZ1olO/4xq4q8J3QuyKbbQGOgFz3hfxDHoKcwzOD
FX02Q+99tfM6PDnghsM9pt1YAecPIHrkD/YIKizoSbjrRoogW/ZGvIBiS3olF9QY2ICwQY00tKx8
bUW82bot2ITr5DXpkmTTjzzcc8MqPiWjhwWISl5RAVmvZJNbR6iO9g9G234zSy9+RV0UlhJZY14c
343vsDqVC+rIZP+jLZVxDb08Po11k6zoBRAZPzpTOWPeDhdQ9YHGvsdXQS+SeE954dpgX+2TbVJ0
7rbmRvEF0tvLgVXexkpqQEtdpHGM5thFJXIPGsHAJe4u0d6MFQPGGh8ZIo9sUfQhK5cebmKe6WdX
6jVl2K4kdv5bagaGi3omCK/OU1X4DZeI0VwcV7NHCGKEG89CII+aZVaxO0Aad7Nv0wOfDamAfOPV
9neaTRXK2EJkV/w/ys5ryW1kS9dPhAh4cwt6FsnyTjcIqVtCwnv79OdDsnZTR9OxY+YGgbRAkUVk
Yq3frHgL1551ZTSfMuNOtl1rcpgQGYi36626SpsfeWfBamW5cyPl/QoREWhDDYsm8dive15iojHJ
up28j65QzZNh5l/3PNjuPXDi/HrPy7/DFm2DYiOvmlog2GfHIZO+XGA5yPsm3jxc7+u/3bMcNDbK
/7jnMKkR7Cfvdt/m43ZQEmvX1d6hJDcHB60rAXYoPVsLeTqlXQ1slZxIGTnW3pMtrlLAVsxTbN2u
PVtIHbHlhri2LbiQZY4BRPU2iNz3xBAYScs6FXlRcZKn19qy11UfqF2QK8laRCwARvIcNxV8jhqV
N7Yg6TO8y/S5ynCkHLxH2QHQgLFRoVJtZLFUE/2JwbKjHIIDmLsexJBvZV3jkizuohVWqNOh6NPV
1zDmbUQLLqer0N3W+/RZDa32ftLs3a1HVk0df2ZX7OVc3dx6Zz6RvF9VZXkn+8mhdThix6aOzUHW
5aM6nCYz/pyruTu4RpWuiezGO7MdraOa5Nk5HGt26uM6yMuDmxTYW6l55qeinH6KeZvmTvNrSue/
eIPW39yC5EJcBzmYcITv5sbkxVJvw8cxQEcm7/Xsm6655IoZBGCWN51W/x5bBkL87Zw9ySuPU2Ed
43i0D0gD7krXRl5In527NhY/jUGvSJMqiFvarnWOWDW2ZhlqsOmwzJ6SylupAZgHpdlUJsIcKSiL
726oXpDQXtKfRG3ckQ85BiggIr34W+nCvyqcXT/sUU1W5jAFzw36lGtsGFRoH/PXtWHxl8c/rht1
ofsIHwLanBDDGyhhCM4aiIL/73pYdMPnK5py600lCuaon29rNEDWQYqFTt5rbLinXvsOMc8Per35
9Bqo9gLVuL1KLOPNM+1jlS2z1p62cmeMjoyx1+7zKCGXI0cSiwxENT0HnlYeHcykN3JAlu9mPXa/
QS1JMcgZmgMwffdl9uwH2T7bMTFdrRouoiQ8D7sRv/PlSpkXIvRlOi/87NrDqIpkW+l18C2ot9eB
httv9G4ujppKhAuTv4/rjYCa9ZWcDy7hheCsk79ZFcuEAJeORdTlb7Mrpr0OFXybtV33mZSTLzso
Bvw8vPuyO8SXqifPxXxKXqqxIG837BoeQjAQJxsFzLVsUKxm6/HUfO9cw9y5SJXuRDIq74XJN79c
E4m7aj0LNyWFC+IHj+Tq+nEVGKv74F3CJ1vBoSZYTITliDoG8UMg6bOd7XA3zmW9x4VkepsLfFaW
DzrJ0FVAADM727PiAcGLdX9mSXolWfVaTTh4ROAJ9kWYYBt2TXyT/bbQTiCeZZO6XIRgZIMWOs/K
iDnnsprWSmw9lcvBTdnbVUasbOTyGXk9De5fwh6b64JaZtG8K9D9WclBslcPendiO3mWJXvsPFw3
BpbhotB3bHO1Iwwq3wEV85qaivKYhOWdFvTh++gUfDiQPa+xyLrWgDmp2biRrXYWpmuF1N1BBh9B
kv5KS1e9yNIyow6K4jVfZkSeDmF14pdWxXX/QxZPBX6TkEJOYE/dU2f17E77atT3g9Pd60sDXDdI
ZL81K2O556FvH+YyxsMOXJZ7Ciz9P6eTsHHZmce/Q+3bYIaIfXd9RhDMM5KVcES7clkjd5WhmskK
O8ad3rvGpYFv8jTXqjgbmXr/1TlXSPiNXba+lnXihTA0qxanm2WyJseHVI0f08hLn0iNE/AX3s/O
TmnTOzfb6G3Dv5m8UGMWf3Vlq21Aoqsb8M4GSlx2/J6Gir3JFK/A2IZiNSDJHoikPMniaOh7MGjs
oorAes7nclNMefIeippMxmLqxUY6ecctwd3VavDVGqdjskaxaTrI1l51vpuFqO/lUCXczIYKYyGt
ygeCL6/yOlluVkd5U9kyP5Txf78p2ZoRfZQ3paDwyWYhqXbBNKsnifK84j2XYk4C3A94k7mKBcgu
VxmB35ChoRIQYF86OVJM4DbRtZOcM1o6WVk2r6s23PBKvwKWFD+DA5lfDdDuSQs7WJbUoWCLhhq7
LLmacTBmNbmW0nI6GWExPMi2oPXu0ety72VJD9XnCmnJawlU5Xs3OtpFtuVh9kMTVnRVDVdxmCc3
Yg7n6yXUOvX5bQQnqQ2OwGrt594EIGS5uaAr0CzQUvdOtuas876WmeRpZCv+7/ymUpC2Xai+2o6X
rjL13Np1ciA1VrzMthPvEkXV1rIYpmp7duvgw1HtiP9ifErDCbUx2ai2XKowGu+YN0rxMiZ9sc1j
QvSydQiM7NRMPNGuY1t0Utz0RXbNcqTKCdSzcV8uKrqh3+D4kJJ9ZyIPBYYj6P+0HppLamAtkCaZ
tia/3lysCp9fQDmcxgKMxYRjw/ZaWQmPpqrRHuKsNw+EHiYs4ZY5VIAgmZF91IM4jDMYdcQR82fN
G7JLFYmLqmhKAVh05oVNM7ATWlqtqGnvggnEWZBVxbOsw+jqm5XpALGWqsgbMI1fXoQmOcGkwVrQ
i4anL+NHDehUIDB3lEU5Qi+3IunVJ1mjCfZ6k5UmW9kmpmR4IAxy7S57DCOG111JJEkWXcKeCPf3
T7MzfkMqpz3J6lYB1sg/aH+UxbCpTJhG0AVkUR6GWn8x2jQ9yyt5M/SKiNULyhI3Kg+qtcZ7Y80/
SvowmKO6MdSu3/CkqbZ5WzhrObAvNOVp+Hn9a5vKm9cTZHNgecwyx4Z+n6TxThdT/iy7WzmJWV2d
9a/bd0OTdyDr3Uvwm1rBF4WPH65wdkLZ2zGMh8RZkNmKe7xVybNkdLYg+cazLF2rMNwgbTiOOwi1
X8PR+TeAjk/9CqWDgyhHZ5Oa8BwmULAPfexm10PQuIvhQnD0ugKZmaxB7m4c869+htcN287B2M8T
ZbQeklA7k89uzyABs3UypuKv4CDDzLd21ez/a7scz9Kc8fKXFluyXM66IkV017Vw86U7+q0oRXRu
RahDyM8snaEp0pnt9+utVY5tgGWua08dDy4ZrPvG0H7JlLDtCiTa6treyZQwu7bzhBHBU8suVPYK
Yud1GtArDrPB2149lHTtte+i9tEzveoxNdI3iYQp49DdOmXpbTuWTlKy/mRDq4RkXOxuOlupUmcn
wWtLkkSiBAX0ny5SYysZRbVGCmfcTEORTL7j5Q/oHsYHCZC61kmYlD22zfpq7obnNwCRckQB3VZd
PjSElMVsAtnNIc6g+2e8ylYsxjA4xtchTYZwO4bE6UplQE1T0wv1LBJvo5EdezCWw4T6xUOYlT8m
vU6OsiTr3U7/Girr5EG1lXE98dJ2bxloHUeIU99NTtO/WEnXbNpKNNthKZqK5hzsOIxWsrUwY+++
qs2jbJRVZd+vPUPVHmUJvxzkeaesuMOD/ffZVG0bhbX9iFN2+6Qk507Ph0dtsT8fMlLoXtCqvmyT
dXaoYGMVDQSElv6yzkvObd3ppz7OLreB9jSqviz+MdDILdLiDIIPNhCmmL+uJAfEWR7sC91100vO
PgHRBY0QVujsFSXX7/JgsP/HGTv8reYEoL9aokdE0ohSLCwE4AFD1VsnWepGxbrDGOO7LMkDkP9p
FeN0vjOyAaHu3g2feuKpy2A5TRC1yvLrjtZ9k6C6vczYCss6DYMinmwBSCrN8YCc33T5J8XIWq9N
YbtIoPLxyUNc13epYShnWZoGeLTjoL3JUu0M/aku3HmXkjk7RaHAUXI5JP+cWZHX7dqk+pQ9Uq36
6iGLU5quLLOMsSU0WyRoIQHNWNb6HmrZl6FKvXt1aciWhsIEzIogLDT9YvDuIRt/jYDt+msudeg6
VnroF4iCoc3mo4n65aw3T9kCU3B4tO+bkjCK7CDrhkUMSAELex3UFIr56Hjb3Dnb1riyEz0CLJ2b
F3kYvBEbNjx0tz2GSrzQ0yDcBeg8LS0m/MXRIKQm+8lWwIUvPa5se6mslXs2lii2eyeFtTwNjX1f
Nsjy0qoE4V9gPuHfC7yEcm/Qn29noTKJdbnUKSGtZuL93nrrNxbWCbObH2IYqk+Cs6RD+Pov5F31
p4pspKyv8aAnbNaUe3WMqk/Ba1I2lvZb37HhQYKTV+6l/jY8x6Xmrgaa/dDqKNbM+Di98yKBAPpy
Vi918kzWyVbZb+hr8Wer6w1fY4s6qFfeIPSdMhuQ5FqBSBJK/EcAKBtZdauXZ4XdhufONZudZyXz
i5kGZwWTjr+XEyCTgzzBFP5a49Q4+V6tyAO+iS7uxFGptYc04B0ikt+cPG28GbMedxoIkPCd2stB
NhizLo7ef0a4/KWXKxXIwbgFjIcxr/VibHeDW2kvfJXKbkjDfC2LaQPS2CJs48tiMya8prFTCOtI
71aGom+HIY7BDjHUA+HoV/zy7pTW0F7kxHVcEVhdisJmYi8n1h4Q4UUneHIfEBjblEIfL95CDkpG
LEJVK1z3sJ5IZQetabyjGIakYZKVK81LzXfFzonWKnkFz60y3uuy+ZwsI30IiX++/MsgRZvUdV7o
9jnHVltR4oS90joMQV3yi1lH8mSY16xY9t42bGubKXq+m8B4Ex9n8ZVFozF5s1oWX1ls8VNdzZmo
HqcpNY966ikrZKCmDxXRpFXfWdmJkEv/DiYtN/FMkL1EaSrQzbzxw3MR7UXwKTsZvSJ7ycH/1stQ
4ILkmi2IhiT9u6mc5Qxl231dVhb/uCy9mnQotpUyaGvyh9nldogN9OBK9XyryTTWcR9M1qqurfIk
G3AXyS+Q37uTirDvR57xW2adecUlzN5nU2VtEzKfH33drNMFsxQ7mBiEZeueYpRg78cey/MrmImR
QR0nr2nVfo3Uguw6UnZI/xlZ6ZlxHSnRTlhMPk5Fu4/wqvje5LsRwapfNU6UflX29quFSsem6Ifo
XFdKclcro771LLt4JtJCbsvpzb+6ufPlqKSYPjsxR+8twfg1qDJxESapVc0ifgcJNnmKm0Cswiyt
fkSDi8oDmbMkYEVVyuZjjrwKzZZG3CMX2R/cuvhk05+tq9EkFoXxEnpPk/uNDSeY2i76tRidJLDe
PvNMc1ZBYUUPWhvoe9dN7H1haCSJwN9j0zuMn6ZdYGPD2qopwWfHgtBplncJKq146aEQrEo8Qvaa
VxQvKqkq6J7evCpNUb4M06Det7gl8rsrXmQPa3T34TylD7LKrr1mFbuuOMj+c9hbuyrT0rVsJYjf
XpBHe5SXklWuGNdY7XSPstQKw4NvhI+JnDuKamVr46mMNCw3Y4dGAQi2/Cb7jkVWX7LIgvEdKQZm
OlH2Qujq0qd58c2IwEibSPoca9cFWztD6mi04tsUTKh5dib/FHh5fJTqD9ld0cAmjS4be1lEl8Ep
2uGzMLpqj7Nes5XV+JiuWzPO4FJk+qHQRbWRk/aKdSz4Mb7YeQslzzAPYMiSp6Qw8e0xAXc3To8/
VdEHLIUVazXR5KeyBWUkph6SVz4kKzusuz0qXgoJ0qX8vxx8nWq52r9OoIW4gMZtgfrKotjQwuxH
z+I11hAj67TS8mV9ro3zugwH49qtzsffurVu+ns3m83SQWWffJ4iaQlOEvHvKGk9v3E0/BLa2XxX
cd7N0YN+U1VP3Nt2Jfx5eYiyP+h3HtyMjSzalUUenkDBSRYD47UP7fZNGLV5GbMwIY3JZL1tQSbu
kDiMe98m5/8XbPa1qucEJwA23cWa530zDdzksE5UnxBr6bdj0ip3gVd1d5C73a0RlcpjPCH4JuB4
f7P67qLL8XOCDNQQ1X+XORYVo9MOKLTiPVwGXn5xyqk7IGM97eOgae+zSUFVGCuSNxJEP7O4F79C
dW/pBvdRafqrm7ojbjT89pSFZBbHlbaDGdAdWzHj1trn1iZC+/NFXR4UvL2PPxS7QcuamBh+kf0+
MdRgPyl1uG4b3XjNo9bdlxVBCFmcgJTtEyWJr0VMTo297jXJtTiE/EozrM/WahGbr6k6ki038pz1
lWJrxSNFu7h2dkhX7yuMFK+tdh22e4eI0HWsKBz2eanAanAZW9pkT5pJw/5xuSvoPRm2cUp/bc0s
iKSdq6JCubR6XhntQ02Zrq2pFyi7sNfUa+ucxsGOFDtkjGXm2iERgiW4cW21NJyeLR3BcTmViFRj
p7boqMoia5u2m7sG2YJlbD4O8063AkxTlutqvT7usG+DqjU1h8Yt230w5a94D42jD8uyOcsDX+/X
WWzcO808nv7sIbsJKK8+ibx0J4tNiclwLixMkxb7yMzU3bM3t+CMyuCexddwEEexo20VIn4qK2U/
eQiL+IcTgSyVJdloK+hPdtmwjZfxt65xSiwqjcmF3erkWaurL3qOpelt7gZn1jtXWMcmCljxZLcg
hnNboZWzlhNrGQ8fP4I9nsGyvrtdLCiwH6mU4iHhhfy360PhaBA5yuON7Hu7mKMnB8ttytOtvguV
7Ih29Zu88m3uKNfdFYEx7TqH8xw4GlTRxW5FHpQIpxXh4ZI9Layy/1SnqbBaX5Z1rDL+ObVIpaHf
guSAoWRrFYDF6Xoqu7ZlqviixY9PtvyX6do02ulBSGphueS0zGOHHW9FsmxOiovEiKdvtNhlb4YO
rjdo3qEK+S+XRdtKHN6bRHFWLS98q/Fwk/Xa6BqHqlbZxgK++tAaqGB2A9wZlLP5mhENkPVJ5o2H
WYyQA+Xk2PKQIwFXSAyEDa1GKkAeyjb2TvVykMW2taqtGkAUl3VDVZGkJsdf+qqumkSmYuccO61z
TtJm3XnGfMcibBIbWxrswOk3BL5YV5KcfbbsKFu0CNvGpbdYxt7q5ZkXaF/DZPE6tg6to1mgufqj
SpvdNOnKCUhD6prZWR4mM0KwajnIM1kXkTBag4OuV380IDUOAXEZKzvHSr+b1LI4/lEve8ihpMmD
bc12+XrFf7uYHKvV3g8CiEtkjtBvOgTTVl3sEaflAK7r61BKA8UUWsnBDtVNLYu3PoMRqivVU4ad
3jixb2lWhKF0HR6cMkt3gwjTtyhIHiWlZG6CmH+L9vceHmD0/94jUKp2Pc0t8rAeCqJe1xK8asP8
pKvOxjTw2r1VOWmMOMKtfBtR60m3N4rqDD0mO8n6a2dnUp11n+FoZ3Vd+4DWPMwWE8eOkdiJR7qv
dvbYUhV+NVntw7WyzJsdgL5FyJW6Yjk0dRpteMdW13Kaa4Pm4B+ToKY9q4uN0+LtNCqTukrToFvd
6mJXOM61XEjvpluTpiGn6suRsvK3dlluGrQw/pjuXzuOyx3IFnmQM9qa+1V3K/KrY2GXfdy8whFm
m0BAW3tkXEa/DKfyPOLGSGanqNS7Cm6KagiKsqULGr1bh20Nt5JveSsr7dpeTEEmI14nNdqnxtA8
VZHKs0SPnIPrJYRLhjp51N0P2SZrQJzGe4fI4+pWZ1v4eEQ5bDotseonAVbgqXiS3eUhNTy27arr
XK8h60yhxoiGiGavF+6w1zIVDEyWpWeCcem5IfaxF6hAVEGhDfzvuhxli+wDlrMFj92j47z0lg1w
J7Vt0RtIhmWpfiyspG9eggzDX6vCCs9zw+fMisZPLQOzXltZSx66wpQuDQFI5M10nCpI9WwcwweE
NDFoVGBgJrw6+0NmTn9DtF9BQhlCP+0GsEaGB2bJRFAgjboXJSCJ1xs10h0O0ttqmsQHZdl3wV0q
NsY4jS9lA5g8slHW19zkcJ0Jo1OCKwGCjx0/vzTLL8GcIaLalneGpZPHdaa0JDv0n7I8k4cmaoq9
2RiIPYXh2f7nQGgN7vvIYy2LXH2nus2nbLzV/9F3HiuxYNv+dY7bUJG4/RFPvo2c+1Yvz251c+lG
pwjZ7OUO/rjSrU7eTDIjveziQvhPVzc3o11l5whthVZzRhgWo3onNLajmzWbOp7B72ePngORUyla
96XM9YcS+6V7lUTqS9Npsz87bXrXD5n3Mgddsybu4vAZ0Go2g7012P5v9KXoLV66swIER84U97WG
b4z4LhstpIKeAn4u7LlPdWKV2LCF/NTxXucYLHK2ZKDAMsiyPEUmfTiCaF14H6P3mgX4fKfjcJEl
qJzPWa4O99eSMAlsuePDtWQ7+2wu1EdZ8hIiJDa6AbnhvIM/hzY8tPO9POgAYTd5YKhAFKjLK/Or
oQZRieWK625a1epsGP5LC6IqfsgTan+boUIn4D4OxS5PI8zo/5kZcry3yQ3Qlx4mnNCdMnOD9pj9
0AK6eTALJ95PpgOzrC+BliwHg6jIOcN6Xg94G2FXSl1nhDujnke2p5Rk3zgydb+2I+jq2Ps8dJgm
xcp4UqNpWGdEtn6gwlNp9o8apb21mmT6yVBK5zL1pNVkQwXbHN9O9bMfLDicc/sTQpa7m5q2OGaY
NSACeDuNgWcfSes28yoO9eLYajbeXaMSHLB0IOYModK26vJF9MDAWeHrA8G98iVjg7OrscJey9YM
cuG5HrI3gtFpu+qG2Xe7qHkql6QqKjOzbzm4OPahhykADClsRbpcPTZaMF8PST78XvyhzHaG0K8S
3hEVgpeynAVzIX4ryoY/6tKlX+nmWNDKIdrcbni2WPsaONAoBBmPKRMbR6g1rNgoftSsGiZM1VQ/
mt5+8UbVeEm60dwnjhls07IP3hVoBCNQmh/VjORo3k/tJVYz4zyS7VxV9Zjfj5FQm10YwkTLQXmh
hzEEB61J8Ips9OBBXw68NVWXYSGyxYT7N2Bg2aQ3A64xNMpuLNE/CV/HRzmHPAg7AgQebqGlgksT
5oy3OVKGpjF9M8oSpU0S6bhCdfEu6kGEB70lLjE6DpeiEmi+NoFNJILirUEsxcxsgT4ZmDDdGhTb
qs4KwE2nylHOzRvnwwgDtJZF7dzZEIvfh+6HvVQHeEAduiU4SJag8kEwh3sNrisKWIOCO6qtnCAP
m5shzEj8LA2yTrZaGq+5iLXTBzhstUKD0Fey2bn3WhDirmNGP9QpfWqqSnkpgXbtm9nUt2mVKx+5
paxkhwmH7XVXJeZJjgxyoDrSegWbkadMU8nvfllBtFbKapcY97Ft6fdEJIdtmCk4iPxTJ8/qWFSr
JZyxnbyph0PIm1E/jS7/mIyVB6tO9YtXvMiCUfCA8DNAf4excP526qlLNuy7040Jg299G1Ut40Oj
7P1mCpydbJC3EoB9wMInRGR+ccV2oOIrXSPeJjzf7/tSC30S+gSc63naOVXjbGQ3NyBFYJse6+7S
+n8eZfVR9dphvqQYev+AOFH/ABsBqQ8Dn2QySadbfRflJIrn2eV1kG6yIUlV9USI9SAHyXr+XkQf
2mEJcTnGPdluIuyDa7+rlvohRXVib4fugPNTCRvk+zW3fHMaxV73Hvg6IxTtocExag8yy7i3yuZr
NJ/oB+jhX0bY/WS68HzV+ZMKgM4iTSMsXJyiAEPPmzSgbGj78T5PE3Wtpxpg4MY9TxqqalKRKu71
XahG7lmWZP1SJXt5swh218SvnhcA/kxbPJeTHjwq2RMgYSgvy2HGkmkdV2O0lUXgoouNcjXtqnhG
2NLtTo3WTvfWnCFkSdZ9BaVqPsjGyBmnLS7M+Ua24nc73mU5Pjyytc5Q9JrAcclGWQXTAqitOd3L
khUQYwiaU8DrTa6vF7/pdLHT6AGUrlMA6StZvPlVX41uZHlc+jSV0q6kp7XquCPcaG16dl1kO3UF
I1O2vPOzAquHl4nxdVpKskrV9TdkYtOz7N/wL7vDJp5VZ+nhAiN67IVJAJ/JPMgUiGyAFNOx0dGj
C/ZYbAFHnj5l+jipNrtHMzqTl1LX3NDwiKydzsbW57n5ONZ9CbhST1ZTNuG3p/S4BHQfYWt5D8nR
5mHz6MDtTqeJbGuaOTuT6PrWdTx7axbpRxmXCiB9W1kJ0pN70rEHhICjRy/g4a7BUfzmEug2WxSa
Nd000Lgwx4s8UyzgRlWJgKNu87XGypBh314uosfeivgTqzShWCJnLMmDGuB23ATm2i10orjJgiTf
O+Pj5C07Ig9p35DrI4ExFUdDr+fVqx7B8kY+48jvf/SBsf1VILH3VKpGeAjd7NPrw+8iDr1dEGne
PgkUYlu8DrNKRvwXza9WNKU7e0EzuM14iOuSvxX9HDfCpti0/Ak5qYcSJuJWIHuQBKDPK+2lM7Rv
nqa7vgoibG12AdFOxfFrgwSROgH8GcJu1Q/8eogS5HhOtdh2oRmiPnieivw5eUJfnwUEIBIRG0DP
DsTTcmzWZDo2w9CxLqtpfDcCW/RF0Z47wvEhEfu/EytHYrYy2k1YaNW2bJXMH0wApnrar9CVBOgU
fWp2N39vq26Hf+Ghma17o6zVO68B28ri1G+8qM59LZp+Bd33Okd9mXffn0hh81k0n6gM7mIvf+8z
wCR62UHFLZ500Gr+UGMuryvvYZ6srLpiWala7MeE+T3NP9D92hp8MrmHad7oND9Vtglry3yDDVAd
gRzzdoLZi2/GPSEDRRlW+pynAKysb3qkzwC+2VN6USFWdPiETLopcxbYKcNsqiqTS2SDrJ5D8nZW
gkfBWHQ70KLflSHPX7rgV4WE7g4S2qtCdJR9wnwpRwJIWbQITo0pi8fsrFVNv4DH5C+ZK1SZCC8A
kRx+pnFYX7TJwAwtfen6Xns1nGMPgnKlBOJFgxeyLlA2WI88A4h4mgfsxS/mPB4LoeLElWSXocXz
SYMis5kTvgwSvf0uAk96jMKDV7UbR8c8MShqLHLM4bHToprNZ1vtIhvRwb7vHoB+rM16GkAhm0et
cBVfjaIMpF337MwFCcupmNddkNdHEQ+HugObi9QSqVng60qn7ocBjllh5gBfwXUhW0+2P3KwUClJ
E7UdbnE9rgxRYF9cB5gzrjmiq+xd20VoZ0bqygYBKZBe2M8zPAYTCyBfC3LtyGu5uxo6ha17UB+I
Yftm1U6gONRj7An44VUV6ZtqqppjlyCcfi9PK3hvqf9b26yrVOSF3e8atTsUJYEu0JGMkrNosvk6
QYhHUBzofjbOww6yRw7b2ax9rN5HdDTm5ii8SN9anXqv6mV1BEg+8wuLXOxSeD9eNxMgk06ffrJW
2dBkZu+xEYuaPDsDn9UvPNo64gp5uApKBw+q1P37CT+nz9jlBW5yqsjP9R+67TyLoPN1cnqHEK7q
xon7v8qGr0d480Np2gj4lmg3k4Ev8kUku/fu6zSJ0A/GeNUWL3k0V5u0A4hcdz8zB80SgLoOsqll
uZmVyL3v6+CQza7yHCDwG0zRnWZ0r7nVFluUSz7bPFU2TtDw5SHsiPpPf1Zt0ZPCJ1GtNcVzE/Xf
wtpsUTKM7F1ik1Aph24b9HW+4n6Tuywbd17EB5KVaLbomdWfq4IPS0vFSzaQ19crXl0CsUvibDsT
UN7bojllWYG0T1K8DqW6Eos3DD6V2EThmUZGM9m2RXCqS1QlEn6MqtY/lIH2EekOoZqmvlN531h1
c99vYC5aR0VXBDH7xDykApGLuq1+Ca0ofDypDbX+hUpP7I9mjDV5k2KYGj62uaHtUeitw85ao4Bc
OM2zmoq3ylQj3zNGXn3d7BI5dritjQF94RBsau1lB11jk5C4yUdbe7PfJe60cppT2aa+a0+2L7wc
w/esdLcF6Z5LB2SxDpv2klsd0VzkSBBTg4fVChVNyqZ7JaYf+6K3PowihJFFyOleqN5+SNE8cZtj
oUw/PQf9K8v7tIYM+09jOORknvxIkC5mcR5XkwWcr9A9d0UYetzz5pWSXUPNJs2qu3hoeQa7o7nF
PEP3u8Xp00i1NwjdI9jV+mROrreOyx7vjARyqhjiO3nohRXfkR29S7PahjpsZ8B4+2c3gWBBZMnP
bMXv2vpXbFhv1jD9VestObDIPAHGvithIToTcUTTdqs1OgjvDWajGydPX5AVty4jy73f1mm9L8Mm
e8gmcHhK1D2KbvbNLks3GZu6tQ4xC1GsGIcvbQBLm9mrTsNZudKFgSCQm+zrzA1P2NIEqP0Y0d3s
ZdYhYKd2FFGiHePBgKEZ5fNdESfDPkcE+QQ03NhpQkznPspCNrPQWoHHVNt+wBiRXJO2KePEecja
MNqE9bnqoPWYwiaZigEk2hlsifMKn8MI8d/VgoJctYlK3twEEm8JYb3Yhodd4Cyq16bZ94qN30Ae
u68tSftV7VgdavsRGsMdMCBjwpIJiXz1fa54c9KqvvhQKnKiXtKOh9IyrTWU18ZveVx+jBZMnwhe
ywe04hZwMtgHcKq4/nXC+GABw1kRqtbHaHcdHr5CxVvTwj+DuMhHiCCKz2N9+CCezgtbUvUfmhf0
fgZK6sOzkEKyZrf+CAseEegYVh9QyEZEtZF4CxXjiOGgfkF/0iMg4QRrWYzFrF9yBRbRGH3MbVKu
4CX9P7bOrLlVHWvDv4gq5uEWPNuxYzvJPvvcUHs6iBnEzK//Hkh3p6vru1FZAhPHBmlprXcwwXRH
7a42RxZZ0zzFNnviMDL7a4uI67Xhfz2PrtwBOGOvzAK0qbwcqmXmWC/E2mSUvFdllspbm/KVDWbQ
23xKJIZSpLzHAY1kRGG6yFiyoKj5AI0C9hvhoGePphbYQMZ3qqo0GKc0P9w+o8SMNggc//JJTWfa
9eiJbEAK2QFuWIbfa0Z2q63B8SeRGtuUFLBvWP1eL1MPT/Jk2M3VtU/r6dA1SXid+V+UxL6AWXzP
4lC8kkjtfDSpWLKkot6QQkfRr5hfbXNiwS7lFJBIAF2HcjeFKXayap90AWSGdmcsJqhdkQQw4tOb
PXTl0ZtxWkXaEQ+Wav677Ep8Rsp5X+PKt50q7wNw8KaTQwLxhec/nEH8TrUr+FdssCEYDrczaG3H
3oZpHPlhRqK1kejgCF7ukgTKkAjR+NKG7NVW0qu+TN1RRuLKzju56dAOVdBhY+EWEB9ICKDFGlpB
5+WOr+YlhUiWhzYJ7cdQeSTVrXzXdEblDyVJjdKL3E2KAZzfUFneNnFlbyZX9ieEOuyXRGgJN90M
bqEhXaaZTKgFIfTNKZNLYdSAdI3LhDTdtrem5Ay3o94T+Ft8shu6afVBQzFDKE14bnlUEYeqfpnO
3GHEJqxDjxRNHCekkCdH27ZtWO7LSGSBmbw3tla/RtOo+2TU/mb2psI8iOlUWH4/9ZUfN5Fys6um
u472qPgF5fqXRgwiQLOZf1z1TjHWG0VJmidt5SvZbsANHcCfUqJAWVgYaDuahjI9mpc+orSuqqVX
6I07bonx2jZUG7FR9E5R6OKYmrsvCLnv+0jJ/N5VbyYJna1hT5Ovtcqp9cp3IWznUrTKHznyQ42W
ZryYVV1smyn93RjgdySi4jjnvJadTC5ZP4y+kkyOP+Iy0LLuowrBsqLa+Qkj73A7hbgHiR6mdBeG
mK4h3SEc5Y85msPZDIFvjVUcxN1oBY3gPukqPT8poocCapAYncby6E49ziBuWV/QHLuqki2VAVTE
wBJRx3IDsCwRmcjtsxw9HF1GgidN9s0eku02HhUoa7WYD7mVNUArq7e2Ke+KCuANge1m7zTNd01k
emBIzeQJy3j4PPM2dyMsuTk6uhGuRUtOtOvjdIscNBF8pE0bld1H5cXiBEdJpXo1/900Blg5woIN
DwUcCnzWg3kccR/qvO9ZWJh+6/TkOpBpGjO0oRv7Rql0vI6ADNEsanaZG304iNVsR0/HzVRk23mM
bDbDPV9Q34udHYXqVjjZB4ZA46YmZbZFclXdZjFowlKJEFrRq0sxoofVhCxRuW0avoMk3E5Jeido
86QNRBjvycFlpxTpXVvV7TMx/gWzyxYZ8+TV0DRlX/Eg+eH0mgHgGPJE3Bv2s5FFodlwqZsIeCVt
3bBjVaVOpM/OrjKicZ9XtrZJANj4wkVONrlFYrQIb5o+yEFIbiwnvceeONuWK7ctErnUrXN110PH
O8yO6sH4ReSEORwqTZ/muw7h97mzS+S8ErwY0FPfhZO6bRxX+tCVs13oWcwkoYi2qDx919Dd2dZd
Mzy1nLRQDvum1nWsvjwPz1ID4a86TMYN5o9PfiqXHIv7g/RnthMKTheTsXEyMDIRSTnQ+o7E0UQi
aKeHOTCfUXzE5GfguQYK2EBA7a0MekKKXW2hYF6jBAE6vGwfdQaFy6AQ6FHzlyMI+mw0J18lkjY7
rMGYf34iszCcRZLdlbCeg17VwhfRGN9tkzr83FenpEvFsZiYrk0FOFdJNaNyzg67TKinZ7x3Nxou
dEFdaygilSHUuRCcUtqcWr0A5DVmaDpGtR8isLpXFfYsfW3Jz8aaQUGYZY41km3dQy+dd3A0McNI
IaR2s8JOfcwTgABefcTysjuNg+hP66uvJrLN7pQnQKfg1LBSO6TbwbfvpyJz9/y41cnI1Opkk+/a
tXN5nRD7PSGJNJ+SnE2bBy8pWK/mthQDumzc1xQYkaE5k71wfVL9V6F58pTWxYd0cxIohTnIwxzn
bJE9WM1uNiFL3E2nwejQMncavHBtLc99y0KdRS/MY68shnjVfpzm4sQqUrAJGsOt1ZUfdgwqoO2j
kuuTamnw2c3NMlDiMmYv5YantSF8JQ6N06tF2n0XKqo8zZ1EL2uw9pLp8CTVFOxiTFjq17J8S9L2
V9MW3ed3tb5av6Z4ttA+n8LZRfmlE/twcaNc9xnrK3fpLtZ8/N4bWRUjH5rGHsPhZEfvkJoqJrqt
htQ/uwuqsp6TfBhFVGhBo9bpsW1nCu7zRhvSu6Z4CW72/GMU3yxkKFGCIIJvmjAMmKSWD1Df+rK5
pgrTBRK6QZxOYe7Hahju56w+DE2NsEKBK2ISH4cWXqJCsAYMdjRO6ydAzIO6sDO/U7ar8Ksw3DlY
XzZaXLH9DQ0/bgFRIhUC/futLDy2VoNJvgZDqhNAB/0k4JgHlQOPrf7pztlP8i4u32yIhlyvWy67
Y/p4YGGDGovj+ltV+lie5NKs3bUxEfPgNl9+yv/vcIgR/X+dPThes5sGQXKx2GvVEGC2/J3NSRc0
JqpwW1sxERgp0kNf5x5FHU6IKvy/SzdBLH3ypSfBZwqnBnJH04P4202/BZ4SVABHTWkvYdbFx0zJ
kXO/ddgE7rq4vxdhdUmZB06oZOOQVuU/kJOLSJQ30LQ6PGZn/dagDU86XHG3TioVH2A05YQomR9h
nRfM3XO+04bo7lAVC/MnvuvvUnWNfb+kCVTLyk9jhEyklPp50rC22UNEcJ6d5Bn2ehe8ZF6+eSsN
EvuBIoJI2Q9HpbRTHh13uooJQTbLURqiJvKMHuINdZ+dQlWgy90qhFWQsc58NUe0YBTLn6k6+8oI
SMs1dD/1IvOJ4lFRVenJK+ff/Nj40wBaPZpDgbemnrSbmBKZPrTedRCzsSepXMEaCxK2EBtLNuVN
zSE19myjApFVid9lUXmzEirOCFkh2l/sIdrPG6owHmch+GyMKNvicaO7c/oXqH95DovEDLBELjaN
MteXFOEMQyuVj4ppdueM0j1m+BLd8c6kJm3N7a8xFXtnbvGeb82n44hyzyNQHELy6B9lEaKYkCg/
utCsAuRpexCjIrsqKvuexuu3VRaLH1EVv5NJCnDgNr/3kbgjiOr8yQX5NNYFvVDsWxYSvhRRUvtS
xbbNbOyfZOZdcgHMUY7adgeSJQ9Kg3BcuhqiFdmSTRk16VFHcX7j5OZ8QMV03s+UDjagNI3NrLTN
lvBxU1ZDslfrJd/hkZEqyLS2orOvAP2xKxT9o4BPYiRl/D1UKhsmOMUE/ZlWarmQV+KtatjzoxnU
722j/VUMbY06OYRJqv3UYfBqSdzEQwdoKDZoLqd3kaQ55NZ0YpLatlOeneu8Gs7Wkr2bgPoOhqwP
Xi+Vd6yvt8IzSKnC2NuEXbYdoyR6Byn4U2A09WJKXXkzVEvBPkMdtm6Xg2y0yniXydH9LslfS88F
W9+E05nEZ7TJTOSUeirIBxT5Ny5K7j8abzACJ3W0GzsA4yiruNk3cM+esdnCeqcS/kciH2x5yW+J
ITHxtGbcvTKrFu8R8+AZvbgbdUhqQxHFr6z6g6xATI00rvxZ2t4TtHG4i2IHwnA947E1p/ONFMPv
SW+P8yTa59C07r1D2CIuwDNjNC33KIEzHa3174wPe1pr3im1tMz/6n8eXs9cB9f+2qynf737a+z/
vcR62J7DdZ5HrEw5RmQ+YX8spsafL8sBu+O1v75a15s+Vjlp7f/Xy6/jX6evY2vzP2PrddaxSWuL
jaFWo8/eLkP7rSgqFtXlpeoQwpBO/feo0ZsEBMvxTAGyu8WP7V/9z7d+tmKiDKhYyi5KRX1am2pZ
ZgezRHxs7ZvN9O8+6tVEkX1yKSc9eliayuPg5kYAiCh6rGNVbjO7J+awX8fWRoWbrsZDePkcyu30
NWIa+3pTi3Pj0UTN/3NsPVA0s6S+s2gdLxf/HEuUxte0Xj1+jbHjDBCzN26lmWnb2K2ivVUhNV4q
tXVVK1O9hrkXs/SN7Q/pah85QOSnrirjaQ5FvrUxILqX08z2KZp8JN7K7zGIi32CAeSBwgisZdiJ
mOxtNN3rN73MyKWExYtd9s3FTLK9yxp7xsmTEGlOsyPMsX3Klv9cINm6R9zlvZCZc4V+qG4Vtl1M
K5H9MrRjQoSvvqRje0IMJT/j3iuw1AHIDYpq3hqeZmN6kqMfV84/hIPsJF+09ySh/1K0Uv2O3lqx
EYNdbNVZe6Xc3LHF7JBpLNMxaFA33JuypNKjIsik6RDlCL03ad+r77UzABht04VNQSYpwx8KC6rI
+CupfhtN17BTBtDYRdbHPJjVJoc798hiRAqqsfxJLn86r0My0rurl+XHtbc2EIWjXQP1e7Oev461
nf7uWb28rL0+LmcqTONL204eOLVWbMo8HR6FCAtosPGwVaJheKxjcUmwCzjquvY8XDnPcZ3/QYbm
XyfMI1LVZCXBoCzXWJtc/yceLHFfL+NVc3xUsS70v07oO+weTEVmx3Ws5rm9tEp49Rpq+FO5QS8x
etXmXMXEM512jhst6Qmm7XUssuJ7XlBBXYessgd1m5W/1nl9HYqHeQrUStP3azeZmvIxkRX/vEKB
BbYOUGnFvK4gV+Cgr0mVOIekYX5FsuXfoNvPU5qZ+FwLv32N/+95pPgL4JCGvluv93Vir8XPkWoc
O5t8CFBwKl+QDDSPxrjo59Tx6K9ja9OXavnSLk2UKMA59WleNJ+g5vznwNfJWjo7h0pXX7+G1ldT
FpYvX2Nukv9RPUn0I2PPd2WTvJQ6JWOBWe/nq68xW2kBEUjvtJ6hUGH6PK2I6uyg6IBhWh3V8aQy
MUNR8/Y9IhG0DYkZdmtXE2WOG0IH79qxmncRhgvIZ8kVLifHg8gPiRCAqpfuILoKx2BwJkg1sfcS
9rvhZeDbSpMM89I1Kaof9Abkfjt09vtYyOEgFCK29Wg2NumhldW0iUy48n1rO6dQEpTYKdk5VdEE
ImmZ/eb0BVswT3ysPSvX0udSJ1h7sRvab4ZpoZLU5vd1qOwioom8mi9rF8SUGeDh+L1G52Gjj7X3
ZsW9giRYrGwtz3PfNEKjg1oQ1K3dEqkX9NcIctaTDaaLVxgM5/VgCKLj7ZvObd0Hw2TwXFXVq7pc
NG0Jd1vPKy7ridgSE9NNHc5IGBf669jAyrMVDSpUHvt7L656SDQseeO6sK1rk6s7IenOpYzT9tBF
AsPW54OTNTvh9BnYzyjeF6iFvEXDvapkvvMUjKGzYdG9HOwnSQKL4q/WbUtQWe9K2pOdytRvXZSy
uk9F/m5p40SczyyHaUxGLG445zmG7oyOaPbeKyPFFi/8QA4aC44R8WevM/drr64G+eYYR2bHeGvj
ZemACjo5uu5B30qRoi5C8d6MZLKympIUNBr9oBWREwhqAkuWzwl6kC7bODO7HWmsJTfmEs7nz6kz
isDU8+jg6RvER91Xe/GDWRs9OximcjMK+a3TFax43Hq68aGR4ShH8tUZexfFgBaZUDwOIruCaqij
IYhqVvmjLfrXMKzVN5wMV8SNL00vfObktdKaWF1Var6fSQNdtDTrK7HEGHZpvkRFlH0OaWMYnxSj
fyRN9quyXePQYGNxFRb6cBMh7jmv87+IvZtfrimu/Zhrf7DZ2KVeY7FZujXT7BOQF9Sw2xa4hJX6
HuLK36IFfy0K6Ud4Y7ybSXOMAfL+0nKE4ZTXDBuTh26XZ5R5i12pkactlKTYukNSUfSOvxH01fve
hcggWk+gT5+2r2ZfShIBdvxLih9qNNt7r9EWdH7hbiaVHGGRiBLjbJekrQoy1p71+5wMxdvQJQu7
MBOntZvV6I0CmrjAvLdfw26iDtUNNVwNY3yNpbnwy5JmByo4OTQ1GiGWUhywe8LEIbPlgaSf3JoL
rZydufEg9OfPz9QgKVBsAEFtE4VCP0WtzE/0NiZ5Y/umfsd18BHNzEAGU+0uCvUSt+8C1JeiVe+6
06JZmxd3i93aez+72r1t9N16DOlT79zhoe2P9u+OyfndFI73zCvk+bHIeO8tY8JFGxPm5diIEBy5
ZlxNl56K3uKj7sncL72eYvGjwIl37aEHXD0aL92JsLLe27LGbLfI9+uxzrPUuxPKw2evMut7O8xH
U01VZC30Q1pn8zVfmlYdznPS6qRr6FVd0+96V7HRMtLt66hrDnveKffJ6KAZsA4ay5HEYo2Zpvyc
69K+qoPG0XBq560Zxz2CtUt/PbQ2FDCxeeqva+fzUnndWBRVS9Ko+SAOQ5+TlmwEhmmuJQWEIZTD
1m65/AGKADbvXmDPVC2AE9EdW52zZ1edj52Y3j676xFNVv0pttJrnvV/mWVSHnMyXte+r//VoIDp
bPGVq4P/OTCo3vii81G+zm0NRzP8ZtRqHwA50iLLVeKWZNCoJwgGmGF0M1J33IkeMqWWqdGNJwmS
gN3P02XxMFrH1vNcrIFua9etzVcYd2QZlvd/jc91g3yRtBV0GSNJKBdqGzGFAsYpTZG0BQBjKJZD
VlFEXsZik9kTIaAIOIfdvuVW8V6FtbiuPc+bwgVaiSP5cnBoE2WvDHbCRrro3lS70F9sfD9AjLSA
XjijBpbK5vi5doSkxoRe/XxZu1oLlAMyXrZfu9VUJMdw8EAOL+9ExjO/zUP8+YfXIduaglhm0WPt
WflAinVAE2Xtxni/b21zSUQvbxe2VZ3gYtj+2s10x3qVUHDX3vr52kg/ZHYuX9fPni84r9FKFPw0
l8+9AIsmXau2a7fCXJ5bs8DtZv1sdo4MUoIQ1NJbrxaH/WtWkeKlsExpzdIKNVDqRp5sigUkkqea
udosm4NqUxmKMP98d8Zy8pMocn4AID5LXuFJx/PUWPM/5C0+JjKh36sOughFefHE55ulntDQx6Oz
uoLgyA5VaYen1pjFOQyV+EAdsjiUiHje9Dz5yJBn+91OzsOc8Gt33Op3kZc2lsvpeNIqTI3dBPQN
uZ/495FCfEMGn42BFrnJNRuLBCROFJ0pke6TcX6z58LwkeMEvlFl9ks7d+Xs57XG7c2T2mf5bW0U
285uZEORyA5/OCg8Bn0KA90dauppUd0DuAJ6DodORWOzg8XiteMZsPx8lE39E9tM5Whp+fRmdTW3
3fiq4Qf/ge/ar2J2Awr0KHdX4U7Y4k/d5ektTmJ0azNH2UHTVz8qK9EIWtud5ur2u7D3lMSyb8Y8
DztDiZOtq2TnSPF+Ea6rJ1PGf8y4/NmNwqS8UzsHDcQoVTYX4yyExkaZZCgwQX7whJH+PVAkyibL
BYpUU6x0eLDTevQ2uqC8VAMEeJTlnox8QskP0/O2SDB/QZ2YKoH2rZ4j72B5VD4BvmfbWiCPaTqA
lQaw8E3ThxfrbxfW93UotIehNieI6LVPFSraqSUZMQu5SxIvI/leldhcOsZtHP/WcTwx7mVru4cp
75A/HAEoy4A8o3LQFOpqcJrqHdx5HXmQ0Dj9AuqhXjMyYBv0lexNYReLj+x8ZHlEYtOOvte5K5+z
zqLNkH5zKNwD7nYEGVMaxRzFZfSSX1OB6eI4oJ2L1eI/MzSYqtU93ACjJrB60d4p3mp7q7bEKbIK
svJx5W6iQjU+QH7+HKyk+sdEBZNa0J+462rI34JkfVkhDjG0na8iUnfEuW94qKUWv9agVNbe2tRW
q+0gzpMcW85Ym7DSQbqM3jmErPJARkUD9pccwEZsE7wYbr1mqs+J0urW06l1r10LIcVrnqAFvxzs
QRc+BwMy9mj3l3XIgH2wd2K73jRuqj293mhBeQIgWnrrkGZYCL61WXpa37CsPkeDlZnYJT6UWrio
fVbdcwqBtJpxdV97eFJF28wNsdBZDo7sbKhXt6e15+la94yVDISAgyT9OqbjEXLsvcKGRcMb1oag
ZMejgb3o8obIVaZtWqcqaATOIKpOXjud6sNyUFmacSDxp0AaOK5nkOoeTmGJCtTXJSM3OyG+mn5+
5jweyiD2pueUkO6YLE1/NiHWaIUUpywXrHRlm/xjtza60sROD0fYj2z4XeGJ+0ZOM5gMa8SapDDe
qrH6JVKEJtZjpGjVAHFK7wBi1HyzNfwMld4btuu5haFHpxqbmmA9OqhUerBft/ah+cp6XwGGkVN+
8gQRBFS0+LE2iKOU2zoNy236nzF9inM/qj3Eu209fkzRCMor9ND+NveZiI2nW3bGM50VJn0wLce1
myhed9Rm4CHrKdpgG08WsMnJ48/zi4Yy8ohK68Fe3l5HcgfcPUQQHW5brXTOY23SpGG2a4bx6ESJ
82jRRr+OiQLNXAeAVpoR7GgcafbryWQExR0tOfY0YVsEoH6bLV/QuAXY/K/rye6fMlfCLcx+gFHY
pjzg0ulY3DXdZ3cda025kRrr2drDxLTczzUAu8+uHvKuOd+HADdu69BozJTzukTF1qOOnuvYNIcn
reDBWHuyVfpDa8mSM/ija9Pb060CHPLyOQQLEkerwfMNp4hfHZfHvEU7y55006e2S6XYGKLH2niq
2KulMV/X3hi6zTWW7r7UszgN5mbJAsva8dejZcwqn1k6qbMmTXZfY4aX/vFUlUWvr5q7FsMq++Pg
LTo26mNtuI9Q8OipVn+NhebwLmN1vKDooz76KEwuUrP/+johZZ+C8kbT7L/GXOzK2vHzok0/IFiB
jFBgjfZ00ePktR29/MoamF8poZ96SBCntYdRpq3660svEw+tNdvjf42tb7Oa8qdsw2ijVXUOyKdw
7mvjSrKEDoQAGOqMVaoCSJdajBw2KRzVp0zC6hmmFek1L4n361geF+QqEyDmoiirYKpD1efeD4/r
yaaBR2uJSrFhAv+pVOywMqbZbdTF8inn6tGSKHxB71U+yxSRW1MoYaBCB8XrYTg7ndnzBXBQAJ/a
UEgFKaXZ8qlOMrk1iXtcD65D+IxpJO8b76hNQ3WdzPFsS9Hzew7Ge2MO1ckbZQcqaIryFxlV26La
KupQbZrGkRvNimaAR2GzMxXDeelTKBpJH6aL/dgWH7dvjRGW8OH7S1j1L1YfodguqEnBS/gZdsnO
EggepBY7nZIIwKu0+jDG9u/ZLUCwyaPaRzAnFAGmW+31TUsMEjREH4WHv5Ce+zMo4WCMFYikIav5
Wu0DHwO73gSDrirDCcTEuyadeB+xIJDgVoGkA1Lue/2szmjNtZpiUFyAneQq+2zUP9h3MdmAXthU
hnrNu+yIGbVyqbsKemw/uMe8hwBnGO9JMyRs/1z2yaA98164zzm3tNNERZt8R0sy0Sj9vJhaOFO+
OuKkizox5dsJNwCv6lO/nVkj2Qy/qP1dE433uojwTZAY7Kk24T1GxsVsEnWnYIzil/HHPM9vVIQ2
catVu9Ju3XOf4wZDIoCXX800oABvG/UZ0bJvICxGXOjaflc5Ah9XXQ+vffGby4gTciuGj+7zEDim
QeW2VLRLTqyaW6N6NzKuPNT5fLYQnI0EIJFcwXIx1eHkTemh0QZ5kl0ot9hHDpvGcaJL5sp5o7b6
t2jEPwDEVLeNZiga6lzdLeAf91o335Ukrg85ao0XZBLBlbCmbLPGaS9VWZIl0Qf4W3MYRPXUXwAS
HDqJIGMr06CQ1d7LR+9YGFO9yYgb2FqZwjdw0wpk3x2sekEERp22NQc73QEQ/olU04/FTPRgUiUP
+Lb6ADhcF6DORgaP+8ZuFOB6adueNVp0EoBroSXBjr0zWO0NG7aN+rNO9QlenSnPA0CDo7IkPIzm
vkbU2hJWE6JwG3XUQTKBMEuRIhkRD636ruc/elu5Zhk8X8RRgiy5g17+Z3aN+kT9TWUlTCWaa+pp
KmvtYcLwMLntKffackjB3zh1YBQivnRFHZ2ikQgj13h+J4EvT9ZVyO0Ny91b5aSsnB5NCid+x6iX
ADMlh2rXUu6FPf10TdW9jG7aBqQCW0Eq9BPsgLcatSXbOUa9wBEigkyjFZiWlXLJlHyDCFAEQxL/
bvIKl+zYPLCW9ymIFeSt5I4v9B+ZYREzkoan+oApR1tbryRGdD8BXbYJk+bpuQ0cM7fB/U01yqOQ
zIOJYgbz0DdB1ZETkMUrmqbqpY9j7dIujWNiWOlAwswKX+hRuDU7kHpC09mhKE7H3Gs12yhN3QBQ
1i4uo98KlQeUGGIUhUhl/OqtofpokTVn0T50BTZ2jgunSY+ogagj9FSP8PglagDyzHd2JG1A3bOu
zCu25rmPG8B7lqiCP+9YC4R6M0Euvo0eCXapdxNV4eiBsArLZ1uDUArVDhy+mVxGkJc+tllEFWwK
u1SFw2O2JK/nLNrZ3qI+W/e/IzfMESgzgDe6egaIwSwAHoZ7MWPVqEOY9zsNKlP7Z4A0GAP73TYe
cD5pO2SdHd8sWjVAaLrcqmUHQrlTMGDRVAX5SPRioiiksFC5z6meHqOwmwupxjyYuwlRtLy9wV5+
kGlufAs9+aM36aBA9dA6OrZ7UsLeOylp6J6sBadTJ92PxvUuVcw0azYK01hW14cZhSUsVP8eAKLu
6677G+8DA06wHW2VKp1eBryKLg7J43IhEEeZ/swc9wz+YSLKHkO+weHvkV072Y0I+FKSbHWjC/2m
hESRJzWJijYyqbpV1qF269K3UrvdA10vAcV5FqAbFoMdZOaTU1CU0ks0t5COfVZW55LlKbVNmiT7
amrNfS9r76/Me4PL1Klt+Gu25QbOO2upt0BklF+x0QeFlUcnfYzwR6zVZsNO3Tv0AM/2FjhQcCeU
pJSQzVsH4d6xSpIeqrkhZnzxRmt4zQY0ihx6iMmk29aM3opcsc9fTT2UzmfXJvI/2hKKGDZfVysk
dvQGCxyjmwP0rD1vF0ahFwgP9TWNqS9gy+zrasSjGJrGeZYJZVOij99ZoW+LKJ1O6ox8E0JRdy2J
/liLQxRUnQu6xevNyO6MhXhpFvEcsxi1i2rK9j707XRtk2XmpudVUXuXMaFuLbN9FTmqCDKHnxFM
2FFp2X90fUbkYcUfaaajc2iWr5Yx2ruxiNl/L03ovsxeBw+t1ZJt090zp0lPgu3BKQudeGOUEABg
Y8dnyzbvemTA3vBG7ijsHgcQV+T3ku2gyPuMQSWJPTZn3SJwpuWHFQNmLxVpqMLAEk1r8boCgfmf
RumoF/Vom5YedhmGQFIrrEBqjLnXkmbBr8FB9nwpBCizvtVDbF0x3IIjgRmoB8c66kFjTdEwseMM
eS+pkQuC0kdu1PLcmNOrKuYRakdob0ZUaYJp6SJTMAW9yY9lZi5AM0dk8Eo6pCdnDXSRZ5ZnEBmH
YYKRAlzp2pndXWnxfyrMJN3omGjOwYqZEwuB3wJ/tnWGqYBTMLvXMdM0QsEuv3mU5k5JU3/MwI3e
8doAbVj+EEOcvasFLjFe+9stQ27uNUvgLKkCOevsdDJuKMdztZe1mVjCAFh5yiZcz0YDHHu1am0V
wJ4hSIFJFuZpvQyulW+xjIpjnlRM2WPnbDDsBh5CSQEQXDkHJYppsVPaPBd2YDLlvQwalF4JUAD/
tWGXNvw9JEfCl4QE6yGdxYdACg7x0d2EtdzGcUYI7gveCID2JtX4ddH/zZQg6+U/7GvaczvkezlK
lklQgamDpbWaQhJq4XFKeXTE97KojG9IyKPIOT70NLIO2aA8ZpIAC71V3dfmYjyQ/K12xiHxRkG1
fuMls3cUsXVNKKUFmY6sUqsWCP8ZIMbts2vq00XLkrdRZZcq6ggZRQFleDFpqkN0bdKGvwcU6ONT
ASLKZbezKXiD5arsT+GIbPqnGxztCWzXRRpbmdgImMzT2oKrL7K+2ZSZ7b3CAnBu6vQ2g+B7NQAj
2EXU7Ook/VYRGCBfGQOtrCimrt0503NivioHoKko+7RzBfGTkQF/sTZF1BlBXZX9AXZE+daZsjmM
sEWCtaunTgPeWFr4hSrNC+Ey/0/b2Ru9in5PtjLtyySbzwh/vPYzYG/TtdNbhJTLLWo0SWUYKUyn
d7KtJe16X0EDNyLYGUqKxFzOx1uYGu6AVLAjKDKWke/MY75lF30zyHMwi2/y/Nb9H2PntSQnsq7t
KyICb07LV/tWt1rmhNBoJLz3XP1++NBa9O5/5o99kpEOqIIkSfOaELDYj9x+xbSsvWYLZqZccHUh
CIur6TxGC260Nib1CjAiXJCkEkx69KYohn+M/5sl+VI9W167+qYMuK9eC51ulxUpoQA9Gx3ktFZX
wcE/TThCXqzwNW5ACvgvYxOkpwA6r90acIuG8QWhctQN8bxbdTUEIyS4ocxkwuDGDkrei+CGFHR+
Ckly/Gtym+AGXJY1Hxms8kskKm+0VcElu0g0mVlBgoXF3xvqArSv2+ooCJXKeVoghYxls5uiB24d
NHg9+LtE0ZZ1BHIDsFhHdlW+OUp+SNQAh9y/zX4AxbzcuGY5o8Q2fKKtJep8FKiiZI5zNmUXqRk5
LXcGWcTgz/HtchKppYXqtLOdLD3Ir0zQmmYDFuGzxdXvHDTqWRRGHG8PyX24guH82S3PbzQj55Kj
Ri17wBIkcv8lGjNFZksL4ztJZll1DktFx39m+U05uM8A74yLXFJ+Bs7LYVQNiJP01dEry7/luHQM
4Jgvj3F9wpIpeKncZ9fFWkijW95Y6t0ZqRU8mQB9rNhfaQ3QbtmhHqd0PKp6/UPwwBIMwKi7Gn4d
66lIjmTVYGNGVDkpfbzbHGXTe8V5hWrwvYe5ePSakCdqIyF6apPmRZ69nbiPA+s+p7k26NatIUJv
j6E721vFTeow/WtDNNu2hwZ2WAdC3QQHeVzyNCRW4vGZ7CQqrcAKdZ995W7nFX1+g6+jB/pMoksA
EYG2oZwrvN7pW4ZkBogAzBmrYYxA30XlaAdHCpDIrpHfrNE57UFD2dFFrjc2DWvUzSFuky/zqN/I
nVvvEtTSXWGl00HutdyVpC2Y/7ca4isLBkCeiRwhMclbm4OkJTBSHEOaLgSiiejj0H2SB782Tbk1
W2uQkpqVz10Fhv0gt0J+pN7X3J82KPQ9K+iMcq3qr3axDUHucr2/Zu70M8Ar45QxGqDVvWhV3sK0
DU/5DNG51adP+tJ1yGc7i23nPAczSGDs+HYqdE6UcBv0hKwkL/6fC7/7DRLF9gqyux7qa8316aEm
g0Npb+gH6QLk+94hN36xAWSNn1K4vOvNXeEU796ad6CKj3fQYBuviGBNzs3JCHNtPsZu+F3pMvW4
3WE6wRvdcaF0b52L2j9lmFie5Lf0fvWY2rN6QqOxn/dNFt61g64A81j6oeW1liMl9q95XlfOCAeE
yUFaQh+nJ4YwTF2WhqCPSDuZcKy35rNUsKuZCqa+H5Bgu0gLHjtruEy5xbSkOubOgPGRu4Ar//W6
dpFe/RCssJcbwBUWQMrW9ub43tUXAKNR2PUib0P3tnTL0pIkueUVrP4sPZKlz87Rd6oBzEr65AQK
faTUl2B7W9810TUq5XPlDRevMffSEtZDsBU4K29twwaB9IVM2JszCt3X7Q3f2rLkSTJYWqHa96cG
kN45dKKTlJnS2KXGdvzHJihpeWoSW4+R9Br9UC7JD3lrsy0r2/7T9WArxwZ/al4DuHK7FHhMkQJy
620QzsuHQ/cgmgY6E9VJP+FDwT494wJ54oOtYwzqPOZz++wwNmB+eKezYjGrBR7byXMOKGWou1tr
warOY/mcD253Ms2ZoUSjqwc1KFi76RGY2bHBexLewZQvdpHmPNSHICofHcyLtwcvV5Xk+jptacnc
msmHQ4ohbS899oPSGCWol+5aYnoCfcmM4TzJ3ZeTFOAZJzArNLveh1a/l7cEVju5En2XO7jG19xC
REnmLROuwUdIdd9s4VKE3LAuVtIr6+BQQ+IF3zAm+ueoB+6OjMlR7rEE8tjjZXiCUC5z5Cn9K5/0
Gy82spM6j7eJWSJQ5nUX6WQ0eu0Wzm6Jeu4hLIL1C2C0f0PKz65yQnnyEqOnbxc2jB0Nf8+D94RZ
nLtilv3EfvHxPDvl0iK2zkDVVOfKcdvv09tRO/QTxPvtLpaZQ0+aLJ+ZzM2sg29BFxJSCbyAr+CS
DUbiHvKjUoW9NSgnBrooo2YdVx0zGWyB163Ok+tcJ4A57OeeoUeiURzZ+wzHsHV0tc6iIi0o2HPT
tbUThkv9UBuJcZLzy+/y7Wi8tvrjbOTtSTWNZ3mq26OVWN51P2NjinZjUaD0D4X8zwRt6zgU+fZL
eh3YMT0tcaRh+gDG/6hldg47v82HewTZzQvQtOpGWDtD1FU3tIXfZZhl6/OVJ7H1MduD4QP9K4We
aU5efbAgSCOL4Rg4nBS8BC49+AGFwGPJLZMnI806UFl7tIAH+wW+If/tzKXC1qNvT3Jt0Et/v92E
rVRiUuX/fyrGaiPspfutq5cfI8l1LL6lJbZmzhG2HwxoEWaQga7S2RcVj0WpIpddh1wSxWGTV22N
sq/9B1a/fijld74bZazHlrm7BxZwx4Yg9hh86GX8yuYIS9fymswFcjD7YDK/o7XCenLYJ5eiCUP1
KNXXqL98QSPAIF2QruM4aakyotuCLW+aM7YcNJQiNWBiyyBM/s4WrChJSb8by66/vpxHmDj3Y4Gu
W0+8AZ5+stmlmvfo9RZsQv3lyg8x6xvd1dWrDMtkUCcxCdZTL8NCSbIRhOZ1AAFkqyxVtqTEtmB7
jFvedo0Px0b55w6hDvow+kzpODuAAPlF0vLmcccTpvFL+frj51IrdpEyqO+GkfII15Y3/wgg2l+l
uUYo6QKaXp5B2HVIbkhL+eeoHL12VYBymotbpoePVJAApsg2hfvACRGCh5RuBdscUAok2OpJcvB/
DlqdX9dfv7TkleyxvTPreGZtzJLr6XnH/sl/3zuJrbUk+jEtB61nfVfr4wU+HqVobGy09qs2IzUr
/co2epBj/ylvqyKl6zhbolsgz2NLSkyO+9ezvpvOSG2p+OFS/5T34awfrhQsHT5Gc3UXwuhbXnE8
nNmrqOZ1riovvAQspUDOhEbE5H1ZZtuCLW/O8ASFfkedqjWIrpWku5WTb1XflUjUNwMQQmzBry1a
XhZ5T7aXZXup/jVvO0zeO6n3T3n/11P5c76Q+4sYtN94cHFoY1i7jIXlw7UF60x2S79bq/in6h/y
1vnEctr1CnKeD3XWKwyJd6cpw2+188K9dA0yB5XY9o2WPmRLSmwbkG2VP+R9SEo9v0cwoP+p1Ugi
JIUNkY+Xk713hrfShNeo5Ep6ZimbaXVWZSfdK1627h0wFbTxLa3MC41c0tLzMxYKWFGyMstdl478
wGrnvXQPrP4jydqgDPyHrrZ2GrbKGoL0LkU5Q8JE/O3wT93t1hQcmfRvdbZmsOV9aC6SlNIxaFKW
LFyYXoM6m4fO0dN5L/PfBIABy0XJ+Bq0Q3Ra33i5KVuwdqtbWm7XvyalYHt1JRmwkPKn+5b0hzNI
3pwlYCe0hNdo6+zXgfVaLs9nO7LBq4TJW3a1WBgxlhWSdzPHrZocK4EMDLakxD7Uk050y3v3x6Xk
wyGDVynH2bgHFfhUQ6XANUBqsFJuaCA5lg9XiSNe+yJdl58lWXaRO1MmfZ5dZtXZNZljXeRl357o
+u6/W8x8N1TYqkpMHm9U9KzorZXWRa7cQfTEiCNkUnS0sofZK9mOQc1Fmx7kFV3XKaUFjLMeN1/l
Rf6zqlWrwRHrbLZOGjYH8zy7JkgEwxKHtCZB3bBbudvSvhUo6J+F1q5cdIed2cKAjA55W/mwdC04
m7p/K5xtiw2ASEW7Ru6qPJc6g8qkV8VrGcMzET65vjzguUV0p13XMz/cfrmp7x7ROnVd77rMWSS6
vuYRm5OzZ05Hucty2S2QH7Al5cZ+yFtndVLykcy51ZTi7S/pYajvbaz1dtgYYhUX5P5bV8Tj2UAI
8KjDmCUJ9QwB0uKKzySlls7emeEg07OUeh4wTz1J8G6qg5dIy87acg41qbP7MqjbndSau2y8KHNp
HtQ+A6Q3DMWuiXjVJfAy19zbHgBPDUzRXZq4JzUKrfyIZBCGy8zsj6xKghqenGujB80jnCz2mhGN
hXieObgXxepd6o+vC6L9U4AM7Cf4N/UB1bgRVQ6SkpcheJQlbE/UIyoQsV2ln2LPQVnQ7O6nGC0E
B9jCSWdv/+xZ/vyUVs1P+I6X3tTKtzE3cdVK/e95yZC8xgf+xg9UkOJZ89p7s/XDY7WenV0/YMNB
a1HHGYZd0NT1l3oG08uUvPysq6m9R1EHeFWEbJdaLLYAJkvJc25V6Dep6qFCIhhlqBIcN0aM1cO4
lLCUhJnAgKNAmGjnprDLh3lKqgeJSZAVhYPuWZ4jLMwivFXEwaGskB/yp+GbyebZuVUXKb9MrQzs
SFDiOCwLwDvXZ+YWFzGq1yqET8PHSFRFwfDQZgWYIK8dmA83hXsDUoPtNY/F9hbVr6mfoqdhCSC6
RE++mnxHVlO5SlaZYdKN7iKqXAXCZ4bFbo0TPDWoYT+p7IQ+pYqm7adxDJhBUBDbHtCq1OZe5liK
4iG7m4ahe9CSznucl6DOgO3ZtC3Y1dTYCkI9S/da6eCKNrA7Y06YzY2jji6M/2tKovlhTYHmQPnX
oc1tx1eR5T2iMhPtq7DdoXtqHB3NMg/T1ORovAGmLwzNvLEdoM7AWrWDbutJu8MKHhkMHMBLLyzv
Kqh2d80SbEna5zkpWEMdkDay4aaV+k0+m6mx10xDu5GgmIL/ZBZ9pewnD5a7F6YsNiNq8Nr7AEZd
e+y/JUP+1WArHVw4dH/eLRM+M8hE0ApFhUpMP/9iu/NLmCf6t6lJQCsgiPMajBmwa3SwHmeNvWRr
Sqzbys37G72P20uaxsUDj0CD8t+qn5pRoXFlqXmvGv1rjWrQvRslj4NdNVBflfpT3LNx5CD2eJSk
FLAV+hn59fxYj7se447dtFSPtRRTvhgs13IcO9hkOQq0W/qMw7uDrfy7k87mrZyqbkztwfHCC+Qw
nDozZNFOfHCqw/YL2iD5HYZzsp63Nub2senaY64ia7P3sVjug+wFo8KZRfuiYa5sm7cQLZpPcM/7
B5aOr5LCaLf9hGkdZKhsRKxpqSF5jlF+PChxX1UXPS5cAwFqQ/thxWKJKjDo7tBP6+/qgWXlMkXt
RAoclCyuyGAmoNm4FbqptGfENrW9JOX2ZKm6fKocMGHL/bHHEaBLtQz04rM9/l7/Tprk/tkuajhn
y/1DdRpEXjZ5+NPTZsbBRDlFohJUwQzDfUtLaxtbJCTfZUqxlHSQOw7DI8AZEHjBsAPXhaVCWdEp
6fXXug7CS28PARrvYfW9LE9SHg9hfUp1VJuqWXFYsFZc3MJZD7w2QRTcdUswJOieuIZ/flfQ9yl2
Mm+Bb8dHKAzxbTlmeBgugcQkz2SWjWWDjaJarEUNfoP/UlEOWWtvR3cj5oD/l0NSdwBfoWrnj6dp
uwKR2+fxoVRZDdx/+HVSWy4yFaXe3KXtwqNg29G0WhiwKFLeR0uQIzBxL8nJ91EsjPwB8roas7i+
FJcqyuW7rZLEcNC75cPXsY/MwbHLqkpYVh6eGJOi3DhvFlB8lKWk9MOhkpQLt6iOXhyEwNdD5Wrv
jsh089iVADQ+Fiy/aipjyI7Pc2F/TbEnBbk0u+ltO1XprTtGAE40lDe7jH1Gld2KY1KE2otahsOd
q9d/5aGmvgx2ob7oYf3Q0cE+sDcN0wXRQb5+vYH+l1O3+q0NtOTNzTgVmznlfYqawVtUKV/gIweP
UmiWwb1fxPaTlIEUPqYQ6j7lS82xfksGzXzV/Kj4rCVXqcI3J3tRmwb65UNYp9NdH2jp/bgEiPvp
w85MaqJ2M+/os0HjLUmpA9GUjRzf/aUmA+6lLmuXMJfSt8yr0dHWjHYvSaNvhouBa+qhNC0U8Xe2
1fWfsLFCusga9WMEofKt6bFFUOHrnRd+5RtQsPJgZ755GbHMfCrt8RUITffNKn/MbuN+sRS3vcnK
COkkW+++NTNACtWx8idEdNDSDfvfgWO334Bs6Yc5xkXcbvxXDfAZGrbtAN6TWBy2xxlrWPjC/8mC
Fvmn8EOebjmgYrP5rhy8+ohfW4nCnFO8Zopl3zRpN6G53RevOozpT1i/76RQAcb2CgLjC0xe9V6y
bL9hf8EdyrMkR9Qkrpo3JXtJ1rFrPs3s0klKztgN6r2K1psOI/o2mGZwCYUVGrc1WjHQomsfFTY7
v2fRPe4OYPGQ9URa9lj5g3MjJX3re0dTGyzaHW4ns0/Pg2BM9NarVb+H4xPdSNKJVBuYQtTfStLG
iAgfSN2/k+SsTD9cvvkPkpr67In+On8yYvA9/hhcwmhQntOsVe8jHxpx6GNXNeTVE0CfI7IT/XPp
tZ+TuFVvASsMz7re8qrEqMpXiXsnFSQfXcRTqdTZg2RJYKJyFNkQGOpOx3C1wD02s4NnqR5DR3vK
zeemKU5u51YYFtZHZMzLW3tyituogyy3iAWXt4pK0HSVi8ysOh1ir0d03I6ax1BzsAKfrFcUwtJv
qlV5R3Qzy4sk4egAqdeLt9IckaQ0erAESzWtn/wdmn6gavIRd2W1BShepd9AUWdn6PjOSWfv45tt
Gbe5q1gvZpg592ViAbBYqrWT+msCLXnl06bdM6zTcCMi5i7BrKX+nhW8Bvzuf/K2KhKzlPZX1eva
+Z+O11sAMJ0dP9bj3DyMSgVcunCRvgPVZfIl+pWr/mdzHOy3xhnRB8r14i4LDRtl4yoFETfMX/rK
fZaqo5He1ZHhfa2bXD24dWzdp6WHAUtdo5aCLuxn6Eg/FcSvjnGxd4EN3aklL5U7xj86DYCYZbjN
o2d2wY1iO8k5SkP1BVWVeiend+avauk1Pzv2jYARmTE6jJNxYc22RHW3tJ49G81xXncHYUst3yVZ
XaCMi0bVXUmfemeX4aH39fimRpz8T8FaR4rLLRceCeBnZPwP6hyo8UHKQ3CPd3K22HHJtCvohJVj
XtekFOuelownXu1orRlo+rNlJtZZtQe429spLMe8tYGX3zihpRxTrdCxpRqciwXe94rXTXOnGaZz
spNseprwcTn0rdp85m1Ugf64znfGzs9o8yi/G+/VHRKGpGNhnZ5f7LYwf8JJRCzSpJ+n9fHSZokD
SSWYj3VV1Q+x3tYX06iGm8htLdx9/RJbgs5BHwuwKh0fzEy9RBbL7/1vcTB+TiJT+aWAtFwvlOUa
UnGF9feUDj9CRXG+anaToXaszS+hjTY4Q5TgEQq1e84WUXFV8dPbPo2tM8sB6aMLFQiMc2OxfkZH
Zvtz+I0O+DvkQ+VvPcAHGXQSI2wG4Ungmr8ylJH1rn8NsOZo2k99B2YZneLm1WuZE3Z9pT2C2+iA
5+CwBO/KObC45vsXXTfwoBqdRdJATXGL07rsVmKOU7MFiATCfZcg64J/zSfNGbzXPPW+alOs3Ju9
53EPkO+tw7S+kWRnoDyXO3F31eMeYSqNcdm1K4G6FY3rfQ4gpO+qIVTv+6r0P0f1/E23Av1BUvOC
AHd061GqeppzG2mW/ySpsA/ObVqmn8xC9z/7M3uJhdW8lIbjfPbPo58532I+led2VNuz0w7B90I/
10Ntfy9BZGGZU9WXIRiKr9jc7Xsrcj8xj7zD5KF4qH0F8fwA8kbXh9puzVsKooIdZ5x1FybLeEbs
aOIlQnjNiIxfYndoIaYWOkH3eavQGLVxqOzOOg1YCj50S0DDmA4N3sgHSUoBG7bFQzPjtoVl9S1g
J64cdBXoBgxHd6zdFQ/GEthI8d66inGfO9X8iVWAr10ZTd+naAF6tPA50IFCci/Vv8bzMH0f68ja
j0t+tOT/7/oukktbfd/1OQ/wtH0TuAi+/ef8W/6/nf9/15fr6tUAc9szj2ZuxfuBCftzOUz1s+6Y
+tle8pDLqJ+lIGfyu+ZJFYQim+dyyftwLF9O5KwU7xzrfBMlsBa2pVc16omWkf3JU7GP9nLztFWT
wjH2vF1dwzcIykclay0Ik3C+Rq0egqPDu37o0bE5ZKNWPEowmjyvon/Td1pTHfUwUe+CCiIenZQk
UGhX79olkKRtKJDu13RWHXqma2g9/qdU8rekHCF5aNvd5hGAti1rPdOWTun05tF9LLldP3rsP1Ak
874l8JloVGV+9Xy4pProfJrs3vthIEDHaqE3PFqui+Fogt5KkaoRu6+wiSEeX5tSORm6N39BkWE4
d5xVBE/foGVd5RphBpyvr1rrHids78HvNDa6lnNjXvGoc9c+gxuxcB0wjJPetOONXododi+GO+Ko
s5rrWGEBOZfJlxRI0KPVfXQBWcFE752rmZol4jqt/5w5ifKMQHR30C8eNmLJPKPpYqAdgwi5Y+4Y
gsCLicf6rFRZf2byhyy+8bsy2+9IjAxfohgn+KRr+8eo6bWLGrfZ1R9T8yEMdDwxlHJ+S8P0N6DD
7DcHh9jB3yimiToW1r/P+MmcjbELHqqiaZ6LJTBUhodhgVziUsHQFypSA2TDassHLYUXj2Syehy8
onuQ+lINg6cjppETBmiI0ySLJzuQebxk++Q5QKwDX7UmfUJ0CIMIC2M0o1PHEz5o9YMVdMm5glpz
n2SQKozRnO8cF2Qx7Hj71smG6FogZXzrmZF1ZdmjuPGmebjJqnG8KmpU3mZGgbGP30d3SeMj8TQ4
7l1STni91iySRF3in+K2VXFgUOuT6xUjRFdElxGA6p/YnyiPaex0zz5qT+gGgx2kxwENVPX9y9xh
9YO58/gaWcgjd+au70IWpYJC/dywB70PR9V4G10XLW90T7/gPdPvqmga7318qJCgztNDNYURSljo
x/FtgvDhp/NfSeMeffzIvrJ73aBrEy1c+zl6AUv6O7LV+S8lMf5i4Rd6uRWwUB64+ilr+Tj7g3nu
lzO4Mf4d4MBKLB5GJlT2hEgnEJO/CnCJemf+8MAaMAXMhlu0UcenGiP1RY1/RnStvvesqUMKmTeA
mVF5yRoNIRnE+8aHGLUWBuXjJTeV6NVXPOfB0WDTihF8aPZQ7ix/uPTpMH01beZOmha8ugVvijbl
BbIB6vg1AgB4DMqhv8hRepxca2PQbnJHGw6sJRY3MIJipqoLMtjyMOTw292aZU4IIkoVib3LtJcS
yfxYslUfM9En5ALbeSSvqlx4aGzg7TMcAx+sssXKsVW6tw4Dy5vRVzPkK7glGXrbrFsOMD2WJIp2
3nFqC3wul6RuTpCWTKu4StJPa20HOzHeYfIASc52mBQsgZ6H+D2V5lTejl5S4WBBTIKtjsQkD6dx
ajc6EKUhB431fzhuRjCqhKD+v84tyXeXdvARuDIS2r3L2w6R649ROd9k6ddmCsNX+lx/V8SOddV9
uBV9bryonuOfjSFU9nPOY3a8In6yq+IiKTnINLyXtsu8e8tSLkgXzQ9e10ApbPP2Sz861c4YnOBH
GyivEIq8v01NO+Uu3QE64PtAy/WICojydln8m8WMR9RB4r+qqI757DTt18Xufp9YXXnPOvetioj7
PUSB6j7XqvCEnOm8S0y1ut8KpJQB1p96JpY8Revs1e4NiAzOzcsZ5BCpuCV7e3R2zlCzZ/nfi3w4
tTIm8IV0/y0Fo4pg5nKR7QSSTAf1wuZXfHNwB8W568YAAyKsQ3F8UfoQConuPJkoOT6l9tL7agUI
AzN01zyYvlgqpe7FYang3lExLolVpP7X5JKHU/dwHy2B5AHB1I74orELspRuBVJP8qpazU7mgCuA
JFvbyI8RsjCHLp5Y3q/qvyKIC16h1t+0YIL+1pfTm1Myaa+nxn/J57w/ABXrn/UuRg3TGbNH10BU
JUbE7X6y+uFSgKpFwTECs49t1dVKPTRBll58cNToIU/V6pQx131S0dplxYDV69SqFRbWi+wzvy7c
s+btfklsFFCs2TS/4yn61W9S+2dp+TcqC5kBSjjwmpI6YSj9uShbG/k+FhnY0Oh+j5N35+d58dNo
4h+KySo1vSUAelBDltXjhmUitWAh6ZnN2fDZr4cGTXMmEFI6OmF5G2ZQAaU0x8Lzzu/nZielcRpm
eF6iKSelU2unD7Vifk+WM7HjkT+mdfUiZbHpsuaE0BJj8uixbFXlIcZJiHhgzdGjxCRQs+DbrKvV
dcuSGG6o4SHGx2c9aitVncw5x2xE7STPaULkJt0G3inioPut3nYddcjuG7Owb/xZp+4c40oFE+ll
TLySLSKfzRMt1W49t9NuVXhUcNYj7ZzOSMVIgQSji2rQXlnq1IoyVaftGM1XfpZzibLdf0/zrorl
xHDI5OTb2XpsOva9M5WH9bxS7Kcxl3hXc7YVZY8dlnkwbA8i2HJ6ZaihCMJgfXegFKyXlB8YZqp/
8kzzbc0z5BdsF5+8hCboO516bcL28I//aav957za31mAbsP6G5a7ILF3P3b5cetvkpL1ol2ZPcYI
u0IVP1utq94WSzWp4Js1yzwSlRIJJrn9EjXdDumG4S+PHaF7pRtOjDawUxub+yaJqn2NgUUQQTUL
mvyHVTQTGnpgGnv1aof+fHa87hew3OmQIqyoRj97PcE60rTxo/DQB/OG7hqm7d915nsnxky3LhKm
UaVHB82eFilb76etYJEddzulpiNHaNZEDt/1WGNscLdy6+SNeeYFEt5ns+m9Xc9rh67H9Fr7FeDi
7rMWjJwMmh+K2MlDrzZ3Tgz/sgL1xILOMWV1qzD1H2Ex3Cnsek4FlogTEgzlsuFXKGw6JPB9L/CI
maZ6yW2kaM91myhPasyUt8TP6Knyb03GItjLLVnD2EOTSpP7NU/DxGU3F0N23Y4KWMk7ZDWSS/im
Kk9SAAftRzvDuKraHirn/NJUL01qDk8DA6HWqdFCz5mSDzOQEcTLYn5I8FkpMVnBIQfbg6pzUHZo
x90I1dT0wBta6UOvjTiALcGU+s/1AI8/K26dYLBA/RMUrBbv4ZiNJ71Aa0zychQYzjMuayyY/iev
mxlIIGmqnytc9ArX8h+zJUCOwiud6qm1kWtKW3RxRsYwT/MSRKlRXtzJmXaSpAcxnmLUKCAMNWvW
lt/Y5pfIao0byXKVSkeXbJyxC22Ko+RJYOi+zjYRmo1S5V0BinnG1KwXlmxLL9jfnYr8KheWPD8c
drbXGod2qtmxXn6kFEaJmt9aNgKES5bFsvqD4yiHIQjj56I8FhCCn1pNi57ZM/89RpV/HTTjHiHy
9G7ErOpJAndG6x9ZK+u05aVTn2PihjJ/oiqxAqXRN/C87m4SK7GeWOy31mO7yD7OhY/7Udg2uGi5
TNr8FI+h2Srd85rGIak61UVq7sH5Uh6Wln67DJ7jxn2cPUYH/VyxV1R15pPnJcqjFd0GS8KI4j/B
aNXfOlYtbyYzXaaF8H1w/wOYsdUbE1SO0pmuV07kqIWNd0X0hOFd91AW02FtUXMZBWCN2x2qyM1j
UWfBs8ki2bMeFy+lH4y3Uk0ChmT6Dlug8iJJqauhsn6wKpDjcpTkwahIoSQk98zhxr2nBt5Tmhve
E7rc841hdN8Dv0YlZMnXnazHSSre+bEL81+qoYB5Zec+vJcajPye1EgzbqOZ9ldMUXtRAs9+gizq
POEgVh210MXLYJydJynQWsQ91ZLNGUlKAYIp5kOVMmDEeUNBOTZs2Uo2jH0f0f8mvXW31Q1ZO8XM
rHHOqV7FJ3cCMYGcZfhcwoY4YM+SHA0HZbS901b+yfAMlMPRb3lG6jl6NtsGbqiRsH4wsh7qGimm
QouXiQSMXWbcsnDz1OeR0UYZYIenYBbiL0p9PsLDf2JLEn29L3mLlx/eGh74u8Vaxccc+kZi2DVn
7F/ftAtLqFsgjBKTYBCg5BIwqQU4KZlI13ZnT2fHe4wRfCmm13AFXi04b5Vhd/1V1WeWWVpmsQvx
YQsYI0N1kHQmrIfezL6YC/GoW5g09fIT8CaCeWQL/8iqEHZDDZJFAXR3byTQq3acMTiqF/2N/0b1
1PsZJToaGE2O7KMU9/0MQ1SiMbIzSP4nMdscCOezaYfK3nrH3AkLkgSdkdi12UKUu7gWI/Zyu6zK
nNE+we4Ahhn0BfOoTIYCxa77NXXm3z5qEWlRnUfsvw6W9hLg63hTdP1Xh9t6G2EHdmo183s4md5x
XFC1CacpvFt6nOwo/3e72xKTJ8AeVng0A+6VgkvardrphzoJzEuLUduNbRTl1WaSkFRxvVPU7jyY
9ueUf21ZIwx9SB0qT5gmoNWMyV0E6WfFOsQ1JOaFlJYviGtneVgSyxBtOFbIgvDd7bWbBmWLoLLZ
6DJKlPiSdLx7d2OgKHPfbK9BQtHR9oqS+az3s+BWhdZPMwuVo2HdFUM93jShPayBYUbjja8vdy6b
vmeaXt1A+a1uvLxCdFyiuev12lGiYr0qMQkSx69AO3moYSzY+WKxYymNCoIOg45/bFil5+TXKEMI
YOGILn9TAvnDW7LLDJRlNHwz/YXDNC8YRbkdhXBOJdrOLHjlmTMdticj7XRLSszTBuytIPDSeRfo
BBIYC+xvC6zODM+dad0mC/Ze2oEE0ZIc2OI4zVFzJ1mlb2HuELiMRsTWoBdHA1vpeb59UXxKtabG
fdTI4YAtrLE16nT6cE0Q+YIkzz1d9CEqExsDCSQZR6gQa5Hyu2ZIOdxiDNnu5sbpcUVR4vHWcYuD
gU1XW4zTLsiw1g3xpz6obsUsRlf9M2s/f3vp+KqVi7Au4xF8YwsM56DST2ydH/Wshzea3GdFFe7Q
KGOjdC7DOxsszH3gd3v225vdMGUPmcYnIvcq6+ChsnqrVu2eLqNkC52VxbLqrsgNLFPbWX2Gfa9f
5gEHIdvFk9b50tZtfjLZhAHF3vV4sTTBKWoxojTzndJn7I8AEzzwwaXTiB9NXbP3kzYpR19psYXp
9RPa/8jTzZ8NM73mZcn6HZZEUWN+q4YKz8IpPSG/FB0tiH5F292FQa3u+DjCTA6L4tBAyAi7O4Rf
wZPEbOkqKluvQcyiClyqPaJs0WmoFo/o1gCFyxIFm9P7udQH/I3d5lAiUdG4rDX24+/G4ca4vYdV
CsfPvXcXTEm8jzDY8vNYRdcUi9JIY7m6VxG+NWLU8THNrPrfsQ8jWwVJtR9nyz37aN0oZXtp9ZCb
gA5dZNrcaTOEK94MJriY4c1zl6VLjCAZjzV/O3y6l75F09COcexrnpwNZYIIrID37wblzIhi3rP/
+J3Bc3h0J/j7pWInaBMB03Fnxp4m3BwXeTTgm/zxIPemS+I+j0ggXdjxVO8A0+Ke4eLAoOY86BKW
Lpz5LkAw2A1cFa+tzkRzCtZTqPxufbxl6vF+aUF6bLf3aTj/sij8H67OazlSYNu2X0QEJkngFSgn
lZF3L4Rc471L+PozSvucuyPuS0dLKlVJJchcOddcYwZVz0bZcsjWnOhcm+N3W0JHMrlFA2OeCGta
ZvqNiUNijp6JEEH0WOc9CbiSOTEmuMMCOcESDIWvuV4EcrgiRWAt+8ocXiP2ixDKq08uM/mgJS0c
l9eSrZfChFinAFfOAtHLPo2tti3jPrpfIK6vrfvVFKTqxXr8uUzadnA5CM7GFF4LwElayS1eua3t
JT8aHFa/VmQTG2p981oECwRIQ/t1iEiEa2SlB8tAyfMy/R7ightYSxFGyfS0GO6WIFzsIwlWLE3o
dFs5IWn5d94a43Zt1RguSdFsNfcl0arKt7My2nRFhT4zVVtbavVxTXjCeUAZTA3jEqtsAE25HEb9
k5N/EniLM23G7rHPiWrtyOtCz99Ir3k3hgk8C4Ak1yL0eJhecORawI6yJCDFs/SpBo1ghb/qewSm
+sOiSj9zkr0tNN2fQHbJTLwAEmsFJkkwXwX1UauHVUb6igsxVDfGvWHFNl9bXmNv+ozitgPqVP9k
69tq5sDXiuQbc24Z9uYzEYrPE35Jui7QUudbD2TqtbcxqNEN0drUMjpIZpiAZWT+Q74BYSLfs9k+
14qmfeEdhcnDSmM+WTrVP2t6tplIHR6a/hitIwGy1bIjnleSLlsl++WL5Gz06qe8Gj+MkUB5fVju
REblP65XXG+NEEg0Oo0+wQpdAZkc8QwDNoy5JoKuHgGCZZ8Tb5LfNYQCa5Z2aBRFViKMNhh2vPd6
WDgI/kQK3FrNtivt6J5sw2FDaycLVOs8S1WGVjWyEGhgaIvijYz7IjQ8Gt59N6R+35ev+EUZchw4
Q6s8JS8J96bsCBK+5sTijFabXitegPnfg05z/f51khDo2jRn7n4+uKn5U2v5T5ma331rERbYQebX
OUOhcO+qeVy2bkmzIDXwsrsFPqJkid8MVFBVAvubl/pRz9pzexWqquXaiP21eofohZkfOMEq20/C
h3vXbZQmr+POzWVKMj+tJWrJ1ajbxupQG2wKJR4hCbwP1gurpoyDzDh0ZXpxMGL4TVGfy7z+V1rO
oW3lZ59y8FLiLnGLMhR6sceogh4UDeS1zBFz9e58M5BmFoOqDlsc6JvRyiDyzFMeSo00elMbFl+z
KxVGlvbtQjZKogkjemptBKFS5uDI3aK6J2LeaEOXYocKsLNXlMykeq6UvhWkem/dROIfxrOS2lxm
Wv3m6XV2MwVx4l4ZYg+TlUAbL16WdShC+DNPSbd+10q+mvVyP8nALGW7lbE6raA5cwl5rid/0pDy
VIOxdusezmBt0lET/SGPImzacjenWuimZN2/L2nz4cXFk2zGo5J4GvX5JRmKfY8HJ1dcE9nQb0Gy
gaaZjgngQAxtgNG6wg7zhhO41oVWx/0JVd4u9m1fz4i4C8w4+NBAA8iuiO2PZVAfZFOXvlNoz70L
yGZIzfe+zL9ncHpWq96ZL/vFtosv1tqtU3oYRfm0MEYeFHr90IzAy1M4TFOOo5r341EQIraraQPg
+bPQjvp1RwMSmFp/iMfxnkwjMgRd9PF5cH570YOmYIclY5uo90qA/AWg7GtiJvJSr8A2FUdzqO5z
0Dy+sc72RnjeTknv8F72APqgDR1qZQ/w9nPM8gv2iIQcTdLYbwnFqM/MDWPhc8Cmm9yRTYSygyo8
2N96ORxzfX4b+aE4+r2mmDAgfRYvXqfdsvI9Yi5r/HF0eOvjs0EyfW2buyGb96qOtv2+n6ttz9vC
IsHJn96h8untpdT/MyhgpzmnqFT7gTw1vSdYTHnHvIb1OVo5/ZRqO6fcvbMb/RYFEco5/rRKda9y
HI6mN9yNbhGQ53DfDPGHXXJuZISM6Ia5eHeYqYdPWk8BrRlSHgTRnyvXBh0BsPEVZUNnzFQ0auNa
OgbjcSc4Zxw8Tst1eSZ6tKMOSHW0Km6X8VUOiMpr4SofDs+lyFTvtw5EQF1gOLLK+KmWxW8zqM4v
h2IOW28kMZKhwy7RD5PuPTgWReSSQM6u4unW6qmymzH6GAfuu3U0txKYt9NPJwv1DnJKHoK4k1pB
N7SNQIninQK5+wqDEKNTjIRmoR12k8Wb7PA2EnmysqAbZTiajsfAv+v6UzaXYfnYlzCiplzTt6YF
s6Hv0gcC4IcItj0bHJXkvfejq3E8GoDIOI3ZezcanjSxgN30xg8xQBpftBTfy/jR9d42nkCK9ikZ
xV7uhQUSQUeDo8AYH1a6xs1DEdaKLGhjFIFR10sU63xfrpN7IGTy1UmB97CDj1PzYwzUxsvM7VnD
18nSo9BqEuZmGIoZl0ubPhgsPyHTSbiayO9Z0/YYp/U/QkYTXxgjbSXrOepdgkqqLwNynbt2TEkY
JIJFqUs+Z3Ua4/ZWUizGQ3WePJqG5IuAujoxQPRCrf3i0rQI7PiaFWGq78XmBJC7kzq7HluNXMLc
Ha8Jg+zmkgCprIej2r7mZsvdMQeyW/WLPZWKYrzIfeFSg8kC30ac/pvQs4dbu74SsmwF703Nz3Y9
bwzTVhRWhGakDmwHOd5ps2oOqZbfWTEFOZm0lWlXOwtlqm3XmYI2mXYMaVu9LEMEoWeZxF/wrWCn
5nj2EqPlDuCi0f4h+n2mdX6IpKVIBh7oVp7LBowZiHvhF7ht96sdd2EPEdObsyBb7VM3enhTx19b
uyFq+ZgSzFohQgN8xHuXNxtGGe+ySYitXrXvQBZuxmqF+FxfEc0frSC4WnkGw/p18twIh0oID5SL
SOC3ekzdWadgJrGgV+4O05JNNKQzB5lkuEcuTIXYn9kIAnKaFzLbpbkV1vJk6vLYZtyBCe9wLgiV
oCv5azvRFBYDxOFykxhyl0r1saobnDPPBY5Un1yQdlMavE9EiZ+ZxMA2snJel8wqDctVgrdfNch8
V29bAD3kzexvNWMrCTzyPVt7FLXYTgBur4tU7cNBZRRqwUC9u9LlSP/IWdg06xZ04PuUWF+m1JZt
ZE7AkhkhhWjI8bQowNtREdoeV3+tMTtAYUJsYsL8CjX+kCYwknLrnyWHypcKud+GmsS6iYRogxc0
9fvU1U2ock6Yk3Lqax5XiWObnwguv2QoN7dTTtfapHG/EFWUm8YDwL4yxCrDAKVlhHpe29dv2KRo
xKFp0th3852w4dIaSu0dY3KpA7ImADXXQ08Z3jKjBUc93GopV1vdCb8vmuesqBhHkjeAMcO1pn6e
B49UX0QKXxbJbiZxHGrnepZY2Bvxsxjed1OuWYiRreEyHe+dan53+vkbkuh+XZZAmsZHrVIbWvIM
opfhi0h1NnySuQrog+iNeJxy537sXcYysvI0uSMNlFanke29Z/ZAon1pPUXDwyh0UN0wREkQI3FH
d6JQJdWpsMVRGJJbNx7Ic6KP0enOpeHUMdXVHCapfkfgyLM5kYrpjdU2TpaHJLInvIDOPQ0VAlyy
CGbz+uZ6D67UMImYVxZfOahgGDIKbApM8HVxmJl1uECxJebcn7qRfkOy05rqVBXPYPM8mp3Rnmsy
6JrE2qjM4CQ2GTzUTKuNZkorcG/6GGAnoh/eBbLBvRHPSeVs5lZ/04qCVsto7iIFc09FhOEVYNBa
ZwziafhOWqz3tnWgvuirggJjdnybqpLT13zR8wOVtA11uCClKvUCo54kL0MeQuFpQYQ3t2otI3Dd
7GdxkreEPuWyjGWgTbABM89cDs7yWou02ETmrhA0pCvmUJlBjTeSHJhajG95FV8Vak7+UcZfzZNd
wIZAr6QzUFrJq9N2GUOki8yflWL3tkn13jYzJcckB9qEPe3hhJBoz/FgKP80ERkZedKchzjZWgSJ
bL1F3Ta5+VVoDOwmGeT3K2+oHb5xJD3TEK+3Gh4Vv+WO33iaw9nQ41aa5/5cLVsPCvCyILfj52rD
KI+hs9WMBbZMIhR0tbKe2b8iQgtJ0586Ko66owE1zxqShSKb1lPa7xMAGz6mJcfvavNntsBOFc+G
dKpdXBsfjqHtnVWhn3i4eazmp65BncLr/oE380lFPW9bMzmvIIch++Z5QBosFIL10iVEuN4pdlNu
RQYOq08sMVi/p3/kW54jj4jllDXKIOi8nJwXz1C3SweMBM4cWfJWd5k68VnxxwKJcp/mnrnTrpHL
SbMcC1uH+p5W4zZNOafp1P5NM79wj2IDwVR/XQ7lpouXHd9HF3yMAd8mB2KFnnPD1EISsHYvDJJG
/txGuId+PPXautYr2vaTU45UmxhT7RXHGdHVjE7cFrnHMZUlKrIoeLk3Mdmi9bYd9pp3XZofrYGX
qsQzgWD7UPPm+dVs3WtFjmQorLeJvqURz1NI+s+Vp+LFx8QWT/Eq90ZBgS5iQvlYnagAIO1xhnVN
2K3taGE0hiSMYHXnJfF988vCG9H5mZmsVMl0XwhOarJjniabiUUR+lvSEdSwmDV5UPMTANJii4fr
LnOmI20FBv204iyKeAg5BB7nK7l1sR6Nz7hyP52xf+l1LszcfiH74tGUVShicgqJAIYCTpDsctN3
3C2MdeEQ3/eW/jYO9pfmTOjKON16i+y6TEeMydj/nTW1mJiYDu14zls44CwA2OCu8GbjPboeXl0t
Pq6QCkFqH3NTrgh3/XfTqm3raC8FkcS+k1hzMNcU3rqNmyHiaqGKGavaY1Rc6L4tips6Gr4qwQhF
Mq5AKbE/deOjU4hbq5R9YGojNVWF/V4HUK0yTQvFNZ939IwNo+BE0Wf1d1Ime8AVN12abPXc/knc
Dp2qowtIkipRiunOXJpzLgkU7dri0ExEpo56s8EV/pkbPXZRk4RuO91kOY3nbMD/FlWAg+0NP8Lt
mFyctMIkPB8rzYDvJI3EZ+gxmq2HaGCEIor+rZX2ZBIlpGSdPGn5B8zEyl7NQIt13FizeV5gj4XW
YHw743AwvfSxnumsMwH4M0TXNzspPhZjes0r5qpJW4B+VfM7p/N5yedTnWHPi+JPSohPglUT36mn
rd0sH2NzncvT2ci10sMRuNawx03cdtTmV6VS7ejiJaG1IM3qqUkAvImakHx4NokUeV8dy4I4pdp+
KN1Z0EHX3td4PuotCGmvOpks4cJxd0Ndu0E5A7mrhk06p29p0YngX2s337ZVfEVNg9fSrO9LaI2D
U7K4yI60JXsAj3e7VvMmIj8elxOz2kZzy5zRo6lNmNOZ/GXKYr/MYAkTskGzTEfUG6uJqxHP+Sqs
UKenCoMrZhakmgM9GFaVkZSY5ts1dm6ZoPyUov0o1vUywfmirSZP3CGvMofWpo2hV9V4MN14Z3ZZ
4MwjhmONtKhsPTO8dAO1dt21trWxwRuw/xjkURaBa3J3Tas+7cl0gKKPDVy5I5B1fqnG8h6Ug3jj
oKf4FhUdV3F1soqXUeQhAap3XTK8JRMt8OsluC5ETGEs0bex5EJhfuK8FtEORfwtcoYzyu0lApTP
KYE5tKI1NqQQ3RaifBwS871UUnDQSyhrmadyPShPYmBjrNLHP6tArCPKIB43e05jj4RqvzVD9s3p
94kp0OEANp9M5TUKmXt5s5tj10TvlAf4MRJKlAih/qjRyOkMwlbGxc43bmnucRkh62WLRcnQxuRD
asfaabQzZ81XVaLtrqOzJS+7CmtbzpzplbctV1A0qyjyfdWdqlqjQcATbNxc++bc6y/MQog0cvdq
1ZibLEFWEpIVKze+mdKZQyPkBHr7WtBkNrHFi71b+tK40Qo6WC2TCHQiHA5qbqIznmHslsVrD4zH
pX63kMGkDKt80JYeaLyT97u/D//zOTD0GfdlX0ShwwgHIP7GZK8aCBt3yposg2v6k3pzRQqMmwAL
6aglaL3lUDuMpDPk9CHRkQ2B/9SxRm3P77NdDQrVUUQofUDsOdq8rEXX7yYq9G5mD5s6BMh0eCRf
+HMciutkF7vPqs0HYUzezon+OWR2BkthfOIjY6/psbtluojJOS7etRGgam1R2svZ+I0ql5uGCruM
oi8rE2OAROSGYAOEZwFx1it+J8my5LY36Xwt2RLtNnHw8EXOd+KZ31OPfXthEY7G6ACJGUA6itXg
ma9eDvTb3jaLdmqvL5deOzCWxD41Q7733Bf4eWAPK5Il1iqYluy46vKhbC5NJiY/K+bHKqb7XLju
oWsEkqZzyU2myR33p1M2EP+4vVvs4j67tg48rUQ2VN2t0OM56DuLO8IjBZ6pshvyMaqwjVtFD38I
Ka5nbmvrUE2CQB2b09veihMBbAJnhy4hEhhOAxM1txwIjXG3yezm0mXTmyqvQYsqm3aRVf6b07U/
DZA2YuRt3eakbMUeG+xi0R+wrI2X6G/p4py8+J/ZW/RkO/LQXA6cTepWLI/ZYzm/RFYKXcjljJbE
VuwzYu2rAZaDqlXgehlnZ8eefXqquyzVjdfcY7WGHcvpFolFleRDGemtGFFf5CTOnLGfpF6+9qVb
bLROpBgt4jcYI4ywu+aOaSY9wOjBMng1HTrEDqEcIlKNwVX23Ewmw+omf2Pz2m1dNYIh7TzfEWTK
d5m3Fr2wre7Kz5VJ/nJGqowmmisgVBhxp+M+D4oznEbuklsVbpBLaTDRND0ZBUBA3QL5MtUNtioE
K7v5ybMW9ks174sFndkobO9gisNQDqO/xDSm+hXxyXHyzxGRj92m1vwK00Nf1MkhzqZrAW2+24y4
+KiVMbgT1d3pZUljxbS/6mvrKfpoUVgCI9eoXYdjj2aJTba7iRkNHClG7iPJVVnViJ2jztzJdJ6Y
rwvwqDQbr7KhpC+0PeQ1sWZsUfzSdZzpl3HBQEbId10CpYLyzlddPt63ZKaHPfFGVyD/Lbr8Kbbb
oBjRbRREDWNG1qSWag7Z1EL8YEdIWhEF7Zjqp2HWtyU1pb84TE6nK4nlQr94jbB2Qh/bLYTIw9pm
ji/zapOYBLasMZtDHIv+dkZvz10M7lmuXmSFyVQfnuma8fevVqw/KLJR2mc3RY2szrkVTm0miV6Z
trAYoEi0VXocHPqnbYdo31hKYygWHmThlZt1sNiM5/4NRM+msq/1Z81o3Dod7JyVtEjrl0qu1t4x
a9zMol5uRH/tCXXYaYjfwMPn5B11bUGeOLMbG5FwWWizYAC7RwjkRuOYJe2XsujKwDGqKAC5UuHl
ZOq1yQIi2yoAUNdb8lIoXiJfuIWtorMDIcQ1T6E92iJ7HSTvbWQMcp+lOQYmbnvGfF46yW/c2rwk
80QoMbFkWaMlI93p1fZsjMV5eQT1qW7j+l5HQuGKqvyIv8omyXtw333HcY/XNpplS9DIRNeZKsuh
17ORblMHWTztBQd34oVLIlZHUe1oFlswYrbedKoTwluYlf3UpRgeSjPaTNnyas1MXU7O9NxHzHpi
A+p2FUE0LNHDRaUrD9L+CVKCkHXir8aSY+i4401MDxXh0DMBo8QLsrlsfuA38xYt2d2kjxrh0y4T
MJNL7EbFYELb4Kc1UehMwkZGEjYrrmQ7ArfGjcTUf3MSy8ByoyrzAKikXikrbK450Rg/KrY/dfPf
pNYf0DOEWwAKt9u7tZc6ZJwIHTr6BL7FdwtTbvWCCQpahtBreoZM0D20eTrP9JglKT5ZMm36RHv3
OuFuRqMjcC3N6xOdP2dTrC7peIKeDm2vQDeodDjnMNxLxcq5dgfYRwQwMfKQbfuQWdFyIyOd3gZH
H1FhyXHiWm01WPD4kB8HrdC3nXsH44LCUF9eJmXs115HFVbd8zDREZHzEJhx1Qdq9gwKxWLlp49P
ST+8F5IWmfXPnNI7l9M+h2B2xWlSWI04DoyKBnTiadTs+4658UtMHolWE2ZNuFM499pPV0/vVkyu
VxGd8hFvpRh/ZhdBv8mQ4HFXPg2IAuS9eXB/K4n4YT1PEcfDDHrDhgGdT+06vZY4y61yiC4os+xe
Ew30fHvhklub2q+xooTGxJnPuTLx+6b61a35a5h0KhY57w3Wnt0Vuj3XxRfeDdIroZ/S7+VkbDrd
A79RxlWVZMgvdrFLQOBiNgxzLduXOoHOXWTdtb2X3dQ917bVhjFvsr80HvZAmuBG69mbZJjnc+Nu
LNyzoasEaRvj57LUF3bYjCrY8kXD+FxXV/hAmu2SXQd2B84dhLZhkF+bn4whK44K2aOpe1GQtEiv
SW2n/A/hpIjr8VJJJnO1b7T2+UOL93RfddBO4jz1tNlWVX07zpXNIjgadT3Guom/iqGvu9hb+0t6
/cdGfStx0t78fUoWLVFGKA9NLvlt+2sETaT2JfZHPLkmaynB6q7mQfHvpiVsWtbhqDGesjHNuA70
1x68RGiYphPE1t6V0g7F6r3GaSKYckPTrvty3nQRB5lyZg4i8ztVt4dW9U+T06w7M7PSzdQVZ4Vl
jN4x3TmrK9odNw/Bxu6YwxFW9GrpxFHCscYypQ+mAnV4Y3X9eJ4a96GoeEOrtfDLxujOgzc0ZHhv
XTZ9t4HJMtDegDp26aIFkR+ZcUjU1zwaUMQd2vLZaLxYEmdh0380LSQXJroohcqN1zmXko5Y2Kyi
DyhaNxGjgxMtVpg516CN+TfrljCS00B84U3ejWoL+BvnYnT21vgUS84qHMu2udkkwazl6DHGfGOQ
P0CRo35ZcoFHOe6dYXX37Zgjw8j4pVjofwr2pRiCdKct/xT5wVlkGefUtqZwqMp4qxUkI7SG+8+x
8WiWw4sapsgXYJADZ9EDp19Yn631Ryh331nEZGf/HMkFupbFd6uYrdWdgdpPI8SoWuLb2Wqeuxwz
xcDFZfZPzHHceh0OnzhKNlHaQfEYTd/xxPd14oRCHDpJ75lWEJnO0cR5XdB/2UyxPHhYfm4YVHw2
rjHjcaPRba95Axzx0xcMWzJHVCO+blXkArXJiidP0qc2HTKKYIHcyHq5TBbdA1tE78kdDhRWlSCa
181oYt2futMy5sUOW8ZhmaILcSGMvqBF5IbCquPwnPGyvJaV/dut6iTEeKFKBVuc3OYRj+Dq1DAE
9dtcjFzd1+qMPspFZomgnO1LlBNr39rDwVDkoJfqUVtW4zTiBTLxAW/rdF92lLiDZ/2auTX6lexf
tXpY0blyNgPeN5PJzBbTU+cmtwO9NDS3T1MMw9EgLDZL3GWrDYMX9msdeCLhaknvC8gMQcxaX3c7
sEoHPJNs5bluMt/ffBSSOLFIWSROa7+xPX7mIv8aumTl6jd3c8vfRaSEF5K3vpVr/xFbiJBZdh2n
z+igWWQ8mbUbBwJEGQoDHVubt3nqpi3GJ1bYm2zInvn7PzhfXdN5YYxegEyL6N97uq/NHKvs+Ff1
6qE3nd+mGF7dpX+kCxEFZqbByXcIzvIgSrURxwFhXN079FE1UoOlwJJN5IHrj+XacuTX6To7kXUL
KO3LiGY3aCt8YtduVjUwns9JrQiJ3TlMSgJ/uFmsZedwB1VxvStZuCOpvVlj+g+4WYXy3KpdrWNr
Y/w96X4rp38lZwo1uqovrdgaETsnazp0ZW9fign6cfVl5i7edLUZ3RRLnS4achmYO22u8TPagsEu
Mn4c85eGprtJVu+ksKSFlQEaAet12up4er3kRtmr4WdpcmpqjdRKqzxKptXyqi13w2LrG2xzNtXF
HIyV3BmziqGNNS0RLO2DyRNDWOP2z8VNx6E0ZqKTdMeEwWuvHVjhd0uT/SZ1e4VODQer0vi9SeUU
EhWH8pZD2DUDbZlfjDXxblE2AtWTPe7aqbFRTvWUNN2dNRIEAaaaHyMN5xKvq4tazry3fZI5R6GW
dnmQLjrBVVZ+hKl3j/0b6J9q6FgpmhiKcCecU7t20JrN3FyGVTduq3LazpUWh21OUdb0+7oyqFvR
hNMq5a+nqo2brKe0ZAGKkrba6M1wE7sEt8c6sQs4jgxP6zdeoTGuPL0Vqtt0U08JMMR3mkHRP1f1
T0xDr80Io/RiLQ21xfyUQ3sR+rAvvWLZDAb1bjHkEj3IYliogMgSzXdDbH014ja2WDXJCXRoh/3z
8DjUwmbMffJ+yUj5RPwSrftCB2WniIFjpuXW4lCaxJQRKjYvDKxcklm/pPOI28M4NHFRbg3kAVnK
O2V6VysP5WjTEqS44HVtOvO1V+kTDkvKUThU9jAxqFHJc7Vaj5GVPQjWlK3rjLu8W3deY9xE7OQM
iwZjTYOMaMpNlqFGktiZpZ1vtsoKsVHykRtT7DT4YvoS1ZxZ7rROdstkbJ1hoCpBbPTILPAbrTgK
1f1E2fST9/QqstU32oeiHUduGkb+ovrNTORPquzfcarh9ZuhpRfNDvg9/bIFsELLqV0mX0iyNOyb
qkM80y5WvT4ltvOSOWqvm9ahTShVtcE8gt9h3EPg0RnZEO3eHf3jP0Nom1Zv2DBAQ0ye2NotO6w+
f3UV2MD8S1iCHLb8gKh7Lx2UuGKoX9fIC7tlFbtkMJ49cljb1ntPxqsjPk2O2oyRAqMdKRClOtol
uae1icBdus86FLcxqi8AjyacV9NjO6HFDDHDsLUjTwyOEWgXNQ8lgwy+ty7HavTCdLVJUeIhdEyO
FpwU2qzu1na7B8suP7uerDJNd2DtY0jTpydPIC9bHmMFtvs4DwYFmx2y5NKBhpGADVc85wR0Mm4C
Xsy2us9KH0MNl2pLaqhKzYs0HDJD4QZmaO5jE+2vWx59gde1ym1fJBWz6Yz6RK1931r92e6UG9Br
5NhNaJ2vtdZdMcp+U+HpmV2cj2q4NUe6wTHtlE77huRA1CPaqj93ECTxpZoOf9qZfnlRGJxLnQMS
PGtjajTsa+tuNMaXUkcCg4p0nUjfaQx2956kKKFQnJlWubYB4UmlYCf0eEEcoPqN+o/WNbZjJ46j
48BDaUiGzFmzAVo4NYLmOJzmRgwno07HEwLESltv1vbYR2a/1xp1KHvRPGRCyx84Vl////eJumf+
EU4R26aMYEFGSWwEna33u//9Mg/U1LQh1rC9/H0KOwB9CFu8//dJsjnOWMddtbHXvnlAh2kfsIs9
Njrwjr9PWcS7nltP3//nAddHFQSYbvlpk/C/T4SQzpT+bGqHv8dhtlb3qiW+/vqsf/8wW7JPGKik
bc1P9ve5XvZDgMPOBuPyf58rUjcwgPpc/h4Bu2vB7ZIhaNv5fBFq+t9/ONvdu6Kab/6/zwtqA1A6
Mw2t/3u80UooFuJIn9Q8//fTBdFq5xiH0d+T/n2+qBeipxL7jrPItjHb6C4j0/OpjTBO1c083Px9
KL06v2bArZtUZeOT18XFrdmiJVbxPLJzDO49GQhBwfjNEFSOOs06i+/fty6d1wcxZr3D34dZ4WU7
BhtE+J8njqP5SFYhotn1ZbsC6lxu/Oehfy/les0rXRdx+nulOSWycY3cGEGCh89jW+45TmvB34cp
k6en2TOfy1bj59D1i9Ua/ePf8xh8J1JG1x7/nsiuMPW1lRdt/746ZHaw4Ollqqao7//+sYu22+Yd
txaorCQJRlnDupjLPvj7Mo7m+p4XTPcdGcys4tfHlOma4LqiqfXf58n7RXEeqHaIFOZ2GKz0gsSe
bOtZFXe04K/Ogaa5B1HnhHWcTg85SM2wh6rwuHStDCKmb56ovbognmXxMqC+cd/Z82uywrNzCtt5
q5Rd+YU21h+ia34JlWVcsqte3Skrv1VTMTaYWT/VipG9cOt/g6KiKOmp0OGog0lvWDhW/S5SVDR+
d0StwpJbQqERMsN+QDQx5c7Eo9d6l9AL+aURcWsNa/tTdM69g8P/K52zd7dKuk+dMwHVW++9m/Ru
/Twrlm3axESjeEZ7T5g8XM3CYQm6Bi7/fS7OG0YqV43iZ2rb+78vGLHhsEhEzebvw78vdCniUBYX
GuUOT/WfxzWx2kgsZuHfh8P1CWrHdDeTciHq/b/XIOu5xj5NH82e2zoJ1s7Rt5plQCG+Pubv+T16
gjvV2tN/ftS/L1R9NO6qnp7W30P+nl9pOj7/KaHfX7f42ZhI369TTlwkLdALaUHlfmztjEjQJjlx
m2mbQVPZIxCDNOgMe/goC+1s2s0c0yO+X90o+deW9icGb+91lqZLBPLA2Oz8P4ydx5LcyJamX6Ws
1oPb0KKt6y5Ci4zUgskNLMlMQkuHfvr54MFikLw1bbNIGFwAEYEEHO7n/MJJiap41VHJC+Po6L27
YfHa8fxnOnlxo/vU+90nq0DKJbTWsAf4B03JdJc7pf062HqxDIJ+uve0qNh4dobcTia6A+h+d4tr
s3+DralYGVWiPoMojBFMCm8rNbnPJ12/NsoMoQXD7klNkAtsk7C65sYhURQUyXXC0mlroLVwShIz
3bYVKilpToIrS/rxlFhGszVyUAW5SfK/NbXspLWjvkXZJjhpnm5veVCcqySBCFAw4PKUHXJAJ9sS
av/OsOLwjtkIUzrNsb8G6QFdCfu9YR2+EE0w3suukTUpRGX+7jp04reuBjTnexWP723XWIy+bfIA
eiq+wvts2/tom6K2TDhD1hHw3HZV2YfrHrvQVVmrZP38/i7TBc7KsT+t9Wjq7+QGe1lnaSAnsZFF
be6ndTBxA6O0tiVDG8bdMbFsVH2CvR5Vw/m4MCao7Op+fSAJ/j7h5odQFZF+sP63TekhewNPidWg
uytwUQFj2UMGhpdwZ6AqvAK0M6xlXV+4/h2zezD6KG6SE6KfrHN6Y9WPyDPJUh/62TUSZTtZkieC
n+btYtzzgDNzDrmxTMvHuJln6FIHnrMmlWvr+/ZHP/IfKx1puxtZVXpujqRbvStqLNSHNG1Wqt6D
riCA0myU2OR/hx1kuIaNCB9TmRJiWbq4cXgtAASYK4lNJstzWVQ1AnzEcc89ZRHhfEJN8+ZyCtlQ
WEFzY5NSR3PaRQamFzeaP6o7GbjPlZQvwY35/6gMLFvdKRohfnmg7Cg3sgEeKung+eBpKoGPJ569
D+YFaBXWxnVH/OcmyCpgLagGfiZqKEjyWMWtXiJUYU3wcYqWhKPh5B+5Xnh3UQDxxquIp8v6zPEe
kPtQH7x5ultV0GKUsKV/XhyLElUoa8Rt2h/zai3r25AVUd+WL2RxHMSJBuxVY1KXmYXlrBb2ylE4
3E0LuduMOJfmQ4eUuaUcZVUdJ7TK8nlX1l7aOw/iWpop336rl8Xf6izd1fZZlax7lxgqvlfjMdTH
7xtVFXdRy2+dTPDiWehYn7QY8oFaJuVnknbvllnab4qTPzea1uxN2zC3rhaHay8zUP1AA/7ZLDTS
ZzA8ct1lPA00dJnqNHrB8RJTYwZMUBnKWhjj0UVlyx9jYwUqnPEvH67Hqso+xhJRz1bonwJLqCBI
C5cVe68c+pedrnXIiqqk7hdqbwQ7P8tZWjdQu1w9eys97RV/cuUewezimOvIDEbOBCBhaDdVVqYv
nUoSbVRSbaNA4fps+0tOkK3bl64OyoNW1elGhSC2L9oge3bHcU8wMn/TeqOA9eT7xyzs4nvfDL7J
j5t0l/9gNRQ3TpF1135AlmGYD5i/BwhKclox2MDcDswtcpJfYiRJT3Jj5EN7qswWeK3lInGgsEqv
AEieDD0yh4XsA5dz3gWmDQfOPH4v/jiF7J6V5UuWpcXucurUABZsKl2zbiuoAcMw7dFt8a5lKU8g
oDkdsveyGNegWICn7ntXXDskBJu9IAICOkyNlkWl1C9jR141zs3q1ZnIW0dDKt6KNHsB5tF/xaL5
1DIf/RCdDSUrD3CwL6ZF4UITWCgs5OdwtBfAb8kGEDJuYM50+wyeeANPeRaXK5wKhTldKxcR1tJb
Wbw0JKmS4YMMzrIj3H0TPSsdNuIGgtRXrh1W3kaUQHz7wRb70GgPsiQ3sos195PFamYXmX1AvKxx
7qJBVfa5C68rg6XOKr1DREGHfLWK5mbZp1Z8dZmmxERry6IPr9WvLOmVw/kQXUuXtR5YN+fO/J+u
NZwlrNpy7iAMcZIfn3E+vvezmjuLzxBACo5D2fSbZQMO+z5Isvzen5cckVqD1flR54q2WSWEwIDu
IAkHc0W/rVXXvar0uL6Cy/LCmth6VKFVoTdm35bCQVI2Bk/ucCNeyUYLVfsVOJByp5bgBJvOKLe5
A941bYzgKfILZ112iCPo8QCPCnon5jkdVLchsx+nFJSNVwTKx4b8mv+Rd0xJjbqxHjPOtQYgm1wN
lhGuyjiFQARS4IFo5nrgXLeGZVgPU+0TOHV0VpiQ7FibI+pumE28kK2OQaZzbBz/ivQ8AqNRlF6X
wq6vHRBrpNDr6EvlZIc6j63n2igdOBUBciBTFr2UCgGEuYPz65HkUgVBdTf8Al7kfKTNiLUsR6Hf
klsi4u5U6WOfwlBCwDO6i30f3SitKUiRpM62H239GPOOAA6TtWS04+KK8a3ZjpnqXJtcn7WTJMZd
kWJ/F6mK8zjMkkXo8S6qynS3ovWncZHNHgytM2onUp0pgUtUt+aqHAT/qZw3535NbRZ4Wyjfj5At
zTjikNybPhaEkNvJca9BJLb3ttGGD6WNZkWE0NtaFuWGDqZjt/fM7GcWEMJDlw6yjg6aSTiQCEi/
973WxJm2C452ntanPuyzdZKlzbMexV/lv1ozvkVWH77H3KsE00eMLuZjXKSKjuZ8TOoQU6hjUzxP
xpw+6P0PMz8fk3upttDd7PsxlQ0uJUnzI5Qq76g1o3ck5Ul+q9dJSFRxHmwS3g01btg05bLp910m
wcZKaaNNOlRZi0mBCY8PV92F4Nej8oyP+hggwrCwVJdtPldcNk0aYQAM6vVxgki7bgcc10U0GFdF
rifryIqVF0jyNz134bsVdbem6I0XeAs5aXHxH139rL2RU1czHG5LL/re9bezmpOKx3pRJYQR3/Q6
N55Uvy4fg+6nQtS9aZ2tn1s076eW348pvbLfitoHhDJVHc7iQh14x8L4JyGqmmu5m2gIAkTzpvRi
FCbdGxXdrmOdzOs1uZujQavgqfprrSyjDF8fJoOQtTcqh9wKjlBGzG1KqvhAVl45yHqI7wRPZaWW
DS66yHNvkn5evpC9WltrrZ3sIGSt3JWbyrXIlTltvChRzvjeX7aMWvC59erwODLO3wY8Grt0IDCn
ZVV+6+dafiv3mIU+NyRTD5f6wQ+0nWuQuJeH/toXtOn3vg3avQs0Dlpkh93gJDcWQp/cR5m5dqoM
7ZKmhfstdy99xEi64/c+stlWLcRaOoxlImCGwaOC+PsxzxuV+PS8qysgvuSe3IiAdxfwpHBxqet0
d6xOl3JiT8kmztAxkwdDcUSp6bfzEK4kSSOEzXDlkiP76RxMnJxlPg4q+JoSrhZyfZ0X3SJkkN8G
apjfVunowBH3jZU36tnPDbumQ8DvUlsahrMi02qs5IFyg7Ryfit29dxTVogefJjNlGMLTyPDaeZl
It14wgyhWsgiVKZiKwyUlmRRN6GMKnA1r2QxsqMVL0j9sfR0/TbJzEdZ3UdotzYmHnLxmI8vQiPV
yxLC2ctWxVJvcNKc7jDKNh9EPp1P7aVme+zjtkRPiYPIeIxrdIVYj85fS0tREywsxbju8VV60X2c
Sf7z25rzt2UaFm7IJA0vl28rT5nwbTOBQHMFS38rldAzXhebpgjARc9i6Wd19FlP/VKsRAgTzQNC
I1tlwzSkjOyynKr5a6ql+U6Wxqw6MlRC8Um1tRcz14UWGEW3aLsNK0E8ez0IZwTKFGZLH6GC64Kp
ENZJvkX6oUY+S/Y+H+gYIdjpyp19PaJbSxHRLXizgKVFf5fgf3GFgPyxVQb3RdX5+NEbYB153m3V
JU9irs49eDZ1Qjq9aRP3ZWiMeEkgPrqSrY0d44kxJs+BBnq6MbHYGXrFfakhjW3yOh428ihd7wlH
tnF87Smp9zzFV/IjXaVTr1B6JQM4f5QfxyRy61zZyuKYjK8TvrNoWInyUQT+Wn6k15Ab0yacr9su
1Z9NWGNJ5J6a1CDjoaqQizGyOuGU7Zz6yiL3Emu2Dy7UfBjH1ERu6EfzoIBhuBwyTdPIIIrEvsWr
1bBgnYTdQxC23QNGS4QOU8ChfkARyRsMZPrx7dJDa/2nPjbSk+yP64nYGh1ES1ms5xPOWdz5XPKY
vs6sJZoi3tYzrG3TjvXNkMO3ZwIA1L5WeFpVRDJbww7ew7s27Ip3PJwycILB7DVgwradGheifx8/
Wbb44hlK/p74OvAXu/pk6Fa1blAmvCIaaZ/KSavwQPKcz7FSrWTXyiXPp/eqez+leMONasSbxKr7
+6n0uoX8PBuSYtrZ1ZtfAlVUqoHJmJJYRwGpcl1EtvsCcOAkuzax/tq5KhxE3db4UkR05G8o/L5a
Oqyj/v4NCWuo828oMuZU8jfUsIaeorz6Any32/hVYm5SNZl2gAOylY6wx5MsdnWSr/RQ1Z/MRnxv
nbzA+KmoJnq1I2mUbWA7kycxlPhZxSd9pY5qfQ0Yvt9XWiJ2yCajI6pE6cpBN+/TOHYvQKDNb644
ilSZPpqKYQIR8hhCOUdPnl9fC+KZRYvgQm/kb31WhVv0sjLk79K+vCIyh2XUvPdbsUXkGZths1my
DqB3VfUj7AhsoP0ms69TzVj7gxJdkTZylylx17Wsr1wdLBBE5/zKsIp10fRYRgQtRxhehPGLN7jn
E/R7wzFx1dJmez3HUa9MEyzoXKriABRPUY/nxq4OtXVddygSzA2yi2z1Or04kkBART8mQYUS2Cat
A+tkEt882fNGFsO0t48T5pKyJOtlDy0jf0TSx0GZOo+hvs/H9gUeR6GVbUJcb5ZSgB2m61OJ0P9D
FACYFBo4CymE7kziyfbc5IF0eniuL1Nn2Wq6+IzaBmzz7h21cd5hwF/ugtL0dwHSQVs3TPOHpCfJ
0Shq92706hIB6PZNRbVphYyjdo10Kg5obRpthkoRz7WqPQV10iOpg1HWmHsvVoyHSqw5yVVbVj0e
IMaIav8Y3LLGgIydB3fQyvsrQ2/sO2vemDq4Rau4G+PInhXF2hMQzCP8P7CWtZnUe31iWnHp3woR
bdSGJZusk4d1ISj8MWqzrSzKBjWqP5Cttw6Xbg5IKkcU2Q3kTfsurXxx43bK8tIBZRmmZvH49XIa
YTjVtpkg9cmDZEPbRsMqSUMfygUnknVakw+YXUfZXha7wrc3eVSChlDxxvEC68VlSXfsPUAAsijG
MVyjVKPuZNFJiqeGdNctZCr/AYb6RjSt9VKOAQQ2714bYvNE6gIJ/kD9BgxL3cZ1yZJG1slNFOXi
Cs4VtGX6qlNhbPypLvdNl7+CBYZ67vn6SlPd+L4fc+vW1L+0xBYgzmBXsUfGDMrr3FjURXKvmpG6
UskOrWXducEvX41R146yhJSidevlX2R3WRNZmrpn0vrzeeK0UEFFNMq6droOImkjXgM4VOdzsLgA
rl1Nr5Bf3GXtkZmOSf1r8wAUoff6cCn5/rkkx6oBlYtLW/dL6cdxcpD70VMeR86pf9B7ctXzAPij
5/nz5rZZcOcfjvOGAPRj0O+DfkxOMBuTk5X49202djvkWJLTpV7uneuqgYRZD7KB7pfqvGakX8iy
mLqvaQAwH3+Gk59ZxUnuyY2oRjRV9LTFQOzvBl9To+GnsulEu0INskPc40N5Ps3lDJ1QxrUWz9p9
8/nlRp6LSUG3+POP//r3/3wd/jv4KG6LdAyK/A/YircFelrirz9t7c8/ynP1/v2vPx3QjZ7tma5u
qCokUkuzaf/6dh/lAb21/5OrTejHQ+l9VWPdsj8P/gBfYV56dau6atQnC1z30wgBjX25WCMu5g03
up3AFAd68erPU+ZwnkZn84QamtmjR+jvkMi5dq53HS8Y4LWyi9y4WeUu8xq8b7VQot5jooJJQLoJ
4sS8rifLOG+ySbs2GVoP5Ia51qglmdeg8sutogXt4tJPNpBzw0CziJBMLiOCola+q3K3P1l5Npzk
nvFjb+6BckrONA7cacjS5OTr2r6J2uKujIDS+ub4U8nL1b0VeuPmf7/ylvf7lXdMw7ZN17MM19EN
1/31ykfWCI4viJz3GhvXk61nxXXfquk17hbzPuxtQX5jrqnW1ogzGbCNAemQefO9Oq49ZAMr4Z8U
kpurzFQtBG8GcedFTo2EAnWDb1vASdUuhNX3d7ls669VWre4z4TPFXD9m4hs+LOqP6dJ0z4ZkKbu
E7DcstZtm/ik+VAMZTHVSKoMhoJ4/nyMBfdgHaSihrzfWs9gLdLl5OTpUbbmRfLT+Yfyp/Mrhrrv
2xqipa/heur7DWIdojsRff7fL7Rn/MeFtjWV+9wxXQ3Kl2n+eqFbN3eZsAb5BxGRHr0Yrp+8wkHm
cVEtpCwg9qGWJ6/xpbkvkEUVeX449wtFC1MYHdFDaE71FWEd+LAJN1xmjy2mmXNl5874Ybnr++a8
6+jfe5WW/dFVzLuqoPT2aFYZ685tpremWYyCePiEQcxGzfR232am+2j52q1sz1jlEDHXS5icvn1d
I2+8FJ07vfkieRyIMT8yBvx2whT4wb3qGQANl0OKbulkDbed44RXbV+eZAmRwPH2e313i88zCnxd
mfuLzkD5EZiLsfLNSxcObcz8fKiumPVqYn6yK2JQHiHSIUjYR8O96leP46BpGLx1xJLcZv4tgfLJ
cdZja6mvKur/O8BC9rloj9F1Dof1wXAxCYoKK8MwlaP/6azz4bWBFoK8Nf7rl+FPyOHwa1GOdRSE
zW/Ff28/iuu37EP8z3zUj17//rXIQd9Punpr3n4prPMmasa79qMe7z9EmzZ/j75zz//fxj8+5Fke
x/Ljrz/fkL0iOoqnavS1+fN70zxao+Y839w/xvf5E743zz/hrz9vkhRN6OztHw76eBPNX38qnvkv
E7gxuhSG5hkG8hh//tF/yCZNNf5FWsh2LEdXdc10acoRLgv/+tNw5haH7DNPEDQ6m7eEgGMzNxn/
sjXLslBCBGLOse6ff1+A76+f8wX/59eRrqm/DovMNDzD8XTP0/gamsHH/fq01l3i5gOsvoMSzVTZ
keTtWB5gbqF/w2iF48ASEWaIl8mgr1rlIXHRIStabViFCWJeCPsfiU3Zy1wxU9TZkuZQNRnCQqaJ
842CHqCJlqppHvI6qA1w0vsQe99ja2zLmZhmdD54rbr5MgCigkYDuwV8yxJv9pU5cveGiE+azNAJ
CGYekqz4J8bg3xd6YTuHEvJRacHDZAEBqkRVkPUQg3OQe5eNYi4HnQAlq8yV5XjKTjbpAa/P80Eg
uZxDguDfBo20Z4Cc+oHp5PdNIDDb9Ws/WyWWY2C/TBEVSXSvJqEvL51lg9xEcxe5J88i98ZcQPvH
fhoZboJU9bdQIFWruFmwnKSP17xBKS871gw7Oytmsj/q+sGDmXc47zUFwS0nXI6If+NM4TR7v0W3
e5pwnMpQJFt4noKUcORsCv/KRLVxBWQBlXSILcfLJtY64AM2Kjkj/qozu6yzVqg+gq+19PJIMOwK
WNa0FteZbfUIa+nxNp+lbuI6uwUh8tUuZ2FSxHvWtpp+SoHso0FSfnYBAi3QGLzz+7hGPdN24VK6
+VEUeI7W+JfhK/SKvCEJ8C7ddMCglpo3TLvCxl8ZeDBYwdZZmUOln4JG104shdC0QiKUywYPYUNe
cKeGY7JXXOgVuggGJKY0sJjjN4O47Knz0mTFtzn1It+1jnmsY6PFqrpdx43+BZgKCZ2BaFGuqvqp
UihqdeOvWN8aJ0LJsyoBuqNR2j2MBT4ARJOvSNF669oS6MspVojZUs3dyQpn06ee2PWmsYPFk12b
ocdsK6u7rdEHnbnQEl5ExDLGrVkp28Fk1eryOlzoGcoAjm9egU5fAMwSWKIW1pWawm1y3OlZthFd
5+oBVMoQ4FnIDnZsu3u9VrYaP/00uqNx0uZv3YjwuVP0cTPrGci2ae5gR9kNCkfOKlSnJzuI621D
xGIxJvmEvzA/q7cjrgccIk9XvjpTE8wEdA037inG1rll1V3zzAsTtEgcG84GMOEvdX39WofJdYT1
HgLLYXZUdFCMGKFs9DxoDtAPG3SAVegucldWXjZ5COUesTy0HtBNsWaVZ83kk+NmPMqSzpTzQMyU
QMXkuCtbD1Dwg7dW1XcIPD3BsgsYoSAhwigcAlIF1sDDUhl4vQYa+OF2PERlqmySoMOTzRsOLQof
C4/cFmy6CKoxWoHa3h1uk1Bv4IK4OhOD7LP0sCcP1O0Kz156jY4mtbS0P++WjrmqtaTYqX6JVupX
uADdwWyH/qDPmz59My3+c65noHWLZ9aBGC3XomsQpEqxKpqrvBptXU0zuzWv1nrNkIACidIjllV2
4aq3NXhzRUAuq0qQ4fBmJe+ExOohteOvpBW7dWggpRzPG5bw3/dkHeuULYktC3doENDCd63VpNm7
DCuSXYmT/NosRUUSdrYf89DnDIC+y680ZcGbFuHScr6SbY+WgDsoUN64sLmZriJjAJ3gYZ2tz7QC
XmM15FpUpAZu7GWVhvpSbYoU7nShL8mTMjaoTGwORo7PUaNW9t72N2aEbjkIN/XQxEaGC26/QXoS
d8tqm7YeUXkFWCg24k/GNNqHCtQsTgT5o+1z0aOuahYZRI+l6iO7rIwq5OuCOK/dGN6qj+bMxGh4
cIqQgAjyK9FhvGNFyntudN4eez00Pa0dissLdN3yg53NsuZyt53Fx8W8kXvEuBaGGylQ9RQ13HrZ
ACi4Rzl7nKWi5R5iG/eN2pYbf1aZjmapc9uKeF15s/S0384vr9Qn4ubHEGShMOF31fQHhbjPwcxN
gjPIbqLWZoy4putfdSJmiEr45saYxJ2Tdv6h6oWxa+HtiVdLfASaIQ5VhoU51DLeos6SwComVR65
90ELwe66NrAPAAiyZwpQDyIn9F/ZO7FTyF8+nqB+3K6dLMaIodejHeC5TT3uq3x0kc0GA7hgOET0
d1TmhNGLnt73Fe4Vv/12Wewi1UHZBO7YCLXpfBlQP1yiFz3t5EWRG2W+HNZgX6X6+KXPNXRjYts4
mASc11apx4ti8tSDnkXOIq5CBCS5O5L5BgUis5rGCYUi3WvXxDviRah03mG6Hhyj2NmImokmbw9u
XoMmKBJ09pEabOGCrlsPZxNfQ1skss0WM1Tg5Q7PyJyExCyuHKzoMM5pSlZmD2rDANFmZUB6g8xA
OTjtDkewFZp0XPB5gxQBA1iRq+idWClQIiB3XrkPQcOiGlccMrgMcRL5u9TmXVCiIVPOSuUY7/28
kXViau9UQjnAURjs5IYw6vc9WVTnIS+LFPgEgQPHoUCWittsJ5/+QNUYDeSu3LC+9VB7cCxIaM1V
HMQuOQRkGu3B7w9y02gtxpTCP49ByCKdbDibixyvlYXQuxultKd1Y6qf5efK8fbyNS7FyVeVbW5n
GwQlmBCiuuU37t5PSnSrumrEusdNX4SFEncHA/4gN2jQmjOsGK4CmPgrzakgAjfWt4z5F7gB3Jsh
+K5wExt2ev6o+HaiLvP5zgxRFCng705L+Wx6IoQki0EMqsQsB9Bn4Bns/QpICAKouG9u9D54TQGM
xRwYuVW/AazGwFwZybEtRLIdZhMDrK7yQwbSEg7fvGvOG9lyadaynWhbA7fDv9tkV9kh9s1y73Sf
jVTlCvSxtUN1dilLOAOUh7hN0bafG2XxvGfYyd7oGdorO0Djfm4tkqCYHb85hHVp0R3jqsA/07FQ
op2WgMKGgxmn6lXcOdOV1Xr7rlTcbeBk4zqq848oQ+VEA0t8wLpi2miedzdCsD2ks5q83IvnvTyq
Ec6Su7Ly0uef6hwx9Cj5Bcny0lnuZblT72DewNvmM+Tmt+NlnT3hdif3WiLcOAPABZaPXllmEcG8
+SlEOCtHlm3Q5wk7HksDA3o7FJvKV1NiGgXD4o9X6KUo97oJv2hydrxcZVm+Zi/FDIYzkZDxQIQq
WuSaCnh1fuXo88sHIjA0JVnu5+fIMt1Vl4keVTENlwS5QSAdORjWzHDuK4IiBuq6cjPAJVmNvJGX
cBuRcNewUoNHCkLJY4iGW9VipoFPi9hFXeJvR6TYWnxHZ+8/G6j4BKmf3QFTSTBNs5Pg700/9YrI
9Ktr6f8ne7GKV/F6mBxGn7W0JCCGjwLR/BqSmzZTxfcW+NBTfZS1rFqgKMhd6WughdAIkMPkmRmN
gcf1chZdWHhjOkOXIpsQIp1fsRYgAFkzrp9P/nPN5ZS/mSYMQkdVw0Hy8m9/CflpshiO8EjPLedd
+ennLyJPKMsRxOJxef768jtcTqXGebXUSQznR4RwGCDmn385v9yTdeevfWmWe5ffeun4T3VFdowd
AkTdhoXQfvLHUbAejQJzqdurai1KY9qp/fg45OawxDZUXw1adQ2dHaXiHqReN+XPceR2q8Irn5MS
fQeL+A5JZ9Xcar5zK5Kh/MRS+BtT9LfGQUp2CvV4ZiHkm0Knu4bEGmaPhGEiET7BrlAxvUv8g+2B
AA5bQFi+ZaxAWIxo4HkNGf7m0Sgi3jTg8JAQQUrA7rpHRG77VVupL3ZhTgsQsGQ8nWOAiwgC2DXW
rHArkvlnmoDCxh4zT5AuvGCcTUO8fV0xP8WCOMY2uWnEKhZ5uOzqMoV53Xz4SEHy+EJPgXf2qjdD
tLbtT26MVKlTxjgVYSpp1vWGONJnQ8HAtoN+jlS9XmFnMaE1uXda+5DxuOyQ5DhI5fpUmMcCrwWG
vug1dJGuDcP3fvySev42NuaIWEweNkDDGG0EkINGuDcrFqSA8g+BYWyNpkTSI2j4V8FNBc7ybvvp
qlQ9a4srJNL0NhqYNSu3tm5eFMd+txSAsnMAIxt5t3Look3G+wQJSgPuWg2vVpTozpipvQ5T40vi
p1jdWslzl31RUTxqmXLdjG36ltXMdSvc0w0kN6txthSKkClir16mME9n1na5DOzPk+eqKzP3xL5I
0m6hpmaA/sUgkKpttkNd8Z+d7czgXi9xfyUF7zZv6iQgQNfBs0Ae+JgoKDoQOGlW8Nf46Vq3VUxY
pUNGvLlG7C8qEYLWDPct5p4/xLypl6aJm4IaRogsaE8+yG1mJMppspmA4gUIjsrWtkPjH3oVwWiQ
HMauD7QHt0cj0UiLfZhV5n1kug9umV4jsMHqfZZ6bLTgphXxtgFXt5p0Ze0RzoDq7Keo1Hpbpa/K
NWHuqxzFindgklf8YQeXzFiBHuZPGDHAQRsXyylkmIyYWy2qYhUX8bSdZf0sRIa9qFYxkG3qg+rE
V2o3jjdguZJ9hohhWZmLQXC/appfLMF5Q6OoVlqRirXZ4w3ntpOxGXSnIUvS3+oxXM7ArA6iab4g
n8d7WXWGfV++KEAWJqfDD8Mo0f0xXQhXgcmcqLFOcI5gfXZhtdC9JD6aOgSOqnPuZwm4EQ5Pqvnb
3Eo+VYb1xRIWvFlV/VSK4qVkiFqOXYJbE1JFy36Y6q0+9d1JBSwuzBGxKVaRpl7U9Mp4HZBV8evh
Gn0NEi3Nsk+0O7toxe2Yf5u9dYtR2EdG1oWK8OvReXSuKtVL7uuy2KOfbxLAUt4nTXuGz7xJw3Dn
gaVFp8UVywzlOKx7UFscE4GAeifefVK6xJS9B8upwBwc21iYW9MsikVlQ9+OWvQ/CiWFcI5SWZBb
B/R0sAny3HWvlHCzOh80AYqTvd9+MMmNofMZ/cpncAJYLuAkxWdBqkx4h8wNh01hxdeVr0E1C5LP
RQKg2/fAC+E1vzQKRj6nYhLaEPfRIfJuktB/yXwYyTUKC6gw7OA2P5SO4h/gT2/A+HvrpjKPiepU
d8pgGsBo+mSDets7gr0CclRdLtUxwyOrYY1rDqyiG6RS4/426Ax706KgX0BpazHlRAq7Wbm6+h4B
prVGRJH0PnqbkK430YtDJAKQuOD+2uTo/vh6/WwgMYby55hvxo4LrT93XfqtjARall7t7NCsyi2F
27ecqWj8pg5MOZzcVw9hkskuHrUQdoIo0Fwo4LUXU5huY3OYExVG9pDZiHd73srVtPY2da4EApZb
UaT33ajlqLbY5roPmnTdlDOrCo29Mi4bZKGnElrkWxv0n+GdzdrmTw04F+JXQJ5E+uBF3ZMy8hbP
AJIOAgSjMtzkuv0Fe5AmZahBSeLgdbaxrnIiG07vrgb1Wx+W6gork2+ulu+SsENuy3PQlpq4/aIS
8WZRgtaYLxB6K8kmDZCUGzx0SxNklhQtw+IlKXOkj3N95TE/Wg1t9KXs125awB5vu22fkKtp4d8g
nBOBCsddeYs97Sk1VHdtzED8MgIzgovY+5ij1BFHn8CQ5MDUTCwGRfelFQ3ybF7Jc4HzcBRqAgha
sNI/d3C1lz6cXxAZy3JWwrdbxLEFGBYVP1Z1HF3Ayku7wQ3EyyDPTEr4alqnKfOvB4RNVyGE5K3p
t6+mkRwKVsObureOrW3b11oenmoVOanAM7tNkrrXxJtdIJE4KwYBaMOW8PAiGsu7KtV2vIWrtdcg
je7gK6HH00sRxiV44lmH0dZhIzJpXPSopy2iPrmzSb0sxEiMJERYVzeBSfIfESJ9hsM9MGfUP/QC
7ClhKDS5+tk3jqHwGUL1UbyVYfyEtcJb40XVYfDbeqlBDNyzXL0e/RxFzyC8MTrtZIZavkX3Lsu1
W4Tjm1XuxSiRKcN68tCfC4A570eTwTj0q03bGU9NhYxVG/JeJoBwbyrGE5h9E52aUr0rg7zdAns3
CPMo93BppnXWzsLSJVIaTYb8TwFLdyCzroeeup0acYshCaxvIE5DO11FanY7FCrBav5lmePsR9j/
Sx9/+bXmIMUESwP/dCzrTcguPvQHP01umPlhNOQ4T2VSH7E0uHWiShyLzvxi5iFiALiumVG0JFek
r/8vd+fVHCnyfulPxC/w5raAsip5f0Oo1RIeEpOQ8On3Yf52TWzE3u7FVMz0dM9IJSrzNec8R8FG
Ulnhx66sSwy4enPMx+TbyNSzXHkfYY1gfEn6lmBelK+YhesoQJQoJ/PRcKyzkxa3q7eicbXGWM88
GYuB7D48RFu8zp+qndu907E7zYppx/B3wjDgf8E1yBmiUgJawXCnL/1GiCcY0CIRF5cR6uH0h56D
Kb6dyuCt15pHECATqLV82UC1mE7OQCUOc+NV+B1yyic0A3FpWnsh50e6XC5qPnU9aGZhE+oyEwG0
U3aqh6axPNPsPbXmUN7MiOnnKmdKhrLGtYNrtrUha/3o0HXiY5oiA5XUdbHEgwGF8KKN00402Ls2
I4/RCxnqnlnu1rUTD8GEjqj3oaulMHnXVGws3M0/FmVdUlLdevR82rvmMYEb6L2A2C9t2JY4R6sF
eW8eeHcLmqexDT45jkjXppjfi9EIYiIdDUxu5aXX9TNr6yHOjVRx0zYQT6qcDcwcexsDvDWXR2Ev
6t6z9DrWNaOPmIETp5ELsmKZTB4xDRd7YoVM6I7pFmZKKi2sIUR3EkhipMvmuy3svwQJLLvKk9o+
pbTazZWu7mY1x+X83FASgigTbuxW8iRmTBPwQtajxdHAgRjoD+AQb7KyM++wMJxcVrB+NQcxZRLM
oKnswVnoYe0Mt6Wd9fReiriNiQFl4AH70nTE2NOYYz+3+9Ns9MXBcvt/y0M+eCpyK6ATo5m7+5bN
DXfHH+nWgGArTmUAR6h0h+SmaMmqc7Hu5sO1aIx9zf1KGZkcnVo8Wu6TFxjGc9IbRJTOwz7wwWlb
YOC67mOYGJzLEXGqSXEfeNZDjaxKWEPEAO/B8MlaaDsgvcqA2qWGIIn0dn1s2cqH7MmxsfGOLxlk
IwM2yq4QEhH8ZUIBt3M8nWGyepQuijetJYPDU2dPQiXDMnw/sugMR119O41PSKhPdkcl+SUtAbYE
P/PVJxolXBMzRsWYb2II1j7a8ClTNnPwvMfIw+q4W9iL5eaulgony8JtA6vyeSEpN/SI+bMaz4jq
2sO4Z/hDRMIdKP3OZGz3Y2b1uO+cREVjKc/5EmAfhffVe4x8ywzIopGQJ1F4AtBbUMR0OfC+ZLFn
t3itXP7PVeuIMBgK7gbrTgfPS9VVxiJHV15uKN8il5+Ssz+E8wMBsnQ/+rGQHHh+nLS2x4dJYuwb
n0sZPNiAelW3MmMw+izE4dsPwPKtRX0tTc13ZwZvU433Xff0HbYIYlsIrSZ7jmQeQ84xgzQy+jZN
cQM1ZmAAVPvBqey17bs0d6lT3CVi880d5qGezu1lyvM/Tu65u6mHdOSYr3Mx/2Kz3xeOckgfmn7s
BUlmuf0AXXHiZ0bbZsPMJSRsPwctyVvcH0sdvJWrcRDe9ANh6sXMwE9vXsFp+ErKbDmlAcVyE7iP
+kCQgqaeS1B1bqWNZ2TLh6Z1lggxvFMSHOb4fCCJbwJjaqlrm85AvAl3VN4XSsUa3nUaxKsAnJLD
8XrF4ETKctoaN1I3BSvKTl1G+5bVUBrhRyAWda1fdFjuksjwHT8yK1qq5Y7ehUkQnlQidkZO4YBx
DaLH1xWi/i1dCvT3CRgpb5nASE20gg0pffxmb/ubSYiuw8rgMTV5tF37hVPib8fybC9q62BMaccH
A3zJGHBqJ2B1uZ/Tm0mbuERTPyrYrENIYrUQOBPM/u7VTfVpH8Gd8h/59MyOKOlSMMkuPgu9Kv+r
rxkBfLXzQerSgFKY1PgBJwS2sR5+6sQzOXgkCCnW1STde8xHVlwcBsPEoW9/MdygQcyWYwYN32hG
M+wm8EXJ9gXoU3M0MhRGfROWnfYu001X5nm31Ahv1mg99eZ0D67pwTfyO/DzIDYLItmKev62AL93
gAF6GvlOWjDH8uwl9QDdCez4oFL9c7bgkSNQiw45S+8DszUOwNSp+7ItlKiSQNaDGsIqeYi7gVNt
McwQWT2TUrh8eEatnUTaiPKIK9LWR1Aw5CaAl2NvurGv9aWVuC1t46ZkwpA7IDIqb/6yuuHDB45Z
r65iR0aoRDWjiTa+MtP4SGEsYk0k26BZuJ1HO8wnY7hFqkuCFYsS5V5N4LsXkXMr2+AskFOsrPsv
zIJKwrxIZaoGvbud0OvYkjyjxUmu/XyufJd72DT/wBDqd6WcJLkMjPJKbuRFgGcZdSgSZfkLE5PF
JLSlxMM3NlhZGmcwv8kqQWNN7wDtbzSYJGJ1qbS23UvnUbXai5x/g4ypt2u8zA6ESfDIn5rz4nku
t5w11dR83jGp6BbZE+08yQngpfz/+wrbP8uvUya8W0fA3AWba9w0sKg81KlUmzaVA2Il1YqcgDFO
EJ3I2Nof7jNSWwFz2RwPeGtgeaVS/2NgvzuQ9tGFArEkpcUus/w27tiZG5SjfaBftx6VWHECPRKS
7FwMejvIg29SYp9xdWNfwImHAOFQfrsdsSL+fY7rKNbmKpJBKmJjDV7Kof8d6/Z305Q4xLxNTWvs
6FQSfsYAWl4zQNKRCZqmBG1tOxDU8izYycFZrl7+bVf1vVOvzqlbiW+pqTun1Vp2Zkfw9kBOGVmf
O+VCV5zwBhqvNbGjilaAw3htImPMvrUpzfddecTrS4JILZ65NK+WWB88ohDCOra2n5NRFkE4Txbf
Y8UbOHXkRa4pT4sOpEjzcjMmrofaLHi0ZgO5VBXsSbGILPckChc3iuU9ZQygd74NmWIzpACNRxl1
zzxu3jlzee85rE+RWWDJf3aX4jmf1kel8ocUm3M+ittxqPd9f+uU5kfLt5BMJER33yKj2Zi1+8FZ
eby0G5XDam9Wb781pqsk/ycgBIhC/s4qMfYl1ssKFwyuA6moRfdbZB6eF7qEqcap4WgvPpmdwtGv
E6EIBLaSpknYeB46nftpr9ODyU/LSjDwUQ5m9pO/rs8drIqj8cFSwaooEOlKQ6+Y6v24wZqIYAVm
DRhxXIMYo/Dn6m0w9I4RAj5To/7Fhv1pSfmnaf7MQ0JSBguOWk9eWCM9dBogQrf5Nfliq1X8pln5
VDntM+yMFdx/gDa78f4EPM+HoZQfRIAjic85kopugX01tl9V0Z/63ntqiJrw7YpBgTrZSxNBH3py
nAJPgf7mweUB477PFKvijTThq5XJ8tT/ln75EKSvMwRGc9BusrE4Ifz8Fjpbpd7TLnBu9khGvFCH
LL7vp64GJxaIyDS6N8wxYs0/ynH4qdNbMMNImYQgTHT0r8QVAwLJ7hIDwYJmXb3J+XUMcD6pvQ2r
TCgPGB5CdmhMkai0M0KovPycjG+WDeU6fe9VijkX/Rs8Bg5BHQVa/rjmh/+vdXgGql39/6bDuyDn
k9/l8t91eP/+h/5dh+cb/yJ5xzCdwHMd13T+U4XnB/9C+OahqbO44W3HQrD9Hyq84F8GCkADpbbl
uv8mnfsPFZ77LztAzBE4BvpJ3XDc/xcVnmX+T4pZ1k+mDu3Ed1AIBq5hmnyz/10UbrlW1vsrUtdZ
xUVTdVw3nTAiFtvaqRXJFXTV2fFWpCCejdcdafAKCemoq4dcq84FIWsneC1QCfsi2RMcNdKktixc
R6Z17twD/rZqOxpFDUFAUcaUxVOpjU48K9Rb6HBQ+qEfm4M8Oc3d/NOb+9yQK7LH/5RG/h+k70wu
/vfvk3cK47Nuol40dPN/0RoqjnUOOd89Jf1qhBQBhK6U9fG/MuzRVBDZGiAXC7Zw+3Rb16UtWHFm
mBEApOrIqu+1SSz2QbrAbejUEImK/IIye5e5cAICqAsccC/u6MHEle1To+l/WCXa9/+8VHUGnDFQ
epyA5bJd+h9zJqCu3lee4Ipo8LLX7lS3e2R28wVQ12lBTQHVve5Yd5CAqJPCcQmGcguMsb9KS3RE
tZOHxtf77GsZ9NLtJSAoHDID3dCmetlehm1JvpStd1q1h//65cADzokMp0GnxrYnMOlBN7nMPy8Z
IqswQVgaltum+Z+XaZP+WElC+HJr7MGh5nAS3bpA9Wd9tEcBIHRisxcuNqQt5KZALpfuvdXzIC42
xVMmec+QkCQRsjr9LLQ0Zcsf3BKux1ZLSR8jEL6rMHWq9duwWUGP7UNVqvK8zmg+8rp6dDepimjr
5AyLQMTkn1dw+PnHddQRa/znyz+/pglCDu0FfGHdZIfcGu7V9hsGHr8hnenhkQVE2AnQ3VRWjtBh
6WPP4DeTJ7ekdDxsGWVgn0FFO2hs+LtlXYmtfyu1btqjdVDkXyQjI2xiDKruKFJ0CSy6Mta0wTKd
wUVTcGoKNV2eM1Kz1mCXjN2XWVK26h2KtWyT2SyW8UDfwOBDN/fk3UicqVygZjaReb29CJeWBplT
fpk0BwFrO6h9KeTrP7/0z0uaKv5lvWp7LAgPq866a1dJqZ3/eRH+r8HkPKpYDO1S+xMZ5SayuXEd
HqpOVx4YyNU5Y9DqI3t2sNlRn5v9eskttDBTZ136tr+p2MmHbm5++u4HDSqjXiI+dsumDtJ0vg2R
gy9oLe211RA9iNktTiNTE5oPRvmC3JxmLdiPX+ZNHpES3hS2k29slxuJkUW9hzTDo4r0ZaTqPjEh
yi7Q1oi/CvJntIRWWDkVRda9rI2cIKXyWsk6P3RBGmWq849mwOScz8bR2wxJWqVmpMD0CygDtCAq
1bgcNHzXla71IaorK9T6ZT41RIXa0tjD3CM4kenKQW76M6vnM6Sw7eyMzmzCFhYe0pUWpgBpaJkG
KNdt3/jzAAZSaZ7pEoB3O1LFWYfkDtbtYSR964xuZ9MKYD0gywvlVbf3ZWHv7UARgjlcyq7NI1OM
r30+frlrpZ2VJIUGHlHiq7AhaeIiZyb4Wd49pWKZLixlxQSbV5ubFwDyfiSEvoHDaBdc9A127cdO
Ogc0xbjA5szam6zfvM5haZFmfZhpFvNX3iKe4uCAbHwzonXNazMitVFltZ6m9LtdkDd320sVPHJw
LCd4lIwmqnYIE51DkQsT0UFNqds53WFV9cPgMfkCBU/RB5ckrhs4h2iqBkip4diSJ1P6wMZHpZzQ
MUgxt0R1pw1I0VrKklOQvmw7wbMqm4s70t2k5HIvSOPKRKOvmH6KVqciSou9bxYYJeeMvVjwnnn0
sLg593pavaLnYI84kza3JB16X9TSi5MlZ0R1jFYL92scCM6TwprOWaeZTIPL55mZv99ZL41ZndfF
1/Aid+BbSRmsScVdvCc7bT4xpXaxSKN/HvOlas5VTp6Oi2oTNa8bd1W6AotnBN033hx56cAj3Lvv
mrvyVZpTXHj2yPMgSSbegn5khlgGKqtpugPYY/M1ISP5yDnx6Fmvg9Gn0QQ/fR+0As3OymKm9Pm9
9JKrCc+YLyYWjZ7Fo8kMVKMjC3p5LOjp0P3pXrR20rklD5SJmGEw2tfpAbcxuBfNTukcc9GtkI9B
hWgWovmA9K9+MY+d10OukjxejfVYKVuBaNKvdWZ92IegKCAt5OLHXTIyYjQjSofCjXrVnQKjwSbL
0IpNGCl2oxSEuk7E5PEnLCAiMIC0LLZy+GlJCZ3V7Ptk1+pDbAE42vtoXXYJruUDnvs/qgD+opXJ
A9ICudNTPYmYa9wJL71YWwKjWQb7wgVFvQl/wPU1RxKMj9vwaBTLsajrFj8iUR8M76M2795Mg2GH
ExCOZS3wgnPKl2zqGXVkI3sE2jhNgW+utYK0MCK2TjBrj0WKFIwGOvYZvOyaTBrHNlmvCuEyYw3S
SOikBou63BLg6lYt4Dxaq0My5sS0BzS+VYCYZ+PDTGvNl7FoL17eko3caNqDy2aUuZ9729bm2cQI
62sYy93vBDhRxMnihINpR+izmFmMyAS8KV+OHgtuWQKPrhxzCD0cPhItUEjwykeuU5nNj4oP885t
aR8zP7kHr9g9uaK62mwRRnJYwt5HM9tb2n47yvb0LnfKdOsX4t5Zab25TMLJiptJSTQd9kV9f7+2
cHpb5BLrpJOWnl5XAYzeMzb6NVJCva9Ad4n2IqdPZ3Re84rEldQGfuvkPJaGXWqRPoKDEgx22rRn
IsM8EfAffTpuOxamLugxdii2HsBFZ3R+01Gxwc+Ch0dU3Tjfzan/0TUDaborG9aFOUg7Izvz3quA
rA+70fpYDlDWzMVfQ8/33gsTY1wiZwMhvGvc47Ay7+tsPtht8p7l8CCFmJ/JOIDbPdm/FWvKdsmH
m5LMsyKgIqOmkdHSQvytDGZTRMu7p0LUeKl/tXK02f/Abh2Tw+g7BvnhVtw0dUdHaLdf7WAB8Blx
H+RINInlJgAJz2l3wCRHUo9GCSwTNGFpOt54Actk8WybhJi5or4xVHf1Td6YvOiCcB1O/mwcDUXs
50AM1efCDGT2l1e/rRGMSzse5aYlGXhOnTWaXOFdmPafjaD6O/gixPXfvNsOo0KBDsW12+tYGWgM
tKGJV2BiZ2D/CwGhmfuFwhUKtbemsBixxpiYQ/qyU5C3lxvhkQZN+ad2smCI5PCiib6+ejC/RvmO
7/+PH/hZ6FO7FwOYIP2pBdpZOngrAgYmNpLYqqrJJTcJbYN4XTPieYHcQJ2XFkcQzJFamMYxm/uz
TivqrzJD32Dtuy2VO7UfvJWlB1N2QjZgsMPQZHqugrs0aY7tio1OQrCsEhJWvGbyQ1TQP4phT5e6
D6vy3Ug25lXDCuq7Zb9vx94PxyyAZiY/VeVTS5XvSyWYqxSw0wdWarZ1mjTkTXzJUemCTkzr4d5o
SWxC4+lElQ/qUhe6PCQw0mTSIbsxcwoHlgdeBZTF7Nu3cWF9DM8nBW/ObK8/TA3RIIXsXkxTvSoF
vlYkbMsqEyfA9Gd0NW/vrXV/DNSraDx2MrZ/tJbkkJMA0RQyC0tSvLz+NEo+wbnVwOYmv8Ua0FBZ
JYjGedvHUegzroR5jrW0iGcD4o0aRiI/0mPKT3nf+FWzh2gfpR1yJLSkoeMMF2utXrtO3HqWTcin
Sf6QkTKTn/Ibm0Uoc1MTFL29hoAhf1r5NQ/mC/fNwWKJHbmO/BUmYZur4nnN8Q4M69qfqDl/2cjN
+7RuLtZMBIrmBlfwWRetfFgpsx8HyjGwU27U5CvB4/kjdh7m9johhpnzvTYfgkVulCeUQZNJJDyF
aeqIx4xRO8k8L3WCyAWB7Ek3gYxCHHjrdNDNhGvt3NRfT00xMVRl0p2NUOWkvqKLIu6YULTTZKwX
7n3xkBAzzSQvLYsbV1h/ZgNli2uRfoMkBzBrfk3wtrA5cO/N0Z7jeWZ5Z3QorDLqJ53k0V2XnoBX
dGgsAsYznkbj1JVsEIVUO6TjOMCNYgtwxKWT5Sez7AJgTJ0RJj5qUUtnGpunUwzZBqVPSpi10ikk
iQB46eAxW848n3rjfi6px3u+Z4c9yibSvWXSy/S7dS6aMP8CvYKWvHVVziTPTBvZ0eXZwRsCi21R
rJQF4mUtjFhkw7vXpneq4Nlvk11H9EqMceYRlB2ZdS1n4YhJhsCB4NO2SB0csIKtM5uhNiDLt7pr
VPdq1mm6mxyNLWzqcJIzGuDG/CFoEM9DGWEgDQ6SSV7DhjUMdOCMTaAR/6z3YCcW/6AFfb1fPThz
fW8/l932lnIWuqzhhkQsu0Cxc2uGgECPWoZa44KNtpghE/oRyaG/9SXqHSWR2Jq5SXzspGLLMO9I
uaZsK41Lx+i6cpnG9v53ks4PXgGq0a04JezKrOKy/IZwgb8sdz4Ai/PkZHVJYbXgX0MtD4gKZWII
aRfLFvSh1CLRWCCmqWy33dOb7bTUnm45HNlGM380/MjPx9uqYfUDCC7U1K9c8o85BxufmsZr0DMD
WYazzOZvoDHipC1HXLks6WcnIQEjDeOxyIl3A86+g8yMvGGuvuWQ3QR18N0meNMkLWJbtWnUYqad
yZFnrYMDjeMP8+TFk8XJYJhdDcszjPqW4FtwnsPJQk8R17XbH/qq/XYShx2zu9xrrm4xAQCdPGgo
LRyr2xsrQVZqdQD1KkIvzTwSCVPiXub2rk/8DMdIfoK4yVhZnxAeB6D+GVqRJlhSwns1zhvLKfO4
XMsDrOnxMCmiEdwA97mbvjQWk/QiaOOhLB9FI35IIPsx6UVsxIuxvre95XNC97wbCo8P/fxZSf8p
JzJnInPULDCv9VUPUrEl3GlD0FLB6zO67kZ5OqoM7b0CfTPYNA4VaZt23z3xH6ZsgukSD375rrN2
EOWAVUBhdNF9iryxLbP9OBKZ0o5MkucGPMRyNhbNjPkYI4TjrNLTG7fEtdwkCHYGMyV30lVhMQvC
DKqWLROWr6Igmlq3WNMjIwttTncMe9yy1QLXMyVrXafCdgIx7UyXnB1UqADHV/Gso4Tdu7WJggr8
uswkNWCy3m5/1acqyFk2KHSOWSPK/eh8MEHkcVV5OC6g3CQFySLXExiFd7Ry3K9ae6l8nEKQmypR
sZhVbUnFwMeBskCSEZPLSNQeH//tjSyF+ebfTGLlzQCMxBidDtxM8DKVQFucgUU1o8edFpiM4Fny
JEx7YSeLczDrHf+J4LdiMC7yvciqH41ZQKecYocDDKSy7dw7ekAozEQQkgseGIOhfqK2fy1a7+A7
yUtgIR1Wgf/cUESGVp8IwrqSB63jIlMJojvaIgSU1V23+n/hEenh+hhMSLoKokCWlnJjJs1LJ+6D
KnRIdjmRhMhk7WA3HnUTLeXA4JHL8Ts38iRC00zAjtdJ+n+TXn5LOFRKHROX9y2ZMdKU5AMTZJuE
m7WTuVtHRy7QTajOdVhoWPnexm/I2jRLD8kQxMKqdcR7gj0A3zBqZqCkfCLTaSD7ShSXLMFFvJCu
s4M/+tYVryK1XwmExfwRdDdi1r7neeCOHT/zbI2Qsx3bcbr2jh2Wy5UzZMLN7CD12Ok5mXzpnUB6
p2o2nckU8NvmoymT214hDtfmfVL61if56iQvruUy/1JaZFr36BQS6LaD3ga3EoFTWJO70idBSUM+
E1z6ed0vFm8gVf6LMvCb2SvUWS5Kbj3EBy4/uz6F7TJyiK4JJ11OJ4CvhWVBuyDtSH6pq6bbJlge
uzFJj1WZlOca+SAk3LPsh+MQtDegJHkc20kdA2N9sTr1lAz53egjLcvc7EcAH3fxxLDkcx5JHHi1
M/uhGELLka+tY98NOuIDRAaKmsJT1cX2yicwawDCqPoRGzzWfVQSqRE3NbEoSepdAkXXuoY1sVoY
a5KPhO4GJiajKnVxGjKssvHH6Ge6Fr3hpK1PspVHuDl3+vZZs9qfrm/eiAwew1XRcU3j99pqLHcM
k4g/070f5SBYKY/PfWO+JMaT5pK9Zrfa7zAuVz/12Y5r0g55elQEP4ybt1ffwCVJsEdwORns9Hrt
C4o+aXtA2/hkWH8o2EKYfjXLxfS9c/PTInOPJhqG50hu4CA3kdGvOZW3W3gboHGCtK3gPqHjzFtx
h2v0lz3qU7t9z9o8vrgtPm5gQb7PMswg4AQtussRTRY770l7BoJyNQMYQxkMDHv8a9jqVPEukm58
VWlunqxCnIB+oHHpfbKCm4D8HF2lIX3wnkjEeQ+FAilRdaYDqZRDFv1KIuWSM0Is/BUZ1sXqkJc5
xhKb+Tgx1R+1U6oFTzm9gtXp3NLFq5YgasJ1SC4O9s0ea3fo1os8YTDBNzZsiKtSvyP6MJy82t0l
dhs5IyINH4maMtlDVpTMfkmkj6p7/r0c8Q+sbEEXQpMAzHUH9J9n4LbZMTdhXyl9uCRbGDYlNiPM
df7GhLruEA/FfgutV8z05m7t94wICqpXnZ7udra713JvCOwKxmiYez23X0F0GqRoARZQCNK7MkCN
ra1/KqG0eOEx2uVTg9eaVmLvTwgrc0K1grV8G4rej7ThsYNMGLl1Vj0p/cxB5MYV5rR/pk8AWNvP
dqxfgp69fLa0f21q3VB7qNzsagjSZpamz6NsnNSNn/V/xywNQju3jUO7oB7EYuZdE4p8aq31S9WB
OiVFRXrvyoPQ+ct9vdrrJZjTSKvN4ioEKvo+hSW3cIdwgrKOvUPWR4sB8GGHxs07oEPL48oi+ThZ
jeXYH6tajbf5SlDgali7TKJ28kcdP4p9NVHcHozq1wJMEQUjcTfVwqCSzLWS75ul9IC8TwpVUE8z
bgYVRQhs+2zqQP7hLrtYxXOBvLu4X7QgoQNRz3OGv7c1iEJlOh4n7D8IV0U+2zX8OTHPRGAnDX6O
CWN8gaa79p2nwKyzS06gWVYUZzE2y4UqmeNrkfZh8Po/ea3+CsYyZw9puSeq+6oxCkwzk9gDXXUO
MC9IfC+IdYMVOHh+8tr41q2Xyj+K2c+la9clZC827OE57iDJczmak+S4Bwzr90Nx7aiRXNyKZybx
X0W5YBwx2V3TOK43REr8FGRLx4nFVMr06QhsTNGhJqqHATw/OWPM5xhf78vCQCPE0zuqSjzOwMcR
FFgnXMfzra5lr0mj5WdfqK8RCelN3/jUvakQgAoctG9jsrM0XSeXawExsw0rCeDW2cGP5hATeENc
e08VZ0Fy2xHKBU7NazbSXcCn1lNHiYQZnn2ASMiUYVHYyyNhnNqUEU6rC/mQN3qs9+aJa6KLHP2U
NbZzavrfPtXmG354f+euEIeiXVlmBBo7O+3G06cc3di7xU6E1Tklvqd1K0h052U2rZZU4tvGMiOb
xnkf1Acd8zbmgXIinYFVk58N4qymnk/oXedX45kEjg2O7d4wmh32lo/qANHMX08uj+lSPIolu46r
+05w8w73y3upKefQzfxEPXrQYFTjwc1/urG2H4QpX2iXk3Pi/04rC0rYaztH5B0FMAFnJNOcU8Jl
4iWH8a+tEplxes/oaD5wFO4cbfSfmklL9s7qPxPWmZGM0s4Pw5z/5GUDNhaXT4A+5ziX7eucZwy8
+EgawfDVlJZ/2LaFUT4rYNR68J5vGv2xGe8SRcZCNXL9WUv6niZ0HHppP6xg31iyZGA2HNMGkZG/
CbYE+3R5S9fyMqYMUVfhfUjDehzQCGcwLantliT+hy9HBSF9asO0QcGFyf2hsPSZHoiwNMObjqaP
oHuab7yROWYF8jmETGgjxMbgXZZZ3JtLRpxytiEwgGKmfuzj3g/zdi3jykv8yKjBZpSI1MYujfpq
vp3Nlc9kd+ucNRuPb5F0REaN9Jym592Ia8la4nFAnhh4jMDdrZvMShUh7rURcHjoYLLhx9b4OpGt
79upSCJXt689wi1EnOt3PbTIn/zsaCUkGATduz1biJET5is1ClagnJyJQ3a0pXvvzEvLcgnOqWkU
Los8A9JiSVWeISryLRTFiN+9HguUnvwmLeRuj52dIe2FeV15m6z1N81VRlx6CmQ++FLCtNjOtCaj
RBkVaV6cvP6nmqci0nKEXLqJPtTSbDRRyX1fW/aN3jWPZUmDVy5krfHRu/MD+ZmqAmcxZsIFOmxX
T19tNmc3JdvuCGG8w9NU7i3eranuMOs0guHOqGNsJ5CkpG2OYX4BfSQP1cKMPVnjghEZK820RRbN
tnr2nM8yW2/zGnMW6zd5NhwbL1q2Mwle3HsQjUNLd9xjWrOWtoZhrykoeeOKeaIS7ZPU8lchZ2hN
+KoZLFbRtCVU14xnCrnN7VeMRNWAFoWkmjFyVVNGHy2j6rdssvnTg4x7HWIvZMf0ttbFfBlHwq96
IoCz2eWmn7s4Kdub2piHaM1b0gm6zkB4NT/OJbmo5fNYkbuFGx+9gFVf0BSCztVJk3MMzQTcSCz4
gpqrQqWi8t6MCJtEG7W0B9PU2dzoOVkECc5IPyfQE8FxCTOS+N3C2uUGFQhcPVo4D8qZNlPcO0EX
zivmBdZiSNtwypBWbMA81B7HCsTySBl375UVRpIJCBWRFTSmD2ttu3drLkxkkd6jU3MbBPl6a2++
IuXKcLI972x75jesxjJSyieb0jTTt3K86+VvQm3+sJpNcEtcTNxYyciXTWocqJFQmpLHjVgn9WRN
S3ccE8Zyc2oNd1I3/tSAe+O81O4GOcmQiv9GM7iep2rMrp0ojy5+Fd2eu1c05YSMVyaKfuOuqciY
N70bjGWMt4OfMvsiT/2EgZfi0u7IPxd67LX2MZ2pAaUx24fFbDatKCFOflF7B4PQpcyGwzS2hR/Z
9gDoB9mdfCtQTDU9MfcTiqyqtz4Cos//WoTDOwSHLH17RfxV7GZLHjzYu4de43gRfXVZayMSGmTp
1fFoihJKb4R/vFOErHNckCBDzbXqbjS1PhPpXENxOT/idUYZocBrOJgYlwGdRG6lf7wF49Y4kewn
ivVKNDNj+AVcU76QcOemcMFVfSM31bhP48B6g9BaIJ2nSsjpYmyxf9Ipb6R672EjnQCKNoSe5TF5
j/pNWbd4Y1GAo0ElwVPYPkTQSctoSQHheov2ycjYPs/1+uDOJVrzef1DtaHt+v6LbMIiHOdtK9S4
Z6Tl6dZ3z5Gp7ENpF1x+i1E/WFt9gzlopxPbEIu58G5dxuXJwoVXTFZ1pxI4FGSW/A/uzmPJcWTL
tr/y7M2RBuEOOIaPWgZDpJ7AUgJwaC2+vheYVTey6la/tjvtCZMCDCIpAD/n7L32vhJbO3EPzNa+
6bottl5t6bUODFpilB9WMKP5hL/oNeI4CCbBvHyzK/P0OW7mR8w5/a0zaFIIj49TV/NXxpVXmBL6
x+yZR2o8TmYhIST8L1jgNM/QTi9mifFcSu+rbhABdCo5upBhHqToOPfhEaJktLY6cXYmraIrZw1C
eub25rqkSc8WP+mkutYxr0kqsduYakOTgFgYuyNMKKJ14sWGs00x6R76oDwwdWdobNPVzscgo8/T
oDnOP/k6v8kiKzYNekhieC/paCUvnnmaiVy53C8I8c0ucpEK0zXeRCXfhQYNB4tYkEEySTfCp0OA
N7Q71QXFfAwHgsmRKs6zR0BvitWMKLHPceExu41m59E3K46azBVRDTCJaCrz3I7yY4gV3E+jhf0V
3nKpsw8EnK3qluF77sY90juJjmSZdFrMq+wFpwmHzJluNSPCk69YcE1QfjkyN6jD/SJfbF4rLFRv
nY44iqb0jQ2dOkxNJ6Oh6aWkva+k66yHvsBoPBiQbnoyM0n3eExs8GRjO61lMd5cjG77pDF2M7Lf
LXTlI4u4H2M+M7ekjzl0GIgJtKQ7VIYN+c7QlEtrDrbRwrCu6RAJazijSyF/Nc/2od3rB5L4nlHP
07Wee4JxXJ/GXStofrkt6h5yGnfxMjmEyNWUybTtSNHym6B6uF9goN3GMWmi0omPAhMNTf/I3EM/
oSTGOYwuTNcfMOWu3KnP92ZAF6eKkGfnKnjozMZ5HHFsXCKoC4lDy9XpCRzMg3YgipzQHun4F4d4
oznPa3yWpO+M7qlwWTuNLROQKTyoPLd3FnqCKZzPrU7fh5WUFzuKwz2TdgAMZvpFSVEhh4dOnqoQ
RM3k2xt70B8KBptTmpjbqrcv48iBqSiro/FeY2YjTJZ8X/rOwyFuOLnbTsCPbO6jfWqNTN7K4DEc
WXmHQ68YQyOwddKWwMvZuYRd4r342fxNkWRsi/elw7KW5G8zL3F54hi76FadOpfPB14UtmZssCL2
HkNqhNpWWPscQtONKjUOcix/Okn8HW6A2lUmGailV4utjCePDorgJzAX5R5CMN0w+TXNfIQ2maaL
ifzMNPB61khR8tA7KqwjeRzTXWr9K/HT4Ytm8KjzbM2ymCNj+o5MyeEB8Zeti60twxuTECq6XB2p
/TnLcOBnDLut5zBfcyKhWVhMO2IJx3WT6UNp86E3VAvYmhmoxTVP6UK1s0d3187hY8eAjPYdTq59
UyEPBMGy4iz2UA8uOvCuOYezvQtoFq46cDlky9JDKduFoGVtUkfZe6xd6Q4kB3tK0LudTUfGgAyr
WR4YTHZ3dfEcxsG88+NYHMy8s8hKzj+56q1jMRoy++RCYg3zmpzuBn11Xx8lvFhiC22qbXpAfotD
38+DY6uZxpBIv57qwF6XQV0/e8qkVmqOdFsWi97Ae2bL01D4tOIZR1Ajd6xvzemG79Zf6fSpaHIq
pTGCP8Cv1RcOHe6h6ZmCUvS66P3UuJpdCwK6NqeNlbaf3EQZAIFYP3Sxcask2bOB5Lg7Z7TNTOVu
C1FGb3uXKGeFmByyQrx1nAAVZtEbq06SFpTN/jnrFkAQLe+x1PEed8R3f6K2T/380A94KHJB0IlK
J4i71vvE0umOAn6C+cfF/ZpYaGatG2GbmM2+WY0BA1NrbDbJwnu5X9zVGEgTemBs5sgQOkJjVDsa
A4GNSulExcHAJy5YsEbUU6jD8hYTFN1o5kI8dH/8ftGMVbhrDfWOXWfkq/lET/6Y0/q08BAst+53
hbSjq94fDnqRtsUC4VDqFTuRzgypOGbQiE9I3xvc7Vz4Gw7KwJSWCzSFCEC0NKnDHCq+haNCh7v7
dfGe+KcJrhPqs9zQb726a3e6d+dfd0GvHNb/uyXQaJB/k9v+G4n0/6Vfvn75K4gU3TJP+VP/LN4g
ChAmqEyMLpbyflNAqzeC9qTjWYp4BC5R5f6pgJZwSGGMAqxwBKRS3/u//+dPBbT5xraF4/sSQ7Q0
Hd/6TxTQ1l+x2FLwZ5Sz7IZpO7b5b3BmbZW2QFFiHNqsRSygKNcQap7BVXPSC3dWViI3qnAjhs3S
qU49fIR9kPzi0wKa/Wcc6j/uhrcAUdkbU9l/FyizbqknelTGAdDSkuRjqzOQ/a9eY373gQiElcb2
3ZQGkiCFrM40sAraoDR+++j+QSlt8WH8Bgm/vxuYNx1H2I7vucz3/qoHxwmlG793goNZC2gbqUi3
E3XY0QgApnrHYSg+Jm7w6Mb+R9jDBmOdFo1Hhv07J70EgVT/MNB42P4PuyXEQid/pZcvO+YtCnVp
gqu1HM9cPsbf6OVj0sjK8urg4PXEs2dmB8ZKVzeriNQlg9lALYF07Z6/VM9QnzzIMPQMbYEdvuno
GPdusUWH7+6DLjxR4/pocNL64nl7gCzqwspvPkg/exzQxVymf12knGcRKgyMvBEJgEYqmOX50Xib
qxjeozF9CAhTPI/QNUg2N4prCECEmb35w6iUexJPMnyuZNit/XHYs5JC1TAPdMut/Ke/yDyFAwyK
SNht0zZIvtJrYOFPZny7wHCS9mpmzfd+pG03Dxxi8RdfTT2/KNJJd8bE5BtFW4N8bmy3HhGb/dDu
lcfkkpntOUyOliKwpO/XKDxR2RjVg6c5EySPQg/ROU1SEDBVO68ccpHOuT28DcIenWXXudvGP5sE
DmqbKI7UFDRvfZYT0jsoVw2XIk70scaH56JrpN+hxI7A6SJIjyoiuEqzW0n2c6rM7Ii8jfFj5P9o
lw8kj8brEH/IpDvBhOkyekGcXVws78nMyYGpGYtmB+J4q/ZDD/6kmuIfecYAn3yXbeZXP718fiz8
8LFynLUWgb0ae/pHL3gXvuK4qUFm5/VacwKowRrfiKemYcaqc+wZjYWSxbPD8Mer+0uY0S8momrl
diTVGQIYYm0/zkF98JhacuqXLxbujD3tpGOPaXUf9vWwKqNpI7PhnbItuoVT1W3pp6Sncqy+upa5
A79kzd5n9M3GrpRISAxoI/4IjqBEd7AGhf5Eb/KBDsMPa+m4tBld5TqbmT7Du2TmzaIn9z5Z5Uts
ZeQF5FN80+bXsMfen8gNtNa7koEfwIgwJxl+MAVeSyQHq6bxOa9nCNx0maY7T3Ww+vLx2k1Ws1Mo
1x5FliPvqCO+FfS5xroGepG536bQIuKH5L81zIefKf6JdWLR1E47gwWt6wabpqsyGv9hu3NiDBJa
lPKaBzVhhUOwgY0gOQSQmOunzqnoHMnoDwKbQc14Egb15up+1dRDd3q9yFBIbyrNQOB+nyGrr1Oc
gndYeKXlGN3csJE7gkgBmi539WHNIv5++37Rdvk78pbT3za5358sG9+f8frc+32vN+/Xaiane23I
Q3fnnN0BgMMoPmAIdikUYZ91i1D9fg3/JtGCU/rBjnDqk3gNuXNAAdicXze0BtRyRc245P7w/YKF
YTTTWmBzvjJYwXlL63VOibu+P/HXnb8u71vFPoLfGd3DryehQs9Pr39udjvlDEwR2bnf9mQyzegQ
TBYmZEDWmL/1rz183TdFZZesfr3O/d7pvvP3P0+7nB27X63uu8shJKfJgEneTc0VWTE/OofBIsNM
9BKh9ZWmh4OllR9PKKlF67A6M6ZSUFSDxybAFD6YAfVYzYATU2s09m9j0XwnL7An3PY9bqdLnrkw
5fL+yavm98LpiGwfWIsVNAAkg7KgjNotIQ/gWucGebszmkeDA/vKCkNFmFF9ALMCJ8S1KX8iJjue
ftY0XAF93hCL+Yepap/sUPlI8brPrHm3YAKcldtQRUSLgF+GwJwsJR6ifAouef6ZaJQr9IVk02rM
IBy/B+Qv5Q+65LhLXBgLcGOph8AAxGgi0cdYL35uxvuiLx+MMYhOrPePop/mtww6EAs23xpvQnhJ
bk4NnwFYQ5FweK6e8pmpO0vpEWUJUNbYKf1Vhid6Y9JYYoK1KM1nwpnIqEBYrDkcIJhuIJswU8g6
tJDNuo4ntYVGYHP4nW+GtH5U/H4/Vd3NjTpkZoYz79rviRe6FyIyS0Sjud7Y0dhtu3Y5afnFunMF
TAAV7qC5ocfFKG+2uwyCNikk8UTM6vhuci1OZ7ld73pDYeIAgjNG8nGRjUIqDja2kJJuwPd6yH6I
ef7am/U7adT5s9F71cE2/IOfcKoLGXvTjrzbVxosjZ0uzuIn673FCEOHoCWgtY+mlEjZ/kuzQLJZ
fltrB+X01nU5jzKDOkf08dBKnAhy5wAAKa9vQ/rfDJUNuooQzTTxTT3M6qDbNOkjMzz0m5ZHr7OE
YFH0p6yyzrKuvluqHHYTU42yulGUfYz9pcPv6eiIduSUoZr2BpIs3e5L3sf22VLYleK0GiksjRer
cyhdRbZ3rNgF++h+tbPqh4thHm0zbXo89fna8JG7F+XZcsdrqlBSimJ+mA2c1LNEG2xjyxnGBR8F
uQDNXLf4icGHOkcUQodJ2pcknfYsMQ7mbDIB8fTNtaMJiwPrTRxj5cEudpj4zlWHHC6cIvxNbWI8
Fqxmjv1IW4+vVxKE845c913YDvS3gAaKMJ1WYfSUxtk3fuLHnkCkOPEYgJTyMtfg5b38HS1LkLdF
/daVD0X/rITcqrF9xtiMyqm2v9R9eXAi4qGNEgVSrCL80rASTEXZlc8jspibnlNU3X1xdrDsZmOw
TiDdrAGFp5e4Dh+h2/Dbm58hQT0zH/44BI5Cwj2OyGn0zuhDvPPuIys/HCch1LaxOBgx2Bk3HJ9r
7GA7tyLTzpidnzTU+G4R+Yb6mLNl5m/7styrzPw8Vg2cKL/8JvIEeodXQXDuEMFUyITI03gZfKAP
fk+QKsQI7+o6JSrJRnCGYv7Qjf6WwBljNR7NrIUSrB6VVz02LvSMkUY2C6dPoG6vpvDe1wmHJp8R
LzHI1SIDYHL3OMYhb/SknoK62WJ1eVsoDNVlHAkOk7j9leE/M0bj6BItCOWQfHkPjICupwbslI2D
rv+gTTK9FX0m7dQ1Pw4kTEm1Y9gOPc2JLy6tdi/EQNfHh2iEFN+OITNK85IjOhjnvoPi/2zDe9wq
NMyrMCg/l8iGV52w3usWQxPw+LfeTOcPqEgcRADjIJxo94cazS/TiAQkeAdt4ZQIXOEsaSNdvIR+
VkNyni4YU7/nQ/ahKB1g2/HBP09d0aN18KIN2cLpA5oNQS9mGrOHtAL4FecT1dTyyP2+Xw9bUMX3
IQIxUhjfVpxkyBC1P963Csqs3qKpbek5hs2DwSJmb5t8bYCit/xnLGOniYh+mFElXeiqr+Yomx7s
UmKJMTL6yoAgE5eO22Z2U5pPJb9GG9KMV6GRNRkMrQT8nECZP71DjyXr4oSVt43i/LkWwTErG+/K
AJ34RCREoKKtceeRZwTU3V67eFM2Abqfq2W8jT2P/+GyJ8KEkug2NK871+Pt682Erh2CpxrJTNlJ
NNbxz7Cd8xssWS5GPJei778MUc2ML/FTPvhpsc6MwZKT7FyZ2SQz/xakWbZ2mxEKBZXLHwj1McbP
RungMw9WlEhgetpRMdUpHhvshfs8F8QqJ5sKZ/uDylBqmk6JcMi9JZ4z4o0Mb8zhHU56rfNghcAb
gjS9fjXRHfCUgjGIe7QLlMWDrDEfWM0Dbc0nmdrmkVi47FJO2SZiFs9zPSSly4dYZpg/Q0LWGIYW
BfMZBEGq6oN1KfvjVHvwGVGqGigwO1H5xxa59EPSDPkDWpYhR5XNCJsR7FR9jYvw5IigpR83JPR+
5mcsHdODGBWJl8C0wyz5Gbnso49Boel5mYxvVjJLApJkcrXA7rJolB+qnOO+bMyDZaMrab1PTJlH
BlXYBKg4+gcb3iPUxAPnpekUqfyWJlZwzFkLr4XMkanMleTcb2wrawJU0hTV2Z8iLM5qeKCrOzz4
9vBjUI3YZSZfdHd+j5cB3sxBDyHFEB1EIqiTCWJ80D4oJ/7qh1Ds40AlF68mRQMk8zGw5++qGB+l
/5VE1Tti+Bd3eKESGwVh2YC8uNp0Flbl+0NO2ClOUlR0UXUqRckbslzT0HZTRnp/3r7fKUCCg/BY
Ho/uj1PI/7H9P97ZCOyRDjyHHOk9hgnebbeZqtP9WrykAPy3N++b1Msz7tden3t/2uvN+7XXP4UK
gWNViqD4/pfvf4Dj96K0OAaL+dpYfIb3a68X/+19Crw9i8Z/eF7FgR/BRQKLci5/bXHfzLN1xbxt
ecb9Iquy5te1X3/r9aVi2/9zSxGdgUaKY+WsWmYdv7b/7XH0N761vf+9RLn9H3t0v33/e13Xfa4V
xDiWSi2ZjctrJpXkQH2/mvYNXlL7XTqbrAoCfcPCi+XccdIPrsz2ZOxaN4BVCGCTqVnblHhHHTYt
GJ9Fg4+IaVMRWEQQPQltOnyKRy8kOI1vNYwc7OnM0mpRZNepW9AcbdbsKhWkV5U19Y4WKWTU5WYf
Wuk1NqBfG5Ecd0M5AFJvnPfalGI/O5TSqQShJVL4QhvXxZue1wRaKOVcPAIpZ7N+8abVEAl96Po6
vegoTi9lBITKRIDeAodez7S/j6o2b9rzCcSa5VRfJnZvFSJa2sHN8tq5uGCefkchPl/63Jgv92uq
tlkkQDwm7ZcHrOUidxR5H4E+wnP5Y7NwtmZiTiYwnxYQuxyeKuPnyyw/xVA/rmjwwc1N1ARNYmJW
dALUbTNubCRItePapz4Nwku7XFj0LpCXyyPyK8xlg3A36YMwjCsSy+wU5pVztkO0ZdPIe8QfpJzn
9DIX44Wj6XiRYfa2sqXHcZkt7ropFAiMfeidE2/s0gfyyowyPaXDMMbvPbsur7NSKWs3/NO+yL9F
vmQW0pWrxm+qg4rEOZtNvCB9C7eAynBOAWgXvs7Q9cdfggq8OSaDj7XvxvtQFSYBL8q83K/dL3A3
mhdfQkO0U2jHWsaMZAiL5SPAjGUXm/tW5eTD7ezo4lsA/89VlrsYj60DWlFvM1neN59y/uLJmpiO
sN0ay61u+aZQX9CnFChRX++LPForOJeafsAVwKpXI6W43L9Y92uqH0IwYahNO8ueWDi2BJd1pBBl
jM/8oXX2idYfZl/YsIPWYyKti7c8dH/cHUrnoshojpA8RVBz6NkO2xCi3FGWVJRT0Z4NkgbIUTA8
lloquNhmBs5muZaGSlGAxfnWz8prnCGKigGrd5KgYEcauC7T6sOMubt2h3lrM2DF28f0yLXT5OJ4
LSFlDHRGC9sQ94YGhGcXyR9oOqUv3r+2vG9+v/DUWbvdWxqdya6bliFxn/koAjgT49AzL1G2aOKX
97BdvvT3C6tD1AJ3lyEUsmQM1fo8R8MfFwaWIgI3ltu/rjITn5aqfcl2md/fH+iWpxTMS/6y4f2h
+1+7P36/6ZkxJpSE6f7fHnh91fvGrzf9tnI2GL6n1et9ry9aOg0M+O6Do1VbMGKPk992vQxdSgDh
737bv9dded296r7naU/nLGAWAMmZ/+zAF86Hhr5/3e71ZV935W97e9/kb7tx3/i+HcTEb2mHdEEH
DMNFanLexQMERu0l6byLGiIyFyFa4LGP88eChvPBKZ2PKP2MB12DCAjp/BA8LWLM7pG8AtrCJtbM
D0Hh42Eev5m1Ua5nsp1WI6CATS5T61Sktn2h+QhxdXYPrOqBnc23UH9oPHOf0rPY2nXyDRuh2CrM
uhykqHQFNCF07elKhPRjS9Mxl9oy+qzyfVyk3krNDRxlgNBMkm0sbu1iurKtvegI8Mwnk0Cl9GNE
XbOnu0E56uA44aZ9ZCcWzTrLQelrtTMs4tInHMBB/jkzJ/Whj76UbbQr69G6eSA/674+GHX/lPcc
Z9sWacBE8bSeVV9vkzz5FBmcludhHi6iopE0dM63TjTfIImI49Lp2BK7E6/aUT+0ov9EctBjJk13
R2QaSKbmrK0P1GnynKKAmvmMthzP0QwXFi1VNSDTVUTydJH/EkjTXhd64kiUKQYAY8VcPzyz7kc2
5IK2DJA9VT4MstInN8gE+sBP8BnZnaSDTpA8ospk75uF3JRDcxtr7sqLdqAbPK4tAU5z7mD42o35
daiaz5iqrJ2YKCxm4UBD/zhrGb5kTbJXvu3u+JJch4HTfyH0IzyveOfVI8La4KGfaOjwUxan9ID3
IKEEY2DbuvWT6bfbGtzttuuNHAJbMJzljNEzvhmt2+y1GZwKX7iXUU3zpijsiAZ0B7vrsw5cdRn6
qXzb+vGppX15REMp0FRg9KH5JXeRgWLIKgv3JqBuw88mM0U08w6Arny2dAhWFQ1qX7jXwRisa4Ao
HvOzc0rzHH9DEKlzFQ8/yNCa9lzgwAV8eBjbodvSO0tWnj/P+yCzoeEHXYNdEJEVC5JiG0SwGyiJ
t2ZmtnAvic+JRA/ebgJBg3b3oVNDd3RRJ+CFcbEmdaV9KCb9U0QquZmi8GGmMEw3yQmX8bAn+bLb
+fiudlFqyC2G069UfSs9kieToJk5Vpk6JhYCxfvg6X9tbCRMKMhH/2Ij/duw9hrn+Y+maAEoAa6K
EYsuYZO/nvXnvNZ/I5QDoFAK3wFlZTKJ+yM30vfe2I4iUlExf5IWMqR/zWuF/8ZRwsG4Rd6kz7qG
Ue4f81rhQKzyHelbDDYlI075n8xreZm/TgJN30JnYXsck9g/bI5/R1ZFiZ+1IjfPuUlbGJAhbZPa
OQOCFs52alQbnN2ydX4EYwQ9tWQcphwcjl3kvWWImoU/PcsZ5HeCAoEiisCt1PuhrNvmZziJtPgy
e05vfO/1YpXSc4NO4t6GHsse0S8JYQRW0jHFAkyjz02bl1p6k70xZdO8j+28JxeoKSM4LlUL/S8K
awuWOpFtwTcZdXhsmK/QuSqjPr0lhOYxYx2MyCO8wiC7EtXFSHSr7wM+rlDpWCtTRVN5C7sqcPZu
uqjD7I5GOtBFO4w3Jt7Vzyb5hsaqhdUImSNFmbsm/dlHHJOHJITvAaRaP+yJAeq6IW56XI9RmOHH
q8bWXZOB2TUIzrsGoT3K/D66dblA0LYdWmjTDa+mJxPNbki88irTqYytL1nfttExshJ6GWaTmt6q
Qvenj0OUDfU+iMSzGFjfamemxKOPwWSJTPLSQJsTJF/thlMB4zZUddc27DMomWjLGR+ZQqTZPpuj
kdazdP3gU56BzNyZQUP51ki4qwTIW6hUhtHRJEdyvmC5403+YzdH3vDOGeC5vIwIaqJvWhTiW+hj
sjXncW4wJFRNgiy5RkPSSube60k67WeX5nKATm4IHrKFTo7dz3mbWyTVxJbMw22lF1BRB0pFrXlZ
8jeFLZ5yKMrYmc2qWBiWRZ6smyrw3nVeGQy7vC/b8Qm9V2qtI0NjtrbtybROdc1/lQQQJ0m6jQXv
o9yKuXXLxxk4GWZ+ojYJBa2a0t1Mjt1Vq4C57rSLumim8IrJLX7008pQP6U3OA3OzXlIytXYIlZa
jNsMC7249ujw9XEYG2dyGRw6GDZGe8IrylmVCBZ7b0mraAYPxwoZysDCB/odjAs5pgZmg4I7LDuY
MDpuMnvn2ig4H8qyt14Y+dkapL4cqmvaNmF4Zeo5eu9ziYOUgYuv1CngiMLkqgtZ0iS4HUo+FaZV
NHwe3AE2EggbvXUZtJ2IcTM+lgC+XnrPcZ6tugm3RkBiXpOI4ZFZSHjhF6DXZSsliStmhsoaf+v3
FKr0W6NuBmTOdrSXhCl8rXo33I+GLc+ZqcpD0RAP4Kss39vlMhM3eJtn5SKpmM28Jmaldc6itqor
GS64TvPcuRnJjIMjBiicslLaD6zGz5lXeRcAVywMAlDTZJ66p6AS2bEGsPTiVmGwqVuGyZm29IHZ
qn00g1C+N6cKK3fkx5IMZ+eHyIbpS9ekNXVjL56Kbgiehh7uDuCi/KnMe8Jw7CZaQwxrnlSBA6lP
LQDJZuy8oCMj9YHFZ3RV6ciGNFT3BGdZH7O8iQ9OpZHmTvxUWChiIPBjgm7QbpP+p/Lg0MRhcsCC
P21r3NmXsAhiRMeFpZ9TjpCIU3X+OR+FhrrKKB31rrfvWPtuUeS0uziP1XaeRshEtd1grijzJ3qa
7ib22vqKyKHf9waLCIzD8rEXgfHFjqeRP1WU7/u4bB+hXHXYCo1pl0LtvM06TI9InNFFR0vypozR
JMoWNbCMRPaA4o2gAq3Nnxn5Sy91l9FjHFUEx8ri7IQQkGEXixbjg1nOzXWZyjUYeSeXgJsoKR8j
J/WgxwfZbppG8hmczNuEjt9vs76EPIeSg8qwdyAPmcSj2pqfeWe14/PMPGHnBo61dodgwos5ARMC
i4EiHd76PsmUs1WNNFZWhgISJb23OITn/BulquYbgli9NrvopQf1jZwSIHtBkgEmtrw52HEpj0GW
jEe7bI2dSDRygMhxTlVsjQfsBXKjGFJfDW2nnK2mfK9axgFB5nubPJDet3oQywqqii+moyeWlSh/
PBtcxaAKlxwgbAzKc8Ek1K29AXEbvQuadLpGHRoVjBF6B6dj3Lfa0Fu/YEEnVdZyOErhGY5gnKCy
jXuMhd41zSb1nkGg3o9KS0a5gGla2thLnMz4FGTkmPMeeMs0UOt9MhToGE2g6bok5hOWm71FxmLv
p7ryV6y5y50JWnwD7BoAFiIX4E0FykaXdqg34aqXDHZPUYIqn5CYYddy3CQB1HPAXffWAaMfbXCa
01iXPZtgoVTtR37ROxHOSEFKnCmBMJNrO9X29zQcmFFo5DOlB/sth5WzJ+42Ji9ai42Rzc2a1I/x
aCSx2Oq509jLnWrreEwY3Wnqj5ExyEOedfnOcRzrYpio4rNO+x/o7rvvklrZNyPwug0nTG8/+Igk
M7wtdP7wePDz5iDaYrxK2yXXTDKmq4SjfkbCDM+EHSQ7YzbqZ6Umd2VK6H4abcvG6q1qE9LBQO6i
8BlMiMEzJsAnrDaEA/XdcFNGWm6NLusfaCvV+zkg7Sr13ICBWB+S5uKk2zz20I6ac7eTBt0+lNbx
eMARSdAwnJ1T35TNFVRdvMksp9tEMeqT0Q+cjVPMfB1ozdEDS4eZHDY3XU646J69xVzpsnKXljsf
Oz0EW5f5x9ojbWfjId0G2c8vg/phIoykblDy+HyHY8jdrdZ41nC+rEsNKycaQBxp1HNnDHXIZENT
YqRFn48eOdykY4CQRc+YxQbZ6q3uTc6htcmIcOq6Z1oYhBxkUDlmi3lEO8XtzpBL+V/NAUU2h5nG
IUfb8xu5laTeMGJyweAnbg9qggSiL0WN0JkhmoAIP2J0T8cOraxRldFTDxfvCPWaeUWgmvpD2RFp
6Axz+SBSPaSkaAlETDocBnvXJE0TXOFsttYGH0fa7SLLVfIwWuMwXxRvEtllFRlXb0eay9GO9SVR
J6Iuhysn9bRYO1bEIs5FNYLjrLK7eKeFb1UQ7Ose4HeJlAVzhnnpPCW+hnOPxiT/3168WD61xv+v
ePmGWv9L/tfa5f6kP2sX+w0FkO9ZgiUuaFsHleCftYv5RpgK0dYi+KRf7ZJG/4fWVKg3tDLx67lw
KZbC5jXzXlhvXDqiDh+CtUgz/7PaxVpe5HcVo62cRVvpoKxULGchbPxVxViNxogGuiEJBbZAW1fF
Fa+FPBWO3BUDIDycEiekjdHGS1tEH3Y830hti87+bD3cb3VWoU5Z6j9NaS2esij7iF95ON9vyTFF
E2FFxDiU4TeRmT/Aez0VhiEuUQ5Ac7Zw9yV5EJ9sNNIdvQ8GSi6JQKxjV0bGqnySmcXSIq+ex7H/
VKaJe/bc/rlhgXaz69x5F+iZtTtWe+Iu1QhENLvxXj82rTE+554b75CLEfvrm0j7OZEHGDHGA0OO
5oYhyH1AHpTZYfhkyY6QT7hZMDcbHLnwXb/gND5ki8nEIQxqg3ozf6mSxRHP6YX8qVwc2yhANuE5
2GRNYCpe4D72gW28ZFp+cRj6PY29qM9A/Nnp6ptL7MOLl4lhP+sUAyczBsI6ps+haYKz7CjmPC17
+DRuvaPiObMewXSWNu524vDxkqG2CCvlXxQl2QoYSnYMemM+8PGBKKV+flBT32LCQv2GaDa6KNHf
SiHXdU7VbbVGD0xy3JVQJH9MFj3Ebmh82OYQrmy72Pc91Lwm0eatsAN3AymZMEbg/tswbnqm+u6L
a0bBHp0Vy2DXym85UddoNugCtROr3JjGTzOe8shBjip7tSvY/EF7m94I68fY/okRCDefr4Xc2IbD
yCgyjqYK3UeXGKpzJMMnNXAmzbz+mbhd7xmnAfJUu8XUCEzKcFJYBoOUT35q7Xup9TVqjc/pxAmk
bf3qDDELOVtFdkZbnK0el0dk4mKvANhJr2hXZNOp85h4+FtHmou9CpsDksmt0nZCTqlpPTYIYte4
adXeYxS8wqPeWXTtfztA/JOeedEr/yYbxtHM70xxSEBTLWlN/O0Hx8JmIH2JuNLB9YxtH7B4Yox3
cdoRZmQXXxtWcDhA4hc0bNYxj5tPgghtGDd6QG+WBf+DkNm27OUV/7pHwrQs+iRS0LXlSPDXQ4AB
NLHEbh6e/TAajogI9E5KTEFpOTx3SSaOeFSg+1CuQshxP2eWaTwFpTzXvUUb06k/FLpyOR+i90tR
qFSpD0QwC8LPgwDpy1wno+z45PG5IZ3T4Vv/W+kDNhSGP5Gko7O1JVF0ERqHZIAmB+0KfH5tT/J6
yzP+i7LzWo5bybbtFyECiYRJvJb39DJ8QUibEjwS3n39Hah+uKepe7fiREdUaLMlEqxCJlauNeeY
WkdXNyOGVPsTUyD+IT3UfhP6fo3iphmOssQ9Y9PQW5G6Mj9gxQTrnx9K0iaOVd9jiysfBBStc9RL
JAiLXSipwxGhxLGVQf7T6GfkboHh7aFVX2t7Tl7Drr1MJNedvQBLuKJKB9+Fkwv++TU1RHhFWLtk
9xGA3KENvOZ18WJhxBz8cHpWNR3C2vxCQrV9wWV3ci3DfpzrYB8FIsIzOyyhdz3SvtJ6NckLI9/S
TpAUCth0eLyTQ9T6kP/gaBztaDwKw8vxyPzOA4kBM+neRO2yuGNyJCtpgEHxo9tUAAfpPGARYQhS
LsGjLPPveQ6KKx4KhwGpzxQnFz98xWhVF7O7T7vuq+cuPtQ2TY/JAHwg97Oj0WLj9kqmj1EbUbMS
sTvN+dkGmocISNeHOpW02JGmoU8/ckn6ADWk3sLk2uJEoldfDeNlZE61JQyESDtolofEEwjg+g/P
HzR8SW0w1ce4JULspDlggMUPxlyI4J46OyivaZDYKbLtHPTiDjdI19bfPSXMPRQxoiNDNNCkwlab
tp0pzlBHImzhmybLGqkd48Dcl38eTIwIEFr3U7Jre9ugtz/5tLFsP4dNaAWMsMCr+RzJ2gZFOCQg
+2zN0+uCJcWT+cLgkNOaHffXRri3bK7U5p7bldnkLHToHBavyAGFRQxnzI5B29XxXpCQWE0ODJKe
rL4pgK1Yk3BCNhK2Yr89R6Z50ArvoBN4TxF5j7tkQJ0DI4GmVeArUIPxQy18+mfqDUe4fUTPAeZD
Bj8cf2KM6jMXLkW0FwOqvzR4MTqcEBmSh6tNVGWXE5LpFGuOtZqcO42cfgRVUsharLtO9fsRv6Eu
m9emFeOzwhntGTwBAvpw1ylMtgT8FkfDBt81ls6LHIX9QFGPT1MeG2n9Y1TEERHtGe/Je3/FxAI0
iTacIYt9bdgx3SnNrLxepOXkrlTjY2YrbNJpcSuT2sCCTqZbUMRfLFEQDueWLIfIoguWUEZ7EfzN
ZupJT6lBL7TEpEUNGlOjj4s97hDc4EC7W0X0Wl6AjGl4SlVj7byEgNoOldEY0OqeqEmaLWB8mwZK
hZd4QkKnGv0W9tNPu+zIS5PhI4R8TtcVgtm4np5H2gv7ys7efcPuudfYechYeY9MMmD6CDiz49Rf
+sJ/a5jFwgyc8/1YGPZmWN4HXTtnMzFGRKrFIclma+8Er17HzJs8T0c84ovxKYFG0pG6sF2NslUb
3223iWsdusGMLzpCj77MEPZDaf9TxqA65D/5bGlqhnzTkeZuO+L3EKMpTJpgzWTtg/RNd3sPfyuC
4DFCDywWEpPsh3jfxWgblj2upHO1qm2KDOScF8yy7XkiHjQbCW3LhVOd7KF+10DEDpgq3JKpUm22
72WuYfgrtH0z0Cbc39Y+nTgB+TQnj8myci17Ok0WUw584iEws2LnkK4XSG+HZ9ZbzaNzIxPa291X
ZA5AMZoiffO8+lQ2FFQ1QJxDX3c3jT30qa85Q9lzjZYLPEvVTphhg5AspKr9lVuqueXogYUH4zGw
yhsBbwpbdOg/coit12U4oG8YiOftZXeZOoRmmHzBZsiTS5AL3nsNXkymz+5knO0SSFQWUsLqODq2
fkkibU4brzJ6a03Z/AojyT0UCCBkNhM2qzdVFVsbj34FLlUwrmjFbQijAPqHyIjOtLaOuZrp+aeD
s0PF8nsYWH9RmyJvVbF57gv5y2U3PqRklG5tQcSs64feDuPOvKEqCZC0O+C7Q1g8sgs/Uj8tnoCd
iVWg9XczsGHTyw4OQ9qeOaGJG5106xx3Myz5shUXTg/HDPTOsYU+KprW3yJ+WEjsMJ2LW2pCB2nA
4TOYPUEgBsdiQyNpbUwlrsx+QJWZdraL+bC78yVC/zrFJgVZ5jYX+MHEYTMJLcFbouncRATxbiaz
Ypl0GGlnCbqpyCe91aK8DWYEOVgRTAFc9UfXYv2tUC4AZGjRw4f2dI5Ve3HZ06BTDcnK4R1bk2w8
7JqAlG3ycnlA2AssTnr8bgaL0TYqB7YJKYFGUslVEYz9xUiGJ0ODKbv/1wBjYW17ZbznUVNsEFva
L5kVHRhTmofKIYyyIM2oz8NxxT2WbsyevZyIxWPSWcETYl7HxK2iFMG7ZUfrnVSbXTuaD6ZpDqs5
sUhjI9WSHIyMCSN9sHriWNI3Lb93aL9N9XsZMCPVywYbL1ttFyYl/QkHNCRL6Si66Zukj3GxVEDa
eCl2Q2ORVJfQ8qfJxyO+jibyy57bVv1KM57bqWWI1yXarvOpmjJKWuqW+kMkJT0jT9xKKV65nORQ
pPGvMTTbx951jhJRHSphF4lAWL01dMD2NAgIIh+Dds9wGDLz8rGT2B7f6J59SQeo6GxFZowsJXf8
W1uRqjJVD+S+/o6RZx6iaNqb3Ks2YrSnMYpufYPafZzFP6GbnZ1UVXuJRMxgkbEIN1zouJ2WN3ci
hhISpvHMo8t2J3EravPRZNs9EK2abfIR8D26GO+Ipe07oJuaQS6UZNjpz2UNteEOldY56PYM2mTs
+ONzbIKOEgmbhcw6uKwYLCBO1TsA2/Kt8Wj01cMm9nX7mKOXhBWTxLuINMfz/YUZyQdkWf46lqqz
V4fTOUIOlPaE3Xc+BiO+AzCZ/ti1cG7IVQ7Yh/lNGJRBbmqbYjGpORqB83KArGNvfi5IG48da32X
DBCFSJTYPHebmGpwYzLiXk31AjKO8vEQzRhWEmWFYCXaBzxOxa4ckGt4JTMSJgHJ0mprD3Oe/QoC
118bfT/wV9MedXmEHgHV2Wq0WsAMXfn9fleCv50e+4XUYzqwqyr6zFVItPjolDvLGX/SdQZ42tZ6
p2tyOwYs4ygxJxhjHgB6Tncg/6CSUV0TBU5eCvN41/7BlXF5bQnYjJqemJ003yc9iJ4xm2CjyOF0
zyFtFeDusCurVWGlR+0PLsdQglDHIeC5JUlFLYD9erB3aamTihgmM5DD/CcBDc0NkQjUNnYwdQSV
R8MzpTRvevdZGnGypb14BtX3z9hZ5gkQ2S871j854trnsak8dLOcG3qltklZpWhVkmwzpIO78yOZ
vg9zss4mR61DRNk85FjKfN3d1+2kN25ABFghjWxVOZ2/DcEM9r249J31U0xUOaHtL2NAa9uVMzyO
YgD6Efty48VBtekjG+6RSW3lqCjeaBBtK93D8a0i1PQ2YkZ7ABrWNGSDO++Kne0G6eZZ0ogwhKqW
4LMQsrE6EuWlvzg6JmGjMJEk1p5EdP1uEWstn3TrqsOUd8DpRwu4MqVGbhyEQX7GRJN/F9eUHzwr
5OkfD6T2LetDYnj9CnY180yGcvMxNimuAzf8juCgfklb66VVEzyZKruE0+BdsOS5NOA1XAlS7Plg
4Op4YSL2jW3/5lOJT3B76L8Dx9iE9dGexbDTXYGjqmn00Ynyp65KiIXQLmlhrbNOyL7bxT54HxvX
3sbPq59B2iCAA7azamwPnE0y3dpDXwB9zAaEcBomGO5do7kIx7rqLkjPXNiPYJy9J9Sb+b6bgcfl
lmNiZHDJmK6orUP7EVyuj8O4jrZOxfKWeWx/ocp9oX/ZI048jkV7owZIL8oZYCs1D5OQ0S5y0ukR
zAJ8sQoJdkybKSoSAaC95PyfXR0mFyi2IEZDKzw7le1cReo0/6nmCivwoPiFV+iU5s4hoG5n1DQP
Wmp3+tsy3ntT41/M1FgPiRLn+8scb2vbTh+CSJjbOrFmjE3EwXnaPLgFh9rEGj5Si5U09BSMFrUV
BEvjeUDefB7qpt83S9stLpfG1+xn1Ao0b3yyfjhQCIxmGGdrbcOLVSlqPphA53gk5un+pwoSe9DH
2cm3W3eDURsDtNLVhQpNHaQQD3FsJs/0J+HXdDknNDaCdcgYd2XxtY03dj8k/fxH1kr6OJpRvZHM
G7alRb58aJUPFYbKS2C1iJx6Gs07gPrZmVI/PReKh12tgEAIcw5OdSYIDrTaBsS9Sv6ZXQa0K6PI
n2mAgvOYmDdYrUEC/LCOq9zb2QWoVDjrlzZaVhapSyj3EnXqHI4RWLbwIdeW8TqkxVcq3W4fQzVk
3l8dNbckvH5NqBzesAeRz+QeZwFZhXOVn1N6D6Ec02diJqd1hnyQwHRcIxBFzyqy8odhaXoZI+Fz
I4kPXcGsNu5CAn1G2IzkzmApJDnilV16xnMdflwG+CcvZuURbFjVbAmCOIZocgBLeK215zGePOkp
XceW7M+mzjip1OyNE+kOjqjeCQnA1eI4PT2zXu8NbHKPnQpesIybOxQqZBBEnbGeRo1OKVXH+y+d
SPA8RKsD+rCuUtXier9XWiGOnIafBmrhx7LM5tW9CVlaLkpGWhkbvMcfAT6cFXVydoBv+gBeh5zM
4ZHT1wpcX3MSC0MkJsiBetlDi2KDNc0b8xpVb7OHgLmmG3BlQvsceFRpFdFLoGbNnUCudmEM1/5K
5khfoABZaw+nCc09iwdvnSf7mtJr48Sxd9ZOADfOP3YEnlx75IB0CXEbWAluFJUGMNRHtLOKzNYy
5FcSoKNWvuaTalTzWlBQHOoxbRn1zjfXQ1EeoT+75nMXgLqu4huD3mYN93y4SjMpN2aj4MjMQ24D
PsWk1QfPsEbUhdkJfBE2dJ625riPZoFr28c2OGTZMoEiXqMXBt57uSkSPz9nY8tUD94g2ditd76/
2Npq9/MwvDioE879YEpKyrEj2okCREEdxoKTb5pmFCcpWn74LI7QbsJ1U5jZpnI1+4VFJyYR+DiG
X6VfPI+YJobCAI8c6x+hbDBI0hvfWjyhdn6LRZo0pIamB54cqY6GQ+/HTEaPu7uHCS2d6hAkt45h
0Be0F281AF1waf5bkV8tN+pB1CVA75jmXx0DocpoYCsKie1FDcyhKm3U48z8jHpXPXVo5Ta+N6cX
Hw6zo2J5ruryoY4cfca19k2WgvXtD1c39jJozqF9dGxEnI5+ZY68ux8kdUPiFW31b62iodM0HG6N
XB+UjWM3TPn1m4lOqnb1DwBgvyAj1Du/+WqMM5AZ1ztKSdJBaFa7Cc07GGjQ0bDN5/2sDSBP6AgO
syY+FP41H7KxlmN/LIn2umijf2qLKL46YUGmCkjqzPN/OMsRL4cCt5TSY4FrLYhzJgrJtsYyHvCU
PxXnxhnoKSSc1e3Kot8EqM9BmUJuJu3sjlHNjo0Gri/b+IpSOjzbsQMixiEYiHOctVNlxgkwg3pB
pfyWIDhKhAspUEvzNXQA4TZlgSe21Iwwl8+f0g2skzH7a9cuv6KUZ7BOvOgOARax7W5N3Sy/TDlF
2JRnt54u6MX3FKf70LrMGeOFaWJYXGaNvE6FWuKwCaD2CzK7sNiv69ShZyKa8mLY5pqA2eghmrZD
it2R95H4+NocHxv8tqVRl/ugRo6Yu9PvwXKrKzG9q6ZT+DfpdO770EDuaw7OKSfgx1aQk+glLenf
bIR1B9MJb8Oqq4t6YziFokfQL2ItGpVlLF/dgePMWHrFJjGgZIWdV61DhS0MUQzHhGFV1TmdujSp
D/HExWFq7kyfQDoy1nYipItJpROfYJaZ4XHo5TdFNvettt3nIk9r+nnhFydyHD5avwNxSXevhdF6
sJvgI02wtS3NIlQ5NUBGglt8pyIuoKDNtaLZbjDd9XjuEpy9UnSG4TWI6mJkofHSMdwh4sj/TzOF
PJVvjD2eyxEG7Nxn/SFH9Mps2cL8VySn/IuLJP4Y8i6tZE1pZbv6Q9bxaZqsfkc6cbshWsk7OUBe
NyIqD/5schrwChPVXZBQYpEGVPkR9kRF+R/b+2zEs+m5tG1cm/4O/fdum1dRs8G+UGxJHUiHRp4a
zb4zWF7x1A/VLiydE5WXvQNH22/NPoetvvRlE2EX2wFb6Ur/ANc8vPut84osEEkRg6gkuEooZ08m
3kM8+6TYkgjCMVOU37Fl2rQyi2FbZIJ88j6kmLJe21L4x9Bu4/PYNWi/htk9cZ9+G2lnxaO43Tv3
cGl4DlTVTbbxc+Ny0Pbn/FG3HHN9ZMHrKA78L72vbjVEcr5JyQZaD8aSGDiv7x2JTrKHewnVlkoI
f0DoUh8G5l9h+BXNFyJ0E4+1shEhqrkENeH5gPpsGZx8TA6K7Yselxu9FCFp17KSGFEDYtRciQym
mWy9HohzR0JQlmdveSEV/pqR9LK/Fy3wap48DbLOz0j2srh1WqEIQldBm+9C0SRct6rOSRlvl56A
XjHlTbFyxFtEZvnFX14K1/ji3r2RdRSuBWkFqG7uPgLYma14SokUggT4WxmtPBRe/y7DWtHNAGYT
Vd6MrNHCxdRAkqdN+hgMdkHwXFmBf0GmgSr9NCfuu2mE1V5rsq+Igg8W1O9Xnv8/yX/wX1J2LuYl
lbexqSgP6Ww3a7o22atLwK/RJv0abdXSPvKtfcncFI8RF1p7vfwKKPGflHyMFVWROFkJEaB2nY/7
kYTvLbwrpFudWuUtCMNeuvnWrknjSkadv85mfqoslR/BVFZ0ijrmvwEj1rTUzhsl0KH38IcMfR9s
54xssKSr6c9YKO26QaL4U/Nrg20gT3zGBr7XHwYEvI9tkr8jWNhFyG1fK/ujUUiavNAzH+ekwn0T
ZzsE7Pku1eQG2gNdMDlDn8cniTa+pNkhBnkWln4zFbezL2cmml2gCF+Yv6FWQ3DlfJMagCWEj5Jx
bU4cCRpKjuIUKH6P1pNh4MlsSgI30OBY5sYlJuF5Zkp7wfLzGC7uxiwj+HuoQPaSwbpF09peVD/u
TLbSb0VpPYcJvZu0KKPtPPBg4SMy9nEZNwjTMNbEzoXVIfB9Gd0GT2a6w8JeHcnE6hDOkSFeRIoY
Nd9d+70Zkq+gSuCh00ToR/TNaKdw7/WgjkWWoW5ppIE/zIPgseySpDnpvYtUbjcGVUmKUabOPokq
m/v/yzOTuSjQ38QuLi457hvN8HFdzpwn8P0PBJQ8dDmHtASQUeVMj+iTexj6kXXtsXwn7jQ8sg7j
PUt9zVgMaLhyurcg+lEZE5g6EdjHQNE04UwEn4gO69V2JvrUPrV8V0QN9t4m+eroD6KQEmZtmiZ4
YBN6FVfROewIJU+SfDyPAydGSEVPHN9owjICnOup27qQ5K+F2+6yAeM3cWAGq9EjY3Cs88s0iZSR
DRiQeIYuV1d18zCQhXAxxW+LTLn7WDtNqPD9FGxoG9cvavhqutaj26H2bdhGNlOs/gFjS/c7ntUq
qmX7MrqVf6aZ82hM88fQFe0zhgMa+P4GaiPBSjP8l14kv0c2qk1dyR+FZb66ISwJxwT+uhltxK8T
qTnrKZxCsLHyAffGrs0gEsZJ+JA43YtNglXC4WPbd8i74S/TbzI+ghBpFlYJYKYdRwmoezttNNeW
sy3vZbMTIPlMEjHHhuWDJwEUNUgAhBUUIna6U+iU995wqAOQJmnSIgFIuJI+/xCmCJk9gOpDISVm
kuwKBbgVUEFL3OGa4bsCuwgPNo97xgdGltMTx/DHgSTOStzeJMALZuQICNdJ6aCIHKqLmafBFWuv
DxuKP4WhcUFji73aHTso0ZkE9D2430jSextCugSODBiJVVHIaJ+X+5/uL8ZMXGVvGQf8zyh/C1j0
Yxt9AFZKyenJquiGnvnY6J6kzvvXuuVrGDjbfWsvtBvIU2vXdQUId680V5IK7HZ/AbUW7jr0OP/5
WjBPYle3TEg8G7+PSfDVjdJ/PobYVUk4TG7/9+v3PwlTA/HriX1QhM5D1bJ4RqvkhLh9gRBwQtOw
N4aYLbbypqWGhAdsFKT59qMJLgNCWth32UHSEN4gne/psaTmyfftd2vyWT0irdaQDw6kDyWUX4Xe
WHNVb4VP8WvG07w1lMYVagXDS0pr8oKsdSNM/9kFA0C+cZwcsAESyEm/j178Y847S4bVQOGc3eKC
DpkM3HdEzyUU4fhNm1CTh/iLHAD1dClkYFqTlT9xeK5o5bST3NckZZIsZ58FeMJNLtuV0u3J0znj
6eGjgGDp9j8Ew78OR8FhqPaWgHKVeV9JLWSsFjVwkNwLXnX8xKmkanMBF0RF+NwwR00dryOkskoW
dxa6Bk5xHulD2kWnYfgQ0lEw6tT8UYwEBEfvnfjpMS/iJGWf9DCSjlRhsRJ9SPhNkt6kVai13bv4
3ztYuFbiAO5JLAFi62DboGnRVy/C/O+zyE6TpyBIkkO/iZRHzEXGiLdEtjn3O46tWBlWtUlvzQ5y
xtG+cQyg/1Cs0omOnO4JC0eEJ5LokCjrbsZhzMboq3RKD90K9UFC0Wi0Nn08kn29iG+IhuF7ge3b
nIqGbbdCQstsLl5Srxq+p5ktp8LmkBrTkhv9k2DnAR+s1Jt+BrJnBC5epS3X4WykSFHUw/TwfxJB
CFKfZGsKaQ28V7hiDTSJtg3BhYSikLqUbSz8TxbzPA458mMegjfqPLJne/IqiKGO5/hjFKT0Luui
NqN1EhMiaJdkYREfQv50SsyvGp5B05IRGjwxO67WVgvHzkzHaufWwRmMIqsg5HBmq2mN/GbaVpXz
qhgT+V5LiyeCVAnp+ZeffiAbZ2rahEtDD+YoveMYzoR7yAk/3cig2LslMYzT0Oit2bUn/vbL0JN8
a3TV2UrITG2WCM4hs18i0teAgDXmlmBXWqCEKY1O/RX33H50BjKcjeqX45kHyvadlQL6Gdr0yA5P
Mz7aWQUkwLQQiFXn6tmqnWqXz85OBQySpIFo2yPhA6JYSf8XvEcfllgoow8xSjixdB/toNjIAqaC
6ZCiW8W/PFvwQRJ0xbBS7TzSIHEzhJs2wGQWePXecgpQ6Rxd3dFlSp+rXZua7wwlv/O+xuWDHJc0
NJebSreKcr5lQN+R6jIuzxhNG6WEBYOumKqe0CfSmJyU9ESyya0UDwyAPs6cBVM2hyEMMHhOLgv4
cDhoQ2e7YUoeG2jLPP8csS4ropIW5WcPVWOAZ9zULy54TKzQuyKx220fa+aGdrMpGrhNMxGLecbj
cAAzwqk8WZUjj4rQqy4haSHbaiZWAO/EyszWeeUK4I/NNkbetE1UuRaELeI7ttcB0elryNMQohjr
TN3ipuwLZmUF/S0MWjfGoQVH2LlaDW6JBtc3f8LfB5UPg7tOazL+Aqj0RvkxJVqu85Km/ezCZs+D
N43TI8vppdRLUDED95dOwG+qdzlWmzzE1ZhPP1A2/UjZ0fBcE2kRIajJCETeDYH5Xk20fOhgrKpR
fukG+DPea96JdjcXuwDu5sHz2qvOGdUGLo04e8KHSXCis9SbxJK3xxjFPyS2eWuqId335XuN5GU9
tJHi7WlepmHhrRcoKXUenpyYD9XFUGo36ZGD3dckSX+KaAAPwmZc4Izw4yHam8p/ncZzJYPvsEGA
tzGOIp3YfjZp10eK5rKtOPnG6Tc9VxHkfOufUodfOlZdgg1ulaQjhbqe33M//+WhvN4Tjxv06hiW
9ffchSA/y55Rw3zRtaR1Glk0I0io6/LWga3VP4omjzjGB/HV5LPIg6TdwNBBNJLoC/3SD9QB76Hu
h6PbLvEl/q/A4YFbZcZuqJW5+otc7k9xmudJ/keiLpY9XDv/LU6rdC5VkpUB6dvpBtLY1xIr3RrN
KNQzUgn2Fggo2hJEk5CHuk1JWWdOeCX4udt0OKW2dgrMOmOF7UOqo79cHMjXT8o5D1ciul4Xka9n
+zgd/ycC1A5weUXMEk5Jo+SxXtpfro9A3ItIT0ti+vmZf/UJUlw6Wtm6V/jqcG/lLoNZfLAtwQ8B
R5RcXNoOJao1Pf/lAj+hZC1le57rcXmAGdgKzU/SPtJz3K7xw+Bkc8xDll9TTRQROayxsa+48HXU
DCP8NyaOZjagb3LXEmLc7d8v4w+NMVfhmThjPcTGyrc/fYYCR58RIj08oaZhSDGnax27G50779ql
6AT9wCMxQkyis+wv8sblW/+3tlGZsH59dM7mQvr9pLasQt8j5MF0TxA4BBYo0gpivETO4GdrHAcK
MSEIjMbT6j9S9/8vPtdaPvtPPxk/qgVEGHsqgWqfTKFC6UQXWe4wgoqrB2Rf2KFxdQWNOLRhvJ+G
nG2rGV+LWf3WHl4LZT9O92oPPhgdw/h3PpIePsFvJ2tplMzgu3OW1P3VcfSP3KWIR+vwN3mq/ORl
5Y7hnVKmwrpjc8t8lqdOOS0fn8r4JLua/ooxn4ZFQaAZOgDlsftH3ElMCmq8XRt7JugbeFB2QYAL
xarqpx2qxGSw9CVMmbkbAFXqrpkOqVU/lW3ZnjsTU3mNfs+Txp65MSLy+SMfoGoNTcLAgdHEKkdw
cSmtCK2cR+RZ1SSoJxJrz2j6SuEtXv+3d6dyoDaj1fM8iyHjpw9KF3Zl8k67p46+8aphAa9MXDlV
331rJJVgXNMAFl7ytXZTc/fvP/vP3Y2f7QnH50ziWEiC/3sDyQIL6hSnx5Mw3S3QumaHSLODpB8A
VqVt+u8/7c/tCriUDyUQr6rPtvXpp7mttCrUku4ptoxfgy7f0Hiv7t39VOS/xzL49e8/z1q2l09r
AF+vhGGNtBjLwqe3Nq3yis6Hdk5pgKsqNkhyDeq9aPD8625pdiwjgljT9g+N57KsYQ0QZrAOtKIJ
uIxHq9qzSZQtn++i0bz0k3UhOVVBeTWIa9ylbFhwxJyHsKlO1ND+X7YP688NVLnOsolyEiMn7PPW
VcRYm4fMtaG1G5h2NO37pKkfBQi/04hF6UCo0zfJIIwYZkiS9B1h8AHAKxc54qBQiJTFHhRBTI4v
LKEZroEyyi+48cLXGcahU837f3/T/9xswTrgQ8fbvtjeP7/n4MBicy4d60SrgQY/YAZmO1WxxGUc
BbQK8k8wOtAKD3Pz/O8/enH2f/68uZM9V9KA9mziOP77dvZo3vKzc+t0Z1ZUxYwnWaHcwd91FgRK
rAKsRlfRkhxnJy2zrkVTW4/muELj1//lbr/b7j/dfRhkgHPbpEm5jvx0Nb0ZFzKC4H3K3Ir9alEP
zYvm55H7L9rP5RunchYc9aHhGfovK9v7c2n7uHQcBHWg4pmFf7r3l1mXMovIPJWm+Z2eYIlyRE7f
HLXPZfZMZIy8SQfXYR4sIxwzAbCYhQxJIvfdiy2gG4b4WQvvMHfaeeglqd8hFvAafiqJ2uvQTXps
sYn/MNricSbKd18G9in0O3FO+6o/OQ7pOxauydYpXDLAGbmVaGpvYRxuJX2W1QJc2JHwxdNvcknL
0pm/Sez8uZftoav84sxQYhn8kecOqowd7GCXqGbFRC67G1lIvxrKdL8WPMtE8Z5AwCWZq9klhNUc
BxEcIG6DuSeIwgvHS5hY7n4YyQYOS+MiZD+9j4M8GAmqJCNPn+sF5ktRe4HLNDMX8xl2NpyoEvLT
V7bq1aXwspc2TB+7JhKczgrxl9vl//HABnDKkRXGqsUB4r6Z/Q+eexFzepyMwDmFg63OOIn3KA1+
JlGjnvrWPKsQGUY6oRkA0E+yttOuiqR47cbAOZpzzXCZFiwW7lVrddmekAb6BGgZGZaU9bGrnDeM
usYKh4L1lwt3/lzxvumxy1IeQyLHZPvfqy7MemQr1ICnu0zUQWMyG9PvLgydn3levytjOmWZ413T
eQ6wPmXMpIvusYVYxIfB4xQJTU79xZ4Vm5cgi9d0nyXqQWgzDDvlMQ01fcXkS8i0atsz5dvbARmU
bcmsoWGsJfxvMhmQ1wsjt88yY5LvIlM/ibF8vFdW2PP9S/6IY4qNkbzcbWbF9JCZLZ/tXD5BMi2h
gP9Dqok+g+GLmRSyZR4qOng1MVo74x0sBaaUPCbGdJmWQRWlHTJED3kw5qsaN9hBt+i88N9//8uW
9qddx4cRgjuODZVFbH1axmbVRHNPXOspU+DEx+jWeG21Rc6Gv8jPSNttc9zEi2o01bY+ZZUHITFC
FJH6ZbiH4/OX6/njkeoSOsCywULE3mZ/vp4qbhhc1tN84uMdjl6DpIK08FGb9S0m2cxtn8Ac67VX
onsczXIXzSjVC4/BWxzp5tJBWf1Lpfvnrs8l4WqSpkuiBpXUp7dIzRaabJqHJ6KNJDJTd0WPnoEh
84Y0ErRnLOR1nmtOV/r909HNWmIDeusshSfXf3l7/qj3l2tBayxMuRSvzqc9P8edU8L8nk5OKPAF
4k4gA7bax4wBAT7xoQWWhfSVueemdbGdex3XZgwATVLYU1OVPzLXD/g3nQ2/kJ0zRaJ4Btjx/pcL
/fPp5FJQLIcSzE0cED4fzTIZxaNbegA2a6KR8U5i9Q7NC+pYbOuMHQ80YPGQo/l/CAIfdMK+0ixt
P86jixE/yxkTyuA5b1FY18e6jzvy3lR+yabhGu1GhL7PZTXmxAdZt9Zvyxd2iPzMxBLD0VBurY5t
WKdNuZkA0C7xNLC42l/mjPxTExa5Iy86R2dVFv4mKhCEO4lNc3ERVkcVYINeOSgLYUFJlPp24zlH
p5KEsU25t22tqlmVmIXOTkRrG2Xazu4UPIeG/OReeMWBZoFEHuT6u1kX8aZLZhKKenTc8Tyc6I0G
yBsNtdYQUM+jZCx8fynbqd31k4b8uBxANAM91K+yvcy4JXGHFCQiTkgQ4Cx0nvUmJsr5JA3fcqv8
vuRFHsM42xr4p484OH/XsBtOvZzVmt7LNYycdu12nf9w30QTmoZnU/UvU9V9B9+HNwIADUqrC8Gy
z43VYsSBi5d7dngNy68M/BM8B75/cuvpcD9Jx0H9eyxQsCc+cRIlTwKSGkNxE1nMMy4HiGEDtPz3
m+rPm98RnPTxG/uONP847MYFDhnUXM0pTsm1hSt8r6HLYQucV+6MigHCMP3vV78jWPa2ZzOk8OTn
erMNTavtx6g+qZSsI0Pb16zr/XMCLfRIalG8mZXcQ2OjS/N/uDuP5rixNkv/lYnZ4wsAF3Yxi07v
DZ0obRBkSYL35gL49fMArC6q9PV0RW8nFIGAy0ySSgD3vu85z0GVlWLm+dArmK3lnP7731//bYJj
MEy3HZ0nIWYwU/23ayrD+qGVhNrTmlaeStvJTlxEPIJNCrbIfrfYN4y9FXhnxWiH1eTXGG2+iWZu
uy9RrGyCStIqc+Q5DLN3BiIUjnUiaRE69krK2MmllT8Gd0H7b5WjzF6OeQVusV7nUNf/6U7vaP/2
63CPF5Yl+F10+EK/R98YCZ1KA9E2mQVluHKUQDuMIIYOaR1R1563sSxqh3ktzpJlXQzhXtreeIAp
Qh91XnU8JE+LxEkTGBbKS9/H42FekOKNWNPqGXhW5mreZSo5xUNKFwufFJaD3sc0FJpmJxDC0QQB
rwgrSPeu7bCvypFmSmSJAxEECrjLov9rVUWZovgUnnGOC6DAIEBMq/4J0Z+UrJxwLLOu22WV1p65
TPs8WAgPgrJMRLozzHgXKQV97cjwDglybc8p+LV7B+b2tAobtKAhccimxbzm1iETSjVTJ5Qc6W0e
F8c9MxvMMlX02HikviXEGe+Yiya73jK2uqMis+mDx5JIMfIssRll5VPapAiNAeLTshq3dvAcpD7Z
3CV2NnoJ6MUVK1zoVfA0OzM/7FfoBbHcARk0YZXs24G2TJEY5U0J37QGmC9peZfRCBiAV2G/Edi0
4FPl/i71YmgNaEl0mhsPERCOpwygI4EQ1rr3YloFCQ1WbTCqo4snCNocm0PqOMBGQVxK09sUhraZ
h2eDLEjP8cEu+7GzSYwm2DUYxeafkh74OaP3vm/DKlyq5I8/NrEertyYbwPTFzrzSIRWFkiukyLy
9hQhfmJyUSC5h1KzrBpqTU3W3TyvVJ8iX3W3PtrhynC9Rzz/y7jkGlKVEvJoSBTUKiDsBbWfcfYz
P7mWEYLZPEaBZUnL2s92HR5bCikMtK5ANSKmaDLs7QN2edxaO76DxOpkAeJVoWTbgGSChV8znXZN
P9/U9R94Z3eNkNqTNGIBht5X8IBSkh9yk+jCTJvUTiYpMCjPfHwU2waR6xbnlrYIyfpbumVN79Gz
nhCM6esIdc02T/FDxtBIG+iH9H/8F2pEV6xWlKE0Y+ckgbbXU5JpmeyjUYcu03jVYSB+g9YHecba
a5aaL0aWvjq1j7C0DfCV4orf6y0g427CcvoaVj4/J7cUi38B+nhVdfoXhLOMnbPEWMvKCHd1sJZ8
aNRW/Y0fc0HSnbL/qFCqMbJDp3rIS1TqGMkeZmPqMMly+9J90tF30YShlmky9DtlfXvNtbEl1SXK
1o5EXtUl4ReUsAA2Hb5Gs7vYQ2F7MwAFLZXQCv+ogjfVH62tWxMBLwP0fYMKYj6LghxbK9N1XAZ8
X0f9PqKMeZJoxBdxmJAzMm0mZXvGyKNxt1UtdCNUF+xWImoJRH8LK0b9oiMHNg2daFeXE/EXqqTo
8D1HCebFHsPf2oB8iQvbE4RVCj5+rB4HPbFXqqmuIwVUnEG+6CLiybskMBK98N4YrOIRMgN5BlXZ
0jwxEnLS6LBmyaQ/wnq7Igw5UbGcIiBIdoafu4iG/OnRO/iIbVUkkFVwolgS7I2Iu1CtckFkooUL
J+J61QBDWHU0sM4wsSjm2IyfpMMD36ZD7eYChR7OgiMhWvGPIkYqiravOKlhOClTMJwkCCtPbnZn
ptJAZO6TNQVId1nakdg4uUHguZL7e6erGWVafvnEuHaZA/y+M2LCsuLW56xptYsrlAhPxAPGHfJg
q5Z7TF2TydI1LgUVo5dHfv/gYGX6MlSd/haZ2UBGIS1dqL2LTtrlxjQC56b4tXYtuJhKprNLHzHm
gRAMbClwlQ5dqZwiZ4rqoEnWqq950VOTy+RTrLseT0rY803hE17lOI8xCNgeZH1aQ7tuUmY9zCRL
X8e2iZjX2DaYLDqvQwh1c3utfqIsr23UcgCzExBy2Sf+Me0PQxzaWEuat2TIqm2YCp/wTkB0FbKk
Y547D7XaA3t234LW37v4ZA6xiwhuQPwO5BRbq5WAeTWrLn1O4+e2Fsset9UxRE2+67riQJcRDLHJ
I65yTQ8PSIGu0TYYVhI/2z8osb8pFPQfWu5ecwDqm75SYQXG0d3IKPU1BRd+XmRwm1Q8aS0K832Y
ZureH9JnHvncqNCo8tdWKfS5dYshCX3bkjGxiwWp71YJzeCt31qL3s/l3E2NClREhlMfieZitty6
W6UsuJpV8+JG4ifZ43D2AvqxOl0az+zNdYhqKvPpdyOchV6UMlwuCaTPjG9eOegLaAj6pnFMxs1J
fEV1z39DVKirGtIDHWCJ80shSh6jAG6x8UJLkkKbOrorDTfxJsC2vMYVk269scQr4WrxsVLPequK
C9MWtGrwaa6yEjj5kbWiTdLBj1GzJyatWpGv6pwQ0LXr3MzJt45SlVRb/vRNQvhqCWfMFCWe8+mt
aQqHS22itSDdcbg4+kfJXWhtcwt1uAc9lro/pXK0PeKJm2EK87HkVkk8fHYbhzzbyq6Ry7GyMJx0
MRYfr3VIqFO1NX/JaG3acO+CoZ4sI+GpCSWqvLGP3lT3xYovRtjaXy14G7VZJvi1cgNIq+weUakt
Z+1vHoe0WQLzLbUhVSIjCvau0qxLTzHOaWYArOuqG1PK73oI87xzx72mrgyGUkyM+u/IOXAfpvXd
trV6oeaauTNamygO/6JT477q9fB1MApvlfjJSa8Jg9KrFM4foT0rH3sidEKpkQIv120Ic7nGPLGw
KV1Si2PWEYBvtgbKDE3dBcyarX0ak1Wfl8bj3JZpGwF0T6ksfu7sm1BRcDSdBaq7PEJ4m26t6HbA
g+eRUe31uKWd7IHH5g5gIMyT/U7wKQRKyqOV5dvQD7ST2VnH0Um+l03kXjxkQYICz7YZq1vZC2KK
fW9Y5t7YHkLNI+P3mA1ucUFfhqTYKJQ9nWcgL2rlrmP+HCGQBkpBEASG6CF3neBsYp/QBs05lZW1
ckay2SpPvs3OcuiwC6dMA5J861PpkBwET+sSQeUnlIdmSFMI+MQdgSKlRnAf0tZ1H1IjyqdcaPr5
aFphKcdREYCy0+4F1ZGo/UM1NyViBKPy3H2IpmQReAXRYyqGewPo9cIqsL7LycKIQxSfcCVo1AXv
SIv7HdDWG4rWbDVEZCR5VusdmOShk8cavdRKpzp52DO3oW6+hZ4QZ3OsJ6NStNfV5NXrpbGhHwqq
P8W8YOP1CdWsOcLlfnSTYkn+unLw0rJEs8cMNC7kYyZq9dga/oom6rBsBiOjWFzvNGy/OkPzB2p7
T+mgq8dkRK8ivXifhAnBxthW14Mtggtyko0csTcDKLFPWgsrbJTwLak/amtMGcmBsmDKhNm8WUr4
wm28OkiKR9eRh7FA3roXTsANpIkv7Wi6V0onVoiAMqQjiMCSWXdZd9+o/hV36z4DTvzY7m/zOBTR
9CZxRUDIgiO4jSPpVsqmWitc+SulGlXUhT6awpYv52isDKNp94g8atCITndXXLlXe189N61So4Q3
oQyZVrzNApu4QaPaKmmCaWZEeAezAKFKHb7bXTzue9niWHXTh0qLeaClyqPqG8U2EkRT2EaE+MSU
mMFDb+/2ZfGQjYASNMWanpz+ziv4rL6Lv3SifizT/sXSpPdAtQg9VBHr1w6TNeUhADNDVCPmi510
V8fMWvA2Yc3rxmNYq+NVbwEPVKlUvg0iueJEai3F/ukRBVehrXpjPqysKpIEworuaDlSBW1ibV/F
GeMbg+9GMpmqcIDVBc6jzqrlSeAP3Vml8w4dQMc5diwbumSjN6SHOC8BtYI1xrgB3elDBFwDJ0A8
SjsVc9HCKgd5gOPzXJr6OnCL7I4aO9+HgdPTCmjvjkjtN8kF5o7Ygtqkzg4+4siHwkJzw91kH/rE
OvZ9G2FQ96ZnBlOtPg0OkfFqQXwtFlmNJLmoC23VIFk71EUZ7oN0uPnlSP6xMXqvVoDaprcWMo+6
m98ZXHNRLS72yFO5Qvo9hIF+84Rxdc0eD4gUyWnAS+2GifvkCDyOyPvObWkcCzlUdxOC4L3rUER2
xWgsp/nD/L2VaMKXsoLhUrcof1tb9A+9rLRL1Ar3haePuzYH9PAYfTZDAZCgQx+7quy2Wrkk1I8K
8zxm2C+GK42jQnTRUlH1bMv/zJe+ykx6dNxtvQiio4s6NKtS/z4hZWDOM0+MewNAk+gf0wZogYy7
nZVg7KZs6DwmwO1HEwCK5j5K8CsfXBEua/JAx5DH+tQuaHVsT3zbMC/mHm3EDHBLDR82yuJqQeEM
zVXWE6gElt6pDBA1XUdmFzqxvGU8kJQCwEUSj1sXPOhaS3JiYuFcwIfQESAV2U9KGe6aroq+rKu0
XSp6P+yJswVe2JtiEyHSO4tcbBDzxMeUZtO+sRtSrAjq6WmyOGZ14+0Q/0YDEuY4LraNi1SDcD5l
Ww1Ds8099TGjB3AcKEjP5a2xDv7ISOtdujhfSTrzohMW6yk83nqiBf8ks+FSKbi6DEZwQ1ZHOB4J
HFPqgIJehddT2yqJWi+biWVUR+ZLGOLBKWsSaL3J1YRVv74WZVdvM9/FZ6U5R24k3RZ/tbPRKX6t
IEe/6U0rQJJ1I90ElDuLjsAvDN6D8qwiX/ZNZgbWoK4SR7/QLOu/JuSYTkzTJLEY2vZry5PI2/0i
Y76V1RfZNPFBa7xD2iT50Snjd78plW3ik3acGXTBckE/bEYkNehn18i2AmJx3GVICeoCE2eTmXV1
FxEDSS+q3ofAHRhqo8tywg5QfYr3U6fvYoV9sgKQ0hw7vxGHNDQpmOVme2A4HJIwciy80T/3ZSA3
mADcRUWrBAk4mBOLJqsZ8DfMUFEtqVtgN+vlvrUri6yn/uIjuNz1uv7TrgbzDJf4NDj4ImoDT0o5
RHIXIMtcqYr4ZqA4XlvMKJg0kaPe8ffb2dWLdLg16ILHeivlwwyCYmykcuG7Cw0y24yZQGquXbwh
XHRlUJ0Vs30qUS0u66ZK14VjeUzYw3Y9Z/pQQvYkoTTS7A8Oc4hDAQKMcLJsjeI3hqplVUc70q8a
0VYPzM/5ek4G2TS8dE56cGLXuOLLPeYtAX+Asvwb9ftVF7klqZa+umpsZJWDEpSniogv4rbKqwZH
+ku7QVO+KFS/utYI0Q1ca3Y31he7NY9+F/A/Dx5i45n5N1lx4mw9NCUczL7NSC3La+ihqC9LXBWL
2GleylY8ddiQsRkRpGTCso08MGEwiJbc+d9TJcCDlujlWfKZe1eaLwQGfWOssigNJ9liq2WYS1Fj
m1QZBpokOpfEBc6zzCobPgqlSWGJfWZrm1qj9TqaPLvUqWrpdsml1AMGvG3y6IkfGjAu7OHlwLDK
3IEC17843hsUxXe/xzNj2BBUAz3BH6kx7e/h6q+xWWorr278Dc62nY87Jh7BEhsd7JjADc44B78b
LQM56KZohTXQ3F6DIwjBNG41/SkWlMQ0rbW+j/BWvymj8M85Gcxj6mhPbmItat/6Kjqzu+phsq9U
OzlGZfrgV0y8IHPDffH6uxwM0hpsJV43seUs67Bw9mGjH2uCXNa1FOZbp4XmWhnMvRVDx2YueuIr
n1t1v0edoK+UEI/xPILLubtqId2LENUxv5KLoA0Io91laEoafzuq9s9Aox6FKxOjd4ssQA5cqzWK
1cBm/ppLbjtuLV5rvuuLwB+avRi7HmcV+TuuOqy5TYSbsJFHfaAF2mnl5QMEOQnIgD/1q8hTBQYH
qhJ9ZBCcalJ59wa+mx3hF8j6sbMQFQmS+NG1JntljXAQte/WKQ1lhf6tWArFaxg5exaGmeiMa0yS
MzhmoHewCI1j/8O2gPONauRSEeyDySs43dDr70UUkkQ7vStX7ruyhcuD48e9SL2VB0vqctmLoCOT
kTYSVAHYST2yfV8nkEXqFGtn0SSN4vhgUbxcxCZAF9OHymwTx+QxrXOyot4akmG3mzCd4hFkdeh5
M4zli4acAd3Ps0PXxG+EiIRnhvLlorIEzy7GTfsgb+6yccVe1DaPlEGdi6ZU8qZ9ajWctFTzV8LM
uo0vu6/SqJqNbJJsGceEnQy2XUFRl0z0+smi0kiENgGxevMTv20gSeR5t6mYbZUCXxjfSWyoQO36
JJWvVq3vQwPXs61eMNGqZl/ss56W2QBwCOjKErhpf0PiaRP3SqdUBS7c6mLvcZNtHas+jqp6H51Y
u8gKQEhbKTi2peTaYSLqTJOdpPHeKwk1walavs0lkA3HJOZFdWV0MEB/LUfH2iZTM1HFm8c0SiKn
z8st/ROxL7AHLUaIGTtvxFileeU3jmF+0dt1E4baqZblRZe9tSffe4fetr65h/y6hNhiUS0qqE7h
dNlHsVqvaq1wVnDyH4tErx+SKjL25DhRSlTSWwX33jTuZuyfKif/Q3USomc7o9w6iBMoVDhA0htT
e4Iu3u4zuh55ld8SE5abJAxGejwQMJjvkTQPDyExmRY565N+IzyDcS8d80iUj7bi9nGzrQFcgCx9
kuG4RY/BYJ0YiXbDlRrySlQwPCJop3c0qzTpSmtYmJasuRrj4SpwuWEcJjMQH6S4Kw43W0OvnZ0H
ZGZZtDgamSubtCKmb24JFQarb7sFfgqgi4wEGuG1scx55OLDlsE67XWb8LWW55qiU652Q+urHL47
pE4wVPKYYup9clGr9M1zs2+tSdFkSJ7IG9Cf9W7EbYr+EaxHcdTN7jtz/mCFaSqlZzEGV55WK8Mi
kb4GVLIRuLYXlLVhKvjGQ2Wa65Eb52POzWgInIPJoGkT9MZ7QYb8C3qDV0cr1mB+qx8m9U4/fnYy
R5zaVg3OBjdkDU3ZSW9pHziUW3ZmNv6QYR5gbUjoXInOePG8r8yInlIqRg+5H4tVGMTXpk1UOhnh
sBmDAIOpDGNY3OBZM8rpSuQNj1VBpp/bDGSNp2W78DxpgryjJhUQcnrH4/WiMwQ6i+Kk6AR2aBlg
3MNAMgXdoPIlNtt6VcZV+dWZrAieLPprWebqXWrZK3664jbk9c+shUamyygB0a7YX8ZBnwh1o3LJ
B7wfsRyNjc7Ua1e3bsQAihhPv7+1UJDyrZ14K2GTa11QYltCIOFeZU2gApMEk1OFevrghSMFwEE/
jFhk8PMgk92j5KTQ5RLtFOjZo4z6L16u9OTzJPXJ0+RRTKURMjc7RttM5tK8Gi7o6Ihr5Va2Uvqe
qm47PMetb9ymWCBvYfCjlaVktJs0NKHbsnsMsGzurE7l4pg2h8JrH1V3T8iZek3yYJvbufbsB3Jt
62r6taK7sk3AVJA0ojXPdpnuGfivOgu3+2Lt4VXm+wihBlSk8qYVw1cJ9OQlcLGBO66z7tKVmTTx
KR2RkZEusrcb6FPM4h2rOeZBO2U2u/iRs3gxtaQJsBvA17XWevvAvx8/bt2iW+B/5x/P6zVay62x
xwR90W/OEzmO36kG6ySZyIUUGPwhudA2WjWMIMJVuDSw6Kxd7sLQAYYdeOPqJJ1rKB/RsRewiqsV
qtmtsVqvL+vL1wvOssWbs9CW3qJfE66xMQ/lPryFt+7FeRU/wd4w6i0swIKUc5Z4RNmMHspm3Zq0
PtZxunHee9pVO3WfHIebvOlP9dcK0To+EzxRNuynJYVrr17hBFOaTSu31PJxr6IEwUGiXoIhHZZm
ETwFbbEhEaTELUWjsi1I4QCE2G29qDWw4lfuMhKDsnfIfcV2l1+cNvgq87TnQrXW9K3Fe8xAYMFw
VgENGts7P8tPSdzJt7wABtD2Sn4ekNzdWqm+jH62qcnX+sJKhDIpJ8IqDZMvVJKXZoUEITaDEm+5
YXwRnUXFLGK4GWVHgeEj44d4/FKtrQUem2Fza+QKR+bhFgOu8h5v9h03ZVlIa2VO+afzojTITi3B
fX5s2gHZBn6B6yfSo+pgQ20jFqSuDvPmvBbXfDXaND1ptNMOdL5OSnBKqdxuSr3PD25h5fTLWftt
s6I7shvNbhU5IjuQMAfJI/BLlhr9sk2fOA/zkdEjBy80KyrEWpodvEicbBqEm/mgl3fZoez8/DD9
BFLq5CVPbzfvLzKbIhwenExq6WFe+MTdcXGz+Nw3r4G1mW77PLMTXMva9Jl1xvPaGwHxL+cf3QwL
5pX0dJe+VmDDaYuDV/v5dmiSqj6qhd5uc/Buo2n++e5k+WQfn/PbvqgE4KRVSbWkT/o8ZiU4fVvH
yFQHYbPigQYRSiHvkplPRipuAmcmGrfoGHVuPVMamkmjWida95fFvM+3K/INqDUq0199XtCPpXYa
ujHL3iJoOlCQSAiVu35nhlC2qiY/xNMHSdr7H9rB/1/TxMC2Ii77f/P4/yN5q+O/JYl9vOJPGL+m
u/9y6UsgU7MFKLFJAP8B49ds/V/Q7zUVxTSKKIbef7H4be1fYvJEIHBx6Dzg6fgrR8zkEMYBjgph
G2g0jP9JjpiwJ6Hcp2B5+nk0XTOBSGuw+FXnd++FY3dDmraq8WOsm59VT+hQMJrMeFuIRQhtx7cw
olWoNdH3Mmv1hRVo4l5F1FA026YEUuUoD4lI8YMOl1ib9mtMAPljVXX1vaWJ5DkJMrBpAd+aEibm
lC1THDbLwji3pnOjhwFvsuncBsug2h0+Tlac4dAaZKaOo5/gHE+KjQgpzk0RxnVCYMBfC7vo8rMT
oDamvKe4S4at4Mn+OjyvzefMa11nKyegiZ+70bG+VHbagv9Q5Kqmpfya2NoF/Fv7A/frcdDa9utA
7W3V9SZIZib9h1gV0C/NJnw01I5Ska13a3tEuUdEVnVOda88c4spGDx6z5+75v3z4nNf6STrmr7r
Yd5PX7w+yfaOLIKok4RO3TGbFnT+ekpvrPFNS3Zulf7bfkePcTPmBdnv89nz4mM772OOzW8UOnJf
JbLdIWliHy6z6VXEHO4zExuBDRluUeV1ffelT2IW1YxlmhgpabutmS+CiWMZD5Ts/211ph7Ri0n2
8A3teD0rmqws7c/z2ijzeMC0StluOjofaMrc3yKZYW4EwGfyXZZfwxHLjwcO5mC4vvNaoAuBn/XV
9VBN9OAjbbftL0Gfkq882MVXTQvdJSk79dHhMfsChWNpy6L82utWtrNF5WNH5TTcCfc8N8SDHVny
l5eXlIiXikCzUVCMgfKqQCZ0nPL2semFsXGxPKVEL291UC5URUcXfrUsnSDLFiB8R1N1VeLFv84t
XXPq6yL+PwatZhw/97dB5h1s3b/Pu+YFSTfulTIeECJK+B/vEbj+uMj9Pt1QA5H4Hll0qtmdxrRD
RNjz/frtwHzK5746TMeFCPAzF3ZkH2thgOyuyy/zVjsaTLDn1d+3AyXhUDshyJKJCZ61hlh9nkkF
enq+TDiyz52kKq4ROMULQmObh3mhJs22shUbZVPbPLSFRt8pC+8lSKfvnVZfBjVI30QRaoukcP3n
oUZWFDLJuOpFMG6tXkuPHoyUox1SADBztz36Ku3y5wCjYrUG2qhcmH0TGV0O2q7vhvD2sUiy+ARG
6PDLrumg4pQm+Ce84p8Hws4Nb98ptwZ/vnY6MUXvSvmbVKhIz8GrNiXgT8196viFHuaFofP/zOze
ILf8P/eF3nhyI0Wc07ZvHiojaU+qo3y8yIO0sbdp3eOV18npbcfshMh13gijkQLsL6t0kamhu4Wz
9ivx5xE5vSwCIks0R0C+z4BuGc25GpC3gYeGSh50G+57M4uimfajPWa/5yB8IZPU2H6c145ecJmP
p7X6na7qYcBkvgUXoJJnkgwP9mpe/1hQkaGfPthL5rfaw7wPJv1LFXvVifa69tD7aXZq7Pj180VN
UIG1/fubeh9vkPvdtfQ1wX9jkN0cgtlHVW/JemHrY1fc4t2QdrecNxON3rs76OnnuZ/7TQr3m1RR
uqXgmj4QjhQuRoOgLAkkiQKNmf7hMKFSIBSpjVWulDaNz86QcIL551Phn08wpzhL0/8HswTK+98e
ssyIhK5ZRHtg55o04n93S+S1pcGnGpmSu3YLoclQT72otJNuup21sYmr3JZp86zoGnPk1CgoS4Zj
vi2mv3nrKOTAoA+bu2VaZ+Z7uA7GopoOzvsCXyOzGAnbYZShedZSKOFGRfmLrLL3ZARrwQh9W4z+
W6zzDU3oPtwJW9vMW/NCdvvEalOENxyXRXhSgzG8NYFUnsyGfrXquu1pPlikvpzEyxXdA85Vsb7X
Fjm1duRkVxwfykGMgwI7To2+jEl584M0+q6p4SsaTu05t0KxycLY3kzd+DQA51bISL2FkWEz3xUh
g+dOOxvpiFkfC/6zlmHgD+o+pjoC8ACQdnzAvthM0GTjQWlZIMvtFty1PEqa0bRJiTod/dO8NZ/m
QHFZJSDjNuCXjYeP0/athtwj0EV6y53a2PZWpGzdJrSfATlcrcrv3j0/pk6ku+MNKsp4bPE00+Tv
83fvIm0ck/A87NVIYkl/p4r8D/5lXf+7xQYnm41v0iQixTEtHMzab18aOhF9mteV/13aqrZK8LM9
0MYY78JfxzNSteyQB45NebMcZDoQBJu1iPr0SS3S5mRnrb+QftQfRZnwDRgN4BkTlJqxKBKuFB9C
OamePg/Ma/O++bx587d9n6/97cB/dfLnPkaY9MN6G+WAnq2L0DDPhRErezJYvG3cGd0tBb60DAzF
eB3s9tEV0vgJA4Jmr/D/aINUq7IFnYITLVhC/Gz4dJj+KIfN25TUkKfZ096P1Xmv1Zjktga0sObT
pxfO+11KmsgI2+Qk4UvsSp1c18JLiytyKIjhsXBfnRwwopZ7P0L0oFpXFvvUtUiMmTBrCfjjtYw6
XABdymZDagIwC1b7pLxGhUXTbjpv3jV4Fhy4NOIxB46UR4P53pexe2oE19qYozpBmyTWtHrjux+z
UAvyruqcUUFl5PGdCN747lCVI/kCuOG8bz4PVr2ySx2CHOfNeUHsq3Joo+H1c5fRd+nZBsko+JOv
dGrFOz4lopUci+cYdUnaWxa6OBaGKOXaS7RqkU1Dh88D89q8D+IIjfv/6nBbMQntyVaCuP6fbziv
NbpfVwurFm+oSqsTWQQ/jASOX++05ouNltcXYHC10ZePBLqsibDCkkue8alwkeZpTaC9W7ZBHKWj
f7GRoW+CjhBNCQ3xkYfLH/MJegzOxjTrR9cMy70xGCoaO6F8qVpnaxRSe3cpeC2F7sqrBdjsxNOH
tITpQLL1s3jrjzqIDXwzk8LIP8dDFpwHS6ftRkzIHoS+f2FojG7ba24UQtVzObH/tFxxiZhBIDUf
nBedUt2GSlPP89bnGaUIefn0qr/eYz4DMIz38R5N5BsLqac6CrCSqjjEWufwsRrlmnNQhMPeX1b7
G7HiytYGALkGNK68eF0wrpjGIf0NHOUFpxK6dIenwXzUgrWh2I5CniqwfGCk2Aw5q8vG8h8cBL85
GqGf8aAzSbp2SIB3Lea1f3/UeUHchwq+ph+IOLtbrnfFQkZe/V7EwbGLK1C38QUpINi+zu9OUWPr
z06bG4cmUk5Bgnl5ibhBXXlFkm/mp5sTJ+AohyA5hF2WU+JpJEVmO0ZFFcOa+mXqfvuY9/6vrOWe
HmZN/X/+92xH/2U6zI8vBP5ZgvM0bI38Fn//8YckLd3R6r3viqQv6mb5Sz9kTFsd2nOioEEBUGxl
CWG8RgTWL1CHMKFgwkzXOd2PXmG8CkeEuzCn0zlvem3+PQF7cxPkU99t03/8eDV1qA2y+WA7v3fp
5neIyOgGqQ19C/uxPhBPTQGp0tFCzKsf241dH+e12CzJDZnxs00OvScf8FjnOcKXK6XcZW1Sy4mo
co6e0e4Jh+8qyFSxcwwT2/5YRH0t4TJP2+DzytVYQK/qUmVYzk8/wyPHqWmcV0ODq9Xreb93KUU+
cg19n0+ouLoXtqo4D+NIxIKHgWxT05tA2QAZi+LSW10Tyhv33OLMsdGfRyJTN1ldiLXaWb9uoqr2
Ccomw27yNkVaGEC2Ym1eBFStFsiU281vB8LRT/8hKG2OHfvtv585Lw45E3SA5c7Hf/HjasIfVLeP
rO9d7ZBna1L68ymcn/tUvdZhODwIOhgPwnYh5YV6sDGnzfkAboY1fuPh4zS/lh5x4UkLqy6hRkl5
eaE0unNHVu7d4ypwj2qbvnS5490NOFn3QSvirenDGOqS3I6WALSRLhMusZ1fMZ84wifl/moe51fM
+xGlT+867yAkxJnfdd6aXzG/a6oF+vLzXYKB2n9Eq2Y7nxfGFGH9eiNEaR60uImN5cfqtD2vzQvp
BOZBWoz/oTayin1uRROBZk4cZ/9gKfuwPf/9v4HCF6oPYVDPEJTP/n4V6mGWxEVokm5b0FAjGiG+
0n96cB2g8zaWk+u86CYCYxSKaJlTbt/M++Zz57WqscVaam6HL5VXfB7oS9nsu2B4/W0/Uc/xpSAt
8e+nx9OnoxU+NTkRlJ9vM59WKxGhBYlQPj593vexwGqAPKxBg/nXz/vnK7JxpzdkoP92IKv9+AyV
+JcXfH4YDtOtk2ngTf764UKjSQ8Y/qntZnjvCY9kgQAoWXxs/746n+BZGif8vvrLywKRo6D+tzeb
3rzBIbVCBuDSi+7ts6Umznles3F8Gm1/NqP2Mez9xxk2W+YAfB1J0d4MmgFkFXCC03wEX6pzmjcH
6lObRgJzjSOCFF0lkM+1rv1fws5jSW4l2bZfBDNoMU0tK1VJTmCU0Frj6+9CJPskWe+87gkMIYAi
qzKBCHffa7+RwPSuRKD6J4uKzsktTP6IE0qvlDZSDqNnp88kmkG90M9mGlQLdIdN4gfKh2peASOX
7yZRqm2u4P8lZv3LXZW0GP+HLhE1NB/Mvz+44MNUGUWyyjuE59nfH1ycyJSoa9XkB0EP/sImfhOz
plHtYwRfGBFPtBetLFSpeMUaIF4SccWNfpryxwgGWb0bF/euepADir9V22EJqneLx+R+xEJJNKs8
gkgaulRaus1a7nhuUXm9xma7foK4aV+AVrD+wbvbsVLnIrrSOq12SN/Avqe2fYFnaF/yER/QBGkd
1Sc0xbxoIsTLJgbDoq+bpBS8j7c2tYr7VOmMvTh7HEQfeLl0xSMaycI0z1KLmPKE6VQcPl33x7AR
dQPKYzazgat/vv+ny/7tVkUFkX3ArORf/mWUdVu7mN8RxRU9WmSsgw7iLAiq1zYyJKp1/uoHE/J7
hpirlayAHTT3LE2IIz+u/zSvo45vXnYmCse/b5ChpWhn4odUXtosbP618z86xR1B0ikY2VhPfmPo
ezeiSpQQFYpwZ+9VUVmtpJp+MWj3UVDOcDwz7vMeVxB9u7goCNaPrsdl4p6+vg7cG9Fd+WDzb1nK
Ut291qrxoU2h76inbp84w1eznWjO5BPXLpHLc+/Fy9K0iy/2YI+LeCjZYTQFVoqVZSwk3TU/HAI1
YttvxqRsJV+Ob73aRRurCOsN6q5FFxfuSXXHTW5b+atUYaubx/VH4mbFK3Yx+YEkN3bRUxNnOQv5
AQnQ+9wEQW3ZYL8aTaNducXEMQmyAqlN0521Pixx+wHmn+NEcOsyQtogPKwfsvMR2j0ODgWFmWCu
xqtdjPa2DaluKiNteqM34zXXye2ZYSltRB+lw+MZQu/9AtFFsJ9qPr9oFpisjVdxJ9fTLk6OYaiY
0aIshRQ0Aslzi25OYRRR4qEk1Xp/4vUGGX8cPpvNoBRs5cFyi4MYfTwZHwMR7xZDJS796OrETR4P
1MdPevSJ2co/t3c3yla8t71x5D1e4/sGjIU3/L09vdEHxSCnoYDSFVOmrsfrX/mX1YCY91gcfLrd
41p+BWAORFuHn/E/FguTmfXfj1xDw3JcMTQLeQFr90+PXAmSv5XFlvbd06S9WWaxjTsAZdFRQsn4
ve0Evn+uCr2a9WiUN/dOu7DzI3VpS6seIuDLvuafR3lED4WGn5JwLqFg3p2XGbXf7J3DU0E+f5Gy
Il9okhliBU2fOJixY66rQM6xCWCAasnwZJWqh/aR6vn/RdQSDKG/XjIAlib3blNWbYPM4vQS+mOR
SiFTVYKgrb7rpbdVzSA/wCpUV1gm/exLZ8RDqMCc4X7qOW91LlmIpl35uye5zxnvrVfF1+Ql9djO
HkhpBbkw19EbI3MoI7jYVqOYODGZ7XHsNefZTFRqG2X7HYRpCmN9kgtbvvNe683X3K3Mc5x58QXF
zQdh/ct/349NOdBPf11U9Y5uCbyGgjL97/+r4kS22qty+t0MMYgrwx6XmMilntE3z6Ily7a6Buan
oGwcinSemNkFLn9+FKNJZ5a7WE1QCToW6K4i9OcR6ft9PxTuXpzlWndqERusRYuMJyWZ4lQcKORf
mOMg7zrPcElKmO4O98ZyX0e1vG6zuj6B1GCRQRTi2cYbbd44OUXFZYoPQWVL/Fwj8A6eyYFIqrQX
Z6Jv1FXU25a7fnQ9pom5TdR6FZpirkW9wL2CoH3yhgDTPSk0VpYdpCsY9dJrPaDuinW3QhpLU9eU
N0lyjJNoyVgj9mP96vQyQNlivFRSGm7++59J+ZxGtmTD4QPJgkhmNQ+U4dPfyZUUuc+xwf0WSEa+
blLpiwYi6CIOyApjEjThmX8mTrLs/uUjqqRNg8PFBSF/eikbLzlFE0FZKlyg5dhxngMbtXMbDGSV
vxqd5J7EvZTprrbekErQSyz6/vMzjIC/qc0SU9xP9EtB+eLhN0Wxw3hpcgRhEWa3+8Y1lH0W1iNm
FqZ6jcPEn6PR6r52tbJJ0DP8smPEO7Fpf1U7sOrUtXu3IRzBgCipu5cjC2ot2BNK8LKnRzpIR3S4
bOAl/5kiKs3rhM04iBTR4KTNMaZ6998uCpoapm3ABdZ0gZgi2X1znH5K7ccKhWnUKf7xEwypOIOP
6uZ5kdXXhJq6YxkA5Ink+iq6+FIAR8axbimaSutkK8IoXg/hfrDMA0ClnylKs3OnBc6l1+xbx7fq
fSp1W2GFV/Ctasz3wm+ObeuEN6Q48ansQCJQfma+t0kP6HSw423qIssJoziglj+DRzfEKxPs5PFx
8GXzd7Os+xf8Bomxw1RutT1x7N8H1dW1fYzECccOQPTb2IAmPfWJKUOdaHsfCtc6kokVlGHWvKnf
S6vV3uS6GI5JIZO4npqSlPdIqQcTXHSgvZUsCWZdS4Hm72syr9CvFLWba7/ziydbK3Tc/Oz4e2Ue
RzmXvwSIRDpTgnZeNtnNHAhvyOgc8VcesJqS9J3V1cMLxQ+bhJzLF3wtlKWkRck2o1LoPaQMQcxP
fAXuapgDjpkud4zZdPEHJMGUwrCs+V8QIkWVP78J+dZZhngHOrZq37NQf7wXDK/LUdyU2Te7Yg+n
oX5AgMChGP1+XidyuBJ91ChRN4Vd46a0eU885vk2mkw3dg9Fp9XIRABpNlavrL2hcd5ar1vizDt+
RfYGEkC2vYOeucNOw9XQgytwTg2TFxJGZRa6jrPogo/vrFuDMv5HnxgwRsD2ctweXZcrixL8ZZlk
ygomCZvBRKPsgnRBt1d8WyfxTB2JaHpejq0juJsOy/HpVPSaVFq78z8miNM8J+cThv1WtOrpbvfZ
09VOWWKyA/Nij0U3gVLJzW/YvUBEoB59QwhYRi8AFz4drRrzdOD6YZUhMpwOaPj8w5CnBUR1He+h
f/rEmXCN+f/24YsY7UFBPGaJqeTIECzLLdijvJJJQTbWUpIKOZzrsYWPpemqW/yP8ICcNm+wiHGx
VShRmboGK85OUjKCCKcluqqWak0SE1R4qW54VhFhYMpDZUA2VaqXMSRnTytW6F2GDz/w9yoLSKyI
I520H3BVMY0/jDFL7SjAYdLVrm2pX0U/1TDdshwsbyuaKns6KkA/DHT8VUZ9b5hF+xDSyqwdfP+5
ng6tQgLeqW/3Hj+BXxb3+Q4LaeMUpUm+B4O0V/um5E/AAR/KEXUpJewjVlW3yvfkXRmicxajPsWO
yxyPmq3EwmExhF7wRJlKuQN1kK3rNGogAsrOjC26+60r6nlQ6+5P0yzeyGmXb13VGQu4h8FT4WPm
i28GegMvaFIgKxFbQ3FqpewS7wfQr+hrprYGJ2KNpd3Em/Jh0qiGbpOFcjawayN5nXtpNbOlBFII
uZ20JeNoUOeEMpfEj5yk3ZYCmJ1NVQ5uJCZ6NkwXjy5o7Rsh3CdsxZQPRD5UpNbYeuvj5PKAVeXZ
B4yLg6W0Fa0iz6yzOLMRDTrYQzzZMdWumd2vInzfKU+eHrw2LtSbWg0+xHMXcLjze0C0k7FfjEOu
7j89nwNDu+LVYKANCnLeUQnKHSfr8CoKM0w61eAFA0QHiVnif+iZ+cOK5Px7nw07xFEutJTuIkUj
5ZLgHPhntO6TONiFCSTFNZey1RrafUCSDBe/aOU9GDWS2WJAamCGobFbO6kDEHAYOSCoBmVB067j
kYrxqV1WZrUprPx8nzd13UdFm68HpI/pIObxETuLW/VVfApKrF0UHzz8GMrtTRyQdDuUfV3NjAyU
GxbYvJpRuRZjWB1kx1xpX0SLovP2VpThNwMjlTlcUax1bcM9iQOeEtXCpgxl+ehrzEg6da6z8pLK
PDz6rciadq3tT36SdFLlgj0nz/IEO0aIFaJTTJYBoG3LEFdtK6u3FILE74PmbGojIfdFUPncNOE3
0R0GerSOkrpZiWY7iRNCHmYnM3XtZ6eWFqK/tq1sRxY9WsDfj98j1JboK4NuZSseG10zU75kUu4Q
S+VBkPaDc84xCZoRQS2/utHE0Zd970LtE2ULyMD592Jkpg9tsOhdqd6LQwRbKgft/Z82/st48qHI
AGlCXyKGvTBv9pGp1nslt+Jtg3XesgDddbYw70U0KgU/sLy2+rpHLJIAWEDvfsrCCmCx0/AOi2Lr
tU/6i5gZqPJr2Dn2i6Ggc5BiF1dSX/50L88GQROZ+dnqRvxTYwU8iTjV+0ijYnvq7XVopjnYDxks
Ixqj7w188VnlmO3W8szipUgUgLtxhxMYm8YX2Q1qxCmRuWLZWr5kg80v0q+UpRh1EhzzRteQF2LU
skuoXiA05qJZwdzbwdSRKNPmWnAy6aFpWaeIZsofzIp18+qB2ic01/o/HYfqLLfDRkt2+TbYtvUl
xOoXNKud3saqkpaGq7h85lvqe5GYbDplrjZzJY6sp2LAFAo/MvVZT/E1qq18+FqBFm1KTfoSqfqW
lJj3bFbAWkZtWJLgw101k6IP16zwd5RC/zmTg3ZpgAiYo3ZIt6RgB/w2ecMMOKlOB4V83/1MNBvF
oux6OjymoJjolwpCKwoWPIjdabiUKe/ciwOR73qv+yGprnpSPtWJLa2lEq2eNgE3xSFzkmDbpvXX
R5c4G6VSWeHerGykJKkXga4NXxLVOVGIEz3XVlDsRb839YeydJKi4dYDXNh3lOwsSg8WvD/42RMB
5Yxqfs5kq8wwPR5+jw5TU/SJUSemFKZzy/Fdr/x8rg6QVDDaqI4AlXDUzqviW1silcvN5AOmeLmq
1KRFLlGot1zzvqojK2DKRTe+U5fIUsLySZypxPuwQrRhj6tsRGaSzbAYsc2QdJ5nlDyO6XsMiIth
whYzzRrStRgQffc7GGpws1iirZExHRxeY1ToBifq68hZFzYGxVNzqMBiiaZLqH5mSvmhK3t3l+F/
ta/zDqmeYkXnMW87ItAy/3S2yyh/++Zc1Xi5RqgkCbeE2gvWvAUxycTAtfyvJtL+DjVilB/QOtkZ
H+Ii0Z5lNQs+Wk3v5xiHahe9js1VX9T6PkOJvUcSA3/MlvML5RrafCxMAuCwRNd8c+NT6+ivaQAW
R5taoiuY0F+x1eDE1OC+nhqkwvm1MJz4mH/byvSLLYujnZv+VenacV2bsCIoaW4+/CSmnMxsnpWg
xc9bjrO5mhTtR23h69M3QX8M8HG81ap+dPCm+1ChwK36QKV4ZLqc+h30fGl4KaRwLRL3BCjsnUjW
i4Plp5g1TGl8MZCJDP9jDsQ9f5EaxVKRGv2m6uEKF8j6Leb7uU8ot5rDkqvfQq3LV50v2fdR/nZg
4wv8IMWojP1nqiX2s14X7jktqOsLB/mYyW5IKVbm4t9ThcfMJH89tUSXOGCpNPQmFmEUCp5Hycm3
Ueyc5QhAZqEm2RYxR/WqJoY+q5PS2otmrPZf66EznkQrddWNLBfhVbRsaenh73yTEzOAOlEstNw0
D9XQmYcpR9fOgET8bovOoOvdGfJ6fMn/mSgGPjUbC6afCzn0U/+/zf23e9YFOVC5a3zWIbFxalQv
2OCiWQMZsREBx6yb54EeJks5ehtMtMU10BZN1wJoT0V1KoJY+qgcDJhHTfOuSETNVdvJw36IcyLv
WaesFFzmN+BXok2vpMkefRRFPDxFvkAVOZWelD+LfgyPfvenSnwyWCdd1fZrnQQ+qBvCbnnel99q
o3iywh7/UbQkGz1lD1YN9vBaEn8QEyQznp7+en8K4MwdzLHJ+X541bfUCGY9tWlfEsnU8QW3s53i
x90V4CJch+nedhj+8NQkv/VehWq8seIVpKQeSR920dMErcR/vq/HnGSkbj3lGkXV6TTQxQiZMkAU
pDZDNH3UgouCcHEQ9d+iVFycPQY+zfvUFJMLBIRz2+xh3EwF5o8bfLrf42eoLOipzBvzRWDK0crI
hh7I21B/4PWbtU30pTI1SmBBK1A0YEdfCPLgG2sNxEI1iBroN5diWpLVB4cgyrNrxsEu1SQZZt9Q
7vvOKveBHFX7R7Od+iJbaljgTKeifZ/4zyWPvjyDLZ5Fpbv4t8k+aMZNaUDTVbJsFkQanwLVUZ6b
Kvzu50Z61KdWOQBiiTpj3NSSC1g44JXlz7I6seYioMSvx1gYZuD+EXKy+2BfBKZ/DzLZDpG3sAre
7hGkxwX3dih5+2qaDEBfXvCV9ndSK8/J8DVwCFTcUsXZ1CfpYfFL1/I5RRDOQTMttiXTQTQfh8yj
8L1Wfj56Ps0a9d7APSHGJI7tYl5m1TWatkgDtUSU89XNTjSVWsJteIgciClp+myWdkrdlfQRdoT3
i8kBFna8cpSUSMaUwUk/4qLc+VAWfwy99aqZXveaeqax1MtK3YeJhWN1UMAYilH5dnki7cB2UKHt
YmCYaqZ0MvX296HXdXvWsWtZm0rsncVALXX1SW5WojHACEWyPZTdiqDdrprsIWqvnGmeHP1U6l3u
O/GvNvB/AsYjuyVF7Ar8cTz6EyG6xDN8PdpdfqU0EbACL+hvMZA+cRFrpHOdO+a7XOnhwkHwfGpM
Csm1Xl8qQQmCDOGvL431t6JF0kvFc1Dg8ddjePFkTlV9mMduBzzrLroUY2urp+q3epROfh25LwpY
17UhQ30kh16+6LZ7rVIz/9KDc8ZYNbtaUZteZctmoVBo8NqnphiQIJ0naDKeRJdkJWTvSQTW2hu7
ZeoelPyHElVvZeIidrGqeqU5Xo91QDSe2Br2mN/06Xcd7sgYFT+StiBJDfbtErtSseWfXq0dEubP
fh0i2p+mYA2wRk7ffSDlMBdeYbn4oAJ+63jdLZp2rD+MNtmIn0tAnA8qa9RrbpTmskrd7gli5O8D
7C95n3gtcor/9Dt2HxJMCqnwL9g2TXjJ35Mfc4aOdEE2KO6siYxL4MrhOuwL/5WlnrzIezTS96Zd
2bir8Z8QzVEJQUu6MRjcabIRwYdoK9nZE0yjWVPfUChReRSjQe2+E5C2nniUBq9sg5/y3mrO9xuR
aPcSL7qKCxUNalRXJ5dmmMj408s7IYXVwRyfiZe26Gsgbh6a0jw+ukQ/RXJdQTS5Nr0tG76wvupl
40OIV0HFtpSPFkNcbLN4/E7h8Lhp5Co5ZQVflCLTSL4OCjLYqHJ+DCSZ1QFDMb571VNDJPlLkBrp
XB6L5uq600YQp7gD+u107xC8WOdKWl+IqstQL6IQSgUOlKYLKSMoqLXOHSO8ioPTxFuZSqineyuo
iNOa0tYc4+g+wZaMca2FbTO36mzmNepOMqIezgsHF14V4KHpdHDe2zFcjZXnvmau5e+7ClGZHo3O
a4DXJR58FkZ8U9PpXGvOxwv59NQstfhHnur2k7jUiFtAlITLCHzkQEGN+yTTztVDrkW4QkzXZJ4Z
b9Ik9ZZy7S1dnaXJCDri0OHqrUB8sgrY+LEy08LKVtgVBtVBDjNUaWIocyYexzQfbTh/gmQAaOXF
CbykiTOEy0u7C7XkIlqZ4dWnv/tltRsw+ZrmAlbpxFwNH7z7NGpW/7iH6BddfTB0B0JVuHAmS7EZ
IosFmaohh26pSfDW4yss+hMZswTMpcstTtPB29/zRX9bZtlz6bHlMDV332AiuxdnakJ5uRqj1ZEi
guX9II2brACkcP/cTh9eA9DiYeyKveiyLds5i49s6e5qMnzbIi8kcFtl9yZWdv+2vBN9am38zCvF
Z13013rysTxsIhCHrdFgxGu+EzTpPoiAt3AsQmdpTU2QWifioyyE4lA9ehWpHtGPZQwf7HLk3YYn
53PLOr9kv+Gp2ovkJ8FezwFxQ+2SPiJV+oLbrXHRHA1jRQfwsOg3bRZybM1zAlpOu1Sz1tx1suPu
+OgR6P5Ht1EpWJ3E0VBvRKEr6w3p7KoFn3LUOUL7kYdyuRo7EC+iL7FAq40hUAmlaJcUo6jnsi+N
WxhjHmk4ZbHm12vcCJrL+8LUosn3RL+JKf9c0FPOyVY5pETTkZPnHgPFUbWCC34K6D9KnolZEj6H
UjdCfLV2rTkStkvr3n1KrMRFZoSnhqFmO+ocdmkcT9go2EBjXh+FIbI4qNPGKzKsd7drq63oCqcN
Gk6sMdIKHpRUfEYkaEjhSaMrzUbJG5xFmjXKTnP7470p4od6lB+D3FR3olWOKg9U2y7QgLlrFkEQ
oacDJZ1vWm8WyAqARI+RMi5ZvFvLcmo2LisWPZe+6FGNbbWXg4hwlOEs5mYB7KpwbKT73bRgijsD
CUFLWkg3TW3V2/i972QTaPGQyTNTD9odJBhj5ZQOeOnwNaU+55fsolVxjPrd83NvYeFYaAa4Kath
wvY6iGqSGLoJ4TSsLmWqlxcF8LboStOW/fg0o+5rC6Ylg2La1GW7yg5tR75hB0gJHXJg+2CZmV8u
AiW4yaWcbVjQjBTXTYUeYvg+s1BGMGSaBsH4caWYZHjej6jDHLQnrHZFbn9JdH14H2W2+oSP2pVo
ohf4EvPwOldYtopZSk1Mza4pOw/YKE4H1jR8GMeWwuF/+lKcxLdkSAtkjDWEJRkMLLBkwpEhy9Ku
CvZuDzxBNMVhzLyUtFKczYosZyksOoEl+dBdp2sianBwo51OxZX1ivxmDmvcLDYQKKurV/job3Wr
/UFpFCdq+02OZYoBSq061S4QIk/h9eR2JqWFrfSF1ET7Qw1V9uLKJQHUvEu8pPHWTQtwPw7I9ttp
6R+J1bGgapvxrHVyt1QnjmyLgiGJDflspLL2AvDvEE0tMdahuBFj8jRzGsvLSLmP/b/XiTFlqoH+
5zrdiakm9yPIZRFoHQ0bh3M6uM2WKvNuzWsgv2WaU82yqZzJlLyZTkwwNAFZJIH+raMuCp/TRD1L
I4SkDsAEyDkCfAVrs3zUvjXe9CeXiWW0bRA9UWaKlfE0oGg4KynsmMqOL01Z+RNPv+YDWli8Cqd7
x2F36j0pePUVwiZqp2QbpY6kA0VM+Ll6urEDrwWNcUIyirPezDauhMmzliVT4c805TEqzh6X+Xou
oydzwyeW67O+0Mx3z1KHdR5F/bp3Yve9T4CZpnrylddUvVSVBFQUj+dnfk1nkwffzPPdeFaEY/vs
lj7FaVEjr4D+t88StqREzqt0LkZbuUKPSDhCSy23JugFwajRoquBvPYZnTyBYFkf9487VRb16tl0
Y+YDvtPKfelGzSHBNBRD2RCXBtGsABgiBasPrW2CvhWn94lTZySFrwqfpLXofxxAcl6otkNqn5ev
PParX+UUc0DZ8IMlLxAVGKjPuWl5FNA2+aHqA3mP5TaIUql/ikqrv7RWMlz6uGRJRKGA6BIHowfz
5FfNSbSIYPeX+6i4wC9ZIbRYBT/uUTo8vuOi3z3uEWCvvHf88lV0JTxKnpS8o0hokgJToA4ydJIL
19Ph0Uwk7y2AHInv6aQoFgPU9cuYsUzqYdEWB3imETXkxVzc4PNd/2iHgXctVN1GkG4AJ6KIeKEA
HHnVVcowzFoBsOLVyitQNHjZTg/+ZVTi7TAF1z2VSiU/DbJVnPrJi2854xpODabBZhq/hGmhYssB
HHXo5PgFj2P/YMLMnN2bPiol1cleRKuQqN51irKej05UwGXSoMlOZ4+DFNikSEQ7JJdl32dWXlPs
w7oOZ0HeKKCgmmfXgaieeHX3ElRhtSt7O4KdSDM0jXifqqkxK+Skf8l8UAyurqMHnUatXrIPbR/j
XmAaHfhQ2ziClPieTq2UcMdTGA6vYqwuYu3kBPlZXBh5rnbGP20vxmI9MC6FJa3EWJbn1hUg0FyM
OSlvvDr9KYZ63Y9eFJ5GXghpMIyAPCb6s5iXDs0sLImIip9tdTpOzb298JsKRkNjYjAI5DTC3+SM
WiB7Gf36Tc6c6kmM4avLViLso4MY5GuezBOnDHdiVLKCbKGzot6IZtYSJ0h7zOx13BTMMrf3Ka7Z
x/zvA5z4Vu6Ug+geG/hbvKbH39NChcArCAdMwwO1Wog58AaYM9bjuAHbf/ndFBeKcXF12ITyCpPa
yWUEPkNudvKO5QAxJ17ZlPQYsXbQGrufSyTTF7WrOfyppk5MzFzqTsUkO6CSWsbvJ+jU8fg4jBN1
WAXWt6PCb6tMLTEo+qOB+DcKcadcQ6zyZ6IzVVCxw23lNveLsyBYVmUzLWikX21OdRspXyp1OyVa
ZL0ZH8TB9ygMb++1j+JoN3VyH0qK9BoM0HD+mCNOJSlMDha/7MwaegiUQztXAy/fFXpYvQYFb/ce
bwziMTRLtbiOkRyeRUtv4sWotcON1QtbjewQeQWohrLIFq5KgjwYJazX8J26+EU0rIYg8RahE/rh
nKUOLudtlq0inc8c2GYy7Z5M3uzeVkrn5Cf2eEh0Vb+I+9g5L/BUO4/T/bIwqJ+MAQrj9CNEF4Kr
EeJ//Ut03fvHGGaJr1dz8Y8QfRitIettvWbpt0q2UoDysmriGRnBtD55I2pR3dWOAgJbTrsu0S+B
oPAVWYOZxlS96Dpjxm/q3veYJq76Z67oT+yhOCgqn3v86IcvLjQzScnk9z6w6k3fwL4K0faJfs81
x3e7HOuNIRfNytELCP6t4R/0At/auih0GEtte8X7o7v6ysa3a/0ielihqBvinNLMGid8bpjKWI5B
B9xKntVe4dPqZ4XN532UgiDERwHGWeJiP4l+tpQSL0xcNV6bvtj2aaJetCaOEBaCiGSTdlNw1njx
v4rOKrCbW9laJF+4IO0JV2TAwsSYyXr/5EjDmxjzCNceVbXCmKkO1KvdGq/eWP5QQTM9h4Vn3nJz
VUl4h8253YvkuNJRn8bMuLLw4MjqjZja2hpuOWUFB28aTUbXOfxzH3WoxH0AQNbnLkA6XCnqSROE
/2m3lKfaTQk77VhMLU+uiQXVfbeUMjZLDh5aT9N8MZhNM+TK+Dyf+G2H/xKDrjaWT9agn6zEp2gp
doHk2b29M3McNvMu16+8pPQruAJc0gccROrSN66pononkHQbMSim+UqvLyqPcPzjKqO7ZYjVLuIa
Ndea9RgNxvxxUa+UV9tVw6O4xpUye2dPP1iffuanHyyaXhgeojJ4Mc1WOZVGWS3kyHch76W/nFIb
f/racyZpMcprlMeKrY4fdYDTUD9qFB/xmlnhdDXuIxjM+0RiE5RRIXkJrAFXcfxIX90comvagn/o
k1s1HUqvQ3MiUSGTZnFyw0uyelID4yBaYoZVVFC8HHCR4iqnTcJDOTjfLN0yMm6bsWWOioZKLavb
ogbOZ2rkRyB5e3WbWO2Jiogez0ZxDFzHOyryh5hx70J6GT2JNkDnJZVx8l6ZukS/ObI5ScOiX8hZ
054yDXpmGEfFx1hp5aKQlWFXVZr71pXP9uToNnayu8EYolkaQVQQg4wRxWBIySNUkueFk+cYDnDQ
3Rog4OjnW9GnKQoBX7ZBOPhiAuJmV5cgLNUdWQsXnjExKwf0gDCjOBpdq5206WCkRjvvjBofyqlZ
KZF2AiahnSzfurBxUXePrkJr9KdAuagV64KZuDynVJwvfDLnG42k5sdoRsZBHCTbIdQlTrO24DTT
MSJI2B3NH5Oqvvk9nXyvwQr0P03fa7Y9mdmt7obfeW787IH1EPccx4Pi+gHf4Ky9Ifi1SOfL7tfU
tNaKqkm/jBZfTU8uvg0YkM3wvjJuAB6dJUR08xBqlbIL4ClNZdXeBeTCLjQ86rSMhdZX1ocfJ/ZK
CY1+rUxNieQdlCTjzdZcaxu2ioelEkn2zAdJEY+utjEw/HtzvPQFiaFxVvs0fB7JroruKvJBwsPV
nIump7nOImmxXPpvF2k5hgVAM6neIjidK/430zfURV7XGt+GwTt5qTejkb+zr/zQZapqWt0wrkXh
HkQ3bgHtZijLCt+NuHiHVt7P8r4zSTD3wSuZmPvVMLMJI1pJc8ZAbdeTjPkgFAPBgzqhVZwP3oc2
+Ge3oyZP4jF6IoxfgNShH9oNCPVenYKbnv9RjKsuNPJ3jGtNFhoj6N+sx6Wr1ZUl9ZYH2SV20rJj
PLaKGsylKbtd4nIFz0ULj1TORs+8XvYizV0Gfrsa7dpYi+Q4+rZ5R5bntabqfT/kpbcQ0zTUP+je
yvSkQ/K44LL1Lm5bZFECntKjlGn6Kc0SjGfxUcXwqCwTUw2RWW9H94PMdkfss6p4oo7FTNx0zCWw
kFQHbKvhm9HKIRbP2nALI1/b5OQms7Wv2v4mRfN0GA3yCFFTO2u59nVkDXVbP9UtEoY+7PYEVxWF
T57oy4JjjYVZNrUMvW1XrIejrWQO0r7MMzhaXeI8B8UgnQwnBodLK8K75HlinkwNu+0aXIOSegpb
oCZConfISvL04OC9q4tFNJ+uzH8Hq/k9bw3ph+tWc5IVWGTXLHTsrhy+wxkBORsA6YYdE0wFRvCL
5b5ddkFf3kapxwoGoeK92aJMPjuyvxgUpSa8rVGtmSJYWPoaRFkA/C2UtX3Eg/wa9B2NLikWkQbk
QIwBBu+Pvl4g0mTQryJmRMqPyBmiQ4SkYMXPJakVgfTO8do8jkWin/IGWK4oAlP74lcqDwn8AJJq
FgvchehX2n6Vsul/U8oqx9zFoOat10w4pIRcq+or3+J+GfvIyXm0/lJdf0AXU8QgXOAdLSpt4Akc
YZio9NZOHJBvUJApTpnIaTaY1q6YDp/H/5j6uF6rm/b39aJTXH4fLmviBUWqXsBvYjaRR+1X6/84
O48mOZUuDf8iIvBmW96b7q422hAtqYX3nl8/D1m6qjuab2YxG4I8mVAWyDznNTKwEJT/J2ECu0Bb
AqC2fw4cyf9UvVSdFa3uvJQFjG+QMPKZ9LiydmDMosBWVnsprHASlM14VyaGe0Vyql2jYs6Mua/d
q4h1TSrN+S9rqzaVSQzHLf9DDKhWaT4W6wbI8/tQmp82CkuXEgrDc5poa58bBKvVZsSv3ASJzH3P
XDY9SSJQDM3BVavOPuIlF2wcv1sYAwXIFOzHUw1IYiP7arYBdyM9+R3XUM686aZFCjqpWpVQW3PL
tzHv+5lqGtHRmJqSI80KOwtuSP4AMW2tJxGu097ZRnniL1zmCm88411A+Vq7Eb22Y/yClotjz9Qp
QqKJDeReh/F/6/tu3DhdZC/1rlE+yIgdG7zNntVU8Y6WX71EvW3NMrkNJ5ADL64q4QpzQGepTk0w
duWmdNMIMipNiAnSTsKtbRK4Cm5akHsnxSevLxkfaea/ycZgvFRVqq7AimXLii/gRXMnJK1V+vO2
kowXm+LESc/DW9zh1KLWXb+SSu3QGFbz3E4IzxSBGgC+YbQfJpAoalIeKtZyBHqAXjEuxA2uZAJ4
FS0k+NGDSIBc2oVzBSSc78DZmRcfKAD/26r/oWBHZLdp8s3VQ3/J3J7pDWaQpyZHVleMyFGVk7Lw
R03Wal7Z1ONd7NYRNLXUxegg21Q11qyTxpNZBAe3rNJ3K8RR2ZejZmdobvLe6Shi8xi6YRHdnrrc
p4bAF/HexoaLr4KhrhF+naTlyY8g+oXs9ySfn7X+Mi74mwcqNDdL1yREqbVu1+c8Zrj+jRfVw+1M
K/L8qsd+uEk0STo6nfJ7I8fFk4Emx/YRr0Fexnpfb4e0w5eM/9gHvhvnBozzLxcNYty04h9pQEbP
LAE7wbqMVm3DOlHuZeygRl5YVhPzqc4xU8QEzvtu5eoqVI3hl+a5u4FszLdKxUlAHjznYBihN5Oi
spnJ0KtfAy0Nd0jzDHPRLH0T93dsGsD00KtGKHL4GN+vwKeVrxRus4WlWPZmmHpNlYSRqRckd6Ze
JkPwlrFDPEkkJ15HMK8Y4ERXcaa8gYOQVd0LMJ3hZcAPRRyjaipS6nlmnpu+/wTQ1fxy7a0u19UX
xeBk1kdKfjOh0ywrPJaOiUJy3/CTdD2Q5yXnD4seQ7DsM7LLDRy9+ldSGNuORMu3EPngeRqUI+5H
AaRuKal3ae4PR12OMgQ+GvWmTaVaG7Lql9nMmf/Vv7gF/EzMSH6tYxwNwURn/OPgxMeQb9c9yg0X
wwEBrIbWyqj4HoHxtzspfQE0qgTbwqrLPWo1FTmtwUL1P8SxeS82ouvRNNUAUJWNbtm/jkljWBVK
4UgbHh/ZqZw2FZiThVJ27QLNyexEfgkIm+hWKjv6V0/Amo4ZO2NEL6yWm8NKou63mc2z+L4xMo/Z
UVevii4Grzp1dIULMCOt1A8Es9xtI5plGNqoEAJYnYbIxohce+S2FF+UYE9FvMxmYnfwlGl3TCsM
ZtrTvado3WDfti5SvGL3X+N9+zyQYEEIv1oFZEfeRllLj9QUgZRNzaD2qo2mcXNQ3NZ7k1H2X5A0
GTeilyd1MRuzpjuKXorqKHdJ8rMxFMXzdMq+VqRXccqgGeuZaIpTdlS/FqLpMb25n1I0UYdYG3ph
bbgG5V1Vk63yoGMhUoZB2yMm9oRFr9GV+NiL9mMjjns0xd4jxoRlUzn1kQqPjpjArc4TCOFaa18a
z7IvNlyu2MzGwyOu9z2mpjGYCTGC9a19iSdUYk0mlgrVP4eqJV8NnlPdTIzrd7pGUZb7c4QzaGMf
y2lPscPfeyLGUul371/j/lMvoAT7fr4s9o4uaq5RpFq7uodBiBIRDFnsz3R9LnbxkmLWIXbvA8RY
inlILdttdT9UxEpxvNj910GUS6xdrhg1Fn9WAlFAKjdBC1A3iUvvMiaeB2dDYVpZAtMpUofi45+O
IbK8E/T5uRj2iDsRGrPcL4Dbk6q2Z6K71tUjqOJu/xgnhWqwq4LhvTcMvJVcR15Zldzv1Mjpd62B
aexMtLHbG3aBnLn68tGv5yn9YqgI3sff26ruqeACAYGi+jQL5XNqp+Onl+GjKsdpvfMDVNpVpX4X
cRfZf2MY+grv95RpXqx63jWpFOmS2iio8WevF2VlSkw7fNzmKD1ip+L1iM6ORW3uQVneR4tDmFw6
5yh/EQ1qfxzVGdLKocR1FDGx0WKwxUB4uavIvjtr7WpKnk4s2VlXpTpJnsjhykqxee4iqKnecMMr
ub7mslpc4zx61fN8eEczAXXCVeHn8q2+la7V3iq31dhXo7a9Cazz731TQ3gy8cYzNG17HpqZuuq0
XGV9hVAUkKWvUmusAy40/UtQgtD0ZVZPAfYzL0x1vU3DDHwheqUqi4/V6HwXnVhsKUyR9uAS4mYe
jOVK0byzNrQgGvXCOYpN0lDknhkuhlithGPAvf3oF3tW0WxkPVZ3TRPJzbqWAneRp2RXnTBv90ZL
rgIfBqnZi7Y1BcXeXzE7VqHSk5lkIqYhIaLq4H1sLTjUreWdG7v7vTEs5IL7cCxWf3VAGEDnqrBl
HFv+OYL8nodrXRoe+b/M/4qLc7p+9jyg1bEVrd5Uu0PpkkieuEGC4zMqXbY1sIJ90H5E3GCRBhXt
QSRizFZj3CN037NhDz1OJ2LinH/GitBfZ1d9b6+YRbXR+zGSYDMj1mG4zQZ7aywXUPAaKNN1WbZt
7WjapS32UpRSZ1ocHHAZ4e5judoJCS/9pKujh4bQsFBaKT+Zg4sQsRJgARfipQzofurVmT90rTOr
Rv4oYJX5dOUQvA0qf6NUb5OlaKZ4SC0Qbym24IbDN00Jv9QJ2iQ6I+OJq8S6Mca9UGC8FIoUvIFl
dHZmi5yhGOT1RcntqlBBN3B+Lut4Dh6y2ovBPSb2JeXoq22a1NP4T4hwlRglsrS4MomDVJ21nPTt
Dn3I048CK52LgDQwR8HoI/2AwRNfHkgHMOh/RTLlI4za6AJYuLrjJf7389xfpzLeH+foeshi0JV3
TTqAKSDR7O9L2R1MLPwkoGHTBmZjvUjHmPtEmjfQFaUmPCQQVg9irxbBcTRZnKu1z8ptGiT6g0qt
f4+/jxIHRAkVdaTOgOb+dRLRfT8otPzogLMaK6J95DTVum2cFxK80t7Xe6M8it2gSz0YVgQHLkhu
GpAaQPtZLRg7iI78DwKXbEjoSvuA7MgsS0+987O23XAxpRFx1piKjqIS+Z+LkqILQECxFyMlzV/V
XZnudKdHIAWCaqFOaNKS9fldge3e/tNdyZ3Unf40+wCd6pnQZlPQP6ow6OjnXWFE+14J8b96KLnV
Go6/0wuEBlWW05/m/QwoGPXI5SQdpM6xuyofpmFoV7EpTbU5hroP3N7n7tX6lbQNrDLht2u0a1rF
+hVbdhgjEoasj5jDPXhRRRaF1+lUoiOzSmwgVSqMj5gsm+9ONNZ7cSYR5766qMCPQyPiSE3Jwotk
lffXE6HS1lPKs82TOCa0INy2NYZPrLEg7+c94D7uV63rtMxQi3CWItiB9ZPahWzlEvtkMWBwvYWU
h/3Omw7MxSCx63oUHpXQrpaP2Vg5zewezb8mZ4+Ox4Tt/x5S4dIxA9DVrPqWhc8IvgHTqPLsAmdG
bXjamN3FG7DLa3jMGwDTiBWZ9UoGVt+KlhWV5TnVlOJsOcXP3ihAVf8JiRGDqsUgScZ8MxhIEUdt
Lh1RWQ1mrt8Ob7iQTq42bo2DZmIu41xyj07dKhtdqeKdioDzobJHb61ldXmRdKNbhEmQ3MaxYNHc
GvZr3PTtXmpk8FEUSGxgmmy8pE8OebFX0sA5qLgPg2Vp9d+dYoSqDuFBV/2ZzMJYjo3wkk2FxTAI
rZNtYnY5tcRG4i6wi7X6Zzt42KtYddCtc6eoYCy45qIyY31XeZDNvcCX1vow2i+tVLJoTdV9bYAp
pKR9cYKTZRgR8o9sIp7G1xrp3sS26rNo3eOes2MtKOH6AjYErl31zTUDYydGyHEcX23El3GP6oyN
bnm4vUHQAJJQlf76cXY5QQi0SymcP2JZFUvLUYuThTiNOGFTNMOasjqfaHpTxrTp06je5r6fYd88
vQVH1pgbmMqLXo2DNzdRpjj6dbt+vOfG1NJLRvr0v3+6rh8QkEkAzU9vWwxHh/3+6R6hP5/w8Q5C
3aYkEnrm5v6SKcsNgCpMHx6vGVoWCjwpFbjHq7aB5C6hwv3+hOKEJeab9094/7ZwokXqd/p093Or
hsd8h08nRovzi09YIZz2eJPd9AmT+v773b+WLocEHvW/P504WraMneTZoKKmL0IcnSXpt1Atjd3j
9BZlRxyFpHABDK94Bnc08V3l/Jibjf1Eqey5Ui3nA/INGnupC8ASV7a3TEnnuSklpwx31qWDLa5V
W9mZG5PxnKpk5PzR5S4TRFQ9Y109SIr2KTrFpgCMoRnOcB9ftpDmaxKgK1EP7UK/Odh59PMx3lHI
H/LMZ8Jpy4tGw9Edextk2pO+X1ShrTz5XqY+oaF1sPtaOoZTayisbueHfLWiUwwzXSTrmW376GAy
xK195ChsJI+nc4iNWuf9Mmmt/F8xN6pWjmlV5/ur4IBMzt/FaWg6hziq1nGyHc082YlmrwzVCXDz
vSWO6mvkjAqzQI70z/v11Q70gWJfRChE8GGDgkQ2f7xfNMN/ZXJc4QDLG4zr0D9aanV/TRFC2508
aB/5VPv+eTPaR+S1zf0rAeyfr+UwAcavfeudo+am6amSFAisgxecxZ4RJ1Cn8A7eiKZlxCi5FyoI
hECvw8Vfo51I7rclbMfHCcQIseEVXDzS7q/wCJtRHkLG/+cVHh1x0fx+lQwSCvrxzIfkFo1k2U+W
QJlJbTPpWKmGpEGp96It03nErEen31N1tim3l8XJcbBK6GW/vmqgCxbUc8wXybe9eaul/btRdf5M
6bXhe5jVx9Ju3V/OSK0m9XvmhC1VZaZm3gwLXOYnsv/D0pWv2vKkd1wzbRTCmvSmwutZJOirXqEu
sTTVNPnE21XWpt9ae0tq7a2T2uW2l/jnapklbFiYeSnuDy6u4QBUK29mldhiOryrtTbZip5ecybG
UUoteaa2yXC4Ry3NmfU8CJYgKlJ+gppfOZ0HVU2+X1LiVaMwPZkX6VTOVq5pVOlPBfpD66DKt0Gp
BORMHe8sO+BBwBdLCFBixRepSX0cK1N+CuXqJuL25JQXjmW949aqwKnUFmluSR/gWZWVo7qYmk2H
990xUxtEdzvd33Jp4KA+hVkh7ruil1/CqzFide5jRFcj/urAs1wxTSQJScU33ne9jktmlddwlKfd
UUW1wjaUXad4GflFfxHYbb4chzS5OSblM3zFnLltmfEtl7BVMDPwHaLZNlCuwkz+JVqjVNsopDtH
cSSaL8YTKulztJF5Fk8bO92ALKlfRKPDtRnl9voqjk3C8aZ7gXwSLT4JSsTYlB/E0LgDBNiQqt+S
PpBeEtafWy6FXMbvtQrI1bPReiWYy1aqLccg+B0bE/hcKFxXAIUN0n5iYNir/3RPA81mxI0LI8V/
xXNjSjS0csSNdHyNcFsBVl3Eb600qMj/8+QXTS0n56mFurfzAGm9MQd4lY0ivEBXH18bnJunY5TU
ic9a3vI/pmWrIXwmU2EmMB0S2wblfMkFJTD1Dgo3x84a7aPoHal/g0PybgPoqquh1aeyjpM3XbGD
/VgHJel4DspajM1NMBYrcZCRyxIo34DFAw4re9T73ZU3MSbFJhS+PE6QJPt4suwRQQ0sIdlRpGBG
ryyfQ9JaQ9So1ybSStSWg2iZ8Q2vRGeHPfOZsuO9JUJl03lY/w1cQtPhDiXtvVIbVLz6nAIkQqg3
qfFClgmciUSwsw0hF4Bg/qUY1XeUHYD9BBNNXLfyS6QXxtp0x4kz1yN7KPHIdhpMQ2tVd7DTdPLP
yoI+pUxldKXBLAro0g/TLXBuTTL5lvsmpRZdVUlk686mQyFq60gYKatBHizRks1uVczSjD9l94P8
2uJ+piKNtnnX6p+RDlPBhBj+3NRkveo4SI6anFG5i3pvE8iWe/YtLVvYSpS8Bab0M7Es4yvur/fz
YHp1lbBS+WiMrgZ81UpXB9WHhYs97j7tsWzD1uolwA/ipa1wgoos+HNTKKz0cQZrA2T11Flgf7nC
EL5cil7ujdGhxeCWxxO9OXrKL/X+cS7qcVNWK6oPot9ykmTZWPzJpI/UadqXAb/GAgHnt8awsaB1
Aw33SJpablg4LDcF0t119cZKDCunqIc+IXoTrOlRqn1W3KR8glp1D/dm4u/TbEJHT6NivE+X0Ef6
Nc65xr6T6nimG1J3nPQpFnLld3PdHPujiIkNUIT+GE+bMazNBZZODJmO6JDuHcCu0iPaqoxE66Nb
xEQvcnCgp1JzL1cxtvbd6J4q07OOdWb180Eb7U9ScDuvd8fXfMTAIXOrYg0nM3j39BFvidj+lCA0
L1J11A9Bq4SXlPINtF7V+kzD4U3BfAJDQRxE3LQD19gFl8fGqt1jxURnD5mxsDEndqLtKGHWLIbE
gfV7sBeguqzL6TEyYTXNTFJ1s8KoK65/0WZ1sSoSvp7ASIdLhaDZbuyA8gh2QDvEP8oRZSXBHKhp
AenxUXOCVTA4wQ/ZbIKTYAdMffU08v9xnDiLbvRbWymDszxCFZAqCvGuETlPvtE5T3YFfMQ2ryIy
yCR9kMmpF6JPxEy7XvVOPZ5FKzaiaFN1KJf5mMClc9OtLsj09sdwOlnmqvZqBPMdqIb55OOxgoRm
wsJEq80nNRvta2wBc6FPRCrTkJYufPZFnGFcDMA4XGoQQI4KqGy7LMN5GEblq5Klv/dEDJpV8zz0
+RwMRfDN6X5pZla+W7mZbi0IbksRdr1g71iNTrGXuxXWMUgZJF3wLRzlH1D22yuWstlp0AZrJsZX
qYZURGZ1J0eTk6ur6l8ibji5yzygMJGt4Tpz7OIg4txba7Qzk2YbGon3HuoU56e3I3VSvI6RYFuL
Ju/O+PPuus7ul9n0LlCY2ReN9fvdtUyl5p3qripUVMKiy74KSzmTkc3exzAzFmbUy0e3dop9gaHB
anLVvY0tEAXSKNkXbPB5VPf6udHUZNHomovUpYcJyLT32CSNNKzNNjo4ZvPvuBiry/qrp9v+rW31
vRKb6rvbF+iQpZF/LJQGerzsZks1ca23Xo3PbmArP0MtewIVl7xpHh+rKzNpH2pjd0SdAuao7lcf
YOW3HtPon4qbf8OaS7/JpZSu7JzkuxbU8qnzxmASzXS/Rdhai6HIIeHo5OTVC6610qrVG28nQ2U/
ox7Vz1Vl4CIe9BbxcTzrt5jLWFstdDYsMLDSRizobUzLetaNQ/zNyIPveVK538kknDIEOr4KdVzK
3Pb9mdMeET3B37Uxkb+BMTKD+rHSs6T8cnz5gpla811rg6+x9Y2NZDrdSsZ55NkFvJflz8hFZM9t
id+9NrjKSsTaUS/PEMc2adZl9xHIFbJ6jnXSGDjMDVnw5Kehc84DAxTztAcTv1o0cRYsa/zZk6WP
whi/gLMvVYrSPF5ZNxpF9HTvrV14SaFdB8vIQryIcnfDef455B7jW70fIs7vK5myDPugXsV2K81C
KZbOrt2p+3gAKBd5WfnZhq/gj63vcdm4c8TGlSM/mHnUEVqel1NHM/xI4CF/hibu617JOgB/7eiS
yx3yalFofR/1HEZG47/nXdSuAjuUt1JuyE926GMZNY3oW/NFg4N5C1Ld26APagPeM8tbkyjPYgCS
RMkMJT8gZ1VVrlUpUPkKqBcBxQReV71bYLI3UpxgZowRjNVE/iuK/+o21p1uafey8c0cmkVgpcOb
W/b6xlbxDRHxUv5e90H80WDntm6AH60VJzC/xbjQftNsMgp9LFvrounijyH+LvoiOM4rltXaBsuW
8W3QqoWIKwYL1RBzbnJevf9KQnkjXoL8jrUIpGCtmbE0Lw0fqzPWEnuxl0/NR0x06H75P4Z0uqPD
p2j0xV/H9iDtd+jY42iJxJ/YlCE45SLItX/F0qTLzrwJfIA9DS+iP4MxoUcZMNRsdLaNn3/F1RrK
re/Vx7/irpelxwbEfxuZw7yCtTzvuu4tNaryWkzkRBsNn/2fEKz36oo5zT1Ela0kiQQrVmJZ6+uD
sshx1Lt6maEta71H8KR1nFWu6fnRYaW3gRXb7+Wa35OyuLv1TCffJ5mPQTcqn0fDRVGnjnIqGBIu
fhFayBc/rNAEcEvvOVFaFGJDJqOhKp+AAWTn0tTklam07ixNDZeF9f27kIcNGgmsTE0zPYuY2HNj
x9jBDDqJluaEHlJGiV8cKwpSQdyl53ssLBMsBBM5XvjDID9DBvd29VgCYHX1oWCt588BQHdX0WvE
dbGwAuxBRVOL7O6QD9n3rEzk50ovmxNii4fYc1HtVcOAiq4RbURT15Vuluahe+8NunGtO5H7RPXU
e6nVZiFG2SPzl1JnHi/DVgT4hdbMYIzUCTs3PPilXr8GOhbCg4Ycs0WmcNTbZimaTR39hBs/XOyk
ja4pa0+jjgGJOrq2zM2iRveSgxLcqjIqJhs5w9/VMo3qqbTJAutxcGxkzA+j2giOLQ9/0Sc2XleX
y0b1y6VpKmMMELq56IYp45XNnCjFWfksNopeRAu5MDG007L0HgvqMYGt5Pm4gJrAGafBIib2YHCW
G3lya3/EXMl3F6i9KDOQh/m4bOOe2sikwZM4TbILITWtY9oXjkPOrm0ablDOzVE191cQ73hg2F9h
4f5Sm15+TUppBJZU+ec6q+wNivABWoumfuoU+Lu5lhevSpgH1DeK9gssr6Fpzi+tDF/Cl7SUdZ5Q
g3nf1ImFQl2bXIsow9L0v8fbqfOvGLkNHFfwljb8X4XhVerJAc8MJUMelzrAgmM2agrYyPALgfMB
VZdh2Iu9x8YylGStRA0sauzdnGnjMw+B9Tjthlr50qpUiB9GbyKuSvD0Rew++M840fsY3JdKsYxl
3d1IsNHWmK0OoI3M4E1VJAntQNnYhpUXvPlR8hmYTnXmwR286VMVPK5ePdfqSQ0nz+KQsajUHSXD
bi4GxaxgQX7B9iALyzNl4LExdjCLjN7SbmaoK4skGqpzrKjxRpGLBPyCZh6KMI5XftkrTxYksXkH
neSjG60nkuwTkJ/pF0WrmQuTPXCZhvi6Vs6hO9ZPesUTJCkU+aCgVbtLbcnbjIU8nnM/HRYDRqav
XccqOX/nnpMcdCOnBBBW3YwElxwtgLfGB2+iUjkNVMiZaIsNkLwQhEMz4tEY/dMjziGGizH3Y0Rb
lVBs7dqPodKTqz9JXyt9lx36tECKjVA4hUAgGMewq9ciJDadrjZncgUzccwjLvbUSQX7HmPEfeif
8yMNtr6fUE7I0yVRdbZ9rOXFeHkMpJVrjBVALM1ZGyS29mMRFrs66xxS8I1/tCtNW4GJiy7o4tsL
Fi7DczYYNQVjrZieuTnmTJq3sBt4Z3qkK3sUWxAxSCa1EKWso5UIhkpqF/dd20Oh2SWbNuzlQQWC
prCezrymem67GCS47pKsTuRkLTcdwoh9rm+HpCy26ZSZDFFkXI1OGV9ySaSyVe9Fl7NkbspV8Y6P
sI9OKKnFFmFS2JwpU+Vh7U6LqBnAwmXbFUiNuZm1tuxhZkyAj7aQgh0LcPzepqblN+4MvoR0COOk
ff0zrLFAF9o9jJnM134PcyvTxbSMYQ5nE3FxNnMaBq7l38OYhZjgBMb4ENV1uZYwV+frGtTnwDTL
q88d3Kx9o5i7KqSAFkWCXenE6rNlpuom8wyY/NNgG3Ob5xRqzzRUzxMc48G6bcRQRa7jXSMB1xZN
3aoxvHQKddNZlISQDZKfEx9lTcMxotfcY9XTjKr5XodMhvn5lc9oRErCr5WfUtoy54oR2iZXMbNJ
c4Uzr1yzzMB0FTzNsoqS4ipJlT6vGqjmZdii0dQkpA4pAnxCIj9mfkPeIrQ3XpnZv6jP3dw+LD7y
xMjnllToTxoouVWNjurRDCNt2wyJtsGCoT2JMyL1kyLK5aKa3fb+Z5kxO+XZNeWO72csEtA70xn1
1snnwyRSqAOL2oo1zn9aBf0VoyJW7PyE1PZobHxIimGm9ykOO0OyTNAfQqVb0vLkGtR5diua4pZ1
mnoa3Da98S4zwI0GGZmpc5QypO5srdyJXqupQvQ7jXYjeql6FKg7uSb+nBxLGtZYVeS6+6o5gaEp
wL9r8YcdyAdjcl0xLZYnnuu8p7o5yY0GzckJK4CZreKyPK8hhEVFO6s0q/4aV64n5V9lHPcARJDE
kvPuA2qHc3Cl8vembqphGWexNvur46+mWVastiBHivgYZGiHOFgIJqPuHPyaNDTi6yxaQ4MVfhH0
P5mRIcjcd79QPnzFUNx/dxJ0guEVdecw7o1NBS8HroudnxMKwgtkts21qQ/OnMcbX/u0aSAY7E3F
Rkeu17AXF8EMV1SMpYeIyrTh8vwag1mge/qhqyr3xfW66UJRa4wZaSatUy7LxsDyYhqMS4C5HjUd
uY2p6TcOOs6YId9PZeVOc/Kl5iYOHVkVPyF4NLemoWbddHOmPsEqZj0BL9Ibo0Ues/DMNKnX3pqE
20+1YN3Q+zMgyT3ODwGiA8Yij4buS86V55Qq46fbmtVMtUznFQezYY7nbvIsN3KwRHh67yQWOoH+
gGZrOGbbHiQOyieKlM3rst0x1bDBs9OrWHq8lgw7XmSRmz4n02agskCl4SoisusdHGvcynQdfd90
jqqSGSO+3dCnZdNNFkCEOnkh+suBjHDWoldcNe4xJC8/L/TenqW+/BJZsK9MJBnWA+Wnlemm5Vwo
CwnhoHAiwNZZPlnHA2uVxwp/lVh9tXQ+nh2pZ9GSSaGDvH7BU7W6KGgO78osLRdeahkfQ5v9tBIj
ueZOJZ2Qh6bobXRcR/g8TNnIK9Xk6nviNz8NvrMPHi4N3pfAAkKtCeYoNl9wm+9OGSSmZWDbIIkd
C8tMpau2pQfd2kVvcsAtCIMheTxwtXxTRm6Q+IDgeFe33sp0QFii9xb8dPhhtFJSNpESShsSgN+H
EmHzREeAvEAP/TeXBYXIVM2tN33Q3TVWJ+naLPLm6pv5MXYHFRsyjaV/mfyQa5RdSDr7Fyssrp3k
h9u+D8w9It4oQk4bIz57+WdW+LU38zr4olnQ/urUlazJ6z4onHc/c7tlrcnl3mYBcfZ4i/OwYZKl
oeCwwnVbP5dj4807cpGwhYoQpWjHj2Z1E1nQPuWzpjTjpzJZrCKeks5cK8/5Rw2rTLbffLR2v9t2
gLJKB+GMB0q4NkuUUVzZ6N4cE7hWqfvtD88Y1qVXULhrtJc21R1YetLVM9NNrSO2MFiIjgyROq9r
TKa7xLfXEZrk+6yv+o1pSzt3zNKlMjj7Ma7amUzSg0RM06/aQDNXmdu8+1Za4/BuB7MqHYLv6DJd
bKOwvnIuHqSc8YBFBn3lSHW9Q/p158BvPjFgMjOHoXBKB3DpETCQ3vPDq9ggUKbspQhV+ikUSRKy
YoltLKntKMfOGpSj3OXvvZ1fCjMlG5+VL9DH4zPCzvItkxQEvBTrpIZ5dRyM8tKFQHnyJAz3gfMV
yk16kBGdcMJ+2HoWCijA+zP9IJ3cBqaibyYfHaiMNdh0pJmmpjSY5ymz9WSqbXdqzBriugSoTZfC
YFHKjb9Xneao1I2NZv2EOJyAib7DHlOEn1Hug5EakC8QcbGBjAWeXgwRbcevvjHpT1HRHm49bkrn
Ig5vtZJVJxKtXEljR4Wvq9pX2U7DGSSLZF0G7U+bSsgVm2Dt2PcW1EbdD+bMNrIDe1fRiWh8d217
C7jyGH0nrc+ITjGGrRNE+ezeDlSrnw2VGgOqS9tl3tvFa6GFzRIbzHwtmqZm8vhxFPRlvRH+m5MP
866GBkqWTUv3912LVeve1WH6zSdQxT7y9CdKwdLc77Bd9J1dWg2XYgiNs52Aau3qpe5oP1nXFTM5
rL93utFexjqh7JQh81kGH2PJdRhK6nxowupXpz93toXKT+Q7h4Iy0wwVqnbRR5BnmhAr8kBq3A3W
eCScuJwvCUqel3Taowx9SdS4gMRJSHS2GUSpruNeKZqyqicnSSm/R6B6MpzOXspIbnkGIQslmlbg
jcfBJlnGc+4FzGf3lDTZHBqE+ZJncjILgAlQOO//7SY3Ts040njq+ubnfzKTEyNEh8PjYasNvPof
zzoLpewhiH8Vbm7v+gLtR7vB3wbWTbIJdBhW8DNhJpdok7HkHlbaf7F2XsttM0vXviJUIYdT5ihS
ybJ9grK9beSccfX/g6Es6FXZO9T3+2BqpqdnQFMkiOlevVauFZfRLi2KLeWGGI53deoi22U8qh9T
m7ycz9d/x28IybkMKgUID8cLpMzZ2g0C+aEZIwuVoU5+yuP7suQBdJLrvW/bMNy1OorwoefUlyGY
ki9OXH5R3fQsF3zTo7hHbR04E1EubWlaSK5rjaHvGneUd2Clo2WRqfFaMaxir5jsBrh7+snoCjLT
PJdStbxW5dL8aefJozIgE1RlsoxsjbTujDD/xSnvzude+MVreYWdH2VQNAXNrhzqO5uv0jZS7W7b
G/ZwlS3bW8EBrb7IJChVMwl/peaZTBbQcb7MV7OvrS+WD89p0SrVAwmmZlPEdQbWpQQbTRiLZ67q
mlV6s0wrK/peZP3Sz8r4p+yXiCCkQfxsAg3ctFCfHMdRg6XFAMvrO51CTn84q7VuP9mOo3DL3hDl
Kr4FvkF5py0XB1fvLPCE3U/Fi7hR2hZQfKMyAcI34REq4nBN5Ga4SxwzX7SG8T1Ucu+JUsRhp0Cc
uoX01HnmjA5VZOr9gMYCAGGaDA9DoneU/ZTypkzb5gVe1IPwCMx6pGqN+JzaVdm26audbHnxHk4I
c6+Qfzjxt4xI/dXmBeoJZxVA5L9ueoLugxoMp5Sw76IPHPfJ0HXCQWV/mLAnnQZDcNGDFuzr+BwA
1KOipqzXpYFMtcd7uTJR/Nzz4yJ9asLRX9itTfp7mq0aG8UZQ3+SZchHSTzwUFTzQ1oCqdD0tts3
DdHr0VbSL05s/exAml4LJ9Svmeb/C7H2lAJoZ5GDo15SxwfDgiObe0Skhm3fRumDp06R66ypfpiQ
ZyVBo/zklPOzkAPruYD6aa0o0Rd7KPMVeU/nmkwNmGWYVMkd7VxTUiX4PSplNZZglny3dK7C0XFM
oPkhSezZlku9SfSXG8u0i3CLiStd7dvet81iE3Gd5tK3HcFmyfPXdpanZ8mrECAYY4ifWi0+gbr4
agGYPAeasc786hEK6mCpjupprJyjnhDHtRxbOeeIui/HwVdWRl33Oyeu1D06JMMln5pglw6EXEAZ
BLvcc4KVbjbqiznAp1/2/S+K4Ua/48QOrdVzSbx9UdVOtu4gSOJ2GXvjgQzC0tclA6GoXNvJAyC2
uDAVYjWetXMjKV3ykef7qsSffUeFBsZGBEaT8+E0Uqy6TDTS0aGp9avOiIjQy4NFSV3TtIuobh4h
C0p2wjY3VIX9dqlstVt3VqcteBo566QKXuyqIwxj6cGniY1y1SaGdo0c39n4FGe7ibElIzWeKDBK
d56B4k2nFjD+BPW5K7XkEUYFnqtR2QN7pfd7YVMSoC+wywIHlewrRwHrp6IShhonOTL7wdN4SkZt
4pssScPB17PxAB6bd8clgxFQ1H9qwB7xIBh9lirSDh1FuOsWAuZdUvT2vYygqWypLYcelOapeyVW
GnDG8YNmGXtJcAIznO6DkYCFDcxjVVijutJ8x4XcpXvwiIY7hkkKfwwl81yDUHSpV7uXMi+751l6
qnZGNmI0eWryQO8+mwgBIG7o85AHEdczKl8E0SP9ic+PCUZnCcN7erWbSUm5ebYoRr4S+UxuTUFe
elXAELYeJi8xERaVe1fnP8QAaVd5TcI0WllWOV5hmHIWmlL3ZFm08XqzyYa5VWNbB/+Ki5jgtKBf
DCCSkyXvwmgpGwi411JTnnrHKk5NE7/2YqgWYOiGhhHSa0DKwufW5U7E5yqW203ML+G5NNAzlmQj
3yaK41JVScPHwNk3tUX8Ph3PRmnyA5CE93UhRXz9uS3yBGuhbQtDN8ImlJCUhnUvbLWdEWisoC0N
bZVjUuWSpCOqC+pvO8ppusqK4a6BDugqw2yw1Fzfu/d51VtCczHZwg7WfG+82oCJTnzpqk5ZwSuo
8zPt6kcnV5NtHepfWr+Nzn77L4Lg5V3cDPnGsV3YYgIUiCoX0k3Rg1MZmhzRnZvauuuLfiB0ivxI
b8omQhMWfNVS/MWFFeWrgbzFwtCl+hP3e2VZh673WNglSm1h6V5MmQ9FEEHaE0RHs0GNWG0Mflqm
oWg6SD2ognSyPluIKbUnbp12K6mL1atWPQT6RM5EuTvyPLzBN+4mmXDcnqow0hcjRSWcetUp1IeA
myBYEk3hKzwW+GazUTxZuxE4lXWD/Gqvwi80UTgJvw5dK/iizVOUwSOQh168aixFP9QB9foOYK4n
xTerB47TC7lPsieYH9fAJKX76UHdbSrlRYud4lQmgXsbGnmSLMOhCzcQuKCxkra9tEauVdrGwHQf
Kj37QekEGLG06w5814JFR6bq3sgi8HJOPG4NxwVwVUqffLStHrohWepNWT15w1A+ZYl9zSETvss9
qXxytM5YtsPQcIdlaNuKuyVFEa7c2r0zsrw7t/ng3qXIy8PPGb54SVjuA9nPKdzwohczIjZJHDLY
idmIOmow8qTKxKwrIVyVRtKjbOvyA78fO2HurTY9xX4GsomDJgDJ0Ye8gQymoVXxinoI89mIIwi8
VbjDqagyn5OK2DdAM3llT0NjkJVtnvHzLkWW8ZxQpQQkVInXYq3qtN4Whu9mfVvbgBzm116D4Rdn
nvCqTTa6HjxpbBW1fQBpO/VfYqgiUrmGmV/eCOe0A5OuQzt6m5W9KCV04+fb29q+d1cQ/shb4axR
TLEqfdu9zcZm1awsyux3wlkOOkBP7ZSGFdcdfWmp13W0BTe6MyynvbTeYG2SYMxPdnTMiNA9ofbV
KnL3NFXSPCVl/4n8nHPOYBbYwfAAu77Wd5emjveUtDtHS5NgYxG2WvlWjFRm3Uyt1kV3OkgFV87V
AOrSVD+SHTnYnd1dhH9aBvGK83OAYDvqJlba8YgXkCeWwxjZOnIXidL/SHOj/ZbnvoowumZcqEsP
dwG8UTXpsGtjRM+NjFSY6aTqgZh6uwyd3nspCR1vNHgONmJWqZD9qIsYdZFpNtOB9FVZe/UCW/vU
fKuKxNupfgZpeUfYLkzMclVJRbkFzczvlu2Nw8FBpsJYh4b1uxtPXV1JCnX5zuFdV0+UfBNN1V6e
8YC4rffJ5L9H0fKwkqAB+qTxabt3Y4SIppFkdPol9IYHMQrHNLsrQOeJERgr46Sh0LMIJsb0sYTk
ye57+M6nXRHo1DYTu9YqNCXtMrjya6NLe0vqvMts5oE/P8QuYMrJabbHOpyL/hCYyw8TmRfKi8JN
hu3sLFyIR3DWMeGaf7uc23JgNEpFeUaYYEN99/DFHk13NdZOdxqUVD7LKuGuRgU4GHJG9gfIJoJJ
R0g0xSQrJHqxZkw8GAjDjhaKQsKmvPXibEoyt8jTfpgQzmIW1l5EP6adxTI0fz14FCCyWI+AqG+7
VsSWgT2RlGoWIJlX0TCmh6wKXhtqA9MDke/0IHrzxOw3T3zw+y9c5u2Bm0F4L/af14nh7DNf6b9w
+bDVvPavr/KvV5tfwezyYfvKk36//L9ead5mdvmwzezyv70ff93m319JLBPvh9IO6Dv6wYMwzS9j
Hv71En91mSc+vOX/+1bzf+PDVn96pR9c/nS1D7b/j6/0r1v9+1dqe37J06GWIdo78GgXTF9D0fyb
8bupqPJZlZIjvK26jRs9yt6PbwveLfvjFYRRbHXb5T/5z1edX7XcoUKznmfe7/Sf9vtP1+cww9G7
00Oezucr3nb9+D68t/5fr3u74vv/ibh6PYxXo+jazfy/nV/VB9s8/PhC/7pETLx76fMWYiae/uQf
bGLiv7D9Fy7/+1a2U0KdW2rfBskIjo3UTgyJgM2O8VsjZqJhKA6qdhVmYRG9SiyYfU23DI9iuiSB
tHdiZNm0znvItEZfepVBbVVtSPdZEEOgVvdPnIIhsp1GcU4lYQu+ZZoXa8ZANw9k33+JeWF34Yna
jCWMWMImmqqHLcPUAYHVkO2foIu+QOoRXwpbived7SD43FHna5vRrYGhMj7nKQykk5cWRSjJidnA
koCzefLpZhPTaqT/bAFQETlroJYRW+V+T51zrsrrm6MLq+SqMgIbnmSD+pJsRGKHkz04TMRUN36E
lqsN341B/XxXXHSCBuTtQ6p7puEQWMWlUOLioiiNtvX0Aui6WN1q1bBzC5AN71ZbvQMwOW2+QC7I
jmJhZebIEhn1/byX2NrvtIqgpne87RckRXMK0xha3t+XFG5p3/VnlQeLm5s+ckSz1J0jlz1FzOgF
eZNC/U2sHnpkStTfCdc3MvVX49BtDf5uR0C53smvJi1712CRMIrl83QBTsSRHP2QdA2oCjsvKDpN
YfrIrH1eWP5t4CiBAxpmsufAcSG4Inh1WyGM8zLJGqMlSY96/W7NzbMaynUXJ+nx48JRGfx9E0r3
H/YSQyMzz0S6jb1SGWjVxwitjXLn3QVN4t2JHmAvD93W0tu6QGbJazM7Twi/zhmj80hl6eQ6r7xt
pLUPth3FxE0D/SCakdDZAWVk/SB6CKYN+0RKFmIyeXMTQ1fXvZSCE1ZkFEcjNistWkcGXobamA/x
WFOod60kKXfC2iImtwZTqy3FxG12che9bpQJeaveSfjOHmSczI2UQ+kBXuPVd56NFP8RkSGVgO0/
JrUx03e6an+b7SZ4QhU+rTQjy+PKWzEzX8xBwxBUXQeFyfSq317XbZhSqkepob0WL8KwPJV3pExg
2LLdg2iMLEOx/tbO1i4ysWbUhBAtnHwTkC0IXw8o341xJ73bQC9yAgZxF0u3DW+L3m1Y9nC9SjA0
rFSY0Y/61IRh3hzFUPTm5oONOj1oYzmILeeJ/2mDedntGmrvbDKo7VIOPmV/SjgiooCsJldf9tNr
aKScrkIEJcQE8bYIDWpEaidxSnhp7QOlAGO6EGOwp69Gy/CfEFqQN8IOesw5zCtm31IIW4ptxNrZ
58Mw93qqMZx6P8rRF6lJyWTkBkxuehg9BgDU9rZF0EDmE/ZStNpOeFDA5XDmdvyrNcHY04zqutyM
SyBVFhT+E5ykneAkzQCoJx9zk9Tj1BXGepoRvdlHLKn6jdUj3zS7CvOfhoGAqMw7xfJ457b1cD86
xlWvk+6p4MB9yHW1XA9lnH7zdIOUEgArQmcDJG9TCkqO3M+FAXA1KqBfC+vaXUj1sBdgY4FCFk1d
2e7SMJxkPdsEbDmlqm6dgN9aiokbPNl13HCr2Xz034GevbqN9jAvfr85NlRxVwGMuQhcuQencJwD
J1c9XYiuaOBiN4AQVGja36wlVdB9oRobbfaE7NRFhnPyIW+ETOzUiOV2UQcALAkL5GbVwxiaQqgu
j16NbE5Q3ZU5vM+iJ5p8SKi2TXVQHW71OhG99WIPkANMzvpWOMuahhx05MOJWlvVpU/jT6HrWJAP
x0BOpXhAN+S3LSSVdRET/tT7mz3p00/x2x5R+0TYMj/VTh6d4f6Pzk1prSqH0CekXq8mMTkW3Qie
pFLyPSS0J3m0h24hfKoOBDV5T5ThUyeiPnDaK2nrKtiKbtwYP+1AzbbvbOJS4a8cXvCT6EuETPte
SyC6051DMjW9qcBIOY9FD51gdEnMavfRLrXO4U+23vDdg4ToE5ruk89tV2EVY7FGNO1A6clSzBTF
IO/IKreGqVx13c8/1cSbfRkguxn7+jNRj9ps8k+el8ooqHfg+uXsk4KE/MXozEexIszt+FzmPDTm
OtFas+FGo1NyffRT3z2KXtLlXwfPNjdi1A2Fe/QqIMn8uP92Cd96s60DZorAiIv6xDQ7T9wWi33E
jh8uV1Ots0rrZOLE/8e62fl1bSCjQmEFG9kPsm0x6t69JJew0BdO/Jno3Rej15VfiGs7hk7q1/bC
x9iK6i9OG5HSCVv/wQ9t7plGKB3N2oyPH/ZpIP06+l0J3w0f4pMiV9a+k3LiT9AOLGrEc04B8hLD
uYEVcNOGQC/BIpjlSxhJzjqGrWthESgnYZpE607Lm1MzNSTr3jezTbgosrKOSlvaz3axYB4KN2FL
c83cjZGDVts/tjTy8f0V5vVaSDqiTpKraxgUQsWIO1iwkm/FMJbz5M5J4jsAtlG+bFLULDwftS1f
q+H56lHgUrSgX0Cq1ZE4/0eTodeL3qsBt/dCTIWdAo+16OZeggpsQVjtndEtMnOtdSEoN6dqNoES
KVPJgf8omkaHQAKt+3sx8goIcGaPbnLr8Ais8bcHT03gHxXkvZUirVakHb1zKUiSijrmsd3N+rUw
Qp3pnwdBiBRPTsL4d595zexTTbRLYiIMNW8ng9WDQSjXnuEKiVwlf24rlOh+D37PFFIhbVKqoyiG
me57mpetQ6gcluI2ON8VswFmXH+amG23++g0oQ8ugfTptiqaeat5Yl42bzU7Zwg2Ea9NUu7r9fhI
rX+/sMm4H8YIvRg1sTxyrZQUxZbbFMsKrhK/UR/6aRJiDHvZKCCzhW8vmcYxqCa920xrC9IqwdEu
1eAiZoOcv0iaQGMuhhaZ+Tvd648IB8mP5bBuqY+pQNIBWZjkzu1MW7mN6e9ThC5OiQULF2eiPFqJ
LsTiQ7WwM5CdlKGWm3pI+2pRaPKr621+Xip6XTBxMAycVcSQKDvVTD0gvEjKHmyqje/cWlOeBpKe
Sy2y9D2oKeXJLy0btnvPRXE6hypM1rulOWVfDSRf94ZW/ChG2ea4OtnANHqAwJpyP055WNHonqLv
g7r+IUbNlLMVvgGlO3/0nfacl4ue2FfJpHIPS1d87KOuoH6d5ymF9+GilwBmhK1VqNasHdfZjkUm
3eXU6a6HukVtrvfyZV8lymEUTVwBcMomOcGFMLybmuYzuD4OXtK+9oTLO28tCj6nmVzuQO+UB1WG
WPJNbVBIDophFmRH0iL+UZhqoUpYJaTOTDmdKPh/6xMK59Kkck7qVaDHSBa+W9Er+dEwLe9420DM
zLuMKXTXq7eXMbQVifLRi5dGkP8klZo/koEqHiUp/kquvz3p00iRjX4HZBIpq8kjL9TiMQuaFdTn
41X4K8WIEHFPiZSYlAyzuldrQvfTcrHIdWMFwBFa37cL2HFyTlKD2n4tz5cdoZKFGTnZUTiDIhj3
6kClkLg+ChHyfrBJS0JcbbXaS1OV2tmSgMeKoeVBqjzWVOWIYeFY1ULWI+ucepL88rqmbRXtLCXw
jLuFo73Ma3iIDa+qitqfD6dlYMXfEzA4l2xqSGEqF19NjHU/qZfONjGR6Bk6CREqP2IoGuHi68Fj
DzrxMJtEj5rR3iQ4M+9D7tA+uCmUv2+Xu3mq1Jq7vQPWdXoJouktHQb11N92rlQfDc6eOWwDan1U
+3Jndt6ws5W6hp4WU6yaGlUrYiy6wnpbI5abFUlEoLhFtfZH8M9Nnf1hQSZT8xkF0k5pOEKIJm49
F9TVNK5kSb0ZKXd5nZ4dP9jGaUVjNs7rYjGta7G6VcDlf9zaiB07QdvzH9vmlL7stAH+RnhB4lWE
4sxnpXE6fml1RDpNL/us2M+QIlufoDYrz1WIZKDVx+nn1B3yte1RXs4RG6LnUl5YmaysnAmZjxR0
ejQm5KboCdsIEB1Y8TQjmuytJ4bQpDHtGDG0PN30w5t1e5ln5hO81M1V8ZP2qiqGu+o6FG9mmykX
3rnK3a0wdRRdwjI7Ubpqg93vhVE0IcQQWxNAx8Rz3VznxnwMaze7gs60OCoaFHFmVekAuOeCRWjK
58QAzUaJ6SqEXnOXk63+1FS8Q1VoIDk8KTFT/0t1tdvUR30adjUIViqE3ZOYNW3/Wzc4w51YCgL2
kpRqcRVztp5vG92MH8RcINULEDjxk+IoznOH/DAML44pPQUw5V0BbFbHzAWROo0SqA1uvcaJESFQ
2movJnrDK69OaTc7mLR4Hpmc54nGl/ayojcIXuAmfMGxeZvGA5gy+4rdEZErIt+/rb7N+SVwDElT
1pLnuRun8+EhiL3sIhrZQBpqrBHQFUMEjV8nqryCmkaWvc3snE6zSE50Kz/KoZ572yXqlezi+aqz
7pocgaC3CbHC6IjahZIFGZMubUyYtvdcx9ynCqoxEzmlPAnsIcuFVrCgtZzH8zTChRBeivFQ18Wu
0ile9qNxm5H/h+XJa6+upvJ5m3padA7RALyQU361hG7WTVEf/kDCYZpo87qkggEwKdHitSvF1OmH
DjyBENDuO6e2rsPUUJWLCnBJdCxWAuvqJ4Z1NRTX2tZ9ZC1mm65IyokKp6MwiaXCFxqbRZ2qPhhF
dhOTiucFt8vMtvkyTkvFcQs3zdHxrXZPYTbF6XE+vpg8cq8SvSEeOQ1t2Kgo29fv+1aqHiPd2nqy
OoI1ab1jDMJ0GYihbkXruPGqnZgNiv5b6E6petA5zwWfXuEFtwrE9xwIEa1g66JS0g20HMFWDMew
AEWp+M5ZDJUSxKeUvqSa39zxSxXfFqHPAvMwTA1r4ZVrhrQoS/D8YphaEHaqCG7rBR9bM89QWoAO
aF/lVrrlpqs9kmzgTg6RwL8CE/ptCPG/wxHYLy2kvi8ffHV4AtBiwTeNUXnn8XFF8a6zquVRO7ZT
I3qiCZCiOlqF7xZwoDMjAbdatFpUQ7jJMCqrB82pw5cuqp3wKU+b+iWXm59KE2xsqyju805WnyhL
Bx5ZVjwpBr721IP2WHlG527FbKBz3ke1RAOAgfOA8vcxcoFJRZNzSQzxSgn4QUyK9WHxI7Y5DQmL
n4dfvFKC4XrylnKI/UeI5WXDkFcxX7UH0VB8JRv+Q2e0+QPFnCOxJBmyy9GN4qUdc1xNdR1i1Df/
us22mm8Yd6ql/nQTBMn6TokvXcadksdJ2PFBI16aqRETfZqae69Pnmuz+G2aFqSpnZ9LM1ze/BvT
O4T+eG4ERelEPi96c1P/wTYkxn/ym5eFIZ//TKr7lR57EVhpF8adQadieKo5VStfhTGIRvTanDzJ
Qow/TIMFDXZ+4J6E/baDWPLBb7a988nh6tjwffipyIXKQwYXfneleYnofXw1qU5sqOexbvFXR7Hj
vLfw03zJWBfcVWDqRiNg2dmwSvOpjfKNMXFLizHUJgHgYQCNs63rNTSM3o2nhY0wijVzU9pWeMjz
TroHOGg8tlX6Q8qM7iRGhFzVDWczY9XyuXlEOGQXRFl/ShtbQSWHSo3BDFX0TVP1ImyiaVMDkktb
zdZimEsj2N2iHffEbPn8N6X/CTR0QIWa0qAVmKUb3RmacxRVDnUqgXeQJuZXNiVwDUDIH0sPDLrn
X0TPUPm1yZQGduR/TqAyRvTYNV6E3RyTEBqKyUWJf1UdiSSxR5LZPuQQvcptTjJRkKU29Lax8C0H
EgbujxhhkmNSx9nR6sP7QDeSbfhmEvbCLP188bHbU9GOlTf6tlrMv3N6203Y/r5l7jq/d69zbwvI
yV4rnZOeqzhoIVqg0iCnxmQRmK3/MwXmSRHRL/4ynzW4sV5GJatXrmLHlyyDSRByP3U3mIVyMXlG
W5ltky8p3XdIPtTjydeBZ29Kn1Iiq7L61Tuj6IpG8wCot7XmAtcCsw22Wx1P8/QAxX2zaFzeJnST
v80TAfSwKLGheSkn2QO/ttyOoSMVIyol9GOVjV/ESDRdrk8fmq5cq9WQPQibHEAEU442X25MLqLZ
pGqDtZjTJxP0J+p2lLRmOduSpLYXQwtYfd6oj767Ctrlt10pBztQJhcuxB7Cljpwy7pxH26EjYej
YFmoQb2DZ+SS5QMSH8gsPbSO2Z/hzTyH04gy+eJhgIV/A2nauBJD0RDD/wlQPiQ6iVtcGc7FJeMt
FglTTbX1FmaDdllCDE2dcD+AJHORZuxz9RKDjtfzMbirp5Gwq76pH3l2OIiRLY86KEV1KLYWklsL
Ybw1laxeXBWpMK2BaU7Y/E7W7vQhXFRJGa5NRyrugtwgOws17y62FO2O/7cN4NlSnluTBIrc6v6/
hlxZJpChUMzd6odUD7JvfkHhqg0rFWRHkrSOxsI66TCUHJxK1rcWQZFrSz3kCgoW+cXIgu9kuMpf
VrhFUcPbcJ8ptxbVc9fGUc1lVnjYzKZxFhnP5qemdg5i1pQiGO/jgY84WqPmTgYLuY+RuFlpamme
KJv/CaWCTwGFgqT3ZJqb2WbC0b7L5IZ6czyEXeqHvIXL+vcyajf/L9v96arCNr1Czl3q2gMpX07p
y3pqminzKhqKjVYhgN/TbBIenjoom0aV+YNOvsIm1oshhaAP4N2NvRjN+1Ilk8IFss0olzo0wMon
meXkqWhjikWtr1DZO5eKDNtQpcUuU+XgLu1qqn8NzbwnGoTylONCroQO6QJZDONrbzSPXcQnWOqr
pdGR4+SUf7zxq76jWhXdwUnUdVnolMpMzKqqZtCI3tQIl3FiZ22mqHUwJr9GNR8u3NGgue799jvF
KoeCssoXD3KjLfXl7a4I3BAZG/m7wWdsl9oW9DuZlX3qKUDaOvY4rMWw6ut2jVBTuhVDd+zClWxo
4V4MHXUiv0Lo4jhwq/zkwWRFuRHUW4UsS2f0n8E1p9CvFbKtPvdK+josp3irGDqR40JF1r7OimFy
zfX14Mk/23F0YH41ZVSHYh2sb51GoKM7TjCmgmIJ/5lVIrXyWYxEk/jJRGSh/gw7LU3WvbVXTQL9
hA00ymFk7dabHtYpjCk6kkAUmokJXU312yxfNZ0Spck7Lg11nasd3LNv005haPlK7HjblsraxZC6
0rpGKmbZxm12MKIEnUDkYlcj+PPvsgEJg+p8lcbOWI+KHxya0k4ftUj7johnss09D5xO42Vn0dhu
X586+yIGQ1UUzWqe1CRPWRolEkt9U3Q7CA0/uWlBMaFTqgtHtaS7ehIMIRvgXdIYtiVD0d7Z8yL1
9EVnQz4Z1A1xA9zEKhho2/3YonRJ+iL80qhwVJqG/a3uPH7oohye+Ja6jKarWzgjMucbNEHflLwt
H3VtiA48KilrKJ67bxGPx7HmfNOJ1JGpzWWwsKryoI/2T7GOcwA/35Sd3PdUPJKPaHR+dwPjRkkm
94+6YipfqShFuxOIyF4cHUWTcBTyrZyfqek0KZqgoOxTrgsEwlPLhmk4H61z7pgrcQi1w0muLfWW
ilvLlyoK5UtWuV/KwFP2YiQaMRlG7qKjNu482zVV1U9Nro0FUpVy5XwyR208m24wLFoZUcERkrm1
o/b2VgwTyXhu1WyJGiuaGBNtja6EPu+a6p9ELxr9pFqIrufZUbWYp2S75tBSKiDDWfLO8bWL7N9C
r00HNsexP4VT4xGFSVel1n22MrPZignUt1ykT4LsxdRTKg7z0q/4W3egh0TXn2h3wknUYvrBOd2a
icnnNr45NaTcFLS+IMSaMNMCFV3B56Zw/PQtNEbhpZYIFaPnOqq7etLuqYDL86sears6UdVnuXVf
Z6G+Cw9DhzIczwn2glo67/toRdsy1PVfMOzvq7AhyAdJA8dHd29WVnYVgfxYLcaF7KX+UQw9xffX
hQw1mR1Zz1U/oo8UjV9N1843cd0TfHSs8vNkzwp1+ErJLLSsfIRJ7ywLEFKHTO6Dz7odQWbsVE/N
AAtkErQ/hdlOOn+ba/3CSHYmZ7QDzN0wNU89/Z/DQeq7Sb6Q6Vv35u4Dt0I6HPLctzUf9rl5K8gL
pIt5T8+x7i3qILZlanUnycs6BO+RsjI65dKgZa4j5otNzEZy351Ek5Xpk9R71jaqQtM9CxvUIGBo
1LxciBWATALC09OuRTpGO4X8T474K1rf1CTlcbeJ3oq5+ANa40LMGkH4JavkZjfWikpVw7Qi8Gsy
QbkZUKX35iiqwKD0MQGYfeMYG0VQW7Y80OQ8hJQ1SYytVEbmJofPDLZrVZFXnlf/ynNC+VJcoBNI
3QuVFeWr2Dv/V3pN9zohBOBvtokh48OEnVoUv87bCG+hEn8Tjv/n/n/aZrbd5OPfVqQGzCp8d3k1
wfRqgkkeWnjPr9Xw1QdPT7WFIlXFihhDdkVhLL1aUw98AQVM5kVYRDP6qMiVnWm9c3XieuA8tLst
eduhL4aE25jbrMVKsbVuy+3dQCxLmPSk9VG8MHTCyIEfbsbQ8JyFwu/qObe7tSKGYl2SxxnpTFnf
yB5l45T5tc0pABE6vzJxdep9LW74Y7udJ5y6aY8VQcfby9DlSQRMWqHcbN0nhJ0ah0CpahT2fVw5
+hncy0HMyZMp6yyIOrSBp6NpKCbqvOnWpeI4KzXkOXzJCc5dVMxPatDWzYc/6sWEvOckduGu0Nyj
ZjPPg/2r97C6nC072tlBY9zVRhbz+5qQAlUqGYgOzAZ34agbd6Jne6W29+r68eYnlnhd/K/UTcdd
wj+NwDcrLL4Su7rSgoU57Sr85q0mXOhg5dnhdkkFroyAqqxVN2Ubu7bxKMHL850YonWOELBBKZIY
2glUH2XziGCAfURfwro1H4ZiQthaJww2+eCHMA+C/dPCLl6gb1PeozFX3gchOS89V6n46oaSt5mG
OpP3NuHMr2C9ijvYOsRQ+Im1dcizh06A+bb2w35V5dfbvKIWW0H1/Khn7WvjNNax46GBEniYliim
+j0xSZYXCCFAx2mEVVZu4C6HcwKawUIpvJXY4V1XbCu8xYwLgwhfNKSRRhnxKMQ3kcTMEzTh69A5
UTJNkK0zUEvPu0Re3cZUodqnm9fgeDBYmP73dzOGWJRN62E95/hNnSCP4THPK3rpSseRqkKer2iM
KJeQYSbrB6GPqhyiPg9OAXWusM9rhzCJNx4xzl1oUVY15oVxIGdr7jy9e5C0jiprWJEX2tjWGw5Q
w9eIKAL1p8Nn1YMTgU9IvSnj9mZPzXK82btEfWcX/iNwkpu/HjfSGVVFKFl66JO6orgrJ3XdOOJ4
XOdDcBgn7d3OQlpAQUBvU01iuxoHlx3fKH8lZj2oWU+uGfEDNa0t0sG8ylKwaybf/0fYeW03rmPr
+lV69PXhOMxhj9P7QpKVLMvZZdcNR7kCcwQJhqc/H6G1ylWr1+59wyImAMqlQAJz/gGPA//oR+EL
EqbzvXCltRItqj1owa1Q7La+WEaPPUYkE+TMbSiupjBXeRpkZ5nU+SOOS7cNauJvwKzKrRsJDYG1
oH4LYDKTP6oh++HRTsEf18TiBopme4N0NQZCDSZAg99eQpEbI1BEJb+9MVqNXFoBPFsNVmNUh2qq
Q+3BYw8jHHmieNF8+RiozrRF0rkavn5cXoXVRT5iQ5x87r23fKzmbWuJyNg2swtpUWO7tsGItFlz
HxUso5YuJ82a09hb3MWLIM23JJCK1b/NAkuVHq3A2lwuoq53GWRn8pOhWe0+tdLk/HFwK1DUw7T+
iCCPlJzRscQrYU6cJ1KS0UHFPoaoM1H78zo0DG3z0WFMPtPImkY7RxbwDpcXuwTVadWC7EC9aWPl
9q9/heWRiuvr/ovfZsMxCid5DHTvj4OKqabq+Gj+MiRttHz1S/vnZbQ5tNchtloYGnHBj8n/47W8
ZZzW1fEez+YD0h7zLhm9eNUuElodyv5IAfj1ptYC67qMA6S3lNRWhmjUTUZ9Zz05CcnesJ10XC6Z
o1d8KNNsXqshyA8kKCthwBRFtbMfc89j9dhqb8NgHGDOocatxyPFr0W7fIk3c/PdylDqSNLYPNed
fRRxvx00eUyFU73HhS94Slrac5LazWYU2nDn6k6y89DWuPaxnlj3+VRjbWcift91Xwrhpc9WrXl3
FUTiErm355B6zFMVHVWXOiD9AKRZF/gGMpp1xb0Q9grP3a8NXsFPGea2OFdoa9VyMDN68kZ+ZH7W
bybW2hvPWrlakj1GcS8fs7FIN34Rdru8cOWjXlXpDXfAF9WpDmMUfvZZLZ5UCzkObydsuJupTlpo
zcX85WKBF/9xsVnk/Y5E8M3UdxT85oo1zCLiI1HIBnOyNFE+ufI6c9fkqAEliTbwEP7TiUcZ4xi5
QNjZAV/60dGI+gs2Lx4Sy2QBtCKmyjRmdwppBcrwtumK7E6BsJY+sbRUX5Smt0LP9dXUserwnK6m
XJjpK7D69YNX2dUDa2nIEuVc7lRTdVgVPOE09c4qJBzZnszOe7qMXyZF2mKXGrHpySeZ5uvB7t7T
IOqv1RAqGf5tN7vrjwmG3q11bpInYdirzGMRnNWJdJAKzsNDUGi3aRtpbJYAfp6xLJPnYhDU//Uc
0kqIlOfO8uAs4FHU7sLQsHgTQ7FunJgS2fIwzc0MbeMU25+lpQ6qs1pGfAz7z7FJ4sI3Csi9mXZV
uT7qhOypfeRGrqa08K/HMW5u8Shp1ri0Fl//9xEF1xh/v0ZvNHiSWFW0b7K8exST9hryN56qpdWW
fbyfh9FYa5otHq1q7B6z/NW08+xBRRw8RnAydIat6kumwDvbIzpJkeju89QE1tzYZ/amOHMXUr4P
PLJjR0tfOy+wtiKwkkOV6e6552bgDn543fKYa6HrcjrOgXbl1wAgcX33kcOcMVuaO/N5Qnrp0jSl
az73MvR+aX70qsF/N7ck97dH87aYze6kDoGO8gEP3Qopxz9j6kzvUbwgFRxSBSkXgOdUYKuroyy5
uQT7BU2a9t6+cK35ONeoYytR9h4HJJ5J3pM0Zm0/yR6ofmkmb3pjrRH9jN8BTgIHS/xn00uxSKzB
4GQSYVcrOTuDZp4zFGQgN/EzORVRfXXpdNPOO7iR/imG0kCpJ3ypBLeIwJ37ncTAZlMFs/XUxLa4
pvwhV6ppIg5+l4gMk55W69eW9ckw6/5R9bUILGRaE59Vy6ineu2f54Rb+R0aOP71lGnZGgAA9iKT
O93IZrbW2C3F757lbVkpOZ9kV6MqYqKQ5U5a/FIvhmDLADUzW4xJ2hFFJzWTpXXyPjfOtpw859Mw
DPVOZldxhPT3DGK4/ZY0+BxOnaG9uHJ4b502u1Ut3XwRfac/A6nr7ymu3eR5hfN3H1LJNPNorZpm
ORQ7oMDuFTi91wJ+/KFp3XIGZa/N+xrUtZmTGtKXgxOPaE79PBsLlDLYDAxb1aEORp27l3Eegh/X
iIatP+bngiIK9ke9QAEijLdeiYvW6PfsjNspOwe9bnLHzI0HlJqHdVYLnzd9jlbCa23kuKxxXftR
de32TeNfTouwrq4N3yEF7dUoMmpfewt1bhJuFVZDIzDwiadUZQ3Y4vTd8GiGi2d4Yadf8zBck3rs
fxSpvLMRo3qbJ34wttXUd12Q1Xs5uOQIjcI8W2mjb2KDgj2a3V/UpMk/1KgQffecoVjFetk+lxKj
9dYL5aqNcACnPihRFOU3Jya73XeZ2z+Rk1i8xsC2q962iiOKPPZX1elVUfDIG6O61AG78xf8u4Mb
1bJc4a8tfwBxtlwa6eK/vZbqbLTZ//1aCYYntmUEN/YyWV0rNZ+ivLA3Ku0mnT7H3Sjp/sjX/dKW
o+avix7FIbGsrTsT7Y8ZPZg9WhHOU26k3raRZXbVLWttmbZI32rcgeXS1EdrPpO1pu5LSzNq83HM
7tVEdTHPqQ84eAw88+jHIKiBrVUE1+paujX+/StFz3WU8OixovByiMzOAToaZ8m2l6JfqZ5ANn90
q+ZljF4I4wDO4/AxOa3ZWUToB62MyeI22oJxuzZdvM2AsVILzLm/LqFwkT3XY2NKsGXi9DK6SADX
akZ6nJHI033jzdFjYMZdH26HqJo+WzPaU3+G+walXRXWvb8N/zZaXaRccnq/jVbhOE2/BRXaxqPu
yz07J2eXoUb/ZE/RV+m201dEQh40BIhebDN1IFc5OszNlu1PP88rNQKZxe0gA9icYVwDaO8/Wakx
ri0q8DesJlFe1bWuulHtHtz4sOhCBcNXltbYdlX2jzKqz/jK+G+D2eJ21JDV9sin7lp0do6e6LWT
lIF5NVeDeELYfEBXToxfq9Zabjz2DxJDO1SHV30ZzE8SYAv6JDoYr+Vdc1rgHn8Tx0PtprNr/Sny
0YIdHOeP8QlGUR/jP+LLeLmMDz3Gq+urN/T38R+vG3Gdv4xXf8/v4//m+urvb5e/35uqq5ECypMV
ON9jqx++9qhAz1mOP4y/gkmXIPjvlHtSBuZX/NO/jantHRG5lSw4HWePelC6Df1w+oxeG1JsrfbJ
M9E8bpY45sXTZxR51vbPeAnR7hJfxs++LfdkT7pVgeHKtbCztl3lheZeN4PlYeAhzY3qUQfV8dFU
Z62wmPKX7irtj308jvuP+GQMDpmyWH/EdRldpiIz32opnn2qqj/Q2y00D72xfh72Ix416xEZlm1e
By3Sfhzw02pPqqnO1EEbKJdHdidQQuGRpEHRqufuRh2yOuhukuWgmqEzOmskXrrNR6y1e/LYqh1p
c7q17GheqXlqiuqYalRl4XS2yPt7+pucLaze2ui58p3kJAfPuMSnFImTMXex09RxJGFvYJ/lgPxL
lhfHxutxUc9Bc+2CEuNutNu1E4leeHMeVOTZWvTvyvlxTNjeBBXbLW96xB1kfvTxLoBSKjFfXGLQ
biaMXVlwJC40P9e8g9w2PXZjgAQusAyUj4O2WUejD6MgN8+q100WnhUosSvDiufHHiGuZTfMYrJb
W7oVvKbx9MlAl/BHnt15KBlGK9cFHzEvPEFk9a/6nHWLWQE7kHr/2YThNuxwnovPSEAtW0xrwMoX
Ja5xr3sxyAADYTe9qY+qNZIauVVnza2QzXg513jGbhwz5z0bAQLB4Yc1VERQzxuYiTdtWY/VrpUT
S2YE9dYUJ8cbB9pWiRYUSj+WfA9FtR7ryUbvttauIr1IjpkxzA/CSZGcRVhuP+pOcOV3sdj6I46x
hhaNL122CD52ZXww0358mfzUWLEBLPFhoHduMp4oGODZRTLiUtLwxPh5wATyjyb7o/SoBQ169GgB
naFByWfh9WvWIlRNUoPbRhbhibM04dkjeifLTTpa/Jcsb1HXrMASk4K/cmthvtba4iEusuCWglt7
bYMuwRtKk/Al43jLxbtV08GOKH3fvFcHFve3lm4gZRihXXaJIztga/WdALl9X+UQUxJzRnb7zyl2
0gzkDePXj9CMSOdet0hof1yGOinGNjwZL1MFwpTrfO7LjRFihNwCxrnJZtP6hBR/E+ndp8oxo7OP
mOdKhfXMxEHDdl8NVC2p9/tbLNjBTWUkFDeaucCV9fLQZm2gbfq0ZY9UlfZ2lkZx62dReTkUWJ1g
DI0EtgsU5VyBrNzpFj5sjuin2yKSLuwbw/uMRPO2tqPqezV0r1VrjC+2pw9XmpmKEw5vw6nqqmYz
mH33JJsi3FAiT/bCSOYX8gvAaKIW8sVgTC+x33/WwJpAE6SlRw7rm2J4tMvOftLBTvHxzi8lzjx3
8Rw8qEHN8pWB82CsvASlZbPsd5o+ZtvGRr8P7sv4bMngpPHc/eL66GBaI+CcJMF1EkomunTj0H1p
Jih0lZf79yPKYteDAQ5gAqn9pSH5ZgVe/Qnl/XwfeVGyE53TvS0lIzUAl140cKdSHltpmo9m0rz0
5F13EbmAfbsIv3aBYTwtiKNt1nrJEdNfSJCIWa0x+zLfR+1HY2rTNwCl3P3giz/EgZfsrTqx9r4I
9fsuQtsb4bH5G/ghBLS0r23k5+BuhHkXedhWC+lhOQvUoaxEeh0sCtLqEE6zfgL7U2ynBVrxEbuc
+YhM+x1fqEuPswyMDd5iz7IJej+vw3vjYoSKvVpTl+Mxmj1Si389VW11MG17POrQSP59kN5pOmXn
aBiPTtpwFQCMMRghpBJ0QGZWYshz1CbOfd2O8i4NvqS2ha16XsTlKZrCB9XnBZ1zH9dS37clmNQB
SkG6zpzYvpKVa1DDWtoRKrNrbs0Vsm8MD2w0Hmt/VzSo/E21aeznlpI0ZHaPdbBBxUfM4L8xsJT9
nRAJsH99OKsWgrf9Xe36ZJjLzLxSMXVY9BTwKjDOGJlwKRXrQvO1MLTueBnhvJpFdCRDMaMlKuFu
VWAt8I5Z8I+N6d1TvU9vcz3AZCb27wur8e7LwumOeGonK9WMvNG8xU2RFJ705y/CGI6jCdJFC7J5
32m2vWXRob8BQET+VDuIUbsn8yTvR6/Jjr5jBqsojH7YdbYs+RYPa+fRbVibdNTNViMKys9mluYb
ETaC188xAgAleOMJFiyeB2VdL1r/uo91QcW2krfhYleAROz02PegBCdbK16jCNtmz0OoznVRF4Dn
fV+HInvHxS9aycLG2GNAUi3zhYkZRAo0w5PFE3KxeGH1qXffk/i7mkbgh9DGjW3XCNgYAA/2bmla
15JF7yGSvI2+vtwjdLfb2/OQ3UD/5lbkjtktVos8FtkF3E+LmUkT1fMj9mY66REM2UbPd9BeGY1X
/BMyGIf8qD2EbLvYa77Z+nSoy0WEP3RgDPczFgdFPK1caXjPs4s9btK3bKqjFoa0mW0CEbWvIJBw
hrAqxIctr32t8xV7oeh10t3qhJRIvlajcg/Ot5X72I4sk5B82fh5iSyqKeTZEWHLb9ptsUJttBc/
DiBFBmQnKlM+OpG21qdT7JxlXid41ozl0cRC6atVl98c3UnfdAP4YpL6+MoaLnXXPJ8ByrpIXRRR
e1Z2PSai/Z7rN7W10gchb/2FRqaYtIpxCxZTIocvH/yFjqtCQxahzpJL8xj4ef04w108YjItV02b
yf0IJm6LPZJ+m3VJgn6FcVYtkLIAU5YDyoXdLkOfmCdkZKdXjTWYK60u3AfkWMzVNLrhZ9k3t7hA
+NGKR627CNryqjdJmcEcacpkW1oVT8rByjTAUTmermbqQczovBvSVNa8iSBcsU7sT5dmI0Nz2zkI
MvmUpfkY0nTrZ4auH/VM4LOFzOgqN8PmRh2KpXjT8s6Pl2BW7lGvsU+qUy9s1EfIkV01DmYeuQ8q
pLOj9JxbxdbVkL6fwIHxM67su1QG1l1cyeYMwRBV1z9DYjnrUJgMx8m7/oiPmWavXSHrrZFkETrR
GHbuL5fjjgh2Z3Iul1IXxnK0P4l2+GGIGW39Ma6+F2cx+N13LXP6le0306PfzgH/U3s4srMNNkNX
vbMCcHHRoIQs9TKmEgbFTjU/Oi5NildZIMqbv8RHu9c3KbraGzXs41BVpDDs8k5FbL+o/c04Gf3a
tIPyagyPuhnJB3WIfd7a0JT6QTVRKjdQ/EWJZxTyQeNb+IDMZbmLfB93+WWWiqGmCXvdSIOjGjd0
EF+yOdxeJizDKjMut2IOp42aNbS2fGhb/QVL0uqkQqOP16wU6VlNArtX4TYS72sqFGdjIBE3GThX
Wu1AMhZZfu6e5psWFdHWdq3oSFrZeDBm5F3ViNET72S39Eeh++2hdcSwDTu8gvUqPYiqdixMXszw
3HTw/fvAOaFKgoQrXgIbx15EqrAm3CAD2x7IW/qvLg+XpPbslzgx0tMABm1dh67/asWCW6Hepuyy
K+fFCbE/Kfx43VUg5g3Dzw6isIwT+LRkl6bpcFt1XX2F2qj+QLbeXdtCpC9NkxjoyxTo0rvTZw1D
iK9Cpoc6syyebf60S8I5hFfCoY+5OQflZLK7IRvvhgjr59Nb6OT+upuD+brJpPec5O5VXM/E0V/Z
GTO6qU5pjW+lSVZaIusakonAhdyiBLJMnypgYXE91rd9Pbf3YTx8UdNr33Q3hYMsu0n1OkuKG5LN
1iEIgJr39SjPlueVVzFuu09OYzhQWMvki3Bxj1ZbnnY4JHJwfyBy8Oy4WfWWVFWz1oVhPpTjFG3V
FQe2Hpcreui2nrViwHxqdKunZhwdoP1G8sWJ5Y2ZmWyiuGIJquKbQcVr+rp4z1hm7L+5icXnMbjW
ySpi+zEegGEMufc2WEBZNNQHDjYq0o96lLOLRKBgrvUSQ6/ygqKLSru/5s7RrxWKDlRrv57K99Bv
EgyoQn/dGq25jwKag8wRSxoGXJPJ14Ch7uxdomERrnrHjB1aDCR7rXqtBlK7B7UQbz/nWgtMf4Nm
cfSex1c8/I33pjc6TLsK/eQkIr+dNLtcqGrj04Iwqyvz0Ap3emavXx8jM42vFLDs93iyxBUQ7fd4
zXrh7+JqvDbWLRXJwtnreRpti8CIsaC30udYWtquz9A/8MI0ex5MrT66JuaXqrcyco19x8QTaekN
AhM39TG/mY2liNOJdwX3sDWZH4cBmYIP9IeKUe+kHP8T/aGNdn5UMQUQUR3CoS4gAId6FkLHAQ5t
N/5sUUbWUvOt8bmzC9PF8qR+63C8fmkXAX2SgCicLUPz70627StQjSpTYE+9fVZn5nKGoP/tqM35
UYU+4lXpdrvh5yzVQUH8j6lh5/wyy4znb+0s7L1pGOltX2TepoLus3FqVNZVTB0iqA17sw5wtYLE
cyta2bPAhfsHz8teyzmT/A9/TsEdbBc0vX99GaeuFYaQJruFuPJLUNNDd+PN4B16RyTaRtpVu28R
ul3lgYgx3FxeIeMV1LXVdS6zl1ewa+ltitAg72T1wb07GzDtjLH9Fljf6yod3526tNa8DcUtpWXn
GGMQtjWx272NjczBI014V1oRsLM0ZPni6hJ2TmP2+3Fplk6L9HLmt0fVi5iDBMoUD6dJT8oXpy8+
B+ngnuF0ly92ylaeX9Wxi/na6DmvKma9fgPDh7xRbKfnVAuKR5hDtyru+FUFQgPS8Iyj0ps31Jsp
cMsXbN/t63pI/pgeFkiMJaiony03/9vpEaCWN3euLtMRYbevIy8w115hgcawknCdBWR7MmtiL+D3
6SfRvwaIGj13rdDuopxCeuGnn3or9o+keDo8bers08iudat7ArQUn8kq0FyxM6cQhzmrjc9jhzv7
iD70XkxYJGnRJDddXDsvc+L+qHPcKZr8HmoyS+yFhAFfY5W61dm37PGknHaVH+8S4vuOHYfzp0Xv
z1Db4Fk4FGkIhLXtD23ePKSoU+s7OAHdL028Y/oDVlEPTa9X5zhrYRiGQbGxbBsFxOVQFP3nHLmU
wyQbjAOnLi1uDRTH16nn9VvVVOP0paOYTIqIrVVeLtCO7SawclB40pqexpAsQmqJVxwIGyrkk7MB
jbQkFBDcRpM7vxl5qL04Xb7KnKx7tS1XP4ajr63VrCgy+3XhYBOtevXXCXm/VxItyanIcVKD492x
ek+LzSTC+igS3d2Q1oy3MucJjsaAdOExsgPz7MtphVC3AJB7Aj9ElkRS/c9iURysRSZnw9rbX3VD
y/MdjbI12cf02e8ykFl4pX4vBEi90P2WAkMgbezNj1aJDe042tG17cBnQyoiudI8OPdOW+FXNJNu
ppqOPqLzPnAXpjQYIW2JbcJuDGvvAHfbPYskaDbBlJuvrencqheyk3ifwYXEGo4Haa3PQA2qML1V
Z65ovmla7FEI/C3etF2AgT3u4gWpz/2oseGUuiNP0hXDSZ31ZfrHmTc42rWeABVnwEf4L0NxRx8u
vb1cdFXcmsRkRtks6+NiH2BldSmbDXxAN42ZvqrOeoGLVMlqyv38SRW/PM3+wlKpvFFd+AeUGxN/
i53qZAmSX67VJIF2LEbKyXFmRneY2DkbjJqANiWw2VUsXM7Iu19pukm5GJfCS7wJTbGXVG9XasTH
hDxBWirwxgaU5p8XSQr+FD9B5Gd5GRVXszLp25sgw45cdfxydV7Qvk1Svb5nK9E/i9K/SSYJEmRp
+UbxrOlJcFYtT1TfwmLR5JgK+ezh6I7XZD2fnKVZg2deNbY/AJ1gpo5ozdqMAnnsxSyfMxlP6wKf
vIOaS8Yba8nUnvdq7qhzw56G2N5d/gYDhZFQ4pqg5voUuba9pedb1TtkoQP0cfHXa7DgbAsXC0U5
1C+hm+5n3fQ+u7bmbnLAD5CH4voJ/uDdJY4qxyZjP3/Sx7J78G3zi4qr6ySTQJ0z6OY7t4R7LbvZ
/zz2tsHdtmtv4yQLzq7puKQhDDQEu2LciBFbycaPhztYmMOdttDzWx6Tsx4AOfsZd0wn3lC4dFih
MUJ1RI6BWUWJAssSimpdCxB2nW5LzEquVayws3TFHdPZNIcuBfxtsIq/agJzOmQUNp+Gar7v2gGf
oI5c4OQJ+eR6kBFxCDgNS+sSilEzadGcVa0Uvhpe5vlwrZpTmJZXUR5P2zADg+j3vbstFXNHj8N+
VS+nmMdv7VbGyxKGWL+wewxwvfWmS2NAOAsO15izXRHMx7L2tLeOW6pTsCJna71HZJRvF4jIt64I
9pioVc88JMQ1CrGLwy5xNIK+Trje6MajM5RVvJnu4qYxrhOW2dcWPBm/J0NuctNeOcPYPpRaGezj
KR13Y5pPT4U5fiX1735NXe4j6CV8qmo73/ogL44k05M7JHCRk3Ez96tfPrj62L93Jha/Xujm58AA
FCAEqFfNK+xrtBHEKmTdw22OpjqE2WBfL4kZ4P5L8JfTQEWtvim21IfRfFz6O8fI1sGy1WR5v8aQ
IDyRv7b9zeDpySbRNG/TF513xsG7Z8+T8muJ62YvLcsDX0NH5AgAo9IZISlys96rIBUt/9LtxDFk
k8CVqxGlrk1voHeiW+78gHeus1uMpbDwmrqCu/H4HXOXFpuGdH6IAjaciKycVUtNoHqob8Zlq6pr
dV+wsO3XTS7aOzUk5Bl2mCvDXVmoAT84yyEyEd+Iyiw4qKYlo/wc63sYz3dQ7knrty8O6gvRCuL8
g86f/BZHWYZdUlI96nBXrvQCi4EaVZaDF87xgd1SdM6DBD8kci+PcdRoK3743WfZ5H9c0aQG8ucV
BbpZu2Au9SusQs29bWRoWrRt+IoQ8/fWtdq7GCYBdo/BiwpPlk56pZiDnb+Mqj1r55iJ8cRue8b0
3XT4rIlL9HE3I1juI85U4rUsNurfJD8No2ux5YVO51U1XOx8/LWJu6W2ogjlrotpxmhpsNtTqkE4
3U7LqVysgNRBGI2HdwhjagRQupUKfoyxUO7dOXWhr5OStKNyBjbMaV92FKpSfpMrB4zm8+TlJnWg
GR5wVEVXQ9v5L527fIOqTxiLBedoSH5cWoA294LV3ia2++rT1BQdt9awPEShlmz8MJRbrQF3bQY4
dRWSJ1U4yB1f2eq1RPSkXxK3NhSYTVZn2H8iRHvvRF62wtps/tKDJOUJVuT3ZpbllE8j2Io/pRrV
mRJcvKgyXnrYaLPKDbcf42Q6FOvELax1iTff0JfD3bQc8sYnjx7V3/sCDRDVUnErSmCRNhNrUfSX
L8OCvG1ua+dVjfoIdxMLHMesiv1HR1OTwEo9AIzqaur1hC4N8K5WmX2ph+jK5tZwzsWIz1U/JQ8l
WJ616YJCnVoADENcNZ8No3vB9DL5XlpUQ82eu25g7MreqNkC2tHR9AWmUprz3Zpi6zVoppgMTjE+
mUM2bsq6se8kEjBbU6TipjdhlJiDvRA6B7n5wMvLeOzXfh1A0aNgRoVliMWN6hbwQXGGGb4LNoi7
hnQwUjxVhk1cdT/3Lj46BjCuUqvJvWcm5m8YTfJpJ92xB4/3CjNPDU/JsxwyKeJ1K4Zqz10K2UWR
2pt4ueGqQ9eldXxpZ05btitLwCT/5z/+73//v6/jf0XfqztSKVFV/qPsi7sqKTvxr3+6/j//UV/C
h2//+qftGaw2qQ8Hlh6YnmPYOv1fvzwkgA7/9U/j//isjIcQR9v33GB1M5bcn9TB8ZFWNDVxiKp2
vNEcyx42RmWMN0aVnkVQdoePsSqu1+YzX1Ry937I5+I0OsSz0XvCEyXfU0DON6rZG4553WK+w1tO
L8iE8NYK05NqDSL0nqC9gze69FqsLJG8vFUdlTlCrWoqdM18hLpsmV/1nVW/Rn7iH/w57zaqidZg
uW79Ij2Ndl2/9hsQ1cVrZlEMymcjX6tBeiblJiAVerDL5Ln0y/Pcje2dYYf1PogquTKsCvq4CpaN
D10tDk+qRUq1vWsNbboqRZBt/KZo7ypPfvnPn4t63//6ufjIfPq+bZi+55m/fy5TjRoKqdnuvUM5
B0xddV9PrbwftOpZmcJbJZiicnbcrbKYT6X+okaxm8jZTLMjiIzye71wZtTBkUaPp0/2HWhee89H
TjzN+uPPUc6SKfkZ0iPXRpVX79d1lI4vOboVc0i5QLXABkNGSV7iLu8fytmHzMuYSAvFOXVssiJ3
//nNcL1/+5J6hm+ageUbpuFb+vIl/uVLagJ6nCVbxfe5Fd3WsPtia7M2PJDGzJ/Tobr17VT/UvoF
BZbeSchnx+ltHOTaSnXUvv2Mtm74CN04PcoimK6yscFmr+0eMR/FsnLO4wfZpfnh0oyX0oGqH+gk
ZHe9lmI8E+c9HMyfParGMKHnng1YlX1UHNSZqVnezcdcNevjor8MZr56XTXiIx6OwFmRDuT7DpTj
ui6n6NqDaV5d2rGFjSXv1k71usuQj3EI5MWXGYGa8dGdp0XprjGdj/6Xu4hpLreJ37+ugeUZlmN6
y+bZt9zfPyGhGwI9c8jdUkua7VDoAe5B6P/4AYRK0gzsS7FGO6dhK091F0DSl1X36gkzubZyWd4n
TlreGznun/kQ2AcVuxwkzI8orjEkXcapGOK2BbkL2e9Us5/c8n6oTZ8kat5tJ/XiYVhT1K0aeQUl
JEQGA5pyZltltxpbDV1mK+O0AVFPitQX68wz6lOQ1/BgfjntEBzep3N4F+oCtHta8o4PubPnt+me
5rHJduNgJbdVmptXwEaH+5RfxAYjxuwpkqSo2KWHL1o9QDEbZ+0tj+N3TQd8rpn+Cb3p+Qku1kNr
G91+BhhFmrPP7kxynXfqDK7MNy6AMuPPUNUhcph2xYsdzKN/mVA3EczMAlzox/xOQisMScMlGr/G
ahF8m92qyb6QVoGY7CGyFOmNt7adAZ9f04H2u5xl3oxUuzoVcxJcgqoJ0Nw+dj+cjNpvtAarnS3p
wPwq6GIgzOoQZXvbn7QDxc0MBWtNWGvDj7EAgER/QgI/POVaJ6/JN0OAp6XibtSyhv7lFFDzFWrs
8/FjTBWwaNuotmu676kdiV1YdYdEr+PnWO/rjUPu/VTNtn8OqA+vrSXZ3ReLoWTuvPKIqbZUD+0D
htzUR8OeemXrTheYvkLmj2GERZ8PlXMB8k8yIM8qgBupTsC36e3Qwvd3wrle220xrSY9xf5qGWx1
AWXWMvkMxrs7zcGgn0FL/nEoSwxo2Ot6O/aps7kSstDPqQEsD9n2rRrnGt/1qYtvvS7zb6YSa/Yx
dOPPwQDrI5scthtSOHfeiI5bUFnJ51ZWEI9CPwcfY2uPlJnOtgzDZ3IychWkR2pE01kL/z9n57Uk
tZKt4SdShFzK3Jb31b5pbhSwAXnv9fTnUxYzDc0EO+JwoUgnFV0lpTLX+k2l+usO70jSmsDI3LK4
Ggq8ASRpsc5Op/Io2zKwnGhdasWVSMVzX6AdUbED9dds8QjsgO3cjYgU++tCsGhTMnAR8jx5iiy5
QQSRJuGveb/W5CAIn/CwrJMg4YuNwJatzckLVjbL5bXW6Ly5UY2/wHLIj8KrrGtt69Z1jEDT/f3N
YRof5yXD0FXNdDXVMDUY3Obv89JQeWnj97b4Mnje2ph9FLT5QOStZdtPSSBu54FN+09j6QzBqiI9
/kubHN2CDjvGuWKiNjKfLeuyFAzIyqtTSvJpMpAWbNoN0e+ELaQVX6qAaU8euiGL8MuQZWQVVBUh
HkbJul+5sIr87ijPke23IUCIntGz8lHUqTV1kYsMPpuB0fXfvye5nPht/jYs23AdYTmuppuOXCb+
8oYVZYS7sWIVXxQzypY2UaFtXhZ4iwJkeusECnbo2r3kjtMeiSejXzC3OxFKiWohpmsyKd6dL8xv
fWGN+NSyf2E5UR+EPqivUVksZHvgGeGOaGixkVUtwyIUBMcTUTvjZAZDdbtsqRUsyBs1vUwiSDeJ
rvUYLyThRnd8h7k3tl975I3iGRT7oT31l2bR5p/9MXbWPcZA+wTdxddQzW8A4wit0ls7bubta0I8
WQJ9P4zPaJeAYTdUInQcjmHl5I9zXnJVZKG5kVVlbPIrrNRdTLyrQHhZh+EddPk+avPiEYNsMixN
/X0cFW3991/L+WM9xLvWJhEm+L2EThrj97u6KmvDIYsZfOmCFidoLX+drNq7j9LSvvR51S8a0fZv
QxuAH/BdC7ayoz2jkbPBErt/E92QbJ1WD7fCTJt1HYB0McCXHLX54JBZO8qqLMm2QOjkamz7EOlx
dsd6B0kXlcemxAv5DrFA7GIHJpe+VIuTp439qcAs47kZxTWooumKKFH+7OriO/mO5ixrwRykbIqg
Pspq2ob9snLtfl/NZ5Y+WzV/Muyt7A3Bja+NtKo3vqunh2CGnIGBbE/dzCeyZu34dtnUfX0CtQfU
UrbIvvdRZa8jI+6wW8hqlKbaqP/GpG/N+b1Ut8iPEdt84D1W7OKoJpiSqIQwYpWhRtzNQ+vG39ke
5MzaHe2zjZTbtBBmbp/zyrxUuRj35dwhe2W71lj2v/zw8of99THViVEKTbUN1WSzpn1cCPdIUXe9
6xufR92vVrlVgKgVSn87xNzwqJG4L3kVWRu2FNHZKh3rPp0Q3rURWJQ18uDJVXQmcFC2wLOpVLfO
PTNcZDW4mrFHykwe0IrKLo7N3O83psJiFM9xB9UpQi3DpWNJvP/7Tf3HVK0LQ+V2NlSYsIZhaB+W
kLEpSsfQIu2zrXmvNaTmc8Ms88th6FHng++osZCb7EWKuPQZ1Ei/MjPPvStTPd/EbO8xUkKDVGS5
dyid0DqoQGh2XTJNZ68bqk2BNfMd9LN+0RtjcyxCjVi8WdQ7QNeghJJp7XiptzfB7x1kqVAjCL5z
W/bf0v/qfW97H0diLf6XV9ofD78uXEt3NNMxhDtv3j+80ljATezZx+pzlKbfs+xKeN47D1FkXcIZ
yyPxOUJP4xWKR2L13iZLcevoJw2DrdsJJRo1C1mMphlEbJTjRl5ADpYdKNnM0Q/vOJK0Hn9CvTsU
BspgDNBacfrzDf4ti+pQz1JNY7LuiYGCO4AwqgPogRum11db6pjMbXbYaufbEFBft6oxD/HRXFmg
NTsiA1tnd1WdPumOMA/SbAgn4uzOV0WzE4joQsCiKg9ybJ7Gt7EpeH9nIcqg3fnKsOkjvYbu67Ta
oh3KM0h553OgJtjTO4DxiJDYbGLFJ7Px3c9WbzdLmAuoi2i9c1cliLHqcwdiQ4SD8yC7gqzxr8Xk
Ibo5d2Qja7zGGzEDF0F+bgd1Dg/REU3Fqwkg8u+PiS2fg9/mAIs1jQuw1bYdQIjGx8gAkpWJhpbt
Z2sAOV7WIcEv3AXWkdLbL6Xp9StR19YumKtKD4ZbNZrsLHt5dePeS1R4LIR4ylhiyubRAjvFy+0r
aqD2S6uB/3ByU13KTlfHhsXjUeEw9zr5fdD3T7gTlRdRCvss/FBftigrfwXmDqPKGD9NdQHqD9eU
fRb6xVOlVK9yQKdk9cJqx+Yeucf4GPhTsk68QfnShAs5INczd1W4wXj0iszFJ97j1T9fGj+9J/YB
1hOrGGM3GApuZJJ46aQWYT+/5/dF5miralF9P84H6D8/26rMrO7lAamUX9vk4Pdzlairb+Pe2/QI
pSTWFL9d6+P1SxtUENtJnez5o22rlwBOyFtiYC8Ul0O2z2vF/tRH6MbX9lvXwKFLOrVCrcmz3uwS
O3AoiyzgO3AlGIwgckY79EqoCXVm3XXZgOZ1AjXUdct9V5D4Qygk4TExfOyioftH0OeqsT+y8OiD
FzdvHh0d7Iue1y8uBIHzZDbOI3A2Y927iLuFuBE/jn7VYXOH71GEdMWShQsI86G9yrHDhINXUike
rFXG+hrJsCqfkoXsvR3yZmm60XSfsHE8iUEztvp/hVKk3skH+ZN3kRWMtKctVsx3703yhA/nf6h+
uFwLo29VCt1ayHOlzMr79VIsxw5qgaVRbjfrrs+NO1FoDQkOPtaYS8PcJnvVwtVvpb+Py9EM37gq
OTZvxrhbEu4ui37uPRutZd46iE1rJ1ci5GWvM4+WpWLwAacwLiZHNBmQICbWYqCo1eheHnKvQczA
C9PljKa5tTXCnPZ2NsOF53HtfFCbFn5LrF/fT43sVrnoU7vso1Ffo270bDrueG+rU73U+q7eyqo8
DJnWLvrOSfddU0z3sk1LgQcrkJ5kTbYXo7vPnWI8vze1IkI/v43uMkM0dyL77mmkiusERyNCreMn
bL2+k2/071xFMx8GLbg0oz18EqVlgKZBvQmHlF9H9TEzDdTKy5gW4PJhDC6j0UjLZeJfPKTNHlxV
GR5rPyLaQMpw63fT8KiXo3Ga+YeO22Ul8Uk8oMC5gBRkbJcrDmQUXk5a/KjzjkCXf7xnu1w8qkPa
ri2t19eyOrpxeJ+N5VLWbiPGUluavq5sYSwTYvSJJSDsZVcbwzONY6h3rP76bIdNpL0TptXXe9kh
D0kP7HPjCmPWsuqrhRwtexpbPQdJUT5oLuLZZSP6c2w72sVrASQBIi2/JgiQpcg6vuZpmm0z9BR3
Qs2LZ6y/7uWAz6Hu24fArpUQNTp4HW5jngfHGYg9jcMVCmx6gQywuI3QWMkcldg8vY+Qw/wiw0XN
akAmm6rDYrlyiCIEWJMPYpi/s6Q6aj4i8kFKNbEaljxZb6xRayhR1iSgYw9e+tVAQKeMreEbRkUA
i7HUfOgmH3mctLF2XqSOzL2OfRuS8My5lv2PRVJZsivusiwd97yPUxQrXluYXpj0DQgA1vnPgztX
39uK1ORnnImWGxBu7iIgl/sJq76lVA5IKxvdPRUgZlTm9jVQeS1LxYBpTB7stNRPRc+3PBU9is+o
Nn6enJmypCnDJVUJ6ZmYiegmm1SQ38ui0crP8IZAHwVuDpembd+g5lpJVn6eAPlvvXoqtrKa6Idi
8ICHDWO5m0az3siTkYRc5vDcXntFQd7Ji8e1bA/qcNdEmnguJrU7JL0pVvIyWmVf1IRwoZf1SAe0
6E4mwjJhC3rDm4mN8aK0pUHRNN5j5P5Ztms+2G3w3dLYYPgUD8dgHq43irpzMexby1GFKq5mbZHy
BQF9NqxCQbGzH95G0SABUC5i/NaWfeyIZ0tt7cXQ1NOnxq9j3J7C8YuIfHjrlf7NiLIdaRIfEKby
I4cbGRHQuZbs2IMFae5Nn6fV99hP75WhM+4nP8xgTIvhLgM2v4Qw4W3iWJ+1fZXW2416k7PWG4J6
7UXJokI/8eoKJfMWhgZDsOIr3cSZj0p+9KYHqssOq6yUs9drynmw0QGL9fIom97bZUntvZ4/igXn
hw4zMJT1xIdtq8HCoWuKr04SIttjKt7zmBkJiGZXuXPzwr9nh+MsDCgcZGJps/w+uwg9uCdFeYpU
oz8ag2Ze1cYXV/xC4lmWbS2b5CEFaINNy9AeSEUSwW5ZMriqFjz3MYBboC8xKJI2fEapw77GXcl8
RaflxcOjb3zPyzB8LlS9WjljiueROzTnYT4UeoS8Q1btVC9rzqpjc5hLslMOK02jWApIfGvZ9mFc
mQzYXlpPkHa0U6Wr07F30xIDnTp6mgbS4D7gi+8hvhmN6X3vRBAuPKSnyLf609oHMXY7CQJfuYkS
bSGASh9tHeFYDUZah2Cl0e0Us7m7VVGVN09jjTrMwl6b8O2emwwDg6rgMYlEWj2XEAXXGIMFW8e3
yufMQM6SWd3GLYaqXpoYiTo5opdzNbRtexegJb2UVaftygMLzOhWRVHRPcJLBH80D04nSz3rhf8t
0Z+8eFK/AAX/JwKi+TbUpbfwK2E/JZVer3LHCu5h/+WbqB/U86CUA0H+UT0kIz9SYhVIrODns7RU
vb2DYRvvVP7tLW1sLpDyxMqvRo1NdvdN04L+B4+GUiXJj4iV3SLGGuGlDMdgXRVAhH84mZ6uYivh
CVAjyz31pb7DZpEHoDCtl6zMjEPhjePdXCubgm/KD7JnUMDJQtGMCRFTNX22fRNItK9UB9nrahma
i+jaA4mnV++GHpU7d9rIKlnjaNsT0FtPY5Y+o0dlLtJWiU9uXgdXXdd+MBl2r2GQ5rsCns3aQpjy
1c9djbBfoaLKQq/bBSc9aPKHJmMGET7CNnOzXZrVETaznFC71wa923Ux1OpW9nKzoHKfVAn4LC7Z
96sKmNKLiYze1e7NXz4XUmC6lucY7bDRsWe01K5+wHEsB5pcYtkVW+HFR2px5VRp/Ypc+ivMJO7P
qF+S8Xa/OpMHUGs+ScA92Q6BwCp8PilwQGoZ2Bq/TkFyO8ly+qVTFc5Xv08RqLCj+sGfPynVg18/
CRBc/ZpV/qul+Mr3tOx++SRYvbtJsRbMpQKU6JyMlyl6eajSZvMvm7w51pHLZP0tK08aTTdVi8AZ
AKQ/4zxt5hWBosKnsKPAQPizjY96lekvqR69TX5UXxH+018CIwbBWldPQ8nSpx+9lRwEFxtbY6DW
t1OCZjxEJqgiWZ0Bk1tU6Ax+OC7hDEq/QpvE2MkrIhEJyqKISdLNvWMYXWMsaO40duUHoj/hJc+9
bBck+CywWkP4Q0zhyXeTfBFEbCnzcIBdmg44YyXWkxzhD69ovnWPsj/AdoTPbi6yFmq8itJRTQ6j
G7w4tWshmGKwG1etrVcZygwkdE5wS6EHzdVayaJdHEcReCOqblIOyGu69k5WzcaCGVo0+jFwxkcm
4hfdsbIHO+6yh5gtB0hMMhldwbOw9CMe3jBLj7IXxEh7/vsvqBkfMw9zJtR1VUGsxoIlJD6EsyKb
2aSsnZ4d3jBuCRBOBtnbiYnRSxHHajDTjs6tUM2jVWXcVPytEO08Es3WKO687KuuOtFDUeXxQ4mJ
9d6JRUMaMYJY7qIlqiJMvK3VUFmPedF9UjtezG1qNFe/dlBbKaZ9oujdp6nrp90kgHEGiMN9Kg2U
NyZCYBfLxCEHfPjtdOghzd6peXT6+WpFC0PWdazy3GNP8jICz5an18WUHwqy6BhwMayc4RSZmVan
FPTpq/PzM123jo+Om5lLOcoXCPppzI5HeQ00kUhqjivFiYblQCTwTkdh7q7AfMFneru8N7kCTIwx
INom2+TBw4pnY6KuezsVOWftZJbWq4qJ7snHX3GXGyl6b3Ppve1/lf4+zo7cn9dz/1v6cJU4dMUW
6DS5VvW+7hRvGwVhuGSDNs27tOleS4NkI9ouX723+Vo7rbpWM9byNNnRmXq5NFO727632cJBMG3U
y43op2/gwJHHrDXBk+ere2EQxppEj1J1HToP6L/nSysL2je9E0/gxwJAOMqaBghMqlNejLKrP//9
/v4j4W8Y7BFIq1mw0Anbyv5fEkaZxSYn1JvgDaGaMD5Y9q42sicIXs13y2m3Yqy1z6rviGWg28a1
RFN/XwWTtYXsn59y1O8XOcDBBQgrbvL5oCDrv7JikKCyqtfN5e//ZeNj1sSwXWEbBDctwzEdU3wI
nFma6ocBWanP0zisIneqgYhwMJMCz2fbbnZsk+NFr3o/29TBxuIbP7uFnprdm53VR6h9wM01KFak
ESBPpWn/5oPXX6QiVc89mmGPypherVTt34qKH0jHUmaXBito04Wf6eexqQhtDib+2nnCS95yHQ3b
RHpkSR7kQJAKPb5VYf4vUA3D+TAx8Yc7toWIsmWbZEXJM/6ePIJFDxIjm+0HLCZMkZT5ifyMPxt5
U7TnQ6r7+ckr4JwTwN5/aJdVOeJ9rGxLRI5Wa2Li9Tdf5MO49+r7ubkLcQdWU4QmrNk/GIibHwPh
vkEcIAZSmyMGDbYvNo5Z0zsPgQm6HGDO38km0FrDnpl0QpuWTnmRXsXGqXZCc4cc3fCgFmWPmMad
iHIuqXTcm37VotoynyAvonhlsAA+4R/lRWCYjZcY6zjZKeo2XntFb8pEyTEhRsiSExhDPB9kqanN
fIHMcrv+0JGlaLUv5ECLR2WpawjJVm1hI6cXT8vACLsnO7HGC1/IQ5t2qHvNh3J4gzEVP976LUKj
LJLrk+wDxKJnWXPKEzxvrLJBy9UPNDwbDPWUaOXPkmyTh3ju/TBYtsneujHtvfBRp+knvziqbkvw
YUzuhVYUxMX/c5Cdk4Pg/SY3x+Io6+/daoSkMUmDgSSti9+uMikbY37zavNBBb8SaW16ceb3MDCa
+Dw12bW/vYYByW8wa23BKcy9s5sPEpwZmURQFfIiXZmq96LdyD45Kkynao/q6shCZX6X/69P1bpx
H3rmz0+N0kFdOoMAspFOEwq6GDQmSO691SB+YKUV7hXipnOV1V4flTe9J4pvIMBw6gY9u6ZZ8wV/
YeOCqrx5kSXLM9kB4pJhlYXJNnEChCM7Ivb52EjU5VpW3w/yjApd1/cmleTDotViZFKaXjkDBEKM
Tc+cTaBaylm2vR8Cyw+WfhEmB6LH8RENLxwA55I81Io35gtZJFeVbNBGvUZtkJwiP0MByymytcPP
sKqiolqnyGygKoEeNEGuAeJb+8Mvc/Qz+i57rBvi1v2oq+tbtW7bexfbIN0wvXwpsorQS1l0+NEx
OHD79pJF04ngT3L2yeEheyqchdeYxusw6Na6FfW0ldUcc8CFOY3xtQxq/6VixaK5ifmaTGMHYfm3
s6zuLoUkw3KziYgL6PVXnubDCLjv1bPyapv3bH/yPChQtAwf5ACU3saFHXjW3RC63VEUORLCg1t8
BQ06X8ApFGeVAZw6Iiyk37WjOS1kB1CxeyIlzXPn+QXqMgjKxhno9dDRD3KAKNGkVgi6dA5+qsUy
Tj2ze+pdNq0eGm3snKvNTML5MqwQTgRkFUNgY8ls7LxQN1/MGmjW3B05MWhui/1K2lfW2gnEcJjB
xfC+kJ5TAuVYSsW5QV1lNuJZkpjhF/E+qIsUXq7bHIfc/0nY0IfuG/mE4h4PtPFSlSXpKSCYb7U5
rbWwUa7oLYwPo0tcqQBDuoszfXjQUVm8b82T7JMtlWYXoJMCaymrxC7uTdO0DngqBvs6NIxNrGr5
pzGrN/K7sIa2WwbNVF/SpCSFNwpx+3oRYl5lWZ69aQYPNa486n4IhvJRYPgkz8y0GAm0QsBJqAEq
Kabvrt1hDD7D1bj9ELqHyF7voNFp4NVxVZMyW1oVwghKh+RlZqJtWpfw5CC3lu6tMMoCTkK3wn+7
RvX/M+bPj+A6Wd1W87Lg/SMUXxf/8lrW/3wr40xlqIBcTduw3I9vZSH8xk2tdng2zcm5xkl7xb6j
fNNa/DE7NFq2spoh22FVOgGziszgsm8JQY79yst9pYv5euximSGIB0lQiYDE/6ekmLbLKmOMtrJ0
6y2tf0lNIlPy+7Z1XlmRlrRsDHKBEBkf9zzsHeqyAEP9ZFY9wpuo7qqVoe1sEzFOWXpvc/9Hmxzn
5ldcQxejkpKVQjMm2YcEpw/dVBJ5TFzv0OnFfsymyNhqg2dvxpY3z62OO80GPWM0UYbkrWubZGXU
lX0oXQRFRf0Y2UrCqszK9mEQpkzPVKOx+4b7onYHlcmA9Bd+k6OIAKRrw8HJTFYr78kG0vJaAKvc
dLVTWZdkyEq05sLiVW9Zf9RBg//jXA2LfOUbXvXkp5N5z/PHmm8G6Iw2zku5i+NmwE7Pib1kG6Dk
dO3J8p5sb9jI2hi37lWWqtZRURnDTy+2kZ9eyEbFSt9Q0PL274Pl+USpNup86m2sPDdpeRvLxm7A
dTz0DViyhuZt/VAtWav0xSshYBskQJEc5F8Sue4DmUuT4G3YPXdNRoSXv8jCr2AJp3xAcSuzxVuR
hl+CaEr/Cafozaxyk2X/4HGDOiBAMYd8mgeEvCeeQ1Ey1fUukLl5uXQryjWUPsb8strY1kvT4D/x
vrCqtLbwlu9LKRRK8VyAHbedWjPdOOFU7lmPO0+kie8NIzS+FMKLUUz0jYthBMXFL2teQnNHG0yX
ggfr2VUzf2+HVbcpeyacOvpH9pN6DtZTgiW92aizN4PXrw2W/5ckYV3Ra27xRXejV1heHbJ+ujiQ
yFVWsp1vfRlhD/xp1lLd9q1db+3CVT4FiNfIAQn+UWu9N6oD+urRUxYSoJkvqPpmtXTGyTnDHjau
ddGRkpk7Wo+EL0pWyr3u1d5xStNyZaXCvYt6GC7okr7UVV4jX1b4z4K9QeFr42tn28VprEz0k8Zs
fIXmEW6a0MhA5NMbFgirKlg/XWRvBefJNrNXVJaGS4VtAlsSRsXhNG1HX0EMqQ2n1yZq46WK/c1R
nmS7/rpFuu1JqXvlzs5wkpUfDO9lb7tBt5InYbqYrBrPsfZImtXnKkKbZRongB31vGsKI+P5vYpP
1M9qWXjVkdDSr1XZG1aEHOS5zeyuFJY+Id2U3KNrkvgXgXcI/U78LPLq62Z/6tI7aNC4lfUfffIM
xRNrI7ZUMCH7OPM88akc6grJDgTnAKoSso9J0HS6tU/yWZrOK1R8pezoWIyeeIwn5+HWnrgWUTeQ
xE4zePespr/L9polyTKtEQSAtJTcpU3RLIIZaqKM2LWkgWNeransL+Bk8YOIkNXtWoA1iPOu7ayx
D7cifjX2QdY9kjFbbDfRyOElixiOec5GZCzrEqueW1tZWudQnZTDL+Cauc3X7kcg7R6TBctXUG5d
FH6tev/Bjrzwe9eXW5yK82BRpF9TDMKjRdFe2RmLYJHHEYoW/vS9Hr2rVTn9V9x3vk1Vrr3pkzmg
CobA3UDYe4FKPDK7nm0jKZiwg4DA5vIeUj30NDuHINdclINkqTYavKIcJ13KNqWCMrNQAq6RymuQ
QQi36Hf+kN3v5zk91mNBMOXrzkuHhYvMOVzT2F8rVmle2OOqsFk1bZ+5UXsGo4VMnAjqRyVgrexM
VfcZpbir54NWXCgrP+u6G7spnElNktkkWUy+n2rHYAL5M/OfmhFrCstI80VXDTYANA4E+6CJFHjW
uX7EQgQyq87l71BQ6w5+UH/SZn82eXBnJnHrp2cM4pWjbJJDrQBRSA+d09X7WDvAeVATwS6JKrHS
9dG/6mkz4V5ljTjTJea5idRurbt59oQvlg731vC/GgMQmJo19KKLi1WMrM8/+RDPCnya+eyGiB/K
K1W+9vNK+WzQaliKvrWUSpwJbeUiDM7OXElYhp7TfkoQduvLcFPbyuyLQI+dmBE8RPw5lyAhiZpE
zY5CehrmUqSV6ckvqmaX40B4KwX/bfvQm/t1v1ah8oMOUA8usVHYN3MxsFT1oAgOsioPwnAya30b
hLKh0DHaYKgTW9oy14rwrkN6M3GM5BXIj35wzLZe6RZUZ/QyUAYLiA5AV0vvnMTAh3XuQA+tWPVu
6xxKP3BfqqRdJpY54JECRSLru3Ejq+C+9jjJiSe8fSLSxRDAEtS3W/xc+apZfedh7X3GtD1cpvks
UKYY1SZLwuyELC9YZmR3t+Xkd/eaO43LIIC9riYkH4w5wuTPsaamD829k1Wv702y5JS9uQpnN0MV
wx8tTp0TjuQOm354cyjNiaU+V2WbPEwFK5cFnEMsIh3E+VAMuq8IgC018mEI6RZIKcj6NNeH2gfF
JOu8xf9T99Pq1VQzNL8y9ZMKfjit1OwHG0REOzPBfgmgQRCb1gNYYWsTOEV4tOzUP7fOnHBSmuq5
zTPUL1D2/d5+TZI4/5HpYEirSneeFaY9gANJc/b7Sj/kdhpvk7ItH9h1IvGRlsnXDsNNeZbWFVd/
ZLYCuOctmVq3f4/86eJ3ehJZQtO1dZWwsCuEoXI7/R7zIkYZdI5aeP+IfJY/mAz/mBLrgwPzQ6/9
+msaT+tPokXmOsJgfRmH51HHGk+roRUrQguvrT7scULC8q/0DFZk+SWMqnrfuivDLsJtWuTBQ5A9
JHFzzQ3fPKiKMA5ECzB0yYtkGXYtCBgTUga7JnOVqyOqX0OiMnVwORi0aHxu2lfNVMxVM6LfRtyu
2UI/IZxsVFBqmgBbC+1gzeAbW4U9haD0J11DXCszPkXfQc4ad1P+jBmdC9IHBWOd/CbOUU52UjVP
26ZV+6y4E0ZFPglMuPZiRzY1XUKsVI529EjQA1Vvva+vYsSJy+ugI4WoSB8V1SbljkLqIsOndZOC
TF31Hv5UTpAsPaHlG6hu6qb3EmMziX9aU8/2HaGWtU18fCkQMt0QAR+WdlWw9hbt3pvCZAcXF6zM
BG4oFvkCiV4InXioKSH/5TonxxMLNJzTcjGo4fTYIxodKbg3jgHvfOi9aIrosb0Gx6SsAd4Vm9Fw
9EUc9KTu46ZcqQiy4fyAlozS61/iHMm+zsrKdeZ72UJRynSV+nrxEIEGBFKgnxGx1s8NXLBYC1sc
GYIlCjfDAcCxe8TBEOHzGiIZOcPgMYY0uUwGnZAjvm6AEMtqjw7fCj1MkvlRs5/QsUesoVhYAxGD
aGr/SdXSOAGf+eoHxtYOWDNZZR5lC68bywPRcL/x01NqmC9DZBkHv1HtVSyQ72XV4i8jzW3wjrRq
cixP7OrSE2T+9FQySY8Boq8tjIwq8orHwCyehGjSgwhJVXvmkfD1FVks6xNz7z5wMHfHd9wJsnNu
WNFrpSRbze57TK3CepmTjrw3AdN1lblIAhv0QxFgAIeDHkzZaNF1XXNurcMEDGI9q3luMPU9t4kz
nYMcgIpikxWHwnYqPFxmVZhrG3swxaEoo5c89fqzNxKUjdHMcLTK27Wjfu+wH10wJTt7ZEsRhdaH
Ry2q2os86DbKiUOZYcEXVICuStU4GmMNVM6wTwXZ2GsPEmU1WgHy/TY2tIBtl703LRr17JeOeIGm
uXCC4FgSxT4oqTLsR7d7S+GPn019ABtt8DMaAFyXuoGxMDt6wI3gJ1ddhUCCNzn6dmAlu0p1exkq
xj9qX671UOf1Mg7DWc3SuwbuIu704GshySOPMRrNKs5ajNDTYE3Awt0mvp2vEFFeWYP/xdKN7l+m
Ne33mAGzGlQAQ2gCMDgUhT9Il0TW3DyGj/YtRV7rgAKgdQQ/ssLVPMIiKEGdCesQb5HBUl0QPPTw
4U4w2NYd+ILCWf59knW13zb/8n+DSziCra6rkfr8yCQfgJzrHbf3N5c1MSocbYWddP69c4KZQjM2
q8l044UVoRviDM4PQ4n/aZtmOLW9O+1z09mWqs0KmiDWjpXKcPCUAPhTE9obLShROZ/QNmy74BOI
JPVST8Elrm0NqEEXntNWT7YtvhBiLTfjGCe+KnnoLfQiegrb8pE51V37RZ/ir5WIbaUar2GC7WBk
oiFmWjEaZnO4O2rdlq8LSZy2tNS15nf7NK31ZSDUbjn6WoVzlA2pZa5WlpWs694++hCRcCFIF+mA
NyGykT/cJgy2Imze9GxC6K/IH3LHdA+6rx36UHlEqSp6ibmHFprjfk1zpOuMsVWPoETMXeYzneVK
Em2Fp1fHyF9XM8q2bX+I0bxyd8LJqpL12KNmWnlxe9LVpgHh6WIhoBbHpmybc5JiDmz5ebtEPTde
xKoTErXQ7pDyV8gmhPhm1uP04++/v/bHO5Y7cb4fQaebum07H96xObqddin87Ftmq8NdV7kFZk+e
2S/JMjzWgc4ivSDGq893Z1Hmwb1won/hx2i/B6DkPShsAVGcOBqmSB+x8WjzZbZbudk3gHj6az6C
MMRNye4UKGqNrRCGgMaPqtq68PhmzU4UP3CSsbcBazycg+KTpsbxIQZ30obdCI+et93fvyb9j8dk
TpYC6uBZ+T/Gzms5ciRJ16+y1veYhRZmO3sBmZpJLW5gLBYJrTWe/nxg927P1MyZWbMyFpMpgAQi
PDzcf6HQg/y1cSoJRjfDk11/SlX+gQ1afwLukCPHVkTAOpFW+e7myll7BhkRsGWJ9vEizR41YPDC
U2X6iSb/QMl/OM+4y6KlsgjHHBJ+upSiO02jfFonfDT/9WlLv9T2uLRIdYswKU1Zsrbm4S94Bilj
/wUQyPiZtMwPMdPerWGSXZz6UNUIo2ZfGjqYkrV/0mKPavcetXHlrTLnPWsdLFiM+1i16+kijLVN
udI6dMaS26mJmD/q/47EsCJ3NKWHpJFEb4mrHYJKott30VEyEWsI8fzTu8LFcETfz9HauZQazWAy
KY5NfY4wSYHBJm5Gmy52/hwKc+kbE/LFMc3dYwPe0mvCEOmSKBlPhr7QAKHvCscXD8+hSju7SZcf
pUozMIZC6GTCMnhLNBt+pZkxG7dqdLt0bKAPLpYfDYofV1p7q0x9ASk/N7wZoys/VNWUJdwivdOi
iXLY2kMQUxq3VaPeCWsyPSt9h0kXd80PQVW1c5OTkAkCfreSidNmA//dNtJkoXgUPsAts/aTmnwN
JErQfL6TzXnZo1lb7+quB35LmSJgiZXwINwnqOx+iAo+uChqKO2IEVXVx3t9a06p7E+xi0ywZIzV
fTdFszeh+eVYulbeW8iY76xx+NTQHizIAmRpJ8Egu9Ydqd0NiB02RCJA00O4nCy5znZxM0n2MqrJ
SnmhdLQmdxa8wq+KIeDD2iD+OIlWXNqU+oXbpHwpVTr+WDdIxRGDSpKpUnKj6Qt17uK+q1R9p47d
6vTUbEVNuqIIv/kCQb+r1r77NyvVLwya34eyip6EQb3aQqfuFwbVIIYW89IIf+ptEpN+jKWdGYLl
Z0B2fElMBrq043jRdW28qJGEIWYaHasczjyxxZ/V8X7cHPqg+j0U3JR/PdPkv8d+fZ8dBXQYPpJM
895QfyF3SqKct0VTp58zZoq4YGDTO4nVLeOkwuZ9mXaygfFYTevEqSm3+rnU2coEOPlbeb9eEbJK
F3w4lNxXJL3zwShQ6Uv64rYSS8sT11j21217UmZTwu3PFU8tNGzzqvi5J+T8m6/zD/HOoLmgWQAO
JF02/kFgRpGndc3mKfuckuEG2LB0L1nA3VsQxk7ISukuQ5tfe9TQwEmMjiQvMNIkU3J6jYAtKLh6
d51Uvc3mAII2MxRAkOl4b0wPVmX+WKKlfojo+f87sIj1azbDhVdkOjGKYloqgeTvd4y6lHRFh2XB
pxAhfLMiqThVxmOfp6QKyJf6+izPdiyE1R7ODu0hYLH3qA1fjdw6lJKu7b83U6OonIVuBq9X7uUJ
t6xqYL8j4U9hR6ArjX7qzopU71MKh4FkRptgCcQaFNOsQzutoq2EXYA10McCUuxVyUyAK317Touw
DagNZw/F2FI2I5j2w/z8r+/cLwi274FoqmzeTFGTwbpav+Bl1mJAOWHO0k+zkDvPyvSIFTyE9t2Z
t0pSZ0d9lnQPrtTnImAUNcwHYem0YzG3HuwlBIin+KzMYnvSirhG31p6MTCuvyqmsMexcBR69Qmy
L26QkDVc0IuJ3XT56FBUQfskjZrLWoZvgzgQo0M2VfBcH0N4Pcd2QIv8X39Xxs8/3G/wPyQtsskg
1SX9l5jQToXWmVFZfuaaJrogaacLbGALo+0xMvYJaeZNkWQuOJnybK3RvdrHX2Gzyk4mypqfq1Z0
/v5RWZR2Ue5B7EEDWQndKh2G7JbIG+5rs3vFgnk+CZR7zb7wEqG9YKg8I1RBeRR240Xl3K4qgkMJ
Y2tnqRGe9rmgXmfafZesfE2MPet0jpslPg6oGpSWYmu1Cd1VVB4bffBCevRKpkpHTMnB8vejiNIu
LmEDuJkSenxtsDRS99qFURo7A6YhdheVW/ODLdZ6pxWlvai6gKlJgVQKBJ0bZB/KU7+pHkWF1WBh
jyA4WBpOTBuEJ2HJG5cWxQ34xeoizw99vyY7tpwRdXodUndR1rgMj7kDEFx2VuWRlBCIZzd9Dvpw
tJoWLx8WH8TAbZqK2U1OGm2vAFq9FMcTu9h0+HWtxaq4KS/k7NbR1KvkSBOrsvtM1XZSHM6HxVy+
5mSQ6TqU0iHcHF1DufyMhwapC+qYNqYB86nGpSNs8KXs0fabiey+RtYFRY6Ch4i4z1YKVbWtAjeO
ho31zHEeW0TF0vxJV1s8LTcHXtmk5gZmCG6MdOzipTur4xcN+v4mJxmykRHZo/U2BWrYZk8A/Q9h
S424Wn6YuRCdiOCNP0eoerdA6+x0QTuC2rh41LYfMKRtHFrrUxTWP9Ao+mzhge+kSrsg7KzeqcMw
7wzUVCd0aW/kBEjlrBUf5dCeVR1V+t6MrhM+W1fEUp1OKu5wjqi+jIilXb9Q2zeeS2nV7YXWw7EU
5cusSfL9IsXBYtbZdWKPiebZ0u8IS9S3p3jCQiiGSQteb6cnlP6RJyW3qAvLS8lMjiDel3M0UKpa
Tau7Rvif/ZuM3viHXYWhS5qisRgalgTe8Jc4POJMyahTh08d+xgnixeyuAJelmkNxFAyoBvTbBiQ
nS/j5V7baYTgiS5FbowxY6An60cxJ1qQZwjOpxrC429UPQwbmSxrn6VbhYqdE8v5CYdIyCBI4RHi
ojPcDDvTywn3l1C3ZQWadDQtpitFC/L9xbScxO4ty8udAujzDomACgPBcjijQaL5aSV9favmwBoJ
8C5R9tpMDwj5suy16MbchTrGKjLEbEM41lQkmg8nRg4gD8ANjZLqOCGqlW1+n2XXDvdDKkvOOj4U
dL7QXZtTTyyRUIrX8nM2QRrp89gHUUhDKduGcNgmlzEdl3Oia9d+rdvf9zD/+Xeqcd23itxHhawY
YLD+l4f/HXxWl/fis/uv7V3/+6r//vuHvOmPD3Xf+/e/e+CVfdIvt8Nnu9x9dkPe/49o3fbK/+uT
//H5/SkPS/3519/efxZJ6SZd3yYf/W9/PLXB6Vm8Tdau/5XF247wx9PbV/jrb3v2g+/l+z95z+d7
1//1N8FU/2JYKtAGGCUQ7ulT/fYfCPx9P2X+RQRstu2N8Dz5/amyavsYcT3pL4ZmGaK4FWpUJg9r
SofdKE8pxl/gAYuWtSWglgzO/7f/+f5/iPb9fr3/uYgfxZVtefqTMKCppgSwlY+DXyizwfxVEWSQ
uzhZ2d7vl9Bb1SHIdWz/hDQpbsIlpupiiU4OHvjSpXPi6enc2iobIGq9xS3RUXaVWQ3UvJzcWNwk
VKF9HIYpD4oBrELXvvddIdhrJv/QjXpBb0G6bXVZPYxZ8t5Q8vEncnqKiCYtkmqI3LwYZjstqsiZ
9Fg8bazFtRJKfOG6bt/PL/2gZRQW16AelBFhgYjlEOpTVsDTKYxysGm+ocaFH0kMNGyEqumLFZxK
7FXOmzqCK8hl5jRN+gNGWeNAFuycbqbSBVERtNNwtzmRtpaKS18y6i5a7dIGE7R7kj0nlIetpYiZ
mGa8VYjHohjGXgQu9LERVCrvZhNUEYXRKARSP5J1S53XtgDfUxUjHV17TYlERiHWWFDVX5BlRBYn
tcu3XaTpUjW3XDnWPCstjGDBW8bRhaal3aVyiWc9dkZw3FMrebkFtxJDncqu6mIvju+IuXyiz2w3
soHyONO/lG6wkMBsXF8d8KrNE2ugW7P7Yj7F5xDnnIuaUgcaxsFJkvhatGoO5Fj9AWGov4lVXbON
TG92VSTeC/cFNl0+vqUbbhmli75E4CKWvAXO/cUKZ/G2Gb7S/oa9UfQ8zWblsnHI6G/IVPXZsSJw
5igNHKfZStaLWgxBsRp3S1LLDqbo+g3K8lnKARHKB8edU2NajejaUXfZF71wJ6BYiHdI9lNvwD2P
aGk6bBuaTWQgChKjuKvGirVYomcZAxCwkeqhU2oot2B5K9p1qeiOdf4RVlZ+SMGs6Zt8AdU22aVj
2e0SE7gJLllW2Sq3McVPbl2x+MkSlccRiQDgOqvXPVUztEncD+9QdZVcPIO7fWjgVSfr9Ql3As/q
QpNNR4OnIeIZsgarfhGn6FKyOHlDSEmgF/X7Kavq58pGqRoBSIyu3ZrSnR+KKEGMlMGdskeMco1r
ZzUoCJsqFKxqmHa9kDzhzXoPi7R0wznC5aRDZCw3OkeGSLLTsTmhgQewCPsmUVMLkL/CcIhhwFJv
Xy+69gaPan4Yxsi2wrbC9I+KOmK36NkIortAXKbR13hF1dwYpjqS8dUm5emmdSjYwUHMfK3LNUcs
8onteRGfErF7T1YdHu4i0itJHcPCHDIdb6Bhw9lMgGhmfX0noDZ0yptbY0rNS5ZSl03TnN3YKKbu
aED/TNL9VIwY5I5yIAFwc4U++iHksZ91S4xYMJJ3WXaBi7kE5dzuZO63Jw/wFGgT2gqKLPAU0N2l
VpnhHGVKkuAoUqp7MyBNV58WZMIG/UqBK96RHmkIcfS6z+516pEeWpv+JV0aqrcmjXR6CYO5fpQ5
OuvJABgirUO3pFSGA29/O2jDZyZCKBTkHkx3sriGJswwUobCpk4J+89Q7xrqLMZJ7SHtjeRWyKLg
edGfZLm7RBLYzGi59M0YuWWG/nmx7jIjNN0YbqlnAIBzVC0yPclcdyg7ntEQR3+WboqHYtBBwuAO
06JKcIRCNJxh2rRYlm1J3yG3m9hChGZbWja3cWkszmjidTek9jxoylnNCe2JpQg2gt/uKClA241X
LRygNhYUVYTnXB4SvxiyZ4FuDjZh7KaXacEcNlNvv50ue2WJXjLUiq25RhakxyEi1qsHiLbglmaN
ftpYu6s8msHcNu9RA4ssiSdvzKonPFBgeIyagGx9uWun5FOqqunWskrUMVaTfShiEfSEzfsqmewo
If9VqugarsPdDGDbjnSx8sDtTweLOC4NZeNmOODaaOJCNPqKpCQ8VPLwWPeFeqsln2aPK5heTHYN
lRFpk1kLUnV4ARWF5Z7+YtXpuRLzO2EW73oRQzZzYDqOEPEM1CjCnCUvARh4gBsviXiHSiKWNsgv
ODjMjB68+Qpf+QBYCB66suLW4gUmDWZEkvFYxtJ6NqVugScVC4HSvJaimhxR7TspmSX4WbW+z01a
B6sUfyprNZ9S44sCAbAha18KS+OaurLHXcMrU2m4NbZqXLNuGrfrnRoSQ+Us9GCnUe8b0mXXrqXF
vjepgmTSblK8K2zNQCIRjsZkr63ZeR3qXBFeQfNs3JOD7mVBFG/g5tsKub8LUrR2hUEAxy6uzalD
NDpUsehANPpJN9jFWrW2j0DksU2c6zuSYbqrUABVlWigh+DiwYuccfW4nWRAwEUnboorNQ05OoRe
J9aftVWKJ6SMif4JEmeyjh9mq7eHRQPGCCHx3LD1s0NThvUzDDinIXGc9mHn65qyOFQyKrY1049V
0S7i5lqn6K03qNaPEY9Jr6dZFxipzB4Rd3Yb/PBV0PSDFLHeJtb6MxuHHyl2OkGnbhXavlzQ7ksP
KdasoVzExxLww5JasyuEYu2qA0vFsEqTC/fuQcxIcRCJGj1NWb1aSjQb0hyt2nJ9aGDnoh6cX+uC
tZC6BZ6nIJbcSHqI0QNxLBS53b6e03OL1BFAHkrOLZpKMepBTp11qrOmfQEU6kue2zowax0VTKBl
g6Hji6NgI4U+d1awQDc7a5WWXaZEkwOqjuwLBawgJU20oxgoRN6bGHKUUOSWl66NsOUDmJcmUXbW
uthF3UbEJEC8wlhN6J2M6qUf82VvjPJ72IAA0o3BOEeYAtgqQKhAMzLLEdX+pxRp84ltaOJq+GDa
Gt8kfaga0OtS1f6cjaHy0Y171NXmra+hcGMQusmIK7rXW4cFO8L7pEcYi2hoIoRE26x4jpNG9Q2q
9+KS1348gpaeMUylUT/ThhfWH0mHRTVifpscGkAprZccKVGf5F6S2Z0l5G/+aLVP9VUMhaBCucfG
eJ5Fnjq+b9IysCkTeFCGV1us1o8Y3SZbJtOz82o4ojwXubVREOHr8jDVWRPUi5jZiJu9CgPm0UtB
2YjW47RV4/ENlCPHShaHiYLEh0Rckxr21gId/2EUb/K5oR2+SVtRhdiPGvJz+EYSacWC5gQ5SLWm
T6bSiDdpcY4F6x5AKtKmSU/zXlo8taHDsnbHAjGuQ78kNOvX0aVBEtvW8rQS6GfqfLOFdJKZm/4o
SZFTYirlt1Uq+PDbY6Q08JNoG3nfh/TQi/qSqeJbDHr4sJDl21oxWU6q6glSSJCbg1kQkWct72nA
Vv5cmkkOAKGvDsYSVgdLFmvoGnXZeXMR/ywEqQIqgqICUkIPiRo/gIgeqda3o5tHiDVQZWwrr68Q
CUKZfDjo2w+t0vuDL4jtH4+//0iOLe2z9k5BNQDBBtWsD01GMOW9qRcZfF/6rMrqaOqco9uK6cD3
02XSi1AfxZtmUOsDq0iDOSm//bOH/+xv80jfHYEWw/5+L5zy1sESsnb+v5/y/bqwkeTVgaKQo/Yl
jH/zai0rgCr9+W60ngs3NgG9/c0zf/PrnycVoRWHuUibu3++m3aNYEdRJTsUT7kuf776z9f88qX/
fIkUbSWVetIdpsDb0uiS9+eTv3+D7/dmNQXvQhGs3w/8/beqhRIbGpkJOS7jvmvsqfpK2WnfQ6FV
IlSCtieqbQR8/9bloF2ikOXszyfalnBjbKMsV8PCkXo6yLoELseOLWxd7Vaeq8P3D4xJjhXJfCDl
3PQt1P3Nj++/WQp6qZhRyHYBDSjoB8A9uVkeBqEpD1mOgnUfJz05upyvwIo3N/gif5S3GxoXjNC+
S8qDVcx4xmpa8ftvv/xNVc0dyntDgJZQ3R3lBhFUbBIO0APJALV6ceDNMuC3uSNrWcNxgLoBmJdh
nxaVMyb0EOQqGp3v4/z5A+5Kcagm6Y/Dfj9R6ZafG6sWhFJRHgT8gXAuHgU/nLJTYirl4c+/j+Ns
+Usln+I0LA6DUbPjLjjm95usWL+LpbLy0XgH9hBFiMEwV/g4xcBgTh5bKmqccL1d6+/ffnkoL8vg
r+qREX3SrKQ+bGeQd8BkhaZrD5mctofv30ym7O8P4xpaLXCLxNU7oEUti92hVevm8P3w978x7lz8
Y4Jsf1389YBvgH1N4bcUPYwc/1m0bCpWJFnxXetNfnYqbeP8PB9KO9ovfuN2rhaMi9cZu2lwUs2/
rofnyQ96DyqrPaN2Qyc7PVmhJ6378J4C1qE44RQZhPetp93m9uCfABk5gzs6sLWC9QA6xm691+1g
J4JzU9nXrHWfU9M5zU62fy4N99kUfP1m+eAPg8sBczu81yhzVD+REhGyeyZ2UJyew/s+p3yACd7g
xKazHpI9WfAt5yYFpAC3AZ/N2P7qXMyCXOmwOpMLIn5ym9itWlTn7os1c2KuxbIxa5zpJQEsVN5w
WdYi6NZrpX1weZZM9NZ1b2kvOXn024xXkDV5a9LvYvnQdF4Pa3bxRcHvsHcsPJyAGpyMjD3+iPOK
wym9jerCscNz3kdeTqY+XRHYQzsmRJ7MadJTnu22qvNXiaA5veDclWJHlFxzeuY8stNgBpwGFjDt
Yue5Pfk6i8I+pVZLvmgj0gRs1Yw8fuEhBnpIAYBGnWMqBDY9BxV6SSBORwscJBV0MFi1o1tnkw3z
h4KmoeBTBZL1nfQ2hh5/xdmphmEUuW12P/WN3Sh4iB6S3DfKC8n/drD5IuUud6F6WVVEYmygVRy9
wr9HdwGjRbT4bADI4s3KunYeIs9K9gwLOxrwHfH0hviEDk3nmffmTbM3TQrpV1YspAGv6nPlyQHx
Tr7F5gScXZi7K/y8pwVGy5Nyg01x7YTg8W31rjxTJR3PMY6LiX1QTXt6YIcpNc5k/hA/6DlqXGsz
iH+I17y3uWDjJwjBEmAzIhRP4R1R0bZkegzvg7f68cPoJpmz/Nh1D6LvwQLvTtU+ac+94FkFHoau
LOxRib7LnPxHWZzTSfeL7Elq/Taa7aw5i3dYpLuJK9rWV/hBsqhxv1bnUp9j+dhfyse8Pgn7L5WJ
00yv437Ob3t5B9yg2NPZs0HCws1hRGNF4jZ4XReK4pLiaJB1vuYvhTO3q1P6zhAYNMEXjb0qrW7q
DffjpfhZJ077JKV7sw+2kvbicZ/SJ72+tTruD1ZcBU7zt135ytv71kb0i+uhwoBFJ8flrqNrwOCd
5zcB/PEC7sjmlg3O83oQPwCs28MLtZI3Kd2NzsjmHc9gOoS1k6+78svK3dlZuzsJUeTyhmOnCwPS
zb+4/cgnMwl5JSVEtT4zuCIsToztkEjvr+Z9CaLwiS/HRzIhaGVDA7nrF69RtxGdKc4i+Ax81FxL
FdPHgS4TWxW/m46q4BMMFvlLGNnLD++M5K7dy2jfCmAmzxts03A3qSTMzyV3WPABKo9mh1L5dpVK
YD/mY1M/WPXHoPyMGyewCg9wZ9XuRWztKWy1Ph+ZpCeh/dGFrD5YcZv3IMAL+UQT1IHPY5dSIE1Y
FQzvSngdEfxgyhfNbYbMHLGiKV9FsXfy6irXZ/MezF7T48PLHZkQUGF+o01OZWXDz3qxFPARcfXz
uUT4/anrUMcgEXOZe9QCNbtlTma+aXPfB8UZHfXDBI8BjHg/rFfrzbzhDsstIF+i7XvimDe9fUni
Oy1YPpjBumQTnpgmhAXMrXqqrrsCLprqvSu3SlDjq+cQyrPTWhA9+Y3bYQTjYfS22E2MfWUocYxA
OgwfxNUNi4CUSE7ULQGqObXHqZxKjNtd9NXIxmyVbxpZ70Br5Xvhs6VQ98ZUwT5w+RD92qvtrt2p
GTn5ZfHVe/3GOOOnzjhJMHmgYAAb78Ag5Ezo9b3ArEEb3KbuRhUDXPXLIIF388KbxYcjgXIZxaQT
Nw6/Xa6WMTxyCiov1gxn9HoGrzn7YP7R8f8g+hBKwSfzvTKTZTHcSQcp2FYONXJHL3HojRZe+USw
HFw29wPGyXYas2qFnhGYyUm/MTNWUka98KgykL6EN3xSdcEfD9wsyjjyjS65KtDvvUXvaLCL9O1V
vRfOn3PoiR9cugFAMLtGl5nEdNw+Pn2mkkLYBcu7hsx8h2cJ1d+HV4pAMByUGmrn3XjzuPrCo3Hb
29OLaVtvxi3LH/fRCLhA8fv0wS8BdsHttopAwM1yv7dL1mEWdpEbva2EoN0sWzoIj5v/os3YUMpr
LTMib1KMEEgTblfuKEOLcy1tyA+wtbfh0NpI6R3AuQekktl++8qO+PHOyGO5MJzQ7g8NghKuiWha
YN1yN1dW4s5fnexkwDbY47esBc/GG9uwExxBh4YjLycoKIF4I5yFRwlNLpt/z+nT7HxwEfT7GYVG
l8sEjYVGWuTy/flaDH6W0PGwzVPtWHu4cpa2hL6jp+muVj3lT/I9t7E6sTyH98a59xjRCjEqsFJC
FtfKOLP6abfMsuLEx6bvcXmUuX8OwmrCsuOIa8BSZto1vlYBIK0tPeF7Qrs5Eyqps2LlZXcvr7yZ
HKVgSFvFkVAJamLdJSduPMEnfyIMSgdmHv2SE9+MGPDC4q6dX/kWyhvfBqcH1lCuLNIyXif4HMp4
e227E/Qh4Y0fVDwXFNDc6IFhX+yXyDNuB4EBXXvcl4206cfvSAp1rJP73lNdoiSDlZ4PJ2AEXOGi
dZVb4j/vmrdBqs8+wyz/4rRY/DkEW/F1N7S7Orx2H0zr0Ai4K+W6Z8leMtIGj0Nb59ETkj1ZFDbN
TGR9N5sgbW1CdS4FMgP9pIhB2OwpGs8kC6qPZdgXtXiTbA8yWsYVhetwT/0gpvA6PLJuokJiNm8t
vrSaNl25BNUpuaaL000BvHMUS224X0gMDvutps+o7y1XlbmTdp06hdHiLHYW7gyKgTtMuxxNOtRW
d6L4MVIribuO18GHUUf9mMfJblXYwu97w6ep1YhO3V3b1un1h5r2QS6bIBAc7fxu3rNJt2t86nbg
MLkasmRbzjRfIuPxujQvZRHktpq8Tdx4kWqAEwHOzzCOTTQHh9XNZO+0XXwJUwFSNNg59895QWXR
J22qPZZVczzK97J00osbQpRBWWL6mA/SQgVjKwLUkObSV5ZTjBftKUkdNYV1x6o2N17oV9a5rp40
BGSQkvNyGiISwFv8OC4AS9RxGwYmyLF2qw07j7hB2qt5iVsf1Tkyc3FCt/ccM1zJiNWjCnfCqwj+
ZK7cn7vorFVI7x/j4hNulfDE0mo84oTLIE0iD/aUiD3rTUNOsw2wE514Dn7/wZhlOSfPZuwWu9ly
p2ur+t3ruDghmb8GBCrINb95WYa9uA99bvQw7FIVcJ3PGliWaHhdeh7ezuZFEh0MZUbL1RUvCAKC
XN/eCY9t6zPSqhfiFSMAhQ+NmvbsD9a5IB2K3KQ+q4lreRliEc5KFCCsLA48AUne0xRkh0G2Mjvi
TzMJFNETxIdpPHLC7DgYW0FcuR37HZZXcjeA5Lb5UIIAZGtAAgwmbdhJlxy/QUYKeQqJ8MQC5Sjn
ednhr1Scuo+5+yoQMBBu6e6VGhez1w7yg/TWuExKI0CuNcvZbxx7uvakxgRkFR72aodU2XNxvjZU
pPtQ3Rk/rFZiw79pLele+g7DAsWZPLHu8/Sg9U9ZwBsjtqh+UtytLd4yjrkv3uoKJ2gsfNwU8a8B
lIuD119+RAEzuRU8cktPY3Dhy87+iwEIqpzNE2wh2l/n7rVnuhcBCylZa3+n72hZ5LozCI5o1xfT
7j6YclUKywdLLFhrfLYGP5f5GNlgOFcLLYg9lS8om8/Umxbq8ZGjUB366L9YpowjzpzYMQtnggk3
N1aDPjtXqQv4H8RucZ7OFB9pdna3YuKsxRvN3eZAp4XuSeyLFBBJXQrBWRG4GjEN9GJnaT2dlthE
uVbfL4I9TLbgYCliIAKjXMVXTC0ZQjNTGXzr8NO0YvvaCEGs+oVAOfanGV97EfWEp4lOt3ZIhZeM
YdM6Mwi+5shfgGYLT9Vka5elRAsdzwBSUzuZX2YYisj7dK44eJ31qetEoddBc6Q6SKuDyTN0j1Jn
wOETGO5wi9uPJb7TUOer6ElQl7AqOw+r9crTRT9zzIc7y+l8wGBbYiKza7OjN+vCxDHukBwrPqPH
5cqChzyqmRxV8ZhS2cWVOIt2I4UAVt0CmP9QnlKFNCQQnOVnRJH+blDd7FiyDNrlszD4KNuHD+GO
Tfc8+AOWYvhJ5AcRqTH6/xiIj7faXUdhWHVTWPw9M6kX7a55M4g/zRuu8txrdk6xS3ovdLbVOtpd
eLtp8P3MFad4Ct9UgZABeta00/voTH1Xu7OQgKmhFtJY29dNMNGMvJfgUo0uYUx6C0/WXd9A8+zN
jGE57tJ0YlXkNqvjPgnwLkCcJbyfD8QfhgIcH1JVwc6VXWOctB4ZlNZuj8uIn9g1mh7W/EXF3SJe
gjh+hVWKmUdjJ41dqI2t6IAOTlLntDf5x6q4w235Or01OVt5lxWYKHkEkeYmpwU4uQ1a/cSqLJdo
ctntD/6Pb/Ib+bG/0ojp0GgoYD2BhL6xxguwh1B1IT7MxIvUE86F7CY9sCVK/KRkRIwOa2/R1icb
4TagCyVkcEc71Xs9WA5cu6np7fBt9eeTdoqJbl5/gtI9A4IvSQ/ezeAc7daHzMsQJQFj7UVckXHf
GW6kv4FecBvkHYzDLq3JldnvoTjx3gnmVTSYU/Vedao3y5d8YiaLudc8RaZrnvVHiiyeTGlYBALH
DuMgM2qf+9EPJR9DVJBTOX1Uyxdhb7C/2sW+RI4SuroAQvGcIJzqZ8eIhN66EY7HpdjTxtBvo2MT
RI/ysGtSNwuy1NUozN0QTdXX7DwfNRCuuwIZ3Z3iFneWiKzmKSacuRKy0EftRnKpeBMVMl42nyp0
T6J3xU5Eho/TvpT7kuaPG742gYg6iBpUXqcf6kA9DXuJquz1PrxobnwybgRKCrZxU3nVUUR+7T7Z
wRyMyULlU/E1s727QUpyfki83AeaFa0v+mv0Njz2oivGh9RtHlWu+I4zRqB8PYGBy3unmW2W1Wfp
Ds/L6rxkl0o+VqbXdvfc6M6B97vahQPPr0QdHe0SAYFzkBgkW0F1Ro56i4kVHsUH5VLjHbA3vO4l
fSaKiq90yKIA3Hmv7JOU+H2sVHAYNhzEoXmrkwfUN5nF0h1epksNAQ5dfoh1X2RdZrsjRxDbfYpW
B1l3UYg8UkT7la0Tyx8ZgjBumxikSC5WOzsCLeHt/0rrueI5s/lkeuUB7V8E2PY4MmXETGCGsAIP
AucS7QsdfjjoTt3pneE0vRhAEMhpzefiBHkFXtmAmnD7DEYBf1w1d0b8+7xaONLMYldFS4dWmwkw
CBiiPdyqprucZQthK6cqYGtjWuyhFVgOO/DVrRHAMqAx+Ei6yQ59+X/cncdy80y2ZV+lo+eoSCT8
sAmCnpS3E4QsvPd4+l7gX/V/tyr6Du60JwwZSqJAIHHynL3Xfk3kGtcwpX7pWc7trN7R6hfIktmz
oyTxIv5IQTIMZN+1cp42H5wFcsUSZ2VbxjZT/I4jASmqF17C3fDN6I9d06L+Z26yCp5S2JIPlteC
/DggsVhFz521CfKdfi5W/tuyegdP+N1ZrzZwt3+jl+4zoQtD+32tfhl0T9bOLplWvuP60140p2R6
b35TQrI0FBOs485Z4d+pXK6LXxJQWeNQF1BxnNRqzVicAZRsTrQDJG2U0KtW6Z4xE/og2gcogKgQ
WOVRdJSArV5xfCZusx2YYOzsPUX+w1wdGje7jzgz4o1ffhR3NdRu3NzJEf0TzSHnEt7oZBHmO6zz
3KvA4houAmD/O85VL9lnRCo1GLxcDiNWtvEQvZGeSqdIW3Yv4XOvbju5NmY3vleQMbF9dqq38pmW
6lcb31FpKdtMv+1arKAXpzioDS1hSKfFvGPpSA4OVAgldvv9cFFf7LdOWW2rLdv7E5ektukf2hfz
LWQVZSS+KQLD5a5kjLsgvk061GskJrBz/+EIsAv8zS6y+DEMjql+0u5H6okny1rJ/px8SPa9gTdz
iqC030Rcg37tMSQoGC+/lJ/lZ/HlnI1Dzc6evsYNcgHUAlr1kHJBd6NLordHqfITO0t/ZIhunYt2
5OyIdgZ9jK1xM5Z3Af2FQ3sQ6q9/aj8Bd7+U3lKV3fiPkHQDIKzVysdkidHU9H+qRudqWRYDbknE
mOXyyY7a1U+7gmQ974IjrQHLk5aneDqL24oKgAV4h8n5E1jrqufy4beGDN2O467djWgR3OU47lhJ
gjvK27NzqarVI77BS2K9zrTRNkJfzzkxIV7/cO9cgnfmVaHFXPVNPNBje/5gAGQuq+1z+EIJFfMu
82exq1ZP9m3qbApqgGDFst+/WBejWNMXv9FYyZMVzC7qvA2hUc02Oxsv4zfO2eJduy+e/H0HtOUl
OoyPnIk/VXzbk8+AA5hQZuv+Ucd+t/qCWPikrqwLwS4kUyiX5KBcOu7InAr+LQyZeV1tCYQs3OA9
Q7K4uknCXS89KV7nI0juA8UZ3Y1E3rWDv0uGfes8WoVyapXgNljmKUE2sve/fojHl1lQPVFDCgvL
Fokfrmh7yD7L3GfqyICXBtisbGACdP2aU0XHEh3PNllGWOFEiAgSCRoysqYlGc/D5P75TrY858+n
+KvQPYjHFmMnlkeGcNefvz5cn9rqMb9pSowQtWXFOvDvP5/IWt0HwyESDHZa8CZ/PQTLp9evQaGk
RCes7cNBM+SZbIetLvwvT/2Pn7z+DqNgVvTntxW1X2zSpHlA5I74rw49BrU7v2JadH0IquVvXD80
GNir3vVD2yJ80LNEnm+bMTz+eXr/98v88zWH1Ix//orrF6/PydI62nGr2fx53vXrfz7966MwC4X7
H99JYPgvzhBET8ufuz6RaDr+yPXzYqAuw7wLfWb5N/7Ln7/+2yhCA/bKE5dVE1BAck1npYP/bODO
WS09XAJCNn3p0NCrwH311c4wrHDDZF9spVadg4yZFzmP7jxrj2qC9UQbHhrVAb7O9i+Bj6r0rbHu
kE/UpoGDjVu7Gdr3UaB82kl7bnT57ljtdsrRUbaCNprioKvVXkIAAq7GyMIhoJodEP2fSSEuDC1v
7gpMv/Sa7W2fqSod417f9L26EzWyAqg7zk4zkMmGyQvy8tE1G2NP4DoaPPFYXrU+SY87SR+fNEdl
FSzih2GYj+R4RCtReXk/rWN1BzrbG3Vqyyq5jbPXIKBOocsxsHkjFXOPb4lSMYbYM6TAGuqI/Up0
EzYEo6gWa5cW3M4fwtYPVlehLoqhaMH3LyPlQ5jzXW4kGz/4HHqNWdAS/cGC48ibuc6JhUggkykF
3hgTt7LVqTRA8fX4vvU+Ihd1Rzu/RWoWuEVdGmyOUEeyA2D6yl0EOmwQINYrdRo6xdArRKtcBt/6
mdpRrpNSfqMkOYvAeg0SJKyym7dj8qWqBwitX+SyZKshnykCwgb9avcb5vYnY2QcoAJ/foE5bgvE
eVMqOywoNPoMttOtRKbb5i/WFDMrVw91NR0Qk2ANZ84yk21LiG8DC2iaJECnGnVUfpgSJkJ1jiir
3WRt4taDSS3Gcu/XqBp1+dQ5295+NPU5xmojoWTOW8LejgE9z9Z45zB9Noj+4GPeqDL+1Km2UuId
VjMIc0luR0nXI+OYabH6U8bdZxPglRwhjKwE9/gakQtHbDKtU2upNQwwI4RvtGA5yV4jLpkRTKWZ
63K8q4JS/5ohu9W+cZ+102tW1vRBnY5uqpaiM8p/1ACretgpx6Ep1qNe5Lukgsmd0QYzOvZU+jKn
prCMY2Xah1X8XWQuDnGxDrLhqbS5u06tgTO3b8Z9n8TQhlVEuwbBR0pdrjKRlpeoEW9zKZN1JW1l
3WvsJzP5PHZqsW+y+T0xZ5YUHOTIyuo1MgAFysLwxl6f6VPgqinKy6iON46m/3AmearaPvuD/dFO
5o3PVHq2kGrMYnwax/7YpxHemwrlbp8Fa1WcJyt4sML8kKkakdAO7Q9tkPfjM7ad2k2dXu5jZpml
bKUbRPqTBv+G5Gj5UWG1dX6rJOv3ScHhGoEZh9Z0lBDzN0PFL3emiZtX7x9bA+47ORNA6I2DGiqX
WfgbFL7+BfHr0YnbHxz8mKnZPKSl+YSavEaIifoWFNV57o0PM0e+MBbU0UzEQIxUnlILphZT8R1P
BGr4WneTiMImFfWC+PlGrRLqjxqnsh74vz6xYqehezVUlrlKjAcjNU1P1Zhu4y23UaM7uZtmv7Xl
u60zcBcnC7n2iYfEGivy/ldv5gfUzhE6BraFvh+NRNTER9NsXqKO3UUmB6LKUfQysWbYkdpV4pXP
qZoZ29YAwqcozyHXJkfXeI1McrRUhY5MBNU+mJhVmmDTu/h9GtSXPkT+Jes22Ao4LVSiBuaESaM9
NIWuD8lEa8wzRIwjSGV8r5O4QFmnUh2CW1gTdfntt8x5DAaQ2UELZ7Gu9MhyoUi7lvTdzrQaj/hh
em345lndmLgAHT04dvdezEw/DYW2p8Las6tTvOLIJW/DtHo3yuYJ4PmFY36Za7mrKGhHXDnk54mX
wKbplTiP/lDdwhfeKmV5G+nk4yg5N4bawsbpZ9GvPj5oxaivAs3EHFGEt1Inv0EzUzrygvAfwh5X
EoWpqxg9ii5TEC+atK7o0y+lsEPE1e2vbi7Bi2m1D/QEf5jeuq0Wftr1HO+RBo9HOJIHUBdr+NvF
qoTdhCh8NVntQ9NFv20kp1u15eyfA9TqujPQguAuiOyh2GR2H9Ee7GIvbqrXZCwHt4HTrN1qdEKU
EgVL9mNkUrrfps64oArf0vbTDGcudSGHVTGJ3FWz2UOof5DZHQnUl2Csmgvq6kVVSkNdLbD7SyJK
fUz5rETZM4CPTwNv1dqSy6hr6dXp9brPUoDURa5wex6eIhOjv8JsEtmnJJomZAub0K9HwC49JS0P
ymhZW1HojIETZXUFZpYtTRAbbe9YFrdazuwLKS655v7wIkZnAmxk7+sCaGQ+YmwF4/8iakHFLjDo
ll1LI6ROHsUsv4o+9AgCPzihOwY0a0uD6ilFXGKpCQqCyTROWkwnvWX3GdIR84osRm/kp/0+1wvV
HRpAlAelO1maz7hJMGYguwmtyZju1MTwz8B+ECUh+rS06ctJ6U4J0s68LKNFC1CPkfQl6wofM1vn
8GqZkxD1OFHpqDTay/y+a6pm0+t4F82GFoAtDwJHGarLcVxHPtSXWo3dCHGY13Tll5qYu6tP6v9b
J5hj4Pv9741g/6dOPvLmo/k3J9j1Z/5lBHP+YeoGbhcwvY5cYj3+NoI5+j+wDTsmvieL6hnH+//+
X/80gmnmPwyxJLaquMkNR1t+6l9GMO0fQsU5hgtMsxzeoP+REUyq/4EXMVSVXydAnFmqih2NrLB/
961XUSX1UnYLtd+2MfroDrfh5hhGxnOqW9Ge2OfAw+n5pc0bq3FNEAF706nfkKMKj6x5vLvm9GCb
cGYdSm6TvLRVAT9wpSrBk6Nq5wJN8V6bu9GTGum6YcR8F/O3mDDsSkTTse/oNNitl2CKx61DfnaI
cZQ4Q/vQgqHAdDWfUV5ioQfLZK9SdTI2UmoJ1F6EKon6ib2WELnmJPII0nQmGAparNPcnVn6Cus3
6TXzoUGwO0id+i6mEWv4+D5a2pNdupARJuLDR0GnHKgGbwv1sYDmY03hrZ47cr94b5Psnajp8Kks
Z/NoV/YE8WcgZg68O/FT820cxeo6abh/NHehObQn4krYPlvYhYsicXYFmTVRwqpbxNHtTBpdBOXW
LWQ83hjFjaPaxQaQauw5IlNdqZsItjJ/dIOu+MkN68fHFrDF+vyK4wdw0MDAi/p8mmcUi0UuUL/0
/uqi9tzvio4Rpk8Lrm7OTc/eQkI+tuLpecjkQ6aY2jrPwhcHPDJ9s0RHB43RzgTYsZmHX5zeN23N
xjpOfCacidjqfcg+vIclU2fZLuki8meWHlIlnBs8kA3CHZpiHR3aXldf/CKJvDYXtesnPvV8tAF7
VG0wrW2yCsy37vTQRwbjbKj2xq6CbezYh75gtFmGeFfGNMamUI80MxObxmZeEew1hUxIDeexNBiK
VXVd43wAmWyW8W4e8vdCJPdsWvdWU77XdgcUIHPmi6/Q3mlaQXODnQgwr+YiA3Z7Megm0wyZOIn8
vVJ2TgUet4m3Vj6vZZB/xZCjwB7dt4ge7CnewWliYmWM76Fd0FSCKDlkZF9nQr0ZOiSOZqnuWtN+
ZaPVbdIaAy6JX99KFT05wDsdsmxTG9F1SuSHplof+ggB2QaqYna8u5VRfFg9PNVgSDB42Yq/ihQF
ZU0AYq6YEpp4vn+k25JwD/NkYlLAkeS5Giv9TZTRzyzrbA3Zh2TXkmE5ng48StwNSzByiwsBMyEv
N/joZWDsE/9WiXFQONn0GmtyJzOmB7JdD9XSFWsC597K+p2m/BiEud43o/HVRynRo3mwi/Pm2w8R
WwA8CTmg8q4Z7Ic0hHz2jIWx3OS8alxUjEFFyhgD61WN8mpA3N840Vqx4LJXSXzs9QEuV1wUaz/8
SoAlrhapLu8kzXGpveuxAfkLmLdbOOZGLbm/q0mxro2F9EAQ4JDfF+bQb825N7d9Fz2HgIVyk175
yAUdyvS5FPpbkVK+1S2GfzqyZUs9ChV7OPM/Adw9q+TfxFxxrU0IbSQvfm3BPjQYD+DYY0bYo7VN
gaNIMhYUwBN9at3piuPpCLamqmP8qV+9fio9V3a4oci+ZA/XjxC+2wooA+P+6DFQwn4dyIFk8Zju
cs72JauuaAhEZUM+/CraPK6UtHpD8h66s+ppSh0fbEV/p23BHK+u9wwpzHFAsxCaBzybrtZG3S4a
GQKw3/v1uwQyVjr6x+DeLn2UV36lPOjyYEnrO81jm35ErHtRlnLptJlbYPD0BBt3IgZhlPnpQeY1
obYO/q5FpMw9gNNct2Ec9TVs5Nl6G/Lpfhyp1bkohz0ZMyj+fO0c20rOf1M3VNlUoz1YXNka7kTW
JoTbwt9ZYXHdasKgxtnJWhZBM47G94Hca1g9tIsU61OPzrVRf4MhD2DFIhywcDgWTZptasBfW961
0ZlTBAjxDU25dDMlzEXMgF1O5scKAZPoNBvh7OO8xu5YEO2Bp3BVL0DIFrELKYk0+4gDWKXQ2qHE
0ctjumATHWXigkyFWDsJQ4UqtXq37JClEKRz7BCZyJYUiCZR+k3so9Y31n3JXEBM81qLIricY8Tk
QTUPVsYMZjKbdDsanBm4umiWnEM7kB708xKXJ/qJUYuVbTtNnopBmxM6hFoVktOQDmGwaStGnmA4
uJmNLraWyNN8pAJjb5oEPGCxLuj5TmGdbmQmlY9RTeVuJKtpbeIh8Bxq7X4s36LIsk/O0F7Gqqi8
sRlflS4lSaF7xZPduBigGdPmihsKOrhlSClqUNXBNbupg0A/shiwKOcaLXw5QJBDztKYrHgAEuox
ARFWOx5QY1JGNePZLoLnylQsr+prJgqgMNYk1OC89YtyE022iZD3kgIu3A4p5pvBpMVFlvtHGQ1P
cVHPz7O9awCGrTuN4b5MvF4b4NfFjG5sjk+bMxgz+509YQbXx+om74n7NpxDoCGsANR2NhEVBJ0Z
HXyb/Lmch6SMdkOEaWlUnefeDJ8AVW8Cg6646WyFrjF5KvtTjT1qrXYB7+xMP0yyh16FLLsktKRb
4mH5q8jwuQORY1I9Vza3FxI9/XU588RyRj3XJxlbEAkCaXog9wI7Ha9RYSFBihEpu6jXaTYC2jGZ
xKaJP91NmfmOhJ/EkHHYz5EKjgYu0FiwW6wFopaaCxlD4lYtO4zZsXmKpqw9NQZiF0HOYu4TbBFV
HxPk0VgeczzHzMH1X0crOfOnDU6c5ikk+JA0Y9ZcbDTj4JAbFjmwaCBYY/xKz9BGQIsTNYUkwZ+1
HaxSE5KO5toFBzTqnB3xhD9O+5LFhu7SKSxR90DqavHKjWm2V5OB6Z813Ro33cSJl5B2a4qEVj8O
bHWg3WWxmDFuLOFoAttOuiTaSk64we9q1hb9s+ZCRJrSvfYkcbi4wLZml5rr+dUS7ftU6NlJ+PZt
QfV2TLMJdNioB0cjWYTCVbnB1k4FNCSPsaI4+E+4a2P2QvANKOEQcwAtn2m9FTT+Wsua11lBPQbV
9GyResczHyu88fhtGQElsDwmY0ti+p7N5IeeZIh1FrtMngSC9QiRcRM18Y70a2KcnDtogaNrpFSC
kT69TKDi11ZDbEQ+00UWVaMw6hgxI+bNBJeJfk/NnM7vVN/1Aafi5se+5VTjfoar4sUt/h298Pe2
NSPiI0nVnR3WLqpAmkD2ftR415NJ4RQFkouMWls7fdSdygZlAVknZPCEjDHZCO46x3HcTCv7laqF
HykAWzcp6g00vwv3pdGzCo0do2W2nJGcoGnuv+AXMOfusR97hozNIM6Q5/wwtjZ9HhfoIeWrYVWl
l5vGyrYbfKRLzZUoYLYGm0MdN5y1/qFRoDwv8zEjJZ7MNk+lZmHhhoe2mgT6izmksqhDJJQqIpTY
0JCxdyhB/NJTfOQrA7MOrZ14SZW4n9Ny1/r1fRhpgWswCV7FDWMc3oS6afdk3b00XTvt1RgPdpz7
qSc0k1JisNZKX8GJ65x+l7aQDAmnX5u8mbRdTAfcbpDuTZ2O+fyaUrtsiThs13iQ+rM1W+9qVn12
cAfXdR58RnNHW8dvmHzaOQ3fnLtbOh6nDqf3xJbDzWT/qzaBtSK3rfAsjUV5GgAWgvtbyjadcpNS
04cJ3heDdhl+B638mEJzUxUa+g0MrlEKtzLstNfKzndd0qLwiNtDCT2Xxc3eUCJCFy8ct0UECkMb
RXppoT5nrNt3HWDGcL4nCXKEjUGjUrOKg9GMj0lfMmctybIxWj336tHW2HVUjlvT9sHbmdw3Bcu7
ocQPs9Uj5WoXw0ZLCY7x9iPCCJxTrCx3wyCxGFimTHNHEyljvre+bSvwDNGpzElyrhP4GvYg9mba
H4vsew4dZWX0SGignRzZuYrHadgbEWCIAj19VDRf1EpI1mk7EEVYFHrnkfqyNhJhefXUYXQZ8ULC
NF0VMkDqaxaVG+LdZb5fef2Srstp7WeLXZRty9qKplMwiT2eaPPc+YXpDoP/NZtDsSGGedVZuYZh
OjNdiAhYYpW16qOJJ30o7C3821rmTmFI8ZW2NzrqHWPubZY4wtGSQjkmXID7WpM3YWcYaG7aF9i/
TDT7+D1Da2PFSnnWaL0zezehphs5KMduOALIcu66CZN+6HSI5WAGBwR2ig6ygFbPu7rUfsk2eOgr
llJTPdvhkkTu9CbNT8dLE3ETNBsRMdzR/eaUm0vyS63Z3kCGRD/VJz/y90oi0C1V2nNgoQOouqEg
QBxyBffQmV0YuIyjKW/6gFoiEPKg5bTLglpE3sQoNDCUL4JqRUspmzc9FogkK72CE3mj+/66Vppt
Eimf8YBchl5AQOoCdzhDoyZhs6N63cJmkSI4ICFiM99OMJ0hVaDiolVNUcv9XEVgFFKIuQnBUrCE
slWV0zrWgaS63E5/bdu6hI21AcblbAukugj9nbdIly+q8NsHx1LuRQ4aEx4l/DOSy4MnK+edSyJ/
2ARs2fOJvUl1rxMJ7TpzvxgPfRPcyrTCtPqhJuARzChxNmZDlRXP+RqfP2SGInl0rP6EALbeFZ3+
qDhkmZT1RDQ7GjrxGIMIacYRiWlXF5tQDY+ii5jlZnPnOnaFP0jDija1DOYj41NpjCcyO3jb5atj
ZDE+7pr7HmWUhvYan543DNjm1BK1e5WY6z41D0lC4xAwBrM5LCOEg2DxKN5agtbcIhL9Rg7vQxQW
x4KlIMptAKyhfLDH0U0FKG4d2qmQkReZyGVqFIuNba37GW1kh6LGaBPPCZqQDvRXHoTY3Sr0X0V6
nhU869wvMZY7Sv0edD4CQrHR67nagp3CAk6Qgsw0MhHU7uQY5kS7mGs4pGmv8hpXnVy0OYgRaEH4
+6C5zZP3oZ3SE2x3ZphDfLHE8N3lv3JwnHVBbOpKdB0k96R3jWEwPOKw3dHU8/XsD9iaEUfn5qjC
k0Rz3BQXyxz8O58paGiNi+0Qc0alwmnsGLpFo8fuTfEyBZWGYROY4i+w7wbHQMuu0q4E29MJEMrU
mesibU8tfFTWVHpUTQis1RaPcqisva3NLxlGKCXx3SxmcSl89ZxkuKNaKh4zBjDTDwr30cBegrDK
i7/UJYHPvklL87NqKMhJ7UllPRXPZe881RpXmtk+m5U9bzRTfg1FwBdizmW9Og02lUNH7N3ZpKtl
yOCcldljL1iiIsQOokf1GmTxwwjzdJWHtGXcOA0eUtQB7MWmc1vRGmppSXM6CXmfzxEyJYG3IIRW
EefDB27SoYnLvaVpr6Y2uufWaR/ANT3OAEB5R1nAIkTeVxdr0/Fe//Xh9fM4+046u9grURvvKgWO
Qd1y21kemBduTa657fWzNJDFoVJz1N66fyvxGU2ZhbY6zCFPp2Qygm2/6SMY26usY6qmq/urldWY
7GjmbMLtOqT2tqX3tg3ViJUs6XbXzaQN6m2TBiM9bhNVaMiAe6qG31xrSKZTF62aDG8bSz538AvW
JZEEOxjdgBNRCLWsyF8DOPnQ6D6HtNxXxOes+sbIwfIRpCM6s6bFMZB4EEHegRu1zMmwZbdB/WVa
I6aSmYaF0bGiqYbHkWa6lyGcUmVys1yui2V58pQHYYX6SojhVvOtszKY1JBkaa2joNyLtqMJpEZs
6cROa9rp3lfAsdWN14u0vVeM6oulCIerZp51OzskQ/puDgM6TrKxC0WggQsu0jrWDP8GzU62c9SJ
VRFiNsVmB3I380IH37kQ7xGeaP6JXnCG2M1qsuV9ClF53VoljqniqAosMTEkiyxmUARQjJRVMAqm
kujbulQd7C8AdlrzzSnla+lk91UJqYUC8asbnYrpxjEqMuHqptpt4yrA1N3DOtDSRXJd+hl6VdQt
kbjtnPqsTkjwrMJS6c+C7cjVclUykLEmgV88zR9mxaMku2PQjoSobeHKWP1rhs6FYUWwGrIsOQxD
t0+jGNm2tqkxeyYY/rGmVDMhYmkChFK76Jo8TZNCTnGPv39wGKGOXditBaCIg/z7Qcvz8qAtT7l+
DY4d4h9tzAnpgV8wjBkhN7byVWapPIArvmk4lbbXz/wqe2oy+zPq6ZogA2nWJHZ1S+ryP33TurAl
iwyKy7QzD8SLaIs0a7GqY8ylKwO9Ar3Nq7Y42NE2YNe/+th7YifXjW6yUi0vSxnnYRvN7P1mS51p
hPC1tp+w/VhDCI4z0LZBn7wX+nxXx5T8tmGXh+tDlgQFB+Xvz1XeKBGb4f76Eq8PU76Ikv66nuVO
p52+L9gZtVrsbCqctYsHPL5a7/vRtDa1X5+DRsaze3Wcs9sEFWG/XC/Gv93jJLMVvEKOghoE//rt
y98mT5UGaWBn3bHij6QKOv7rf2xYHYP/63G4fp6HDrmVcro3tO6TMfexC2mfDA3vrtHBEw4rpIR6
Nw4HhAWUU+zHSFWkvcRmDKGS7rT7ASzG9upq/w9vPMzr2YUuFrj18hKvL73W0teKuxW3mK5hwtkx
ju11GNl6u8v9wrMtlt8Q6Cw7c1TyjY//A1kJ/dEsA2wwLnIsBeLQpsqdeyYV+aGfdHRxRQ8/bBGM
Z45T7kimoy21CLyyEXyP2aCyAVt5FOTBHtW6Y0c2AjVy6mQ4iAAZbVvDbMnmCX9+SKDO4fp35qBm
L5POcOMY9R0sqO0HQ8HUrDQSUb1uCpfm4lTulgrjuv4moWwPTt5cEB0sb2FJy59xN+2wENFSzMP1
o+vD9Ywju/0XTQLD+zzkNJMYoH1bpLu/LpXr9bI8SHNiwSwty50aeB9duaA/4mWxd/hhlLjovsso
7jjzNZ+gEgARcadR6EUeIrR9CV2XHYbxkwWdPGSpcbHpFGwIoOkP1wfNAgVitFzylpX2B62sbM55
bbSYSNf0jfwG9V7KatPiqG8o1dlcAdlJ/S0Ap+g4cmNbQ5CQq/8XxCCEcLtrg3at1Pni3144BkFl
ItNbHubl1PjqzI67rNoVZJ+Uo3bozCeRE6RyfR/kIpL76x2hm2NL5UvpDbaCZvRZDc50Yqs3nxq9
bVYG4dvbQMxPozQspsnZzaTY2lksD1UUbjpFTpumCZ+FwZZuJK/jr++ptbI1YtPeW2MB5MyXPfNu
4dmo7dYZHYkTKcDPcxqZ2+sT8mEEQWEujlm+p2bDqTH930FvWTOwk+j1MG2JTEHQPQQ9w/6s7rca
FxoJp3l26XVt16dOs2vohqp9jZ2EWLrwXBn0IIyxI9E9Wf6rolzTvXqgt0AHd8kMlsuLFjUzrlKZ
Uf5RaJzDkW2p0vOpos+fDmy6KtY6FD/6sW8Q6czZmXQ32he5mhPA8lt0angyyTsaoTVpqzmcEvzs
8c4GzrVZiE2rYZj0xcwhVcDNlTz3dYdG0magoCfpKUROuesqohFRUGxatljoRJS3KrDYTcV0OYvs
aPu5jVG29iuG3MadcPC+qCNmpIlujyHS166aB88oORnACn1FdXabJTAoQNLG2w5stCvAbJToZMzo
pBqyPHZOyMGcSmNtqk3M9iREfasBLXVJWciOfx4s0oZXmj2jFPdPsreWyCrnjsYtoGCSdtJjhqEO
XVRLDYKYpou41S3hA8YkCRFrFHm4fgQN01NUAAhCpBmR4Hb614MFKAumEcVZZ/2MkxWtQwOCs1Pg
g5oCeSATRYXyy0fV8nD96M83wqaUh9HP4UUzMXWv3xAhcl9ZAvH687zrb7k+WVej54b++qYSinno
dWkeJCkFWJqXDx1LVXaTHq5TxRgONaLJ5at/HuqhsP76NK8xYhRGlrhqr1Gi4QnLW5w89rxwSOiT
HwJf2IdRyGSDfnBX+9M6pSKcGk7OoSI4r6/bT5orOr9AJaBl2DqDH5KKyBXjlJrHrYD3heUx0JQD
Kjp9X7KqDhPLZqag/yfRwHStIBmOKgIQPR4QfmUUk6o/7JGJWW6roD8xWAVWhN18GaHg8kZX1KY/
dFdcqESvWoGQV7Nbsgmbxyhhj5vYzsuQ2L6bapDPuKpotxJE7YffaUn++2ilUPeGktFb7ckmM689
zIOWpO/qcI5RjxgJnbTerG1YounXKPDMaByytG6+HIuZt90STqw9xs6rPtEYjww9RtU7PXHLlivL
QQuGWmm5OB8sm8EXkVsLUpN9dmZlq0LfEiULWA/eA80MkDCd7Y1F9pI2KPM1nA25ttDSWPGM0Fg1
TclRMGi35fGt3RCykIbLhC187LP3KIPHF4gbbcJRaovspgAAty4z/8lvl4u98ATQT9bBcq+iDUHY
R7Ewh3C4LBSpVo5bj7a2WiM68v3+YMsUGTl1wVL1a1r5ayklwy9rZ6LX1ibsgtLiVjqj7uHOAL5K
3qTKeGCOfwvDeDvE4Ws1MWNz0seWwSknFuMstLND/oh6LFz5URK4c8EZwEq5dZzRXLF1IJDVj29I
Vbrp6S6CgOQYQbJpyoKOMSrv2hONfrRYFCHjGxKnw1xOFwKFGOw/wrxBFaTJ25kFkCvYXwRMvSsr
DIRiFljb/LdWXRwWlVeg4R3tkeMTfZALi/s03BR5dUkLpjnKrSLh6DAnMZ30rvLX0IoAdvv5xVz0
NLDVw9H57gGbVH7MSKGPPhBueGPndaXWQ+m58207AXWheQQywlJXtaOC7w1hMwGfBdAYUE30DOx+
q9LyA/W10p3SM3R5ohEIIRpv1eD3226AiYXllCnEifY5gVSX9FeR/Y54wSffqL/GEgQhiarJEBwb
GTzXpvqgmiffMr5r7QIml0aYZEM6LPyDLtlXoxMf/y9357HcuJZt2395fVTAm8brEDSgEeVtByGl
JHjv8fVvYOtUMSvvqRtxX/Oek4EAQdCKAPZea84xJ8kc14apYTboNYXgSRZiTSw6LVCPk825NAvj
t3JGDzVZdAoTfQaAq2bPquEXq3hJSRmdMKSzHq6y5RRAz6HiGO/knd3Etx04O5vR2zg59QGle3Mw
aweTirjdNNa8jgpG3YPaOqtkxE4RU2HsBr1iDseZdwgS7TVk7LFK24kzJWM1bZlnUqvgj9lSLT3U
y0IN8f2EJeYuSW1qAl2tc4f7KNLU6tAFRX1QHOaxkZnbFBQYFooFiQa3qEXrbdkuIKxoGcxNtlbO
sIE/zFmOkTgyibGWGUffl57tWxgDS3+RE+Cn1X2E5OLO8TpusvRAxbU8KMuCWFBGaJncowik1Oxm
VYz0JMrJKuRYyUN1Mb1DDLdyjuFEqUlCMMEDGzToVqgcUFHOGUQ30Hx9aAzQBefFWjJidYoyc8Cz
wCJjynOQ37RlvN3O0r2d80lyabnkiZ3qjIZBaGI8XMhPzcJ2YrKGWUisEuIMGbzeKAluZIIMnhFk
8nGyqGa0aCyfePwZPdIM0jtUGVBnte44EtKzUruMUvwyQtUaFPS9XjCfudzOFWMPAheCQysMCP96
+XhZo7FHp5tzi8wPIksgyJvwIFfOAqUS28SaWEhqcSJrO2N85IwHhiqWN1ok66Tzq6Y3iKSH/Mno
lejItQAYRkqRqcgtmnQFLFqS1siojCgJ90uzkOGvSTTEgVJgdwgsEG1ThE+lMRWuRssCaNfBDKRx
l1MbPoiFEVobGweS14pP2MxFvk4Z8lAJiFW3DSTKWEocbaNSe0wlTotAf0bsUtZCh6plztNdL/ED
YKzN3IvpRgRzpGk4o7LKxrQBoDe0zv3/ao2dppsqkTb/WWT32L6Hvwvs/nrAXwo7RXb+QUCnbZMx
xfhOW0jnww9qnV7TPxBqqQjyZNrKsk761z9R6yoyOtUkIEJGX+woOjK/fyrsrH/I/KcRG2QZlq2o
xv8Eta4atvbvqHUcDaj4ZE2XOZUSdK/9EYRVVAVVX/ImrkwFfzOdcY4Wa5n9/7YKlZOpNl0/2Gti
9c8d9HSngVLotkPDON0trPkGqTO+eqcAIWNxijEHOuAFue5dodM5qaJdPkk3oaUMXt3Zp7qWmIL7
us1gdf4eCym6ySfs6goRT7h0yHEuaonwUk7vJFEGFg0NddrFFlng89AdhjB+DaX5JWSYgAR6iLxS
Z6adcM1Ws472ElowvKlKQ2irmayhCuP9hlBL+V4UOjInL67FKqRBe74Xq3o201yy5wK0ls+ULJRK
bIvirogU97++it+eRtz127ck9hIbZWqbUTNjOIzDHu3ecgZTEro3L2LVB06/1QFbilOb2CQWyTIv
xqdUHv5uG3Klf57ifzvb61LPbEQ8UjxIPPxyU2y7vEwuLhPi9n9Z/e9f/fIGxRoWNWM/RfW457Ra
HmSbqbFY65ebYu1yRyOYm/++X2CUXJT+eMjlacRDxE2uXaErR6ns/t3OimHOFJyX5/7tGX+2iocb
gcXriNUIHudchT9v9o/3dHk98Vx/vJS4GS4/CknVacP86/OUI1NLokEpzoUwhEHkonwsScvhuiqW
kbi+01bger+spktFwMyqQwojeCc2/ewI8Ts/XHb5eQ6x989Oy92Xm7/dnTQhr9Ytlr2fVbHXH08n
bv7nu8VLDJd3GSwFldCJGECRY1DhE1hwmMv7F3tWgcTAwUHit65bBV2ruF0sNS2xk9hd3JylMD4M
d2Kr2HB5ptlcil7idro8vVi7PDKHIMvMb3lOsdGWOhMYPP6NOpSutVLCYajk6LeMy2rnI8DKFEZZ
4v4RteS6NBzKflJAPUxBRYe0V18PEi7yRL/NDMNg2sEw0F9GhXnUnKwJWqbVSpM34xIpwVsnYCoA
ZP6sKkujweDbTID8QsP8WRVbw9Y66nEQ7sQtsRAPFPtdbv72lGKjuFvseHmc2Oar9LQIHwypsTKN
R4lRfFAIQPHo18d5qTfJeUrx3bDo/Kft26WEqzUjJ/VCnNrN5XynZDXqXmI/GDwxPhucCG6S5Zte
jkIYutt51quHwkinNWBPRqYCJYo7oM4aLFELHtRePrdYuyzEttzEAFEg8Pmhg861hrKLASYn9lp7
1uMKHa2lmF5YV5Sg4bQzgWGBdJWYgJm0xGyE10kZkAj13n8gzu+2ifzOFUVJZk5op4YqYgBDxyij
6am3fAq172J3GpP5QEwZc7XIVkg8XCrsFwqpVVfOLnC6bRtVw17pngytf9fsTtlmTVAdo7wrj05T
I0F0Wq4QsgbGR5nvfaBCZtnJXlXNVHlR11A4pXoq1hp6SZ61oMSXc7QdYUA1TGxForQpOlhNudQ3
xeplYwSxWUNBsRWVQLG4lGov2+pJUrZI3s8/xWFxNCGbRgysgF5bMudDU5YPUnBNJ1LambUJOl24
aqesUVz0iDQlZCgbdXejOv3w80PUlr/c5ecn1sS2KgVEaPV6uk4t+Sgxat7Zy1FQThqfWUyLLrfF
WqV2I11pp548GyCmZPUjoHbUxBRcEWzmOVDlSNwObe4aK8K8kkHt3Vy3qC00fgcnDuUf2txBUlx5
1sfDz2rLvKxr1H04z6Bqa3hANaqNoJRNLFscgEsXMCkU+2dRdXt9YKhvdjGq/LqxD40208UmmZ55
+TJ5GkFjra0AouI6HDf0LEsaZiMjGk+ZbiliTPcyoLFw39yPb3a4I4SAsh8Tovkp9aTvIoQZsMa+
JWPZIYX2MyJH4ibqd2Xw0mU817qWaQK/bH5p5Rkpgt54aghqY9OPqrux+oiazYawUXeyvIXlN58D
+QZ+Q6V/dv57TwYoYA1gS8Td55t0XLdPQ4gaYiOH75l2QsiTp8xJjp1NmNI2RFIAO6p4Cad9Nn+p
JLIZ5AqEeMa2RrBHzSFLLvLbIXF7u98O+qO5NCX2mnbsg2fryywJ+H40HLL7NrXi1SQPmE8keVcp
5ABK0qtsOurADsOrWt6XsmfX66bdFCAZw908r2Z4CKW2a/g6MeGTRbZCI51GV3BJO0y21DJnV/oG
bLyyQJ1j0qtH8gap3dMavKbrkuVbPNF4iCb7Lk93Q/ec4Y7sgpuy/TT7XX2wjxa+SfhUPZnD6Ogg
iwNj3aPFcW3b07sDmeBBckc1CF2FL58DJkYIN8Ei2J72PgQzQNods6gy2avJKWv2feUW8jmEQYSf
ke9Xe4g0KuCr7GYKkJgzRsVvtWq/gSrKL/WTLVE89LRvqkAK47Vr5QrHtJR6hDGb+Mvp3hOFPbv9
U3wcqW9fB+gsHturiAj5TdC6+AoKmgot2vv9CHoy3Gfxyqi/8AHP6TEorqi4KJFX+FtzPtnqRzwz
jjzMNRQdSCzOLfrewoR7sgvnQ23BijjG0aGfOS6IeEMUGiff6Fz15irgd3QsneX7XqwceBX4bFSt
v3NaH8aac5jEz3QM0WBiV1789Xq/m8uj8c0xqxufIUVpSKzq2qb1/l3Ut3myp7agycsXxvckgaDx
2wO/TqpplU0uCz4umgIukiOerH2DYo8vMRopSGEZcxfGHaau+CrqNjk8OYIl7aPcwphby6fyzqA9
qz8QdjPLHnXeZp+1nl+vx2ZrFeT9bmhP1O3JwruBihp5A9Ik/TRDH9kAJX4M61XsEVmTGrfoGQc8
H30PIGk7xdtxx8cMEAsZqddRkoGrQLP+K34zJd7qSJQlok/cdXdDRkzuFk2GtNalVzm/iqzr6MWg
VQ8JsUd+wAjczV4d7dBwKAS7TLkpl5jY6G6mMTXDKOOoreO9HAnKK5B/tITWRBWGmOIjkLQepJ6y
qhOSsdfU5sEu4zoGJhjXHy2k4wAbj/LQgS5N17QpMmfhHpqf0IecR6haxkY741Cg5ggJs3BWPtJx
f7MYJ14TnI1kLExAsLZltmNaVLxIoMg4ccJiMdcy3QkY13C/QheKJN/5mR+zBUdDOwI98xZ0cbvl
Og72BCXCiiZGgJSbIm26jqSVVmz69pGJE0AzGhQvBqLAzrPSTet1d+qnr2Hy93hrADdKX1/R0ici
gvdElqednVRthSQI4g3YkMZwdehzzjFFvrTx5W2h3ud4cHEFcipWhlM/nGjOhB9ddMbW2XV76T3l
z1VRwJ9I+yHnDfAWBWlcfo/5c3ZVHcJrxFKbdkaOuZ1BolRvmna9ZL9jUaZ6ZCibJbSn2mkIikmi
1K9qTAcAOMpHpOOVvbGkI8XRHqcCtf5bOsCK7kky7SuYsF574zwjanF+FU/WMdW90dM39X0eomXe
B7fzET4b7ofx2aFBTh8sXw+owpF1cCwvzBpZo7m/ieDc9I7XpFzrXJ8IWqTIM42sVcXRdyqlB+xU
3fygz4dpuh2YlDbvjnxqay4MLpntmsEf2WV3I94GNanDiHHvH7rwYZoPtg00s6Xfe+jSjWXu8u4+
iL+H6bXXmT408yoKnym0rfr2Sg2uISu7MjfkrQa4NN2l9h1OyrTyEv9kjl7PmSU6lPIa4fZAPJR0
bJId31DCpdBeQVzBCZHjYAvR0yHKBKuIm23Vf9rvvMvr8AVrFc+eHJnQhBp1qxVKzvDBdMGe4XBC
wYK6Cs3jCm9szjx7rVUbEDTtBzynYhfWZHauH7ClLtQT1ZWArlguh/ovYlfgzUxr8ybZ1Hv9VoM+
u8U4c5xu0OJob74HbK4wXJAy2soCEgbisOR08BQ8AIWS763zgFVsRRoXB0P4DJzR9z2nAX+k39if
pRdcBVdf9TN4HuMctyuE6rXvEiOECOqRG9JGcqF03jVAnn0vA3KFbcalWrs17n6tvspN94vol/U+
lFfqjXbOPfVm4qTAAOAR9hBHTP4cP4NSUgDDPRt3ve9Ctsp0etQb/8EsF2JQmF6xK8rQpt+bLdww
2HT+jW9tevURfo4d71p4af5CHET7FoxuuKaDDL0GWlkwbOAOUuRG9w7orNmV1xEVfKRBu6C5Y7pE
so0/I7HcTpsI8m3v0onELQCess/P80FDK6ysP5xVBYKHViDps8rzXu/Ww5uP5vk0bQLPKlbNWfol
P8HW6JGavwccBiQJ3Bpedis/Bofkyom5JKyQs/rxmWZw8VjsYt7VLrq1XyHrcJ/yDPcM/tv8YfGu
N5hm0EyFxR7yDcmONsM2l22Q6NbRbbPog1dAN3Aqc4RRJmL29Kg8kHHS36tPzRmy6La/MU4YhPsb
gnldDWvEaotpWOdLgy2nnZpzf4MNafcm4Zg5zafqrKHIcwMPos7JCTdXHN4ENSGth1YKXvQBsF3f
r7YzA4Qpv2cPQMMrZjonYxu+tnsDOeD7tLEP/uGteccvc6b7ADN4x+jjRNH2FBLGuiWzx01caZOu
nRVZVqv4Cknfil3WxVW6dYDQxTft3rTd8iE5lw/SS3Q3rrv3+MFZxQ/WSv6unoZNuQccDsZq1b4G
z4CUjLXzoMWc4jkFrFmSVAuAa8tV45kzGT8dvmFcZEixGCBipQBJiaDpZr6rT3bolvvkLHnGGmDg
A9bzNaKJnXOTu9HWeqXkLLVrhIC1O78S1eTiCnE5QwEXxcvyKmkePTguLq9Ekbq7YMegZJ8e+Tk8
xQ/tafhOzhBbTtU7tLmCyteL/P2SnaM7iGXf4Wv+mXky3wTnGONoHLsrvP6gSDh/3ndXdIa33Zv8
GN2ijUeUxM+KgypaPchfOQRzF9jD9Ai1e1w9OB/dG/1HKEjH6jbz7Hf9sX6dzpwIOUHq7/Vr/AtC
yDkO1rB1j8lRfTTd/qa61R+Tjezype7UK5buvF6ITB/lghFLt2AI19QKjROtQBd40cvyo/Ok5xFY
SrVCIckZrnpDet1dIexn47jKbhUvv+aSeKi++K0Wj3AV9vMx3jaPM1ArzmXPBZ74K65OyZf43bfP
8TU9Ef6RYwtM5Jjx94rXuDNb84B8BSBeCS0hxxS/ir5QQEMgJCCMqxuIGOW4RLrx1ejouAHYgVZd
AaoaP+aP+B5Vbpy4PuX6fqvIpFvuYAu28NEfpQ9MEgqnUUJW91gyOVpuwLt5437kDzKdx8/6FUUj
MjsQO6v8YWBI/gt5KGKBJ+l6hpQYeBiVOog5DWi9p0F7SXbyPthHe/Su9OOr7QydXLrSrtoi2lh3
2dfE0K5Zh85nMrkVvUE8vs54kzzbKHWdbXg73ck763o+ddNtclUfGVIYY8KxIr8CBIR66d98RbfI
LOmfYd6C3DYwVD7EgFvn51GcAMVZgnxKTioVeu7H4ivAHrLikxsf4LT4h+eOHkXEZfBjgA3s6k9Q
9dbjXmGq9t5e4539yNKNJLnDnQNx7J21+jV8MU79Nb5U3vV8Csj+vKPnRVQjf3cy15/lx/o6KYGM
7LLbZXzwpnxUb7xFNECRsa6++uk0P3NB7D8W6AXqlAUCu5zYGCIMV9AQ1mg1wXuspsO0+eg9RnjM
Ne+0s70OVsgM3dANNvU151Iuk28IWFDTNI8pneNVej1c8b0mnuwCPzl2+Kau1QNghhVDIFd5k/fg
mMyTs7ExeK+Aszowy6t17o2cbsydcy3v5HPhte3aeAieaRKuJ+pVNHk5eAPvI1zTr9uBw/e98dY8
9auCC158zfsGsqxwkpTdccts7LniivNhfc6v7eAan8qrcW1z7YY9c4YudzT3ZDI3rnOnxpvB2uAA
55Km3jAcpA7Dj/Zx9DROz/WeZOy1dFTubcBnjFB55t0N7oo7xhTDl718+uCAUWOH4uaLrtPsZV7j
Vq7ixdv4PrpNbo1jvh3utjWJkYspiKMVKo76CLClueWY9Z+oLfIH1L/w7uTRRn6a3qf38qZ+SO6y
c3vKOQtav5zr8MG6V65rIKF7/wCj6Gzfyhs4j68f9F7vxmPP4Qydk/8REITDCkqH+aS+p8S0bZA8
DKlXNSgbXellka5hx2AI5YKffbHDK6408lPjnxbhxh26zgMm/51DeXfPfOE23ipnhpn8alXAAuBD
OU8Xw358wK6wd2aYHXAiN7P1JeOvtoPbxJz4K87t2npoH9CuQ9LkdwQ18aG4c555Ex/BjgE+Kn+0
Xku1tWdgZZKXxdyI+ZEou0lLIVIk/ojFz7YGL7eN4EcUnYQeVawpS4lKrP1Uo2yl2xZDfMsshDKu
vpSTxUJUoi43xVqA2woFmKa7ohQl3g/avkMXOuV6sJT7ZJjHfRhAgPWHcq9BW1FaWNPKwFiwj46N
9AZ2iCTCfktLZVP1auRNMvBQm6N6AFcXSYOnWEmBSinAHViFuzoNmAAvC6YuJpqhvdDYCW2pWGsa
rYZ4PiwWqhLJzlLVFxFOFIAQxYrVpJUjrgI0302CNPd5iJ0nsqlg2o+BXWebGUfHFlrBXTEvKa65
xoR3juknTVp1U+vUBiOTioOybMLt3B/CkHDVdko+lBZg1qzKRCcwoi7HgAbVOC6D8swdk/RqKk2G
QYsqkKoWHQE5Jh/TSCIHfUYZ7caZcHlN44RbSdcUar06IK8XdSHBEAEeBKN4Hnu0RF0yQaJeZIat
tbRHxGqHJQrPBhL737S6oq4rSr6W6NANJMVnfpDtMNNXdKdZTEv/TgVG/3NTbCulLvJq/L5BPuGf
6Ra1QlsZ9aFfFuKmWCAot91+YAYm6qBiAQapUjdi1fT927bL+q2oy/7UatWZTrJaRSyH0ESJXKbo
OxaRxrhUyoVcQ6wZSCB+tv3dTbGfeFgiwRmggDS9YQah0N18JXLzJY82CYEWJ4Ck41CVuc60CtL0
FhmcU5/TtuRzCT3HBJAXS4E2wrGez5m/B5EQr9VO40ykUxUvl67N2NDZE2toso5zHibQCsabQjZh
ivoLki+rOlxOCoSqrqqVraD2zWpJJBxVdZTT5pOl2t3+55a4w5Exy0SLNuG3jeJxP7fFag/7ILdK
1HnUXA1O+OoSgoZvgPpxYyxC9Z91sVks8iUVLV0Wl5uXeytCXUB4pTux22X7z7NoXY3073KXOeS3
dme1oDIt8lfkiOihSTauIocuKJ6OCXM8lU1/1E2+XvTdWN4KIrZgWTrKCNXAqHeFo+8v94m1oGQv
e16y2MQDNLNq5I24SywqVeKPRtg0/veyhxi2PKt4ENVrNKiKaCMur4cEjj1/nuqy9ee2eIB4qHjS
2FpS38Tq5fl+9hQbLw+/PObn6f/cfTSCfFvX/f0fDxEvOFjY0QcIlO7laS77/fnOfrv9t+/s8tKV
QUCdigLq5yHiKX979799up9V8Uj/8h3/9ko/q2KHnw/odMwzMezpP38O8U7+43ciXtlqAAv87P3b
K18+5x8fRrzWf3kHl5eY3+ZWf6RN99os/Yx8OfnPi7xdLP7Y9sfNv9uFHgB1rT+eRhFNq8vuYu2y
j3jaojKZgV32udz9d9v+fBnxFH887c8+aHfuWvptW3xiOTrcpRcbxFOxq5oYcikX8m653op7/7hp
iQ4n5+f8Z0dbdFHF7j+rYv+CWhMa5m73d08h9hCLy9P8vMrl3fzHx/3xxv7j04j9Lq8knu+ybVy6
YP+rJUOqapvOfycZOn991O9N8v67bOivB/0lG3KMf2iKruMVwfMoGwCVLrIhGdmQYaF8RP1jMZKz
L7Ih6FuypiI10hxTt3WNu/6SDeny/0QmpKgWL4hBcwqKfP/5f/8PCibdQHKka46Fnd3grf07iCvV
iGSf/LA/5b3ejsALK1w94qDBFpz9HMji5v/ntmDpKjt29M+j+T8+Ta2HEjztoqvB6msZAmQxCBaH
s3gQpoR41VugEQgqqf301k8xmqUOQkfAfFQ8kVuj33gIh6fCLlTijJjZ9BpnA1tRXjF77nmuchXD
Ejjkef2MItjCMFzCztDfu07KNxDTRyNCnW92/U4OwZhqPalU4JR8O3wpO4zYdUaMp6Q9tjAks6bq
boySBk5d2AGXjGI6+Hl/lcb9Ey3KfZrWJhW2Gu2uExuHcsBor9XSNvRBJpWFvFFq2HfyFCwI0ifL
Md+HAYKZ7hNX0FEDL3HoHAx5IFdGlV4zE4VCBuaJILWB/CDtk7EqTC5qAbzOqtMQxusjUC2ZZpQj
2bRkC52ABuxK13Lh9/THmeyaSK71KUYSqjTGmiZNbBOQmTBvbsv8SY0DrzEN2q5Sj1kk1NfBkN8n
pJqSe+N0RLmByqHEF9pM3UotfQr4Q20s2rW6DzlGG2xvzPtkzUQUDK8hGYQ0kqiElYTCwrjJo5Fh
ywTUaXC2vY2aVY/1dDsbwQk11ZMTZA46ehtffv2Qm+ZnG1DR0smiu5oiCktDkd7UIXOIriXqMh82
teY897FyP5uFQZOn3DVWdjuXNnCEqnERijESCqDx1B39Iqe2QF2C4hgT6cqOtb1WJUj5HQ3gVDVt
hpHfQaTobxjckjWzHWS45pM8EGMM6cxc6XIN193C2hxahQszjbY4cKJcgeUkA8MfbRzhzI+T0sGU
QDURO+JY5huAZe+9qfDhy1Dd+hPy6hJ7jCL/Kvqelq/xLlkhLAE5ozYBf22qk+pk9zSfdA7IlZJQ
w+rShL9eUV6XmWOucxvBtq2EpGeY+vU85uYhM7qjpdHxyFpt30XorfvBLjaBWTzlhVV6HcPYbdf3
w7ZMpb2ZaZumImKT1GTgScbdOCkUclGGqynuVM3AyaXhmi6rOnNNC97c1BEWAuCxQu8nxxtZDc9Z
MJMKlkqeYiLH4K2Ga6WyPtI6+wirbl3ojCp73bqL8UfIsjS5obHvCBbfmMaEjVF/z5HRk0wTGVR+
J1hCxr6Z5s+4J21Oa291hPTQ46m9gS6/BQmD8Sx9S0JKgwqVtLR/Dceq9oxkBiDa5u82Imy3aXXc
f9ojaCqw/AN/KxzezP9b5O8fo1LeL+fXlT3ppNTU9DH7/MqpBmD1nenai6NKGnR5l49+eWz96NtM
sjtOj5vZCeJdwWRmAz3PlUyzdYeQ3Llho3fag5pDW0tyEmpkcrQWqtXPwqK6m+nPUTZ16zhSb+La
vCWc24E8GFaEQFFSVTpbPpjqLvaRRVpJvxugOa4UUz7OkdO5daAzfeKYsGII/YCHYId2V7GWPLRZ
9yvm6NKlecsJQDOUO4m+mYZoAdyxfqykjTZHz0jZcYm1lNhjgsCxyqTwbtKaQmgwq93W0AYyMeNh
OoGM3/FZPvEr6FdaNp7HyOenoVb4qHQ3aAl5SoNoBfPG8qxMi0BjP07wY1fQIrQ1ZNKrwLI/rEoe
TrVBvFoSe7LfWOj07bsisrFLpNQWh8raGN0MhFu7xoRPwa2nzRYkNsU2AzG2PjfTbdQP+bVfEbiD
HkGG6wFI8BV+3yErgWsE0jSt5AyuTjvBINTLYZXZ/raxKQkr81eZGZ7ZdwPKUisHQK2/lfDumu6q
Jt2zWmJl9ASgzATlNMyMG4whnVJbkEdB6KgDcv8mMbKzVkd3iomLF1U+QYg1cNxZ+uh0O8LuoRCi
pCMFSv0oQkXVIVmyKcv7a7+XgkNaEGbbaiTZW/oIi3Ii8mnMUBV06BpCoFtz2K61TicpMfa3y6E1
zt1wSgEkbJL4U81wwhv6oZ7BTShmjv2rkL6qoX/hhMRWakZOp5wK8jbLYrjmYnACLoDPMuSkG+rp
rYNTfBMUJ4eR6boeviOVWXqe1V+hiUaj9Qcule335E/docG3E7dN6fWodQolmLet2X7HY0vYim2v
W9vST5FRvuS0YhMLM1grLdVt1NCc29IRwI79PbeZRs0UGHvSB/umJQgpA4EJZGalONjxutS4li3J
BB9tQEYZQyLcdOVjGNW7eppOLX6NfdhP+an3t20QkM4ETU9pdQXiFZzzNnc41UbTDXa9x0oGtevH
DsdOTN16NtXt5DOHNWmRT8QUt7hNGrvkQB7WWmKMm6IdYQ5lX06UN+tkydWyoNhTtjk6KOY2uT1S
GwU16dfau1/5SOZ47sDqvjG005DWieZs0XLMTQRW68kGIXPgAmTpc+VackorbDK/jXQE+wJ7mElu
D16QAmVrWHc85a6ixgOTXo5vIpnyrKIGp2SopFPfwQApHZrjWeiQJbqUE9UdO0Ouq6rpaLd3Q8ko
A7gkFDiiOLPUQcHC8QRDhCD7qOjPHWDJdakoX1VP0IWuErlnli8ZSEW3j0m27clhG+Rq1zKkc2ej
CumKkLrVNFjJs344ThEd1tqiqVH3IFXU2nYVQBXEJ0BJrZoeTqT2EGTRMQoKsmSTmgoVYifesKsl
/Q3jSIysY0hsXU78qbbU/pBLe609vvutPyKyAsUCZu0rOFDGsLwmT4B4zNIrrHCKZI3VHRkrUHFI
9ZKLPVVSPErtuoLa7qZJ9aGkyxDPRkkimclJkrNj0djXU6sSVqRlCAwCtNamRDzuAo7VHQIaA3Qn
2pjtphakBGYkOtwJfRBbL9fyRAU41fAU8f3FbmxXX13HCUPTChvgD6IazmXTKpuU8FwZGj+Uiga3
rkk0cK2suGpDwouUHIOQKfMDGmMaB1r2ZU1aAlSfZmHryUP0mfOXrGZw3Tjxhr1FVW47pHSj7NGf
ThQV6GMaAdBvSeUwktTNVMEGG2aurGVgQaUnEm3JdnGGWSdvuqm2spwDoB8wWLU6RjRjlG+lBh8h
MKh2i9eq3vVxeJeXdXIypFLdFhiMV7rZXfEbYAyS7qtZpncbIF4p8/7TapLPOZY/mtq698MRTLQ+
MmTuurcqnCFIdjZpM3EO/Y/r+8YwpkcJw7Zn5tmI+EJ7cOYBBWgxKRjKVobff+ropKQ2JDG6m5En
pCzqKdxxDRs2ZlQcMQ/+UtvAuHasaJOBXNiZqCayzC5vEQdEvrG3K9rrel7n28Cxr3AsFAQ+cCGf
g7JfE4RG808LCPuxxq0Zy4S0NFYNNDwiAWqa3ZAE+GtQhhAELSzG0xBmbj0zpg9mqX+QRuO6qOtz
koaBB0OeGjTkH6yLxDSQLhKGtHtav43OcWHqWAFprltSqBxMKUNlUSL0CYsKUWDIyEYzQ3KbclRZ
CsLTkxwH/bZPqi/ZSapjE2vVUax16nCtGbKyVyUKBYU1IO2yhonRgqG5QTE8S1Bvd0MynXSjM86h
xYFtkMg+xeRLDlw26ZOl+S6WeyJ2pvg8Zom2t+xl2G6BwWLmWHpqscjsAv9qUrpxHfelsR0MGmz6
5HtcKE51Y7XHBRbvNf58O8U9jSKSOFaDbFFra5GwjdUMkMG6S3vgl06kEw8bV/JTZms3saK7ozK1
BNcE4UaNrc2k0FEDxXHsyjHGwmhfZZxICDw4NcUs34xwyTRlCk+dZr62Ed1nGeKTl4zFQ9XM9jEr
q3uDXsIs55anZneNbM/4I+doU81ZtbXzjIRlTIq7CNcMsTS+tR3sGVmMCSoFjhA8X52MUNQLaior
z60KqLXWV3WfDedBxduRD6fAh18+2wxOcVAyTlgW81LUF4s/ttlJ+ouKLZ1uyB8HIDBcFqEXBWAj
FtKC2CqXFvFcnM/KMh8P5uhDYEjzhDCPf93uM+AVprrMH1R5kWxPxJXkwXcsz0zX5gUcIRZFFkyw
LIBWBJX2HrUayuVc7/CtVdjoHCdbVhdL2s/ttnoPSm3emIvBjRAXsH8611ovIoynXqx04g6xWOCA
Uh90XqePYX/kRG54Bq1la8wG3LyLwSQTHhCx2meBTRZu8/x3XaBhsdyJftAkSbeVjpm7a3zZ7QLM
o7CAKUYvTycWMid2JiDW7rLp5wVqZIUK0Oa10DmLZ/OlJZNIrF42OjoiSVWedqLjJAgYjLX8yRWr
tRMQ3qucsmJR3ou+Fx7mf64K+k+VIE2csAYIqAgTD2BDFOZMmqLSNlm8bU7nL/BCCVmb1pPKqlRB
y4xfZr5BjEh7KHwDgd9CfwkVvnqxkJZPaJ6SyghVSH6MGHEFbpPFOugsfyqxNmYasrFFWcdV+yBa
VtrSwxFrpWxADdNH66XjDL4R/BLRvCnKbi68yUbN4zvoiZduTbj0bZI85Q986d4wPpk9DXrHuFhH
RbdGrOmL9dTABi86Ns3SyhFrqTByq7AAl56OL6/bNkMurCDrFj8+sRZhoOYHOuYTVusUjcvyawsY
6ygb8cH5Iy0/xDIkIHWhmy+fuF1+ap1jjKU3ZOkujBWTTK1/okEEFaTUaYwMtCIGOch3YtNMfMna
YRoKeuPREG6lH/m8MEUtXUpxM9dLKJ1a92nYhM44U3tbCSl3vPhgY7mgIfKzKnyxIbizxIGCKnqT
pCbxW2hEtfVfC3FzJskBOW7u5KcuYxouOC/y3J2YxEEEX7TxElOGTehnL2FoYpuol08gPpX4LONd
VyjJodJimox/oU4WT60ABMUqmVIm2B7RFBOUlTpyUnLr9ZhTiXpn6INCl22BCcRAipgHsEg4UNb/
j7vzaG5cSdf0X5mY9aAD3tyIWYxoJVIUJVWpzAahcvAeSJhfP08mu4s6Ot2nb2/vBgFHEASBROb3
urZKDXhzsiYuJzzTf5+blSzmuqw262plIDKcX2bGyL8/hwGqvmzUcj+YBaGSfzza0lnFbaf/nGop
CVGw12UWc5ecVhweglqZElxyU7QJ7fx1TyGxMQWQqTm1o5h4D1O9wQRd55Yw02FTO26xV0u6RNzU
XGC1kEp7b6OW2oxSG4bPkO7HBSuMWiuTdVoJvJ/ozl4+oaK+3i26Btwml1Zl9Bmk3lwPb1mdhoAH
0YG6tuqyBj4yDbWoJsrB4br4bpe4Wpy9KGnRCUNAbicnVmWEBClHrbv3KHgyzLaxK4hpPCejgYao
fIo6afriAWGC0snZZjYhFqfuFoZMNTvi1pdgZ6gap0DeXr6apYzbrJeGd0JfPWrq31R19DezCl7w
W0bSSSxIHpCNJK9wplVQ2gTZQkOSMkTLFT5BOvonXn313fX01aKSIKo5NYnr5gt6SWtjyvYIPSPS
cZoscNrfy+E4o40fYOOqnyMnaq6k/ZwkcE+ZuF2bOHFefrDa6HSoKWpqUOsxmhnhzdT+ZPvCAxS3
ezU7aVYFNxKmsxIWF+bEMyCbYbU4RS0jUKU77vNXEHtxK+x2QL3NxOKtT9skZ0dDO5mQWOSd+OYm
lItuNIDBSiDXof62NUb7/Ob+VrN9Qik0G+HnqcXairNdbhgYS/Gpy42uDopD5QnbPWIxrze/2uf6
HY1RY0ta1Ng9yu9NYqmbLSd6sMSx/P0E1Uc6V6pG8cFC0qCPyzpVkFCqtHPyIY/l3LvFRG6wsspb
/Y8GUvAdJ1rkX0uv/1+bIGr/A4xy+chb8bWtG7ZDEQLnnHfia7IyXJAUw/QDEJPfKIolFdZgKD6Y
B0o0L0CX/Q/xtfE34BVf5+2EPR+xF/8RqOJa/Jo/gCqB73iWIXNSdAO45732umi8Dm2zOx6RTw2b
RHlSyQlMkuXOSMzlzlymChFphNmosiCQfQzlQxCqOTnhvf2p7N1oO/ZZwDtJdmnDYBZ3ao5KQNHx
ur+ggPJeuyJ3ymZCIXcX6FFt0Zps2AVmfMsAFkZ6NX+IKxEtK9V46aURtZ91czmacR9uU1nGvE6M
rqN1UsvFEjAr7OKTbS4Qx+RbSEGSsbI2w8qAF7TTwDeMDM1kaE5zpCbYoEzLapGcHvs6a+bB9yRD
RRVRIshv1GYhFnqwajaFFEJnNksJAhQDvDmTkcrlivmzJMDb0Sb1XYgg6ipeNo9NgQM5Yh98guh0
ODMd2N7lVX5dRGkM6aaUmlUYhJl8WZdL5gC0yNlolAwXNasmWmD06LQaW1+F5UD3nrwlyjP88uvE
UE19pFBrJYJ1FjgjRsGLZ5A0h1g2yZ5Iayy7FPLuRLz0cIVjtdrhutfYmi/OaFF3rgA65qZ5mqWL
iSXlq2pOCVnVHKFmeCq920xpNSTagY7MVpsMoCsGI5liy6gd1bIp5IV8s+l69DfHLHkFceP1DRG/
M3Tzd99eXzbLk1OnpI5x+SY1ez1P9cGi3tUzL8pMy8w7kfvGZU6ze/yEnbywcAFgVm1Wk2bJv/q2
Hm6uq9RcIQ+g5hzCD/dllV72uK6/fsDpICJU9a6QdJqplKLNTlFvLvNq9XXiyXvlsl2t/KfLbw6l
ZpGdptvMsT5cP6LmLsd5f4g33/un2TT4YRVjdfv+G94cKZc2e4YwSZ9UP+Yvvum/983Xk37zu98c
+7pdzanJm81vZtWmxEW5YOfW1qP7vjIlzed6e6u5f7nu8ly835zkFtqMPx5Hk2wi9ejMij307hvq
rmrp3ynmjN0yMjRp0q6fue797rBqA5mgsbQ8uBIs1dyVZakW362r1EhbDZX/NKt2VZuun1RDZnVI
tU4tXkZMavkycFezjvKC+Otvvx5XfY2D34QmjSfUelO5UahZqoV4VGB6b+z00UNZRbdSjVCJ4mPQ
k6pOp1yptvi5aVNFVJvUXmptfzHXWGDTdg3p5Qy/U3FQm3AucpdnNas7UVE9vDmM6RJ4MNUGAmyl
Vr8cS8MEKj20bRJus6SiDJsbINct0LE7fUta+0u41BhBkQxaxgUih5Yc85zucdsDJov8x0ytpSCT
Aidn6JlzjThh9IlGzqsauS2saaqCA/mKXvTdWoTYlryCgCoMGbUNFvXmLC8/Y5Y9PLwu4o0abQr5
Vr0SY//lunfjUfUJ9dnLJ+SL4t1ioPqK7w793ziMJflBNsLcN6NhdejLwFitVYfBgxu2wF+fSaEn
KP1hML09G8lwqvFardWbTNVklEmAmuvlT7mue7/PdfN1n+u6WjE5rsv/7LAXVwL16esh/rOvUYe9
fsv1MGodQVxfigxKtOKMKvaoKd+rVx6pWuQNfjZSfUbIz8tN7SvibuRdKAe+l1m1KVXvVfWZd0dU
i4V6Q6rNlz3VhxZ5UDV32X5dvhwztjUQCQevZKMnbaTSTo5ZO5gyf40nrSAgtzhWo451eoGh2zTg
hdPBUwDOMKhYwWOu/EzHPIJaY2679SqN628ZSOvanwlL4v3cI3j2ppuIxJMd6WrHjgrsXvTGLqh1
IkEy/6tl47JfJ/iMoLb1SWQBjiGXw1xVIcAkqD5ZCESQ6BgLaV3zPV1kEA183E2CRMKNljMZNLjm
TRBDWjQtedJ8AAa0d3HVfc4T7Ts+jMmOogRi9cU5RaPur1KcqSPnUxeUwQ43/WDjjJJYDZxAyDrZ
QiMAA0nxbj/DXSDGK6xCusTungIBGttw3JBMvS3qCbfsKR+3pWfv66w5g6z/ysqRhLOlgtTtukeG
CKhxR4gAXZa9zmTA4gGflYeEHvnah3GTm/qnggrfqZCl/rnbVHTg13BxnsVYpbdOsw3i1loRfBSA
amjTxoY4Doc6eXIN5KMultM3r6KsinU8EF8za7qxtaskPSbj8rnKk1evX6yNQYBD9zxENYNZ3Heb
PYbZxab2ZDvnoMhvrQF/GYGsNNGztePjmj2E5At6C2lsj7aLoMEdqMuYKCusvipXuK9/rcZpvCHm
FfuvKiTEMLYeTetHLtA+F3C8Puak0/lZPD8VvXssE4LAnBAdG/b0SHyiAu0OTqZpPf2qC4OCWdOG
uK40A/9F3W9h/oeoSNFvhWWcyCDv8CabIYvNOHD3NKqNbpVbG3OKYiCFzi/wz/Ca4HtqVDFMY9M/
zlaxDlycpJ2gSm5jz/wi4kfCn7BaSBLwdhuby7rud5RndnaEA7MFp7Wk7+8k9XYgqZxqNMqL0f+C
l136IIZ6eRw++8/6BF+L5I4ROZP2U4tJii/rbR7rL1WwVDt8qm/yCKvKbrHOmJCDE+DfiOEfvqAE
oTjkhxsCDksdo9EFjFr1PmTz0rbwZMi72yZFKZSkSbyGYuat40agwE8Q5IUkVDpFs7cCBH8ZuHE5
T6hj++GmyB6E3mOZPHfOg2McoNaILAhPtdW7B2zOiR/GMnSqf2huRAZzkG/zQsZuVPqw6gfjLujq
X2Vjn50hNLZ1ze2wiVuMl+0lqXdBdm5SQQwClZWV20FKg0SOgr8gW76QrISuwv/KzRnZ2C6VUz8S
PDyL8VQv8A1sw+U4oYQtxy/9goioR47bJQR8DyZGdfITM4aA61if78uqg9oQ1V98RPiJsRx60LWC
54OAj3YdIlbu0vRxoLd/U3e5f3AN0vpCnwqwPhTnwLSJmpmNA6gv6kVcvsmzM75PhLFtiNsD+4rm
+gx/6XYm7nbf5qRIwaZbTVM+PNY8VZjfgsVBl49XjpHg65DwT0BlRM4/+x+XUfAOb3Xw0yFEBm9F
xq5x7A+YlzTHJu2fWyv298tyVyxJSpx4W1MCrzBdHuhCN1nU3eMnW8QxciorP08jwz+R2fOmqpyP
sYYkv12IxR4xp57shXQcrFfg2JOwjU4IJsar3aKOnkZsGXDyW7DcJuADhiL5D+3G0cLd4ETT1pQZ
P9yoH4GE0IH2ln0MG5GugvmrRWfEtbqS9rTO4VxUtG4tB0hE62yiCDKK3WwN/0AcTnOLoe/N4Ig1
lUf+7xZD/3jIP1X6jH3sIClQUbu2cI/AbRoFhegbAtbxxF3wVL6BMfW57wWCkxRMiz/3xhTxz0WE
P8l1u0/EsnfT6Tksm3MX1s7O79H5a423rQ2tWUN21G6mqv+Anys3RVihLdTyeNdb1jPWnfYaqtJt
iSXLhqZwPo9YUpKRoO0oYaMnjyVzrcAwrq5sKmpeve0xTd9WxYIzf78BZz+Flvu5CFJjhbEVCZco
Kqtq+bKeS/Op8eoXnj7cLlo04GOAUD9nqQ/w4hhtxqMZVi7REh1Ss9lNbWdCpoQzMxXRx4THdDdY
r0ZlTBRQcHaFnQb3LlmepzDI1p4gk27u41uR9h5EHaCfyPhgDLC6+0AcdedrkIflrjbjfdDb+Nzh
F4Q7bfFsSc4JoRPRSiszhIDo8d2gd8hDXwnhY07/AIuDDHoeMJ40aCDwV258aBzNXFNZLYKDOVMP
xwIQraT7KJbJWCc1z+QYIvgvG2iqk3P2h/7UTFm7buCb0GUd4OcRY5H1nwg2xYHSW+khzV3fZ18Z
IFSrWcCd6YNgWxHReOO4dba2M6vd9WTQbehJ37a4KQzm3J0JjtvMqZ0+ZpFDuh1GGMs82+Q14L3A
gwe1wtNXI2F0OD6kpBHtqqUPVoNA44mj1m4W4cvizhVAV/Aym2ASdk4sVD5AfJnD13ZwDgKwBEMF
hK9l5v4s2lxbexPaOJ6Uch8yEsDvB/uIKTGIj0zaTe5hVI4M325CVFRTYGz7mFz21ECIqLnmlwYv
p1XQEmmLt3UDfVL39zN2wDfEEn6holbcLoIeEQF9W3KdPk5i3rpG8bFcJhtlbYlejn/Y63KyYAL0
5L7dM1rvPpQkmMCaXbA5teJT5lfjRsxOdtMYSbjqfBwTljHaWGX60D7pvTmdMOGGLkt1GykNphvk
BtGQ9Ij5X2GBbSJCuSBwhmfLy9G4RtAJ7Ey/a7KevCzqFWOWzPtksLNdlyYvYZHimJJqJ2+wv9li
IhloifCrQ4zueDjymzq5uLN7whwx39nJclO58zGUV7o2xAm7UQZLNS3f2K+Muh8hM2H1YPnJj9pI
cMyy6Sh0SQ6pV7fhgVX4Kvga6mxT1DgVlh98CkQw+5AmRuh8QRTvy5Q419Axh40NY3eIdXcTWTXu
0Xr13NFzaBq3BV/EWMNq2ptIWBhGm/WD45ovZqsfqnA3uQPm+hYCay+tu/VAwEiTPQ+ZcWQn/jbr
cXIM9JtFdExM8a0e+SqdxNBShyflOd5dK8LmaJjxkz3BJ5rTfouL849senHH7G42p1852X+rxtPM
mzIybjuMm1eWncEytIthU5CgsJp+WTMNiN6gOzI9+6MfxDhK6vEpFD4pSr5m3DSemG/KMg0wXdGI
koe5edvQhdbb6ljj2bZxdWyesEXKPayiPA0+bYxAc8iOHt+4WoYW6opBvIfdYKnTwExZKny9aeM2
hRGE926ZPvk2QShewg1goBzEaKmP8YNIB62l50PcRey6d2HjHpp6X+ZzchtYMMC7W2JJjUMfLCX9
+WaVpyAvZqatggpfJoYP8A6/jmRyPMDSoumEkbBzCWojxuU7HBgaExjpDfnJS+R/mPCxY1i3q7oa
ahTaLi7L02TjQ6yV9X1k6U/mWOCrrpfPzjD8iDqRwXnRb2ov/pynAZDGFJu4rjQbPTGHfVxMm6WZ
aJrjND7onnPKKENPCzxk2/jcJjG8GuoMmzSrj7wH6W4BxcQ+HOqhCgKU8Ny3dlyvbKvDcpzcOMPp
agoIJF5G+lfRz181opoja4DwbFVPBXqBXd4XJGU70X6QCSi6ibMdofGQsJJ02ejCfEjd9pxHvIxj
S7sdMi+9r1NxcpIfrW+eWsLNPlmlt8qxRtHob08Zte4l/TkvwFW9aOkcBQ6+WM7CPSrwjPBgovsI
qOiiacSHhDH8HwOnbESmlZvcCC0BH5weDZN8YUJaT1rNMaoeenaEOAp/Q6TTIg0RweVUGkYoZ4Oe
HZJ+iHZeiw9SNN+HLRTQMso/xcMS7cp2AdZk/GNSr/jYVwfbtIm2bbjBAmNw8Pyl3DFhLgBT83WY
kw8Q+2F/h+MvszeOHiS/W7JzfrnRR8rxmOJ3868Rw/oXB/71Smoq6VhO1mY08PdJK0iwLuQqM9hH
dnjQuuhY92LZBAMOU752XwQj0Qxddk/laJs4ln1nTAR5Z0kDpSq6jagK76nRv4LeknrbLw52NLdu
HC47Lxh+1tCv1zg6x3ryXZgZWVs2oucSchF0Niieef9D+kJvCRY8+LODxNzEXcvlpVB7wXcYV5iQ
DzBwgnvH63Y2cgY/yPubLowe/TZ7qfBXx8X+o92JACrDDO3Gmz8Q3sC/OmD2MnGwUNQ3np6dhI63
Y0peLtHNd36bbnKzeqls8zWuxqNWeTdzJaBCI1CuMwzbKg1Dqqw34r0wbXPXBvxlmvHY9pl21lMn
PNdkb56b8EAas4dYQ64aJ3HbTnl2f1lneLD6MJOFsfj7U5EZxuuinWJMvjmS2iAW67VfcD1resht
8fLcNc/4rI3n0RghGmKPxEAV/4ElEzejm6acSAQFT0TQXunFpshTN0IQBzphPQ2TLaFEcBLGFD32
cjLn4SMZMlCqqoMXjc5ZTShH4iM2L/REK+/v60p3bnbLEPPI/143LMRGwnk10dFgV+E74UMhJ/gv
BrXXnHkoTJp84tqnwjTPi5xQmq33/uzNN2qRZDIYZK2XEFGOO8vv3dT6zoUKT/f3Tq33ERif83pa
1sVIzuV1X8sMzdsugkemdnmzgUhdi+7LdY1jVtA8ZnRO6gvUBoQlOFf0FlLuFtKZPAW1Mcn0Ervu
+VmtcsjDOnmeBqYdp4/UCisvm8+9YUgzi+nXlDRIiA3rHt5ofpwmxz6rib/wXEEJxp/j97p8FuUu
7Kx8lelaqt3UlF2OljbcZU7mnLF2dy6fHRIXOIc09TnGE6gs/Zg/Nce9Y0E/tLsst4jVt22V2ys0
2WyPa8ekZzSdU7ivxMkvG0xtcTZoBvscBJn24CSwyliwGN5cJgytvuBEjCOVnXMEVPbYH5UWL4ff
+00ZOsN8wbBJHcjTK/cA0/dMltxwIqhsfbmjlpoYkQnKbJAXHTzKIiKP3I8ezbR6rsMIwwV5z6mJ
21TYJ/olTHK5Tu1r+CUGFs2ob9Sn1DpzNvGSrLL7fCB9MNCj4JyXVnCGg4OfkTV8jcI2OKv1pleI
B5fI0DD1dX6H3C0c5tvaM+N7tQejwDNiZouyDfdfNcOi1KLAPTd15Z3rEnGMEfu49k+Ld1YbjD7t
bvUaNwC1qDZEmW6fmpzUhxRlBh1/eLVdQSq1SGZ6bsI5XveNGxw1gqyD+WY26daf8a2BdBQ/1qXj
ryd7zjaWF0KY8/om3CIrGlbEVyYkETCx+66/paaEc9I06Tf/o8F/xwn+UkS5es0TbAnL5A/4/+VT
/8D/cVg3QOo9Bzkk0gHpsP4P83XT/puNMXvgYbBumwyjfuP/tjRf980gMHSyQSxThxrwD/zf/Jtj
WdAC4Ab4cFUC4z8hAJjvNZWclmESa+h60oDdlGSH+vvrU1JG3f/938b/obxXUTUbplM5WsHGqHTe
ApN9FHo97aKa3nRlT+XtYCf+ukm4e7SWqBijp7aDI+6zCKviQ6Hn38FQjoKUC6JYylPiUn+KKYWZ
5UOhB9pdaM9fE82vsWDLxS2x1/suqD+Ovj89lOk8PQS9727fsDDOF1Xo/yqpzFRJ2XOqjhSDvhWL
yuutB4TdQLuw8RrBvv7tD7PLuc6CeBCniEwjhJFwqXv7+2Ij+on7qDxWnocMrBhSOjc4HQ1D5x/b
cTJOdWz/7GNcKoNJPFRuPd2bRk7+4oAJiG8K977N6o0+tsMZUpR0dB8zDCapgbR+mN+HfviDegIU
pQlLD28wPkDLx0Pe7MQmTGtxoPwAuVwvf1EqGg+ti9vpbPcbrcQROBJlerCGMT1kfTesJo9HeJ6z
aENcaHiw4pEaseavu1BYH0kv9G8Cz44PEOBLLbotZ197dpfa2pf2LLA8a5N/c01d7tU/XVPXc/2A
wACPDED93TVNvBjZ8dyfENT1W9QhyTYQpBgzao0+iAhLr3qZ77SFXht1Fez16/RrX40/fDvqdknQ
mIeup9gZEvMrBL20vuox6nSpMTTprp1a55m0lOwJfgdlHxcPG2JnscpzPlOAEeDwLsXBWpSHaNI3
ke0jSxvxHS0TffxAyDcecC4JLgT9YE+TRXTLY9j/nllUJ3syYgpumH3y0BnYQvv5A6n2a30Qfbpu
6BbdzOZofLA8rmWwnP3YLV5mqg4CVgoJ43V8nxnVwyyGO6+mc43jeL+PTecpS3w87eK+eDGpgjhD
c7RIN05k+sh1IqS39TxjFfjX97jx54fXsy3d4y53eYYt850g2iMRHb/zHPst5xtjhurgZy35VyLV
8FPBQJi+f3IQtuPeTwJTzAy00A3ReZrxoafvfmeWzmnobfLBGPlbsUYeyZqwI/3lr89Txje8fRQ9
w/PA4OCX08YwkbfVmzbG0afIrruoPOmm1t2lmXNfuoWzceIxkQXO4N98nVSf/+n7At3UPdt3Sa3x
3z36xH/OS9PG1WndaUb8oKE96nFx1TTTQcds2Ke5z8iJsZbgueGBQgfQrd1gqA6B3sOwt/Un74nB
efTSW3pBUItFc+Z9o1NLxE6ivUD7pf5AHOGuCsmb6YLZu6+WAv8rk+FLp4fu/b+5fvKE/3gBedZM
x7QtG9Eab5M/XkDPs+D2lUVycmzrKzlc8cGLufkn32hpriKkYG6Gyshz0DaJWjtatESHdsFoMXWb
pySRxrBYQfcGH7JmWsOuNs5qktnBTwJuvVsr4RGcjSVbjzpVymkpkSbF7dYcKDYIg1/nIVLfjgMw
eNiMd+ALxYqStwF/m5Q2PWnsLWqd/KR7YcMgIPU+BeDdK3KPZiMk4TcdPMTluT+si34VBUtHE1B3
26jG1omo5ImE2RzHpkDflIY5ERJUQ7Lphl99R01Ea1FKhYZpr4ckMY4+RSEQp2zZR5gqHcKqxH3a
7svTX1935883ku/J1yOZbSYCe1s+f29uXN0diBpyQu1+9ldoxdC7Eg336DvtZ+x/aXgFITdj6+P/
FM8/MsNPf1pQj+h3jq9N5hmrNrPdh1hL9dts1NAIml74lM7Y5iZyX9GtJkubfwxDdqICejuZbvo1
rXzkXf4cP4B9zWhZC4T8Tk5LVLr2q20gjwnqJ7vxGXS3XbCZxeKtzGY+pzXBiQtygDUDLu02Ko3n
0cxsgqgaEj0XX6yg+pZ7zdGbbWlP9j4pXbzqynE/LaR82W6ZnyL08ohWvohsqh8YMbUvtvfYmt30
ye+c/l43LqYa36f/in5W5z+/pE0y9N7f2hZxtpbnBvR1qGJ4dHTeXmK39RO9jXvrnhIKA2EjNw6k
YRnYvE70+6PEwOgab221QU0mPww1IAj2aTVtbrbXzxghcbdLTb7f78O82cXxUgRC6uDXo4muSFfC
m+v15bhqc5ijcibynK+47Lm4WPkBHNioqwKLsitnqY1tcUvQ3fbNB9WGy1eqE4wLPdwGtv1yWWep
M7h++Rxk/BmhN+i3HVrbf/qbrnv//bjGD/QxdPnVOfw+xTcnKzdczkntc/nSoS4eUmNttIKQvN6n
Cip3UzuEQJna5cqrLWoyq8uvZm0e2aw5xbzjd4bAR5340qNmhYdEVmgc0smo1whZuRGyhpPKak4v
CEAf6ce+CGf5RfJdhj03Muzxl6hIyR4y64gDwS996gmGp1zUUzbKZf0ozqZvdaE763QAeRrJzaOQ
RWClXn8MB++UdiYF/M7Flq4tP5kJ3VUAxHuYjiAHRrQbyuLAC596lqxspSXachNwGSjIBXeS9a+G
bkJGScyUtbF5ehxlrSwCWkhIfe5HF1dacMnV0mN3kXmkjfrU2sywxYZVn57HkmZ0kBW5xMdaQadG
J2t1hIhbmwLvW4p4nazmkWB1cpMfYJ8nIat9CWU//jaq+RQCocQ9DFEgVdQjpqF9iYkaXIG1B+G9
UJVEWVM0KS7GssoY4eLG4/vVhmFYtDJcE/g1Ef7KURVKWatMKVoKVb2UdcyCgmYtK5uZLHHKWmcn
q55ED31eVB3Uusss74SGOT5ovV7c5BWms1R7962EV8vWPDpNBI+yyj5noX4Ty4qrkU8/Uqd+NmHA
4w5vPqVRiyNB769hXT0tsm5bU8BtZCWXzFutDD+EQR2uKXhhfU/Vn9KvRwm4lbVg6o79ZpL1Ycv+
CssD9yrqxv1cU/i2kOTK8rjmljtiVI1DpdMyGoTbU31u671GMbqVVWne2IdM1qkpelOxpnTtyBo2
rivUTqfvSZM/FV6p3UO93syy7l1TAIfpq9/OXoOd/sQNBhYxrsL+WEgr71I4t1NMgQwuWdJG/d5I
HV7vMQitM+9c4KTbgaRxWvWSilYvPSWm1IQuEDO8HlJ6N5hym5n30ZA1/cXEcqMHJcwn4gzNbiBx
iZKeb+EO0grztpXgQCFhggW8wAM3yKcX20l/uBWg49SKjWOnTyXyqiMM7rtKQg8VYNe2AY1IQSUs
Lz4SVQocmzz1vOcRERvHEhxDkEQqYY3ELnE6HYkXsIkO0KjX584LiuDmYcTtu44hKdedOLcKLmGk
t4CfxBJIGSoXSKWtT5oEWSoJtyQSePFAYISEYgIwGYS7HywwGlKMImB8YJtBAji9hHLmqcQ03KZp
TZf8x2LjV25K6GfqV4uEgmoJCjWgQ0MBa8ge9WNkoYCTAJIOkuRISAlS/I0hQaYg8yM0F/O2TL1v
GBc80GCRRdFlL/NAzjqWN/BqTesOp4By44BjFQrQktAWaXKPdgVtxMM1NA5fCxcrYovOxjaa/C2j
dVLN53oLDWg+iQ9emstIlI1OgwhfB9P4ZZESLn8YN86UnobONuGLAMWlYHKNYDxoLMZR80gkmjwe
5Ym60kL/krpe9ZHO1jZNg4+jiy9jmVdHQ++K295svnAPNTdWSZKEleG6S4kPwdO4GLygnS+az/Wb
QM43dZ2ZkoyDBgpOEd7xR9+tcGzPYT1Ug/1s0kOFNVGWe6GbycrUGvzgA//n2GGBzRmWUD+8A8Oh
bxCWV5W80gnBVBvb1160BGRhdqNPApyUoRhhJBI6tRfyLtL7SUKqQoKrMyhrKuFWXQKvjoRgc0ZF
iwRlc9BZ7FC6cwdem4LbAjcl/AFAua4EdWsJ74YS6F1AfCcJ/Q5gwBnWLoCGq06Cw3n/KQYrpjTu
37QSPm4lkByAKM/OuVIAs4SaUwU6S/g5dh/7BQ9TSwLTPQh1K6HqAMx61vOZdArd2tkGkkkJbIuH
UcLcRb0iXdZ5TsC/I9rDVSwhcVuC4yYoeSnh8lAC54yL9qGE0g3n6wCybkqIPSutDw6EIC/kH15A
4dHhAsdLYB4myrMpoXqMKJqVKeF7Yb3ygIldPiQfMxrO1Syh/gzMP6ZXvUgSQD1CBwDi2RWSLSCJ
ArOkDLSSPNBKFkGmP8FBWL6UwIMwk4lekZQDDe5BCwcBgGJTw0kYJDnBg6XQSLrCIIkLiaQwjJLM
YMNqmCS9IZREB2xNSsCx4HaUJIgBNoQhaRGJJEjUkioxw5kYJHmikTQKPDG8LQg9xjJQLChMnAEp
nlO4FxUcDB0uxlBmP42hwylCTHtnIW3PgLeBMAOfGEnlSGxISUmN2UY6DfeNJHzYkvoRYZ/YO+Un
V5JCFkkPEfBEXPgiXew0t7Hk97VbGhjyIu3vYxLsySszPpvwjTeBbo8HEQXaqewqfaX2UBO1mC1l
9KC78XQInQVEVn5Mft7gwnz3I75bLIv21JOfuof856ERjdIPSa//UsfoxhlrXTF8aho73tqFDggO
hvIwazkBPPIYpf8oirz/5qZZsq4c7BemvuqO+WCFaytotS+iIFRVnra3FGQYlYH/KKX1twzFit0A
Vf6QxqV+s3j5K4SA9odZGAc36frPmk3iDjHsOKGYwXivYea1DuAkfYVwtVW7cukRbEKCeIYVPTN6
GzOZStQ+tgiWwX3l0QQRzF3+3fS0cZXruv6gl4SqUJvHu5tSy8ewDj7jvND+0IfsXoRgp/Ogd5tJ
j+LjOPS44mS8Mmobss8S5SBxbvNj8vApmYdmeKbLc5gYNW/mkJK8EIbxqA/kcKjddPuTZdf2t7nT
9JWVlO3DHE3GndP1zXbU20R6kb6oPZ3FPqVFbH4aIn/aJN5kH6BDRyfSKjS7XBuB0L6CCa0rRMI/
/CiBv+Na6XPQEihvzrO598B2Hu3GxNRB/habVIhWL7tvE76fgH9+/DB4VXDnknW3FbhgMYL3P6gL
ZOTNmddV8yl3yBrmORgPTda0J8cb03UFZPtaVbAV5VFrF0IMeabOU52F+d6tbLEvh6R5yq2ef1bu
EtDb9WM/fNWcJFj5hmafAtzbDpqWa5vGr5yXMIif1a7RED2NqSwbNLq/aWunOhTcd6fWKqA+uoP9
2mM5drmQvjbelEspnoxw6QiRj+u9Mfb6U1gJcfniEWpUPfgwAiKO4XTEcA/GXB9B4e1TP084QehF
9X20P2lLbr6KMNbXjWj1Y4XY9GRSHbzsUGqH1rLzbymg71rT2vAoNC0+zZzjKpyt8ntQMb4cjW+F
G9dr2x6r+9kerXtRGZJux1fgMYxO8TuRo+k69/vlPnS97n4cXKKk0tn75sNhUafSDlRXey+49/uW
jKZ66HAs8HknA0UdQ7FXe9Hlc1Y933WqEGmiqWcHPUj911l7Uufjhh1aR7zVMMmw+2PQOdZ6XJbu
VQjqfuqE4oVsugrq4lwb6VFvvGBd9o7/1ePPUntQh2gJcCqaBxpP5xDPOIr31dx/7abu8qudYMS4
KTGMB1xdRggOHtEZtHhfYu5KdYyujRJidcr4HPlOcShk0yQH919wEWFXLszS8/eYQQh/KbL8uyXX
8U8B4/pSzgOmalzbEG78jVm5+yTVEsYGmFyIpMSgxEnmz+kE91gep9ccSQFxs0dnbpF/887duq6W
fhZReauOA8UaA/G0nR47E0MnZPvN1kl5vOge3Kk9sgiGZ8Ij8bg05MmYhT5t8RBZDab3/7k7j+XI
lS3L/kpbzVEG6QAGNQktGdRMcgJj3szn0Mod8utrIfJ239c162lPYBHBJDMU4MfP2XttJs0W+YPj
PH4nAcgbDyb4ufEq+9lrzL8GIxu/OXlM+gEiugUx1b5JUuraX37BtPMLfUnvLbed6ICNUe+i2B6+
LHW+/6LtpeNW09c4sZ7nW1Qt5JcE5dv9h3VFYkQCnPph8AL9MNbglu5/Nc3m52Ewu9e0VQLtcu5u
K5RI32KguBHyW49tsetMAj3C3GzebBp896ePEX1Y09ZyrqWMxpuVJ0iPl6fZ9+MXiKPspVOOc0qq
AP7f8ngJJCdXevisp4rqpEz1YRg9+31GiH1/ipUzycVFbF1SnTiPxKYRFbL8pkCSRq0H5i1JhX3u
J67Vf34QhRs77+IfwYg4vTTaeU+sbvbDTJZkR97LfoynTTAnNA7MFlD1hOUjFGzSjECFTAEtoiBU
Q9yTSpzLrAdjfX/tI+FdtHnm96r02J9ZIJzSMZw/a5PSHtskCbXUP8JlXDvWrX1ivFq8dIHx+edZ
AWklPh78lpl47jUwmAvcf6Di+SGTfvnWz2Sx6TBjjzt22bdeYil5tt08eNsG4B16iGqBPkX0iO3q
+c+7o7oSJ3qtuJZH/oMXKxLAl3entbq3gcboi28N+Qml6vDnA8yNs81C/xUw2t05Dvw5c6zEW9CC
rVo+YMMiee/+FevkEN3uXzt4Zu6Xne7h+/w19izd0srGE/wo8nhY2zWsyFVVo3bSXV4f21R8ETRd
HwrHa65VLClNSqhcwq38a50xBw/8aeZK2LOqds+h6VXH1Hc0qBk2q2Qf7wfTjVdtiDaQyi+4paQ9
Tbp1rxXycDOoQwbfHfre+aeYEEnYiUtAxSDIIVeDuwlHMW0Yv3z5Qc14xkIuWAA1fKuC8JikA7Ee
UeOcxh7GOoxDTkjtX32HXbV0OzR9CYO32e5fjNz9oo1xyNPAe+/sWK5tu+8PndD2LvY5R5VXj9u4
x4M+a2g+EaLTPwe5ZJD69JOWD608IT6EYXq/OUIzO3VAXVr4N/t7puc/j//Pf3f/x/fDPY3xz92O
0D1Zzuf7r93/wP3x+Q44vt/850Eu42Axfc8lGG+hBKh7AmwPmMCt/XVvKNoFgZqu/K0KP7qRb/us
fMcAQf+F5M11bGhUnIF+T+IfBRMuCuKCpLLFEas6tz4hDahPWWdS69Y9NX8JB8eK1HAadMKbaxq4
D9D7BLxFu1zgXjCn490SW7VodMhPA+HV5R2LwJhug/7mu5348w/6hYdxt9AWi6/2j6P2bNKcAtVl
v2Q50RQqVidt/q4MgxeE8w5j33KYwgZtRIi/RA72Lhz0Nu4KopCa/keiJAoXIhzsCDOnr8Awes2t
8J2Ljzx7f397OMvU1s5QEFQZNgVhsGFIm/7t/uLojtanBZZp1kvLsQKH5P7MNH/VYKeCdSR5s3rc
u0rpVzMlfOse+wtalvfKMsmNSNFfJRZktPtj95+WihJ9iUiNQVFsSgI6YoJJERr6ZEheoM446/sT
ix1CHiHCAHvIC14xGlB0FmJPOfaqMh7Gz/IYF1G/rez+wYV+UnRsLf0Qx8hiVLrnc96TOyvJwgua
tF9H8HNOEWzMDd0rhJ/L9+PPX/fQzp/u94vECtfpCPgmdjXhKulBMTI8zFZXbiWXKkYsJuJMptYb
6G5guJKctJfZX7L2UrXudfvUuWUHFZdBKk5B8reVfxHG1CLCyXyk3m3OQKQOjd3cDu+JS0xR1QSH
SoYh6Ma1qwl9jBeSiLVYqNqeWJaxT0i7CUZrlS6zvXoJq7dSe0K64YiTMUZ/DUr9Sv2oWCiMGeM1
58GF5bFvK3HLZ3wk9ji8301ud5vX3fl2v9Xe3WutMZRoid1+qzMxH8rWeUesLq5RfhEw8R+NqonP
WL2pD9M6OHb86lUNOCtyFbq7tjHYp6eeu039hHQrK+n2kd8eVCcGuULHjJo2I77HAsEHZqh7MPBQ
HOXcv2t4aGedOvm5VG79PE9NtkkmKa6eqJxd6hjoz7oYwiWIgh0+JucEUMs5RSNqm2mkthgjtsYs
DbgEDGePmqC8BR0s3YYGMcasyqwBLJrTq3SH6DGrwhTaUF5tPTOfnw2Ityv+H6hEHT3bDIDOyZqY
cKReQ2jcYFmHushJpHHD66Rrf3f3jGb+EkTQNWTDKic7/wPgQVD4GCoTrX1lX4KFc3KHMv1zyAyr
hMwbtrwc4y+ZJW9mCAuEAiw6wSR9F7GxVdnIsIGGiL/E7OIaU1jhv3BdWbtptB9jmCknX5GXVwTp
IXbY6GwbKn/Oa8BfQ5zxBtnQ7mDxXgo92ad/DpVAIzDDX1oZpCZHMeGLZUUIXCyC0/1F3NlWY587
q67uCc9J0u50P9By6k6J/x5W/YjiDCyU1iQXlbm3y21E3veHyv9zqw9TdBi+934nK+XjCNZLLiSU
O2TJnrDrm/74Q2bMxOnWPBZWQhK9K+tNjm2LdrDCo/Pne75k3HM1NBaUAywSTCWzibsum85eMV6y
lIxI044ojnyW0SYPuz+H+90FbQHsYPkJgmU+Z9ziw/JK7ofCMbxNVJLjPXpxBHqfA4iJfFuUcMYs
E4hdSUBJ1ZuvYctVPo54CvdDsNDQ7rfuBLT7Lf4YcM+GWX6W6gGEgjWc7rfchYj2z937LXNhpqWC
WL4lG+V+uKOxsqZ4k66dInDH9Hg/FA3XsTt26p/HgozEqzSWBCbe+RcO3IEYl+AqDuCrcDl46ySJ
atGM7TCg2PvD44qduVrjwIJY6vojNgB2klZdnyFzEEmCDaTYMHWjNRpwbbfNgTY0I1B7Nw/Vu9vP
NGpc8ynSpUMtUVdnEE7xSk9cL+QygzW0Ru7QLoNS3qv7Ad8kfUIzAZW5vCVdkSFlzkO6lAvx7f5y
MhR8IEVvk2kcSmKod2OSfZudl569Xm6ayRr+mHf/mH8XvFVFz5BBSPRIew0R7Ozk23t+NrD28YTQ
BUV3OJCnM4fmKU0Lecyw2LFF4qJd+Jxqdmli7bnfDzsSQKMuP9pDWm5MumprF65C0YTY8NslI5cg
HHoFfNk72yG/GoQ1OPLu9e5AnxYO3P1ycL/1Px6Tgi9iqIGK2nwvOl2FAKHi4ZrOIMChAcXAM7Ly
wqyQkEaCXFZGHOChMOW49wtTM91lM2ZX7muGVHwHhCS4jTBcO7a538xgik0BNYbGtJ75NKLhuLBS
G2bS1w7GJi1gyeOOPAh/zi4OKh4U9GqXjHHzFRagmRixvhZei764J7I6e4m9cHwu1UzeFRqDyjH6
U4q+D+EtsyWXkfhKSEvtp0ROt6HBGia0UeJdE4CKkUE1W2UPjGnyPqYXa3sXy6v2RSbixwJrS0D1
XhDAV0hayumyXUESj+JleLLp8G7HoDE3fT4MT77nsY2yzOgQiwn6r1E+FhgMJyGcxyiAbmyHjG4Q
0BPta9Q/oODgd2+Wq3VKxLSX9dnFQie2siY45MLOcSHUcmY6E9gbmH7ha96nv1ozqq/3e/TiKQEr
LiqI+MnLCz2XYDx3PRm+9dW5htg6roX6wi6SjxFx//1xv+6ZItixdRRO1r63BYkvVeo9h0P12U7S
3oSZQ0+p0eJgTwhg7JlAQtNrP1zm/McaMwSmoVJ9VNbsbUZZMhRafooJeU34EjG8wG6RVcqJiFkr
No4mclsiAKf2wxfRiXI+/Nm4JMIJwIe4hrK9aeqYVs4uKYbxWT9kIlW3+8FRdYJ4YgyPaZOhlKgr
61sbLeKBgrC0LurYGFB4KALuHzvG7ew93httBO8oh5NDOWRXBind1qhi+1Eut6ZkLrZxMlaH1iXh
lFF9BhfZnZ7ivMUtg2IYAAIkZbRfmrdaNesxTydk/iYyN7S+J3/mCpR3U3s0Y8+Gc5tjeOpMvCV1
/Q7GjdlGomi2uRiDbQfRWRC4CzoUjpbJWvmzly9h1h+APprvY5CcoAbF61TI5tW3x/xYjuB5UXDR
TzYfgPB4PAmfZcQi+i501Yzsb9RXWDYETmWEOeZpxlIYavXUNkV3Hq0q+u1kGFGVQkq0tRSY0bap
31sGHPDM85s7p4i+RhKKw/KZyZT9msSOfsXvkPvwUZNJp0jdO3UreRXCn4qDdnR5uZ/piQiQ35Y7
f8LgMvE7fGosdeVzXubd1bHb6/2e5SPaM8yGyY2PocshLt2J5vh2MMbc/fDHfN/OVfETr8K0jvpU
PvT5+NmM9XRhLErv23N8GKie/eQth7kn2DOlj16YLmHo7PrWdsOXLExz/Yj2ad0hrcCo1w6bJBLT
kwOH59jHi7nJAetfIRYpJwbadkTtGfWl88OmWYksl8TJ2op/BuRFLihB5trdJ7orQZK18uAuyYow
N9oWogm+5NJKoFVZXxgQYXKGyr+rwQcx+pimv4JcbOGRz59h2KOIygHkysDpNrVZqZ3hTvpFF8Q8
dM2c/DWSMh7UvvhtpNj9dkY/yD3lWQCyRpNdQYMLAaTcFUFcnIbODJ86Qmpnb/ywQum8NZ6ZMEBk
IbBj037zoubvu/efMuFkSOpRKlYqal7EyMV5nNwfmHDmfRNJJCvL3aYdf/SttaTIDv9SnjmTdodF
rw/z24QY4BykmPHB54YnT+BrpmtJKEArmZUmE30T2rum+CssGN8j8Yhf3YhBAFOSCVJg4D/PlrmM
YSpQ0848vIKK9KT7L1P3P3HVw7cinQyH/FjcckmVlIQwvqETMseZspRhQ7tDm5i+ucn4aWZVuuL8
CL5tFTw1gd38HkTFaCYiWnsBbJZJRBopfjCv9rgsVzktUi9bPOoScJIvxGu0OPpSKoK94c/2RvoG
nKSxH25Jbn3mCehREPT66s4+5pS0fq+5shep+9YLMbwUnPOl4+obtgxShqcAzG+EwWX2SFpozazY
dKrTKO+Fd657/VI1+avVOHqbOvMXJhSylQObfY3SybMylLVpu944yLnuP/idH1kLMF43nBgto2Js
bjMucU1/awpJkZBAPz7mCma+q9aZcsQPhwl/UR7HxrRuTkMyqsRb1LhRR8M0Pji0kg60mZK1Jwb3
UPaluayvFbzmDAimTV/GiXJ1YyrMhrG3x7WbRXpblbb/0k6YS1RVilOeOcz0vMo/6ayTR7pHM9QY
75pmZvwZS5znc278jC2DGR0RBaQmT5AruCL/pcZf7jgwgx2c+uoYYL3LtrceVNq9j4ZNtGdVeJe0
U19ta7UvuazrU7T0N0XQet/B51jVcq+0Z70Olp2fQ11YzyWLJyBBlVP5ls4btNHvtLY2RlzplRDC
3s6RLY+WTXAKpvR0r2Yac0HV6GPvOWQNtCG7Mx3ke8YiLGKmnC5IZegrJJW/Z/pVXYGiEnnrGtcU
kfaWeXH9XLdOu8P4ifflzyeo8TA40n4VhRo3AX6Ab5WkO9TIxt4b4hwq5PKumM4LmFrnaGZ5fa4h
Fh8tuBxO743P8TwaD5bu9/d7niB1mzUFqxWGiUqQS7diuLXx/MT5RbbFr9Yjj77g04eQRuZmrvzv
AUksAciUYmsfo8OD1gwyAJO+qRHhBQle7mfYv5WgXS4CniaCSkXoq+kWZ3AEi5TIPKti/t+Httr7
RvebSQbe7QhhoeFQWgDDOBvVdMljK31LjMk/G8jnyINOw9uUdeGNs3JC/G1hgUez9Xv0chPQiDsf
GFOlLzleqFYFpxZqxglMyItyJN9CpeiQChvXVZldS4+tmBrLeD1HOt6BvJx3dtyACl0206ro9DnK
7eMwqPAltwwEMEny2BXIHkYRqgcuUX4VPOQD26p6eYXonwwA1RRYzbBNh7fCnLC89WnwoLRfsK/o
vfc2jvdFCMECQlp9ZGiMSajBgJSU/K72mvDEn3vLzOEjYVP1bo/SARVSbseoqT+XyeN3Ejflxk0H
sZ3URIVWMEDg1ZAEXhPEoekvnIxh0nuvLv+iw3vTeWITDi+DXUZ7bFOr1Nx3cOBXHhavlRbqVLqN
ehdEzieywMG5nCa9KvGvJs34lE3eT7MuxLKFH56Q2Bdnl9J+HcVWspGV2uNkXF559CadEXUROta/
oqWiNMaDwAwBu8RdV8GT4+Beafu+/xks+JeOmGz6RTnyICt5nEGZrwklwmQ5d29GlG4LVSUsdREd
pYVP73D9g4WRpRdPOS+uz5RFJMZ8s40k3wyIsA8yHKNdzuyDEb76LgaGQF1b/IseDVM1yy8uUL2j
ky2S5yaokw0Qp+rgBf2wLh0u2LPw8rNbVBN+bOkfDTOvDgqSLO89nvPVbAykt9ujc1gSiWq/yj88
aM5nTb++1BlrvtDhT5PFwoxl8VL7WLZ9ZW7cXoS3xIY7j621P09VIs+FJcXeqpin2h2zLNF/FlUj
Gd4W+Xn0rb0KNWtYIn940h94whGqb4N4jFpdk9TZ5nAniTJ2+vLRTj1gHWbG/MliK8TL5kk5b1LP
Gn2DfKrTzNry1Ek2jrh8FU1qPnMCtyN2QyajrsvGz20vd6l4Ucbt1khUthFzb3FdiaN9DIxnz/qB
LKqz27PT6PZcJ6zyVTsdJQL8PRVHRM6GnW9NIqDWGT85t8HYEjosHgyBJivSw9vY5lfQj86R2oT8
dRdoyJzGzpkyi9VNfca6SR/HzoNhnxnXPLazByDpmhXOja90voB55GZ8yXKM6IVWZ+zxR8ssjMdI
ztZq7DmVc7phH23GjLLs3rXcJXlCdi/sywejma2j9mK8gjxUZBZyWgg3dp1PD5ibX2Vi+q+gUizk
peFHn7TiKWk++nE/0jp5TqESgABo7H0/VoA33GwbVPRJfOug44oTpp43vdOWe2lQ6hTe3mZc8eUI
Jr5p5X15omue05qrvSoK8dNsrLVTSfmSTf7CzMFGI5OvtOvDXeOJ8qClHj80uqS0HMN1Ubj50TBc
9ZJ5fGEZfxyCUCpBDoOk9Vc4DWqX8oV3g6ZUq+MzSpiVnH7qbtnuOl+jtCRKDWD4wxyOpyTJLlNP
nVO1AfAGnBV4QTsU5FmJxM63z108zhg/eCcIAxg/MJ7g2kVPwYDJHz+oWRBSRu1z5zobu5bZE3sI
KAtlG25FJdqDRwNj6R3I6/2QjA5/t7T6TSj1unW1/3o/ZLR2J3Kth6QYP4YCMVSTEm6UOARaSxFi
wTHMUwRa5KoilmMXbxuCPJ0dch2bJ5gH9qYoVP1Fp+pRO9EPwzMO7MV7SisuBWnH9jXogvyh/LIn
LndpR2qQK4JqpxjnIEjJDWRbZJdOED/4ZKfsVc8MakJ2Aj0JLaxS5GnVRkHH3mWvnhSvRphVZ5Nu
bSqRbms2NFgfp1PSKbyudVufbQNbXSJNNOSD6xw1or1SW9Z1Umwzq9xvqE1I8kBk6/GdZN82DvlT
J1x9TfvwIgUeXburEJkVDJwNRC2+jzZb101xMml8h4oTLeudk5slVNcBMyqamOFzoPQ6zOWXcvzw
vSNk65RTjqARrQBkjF65e2eTX+JuycsbApMtcPfhEu8t0pFvEr7Fm0d8CnT64drYyzSwUMRbS9c/
NkH5w2pj64aO5VzqpDk6nSjf/JJQnLFJGcg0cptMY02zIk1+jtNJp/shsKPXZpiGVxtTud1mv5hj
6avhSQVe3SB9OArhe0QG7YWiqjD7pM3VHxi8mmpw0GZ1jCBM7a9L5SeHrCKvmotHftCaqN37QeBC
J9loPOMMKi5e1pIMwnM+j+NI+6zyGA8Ppvcaa32TpVt8hzYkH2KEE7+VL2Qa5Ou+y6pPkLcMcHzv
t8OYXZQhMBrHo4r3wn0DLv1UeJV1pU1lXgtGLVfkePo0tMZFlwQs0Jb69HuEtY2Ok3Mlow9NT/jA
BI92H9t3es6PCehH2TjFK2ju7skxgpVXlEzpqUMLYEHfnYHROTeYGXeWibiNqekRzDAto6Zw3s3A
SXbJZND+zzzQFgK5wAhk8mUoLFr1gfoFlffNr5HpAP2Y2b6qesdQ2wVLzSTZji7K6oOXwq+vcVZs
aVp5RHjRJJta6B8eV7oVTQ+qN1M6O5uuzm3sTcmeQH0IVbm3+0NxrIJtWfX1wasreoasmnkCBpVl
NVvreqCriczyMtneXy4trXXVGR9FM4+nqGuGx8SV46Pl1XIXYgFkctMhImKanHoBuv/RzN/Z8T1g
VWo2bdJhswtNf6URXh6Yvjt0PqS4wNO5+UggNKlH1wG71rOmn4Gj0Xjzl/A95bk7rGlErhuOfxVd
ckbgXD8LMoF2pVFtbAOmmR3mDEUmmpMlTdUDiXXhHm+jvTHy6s2ec06+uXhscKZsXTfkGhtYbyJJ
moOUGQWDVaFlmOoDUzHEiDAit1U0yysZLn8fkrANYezPBUl2Zf1dFIY43w8Gnu91gi+QlkuI5ViD
o7eq5gWxv/Xkd1V2MBPwv7XMRUF0Y0I0nplQtY+BS2AKs4NWP6XLoSlWjeGiQPIbsdFMVTcwxYl0
yj4tQjzg7lr9VkyzddJUK6escVJUnEaK5gbcPsmIJayFztqCmPPW7Vjbt6TFKY7bTx96g7bhNBjD
Xk3EVLV0UjHwlAGBm3GwA33z0gk/ONPSDs4hNvWNSudmawg873OmqktilPOLSl8hguUbaSXBnkiU
9hVpCBt5pcnO0+pXIZCZuFM8b+phhIScI9YQgQLir+JTWC8qmPJbRYW8Tv1CIJqn7jYknJiR+eb0
nb6S92hss8Y2joYln6fZ8B9GQDuvk+Z8TzCK/dlX90Dh1hmaoWpGA6fbr7Dp589RsAf1Iifd3e8i
ELmIakYjTotgZVZlfLJHy73VDjQC15oJPSJtzFHaeRyGX8NgdY+zklgZKtRAHS3YK3tJ+IZ+hZ1q
ytmdhs0GPvgB3mn0kbpjv8sG0zzaSffIicYk3zaJ5OqWNKs28vfW8lWNK/K38USchr5R26hfBthJ
5J7Ju+MwPtD1aU6a0Wq1ipHzHNDbnkRmmw9k0ehNO5TvhT3gFy8D51M086GYHfHUCIwDVXWsKkf8
cqVEV9yl4/PgNxeqg/AwJCZy2ypL3xgHhg/JIicPnPbktdTWgRu6zyXko7qlp5c58amgHdWm0cqP
UrSQTt3t4cox47fLX0kj2fIk6iFPB9AaMu6PFg2Vk090nePa4TO66XRtZbF7uN9F7NVvfKy5j3Ng
XYijRLPWwy7MAs4VxzCvqJmrLZ1SQSp4bl4rszev+WBzRU9ZEi1Hqpex+ywMO3m2faVeKkpkolI+
S2Gab4ngrZBG+fet+2NGTwzrXDh7XxvIJzFdQYQNr7RR+s95osUF0xBhk9Wuy7GFwSgrLhlwtXaY
UTtGiHL6ojH64gzt+JI0aqCNnmEAEAiWu6Fob56yk1Waz856Vr335gaINadK6B+8JAZjSVp9dzp4
a6V8SjjV97E301809WM3Yz9hzMK2XUeA+714DH4uLllSjlBoxzI/5iaaJ7NEvEM3Lnp1FdppOxYn
P87HB8fEbBYnanEOVPkRky3wRdOKTtkud9zhkuakeQa6i761l6KNr8WPPvX8XaXFr8Gn82t1OcoX
GwFWk5vGMy1kgDZzmX0iXPyQDCfP5cyfGNiNH4VGnlCFhnzi+oncPsPGlyM3okfJqICUsPjlfjDA
X6zkHPoncD7kTvjhvBlqP7ncD0nHgKOJne97BzdGZ2kZUm7qrvttc4k8NvJRc/U6ZMbYHVL6r8zT
iZyIBGNmxzC2FZM25NUWLkiMjKjZrWKPEqtZNVHBULcHY9Ig3GGDB9kv0L7em6lB/8k1vL1g9nXw
aPuus5YxXhOHbIGYTB6Cn3jQwidNg2ut8qDYMw5QWy5pzrryaCiDdPCW9nDjDvb/36AE2/Is+9/M
lZtv/f2/flPx6enhu/j9X/9xTZQiDjn5v+Km//zS36CEIPxPM/RC16dQETYYgr8pCcRQ+zicQxH4
PFhW7E/+6z9c8z+FZVnC/JuOYP0bH0EQnQB0jIGORQkUBu7/Ex/Bvpva/918G/q+bcFp8BbcguOZ
i0n030ygLe3VpmskS4BGOOSyW8Ywu8+WECZ2oHRRs9zb07zFbs69+0HEFm1Wk2TRKaOlb/3yFp3Q
/RBUk+KMXu6bLRGQpqbPxJA2ciF6JjoXhxQ4qjZhOoWybC/LoComwY+SC2FqiQoTnHXSh8OOfQlO
IhObV1Kkl2iUeK1oh4nOukVFA7KT0cxliXMs26Fel8xbydbB0BB080s/Wdm+nudzB3x7JTIRHply
e6sGGPPGqjYNrqcFFUmcaEjTCtFCdsuyrRj8U9OG84c5nspmGtDK5Uj4+OUy+qlqIejzRJeZlqxD
oiBleEiIcwMxKcmctR2wCwxoeq6cbqRfAc51FUV1v0XwS3tJhs4BxCHxpquhYeARNMOOpg38JBO/
vYKamYcZYcHMaKldb6OMv60kq1a4TkrwpOZvx34NFTahFBzjVhlATpSI2xUTYGM1B4uKyWU3kqfF
gT72W23SwdKR1yK9n3Z4v2unzvZsMP9Fts8zdYR91JncJD0bee34jyTzPUKOOmqLYsgUNXFM2Gzo
h50tG6JrMG+XYNebzGEYIq+gdCym6tyUSb0RS+TnEAm1jm0ZbdPGfySWiaQlrQuGyOrWkhyJaKcm
MjzjGfsz70cWZa8oU1HYWENP+4DtRvWcWt38rezd2Ay/x5DmRhGZ1cqC7DdMbb5RtHy2eZW/eAMp
lQx20VwpF4ZTFy8LsEkjtgKO5iPYCFi1d4VucXYZw3iMDRB/4xOoqfiQ11QaWB9fGZQQ9KGNI/6t
a9HWpDGn/hlPgHWWnvO7n4sBzq+2NoPFx8v2+jHpl10RLpDJ2o9AZVdtnvcHHzkvWbB+v5JZnx4i
1y83smbDOstyOg4AcbZZaz3Ns+Wvq9SOX2kjsIEqFeMy3IAsQewEtTZups2bmWXy6Jn9J22gaeOg
PV7nwUi2tSi3A6vCoPpN4DosNZTu+57lhzArqpH8aYrR2YPRmW7zQEUcG94bnkmeve2dSBbGIuWY
yMJGjasXfKrjtM9Yt9DL23QcNedZ0A684543PdfEKneB+ysnrOsrVkfVeOfOJaR9CkBpMginRrRX
fvAq55L6u7M2eEpxYSfRvFPVs6ynZFeB7gsdHCGN0U1HW7gr25n2aZyQWo6MaF/4m5AuASAVilxt
IggKYzjSxmTvrLg790k04VlFL08Nxg6JDS/+iz2m1r7dg2x7dEaxYyq8Ey6mm6JniqJLRAt4nMy9
LtJDzdQWMPS0o3nHflVkSKNauavxivUdDkj2I0cvj7OrbSU3e6yrrbtOEmd4KKY3rQzqkBoCgBEQ
lWjIFzze4TUNMEGaAfve4KgGonotw79UBUyqgi9yUYT9ubZpEofGBsR1vReKz/iCkhNMIbdXAawc
8G1vyaAWimEb72ShniLIdoTb0vSJB6KiK03d05dMsnELRkXGd8N7xAU/38iM/WH0MfU1kzTlsvee
scId2yjYVfwNnBc/0QmjLRLkuOfB1oZispWlQMgSmt/SGlZGs44KxFBuxPBN6eJfaCpOXVj/irIp
erDpC6+GHksirCzEwqMv1vU0xxvbZOseMRlbNy2x3gqzUVfSc3ONdKProIXPOFyJJMYqlfo7F+P1
PIubk0QQJERdb7NO/XQLgxjOMPydNO4PbKbt0S6pnxLAlWy9QeiOc7OJbbPeU28SW+Gmm5JL22ZK
xDEG17ibpul7cieHums+RL2vDpgIemxf8dWRznnopcNKNF4qWrTrphyA2WTFyW571JVEfrc2EfXR
IfXNag+hF+LhJHd076aHZoUY+h2vDgQGBQIgmINfA/OqClKmsqLuEg/NY+ODBU+r/FfTJ3+ldEfO
UR+jZTHKfhdPH77O8L5MZMyhoeQG5a3rzd9t0nK+tIvJ0hLhvjYgxdNq9WDf5sOB2ca/prGqtlbm
XhmtTDvKzw2syWbdM2HbUpU3R5aWJ9N9abDr/PKHd5HkP7SfZS+Yv1DoeKya7iAlFenwW4dF/1Sm
/XPkiYDG9Qhc0wnParaNNaIOpNe0/rNrWkYnsxo3+Lv4jAsULJF1soSknUHrJo9kuPEtxwTDwLvE
POuvwvuARy5fzLg8VEpxVSkeptB29uZMAC0Ov3dHPZF+k5M0Gy2D467ejpLJTvjTonNqhZO/lsHQ
I/BxXsyqyEgXi7kwN9lB1wj+feL63FEqTr/GIjG7+SJZHPl5jq4zDIdoZ/Y1VsqocraxGN9EPP9I
3Lpe06DYWIPXok7rvioGutvK1J9aBMF6FvDcNCKgtc7T/+buvJbjRrI0/Cr7ApiFNxEbc1EoT09J
FKkbBFtSw3sk3NPvl1kalVrbE7F7uzdgJoBCgQWTJ8/5zb43UIu15oqH38UsGXnX0EggDy6k9dB3
TF8tzwQT5mrfIGzkO3L5/a6jVLy1fQ9tbxRj7slDZZspjtI7FMJ3zoTnXMnsuDaQGowB/kLIhFdc
uf12yTxKB40JCqQHVChRHXgNVZu8cVwokcAPUTNDQViPDoy1DxhCn8mdDpsCu8UzxJOTJqwJ7E7Q
3DYStpw6/RFSfxVSlXMB8uovQh9frRQdkaWH9mgp7mxCMjy3viaU8N3Oudf6xqbEnaNQhM6r6fI+
h5N8goH/7Prj48RtBNz7Ru+A0dhpr31FPoqZk/Yx0LOH2Brju7Uf7rF9LyihnIM0XajNIk3fL+tr
3vDw2iY8uTgGgNNUPVBLHUgsIvSoTMi0moNFQKcjSTpIWU3LgOem+/FDTQa6h84RId8KiG/G8b4m
kzrgEaBrVb8fme51c/8lWimWd4uXnim5fk+R42yjtTpmGhIujhfvW6s2wqX39RPeJuvOKVE/IFVb
h55tGI+GNBeFN/5pNspmv3o5pB5shpEhrXAnDXxk4SRuLQe/vy2JFcLkVTOsV85yAaW1SklZLX7p
HXzqvQDte886CCCQboewf+Ohj5CXTnbm8So2CDOBUKvXE560UegwWuPpXfIG861bG70PBP5TRsEm
1pBPz4lIyRoicmieHfLkGKbhEUEus1yNmDjUdQ/VsBO94Rx71LyPzC7usyA1b/SZKvTk2N86H3MI
tx+2UEv9O+F85P6krDjpGC5jSrm16/KsjaUflpMwTgzeZD+sYdua8bDzAziyGQL5COXcBNYK5F6Q
U+s083ucWz2Cue4Xe7DbLdrd6BTmE1PSeRujGYA4vb2AqaFwYOOhMGuxs7PAg1KpXREeIBkQy1dn
AZ9d0/sHq7G/zCb3CmXbG7QTMmxmnC+VD6138ahODIihb2WW/6C67VhhDw5IhUFeZwQJgsdMEJwu
jkOxCpU1kcHGyYr6gw4ubF966Xo76fL9XQTIQNgNbgNAYHgL1s+tBSvfhOuTj2P7UgI1md0GHaaW
6TbhSHaDi/ddNhCwO5B6wqXdtu2TpmOlXVResnfy1YJjDFnXbbMbt/IeDeYYYYQLzs7ikpcoO23Q
q4y4CeuXsS3duzVKH6xy/dxQnGIQ1uwbY9oC02v9vj76E+bbnutooZchNR0JouE6ym5XM/9jzsCU
FPhcbtyZJHIRmDe2gREEgchDkIw9dRioj2iRhZZACzcV7Z2LV91D397GM4hIcCcHslXMPzwIsORk
Pq/FTFRN6RRnEYICtA7q2Yokfn+gXFXdgA9wb6d8nYGAdwfb4+AO5QnffJ5N8dbDnjYT722BAk1J
DHSyqIGW1mYcIuIx4cYZkBPNLDBAyXZFrokzveu0Nb8n70KECkXaiVdus77frfGXpFmWczcgzssM
honDa4c766FHbh2gArSlvP+adqX9VBjlTSfrT8RLJ2uYMQ1vALvYDuDlc9J7lF7j8St1Xv/OYGCn
1o699mJHH3A6+lYEGLPPmHZvU+15jLvhJXHc8pAm33oNxzlBbv12XTME9NHuXM6rTVU+F2+Bg6Al
Uxl9DSgiYTJajxQpiV2rTdeRPWzX15Gr9r5kKOHMefVnvNOz8Y5rDjBVNzDua9eHZoCOAfSzRY3M
NPcFGkNAg/dULLmVnJOnTzX1ZUAwnZseG1+AdVojF6Ch/9V0wVdPmmlvIpc3Yzv2n+CaZRQYSB7z
kCYUErfmwn20Bs9eIm6rWCPP1sKYbT3/hL7McrD9HhwfigMBYoPvZeagYgF0ItOqbyYybO5o8Gg3
bUuEW4VcHJ5k5sC7eMrv52W+jeP0oQM+83FwSbYLh/+/MbTuDAALuQ0zOhWa5ew6CWYmDgcZy9ON
b3iTAjIyqMHhBoMZy0MDFEtgnCqn+zFQ0fE2ykEG9CXDKpT7h3la36ymfJx1U9yO9mjuU3Mgnu3t
sKgrGVjhuBBBjHYYk3GtBVST9MuTOVqAESiOlF5n710m97NtuvvOwQy98tBXHBt3n9rOfBBljL29
a34erDRHAGOaTlphTpvA+Nr7wIscr/wzA+FMDhdm7jg+mEy2iTJloiwz+9MYjR+D3EBwxVbaPIzx
s+VtY+KC2wrM8bYo2yK0rIjQso7vmqb/3rggd+tk2DmF9yEV/NiSRLLDbFdHBp4MQFA17V2bJeE8
AeD14nQX8B7Yz7Zr7Q19NO5IynaDjsFFG6B+XWngWD17F9g6IiTpZyRqkA7QIIxpuvkhGVxix9ED
CuRN5BQ9Yh0qsqmn9ZuYc5MS9N/71ABvFNsnVP4Am93okZ0SzDGFofyGQ3OyLUZeJk0gnIMw82cb
qQvTRllqSvtyRw5iCN0IRJGBiD/AAwghi9A3mBwzOa+NNtQob4fNgKK8U30y6/T7anK40sL0AHWA
sJiLP4h8301YsWQchltYYjbUD542vUSM0O4a2OMxhyf+dgH/bQDkAqoTPA4e/wKkVkwzWv0zIJwx
aWKC+6UJnbZ70PyP6QRGLsMcMcSi6LFyTfPc6pp55j0F+Fb1V1FbZ9VSiwZRCFGJs+/242bBQx3X
522gJTi5yEXrtMa5lgvV5eVthLpJTreSTJwLHaeYbIYj2Aau62YHAHoOUVvwCAYnOqlv6+UpqEUD
3u8MU+96EvoA+8wp8NGcvQjis1yo1t91+6nb1JXWnzx5bnrp6GdQZTVKEyfVUatnE4u1fOy+651R
gbnRmXrLSpc6Y9WyxhQSlqntxRxZ5WUrFKiQ2z4+FfJHK2NhXn4kKwOEjiZcHtoi88/uIEZiEVS0
ziJ5HAbUX7wBHTqskoaj5Ckom+2at8/FcDuQtCG1ruMyqT2QVbfNndlF6RaAo0n1BEoNOZPhbPWx
2Ix6PW01McYIwGQTTsPyc/PcMwHlMtnSh72DjlFX7XhepbGqWszKaPW6cmRE4S4x6g1z3UfFAFH0
GNVSDJrruopo/VhhTuf+ZMcoYkyhjR3Yr/Tj7Mp0m2c8x5IhQ/YPi2b8kDeNGFMS75ALrwujgKFI
kA3hMBimra/HwOxQoT8Z0CKDQcubo7KNx3YD5hQxOjc0VkZ2p7VcoapCZ60Sl66WQ94KBBaetswQ
KqZdzpN4Mtw3EcfTWTcwcG+T9Ha26uk8yoVaD9ImBvuTjlIOfHVQvq5kBLyI8az4R4qZhBnssMvX
8s3I7hQFKQcJ2B8Vw0rzfNTGpok8fwy96rpQ/KrcXWYkmaontZ7vz84BDEV9nfRQEasU0YqKVUIW
D3cziq0NSjPeGakhxLlQWgpL6TJ9XVSS29XbA7wWtfIRHe7+bLQgCBRJq5VnIShzEUNL5lanLSKs
CpBDKJF9rB3uu8xGHkZDTh5sYTh4U0qilGlSVeko0sdY4yXDSzAhB5YGOe90w/4yzu0ATmciL7K6
X82W7KyXWacJKFU09icMo0AwRctM1XaoENjIV8hyLbgSJ3pD7ewJEudh1EdnLzLjQ2sFn3FInXYR
1q1phn0D0KwU2BBT6Rac/4ADLTXdb5n2wQ5M1O/LJAjxZnxZnPjWyhBVQ8Wi3gTJFOzL5VuZAq73
eY7LkSxdZhb3BXX5fRZv9ONUjdBUmTQcMzsyt9DlNBMeT20VL8iIVBuAPLBCy/0gAsH8ApYdAlEf
6sa3tnE5/ElIJ07CISrV8pc0t6EcZrwv9cNYLNjKONyCrkyXUxkAmx2Ne0zbxUNWc1gfpyOylPWd
NWsV1KQp32edVJcFP6kPLrVT69tgTciCBswnXGwMM1N7s3XuC5hSQJEB+FrRHG3HCRS9G7jvWvHS
l966dTpX2wQFEy7TR63OzbV9PXmnPsics5912M0UnXvnVd0pz8aXoBrvxq5G9a9membzn4GubcVj
L5Kw1wDXl2iDCYJl9MQ+11aFp2a9HvxBzjKrkXJy5GxsaAUremb12xiUw8bCHas4l1WH1H0BzxDJ
JqAm5skzjDcBoRHsh+kBsp7NUzy9wCDrPpLJ2rjmdMiDVYAnQtGmjYqnOcamqq+yveMxvrWBMe88
Q7yOjk+415KAGtx3CjYFBUzxVnlIihte8seweikK9FqA0BYXQ4sFXIap+oMfHA95uNmFlCAy8Umw
6kM8mt/GcvyQQmbV8L+I4+hxjbxlOwvynoHhHAYYRAVpCfC2c3ro4Pjmpe3zBheMwbAUcSxyH5C6
jPTZ3Tojnm0WzJ5DAEA17OIOybo5hn3iOhsczzfUFmR2bUQ0Q1uPBkgWyMbM7CAOAs4obvGsabdW
H3xihjAjdsYUcyBGSPsv5Aq+THNmb2MHz+yJDCOlEIYSgNuPC+Uyshy9frSAG5lL8mnsKhNWeEei
ivxq2FcJmM/H7nk1+cex0rojBH9bLdQ13GZBUkCMJELbrStROpaVZzvHpBDd3fFocXc5aOsspYAZ
5LzZZVqiWfNclzARZ2t+0Y3S3sfj8CXSBDAT6LfM7bnN+iwhc5ER+EART5LqLebCMA93tgAL7H02
6KRtmDH2PuSaCn4GJtfItLayCFVGH9eFM41gFewNL8s2hpPc8XBtZCmjAH2zs7G+DscSeVmrQPg5
pbzqIbn9bD82JWAQ3E6Rf+PnlnSDs97677Ff67fI3VRMz52HxgQp6GTRCFWmPS2uFt+02ResT5EU
bxwYkssGORYANElhPOHE94o60xcS29UmikGfTOCmfSO+4d0KRmk4EMThTTcgezoztUtcIPlJM28E
Yy+imPg1ATf8mFBYYWryTdP4GyWQOMdZczaMXttet1x8V7Svjo12mDfqf3ZTH07okr3UGCbuExNR
MGKjj+6EOYabj2QKohzhPxvSTRnB2wG7Qr6P1zDxdAQEYOo3blI2D7OGccBybhL30wTk9lE/9rD6
au68qGkd0Bp9jE2K+47W1acKTbbcGwZQYFa5j/322Dp2hYEVUlrpAllq5cVuwlHZVTFCaTHDaTrx
BhfJCD0AqpLl3PPCQmQAoCdFB8F3k5pkcom22IszUrp3u/bFXDNY0da4b8G1kZ9N15dp9BH4i0wy
a6tz6kw8nxaLFK25bywwY4WR3tpp8JI3aYcvIRYlBrop5ENKRMzTuxHXMiZdJWqEzc5Llj9iDXJP
FkHGKEb3I4HnZ1i/GmksWJgB438N0HgchnGD+sBdmmJnpwefRQTsyRlw6mSXlyRqyCZ7ZzSamYw0
gXHwFu8DAmu7dcGXEa7zJqMew4TPQXw+rt/rYvzcUjlApyzfTN74jjiKybzWeO6RPCY7AqenjQDo
1vGECL546MviO8lAe3RDkEO44ypdi4g8bl9H6Qm7EmjmPxep1lZnOFE40sfFC3lNyMTYrZzVom0J
TgUvXb9MSIstVXxMXft+WvqNHnTPgFWnQwz6CnXlYuzEAbDscFaLSIc2rVogHSM9BFEf7fvI2CIH
4regrhuT0orQAI5HdnzwKUz4xnoSqQ78kpwkZTo72lL+RJmZkl9soyPh2f18RFfhriwYeIKgeUjQ
hjwgNecbYQWm5dwU9inX9YUIH/3yOZjgapO4BWBM/Mog2ROhEMS6sLzNrK9Paj1G6OYBeBeTephP
pO93q6A8mebPUzS4e90qg7PlBgTWmN9JoYUGkiRR0MqslFIW9DkCIbfHELIYHGRDNVAjpq43u0Uv
yhtr9Yub1RBQC2Lo5Mw8w3hJ0b+YgNVv2rh2wsClNuOafYaBIwApVy5USy2mrGBKpZoVrMJzvR8T
rI+qVGLqcwsAXGZ8b6TKyOLzbBc2ARy8Azy74v5bLDUhBkDeZ6yFOsgidJnqNRtkJY/dMpH/kJfM
i9IfV8sb1+lgZ91ti5SalJ7XwrXLcqBg3kLCHuXZgMlfmMqvwmaB3DmaoSs/RxZPT3qJiJ9lu+Ux
i5xduRAGXhdWRagIvohUrmqqLYuLmrDJfCHPE7x3IetTKEnvQbO95fKeXPS5BfyWdnfIPnv7X9ZB
7kDCd0UBfGHm564A42dzpKDK3W3Ij6qWVEo6ieplylwLT/MZp9Yx5knIN5rEMwCMbC4LQ04R1tWG
7ZdESMpbJbkZOYsAyFefVUstoFGhqT3Vzbaf+hSRIO2QVeSp06zDI5h83lnrD1XUIwgIgBLW7Qy+
qml9ss1SVsAeonhjeh33mAz11cJLRbCH2XxfymkdqjDf64UsKcP6yaM0LyRorSeEq1LuHZxuEfSP
e49py0zaQGI6KNilxWaW/HLReF5oSBd7s6qY8/xcBL5eHA1MTqEEgc7kdy13a6r9aY/cOBoCkJcF
Ogw/WlYbOKHlcY86A5hJWOL3EGH+hRYR7a7I0SPYAn9EdHMC9nIcXDsc5RwRwD5Pm2Mxn4nJ46oL
ESMLecZqDDQHmuvu1qd8TeZjmCjiE5I3ANWoVlfOTWuh+koJiARlOWuHVYoBxdlKPjWAc+cNVN7i
psZ9EtCrkMpBZRM9RwEkaPU9Uyl1XyZHSfn0kY27B8wef6Wc4wli9agm8WsPnOwIaBYP3UlOYxoN
O9wxr1/7kSfMUlCX1CFuRTUvzHyrOssB/tzKraqLteNwwJn2NMhJHnhDyO2WjhTVavOitORcMEja
lJFDMAPpVypDCYUnfyQpbIk/XHN5ztas35tyFuo5Pvh25dyu+jhzkPPs0DazxlrceEWbwqbqNgqC
M6N+U1yatbw/u97qjlQPturUk/Z1cYvupM60LkgOh5Y53Hk9lxC+dEYZRd3PxZbibLDHcAOx4sU6
Je5RHX1BrP7H0VVfB5avvptSVYuMEQsTE/OCrOu/+uNo4blkr0+ayL8ksXVwwdgeehCPvGTl3cUd
goFrsmrHaJYvF7musyESeFQhkCDjF7A9URUUmfgdMq1/XW3D32bzvNHlxgQvZURKvEK4QIH7sJ5y
6/JsqlMcFxQI8NyiTien5V3p/xEt9adCpkf6dokPrkylyF60pN8giYzIGkf1OaJ8GAJu7UPDG3lU
5Gmp50V11WKVGyaRwCQJyLmrM58XrUURzJR6fvexXYAu4epmnlR4cZYkbKx9njIJHCdxGssyP4P3
iwmEqYc3yysjmLbJ3LI4NHn3pOFM3DYfLOFbxyAX90ZlMH2Io03FnGY7k2vBNam7G1P9kQiCZCRv
LrMYkJcakf4GrrpsLJf0dYuEKTfyGYE+stfN+LUhrwnCsXz2G/M1G9w3t/Dv28ZAM0/L7QOcV5tf
27ktsnU9NFnGcK4PZ/DwN73XvDkCkiLsZyjrdo8KBqicJZGCK+WXOMBIXIxmuSvQQ60SXMJTMouj
5eeHNrU/ieUGmsBdDV+xNh1Y4qa4z6biSw2xlOLGHSjTauPl9VfS8f3zSK4SohQ162R5LiL9OBCP
+XGLwM1SnbwW6WM8haJtV7go+YtHP4usjfdkeNEs6UrwC9z0YS6IjNMGOxB/sXeWycSYIJVAZZhO
TYe4oYSpQc0Y4fxFqDqDUWUOYSKr2AN/oFpQ3Syt48KlrU4LahZ/1Pqj40X21yTqFkoTssRTE6Mi
AbH1J/0ltrUHLCU7LFTz/OROw58Gjo5Gm4xPc9sjRFVrwV49jCSdQX5mGcW3Tj9Mrn9Qb5GgM7MV
/XBeKBCPzFO7nIAh8F5bBuPBKFZtHyRVcJ5LTz8pAON//sW9oP/nf9H/WjcLTG78zv7a/efhey3x
jf1/yU/93Ouff+3yoR8HlbDIv3R2CiL5JL53y/P3XhSDOj7mCXLP/+3GH0DLj0sD0PKdVEm1JQHf
pV+HX9GWnmvhy/Kfv37BXxCaIQqg3fu3+n9+5l9OVrr5D9220LhweA4s08fK4QdG09ABbwKj9hCu
BHRCZfaK1DRwsoJ0ySf1QMfG5C9ITUwfzMB3eTosj4P8X5CanMZvVhI+ZS4vQOuZyaLD/f8bUBNA
X6NH2qrdIISDpKQM/KaeF6vzs3VZ18hXbnYJG1Vb7fU/ts0RNQ+IiO3ml+3yeKqrFrWBGpTpx9M+
noJHiOcwrnooW8noDZDHiJvyPpGDdN/PIfr/PORyJe5BPxYkbdl82amrEMDkWWWb2qv4666/HO66
z/VIqjWjLLXpxPSGNRM1w59f89u3TmoOc92sWr/tczmzXvPwxg3IMl73qYz+MwU/FHKKAZe7bqR0
W3Vn3GG6s267SKmgczCg0ibXqoVHTf7Xfk4C87JlBZRowPw6qU+rnQtqc2fjo2pfd7we7LrnZXf5
tb98wd9t/m1dXNX+vs/du4RKhHD15nQ9kmpZgXeH/Je7T2TsMls5UbNqqkUmV167JoRrVHrkZEKt
FKAcNmvQe5dLeb2Kv11U1a3U9fdjc92SLwRO5DYg3TqboRs15/ac2X6yqWciVwSnuGvVTVqXTRJ2
RqNfdlTr1Ecun1O3tIla194YjHt1ny5qndpcQgtqrQTatfySgvco0AtSmb98VjXNyX50hTftVe/y
cMgzUt3LQWXXSjazod2rfDqOnC7RImz0s1qkkzGeRPGukt0Er+aPZHcuc+FKrkzlvm0pDAWVn7Bf
prqhTCfdUTUHpGfquEUpISmrLf7Y8JFl+KgWokd+jhR8h5+qSI+ej5+G3Jj+3EMHk23KwUIVMCIZ
qqE0RNR27VsdoKnCrd7Mn0UNctQ/yhuqqKHKG2or8fbndWl8rDLYw49hGQSVfZxVdAx6GrlLn2Iv
8ojeETR5eVayWbEKsn9pWinm0iiywaVqt7kaqpRCXamaSrYOZ8/x5JSPOF478H31O/WPVSsVjMsP
4DuCuLwoS4rzQYSNhemZ5YPmAd3JMhDk9oKN0vX0PSPztmZLMcGV924jI91BRt+qqxa23KBaWBLc
+TLCdeR0bvAaGXmqqZwufyO4xpDqlh4hI34F1BXbs2qpb9OFthxn2wszg/wBQIv5nCHMjhbDQgVg
8lQITzQfpzKad5Aw2jY5VhFFbnpnf229sEkbbbNk/bCST+WUANISQjO1Ab+FuxBgM05KXRNb60IR
9SaQGFapK3S9VtEejHd1LqKV3AC1gZemr2KM52RXFaKWrNbCLqpBa1IuLNMI32B590nZvGBu4/1k
ryg3MTVStZ1rlceGAmjahTTU0LuzRuLmog9HBhcQlFKEA7ELPsUS30jAd8WGuQrPSa6Rd+hkU/Wr
Nftg+Hmzd2SkrI0WEbtqRnLOqFqQ31JupvhWiZsZcvKJ8OfMDyMDbrCoaNehmbnBe5TPBvGrEitc
pGKhal27/ho0O3tN/lSrhIjf/HF2d0ktuCWAoiPVWZQYgcbrnZBTTrUqiQfzkLr1ERmbz41d8L7/
+c/6UAr5Z3/2ZwlNMGet2V7/w8u/aSU9d12/tOdmMEyKtrdYqLbn63+puur/BatEpmYcMVTqogMy
N0uo22Maqv9c/bueEo5z1FKtqFtQjt5kHjM5cxczBX5hZvnul/tV3R113gdYNy1SslQO/pcnWN7A
gfTcSSzjcF1l2+U9HCBnb8oSZUYM/MsiXos09Bxqx+qq1JKl0Orj41XAEUl+sn9ygp6BWCTXJPso
o0jG4Zjt8MdhxBcyT6gWuo/ypda2I9nxXiJTLKD75tBsPXnPqwJtSYgfZiUKFIB/5rNaF1XLF68e
MvjgyPWpBc6J62aoKaFOSYlT1eoM0J0YHWc8ZM6q5fkoLGJ/3s2nzvuANQzuAZXvhqp83ZTlzO0g
69eqiD3OEPkDmdqIdYPxmwkvN7yUPLz07XaIoJUgwJTEBojOjmdLXf5OXki1WBeflRBFmCnIDAjF
BSavppwIWvJ+HjS9LDZoJQVDnTLi/UXT79odOtcAu4rvjW+kl+q9Jwv8cWx8Jl+Ns5kM/ylx/Fh4
wGzP13WqW68V5TnVVDuqzdeuWmdlcXIwF/dG9WxGaJi28tCXplr7y3EuTd+YpB7fAnRj1PYARm9N
KX6L8zfJwX52Tnr/VJvuuBXCs7c2VIktJjYxDDJ0/aaqzLdmw31WyFByUCGTUfHWsOXKXjXVdl4q
0HrWjFl8R/ZK5momOch0scZZqqZaqRaN3KxaGsJWDBrydrt+RnXHJ0uQfr1+Uq1V3cWViaHcJM/T
9G5DaCL7Krd9PVIS4WJjpg7WewQoeH7I76hVPKOaKimuWtcceV5OskYq49J/v1mlzy97qp2QI+WJ
uR5TffzavWz+7XDZ9TNOkNWHQZD5UOHwb2d52fFyDK9FfjmOfBOHJzIl9SzzlyBQSLDIfmTa4zaO
hv6yTm0QcqtqqcXqMxSpnVXr+lnVFStY5sKBjMRe4GYZWFVTx5UH4IE8lGbL4VY1L2uvx7l+FSMi
uIOiQI3o5/ddv161rjv/csTrsX47xd8+ct1vTnlT+Onx7zI5vyV2VBcR/iAkXedQ4/1XFuia7VUt
28EnJXKWb6qnqwzZb1nh37pqx3+7Djwm3CmRw6ORYY2l4gXVvH7u8i1/u10Abghbt7V/nLF8K13P
XbVwNeElpZqXLSoNrPJuwHx/bFEJr+s+jhE7p7EF2jxZxynFHEh9SC4uaTB0ztcQmXzAE7n7oQEk
vhkL6rsopxLkleN4hzyQd8l8qMScp0I+lQm5Li4ruwrOHCB8k4FJxoXX7Sr3ejmkOojqq82XlZfc
7IIko1Gtm8n3cHLHgwSLIh3S7IRmwVAs9UbXnGHXdikeeF0WI3XcIX/ZyuS4jfDuZpTvbRwl1+mD
Mfdbj+zhcbQxhRJGB05OpSRljCZULLmqSDvBvyb0uy6FKqbXu0gE9jlYdWwrZCtpS3QMZctOR48y
vX9M5OjTy/gJlBHvxwzucxig3BguBco8oQYPj/d/qUI88uvtOalkqSeV43csF2ol6upaOJq9vYEe
/mwm2A0VyL7iJ5T4ZzTWlsOI5NV5lguBXPwpharSSTROJmctqlUClskyYgbAFfoZxQb9PEkUW99R
P6IE9YctdEGhkHnQdaHWuRPgdMugpjz5fYoGDvJfdW+Ra+zXJCw0/ASMNntdO9/flWo49uVwrBY9
aWkKwZ9RPuLfUr+EI+Mq9cOollqoDQVKyuEwgkxNr07EZpEc+9XfR+rdOMgXYaZKCCrVf2mqtTo1
IyAOwX6RaDP8wwOC5pT/N6bI+/vOqjqkPqa2qBYFuMbiYsDlHX5ZqErG362D1oIgUDA7W1jXIwKW
SD27GTXtAMvrUK27blCtWf5UYHuDS+pcXd9rEl21RnkPqGt+7ZIRJR659i+tVTwl1I72+WW28DMX
rz6sDpNST6IgY+xVAUUVSogNK1SrGYFVV1ND5KWi0svRt1Wy7tddk5QscaQvQfjLToWVHtIUXb+R
qWoA+Kg/zrKShcYLPzzcZ4IjA4RCDrZkywQjwRHTq5FUacALywUiKqE3CP/o6TP+OLEUrlYLQTGZ
IML2txSxm8sLvFVVhOs7DNUaMr9owyAB6y/nwmq3k4TUqYILEui4KvzsClWKufZVS+2j9lbdJqIq
9v86x2q5pqSH//sk6+fv/fAfL5hHplX6/mum9ccnf6RaPe8fHnlUwydj6uKLK/OpP1KtvvkP17Fs
1JUD28W68tdUK6R4Szd0jyyoa5FVhZEP6V7y5S3vHwiJywyti08aZPr/U6rVdIzfnOBt33I9w7cd
jL0NO7AMTvBXUny82FNRES6fJs3J9r5Zfy9RKQnNKX3oPdTfJgA/VDVqhmUh3rlDy9Oi3eYopdyP
+yWx3dMkxgwo6CEVUIqqKo+2oGo0Yh84qK73nmbRg5ix166Z72z6OA7CvG0g2WcJb884ukvdG8iX
7nbRzxBnA2BcVNdRn8t30bR+nt5dSBJgD1pvK9ajL5pp66HxMukj4R0mgHvYRaBLLEQV2xNKdPUJ
uiZqRYs2UO2d3r0YNzrbn3DQrqDDRTPecwXUmnXBwg0rFnSxHspx1SScJywMf5OgOTUVpnEK8MOh
aF1hKGe06C+O7s4wP4ikTKlCi3HPpPYOm8L1cXZrjbq+i8pGD6qtH7IORBMy7c3QBLsZV7nQIfMF
mQFJ2jrW9F2R5gKC5PwhFw4JmpTSFZVe6izYP4r3bilsnP+G5SELdDSKTA8BDahPPMk7d2nuuomM
mQc2fuviTk3eFUJMXAztFogQqpwiBfAuAKwkTcacJAa5sswfrdF/Lv2eQkxRn2ZnKLem09+RptoY
x7IxPzbDON3qifYRyPRuGXpMFKYnx+7CcXL3rWvAC4NmiYBTnX5e0UNJ8b0FoX4zNcEDEjt3owg+
6V7zblfRBgyz2OSomOLW3qGF5J/kVquQRqqJt0G4+8uUQQpwKuZPA3TijW7Y90PaTRs8oHroi/WN
Nc8GiURmJSDGj/ngnqeYyetijWeG5uLG18c7c9RfcS3Ob4Gv+eCZoT8mFpMqJvIQbrUIhEsjMaXY
AmG912ypeohtBM3+kEka05gQofXAI2pu8M3glH2otx4McBS7X1F76QbYRJ7XccPFSCn40AQbY51Q
GINjvpjxATxTGvrz16GMP6Jv3uwNYoXtFMO17sjbR7r13BjmbR45T2YRPNQ5TkDt9MWOC9SXjOy1
bZLuoZO8xnSdjlgx+4xpaAmns78TJTgprQ/2GAkBUNXy5LZ3Rlxo02Q/VcYhRziTX5K55disG3sK
DtYilm2LXPwuttB4EkgUlEKAwkQZFepBthMJ9o0Oui3WjF4F6SIQ7NFt1GlPo+m0W6ZND4k13UV9
dzD6cdrWNjyzuqx3BZr/OyNNPuQ9aOBlDQhKejzNGkZTmzSjl6IvPqD7iIwlklxp9+yXpnaokfLb
6M36LRuob1a1Ce20vY+iZR9UmMcado+hYtEVIXMMsVnwcEH+ZUheJ+cxKtzhSLlC244rNn9D5B2h
3/DYvGbZMwrvDHWw2UbPhLFmOPdel7V76n5ht3yujPn7ohFtJiP6+O58Ino14d62Uutl2aMtgwPc
PD4u6AhsIX9VId6iA9UWXFcnccRaoT24UfyEfsk+0KOnfnyICOt2XZBwhOLeq2qHF4AL9BNY48az
PWjMyGMjmWGVYeCIAI6VftT79wB0XWj07/Msyq2ne9sl1t/1VV6gmDDRMO29FyHdCBM97DKKs5pf
wTGKu6/ClLhOJHjxglhPrRmYt0CVl41uRc9zG0SfkrLAoeNDmbT1bkird7xd0PbEZ+AMJoZ/pk6+
N40OuW6yHmTdd1NY3oMVR+N5TqYXnH1KzFheIhRRSE0VlOX9U5on/tOITkPe4E2IVRcOOGQtEXPE
bKlIEmc3NRgs+853N/sz1dyXYpWuyEswICZpfp9EtZlK+LCLC4EBYOpHDyDcbuq/xlJsAMG9nMol
YJCxrPeW6UIQwFuwgndYLigkBkh2JRgWWdL/2W94M7Ugn+cagS9RoNWCgKonOsj3C76JacPV7dLy
wPxz6w4dcy4t0DZ2q9/mHs46uXUzNwJjwAB6bWJ/KhuYo1bSgPzMTuBe03OEa5tfF+bO0gYkQAzQ
gqmhA/wEp255WJ2W8acW8KbfYj07Heam8UMtq5CVYJTEGc18KgM9zO2m4ikop3NPMnNrODvHcbb/
zd15LEeOdFn6Vdp6jzZosehN6GBQ6+IGRiYzoZVD4+nnc2fVH1ns6pnpbVtawiBCMQTgfu8532k1
NJmDOeFCG3zem6nekhxA1oCBwGcuH0SOATcPQGAi8HxzA284FL+CvHtNfTtbo2u5a+nzHI3DtGDV
I6PlJtev7RwoC8VxEAp1v4lteNais/xNojOH0iOxt9y6gISLRCrJUdc6oX6b98E2dRBl5Mkz1wKY
CJme7T0tgvYb4/QSXNbGorm1sta/rQx7XUC7dqF6vE54gU6k6JCH5SXHnmRzQiQ7CHBufdUSMeJq
N3YHajR2h2vP7rlCDvrJ1oMHLNbWBT7D7FbrdRY5tnGNTkZctwcn9bZG1z8sXvNE2/cxC/miRNlL
XJXwlf3xJTD4WhoTfq0akkblkbHSuAA0Ig3CFBSLJoGIwJyN82qzm7X2IlmaG5+5zV3mn+rRXwMc
FteBDMquFtT4xA80O4FbcR7ITbS0+Q5Yobiw5+Wzn0OmlOQj7/ipvdVivO+7WSOTh+8/5Lh1UfPF
ZMwxHpLQJOx6RicHtotB2pbv740jddVVVm966qabaiTI3a5/Vo7d75qp+tn0s4sXYfY3Bu0RweRx
lzijgTPAJ+phRnzaxn+QcvQoep98U9u+jxiAJHk6rPoggGYFEiToK3+tFzoJkd1lK4oCemx5SjCQ
MBPIaBu6w5VHMJmZHEIogpuimVduER2cqShuIBKhBjejtwaw6A6fN/jBoaEDuSBWr0JnPRfmWxwm
+3EJuMCn4Afgj7oiq7dmUzwamffi9NOOB167F/iuw4NFUAEIzNI8QBLsdwtOzkNlGBT5k3dHW8ZX
oUc/qtgo91Ag9lBETm4ztvyAeMd0zTJWlhk8DWW/8UD4XZquTcBaNFJuBh+G0t18LnLGXa6bvyNV
BxLQ4e5qMFU5DWB6TRvui7l7prCykClLTHvVhRtvQUoeBfjwJlmB84anJrAi0s04c7UEHF5VqfSI
eUt9RQkQ+zbi9PpDJ8Hv2gL573jgdqZkStEbdsciie8So3ZO4Ave6yERW0Msd4lWr6TizV2i17kO
OCM2b67QHknioTAfh9AvaFiswklrD7MXXxF7RnxQvtwRXdmvGit17kLf+FUUFNdtlyqssfhHwfBp
LUYvPdZtDKgRDlEVvmTyi4oGBoBDVx4ZreREX00MkTjXIfsWuwIt7bZrx3rrRw491myYd+hy+X6J
qyj0QKF4H2lWE2E+5vWeSSPNuA9NmwbKJPWI21X/aCPzzUYOdWy15CbnKnoyAPRviqUmJOOm1DlF
l+NSb7W5vA+b5sbwQKA4yPzT5bqp4rvQhi+KlZYhZW7XxFkjhDAW0tjqqnj0MHVULTRLsJwbvaee
0+gWdXT9vgLYfN0x9vFihuiBz3VshMGK6YGTe2o3e4h04aa/h6YAZqMSd9C7LsFOgIJcqO8MU3+g
pMLlJWzSla0hdgucxdpME1kGnJF68DCL+KOwmxeGvIztWswUaARRP9ftbV+iVRoNDadaFR9r22oe
s67zV+WQ9ldGPgwYOzSfXzfvt4dxCo3YLWTxCUVe/wSdG29lSSRI4gMbX7piPkHRTDa2Za2wAEfH
bpnGTZia/UWu/eIckzImJ/KZEo+HADe0+mehk8ABK+Nysc3rIcIyYvM3o4mskMzW4jgP1rCZAg/9
lUPd2ue86hnEGeFrRd0wYxHqNC+7SUN9YWDdN29NDVCipGpwWEL6CJYWxVu3aJCZhuOznXj7xSuv
ZmnjqLpifA3r9MfgMxolhOKmjYefvYUeK7VdKK8Qd3QmG5dOzxmFwLkJbQshDUTsRPIQ378qtFvk
XMlHaw0nnQbkLuMHsIlz8yPOL7XC4am0KtnFY/MyO/NP3Gj3bUr+BiPWctVP5mV7Jdl8ZVNelQZu
X8Aq9sZJBWIaYDtgJj6ijGgBRiJvRSuOvkvjebnF0HnR9vU7s6g7d5ifRw3QOvjRjUkMfN68ddrY
EWZpYInAPI56ee8gmF9hU4h1XDskX9NMunfr4N6Zonffj3iHxVbAUMlNvdqI6B3/zDEQxtqhGhQx
vfHs8QqkgrmSmKJgkGmGFBJz75gUcYJk093D/Ny4LRj6MP4IjKdpWbbkcOyGqf6jbiFgusGT7U2Q
P7YUtB7DOfjB6BOGEucQG62/Bs3fuArsbCNQV6RcWhAfMzcob5eO05+HFSoyT2i8nxPgozVWdRI2
byHPgvjPvXtHqn3jBU2iQWoQQAVE/OmamAjm1BSaeKg0L+5qCNYDom6jyOZNEZIrRYLAjePGl0hl
b9PFfC1FdUhHQjAHtBvUqVot3OZkWetldF2RjIl9GR4Q5wU86hJeiRQdOd4d7chnqxGH3DZAjmfO
RwbntKquFo1oYQg3j4FtXaW1uJk9UlXDfNti9YQ1pWXVZeSHa6/VNrWwt0tdJ5evIsFnBnvnkST1
Q59yVjaOUHrR26T2zSTst6aqH/XWvIqa8LqnD6xpDAq9bTRlbw4woNXQOB99EVwy/jXXGVjNlWH3
PyakPjNDnAzoHjwYjDWAFloGAi70MYZ2blpeeyYegDb+ETjTXR5OVARSpn2md+v47saqh8ckAauE
sUN9NGVSIlUodoU4oFxmMsR01Gwe0opIRGOkDzlBAzF9Ku1aAXQZobqk31n1Gn3di7/04zrl3D5y
RZLvuTb6j6JCaRrFjyHxWWP97un7pDTnVTi4EvMOfWAObntzfI6Gel23wxZZSM0paE0ZBB2p+0z1
ImcYxexZiwlidIddlCZ4JwfbebivAeWdSs3ot9iKsSMW2W02acnRGhlPUXG5wplLALDT7vVqaY/d
wEkDDdIwLsyjqsJc+XxMue4eowHzptvWTJRhaVk+qQDSxBxZ3RXY85uppwLAhYtwnLq4ckftIanM
nRYn4qCF9m3ZtWLDDLCGhd5h6Z7DUxnBqMjIMSgDENVV85PcEUZycDIsfkPL5OUgP7wXyE7DgQ4x
pi7yFwiBgpWbBj1xDAv8WdyAWngwe2z1uh6/C4Z1yTCSAVQVW93wL62o3lO5YhgXWcQZp/3Ou3b9
K9EwLEhjk8l8fMXY8cMbrA9tPLaCYVw6crXAdJKu+fZcz7PVryamaASkJPAFq486AYJWgF9ZU+Ab
10ZBKkXQ3tZRA3ZQq15wzhPiUMMNa/UPQQ7Ho57ckCFHyz3EARF20Gsi/4pL3+1gpdrK1T28Tdqj
O2g3AJCezZYSTNVSrdLrAAeueeM5OdfFankzsqZZWRb2vc6f+bX1B76XqBn0Zl0XgAZGYhAS3fev
k8g4ZaEZ73wyZMSSxBcaVr8hxPNSNSPlJr53jtH25DuYb1ZVMYiuf9gDbf9JuBtkts7R0r1taloI
lDPMVSHV9REo0uJdZoFZXRNa0D2iNz+G5H7GWO9OORXPjaPHFxH0BaTtq2TAoei1GKFdcIsghE90
s4I9uAbm7cb4WaRtDT8NqEO8iENbc9owKHVui2y8tMbB2E4EEqB240c2PaTxAMahCEkb6t6IFIGM
x8BmzAWuPG0+OgYuS4LTTnNMgQ3+7WtkQ0YSWoJkUd+VQdtuFpo4B0OM11WC1kCD2LaWrDpmFL8K
Su7r3muYSTrDq9tlzBfGhzzXiIwXQsIgUs7igLF5Rs86BWKBwFdrd31uol7LTAgcJhO/wvH2YIey
g0mqNnxM58A11VvlPpzBYWiZJTA4C1IutqPX5cfMcQ7z5F4Ict5WTeEBIA816iiUNwpjHu6n/rOy
xmkzthWsBBz4uEuvmt72j0akjxui17aV2TMuILCzqylU5nV7Pabi1puqvUEpdjVOw7RtNHjVzQ9y
uQZ+wennMrneOmNCt2Yk+sMLnZ+FZ2ALyUPYIL6XnoZafxABlDmtbjfIH2/hOtxZiXYd+uTehAE5
NjA0GOKNNWPBqSftB2EkKRG3+Mp+JDidsa0MlwnckMUIdxl8BH6iVrERHgDfqkafFWXasTTJayi3
y+DxwHm7Jsz0OtcpX+JFussr67HXKooDs/ZWaqaFqZWO3OBZzMZcciJ0rO04iUKt3iW626ApY9ym
W9neKQZS1PYi7J7xVlKPjdxtHaTg2bNhbZvShFFQGS0jk/7ONqYV+glv5MldqEi5aZStC2dY9hRU
oXEUh9Bj3kHADJmeYiovIsI46yglnsEoQCt6DH5pKK7jIVgvKNTDy9xo4Wc0P4QGGAKG4SinTHdB
Tl6sJxdRW5uE15Lv6hrtrTV1xiFJDUAjACn0CmP5GLd/ruFeXrbjiMguCDUN6RY19IS5zgZUm3uh
FkUMgXwGEXNhzg1fQLWzCxJCkSx+6i3nTDAKAFstClZHJXiKeuOagoyzq2QAqiIbUJqBcKI0eXJh
gWNE2yZVhLMy0VgRflmqMEw2UuNgz8m8p5yM7msZDviI5r1S/Fiyb67Wxo5BjT8f85oLWO7Gx766
K4wmSSV/6RSOAVMR9eyxbGqRjLJxywpEPjV5n97mX+pFtfZN0aj2MQrdTGltErnAhzgUTbUaAy/c
jGLx1zR+tRVl6D+ZHwqMEpdMW+msvFhSSDTJ1l5cVBCm1Kp3jlT3pbwo6bj+QGC8bIiFYVBqO6cB
O9meX16N7QyNW1yTl4V1EJqIFASpRc+vZjua+vt5l+kA0m9Iim5MaYQ8H1DJ2edNvBMkG3ec2s8H
xooGBmk7QD9A01IB/CtSXMZqqyztQFhSESC3ZaOxESQ1A00buGIHkIZM5G9A79AGRd2mi0ysiUXz
4OVhcVVFjIcHjavpSAG7KcJT4ZX60SfhM9eHZWv0uGr0obA2ooNw2Rf+Js6OlZEyfOjxFZEVtUoD
TePEk2l7rgR3RcmFf4SdgztFXCc1Y6SUa+lqMgm4Y5yTXHqpTE4lh3XtmllIW9SFpYO3si6HI3MC
57Kfcfd3frGtqUpp04MZYW8pGN1ShQTQbvuPo8x5MjSqinNSPKEkxSMFiMfjS3lKbetHgoqHT5QK
RDanj0aY15dajQwVKMGWc/QFmWDyIgCJzzFH4HFhf4v2sT3pS7w1yBrZ1WW5W/wm5HpjpYeO0tC6
9qKLxQpcpC89vIihNynD6Cj+M/1Q6nN/AVXij0YrnmjSmtuUehBSZMw7d8wT4cs6tYfbHZL6KLw1
J0mLftBeS3sWFYM4M/pg7pvf1pqR7NxQQmxzUIr2uBFljYymuml1vFPmobGYqsCQJSn3zi2c58zA
ppMJ62ehuQ+CSTX2qFOez/nRQtQxEC23tvMUkoD5lDXBjB53VWT+EWCsoHmSOAQrTo8t7uo0exxM
BCKRNd6EvX2PafU4BrBek3lTN9UzxXjm+5D/mUqWT7PNGXep8J72w1tcBLfyafHh0yqR9n+31jcQ
Bz7LKlkNVPBpxM2vYaPjJkRMjtbmwbG9FxuHKodBa8T6K4nQAOoW8TkK67XjL3RQw686JKhWb5IK
NVPDrswH0V1WfeKuKFR6K3tuX+Rft7YpN1xlrrvQYO/evSG6DWB5OJLeRmn3guBc3qbrNPKZudmr
Qnce65Dxz8LPAxJyuQ9r/anppv1gEpYVJ/1nO3YMr5jnUgHnWmkea93WTm33aBKhRLB5gWg9949Y
p/aJKbYYDLnKN4UKMvqZ2XZOx2SoNiV2qKQS6zgSXC0dOBKhWFaWMT/WZvDDjZzl1BJQfGX0I2xL
xJA32uxikh6hElYdID8tFlQc9k5PmR5iMv7SzB8O0Gnc25IqZuXAMITWcg1KrNyivQAgQ67AilSb
nXzraBRZ701G2o+lvV0XFbNUE8nNyuudV82Frta5D0af7ulS2lcmLbh06LR1aFLzDg0KvmFzJVwr
WcnPg2CScidiLLpa1V4Zs/8yEF+DDMLalJX1x0CQFHNZ/uYG93k+zD8yMaN6JTzaFNG+G4m1t8lE
du2MAsLsMrCxSOapiasZG7GjXoP+L3VgoVPzdkF8XuRd+jGXPr2Q9i5x219eRiF0AaY5w7ylLoiG
KQkAVWQ0InQ+xY2FlrWMrbel9vl4ICM2dgCovLkPQbiMxSCwq1BzraAQY35DOcGKPJQkBMFmWftp
tjpsIRvALD/SMBn4OVbgy4wbxCojaERyiYVN8l/zzCQrIIbO9NHo4YmzR5EegzBatxlTyqJwHumo
23xJKf4GyDmgBWpUG5utlWZ4dtqBoTPg1uYPHb3gxpGUzDThI/HFCcTeC1qsaxu3+oYyQhovL+3Q
HE17vOkMssw6l2c2fRuPd3/URsc4DG78mMZOs/NdaM2RoHnna/Y+ishm7RDz8r7KsTuzrcDczy2O
R0yGTN8PVLNftdiKdqHPxfyUecalEO5bwxCsdUghR8i5CWv/vgncD9+jc8PXprRIa6iWu7q59cxq
O9uUAaeQ76I8gCSaRnATvsovvIiXbZ8gKbejo2VrF1OLCDju7bss8zbanL4jUjsERKby0gDwutTi
glG/neG1y8GCuXHm6YmAFLFOM+2+yPLLevjQIsJw/aE7Lg55ck1qw7GIrBU8omsQJVur7dcLArmt
WaOrabwAk7F2gO10TZ3qzvXcWyvv7kpwGGXpbqrculHPO0PIBfZG1rHb5TvhVfdxC3Qd28/KWBhy
2zKPJ3FBzjBAYkSUQZO3yV2CI0LXNWpRE8w/taDbQ+AFekdNhcR7imwOUKS0v289fksDwHjUcOVV
UIb3rpFtYMeJfWG/B9RxIbs4P2rOWyNqr1Y0TymY11bEJ6fUrq0AOHzMWXEKbn2qSVZHoSjqyOug
C/ve5vMFgZhvne//8vMPvUJIS+/ssUT7QPDoRscauyJBq18JMEsCkpEQVFgn/YCv5o0yLpNFP2Ua
2e1LTrRa2bynUXGPmOJGIOfOa0I0kZnl5Ht7y5YxyCWWqgs9sB8d3X6pQWW6BX8AY8tjQjLVBtLx
2wzAeCXtzDVSipo2zEqjfMqYnIRvcs8dd0s78F3vKRn3ef2UDtPFkNzrTveDGNSjI2OlRiJk+Z1w
od0TxXJDkiI4D1o2kMLqijKxsVCX9GujWDcG3XahMY2f6YnVqbkHu0uJuTKv/CSBKUGm8KLL7lV4
qiAVlKgTeg9mTeTQS9EJMWnqP9J+eGmzTl+bCTTTWGDTSpO7sSs/fZ8KUmb3r34OrqVrP5rZfiua
8plU6QZf1VPjDn/Y4KhXQzndMdYod8wfPS4AybTGT/4edxZk/AFLrWw0lOLD4fMMfagIMQ39qYK2
nRvZgWSaKNW6uxQ4DkG/pt40a3p91g0MW/DFDY5Q5m3ESvBTqqxN4vGJ1j00rXJM+CY4YJKLpH6l
oL9BmKTT8CJtSzOy965BERByoaAtZu3crrnSC/rFNm8McoI0psNL/9aM/mg12B1zQ8gbIx+SbOwV
EpITlddbR9NJhI+P6WS/j0Nm81Y/+rPxTtEMUBBUay1A04Ac8If8fYf4udZtByl9KggFNvH5TLb7
aOseydcDZx+XLtxozZeYhvFpCFKv4FDNnEr7A1Yq56btMyagpvaDtFx37WjPRH2udGBYK7dg3OII
+wVpwMEuXbHVXWM+xpSM1XDf6z6R4QckTWhiFWiGvDTflEPIQKXhlIkmHe/LD83mVbSa8dECWyAS
E2ppwden3LoIedamcKB/R8Yx434HDZVf8pSZZb+LqsxhYnWrZ2ly6umUWIVsmy10ZCoapFX4GCTu
qx7TF4jC6WrOwudOH05u62dbgxCJsI/JXSrrn3ODFNg0F0Dly95LMjgzRXaqmA5RVaAV0oFU9Sz8
XL33brUJ8Wyes/GmlABSkCduNh3KwtjadPjXRkX6Y0wZZEX3YNxXmvNCjjfg4ragSmfQn/SSlwZo
bs8gco/uHaa5md0xBJJ4Ku8V4c1BLCJYM9wCPKeDwKwsetz9vDV0Mu6ITJsprg59M3HKcN8myhXb
peK8wodrE64W3zcgZ7ZGSG7BmO5c4gSruH2FLGRsxwl+uIYwqYVdZfpetDcIbeDd7y/gDXUXdG/W
mDw+aQad6pZZRdU61wZc+73lT098FQQXk1tc8eMR2c+d5qVPI5Rp6tZcapOSC1lDSHQ6jSS8WZCM
GawZjJr5yzlFHUu0Q+FM3adtc34q/FZWc5MxyPNAnM5u0O9Irm0OdXRcFsh6ERNCvbFoz4+0S43O
HqkTuLfBjDCkcpKrnLrVnp4zTDkju3dq64PYy/RSd45Bdi2YZN/1xnKa4DkcaZl1OuEQUVcwsuGC
RdpUtnIin0DvGghOrWMQqFO0UlTz6r5gHBnrKxFMTwCaVqNZ3nfVeNkMsN/p4T93bVVsLOc1qH+4
nddutDYJV7qZ3BfJcl9alOkEPcu5jcb7MLvzq+i0UBPxNMpiFdV7t4ctjkn+l1gWWkrJ6HJaJlG0
MjEgOv0vU1KW83AGYqM/2dobmJKfOuEQY2mWJ8AzMQ2z5BI+97INItNh+G5tk7G8JjLv2QagHpKa
SAcDPcHSbgo/L3eaG7u7HoopUujrwZiIvp1J4CWLcReCNdpSj8YshON2tVjw3HqIsbHFNYRPjbFN
emz7WfYDY2TfIb6fYO9OqMOr0oMe+Ex5hhqhq3mAroaP0qQtA9DkYZy8V8OcnilHPPWlyQWuCcRe
K9zrqeypRc+fhqAim/cMaQRdG8L2knXRh/ArteNS6/0+8wHJGWPkbLiG8jXN29vUJVIjrkS58bJh
15XOsQmo1UeQXhdyAsy+eB0JmcCc+tbGwa7sBH35OoTQA9iNhvgVQWnuhoBM947erGeVP90SunIW
0vUgvTDdjEw/SR1Es+3d+AkGnIK83fXMJfvgLuYN2fQMtCh1OtYubpP9ADt9VU/Gxwhobp3lxqaI
SODEarSvjCe09LCjTQZ7uCHLnaUBiMkLbGsx+UDWcBeU5sPgfbZpsQkCPyYvlhJ21wNUg0Amiqvc
wWTY8X9BsrQCqkn2RrhcWnrPNNck8aw0bbhB0SFLXCDyC7V0QHfM+jTqftuRiZiYSH8tnpKkX8WF
taxqW1ibQF/IOIvXEGl/NWVWbYMeL5mfuB82qaFA/FJ3OyTGfWzr3XEaS07Ns/vaf/iVGR+yhm4S
JcYetAC0ECgsaceUq6x3cciUNhuffKe5ik032fs+cQdLOW+c5ikJ22YfFMuDSxzrRcLvlwEfyMHO
rO1NP8XtTuS9SeiPvzc7Yk1JdTAs0tbobz0sUUj6R3TjCCrrRpi8u76ZHAdzuGk1h+78hIUjJ+0E
uzgRZYvt7EE3eqA/QEO5+mWqWeM2pryCnLKEIC76dTLBfzLyA80cUiPncTgQUwt1pL/LIl6ZmQ4o
9AZ6uFG9tfTpU6mP/7cyLEy8Ef/XmLHrn+O/Xf2ckh9/w1j8ebd/cSwsmRCGijrAiu/+Lq5WHAtQ
FDZdCNsmiezMsUBBzZ102+NeXuD7Jjrvv8TVxn+gQjFc3zIC4MIG4Im/KBu3X0FiX9gQsB5/bv9b
2Re3zIm79j//HZ7GN45FgETbcHzHdhyav46t/11bzcQlX8aoTC9bdL1R44J/pmu/7LN8ukx9Fwdn
IL3H0AZhybhBa61ij+KwVoTUJ+AGNjFhq0WswWa6rCTITVV41cKSJLeQGeJWK+a3QnoOLWk0DMoG
n65aLf2Aropa7aUdUa2pReaFEnYdIMeW5VcFTILvfNsUPTJpabtXC6Ntma+r1TrwShrhn740UQay
rKoWlMV/3+wLKyKajFNSqIybsvJajlAgKuWhUKvdIoUjBcxPZq1YZ6WXT5krzptqTfbakEEth0Q6
cBUny5IG3PPC6e1431OuVQluivOlFgmKnAvU7NpuSdpLtasOnQnqFmqVL+vEoGhfrvIfD1V1Txlf
7ELl3VY0o69VjzbsMZsYBkhHrCU9Oo10xKqF2kwTxpMGvDChcV05YRagXdl6w2Z2iFo9eVAW8xhR
rxOGG3zsn8hH0MWReuIuZUmHqbjq4v5GpHq0m1uyx7CVYeNGNyFAOYAyJeI6TvdGyKTO8IvHPjbQ
p8TiGua0Q6pEs9XrNLplctag1EdEI054ecUJWjyJWYbxHhL15llashWjPeysjBE3MOBiW41oIBkF
pTm0vyilCq4+m9RtnhB1kkFyxVXg+QsytizJDtmvL7pbuxrdDeppLmFjTzM2BLC+rnT3Z0c82daV
tDy+zyDz5Frwr7XzPqsebWk3/9ttzpvn+6l9ehDSTWzyATIk1pfz7f4fD/P9sHrYyIwdWpPylX0d
z05iwYl2fk5Hvbjz9vn5/uf7RM2smpjg8OsZ1QMUAjOZWjsv1L4B3tRec4Jd5VEW/uut++0tUG/l
+eV825zKFNk8nfKNujN473ov2vDiDCw5I1/U2hel5hsm5gtao+6jjnzd6HxPO1n2M/1zUtSomqr9
54PnzfO+89N/EWjOtzk/8/k2531MTDs0FhNhF/LcoA780+3OjwdzGOVcFlyed53vet53/tvO+7LW
vBGuO/MNl95k0/WeGAgib5OMEU1W92u6sfq2NyRTztRIYPu+akrrrjZHNyl9lJ3pNq2OFiEy1kBu
o7V6jPOjfdtUj5V5EmWijgT82IBkyCefw9SmKUGDQD71P91P7fu6s7qNeiFfj3DePt/7276qAAid
kZ5yHKU5sA7fbOo10srvYvhNAkK7v7aT3AVVoQ79turMUCtwLlP++X4IXVqBHa6T5rlEQVPmcgzI
vMI318pzvmKoCHVJ+O1GzAQ5r6hjCrpyvqna7KVrb86ca0UqUeiPM+kBqC1naII9EKb+V6KJo1AR
Z8KJuvN58/wwqs2pNmPdCVYMpZ31It+d4u/IfqfCANH4CyTx84GudTZJRj9GkTdUKsB58U/7uozz
rkDpId+TSV0H5Zopr3JqX6ZMnepIZEyH2h4IY1RpAdBme7imPqHdWDy/3/jrfmqv9mURRUgIiT0+
pNJEqha99JQWyl0qrbiuvLipRSLtuWoNp05DJUWaVGvK1QKUzRlHYno6bd0yNf2tJJZM8q2ypPe1
Rk0JVwI/7OTjjLWlR9aTbllHemnPTCG1pvbFGG31cqLWITmh5/CI0uHvLZF7K1i/Yg2ptRRV2iAd
vbP09o5yYUi/rwsIMdYLkO3hYIpdZC/3igujCDHqM1ef7yx72b8BZHr13YFNXVxApFUW5FC6kTPp
Sw6VRVm9E+qNCZmi2gZz1FBanANpbFZrMeWqr7XZ7Qm37umJFQV05bWloDYKu8MIkKzYL9c0UodR
Oqt96bE26VQ6ynbNG0W8rPRiC+nKdpRBO5Be7URq87NY70hZ7dH8LUlwkRe9tk2kz3uSjm/Z2fMn
SjFCjupsNXpTwCG1rXrpXzvVtjryG4+oZpK9tiqq4b/xib7fSD2I2olaBlGM2V19PeTCyHCDVK1F
qWU9gNIodpOyxut0Br90AkosMGGhD6WX3igOrvTWK4bIF0hEKgrUWqvs+GeFwfk2X5yRbzdXD6z2
Cen/Nxc9/GIOKZHDosgEapVvGVIHpTFQ29+Pzy4x6lVFuOG326gb/n/sUzf5ehZ1lzAZP6MgEuQF
/kVlUmvqT1OveJCMBVvSFtSmerfU2j9tqj+UHryz3HXyqnBeGPIidN6M5BUklJcvowMHJCaXL6y8
tFTqana+oVpDe8d17Xyf8+Gvh01yqzx82+m1koj67WnVbf7bfS4D+bWVU53WI9ou2Eku1KIDtwqZ
Sm7/tqq2UTL+eaPvh1uCzTj//LfHf3uk7zf9bftr9bfHJoGGX53W4yGUD/1fjqubLklVHVvj87fn
+OfVf36m84vOZuNxDmrYP9/++PNNfnsIdaPv22rnb3f/Ov7by7HyvY3CEIAsmojzIv/XZoEx0G7A
3qiD5/3n23q2Hm7rJX877wrtziT4OS8sYq1YVUf63De+1ioCRS6AXkEvE9DDWCiKDtJWcZGlEjml
VtVOdTjvJHTrfEu1FucxQpmcWlF6Puz2crKsjv/2cIrUY45Y3gB0oNFRx7+eSW2nYnlc6oD4g74P
jO357mrtt8c8vyT16OowH/e9RlT4zgC9vB2E+ax+K+dfhNq0EZGXh6/fhTukyIPOt9KL2iM5GGCV
wu6Mg0BpREGfpeL0nBd+SREtKHs0bVOD1zIMDIgVktOuFtpAOXmlVoslc3TUxRwKfgpJAJqCAc5N
Lr+4thyeTXI4d94spl2aIiTzy/0s6c6tH78x2KGCMFsaeXb9z7m3P0Mu5HnV7KesijaO8RAVMKeq
fnilt1ecYNAbu44IGqQaOJvl1SrjYargFHQWul45gFHT9/NCzfCXRMRg3CknIOghnrA3NyKLGODG
IIxdi4s5RW984RinNaq0o+0+5fwtjjOdCNfZIfYFoyAuDFHkW9+l/ash3BXZzXnuqkoRahZbTODm
Gxc3QDAOxsX/6jqbYSM8Un/hFwxX0mj/Bos9fr7Hfyux/XmPv0psBtRX2+KfAfaVGttvqFjD+w/T
wlwrKQS+B8O1BPkBosAGIauDiPX8wAuIBDIoi/1ZYLON/4D2Grg6XFdk+h4M2f9Bgc0zTGqG9Vcl
7vj5n//u6PIhdF5XQMmOoaT/rcKWGWHT02B0r405HQ4ZeusxJgmsR4jGhZ4LF78HJqwXalEn3bBz
o/ievkILpytBw6VW1QKdrgcBuQWj2Thg1uRikQy+SS7UZjWlctCbx7t8xHZn8XW/UAuYoeJCAWp+
26eVxR4hw6lUCHNFKEn+hSQBKMbZwBY+Y0xZjVOg/TqVKCm1GjZ4zMdBknmql6Vxyf7VRLFtIgFa
2/EPbhXfhnaA2qNrrkl0ADCIQmvl+zAbgVXzMLYceLp47Oj6F1ekAK/LacqgHBTpzup6Heuiq68o
7B3bOfsIZKIvp9rhIlZzCznr0Sgh7RqzvQV43V9ghifEDHkS9o+mvp8Jz91pHq8pSn2MCcGRKixG
ECaUlrkgRmihGjiSzDfReJU/ZVZbQQoHrG4gXBaqzizRxEG9ToVfV2tJUnlHQsuaPFpwOLMwoG3t
dXgUE5rqQwK6Rv3qM0TUgKIvGrKKDzLjAP0pCaHu0e/e0yQ7xZmMdmq9ozS/1eFYH2HSr3h/pqMd
2Q9FkUDt7Iqv05WqQJL4Za+1acQB9fdK47fq4yznaptyTO8m34A2I+uNaqFLLJRaUyh1tUbuqItp
Bq6TrJWqV64W59KpthBLQJ/VRZhFD/PrzJmm+Dqyvakd8oeFHu+K7BOPYROw0ubOujTaDQLw5sl0
HrxsPX0Kum90Pun3gSvWd8gFQdgZmwHp245o0bXGXG/tz+9dd2i0h4Zcnb6/Zy0g5NNaF88k4yHd
bKV75gYOBKDkXehCPT9lxhXzv/I1+2VslpV4qa5iELbk4kL0zuj0b6rJXLfLjTU92PVn5ZBFfhD0
00TWb3D3kqHK9YsMbKAJp2lco70iHNZcG4d5OC4f+lOMSQXoLsKb/0PXeSw3rmRb9IsQAUcQnMLT
eyNOELLw3vPr32LdQY9edEfdKkqiQCDz5DHbnETYNL3BWDdHqXi+1sRlEpmi5ixkS6gtjIzn6ibI
LebKKkP83/iAaBCTPchKJP0ts0Agcef8DI9cu2kdXOn3bWP8OMP1SQXRaUUqMrluDPAb/9Zw4THt
TgGhgPKHHTRHd2RXLr7Kn8yGE9jvIQIdtZtAGwAg9KY995T8qCpaAIFenauiBLawE4Z/OhmQgV/A
Eevu5sTr5cdozO3PZBkb5VrYZRipqUb5QVmoYJWqmjmYXaAfoAZVU8THDkiEoa4aNB7exuGHEsQ6
UiC/5KBD/R2jfw1OFHchILmV+foWmSy2jIDxpsPkBgdfVJ1N8RP9BHCOFbSr3RgiCcyQywjethlG
d1LGdX6Qr8o9q00o6jiygOOIA6s5Yn5Oj6o8+yvwDcAsclsBBhM4GnvzVOoeqhjojpCdi5n1ppGc
tQ196/aef82v+W1hp3tajxrevx0kiQ9g43NvgpfEU+SI9t0CvxocOYhI/fdcNhfJVXeZsSMHemCQ
n71ROpZ+UTbCA4g/H4Zlq36qv+PlDVlda6ty2S51UB2RLchWj1/NT9E4AItjnAW+swqsEag3K9vK
CpHCU2/JGmcbMEKM3Ipzv6lu40F+6plXwzcD52ay2PqNXu54qN2fhvQ+ym041zU2C2qWOm8N/zee
bN2+GWNm8KzXdrQUNbu4aOid8CSosy1UlqTMluz2CNDy9UcVbvYAPRy9sclgVtrf4ju8KOvmV/1R
VrPP6GdxJO5M9MfPgQ1UcMYo+3X1U29Een9gDL0uD3gcj60p3REsqczFajbRemMgZKj73POX/X7K
bcj9zPRxAGo+5U8kOYrU01kPmVNGdvhTNc5QG6X10287ZCm32Alpd3UTMvDInH67sDRbzqzGVhJr
nhr+A2xBbKdbHGe1uVGtW6u+VNv2tY4WxAwIb57+l7+c6Sa+0La3lfbRKB/EDn9i2Iy9wI+KkzOU
RHI6aB4bMV7Kn/Q6gKazpThyebux4GLt+oOJruLF1EquZsLDSbziJKH2gCnm5+sCB/Cr+IVSih2c
7k2aA/2lJ0SBBnxM1xn2vbCmDcyUbHU5OCOfH3mMa/TxqszBKVyi5fDsY+e1LA9x6wHJQW+WZxk2
lu/vRHFZXvyV5OM27qUH4RusFc93EGwePXsvv4yhxS+EjM3vGTfdzX8tx9oSJ6zsMFLFIMwCDi2C
KKU9O65nnSknXs5BR9yRVuklZlHWViDYEExJ5xcGSKSQEV/rirEH6l07sr2P2Tb+CiHYfwen1l/N
9nMAYi/lV5cTB5xFCNxwfBQ9WMBtIrmLs4AxOQZucMoxnMQMVtjMhWcz5aQFTtFs6m/p3D78LXaz
8+kAEBND0eA2iG5W3GaY/ZW1B5QxUZ0ic1vphr+sKB6bcT8X/8KOj4/cESoQLGbbV9daamOKlcVo
AyBmZ8jH8YHzMaABPvb8/Dr7/VNufhuCLLu3wpRk7ihsIfwFG3BHb0Aj0tYpef3CQIAs6RyCBWUC
f2I0Bhs8XjDj4skAPHmG/R3VzSxe+aNR/KVL/tcbKAygWDg6xH8QNw79u+9gMiXjItjqMUgfCYDl
Xc7losCwHZam/6hXwLEijr61WDkpLqG5NwbfvQb51UyyZc7UoHNybm3mvUQH7KoUHop6zQhMauFb
ulxenZvNZEXZUiq20I9eey5W6pZQIzB4N65VvsRzE8dpwVKb4xxfQKlcJx+YXa3ik7aePHWn7F97
/4rzlflWT1oLj/k/VUUjkV6GaJYPLqGBlt/shQi/TidXdmWTWiATJN/rsXGSz/ICIR6YJKZ/Su3h
UjgoyjgLjocl1KyotPPoFrW7ZNwM6habtGmd24lzgx7CE5z9SOG3GmIQ5eGaAg+9KCxkmoDYve3h
DFpYr2itncCZReB2RLP6agNMlnPgOySRyJybCQxgCC5gEnFdqtwhvrwKp5thHI3co6WnW803+X65
tIP0mCc2MgwJItusrhOB6Pp+q8HI9iEgXbJbY7FE+qKy6qtwgMsvaRglwzzDDMvAmCX+jZKjDPgE
3t+I6aDbJnYJ0Q+7vcqedVaiuYIKURf7XTuGa5fcIEbLMrQTA5e56Bv06XbxkcEbPfLqVLv+OlyP
wk4n0zD1e1VaXNJJXgO9nDajq3+p98ISN+lpwvnmHU7bP2Fu1btgscRZG/1Yq3dlCyiGnT/bo+Di
DWkHB0FadctmP6yVj8o7akDMf+vnuGtftr6HocJ/w7Xq5Ti5WdjexMM2s5KHiDYIdF5TlEx9zT2q
oKqIzG+N6NxjAulbMunqglphmevYKN2UA5MtwIhgUnLsBZnyuuLX4kO8d839jTq/4o7aHzMnTazm
PK3JlbgKCnEgMW6nuaAz01W6zTUzPqrr9Djdh3t95f7zy6JuXR4FxP93HByQAE0aVJfhgmYCK7Zk
9uy0o/lKd/lqfpOur99wtJXIy/Lt60q3n150Ca8RuJkdfHcHNLyQbeBoBbHJGrKgiyW+MU+88NQt
g7Nwmf+wcNCIuortHYWd2U1SXAlbIqwzG0sT4T2fW5ISruQTsrh0S3mz0qiwVutPQ+jOCpdhQbWe
Y2yAGFzC5N3Y1CaLFNmuCTxf/oyPLcBUrPE6O/U60Sk6W0xOIJK63tVg/mUODWZc6JRPwHWFYkif
dlPtix/O6QV9pMxRbjVgUbf4edmC2+66dglnT/avVFXVvr2KXxl40IcOmdBJckd6E7mBEG7LAG9V
JxvIbg/9qT7V8laKzP6kFO4iWSYf0WB0AK7W1WHCTnPhVOfkmw9fKfaw5xfAeIDSs4hW1UFGImuE
BG+DTYTyKIuWEK063Wj2kJz41gKaouTlJ7VdpnPcRGxdtFjwmGI2pr9L9v6dK+omRADwGgn2PQP9
3IrpQY3W4m9Geo7WKPxVgPaDW0fnefk1Zl73U+VOMTxSxheK1S2nl0M2Ie2HJfc8Q4YA2TulsfL2
zSUL9Rz8vvJSLcoyfYXMh76CJw7Rr1vGIDboOPHH/G26IwCm1PX6yTy+x0B60a1eeG3+97d/r/37
A9snujQgb95437ftX9HgZagBZfdjq26wq//PgeN/Fhv//ja8W9n//pYJAtf1z5YjVZsYnEy/HlHA
E+1/Xx5nKKN4/+9Pq6A/rZk2kEfOvHkMMyQRHlUd9LackynOGtzp/s1M/zcJxTpuB0mjcSHgrvI+
bT31NVn/rEP+A9L85yLyBtZMKR4N8kEj3EKwK+5ghH4jeU1LW9xSojWERzNCzK52ZwD+UQXHw3Nu
QNcd+a3sZHSiIOj+6st8XXuKuuzxSQAI86VJhr6h4okZeu8Aa0eqIX7MOCkYCGzg1DfMiIB4rpJt
z2xiRITKWWjoUVmqtuu2+LeZ8lk7K1v6ckW8FhATBG4uYqZnZ7/5HbiJ3ZKLLrCQJ9e3yzs2JP4G
Qu22+5A/KJAgJ7nZLrbgB0JG9jRjcZxCq3PUDwDCT6rOYLB11QpfDDeNTLfJx2Ce9vcKoZMPKAIH
6amd2y9UiYLfFg47NI2PwsVuBAoizx5UXzqzATTKv/1PfKBILdPT7Avq+BE9+v7lJeEJZhPV21fu
5EsSD3Dw5abdqMgzsgv/BNlsH4k3/YaO9ETCaviYH1ULq0bY2dMu/iEpptIbNNP/aH6LZ8XIvTHj
FnFWV1pz86pfkkvkVj8Ceh/9u5iSb/W595E6YdBuFUTXjfIlc/4dG5cn0pIPbzN7mMhiQ4fHjYDg
dIBkk3uzY7sKtsNgKDtMfAFp53NQQZxphvgzwJZE/R4T3H0be+Oa36bFhDxrAX0GtjVlkmK8TgiQ
PXyn9M0W/1V5DqsdTTQzRgjTCTZsA1y+8y/Q+tRU/R0xExHu3F2wv0dzJI5FG/+CG42Jv9byJRrJ
1nfqyUbfaaV40NaBXXdu+yXzCH5410pBtspkcrNeIJjzlUuGcG5DO+PnPV44CacKbfitWho0viDf
UD8rODfaEqJA1ITxPlANcKozFJcGGy9g9QOA2vwkImMB0R8Pv5/SS++1T4VPTgVODKF5mIl2dS0Q
4bbUVbBW7eCY+yg2kcNXJxCqZeSwjHREfdCdG0zFVWDTKeZiKy7h+I9ed433s8Ka35k8r/XRTffF
E9VBaHqFNf3MTeXo41MXm8EV7YJgMHkuC7v/GhsThYfwPg2Ullpkyz8IzZRUVIJJhc/nQKIIQyX/
LC9rb7zzNACOOuXepyH0IatGci0lO9tSvXTvJNCLnmqJ9t+ExA/gTkdQltKJ5PxYZnYTWDz2EmBX
Y1Yz0wcn++Zb5glzYfpdBuqVI0Jc6qmj/cTBmZk0zATp2HWmfy5CO/6cbykHMv0PvKgibGf1UqB2
/yb5ozzV3HL5bpZJMO3hVtkzKpTqX8eAHkFkUpD96Znbb6gj4dYOz9fG7z+xmwvBnnJONFyECzu+
IC3lKG2c7nP2lXkw+LHEfdGsRF0KnnpwztPL7O6It3FZ7iPaTCNJjIcCaSiiXmnCCsONHfK/cs8/
4HIi8QCiGrrnC/OXL6m0pPWk/uu3wCF7vlfRU/+li6DSgGFhwJJhG9IA4oF3R7oCwoPie/bFIgkf
EBdHwayekAZmX810zNJdGDsws+JH90uICz9Q6dMSaFvkauv+0OwEmZzK6u8wwN/jgR3XRXNiCdpa
w4DBiQ/DcyGZtDJQbKOPNc3uuLEI6AoAj/tNa7t5TqXTcdOGbcxd4PiGlYxs519D/yt1sC/PnvpK
BCqduQJtnwAvhe2CYho39C9fd0SW+hZVkOwGgc2N9/PWiBEkuWfPxWma7bLEHjpLksw0PaYJsi5G
fg8KM0zMvnaDYduM7zYLIVSLdxjIgxBExmbjC458hpaEoNWpIOhRONB0oE8AtqravO79oVj1nn8G
JsnjLIzXkbaWObY2T7f+SY5skkA5z2ccnNuX4im6AzE/C1eLyCFCK1ZzlW2qFzppHtzA6ZodgQ5W
23K40fXiJPJnB7DsbGyOnPprbiPkSV21Vu7s3VY0pm251w7TocCrFWN2ohISdKhKGtpKcZDapRzl
7Y5ReeI5VsNyur4jBWjpM0+eLSfcu22qH6O3BhX7nc34xanRTG4MD/rtgNoRedfFNdkOh/kTtPbC
TCF4/o6qBw69S9bCVzezEsURQ2/C6LV0dDqhkTPOUeowoMj5ZDFwg1HGQUtd+P13v3kwqi0ee4KA
/mGJuCu3LkzQGaoihu+W+waTHiRl0bSCDzA35vh8FV5WgKa3YZFramNV0wqXZFpYmM2OJqo+aB8I
Kdj5NScUUZSFFQ1bMLqwedrLcJJ/Wx7zme2maWY22LTE6d3FAipVjj+z5MHmF6qqBY0ZlTumXyiN
EOzDXQG1EYkbo+nY1kb+GSKhxiTgAWIme0zPYctOI2CDFo873tWIpG0aX8XZOlXMdFkvFauckAlj
ORUgVA3ulaBcyRaGuf3y2LXwe2NXFU79O9Ar1LdcO/dbPTeDx77Qik3a0p1UnrPRnudWCg8fmdHO
THS3Gh0923esxp/IpjyGEutIgQ2LT5Mu2mTPa2+ace7ZYN6RJSGCnN+fmchS2fQ6WY4GSyzkH97s
KyVPUd8P3McHoYT4dUiwh2lZClSVHNvJOzESfDMqoNeayHFGmvleKCrtFKdNjy0BBgJvN2w5NurK
jqiTAXfkzmJH+DVgHd16ohY5lIwijcO+G36l5rxAOK2nutyJVw5FmoIdVdJPcWyCZeHGaDEeeCjK
Xb0Gx+Cq/uCUOd/1676ltYkKm0nWBml1L717v5b0HR+CNbZ/fbHMEpc9Ci2ehQfRChNuzRCvCBSi
xAX3rr0Pv+ReKDu0DIfMlq7PSQ3Mei99Tb1NY/L1haYxh05xbC8zTBhuEyQbxMos/9gQSN7t6IRq
sVjGpeUMp+aqrbLP5CTa8HULSwsdinuAyjT0u2Ep3WfO8LeoPdyhJSc0GevkS2H8LguvcQNP/yT8
Qlt+aycYL9URz9xYv3vv3eaXXLyPTZTmarh75Vb45EhPVnhXr/Rt+ZAkI/hDNQaRhJd+RdfXiBX0
DFw6NgnP0PRXCY0wXlLfjVXUiBYdPZ1sR83/nCOAE5LtyZ1Vl1aFGvJ1sINbxg4gwRs4+JwMHsbM
zNY5MiR/IRF4gSuBAV2KHimZGpw+2F+rcSP/EXVFZDpfprAP4G8Y7Tn/UW0EpvPaGlkJRrmZju3c
9n8h+xDBQWyV9IFQdGT4Mfwq1rSKD9Up8Fit31wkpJ2m3dAsLcs9Dxn7qqVK6ubOEGymbH/qt2qn
2uM6clMn7wBZoVrJ8qSp0/1xLC9SM73IV1IvQOcUJat0I+1nL5SETb4KG9MiOT8Ro2rFkyUnZUBW
WOPsnWb40jrQN8gUhBHzc1MsNpR2/dfii82JJFJ/Z7HIPzLOrnPDaLbDzV/le3Zvcx3vE7p8Rmhx
+36e6eW1qc/NlaAY0z+hf3OJSBNseal+vL4W91fjTtcETd0n59JM3UPtC6dvDhrSf3+jPP3KCrW1
/k12IoRmjlpnvAxPGenDZXYsaeicE5lLNlKW20a+AFBI773X/abUPat0n2zHo/h4c7eXKQIfm3yt
zu3RZ3ZigHhDnhs2H7sJKQV7sQ0OSLWE3mire0gyA1VNfJMdxWbvbJAb8+BSHRbr0RtPwwPfrk1N
SKJY2k3tO3No97TEGVSEDk8DZQWZRMomu0BqSvqakZ6ciZHNO24Y6ZcEFbj3SN8DgfKJnrMOwYhq
jMhHNlnadeWywjGiiDYweVzaBAMyXRbF9BtQp1uKbukvR6fD25nFuJ6cWrCThZvpqKY5+rnrjHyt
K4aWm/yCREGw2koXlrzH+sTr5qtJuZYE1oReFN0GFEFQ2/RSySZBLO3hW1rVq/Y5XPrGwfxXfoym
ZvHQyZg72ZlRHO6p+khMT4ViSs+ZrS2LKxXfmoHAksJijq6psdimuzJcYhhEn+/FHkGq5gNV44Cg
H3gFRW5rCZ++NzzGP5GPhw/HtnoIrdN9tze4TovBS49orKCngs7q7KavRUT3UAG01buwqiU3PI23
obZnrUProviJyZC4Krr5GgWZ6LXgNF5O/MIpigEAzU0euI3iT4eYdYkKHKRnSGumvGlFPDRppzxn
oYnUHCf0eYJfZsPrO1ePgI4SIyiS8flko2mL1G57UpNnzyeKlsMjGs4z1UGrByBtSG9+Qyf922sE
el7ticcGadnsUxpvxlvcAHgQLXLCiIcOpvADD/ZPuTH08AM7QxGSERt6Swflhc6n1bAszKADt3tF
CK1snBcrnzIYbnPsgR5+Sx8kluCq3pCYYm6gNTExWnX1b2yMzeCR0h+DXExnWn7f/6jG89EYT9Jk
hT6ZBvoIlJ2UeKg1YzHybkoVB/17wIWcLcGGAgab2smWqJ1S7VDv/UyOyqZmtniodsF6DkvUlh2M
Gdk8pMocJMF2ZpdO8dndZl/tJkb8PbOCT5TB0/odfpO/YjKyv/ZDh8gXWMz6NBdYzzrcMmMN/pRL
7C4uzWowewr+6an+oU3JsOMVvWejHCGhh/IRO61fJidfOLwo+6v3jPPlr2rx8HohyA97fTU+/Hw9
ygYDSaRfCNZx5wr+Sk9WSMPM1A2MDoZ0CIgguSm9HAab0fvMukpf4svMdU9auAwtlcD159aQWYLu
vpoHAiHVi6GbyZioNsbOxUBCfucRzER1E8owlLnqpJKUY0HFjO6B7D9T0yxwitFqBJtjoRkt/ZPk
2N9pExrLxmyJz4mN6yoTLEbfbIDv/COjtyZYRMt8cZzNMCO8zbz6LCEJrZPAGPF3iPE2R5aVeNkn
wGIkLVLRSpgGp3sGHAOEV4Xpp0fhUtk+e3EXO+gGiNvgKRPHyO5tuWHCxdMjA06OUWK9pPcVvHQj
O8o2N0dCAwA07Ea2u224j2fbBm1Yu+ZAnJs9nRiXkL3j45IZxw+y5azc5CMzosIjR1t8zq+A7PJb
8oOwGUsdWUpzYesfdALmkP0pvWgzIUC0CXaMT9tL3Jv6HOqn21+o4RkoLj5qiM80TOJ7lezY0kPB
J7CF3+Fb/+CQk2fW+0DqUelYZU8YKxzfnHDQhQmu/XnYqb/ZsSLFWc6/C0T27CR0Jnnp+5uW4sCd
PRSLNQH/Bx1/KXGY9Y+TE+V2W6OM47Bo37Gah0/ae7EQgWGazLxsjmeW0X5zgCJF+zNdC90WoHUn
3FKM9MQb8PG9QDiSmUyBKo+rwVgodozAioK1ltWx01jXghFeI6c5J7ohSnbSrPXcC58pIn+H8orM
4VzwGC4wcZBienbOol9K8WEabogYvkVsUGcMSDa4FKf7SujzuBrtHYuxIGtdtZvttM2XcKE9Wkes
BTI7LAeu9GWnyMJzITkjGkos3ctY7hjqDbFjp7krhVMKXtGY/VWWkPWnb7uJaBontKV6JNWM1zm4
vc6SYnTKM9IdhKRbxhCMsjydPnlmz1sznpmRgAE0l4YUZ+i8anuA+hY+tZ1mN6uEOxWb9QMsdRlf
q/e1Rp9javqmz/8Vb1LdfjowMGdgNHSONrdoWZJuIOlgqxuGp68bnQubMdajY0x5lQ7CMttXl/TE
ob6omRlgheAqPwyM8AeIakNZMnCITGLxWVT38WrYa63B70p//bt4n6h9SbyX1UfuxivZetl0dZRP
mt1oNwLDWqEA2EmmvK6fue3bwrK9Rmc+jooVh82UQ1mGcAstWm587nAb7Mdt7qJcyzwlfk/ootBk
0ZDbpZf6wtYcLywyAp5cObOz8kAnRECQ1MCwpUU0Z9MXHyItjJtGM6Z1h9EecycdmcmiuYDcuFH+
5soadxmdnhCzMo5o7j3pDgTtCelWM22ZuTiQeGeEF8xmErRrIEQu50g4BVY4X3alG87tTnVfI7MM
BxQZnqtawuqH9/ieP4yyq3dmmtuL5J4iw9LOEY3eSVsOlnrCIszk7s3/zeNieOgByg/Mow3lo/6N
ztnXmJv5LwPhI2/Pink/BIifkCgIdWZ0b9b1bw3wc8aRbsw38bVUDf2kAxjFkaz/N1mitVUZjADx
5enp+l14OnxGNGBgrAx3eY0I+1bbAxMyxbV+YnY41vb8Zxbblk8fojbnDAqRDYnX2rr/RONJYg8a
8R9zjmW7q0cDAtgYuwMatd1OUtA7wjPHzo/BA8WNgs7ufDt3RWYj6Liz/eBOvzpL6SzSjYyZXUs1
a0xf0Z2iws/cOrRAQjQMT+xuNWOfAun5Qs4/MMNjeU0zI3KEJdFBdJQYfarNonDwSkHLXrLZBpVV
oTpxUQ/Br3SamDd/66mJkpzDj/4KdG8xmcEE587v6x0+OxihbXMXPeXKSFGwirPwoZ3GDwj20lKe
ua0pfzekKD+dxUlBI+4qBMvWXLjMFq/zySVkNGcYu6Oh3oMzQUETVwDRZqpddu8iZadvB485Q6mZ
C+ThJBNXkoPkDt/JoWX4Jhw6EdlKo7wqHypDnuicqlZ51b+m1pjR/Fl3F4Ynr+p9P2tXx1Pvwnu0
x/oofqnrZP9W2KihnFtkeOBRxtvrWbsKMhnMlWg00Bc9M2RGv8S3Qb/JD9nKzuGTZRecRZrNpr5n
5FMiDL35/KSsTugweKOLUGb7Ox+M9lrRFDJDfhHXGJ1VAt45vr7OYANysloieGHk6FH12AcY1deC
n1ls/lJu6GKTuoEZEDjBLjAbPWfoM8YXBrfgpuz0dzrjwX5s1u8MeeTgBQhgACG50rBct7tsr+0E
i0caP5Eh6daRU5/K42I5OyRWdUCJ/UthYIimkYlDrjc76Gi+PnAhIlqsIis/prvBYro4jWsxssG9
0JYn7Txa0jJ3o95EmBhIx9wDh0ebhcb8SSF4lO8P0d3bZ7/T+LSMb3/eLduAR82U8mWFa1g4E/eZ
ch1phavqpSctsDezvypcs780Ty3o1S15zj/0YsIAsx63g8zByAfAISWYgx7Ie4g4X72OirzU9qSY
SXVZrMR1Rvjk6Kk2rEsw2tcisuaf2hevdZKh/BIiWCjSRwychsz+Xm9lSyJji8iIrEo+DAiiMKmZ
oOqApzMJ2XxCNXAVKtsKMWtjCN9LRLzUR3CfAgA7KuqMbvkn2XupXFAYegs/yq5C7Y5Fz3e14Z0A
y+qKKXZmfRvOGsgXNgJqcAiNrdW1jxDpZ3fJLvGa9cnwuuhQz6B2XSXndiuskku3BEWl/ZvyUzWe
5E04WcOSTL0k9HGJnJgUiKGn3xlhVzgNbKUP+rq/I1nVJrjlmzdELLD08elPy8W++gzhJyKhAvoQ
TAhzmxIhQgPNeY574HOovOKja1fg4W71o6EEHywk+Yjb46Niukt3ahXcQHQIG+1IVwDZPP/JSXdJ
kpV+BFh2hEJ3bD+qu2jV5NGpU34SsaFRxWavsHyUPScIJ422AjWkIumLnsjLJNGUKmTJzelIlj0/
YG494gtEelwfp0tznh2Gde2myTJSzTmZ7a12CTD7TnWE9eKSBkttJwIg4WSm/fH6FiI3sADFrOPR
JPKh3RuZtFnIeickWXR3chcWkeBRz63xxqy7vsW3xZWiFN2niMPmGlAGkX7ZgdWtHqm/zUNrTl5L
x5hXFwb5CSPV6S9amItHfKFgaHmQaGlRNNnVod7B2OJKyQn8t7wwmbKd/bSfVKpR78a7xdPHrsYg
JIr1EsuwUPQqisvI8Id1Xu5i0dO+te8EIwNuFTdxgwzeLEFux4ge1FTdQ50Yh9gagytxD3k4yMzk
MPyIrVecYy/fQQ6kgpt/CgdOukzZZ8FHBYZFYXEhahkPnjht2sFb5KcoPcIa80OnYtRKYvpbMf+7
k0NEnK9PqaCNZVX0Vq7B94hevE+bw2T7EKnRbskKD2mWCnOJxO3qOwR7anWOpop2GnyGHqFvmtt0
l5m70rxi1oQQGYCobbFuXTN98l4TaRWvE1p6W9NW8w/EmXDZ+IryZdPQBdDWMzSa8OvobSVnlPAO
yC/hndEEmZ1xWIfvAzg4T177O7ryGsn2Agu5zJhdmnsCRDXwwmKDZMyM7sfbyskrUsS93zAqIp/A
WB8Q35yizZS+pxVy/vQyXu8UluqGviWqhJUdclZVAGVimubDbWz386XO2LT3FAUY6oZzmrG0ExBw
UO2Z8JyxlHGFBU6EoDBS6fn7grP0IflARlF1FEhEe9R8LYlDhWEEubX8vv2VbCf7clhmwrofj21x
ipK9nG2z0lMKgOzIV1ov4Ya++tAf8mmlM+1iBlkwmFiN/VZJvyZtpeqAxW6TTrsm90hLyMvIhUgS
VB4vzRBSdtJu2dYjh1jJ43ihozNuFoLrA6pD8HhCr9nCEgnYXfpAyfQAPKlDLqdFVc7WC09Ar5Z5
FJZsxWegLptxMxvBcNwIzJG27K/aV39Q3oP9f9oY/5vz//unpBDVtUwS/sMC/Pu+UA/e3ZEaPBxi
GqMWJKKZ1f7gzuRw+e+1ydcw9Grnh97PFktdRwm1ozGG7jlJsEBTTnv57SoKBmQA3n+blyDqh0lC
cKje6AKCosa/l/59UX7lADZbWtv/XpNeOV9evH/i378XteroVbVwWxVcfRbLjS2O0Y80vLH2/16r
31+o3n7X//6YmhTlivc///eFf9/334/oaodYphD12EeojLf+fVOW6goR7/1G/761xXjPjGI5WfWz
tN4H/XJExK5RJ4Aqne8pXKykRbpbI2Hu+EHrTmCA5LhtzXHQMOrKbUTWumlbB9Nx9OEEBzpPrciU
2V7LMaRJw0+MyU7oSH7KYt86aqqqmMMaHbzqZSTEds1+7fz9mI+KG6JQTLf34Qt4pczjdHRS8HQJ
Urfuq20CJ4txI0YMFTYVo8YUWOykxKI1FyRKGn1OmdyBE02VeCfgKpf1xbDsI/JTGCccfRrnptZF
DK6abvQyjcl2NHwWYiGvVR9YFGZtE9QpnsoyzrlHM7F3GkmfsQZpjQ6HrJWl9WLG9AHGxI8uMovX
FaecM59MGkuvpyeskMZIkUh2ux5xPKTyMXIhMUqxHmoi8J0z0BaIgqKo0gFrxPeHoNXQbB7EcZkW
4aOP5VUBOvVNJPEZD3SLsvTEGaqoEcYH3JC3OG6QA/muAF4uENabRYC8XmoMmK7vt4Em/zYicGbt
zaRs8MR9MS8vQwjU8mv+E2ezz3xBPwMrIx/pwcSazUEmjDrYl5r2TQyaQp0z2usV9KMlbKaRrhFL
3dCEAWHlep+FgO0ABE7IK455jBMcs7fohAsu3oEjHRvKgHgKrDfxGTmn94+Hi3Qdhbeo7vEfKhIA
T6F8lEQOjpkymzZznMLcHOIbOoFpBjvza5w8xDPh6RADJ1T7LW653YxA3KUofUGa7h6+GJbLMvsT
Y5APfg1gfT4iUwt7DgNq9NcgPUS4pSB+HcU7jArtrn3HmjT/jCrYFtIuLitACkjGIgPYUpEn82c4
n7eu7Gtfi/C1neSUppQugTwWZ84UAa9N+ESBSm9TDrVxl83wU0kL35uFOkkvW205VzobX6PRa6cX
aO5wQT+YmaKiFTckhQdbGiT6kNUSRhTgyIRgFuvpXz3g7lHq0/71oieiRxMBOmd/+EMogtNQGfKk
5K7IhA52+admwU+s1bTWUHV2EokW1VsvqKWHJlcCqptYBc9fCrskJhtQY2RBERSISjpoVcuAqFY1
wZY7jWAgp5+zKqPVVcePOSx9o/XBOs/Ls5hQEvQCOmXd/3F3JsuNA1mW/Zdcl2cDDjiGRW1IcKao
MTRtYCEphHme8fV1wMjKyMrMtrLe9iJooqSgOACO5+/de27PVFWjb3hNI4kN97Ej9mJtlImCXJd5
cZmpW53dvxzufA4kz+9pRsjA8aoyQJ2bov7OvweRdGc9YeUG3e+5XUVFHmEkJSSPGG9KmtgPRrzM
BFVViG4LaaIz1HLU86m2m9c+0GYuq2mxnZR1Ig3tq18SqbOOw6yf6YIHQ2juHYnEf67jcxdRqGQN
VV9eJvdD8DNqxqNuIvfWEBmwxAZ7IHbryWQMESXDV5YSFZJEwWtYMFIu7FRfFTLZTQuQNqqTeSc7
M982DnzFEaVq0Oc0/+vZjNgAJy+Q+Z7N5G4sGU21zBDHZEL83HEEh1CVMd462LMRgLnCI7xHu7fN
rL0tJFuYZPzUbO1tHPmsCwXZVEzJBln2R1Owtz/6oeSjnYxbx6TlKMznfHGihlcJ0MTAJdYQ22Y5
GlxVP4yZMN8S2o3SYFZp0wsOwn6bwhsdKCLkaHHBaZz2mPTRe9o58QYT3cloQhtV5MzUumdAOgbY
EnxUItFU3WNQXTldnJ4KgzFxXFE5tLqheX1V1KAjp1vZThvAKoGXOD7bntp4BMaQI36nZ0h0hU3J
EM3bbq6x39iAPPVAXjTZvdayA8bCedLNZFyOwBIk4exstJrwkpVsQBVD+1lpgHsTmu3s5mwMwDwu
6xvwyAf4kcwpKtBwaBGrljRIRX0RuwzJ3bPPElk4r1pCm9LPYgb4OBT0eGr3DSG7wkp/uONiV7C6
99YJ/YNmUw4P1kdqZb8m6Mw7NQ4kwmj04LNNaNnSg75K6Siz0MP+pt92BVJzVy8A8Zvsl2B/76QM
rN0cdPfRkvvmhu6zWWgpnWb6FJxmKOWaEaGIM3sBRzlKvzXsPWtRhQx5bB1SoqYC9Ia51uQkoQ7P
WvcwDc1zUzwsT/Ho2yEHVWiJnTGBNI4NxXGSPkeuEW7DXOlHGTGjqfMJxteMxkN36Yw4LadiWkwt
9FqK6ZzBR2+JDgm0tm70SaznMPC3fa9uE59q1FYmaD8iSTs9LEF+pvek20/7nDHP4DQ725Szp4Uz
woZ5SBlXTD5C+5Qeo00ERZY0GER4kJEdThd7elbf5gGHvE1imzctbeqGQtyM+Exdrc2wJaBdEeUS
PUxzmfwJWLcTva8lbiXuWvWSajQNMuc8t2LGxI56ooCggXJp3pdlHx+LsTz6Kkg3RU4J6WZY++KA
Ln+p/G7V+w5QbHZhiYgiJmhsYRCeDEgWAoeuoTHVydau7w29FJtQkXZjjGzsY5OuR2Ox9+u5wq5s
Bk+h7ZJZJlNmmAItNsqRaurJYV7ik4IcCZ9tqcs00jMujkDGmcWSeIU61FxLlv5tWGOUSeCte4Gt
4n3EoF0f023kI5CvQ/miO3SXBcf3pqWhVsQTPK5I/HDTxvF8J2PISYpRRQ7vo8zjZ1EFe31kQQ66
ZqAPz2ZEy6XXBZhe8gZea8vFJKttQMhKPmfmZTJqxYUcvhaQGgTscLsJFfviHWfL7rgvlqOGV1Ar
n36aPY5wfi9Z1zenAd73yDwAKONwUgtW3nLZ1PcZXSgi/s5unv0Ee0a2lMYUv4jvxtCxj8bc/Zg4
AjlYKWuo7koQ0Dhbab0yaSTizl5n1F7ouGa8N8yfMst8zTIGWQIRWwxKeEvaLd1lLQWcXulfRqKe
i7rSvRHD/ThMZ6CQsUeKbekRcJZ6pW7u8gTpQtg8zDZhblZFJieiBqlXO6cKaBUGeH6MwHo3mqFi
99USzj3SxBL5pYSQadUzhjGGB2VGYqXQCW3i+XstGR0XUiQuvgjfAICGe5D+POkpzsx7s9X2wUQ3
KZPuvKvsHmgA+h+tYbJtauluHJv44EczjJbhrkqLaJcb4Y7QYK6DISr+Iq6wIUUdZsVlCyTqdENw
ot70XKYj9xIM+nQg7CNd1XHhJaJ3t1rJkD4NYy83bywBttIKGK8qCyOjpn+rof10tJZfC+6QQU8n
6jvesPKHnxFHWZ3dsTUfZ2nhu9VJ+cCSNlOc7ObnMI7MLQ7wee/qxzJimGP6HLX6rM5DqBimVGJF
LC/QOlkfIkWXnlwMwnnmuzLIMNxC1CfUcG074HmcMgvX82yjuxpuRperxMDspyFZfA1+93scumfD
gAtLWvUdQoRR1hguEdRXOh911I7GRhP1JsftS5xEZR/A353M0QweyhhQOkT2pkaq6BimtTWr9t12
y+Gcue5pctmuuKrc9eN7rm4k8XMNVuGNWOh8+UR2SWS/hLp6bOF9kgrlgBsIYtSEmZ9QQCZPcAM/
ItWrvTEZ7rbJ2wdyJoJzZrKU5VPyphLxK2l5QxV9UpfgR3JA3uoKibHImtdMRsw1tOIS+ZVCBDwe
B85cL7Pq1dS2vAuREmxKUixNxqOWaR55Y7dBSW9P31WBo22dol+7LZVTlZNar8Ive4APKYIPP6Gz
4yeT2lCMgaUtp4th6xd4keZKtKgUtqZeIjkuaap17HpZ/N3qXnOZqLSEpu/KRdkbV6Qg2hURTQb6
Lwybau5pYgTUng0OkUpNz+aYYVZ0ohbzcaNvXFWdKg2GYOO8FZLr8JCKHZna0ivyBKVQQ/NtmsRd
jbXgSWNoNkQNWbdxsw6NAd3kkNg7hTA/OVm9ZAstgWcbXD/akEhjO8/4inQAxiIGuesR+jRFGkoU
IdWoI+KR+09tJspLtDmv9J4UnR9ywFIW6lOwsRTm0KGPkClOATHNPlu92Uge/dCKvLRjVsunUaw7
lWz6VGs2hBzSE69I+BmdxIvYdhwMYd3pdkW/q9kmGtB9dBNjxnjIYUhhsEtFwpzNGy5acAaGA2ey
+9CU5zrdhlO3dNzQCnLyoHEqAfCGw8Eo5C70a8bKU9je01P4IeBXl2Ym9obPBwi+nB7I2L0nXZ4Q
8udsqOYFZHXt7E9MazWVoYKk3TghllbWPfFx4VFX94PGQCyenuOg27sLQM4O9XRLVDJvGCc7XK54
eFG6MKFo6shq3cUv2zxj7h5PskRvdWvmuXtSxbyvUpMEvEiFO8Ma7/teZ+ddU8z4RkwrtHIuhkXv
NRDke/lLsaxzcFKXIshpiNbrM88hvYS4yw+n7mq6UfFJF/1dHMgbXjhIqoYNmxgaPOx9dbG1+D0x
kmTXKN6hLmPxK0iXhq3/IEfU473RIi2ZeH+15XP30ZMaun+Svpu+aJZPm1G0J3gw+BSzngkkfJhV
VpHX0SpmfRpzl9GlN81HabYMNlRSpzfj0udrSnGpw49uVMd6apOT6zQcHY7JWKcOcPkgaXXYVgST
wdCavMZhMOxDGD8UKTKGIGw/AVd/GzXNgapl0+MyVx8J29RsvP35wLtb0pzZBh2CnTZi4C0KNhdW
hWtrmsZ6z1UAA3RtoNNFj2hV1nATwnuEEzksrQw83hJRXERyy8YaDQSrs8wPXY2+rjPnnN22uR4M
1OQaWR27Do1LjfBRFaaFqar+nlh6lRtO56xLZw6LmgijBvXR4CrfM31/uDRJuO/7+WbWZHLKHXR/
41ye3K5tiOX00Q760QYI2n1SI74WszwZy3hHmSxMZtY8W6nNCE7zrOFlDgLtCBDkuTcNxFx9Y694
UtaKzzPcm2JGFQOlbpOrDLB4h1GqRTs9TRzXmdgaCl/D9GykFlZUmNHruERZ1XA5CDjqycTVtmMe
+h674BekGaVWy8+5egxlpG+WVd/mA8Vgum6iCyEOeION6L5A2FFKFIblVO2bJPUqXfiPWo1DZGYu
zAtL9fQltYxtPx+MBm+FMKITZeE9HZMZscWwyzX5zUL5Fc5VtbaB2THnGiDxk2LnN6ZY1STTmyD0
iGN2CmheLhtax33KJ8VJaHGg2gwLB/bwt5LFBnOW/TlHEZoQhO9do7HbsYY3HFQtH2JdnyfFiw1R
VFdlPm7Fgr2ZRRveT0SwBA9YHEp6UqsAvtzGHuS71jJMGZbp0fRqD+xcUqt5lxrbunLb+OarX+At
xYJ11Fp0HmkX/mw1mkIxzIC4iL1IDpRVMUPKpqpeOeVoMBFySxFlvtVGBw/dQHiqWaDMjU77MKzh
ca6ZabTWJakLpACNg5xPR0A2JF+hHRFYi1RfFozKyCYhBIUtHOzFfTkEZ4FxwhlogUDpP/tz5Dyq
moHIwPBqovkVGJF+sQvdKxQ2qqZHqpmUY/4IIv6DnI/wg73NlwLMnunWU07Q60Yzmi+ub2+ZRe9F
tQFV1m1RdQTRVkc1BuM2qKI3cM/osg7dwAU1MjHzNh1tNZaGc4bChfDU0WmlFxlZtVMBRYwNq4GQ
lC2XLkYTZnG0Ibyvc73/8GVcriVK8cKnOiHJycd13e9DM9W3o8PylpOIkfruj3yO8a+k18WK4ZM/
XqIxfXP0ZtjNVtacq9F0mHcJEs4jAoddt/rZD+Zu2Wasi1rNm8ky55MLSLKLqVsIxcq3ve7fsNDF
J0e65iooc5objv5UuhV7Q9hTSD0xxanulYtXdJ+M7bRWjvtI5oK78Wcf1X/V/AAi7FlTZXpjUWFL
LYxHs2X9I3u59lLyUW2hiR0aVVlifyKJMeM6R49nXLK/Rw1uYtJbxN2ax7rILXhWIXNBu9v5hDyF
Dk5Ow89ZhTINPwJVkhYV+OTZ6vUk1fAumwdhdtGaUCQAirG7N6gtjkFhfsIvdG+juLybNUydgzTG
Lej2khUYx0uWU8ibFtEcakuC2LafiBMx3by9GB8DwpOMhX/NjrBC25t4md0wdfBfwOFtnNlApE/G
0BDGP+uysO8c2tHsGqaV1dvPLuK7DDAqnhdz2qhSfOcmeCnLsdi5iVu7q78CGm+bokYrMZQG2WIo
MeaSZn3lU3YvXftCy4ptYBuwusLA3g/+dHHG0Vj5NjNS0mUo5CqKAxum1soXaBAmyYqh078KZpLQ
w3AUa7vr3oJAPMcFIR/EHjFeLvNXOZEKIFVy8smOXU8D9kOjW0SWbetlEz5+Qq6TTaHTbDaaOxjT
oBiCjD5HEKpt896J7lQ3E9OkecDUYdXwChoS+1hJG6/X8fJoOWkNKiKBrZ1pR4xc4dax7qb7WGr2
ppK8q2LUPq1OPRhNpt5cgcbKicv32Bp/aq24yNoiazS6G/hkn6FoH0fNSNdh3qBYaTgHs9Tcxvnr
yK5479dwZARqhvycDBj5Y6Tv2cDi32LL4kIyrtiPcH22qs80yClIr/yz4oqJ/bdfhlN9P7SLoWoB
iY+uKuLb668Hle1MDKqXTUQ/TB4b/7/lPF5/88/drLJgIlzv//7y+t//7c9//43lD819jez5z33b
YcI47HQxfPMnQzwSANKj5eYPHVMsXPR6wW5ev3e9e/3q+r0/d//d9/7dr/jQZsr+U6/9zZRgFXaz
MTsS58urmZbn+PvL63ev92dj5Ecig/Yh3eLxium83nB0VfPvlM3rfTH7/33fXJiU+GiiVzsju5bg
tTU4+kauTVqZx5S8Ll6laA+mnxGgNzl7fzSg5ThMT7O+UrBWQ3WcwZt7rkNJc73bVvPffpAsv2Jb
JpMHYez//Ifrr13vCppCO2sIT9dvRco0j6N0cLJ1WkLwmQG35/p7159cb4qs5o+z6XyIIwPjtpVj
6IqXp3H9cSuVOhTyk4RUhWAY+v1qttAKRFDEThQOS5AOtCK7Ypjvp1yLq5Lprxm3j23MgKavp3pt
FVZ7vN7IsUUQQS7IjL5xRiECdcYu2q9RoLXIHUX3M9ajU8IF3KyZmIXwVlGmCnI5QrmPFhJefAVY
Xw/w5e71e1k2IN3u7Lre10R1FnqPveH6kz7I9Xnjl/mvdKArn//9/6VXiO/UWUcfONouuT7C9bHL
QCzkEdGfeDnR7s/f+/1Xrg/7+3euPxoXfrc+5LhC//7gVyDh9RevN9cf/MNj/19//OcRSidudm7X
HP787j/8zSJy9hFg+lSnAIaZxfLnZIAUFLHBYeA+DibCRanjs7On9pzQegYnBT2jd3KGYSKidfkz
Ifltb1c+U4EiPNjJlB+sMK7PohuYKiXM8dtgT+rUJiZmWQToVqoClBeIFc93xc++1r7JeMmOfcUg
vk4p9WsqF3acil02pAJhWfTEmFlKn52nmxsjBBgYRL3b7HxmH8KiFdC0NY0394kCrLgkA0saIEqk
sxqgR1DOHixlArEahvV9XiP8dNiLmCNQgwaGR5796oNIbOoSDRS1gNcl011Hi87DLo+6yCqeWosB
QkUWBEofsC50yTyKbubdLX7FKCVfrxr1R2nnt5S3xCeT3UohGu9TLsGkA+r1ql14wzr7Ms2PkFM5
+LmK7i4lPWpdRX53GXUGSx0TTN1gTNctavA0cI99QcKJn2DaigVaYjWXM6cWUBwbrTLcjwmhpFOK
+q5gtujHt6FPHmNGrObB0dsvFSTOZo7JQiNZ41SEQ4f81EeMDoE+cDCAaLb7kiCrJPgh8oIgwkHU
oejJG5r34mfXEVRe582HZm+TNG0ZNCom+kly11RstmNVoqEO8ev6qEElw7WTqd5tZfyUSYd5tqGZ
Zk76Xllox8MCYUBx2yfIDe20esFlQNqgA+ekboNgVTn0SfUkUlwCmxkgB+uDMIvxUNnsHQJmsEkb
1Sd7IIwP81LfPlUadbHOzrTNYZhMDSlT3XgZEv08GI5CP9YRNuMUN6I1qu2g/FshzY+8Wvq2PB3B
IUxzRJK5EHcgA3OMMYmff9tpdEr9AeN4UImbMKeHxuUMplAkeE9SeQmgjBhaX69rYhc2FRKYqQzk
Ok/0V601flmJ2C+BTRr/9YZ2ACdMON8t0bC9VY939B5lQLEGHZTRrrLdvQ2PpqIZchSmNuGaSpKD
7rALyl1xsv3HxOzVfZvKbyVx8UfpD1KTUJBZObpd861vNHAp7fwS7oljZZswy3hvJouu12o/GQYu
G78BfmjFXq8tMPEZXbopY1Y1I9NnhivUrEbOSBsJbJPbmscYizjexP4M+jp8Lmhv+b5beuEQbasB
cJtPX3frZ/5RS6IDzcwfsjL9Q8U7JFxD0Oos1A+9aM9p5qKBc1hEzWzAVmeqfW+Ezr4t/ZsmjOqj
aeasI0V2pCVwo2HCGpv+rUrrd63kGYBkvaHHd18W+l0Tjmz9eL97+K6KUtDoiJJKLHFTR/gEZEML
T4Q6ahp0WEmEDDxW5F9GiKrnXIOpE2YUnXiA29C/KWaLXu8SO9v44pPtGooKjaAyDL5BdzJR2A0Y
e5oapBLL+dYYoPGVgmy6Mc6qj8yibdBASPQMC/ieib5Np7WH+CVptvZsDo9ZW6MyjBHK8N4iYG5D
caGmB+CnI7qd8lNrR8Gd3XFNDhgLmWYUbEdDf3diV0MNk6O/lAnhvlG3axK24Xpoq0sf+p8tLbRO
VyAxJPKuseN5VV18F7Ul+MDZwD3rd5zdY98ji5lWLpHRWxUgmuoHf6vmUW5Kux2eumJgbDk8VU2j
oS0Nf0mjM9YVzYJtq9D8jrok0srmQZkSo3HpFifi4LrrGs902mQtvJNYbkR/y1OUnmyIf6tJkWQ1
Je8ph1HJGB8l7DgVpzwYWtB5qEkRcuxmIQg5jDFVQAMiAbldWY0ieM0ALKREeAtZlFCZcSEhML3b
+rHTHtpAu61mdGEMq350xKLQ0bgfmmZeS4fex1Tq2Au1wDwOTvcZQ0ql0ZZ/jTFIwqEOc6o07Vlo
BP+1do0HSUHKrNrppCkHY1tnb/u4o4VfGDR4DBv+b5djtqjGx7GV6MHNiG6x8GZZzqcWcU2qguxm
EZlx5NpFH52TkriWOsvO9ElvBbkSCNAjc1MQ1cK2w653XYv+fxjn5DjVfNDu3FzMIAJOQ2g5bYTx
zU7QgKTjeJvQtz8OJYOVzMHGNcYGpuHCPWhj8jYgeLXH8S21GKZrVnzTzQJ99ITVwpJYmLTaIEkT
KfzUT+eujtNjtZ2G7D4tddbU3P1Z5g3N/BaLr1U/J44WoZkpHy2GWvkcQRG1uDJnwv6yllPVkoxw
kuxcD5xA9Oyo9ubxw9eqy6BNJdAcXn2M413XsGQ7GRbkKnzS3UbpSHXd6oAuJ6sQIoDs5+Gy42AB
t2PMjA1q+d71B7MDG6+yzaeiaYOTG6rXKIVsGC8hLN1CsBmWG31IMFME+Y9QhOExzGr3OJnjaygA
VTS5MR11qj3kJdzUQgUblSEniNFBnZIq1wmKmz2Cj290v5G7cdkDaDb7gop9pNMU+k5bmJ/XG/n3
r653fz/F5T8sHPVjvrl+o28l5dy4PHNn0J9EkgL5sQeNLPdhgy7yJRvbU5lP+Y7ycabhNCXtkYAr
vmSQTna8RU6z7goAJLW7y2EiZvWbEaD91110nteS/npjOhwKcrm53g2FQwedDZtntkTzJP57YHbj
/PtJGU0zzJuWWI1wOcITk+tBGyfzyuJsYXPJJqKSoEuuKVLXr/7pe73jct20MBgRW0dzctk5CVHS
IwqMDvUlmR5B17Ghu9Kb/9w0S43aRSpYa0yc12bFsHOvL2TWKyI1SMioY/XdXSnU/YKiju0FCn+9
Hy1Q1rmiG+Omxv530hOh0yWKF8jYWf3Qt45+sGyIRc5yM6cIeUVbpetBGxZSFbDYY1fiOqsLdRPa
BQuEJeVx6grjeP2q1oQ8loNV0MygFRssMVWVYSy1GEEgy73rc7h+ZbG/9SwTCVcYnUtV6ce2gZWO
jr0PLf+gKmgmMkH0G5QhJvhUJwA3NB4YixTHXHeqXRg7QNmat3mgzmOvl60ZG1R8hIXm+YHAsmM3
xrGUunFsjLj2SJzGXmWhPrAlS+WCToZ1uYR4JQtPLPWhKZQISkumdVNjEvzQs5dhjnlX+n600zOb
w8lly7tpSbcaln3M9eYK89YHHzH9TOz63zG5dh45Xp3SEKlrJz/lvY59SXBBg+pVughxCVO93tBf
PRTtTJAJ89HjvNxc3//rXYOWYprRzOHtDgDoLZ8BldvfbtwRhoqDVmA9uwIFbsqGSIYGotJhV3Qo
XioKXndJPvhzAF7vTjGe8mKafa9rnEfDGN7KEk9dPy9ayXiOm22ojR8G9njWffswjOXpPzKzb0Kz
FeNFAiOc3QPNHeCbAVdeetbAJ5NdkWxI18Idpr3PXyEbiJg24QZ5NTzHjftUfYin4sRoSkOkilJ7
qQVhLscUxGscTfY5/DG/gRf7Gm+ZWPg/wqcMrcfOniCcrrNvIIrLSTnuaHsyQSzxJTEKmFaGuWEI
skDgAUcyDX8lnNeNQJBsWdTnR3jS9QDoddtpO6iOYb/XHubb9rPg7oRscGUihgBxxAzwTXL66oTg
eu0rf8piFof8q15pD5jRGBJmuMER3ljn6IPUVsTLJZG7HIG0n/aFOOGdauMNlXM97nCESHMbqk/E
MOBtS0CjT/rbPQCrTXRHWom1wmaM0OJJ0CkVW2zn8QKacs7TZ3Anz6jTABds8MdCJEgZvX6VXM7S
tfVofamLfBTvxpHwT6gE9IyxY5FqyzsWnqkZWFbkW/wy3fpfI97wlwEGdrsLznp0MDHwd+uBRdti
I7k1K08wxUJOfgY+O5dsulfFK8cBDviZ6QRTo3N6ij9wXJbr3N/o5jaocRTgiEVvgbEXwEMnVlXE
CGuNPA5Q1HBHJca6gSTevT+jttiNH0G1Ug+/3HbbTkjlzxM+b6fiYrg3q71rP4p09w+49rvfrPN/
TBmUDjx36kLStfPfDHRHUxrlhLIdpKm6UkQdlp8/HyKkM//5F/0/ymoc4tTQMWpqx1IgWdkk3+JU
7JOP7hg8QDlN0S1sNf8usr0p29FWtM/OzfzJEUJdi0YvXdguE8lu29qnbDoIQqc4voJd6Bz8/A5m
51DCUPUMQQQ0oasOdcNOIvl7hWiCMvB5/obut8222RsUjhs8oPvyub+PH7Kn8pk4A6x/Xv0rPkKs
fU1/mhhcdv0lPXLtR4epccBirN8bu4mJxM6+ZzFDa7BHNoOdGvk0vn0DY9O0k8Pa9Dg71mDeUJbO
Ju6o9tm+AcM80s0+Wz2ho9tfdf9lPWVncLzhN8YEDA32Nw4oNa+tE7s0D2DaW/yBGFL7om+N/HV4
ZLDwVPGhY7WBVcxPOKvhNQhk/UjJDhhm/bO655BtGT8+IDarXpBYOJdie8EogVeX3nDK+3dEEvVm
RxTZ+/QDrf5W3BvPUDC37ib4NX9YGLuNXfSULpxG+eqQsHvuDto+3JkXfKHme0PE7hZEVLRu78EA
InjOXgrIIrheUDZtkDtjjuQ8tXEDfMSbdXTIFbjWFWfYdLsgAJ4Mbf0LMFlkb6gOvHYdeXtglsA+
mWCHGAhP3WK8OOFTAKe+0R8YVuohlc6ZFjl08YXewGGLjO8yeVQZniA62RMHXmKwNe70ryw7VPvx
J1twnioX8J06Vm/TyX1jX7mjcttSm+8FjiFvAS1c3tQ7SkIUoptjvHM2/8uRv8D9/+XAt6Smm5Zt
ua40/+eBD8i+QdElh4t0+guepdBb1hgOrx+2+yoXhekqgtb1jm0GZRNGox84kpqF+L1olf+XJ0MQ
wr88Gd00UTxrhI7a/3wWqrgdrdrth0sk6RXyr9UOYb6ZeItAtOGw4frh4bOLoWMwB7st29uAAS42
yx/4R6Lb69P5/zUO1nEM3s//899ZEP+SUuH9Sn8OP+tff/lbdsWy8P3+P3/LqbDVX3nbSaOwLKUZ
rmaxSA6/mvY//4K8/q+sjJZyLFcnIlb+Caow3L86SBdogRgmLWBD5z/9LajCcP5qmrquNB6PFVf+
vwVVmLb9P48Ojghl6bpjarrjOjy9f86pYE8a67Nb7Xu6+Z5DHTrrfbV1LOeIpMc/RhmjTkZU0Ypi
zV0CBXtrM0QVpBwEG16G2BkIPLAwpcOWjDnDpphysaCdB6UCJZQiz261RRvSbsplw0PC6UZDOoTf
ER/4UEgokODf0yQ8d00htiJ4d6yyQcfWWuvGsjBdOqDgDdFqnl6FPzUyP3aNbV0GNWWHqJS4Zpao
VcvLQ42DdnaIJJuKX0mRzTuzUfHW4SWuk56SNgfvMKpLQYxghs297tJ3U9SIFRm9jWPVIg+ynLUb
2s+ToUGWCv2LQ24GgnhYw7VkMkV4dwlAnkSAXO38TKnHAoGxFtQ4oTrVrns/nE9ofHb5bO5KO6pu
avoWm8nh6p+NB6fT5r2ttdXWbJI7GQTvlp/qj07EQpk4aH8zMNIztnVtoltBiSZsoAdtWFcr6uSK
ST+5G2PFbmcOtDcGlisnL9z1TNrCMMhyM5oJoqLAfotKIqZvCGcvD0OLprc29V9zjlM7tjE9pnKR
trlratvGkxls4LqJ3skBiAIhN3Fy9b7gl5oiRIf041AjlVv0tBRAaNAs7TsZChKzFhVizZCiDEou
lPR++Zxl+5zJAAnkiAhUzcEpBEDWO8GXEtBdchpDrOvyvu7lvUoYCbpuAkmwC1kRAWNsb8NEXmqa
2Misku/JjKG5M/fSDFbKIrtZfC/kUTyh8cZ33oCca+rppEpk2m5cfen0aFeqmmiFWYiQVJzdhfwh
y0AQF9ntTVvgye6kvM9BXk2GDaOwY4tMBUzv5bGP2mgd+VA+6qsxiEI3TSgap4AJghPcSyc7I3Y9
K+2jLpECVgkJLDR/A58mfBwvW9ApeHfZNk2ldaGLhBngkBrGfTIl72jCcZMWxSP9oo3t5Olzgkho
XM0Z/OPSCLkoJFpN90nsOw2YPKGUZIPcBl11Oxr+BmOCRY+WV94jx7ZUS7YF7J+S1t42Q/GwEhUj
604DIzOleyMQJcgzua67Am8qXQHI/i5CoH7cF8Ngbq3K3ndljfVSDOOh19ApIvhF727ktETBVNgV
oJeSwjyKgyc2iSM+63YZpWXfsfPgtuGpGZxqU7j6rY9Cvw18gc/UtkideOzqZri1ajpDmrWzZ5ot
mGAQvVPtYcPPdXqrRpmiiY2+dUkbNsvxJam978zOylFtddtY7j6eHhGWNZt01NuNmThEDN/YqVVv
0gTPz1gT45mWFGkuPvomi88MQqAXGgn660zDC4MDzbMQwzUJS02CpedQftSp8u/UxUhDkqkMcbFZ
dLblsraJCINh4Qcx4AdYnWDWA61/yCLwjjTbkHWiw+8miW7iSPOFznuNON/CTm8iH9sMVnVfTURn
G/MyumhpsNJpCzahkaMLjUoTBj4yZH1iderTB6dyzX0WaWstAYTpJwxmbKw9WzPUbl32flsq/gHJ
49qPQsCc0GjSMH/EcbfEjWXfaezru3YO8u0U6vS5jyKb9ePwiLx4308wYUgz1QUaHf3ORqLqudNw
6ad7eo2nNtdzuOyYRkts8I6vfcZRH3mZpFKW+WMUUHT20iRoriNkxTJzm71xj1kdul7vYM8JSmRL
6VgA9Zb0ggaegFG19Yl2aH2SQ5wg4p6/+mQEPTRtjWl8jokhZ22guOiVAxGArIapi+7tscH0qMMi
LhC7syrV1klKFRzKLvDs7Jno2+4k9bE7afpYkimRNzAxcOfORXQyI4SKiR+D7myr5KxS+C7BBILK
6dn7DmrXIZNn0WEdnVy8qG6R12ycJLJno/mWNkO80p/FiWhRcYrSRmGIkXciV4r+wH9xdx7LkRvb
Fv0iKBLIhMkpyxt62z1BsA3hvcfXv4WS7lOrpSuFpncgBtkUWUW4PHnO3mtH6EMMMIVhWmWnMO0E
yg5ejpkwtuAB9FDMht6oi2s5TkAqzAya4gwjJBiZ81SaMJhcvupuZragXES+fYX7VDvXRQxHLs6n
eBPiX0I3DA3z8i7q5a1cPqvmj9CNXSJv+ZesHcY9F9qv7zIPk/GUdIxS2QWgTrGO/VTZ2W+fVhhH
vfbF1sV8DBz5VAhJNA0YpcnEH1gr8hMk/T42Nf0l1mxpyVw+y5e+jDKmhh2zLeDX9B94wkAZTQh7
rPitT/lX30l3aUUYTm0pAEMTSItcJUTVzddpO1nHALnLwUzBx3fuuBuM+bpCjHH1P103SlsskWD/
vXB8+V5nRd7+WDf+9jP/KRzNX5QruTKkMC0Hd+DvAWeu/IXcM1cgUjAdYdpLTfmfiDPKTZN/9n6t
G5ea8rfCUVm/0FEzNd+xPVPYyv03CWfL1v2HHY6lbdvU2uUNKukqVGx/3OF4Zt8RNunZdNX1V69j
LhDdzyZinzhgif3hwNz9uZEgl1/2w4spzzGJeXMUWWpLAS28P76Y3/WVRQfO3081HCfL6+Du9kg+
zEpGG0QjtfjGROfQJctI8lrn3ltl4ETNQHFFPbxBNzsWacGAfWgGHG7DOhmx3akkoCjLo2d8LU9l
quyV40geB7Ze03wc1ixjOIwTmF+jizvHjs5F4O0Hpo5MgKZi0zN4/vs/9E/F+PKH2o7whOZMuZze
P/6hoZOmgOg9vZ8CtR9bqEsyRv9Nq7m5IhKI2SY6z8j6ilXjI43kvhzrOxGhemv9vNxEZbsNfIhg
LNKZys5p2g9rLyGp26ntTZIvnA0nqjYWCkyraPBRZuZr0oUEme4IgVMH9huH3mF8NweKQWgrr90g
Ae9KdSfkMqCXR8MSxVa78QtFd3dMZ4R3xGIBoC9DdvgqxbJVgww2XIiUtuJttz3Ym8EVGKd4rNKh
a98m/Ec09at96JnPeUT1GeRhtvJ0vI89Hm/sptAHu1QHMQaucrjrHU5A2ODeB+cwzd+rtLpL0Dw7
iQWNLIkey25aW8NIrw/t/3pSyaeiKghM0P07Yh9c/k46rP/hXC0X3c8Xpas4TzZbKO7Qny5KUatS
Zu2s9yFDCsgb/lMsk88afEaPWhFHNDDQOqcxHCikJT1Cx6SoQao6NtBAwp38rt2ZJF8HifSw7sKv
oHxCimwxWIyGYxnmzsauvLexAXNoKabZomfYG9K59p1gV5fgjuq0DbbedG++9iJlHQqiDzuGBlxG
ZExWLurNuOC6rxge1wPEuFnpL2moRrIBqzeKirMiU5jiZ7HbwZkJEfxlVvmCJfAuK7jwXFryydSf
IzP53Ng5bGMKFvtY9HCVLWdtmelN7OM7stozUltcKkcpGpg9PWgp/gf88ZzFxXwMG1PfCxPPhT+Z
nPw4vtV6WrsqfRqb5AOzPRIY+yFDV/sPD4+f97fLLcUmW5tkjiuXnswfb6lGyQ5976D3kSyHdS2Y
SHmBPW1NGDmt9diq5O3vLwzzL1/RE9JWHr1P7f10Ydi92WQl7IK9HOWpdJy72YOIpJabwcm71zIC
LrLshSKve0smruCo4Ay7+HU3Xe4dmJV+YGYJcMv13ae/f29/dc3SAvK4Woi/1JIV6seGrGU2eZ4Z
KcIL66ybIiR0iLfGSkZxZbs2RHkHKRTt5H/9svQXlKQRLD1Lqp/OAdM1iuiBHK3MTj9G23sSJc8D
r4g/mgrMW8CMG3nV09+/KHKmP9+hNsoClsllmfrTGhUHpqUHbty9aCECRMFtMIykVQ7p2S8FgQsl
UhHVw+VQz37jPhHKS8baaMEYJZPKNPUp62esESxL3HbZtRMXp4pyeMXuf9pF/JoUgOSkadjm8YQz
W7hYQVNMClhx7xTjUzwg0WteG/c5gBEqS56/LlvjhMlcxeuytwkdcvecbVwOBJ0RECAL2sAOw4Ek
zQ40OuhuylMucDMWnwPs/NiQANXIcMQLABARMRn4Oa/+2ornpEyGtd8Nt9oHRWr744LrWgz3bEtt
3hnupoQ0oybmsZjolfKgbnb2yfTRosVRi6oTG72XkFzGPtLBtTEtD550nM8qYDEQqqddwGkrq63h
kLITjQ7oq3R6kn3x3JnL/7sMzfU0Pbgtaw5GfkETWz+pgBvP1xxcu5JvDrOqpFpWh8lt2OZU+drC
/ueFpDMy9Cq6TlzhnSNwqs7+oRNqWuqnXqgCbSJM1ljXcum6aXu5d3+YSPiWjwdhrsd9oNkNDBhq
8v6W0eEMN3SBSjL5ESM0MbO8lhJ1adi61/PA3jCtgsM0KkLoNmnvSTbCCAV8T+xND+tYmmF9yGIW
ImqVlY0Eb+iAZhMYHJCUYj53MW1dK0PnmW47HuhMCeIcmE6PL6tidGPYXyN0Yei2ZoaeGf4lbwgA
buCFRpaNi47mv2R3TPIxrtxs+mhzxoxWJEDY6S+FONTh8KCLAaZbD/oNYcGOoW2N4Ed9Swx8jr4/
PY0le3SeWZuCy6nBVVbOj1KE59TO2ZKiCHNG5h1lkdhXpWm96S4lKkW5WzuDZ592mr0d/Hjbm336
/pRYgZkdmJf6EBSnrZFjMQp745W25dVYh7gqM/nczMUnv+hs9Ev2az01DHHS6DGODZIxkf45PhYO
n5lPmhD31xg31dwdxsyPiNpz73ldhESoxIKuhvDkTVdVODzKuNxb5C56IotIYxiu6wkdk8cRclMO
lXppB/Ivxqp/yCv7Y6oi4oXqcpuXMFXNEmmn4/K+/Ti8x1nprFy7VSRYmugnsVeks8XPhoCzfIvV
aR7XHKt1OuFAEIbN0YvmDjuLRspJ8VUmuOwyrmR+dmU50zulGcYeEm3ilhkh1SkaXtMH/IU9dTZD
SM4hVJ/A6W+bBhlHP9PjSZiJV7EsDqMLiAkJkSaRCqxbWqtoO8SSElCSkJokMSKtBFJlbotDuSzO
MmKARyuDEBzCTBMTPD/29Hiswpc5SB9j3JC4Gg6xE6LnojNFfFG4z7oKf4pct34JbcDehYqLYcoV
bjHIVrE9YmJI95XQVE9eAXV60vc6oJeWGf0jfV69Ks36OeN2BeAo7/H+GIe+AQjdWPM7CCAn4dew
lBAX4qsXu7LRxVRIVHEP8xiS2JlYXaqx4iloBRbJYcPKs6e1XUTkhY2n2IQsPrB9vSrS8nm0EG/O
mFI3eoRanHXmzs0Q/aiEtTRMMiT7hosjmt5rwCDUy9nHDlO4iKzc2yIqT3Mob6e+Q21kwDIZ7yla
r1htAHdKi+ppxBtn+v2n3sofAsH5z2ohTnY9HhuX2JeeCtWmWinwjwFdNx6lz5N5znnEKjgTDbPy
NI7uYy/nfvKA4htAOLrOAG5vWOe5xqDimEvOGxjnKUF2CJwS0QvJfCNEldKHmWsMcERjsiiSbFdV
BaYn0DtNZC2Mp2npSJXLLF2+6xaWRvet4mlzqAfuYz02+BT9m7SqHpF8H+63gw6vy0laV56RX4ux
xgTTrks3fEmy/nvlMgnuhb/nyXbTjKfOqT61VfekG+tzoo4o8Y/VBIEv0kUMxMrFKViD5Zjd4TW1
baC2PkV3u0OpfjOPOGBoJddXcY8OFtkJWbrZc532OHdS/Z7gXYe0Pj6meqZV4cqVI9EPoBkD5sGj
Pjc867atUxzpfUisWwJaMBnNHQrVhN5yg0A2Pfe5/4RpbUUnbmaSiVa5tNJPcc7RCbF7iIHmYo2b
1nBKsOPD8Krp6qBmFcl9aWjC7gsslNqs7lXgGHQz1lYCeswYAcV1DPrZN17F7gQS0FpsaYoZJ7/z
2UNlwe6jf0DsDO+Zm7ksmOdXqmVul98bbXmbyBYru9ev4wFTLZ6DTdWAKmxm99llf3OAjUWk7hjx
jJyb8irDqr1rvI7uTJhuTA3tUGMH8qOnusHhO0w8NEN5nwdCsOnqcGHv2lGFOzOMn1xc2WNcO8dE
Q+2OSr8l9RbESpuITQvDZG27CoVjJ9H7e6DwhuEZczZZBVaXr/SMmMw8RAPG6WQioGnkXCV6+mJE
n7nLG9A6Q7y2tX7pGn0/mqzVgU6em7LeqRFRRStEcHUv6iw4OE22SyoGtzKEMxfCHEJa2AGIE2eB
/AvoZ4hauWtobsq3UqtP8IhwX3cUeKybUd/Bn8uPpQy+0pTq0+BrppCx44wlXmrsn9sS+hG93Hhd
2sPR8mGgGvqrn0V7pxzYRvjGS+Is2g54+ez1e5rOY0KPXL1hi0CZIpAbpt5t7MK8aN10r3u9Tga2
kUl67LT7EeMourK9mjeKc3Og7wv1wtwMOVknMnzzg7cGbUAeEmmVKExIUu/MchwX1zdZlPzsMDGr
jVjemllvpjElYkRTGgymPa1CG0AhUUxuMLyGS8AbVii4U4zBVrWrPLKv5mejA5kx9CEBrfACRr6f
C565bfJh93DjaUIPe3MyXwuAJutKkJhQKXMjVIOFJcnoRUDSijzvhHLuY1xebPbQyTBjeQlLxuJA
itBbBs+hxXYNPYIZD59aoxAsnW9WYNpvRn0fR+IBSE4NWqAFI2nMejUoHvE5+s1PSWHsTNbcYWIa
7/QeNu2S1CNDm9/DWJA3P73nrXM3DEYMcji3DkY5vrUuehXGg33eb3VOYENhG8/TZKrDSG7BNJTA
til40KqQ4scygMDIVXdJebLa/KAWhZjBzrVRhHnbCICWIHs2gPWvH+wZPb8qsn7dOvY95eqMskYS
e5NMcBBmg77OiLBWWCgu+XMBwQ+Ewl8++/1DsDQospiwJ9EBexgh9ByZQwH9Sr0dQ1mC3pe0d6ei
/m7nAgwK3qKwwlsEjot8lBRa+uW3ea3l7jo4zZUNdcnTxGVkUJHS9iY0dc2zM3+pvSza5kyNjpFv
sXIMaFFCl359Epu7TlrXpS2uBRLInCEdRaV1HVshV2j2zCXOsqtQbrQBeUZdQDUCHuSqwrG7Zph2
mr1+WzWoBAIj+d7V0d0wZxLmVv7dNtNrFxJxxN5jnoI73x+vKZPGFayiu6FonvMmeayS6JR1xfca
c30Escv0rHevcz6ro7dsP3tGFdhuv2O3uLNasTKtIWP74yKMgzFElXHddw7revc8dul3aqhTXy1l
CrDXWKCD9WiGeQJE5UQ2L+wnHqYtrzIzNYaCmn1m3zcdbdFNx0F2+aZ3FxCOY2bAJYGvtxaQut5A
5FiWyO6Q8nWLG8mxRhDXXfHiLCrDizks4UQnjX0KMm5RIwJK20yef7x8yPHKHkWU3FB3+xicuWTn
jscYMyXixsvqWItE42TKahjxdfEUJ+3XpqVWuZzdy2eXayWa0ZxFk0+dLYMu3PmLMDaMke1ePgOO
Rppn5QBVAkXc1PoJ/TEjzmwmoy9jHuHACq8FwGa6P0Ofv/ge+c5LQ0PEyUfc+09smPYqLQAH5vbZ
aoNnLbtoNzma9yvsfTSyuuUCqKTZBUdvor8TtKCcIB8CiCXkM84o4qIixB5G6bZSsgVrl9sb25q/
qWk4XHqYbex5S+6qDoim8AqTDVtkA71DErVsJwdhkNkzI9lELcw3JM9N5ldsT3wOT93GH72iIWfb
xvexjzWiSf6AFqeIXY6o3GbGt4oS8wgp6aoGeoPWfbI2lfORLMv60vq7bBJ9jPClQ0g7pLC9V6Cs
umy5557fbUakImR9e8AZ760xyTCb9eWzaU4b7UGOXVp4lzaXkaFVFOnnasbkFifwN0Qaf2385EMt
EmB0287I3xfXN6EwJHo6jJyWEOEmasVDjAIV/Bz/kzvdGj2zZV2wujohKMaO5+GGlA601AAvxgDG
V76MSTGFmI4OEZbf+W0fsTxTwhH6+e61Pm7xnKEks7FaJnsknu+ZMwFf661DSov8bEVn4GHeOoPl
hr3GWoWONexd+qnte1Owg1qumHEOnXW19DGdGZ9HiK+a7kHdZuXGtse1qifMTQIDz+VUej5nP85F
ehht7vFuaSsOEPn4s4CbuvU3cI/wEYfpVJq4iPyeRoUTN6++h5d6osNhi+LF7GbCk1AocwSxuyv4
s2nLqj3UaPUlRRM993wNdsli7MWbcoz2biS5rDl1Jjf35fTA77iO8JSsHD/+3HIiiMfMXyzBUhbT
GRzs4jbWGB4TAV3Q8IeHWY0DnIiS2yORN4b07oVN4ySqqKaRoTwYESFto6Yr0XJU3JguRupEnyIG
g4ZPr/dy1SVjuMlMQeruSHUCQQMfi/iYZ+oH1AKXRkhSc/HMktmqT8eR+QM4Ed97SrGgcFnwPXZt
FRfUwbMBY/JSMly21Esnxs3s+7pWX/EJ0OPxSVIR4ntkiJtcPYZ9ESPPYxC7HNIorshPi1ZLoxLt
I3VODh9y+W1F8k5ti9V67sOzmy19XAOiiNMIBnN9uxna5DEbx5sYjsimL9jLZRHe+06k1jqdZ4Qz
Gelp5ZJYRWKUzUKxmbngr8aW83ppbuc04+hsD4d2iBgX0+ExnCzHo9RZ+2zOqBeGeGONNIaLUkV7
s8WnlsLx5Dfbh64dqmMxxWjm6cKYxrmHJrmQmY5pph58r0IP6aUsx6F7qgYz3ORGAci89/C/E67c
KNLptf+IfTQCFDNz00Y0awh46YpsbcdFQoA0O4VZjwczmg7YEN4CRg/sCiAa5z6igOTLgGn/kHTo
g1Jv/sjEc7tcwHZIY83QJITgWb+qkcPNuDZ3CX0zsxb3Q+nuMkl3TsS0lWYb0Qe7yma58OhfQClL
TpeZTGrEH7RXOM2D9xThT0tn+77xuWwpoOBwtoAgiRExCO+4XGOzyoc17pKt6VcTty7xeqKr7puG
USwWvQ8x86Tt6mvJo3KhOyJOAKNx1ZkWs2llrGnYC0ANlhUhnenTdQbsczUY5WFKAKqLkFOni+ar
7/u4s4IPPzm31fQQ9sGryLipR8cy1qkuVxrrGn00quCg9w4QBELYNGyomqT5XpUJiVFReLJNZN8l
2rB9rGiQ6njYGzxTVmE4m/QfGLVlQd9c1br00WM9JPjiQd4cWWKRM00HNvxnPZBVLugYohulShzZ
5jRq8lHIEgigCRiMDkW1r4VVgWTYJmrYBWVZHJgUvEaqvRdE8iGioiiIoRwvmCWXbcfOzEPOx4vT
EpLUQVxZD86n2kwZdKTTszO7ezT6771nfK3bAhiMCejHooKr5MExKQujOKIVZaNuZn9TWvFrmeKu
iqbxs2sPZEH0yaGX6TnJTPY1gC+IrcDE0DvNja9B7LfWE9KUlTdHN6JKwXRH910BnizNovOsEcng
n8bPIYJTVThfzC59awM2i5GXbnQv4k2ccj26Il/7YgaYHtlApedgOzTVjaFhwtKyjU/ZHMM9BZCj
2iWOTCfFaZwoU5z2PlL0M68i3GZzBj3Slt/h4WCFE7jXN/SZFzgRU/jLh0BU0Ph+/7omSjWtiuFo
NIV3gg1X7yDrPtS8g6OZpdPKVTxD+tEgYn0m3WVOqrXkuXQ1zkIci1BCkpycWhwvX+vQvzUl0p+k
g7VnZTI/+wxk58HLmdW5GxR/A64OK9jkg8DODqtvMiQGjySRXBHLp6UdWMfLZ5cP4FyZmLJ2by5z
/csHH3gbe1zc7e0iHfj9GzOGEXr+4ybAdGDVhbeNA/kYdBIfyTrAappx5yUFpn3aIvvcZz5Jy5St
cXPoWI7sE9KdeFOwahOrHovj7x9sDUNJ4vPZhEWVnwxVHy+jgf9VDSrlNoOc/y4lWBV5/v1rG33t
2h/lBL/+2O9qAhd5pwnvUzoSA9UPMlSJMACVqZAMhkxXO/p3NYH1i2DQL11HKothv2Ig/R85gfgF
vSj7JGnbrml52vw3cgIgTD8Pa5jRaEtYGLxcXAM/z+lsizrYKaJ+X6fozlsfNUlQnVXkRqtwBjdj
t+1ba3zAqSJRBildCfJ4k3ejpoPKODn3UgC1RsPt4+WvZaFuRes9eT1ZYEFe+mxbmHbQV/KoDFzD
uYmKReEfkVq3DKVjYu+BPi5hZWgB3R7hJXX6Lp88oosdv4af+BxpYrQnc76hlXlfaiNCtee+N2NC
b8i6T03JMkSoLnpSDJJ3YmNTfK4tHrtm5fKgN3mTi1tyGLa+NN8RERHzgQtKjM8I3+gfR+peTw99
qp9q3ODGnD9BOvsIa+fGseMv3aCRxYXXQ+2fxxbAh6hvEpNVtGwzkjY6tPdlX7/NYfkU+sVD71ef
mrQGcz5uGoEnIfPdFyXDu85NPvqaN+/Y5Rt8x48iaDGsFhxmhqf3Tmmfats8szFrrpKA9xy49Rtk
1TIKtzKzdvBgwLflN62uecConWerm17Hb2nv7wJzoIicG7EOoOZUQNFr7xAJDhuzFZzL/Ejss572
mplfyy6W1sdGOtO1lRi4fBzOqkr2niL1OgSoIyreQ9qXiA/idC9UDkuRfXzoeJtSeAc1Op99t/3q
L4CcqJ/ZesbGqhgyAgwy8ld8hprO5Uox6AU682fTmdexYhaQhDh5kpHOVgVMoE/U/ezCJiultV9+
cawoli9n22+Mb6p8DSaOQ5nKdlON3iuu2YmIdaIZgyK9bwJgT0B2oFihQx5otpW5fbCHaj308IgV
UrOoGW66HPWlnPNNV9XNWkJLWYs5eE4auMm+2wEqKfIPRjx6k8b5voiCm2hZsflvhwoE/KvLDq0t
3Ne69fqTponmA3CiSaufkM7l6yi4DuC/NSmtqBBuViMA5IVZjKiQHiUkzOnO6M2vVv0VzIDxgHN5
baZs5IOuFGsZritUqysbS/Yskm3tutFej/iKmQdBJUvWg81Gxgc616OsXG4WX+sRm39PvQr+bRYf
pdsjz57kfdZzz9SCndsYvEZzepNEnF9q7EzY932Et9wyA+Iec5AVk5/ikKdUr3L+zHKLz5M4QL8c
D1b6dUQeC7iOKIXcQnBKpysg4Z0gBaHdG3bcDA4qNkWp/o4LmzH2Q2mhUcmnXaqAaviID2ZrufEq
NLjhSCfatm/GKfkYNc0WBtLsMqzi1R72Id4zX4FLDsSriUePa3RkuGHk7MfOauAScXtUtFnGuQpy
kqbnIXgzl11qu4zLRUVCVN3Ub0PsYN8+ZAGjtD7lFjO46VYwc6syO/uSyyGST65GJtxT8gdYXOfk
S4LYLlmW74pj3fEuMFJ/qNpcd8NWzdFTNI9bMzHvvBDducceAzp9ifsOCxwC90OlRpLmMv/USjdB
Jsr3HS/+Ik02djwbPQas/lvOOG7fcQrpFz9ZtaQvoABdVcDMSh0xb6qY+qQOz1OZ+2xAQ/z59kC9
5DZvCFMYzbmVBDs37sJmIg4C+BpiyNVQ3uWQj1cZhtFtlQ0s7kn2xeBBRtxkdchKHiy5m+kVwuLU
amgIBZVgg86MUUCiq1PzofNgNqEY6/ZZw/jFKgdYVzXqZ20t92xHmNEUuTdjzMOyqOt3q9AfsBhJ
8W6IzQyrcb0U8kVS+rtCGdD6DFyJgbxLwvlYh2ynZMUfpMOXBofCJkFjActKnqOBzSq7GDzcDfl3
ulXbOiYuJRUJISAwEuzMuw78k0AQjnFbPhqKLNaWQtbD26XMhJgrejqyyMjXNPJi24f2zWBwBntU
HkACoJb1OXv+cPKeRWfvC4+MJBMhzrXIcAoUHSk4IkN7r13mWiIbbIRR3SZgqrwb/FaRBgOZ18xh
lSeAsejV3lHpbZW8BaQEctnPz1bpk27jrgLTTGjKx99IyXiUA2crsd8YxGdXs7v0TRF576qJkPME
gHbe2E89iy8jmZBbL2Wmalh4KxSXy/IsCRrrHrh0vA50+4DzAFRh923sxuca+seV12LBkE5w5ybf
Llf5qPdtQkxnXJPv6OwGBUwva5BTl25xG8loy3iAx22u6kMlvREHFJcLphKSPg3eaGE0/qqHpoIi
QdLpsKMvsi9vx6l9d7v8IyT1Pp47pFxcBqaZfhMG92ImweIEVrbLYCltol4dIJQRmaENG4NmiEJD
V6ex8cGg27uKp/3kkwsWYFT1LedmHlxyFOmNMylaC79nMhr6G/R1G4oj1qlZfBdO++LNAQGj6XQ/
y2xib1rRmpihOC4+B8NMeJQvjSfXWXwYfV2zOKU3RqP5u3J6bIjF38WQvNalOJKOglKCdZICuqTD
YEPsX3n++Ln1QeMnCtWsE7zj3upXfXm2h09hWwBLW7puMGJnZpR0ZenPsUIkzkF3/LTbtvkWJc8+
QEO+RtO4MtKAh1SAUL4rF7KLazw1/cyjwguAwXXWfd/Vq6obx+28PCCdkU5zD+UUVR+U97Q/VSNa
koAIXRoetL062jRxONArV0z+TeC9nNdUtNvMZRNxWQ65eZjRUnGkS/VFj+xqNMxdH/FANALjaZ7a
N/rpGCSKTq3ymoetre4FMbaRKUKI7qyUoby2W8wrSUzZYNjlozHwt4T6Wjamz9ONtNOwEvl5EUMV
RnizlC7Yfa5dcFZgnc2baRZvlytHS9wonq5XHjSEMDecjTvi8u5Y4rYqd3BDz6pmNNPcDr3/CqJh
j9oTBsmNhp3HhUT6sj26LfGa/h3EunDdxi7nX/i0t8oQISQ9iij/DvmggufllNtK+O9tZ9ubvg83
Ybekr14VlfuSFZRKiUGZ5SRbW0MNLthzOwDft62pHjjk+d5ynPbUWvASLh+qqWihUPa0laY6p2Ta
OGOvj9Jsdl5bmnsq8E9h5bBKLBbjJrsUx8OxrjUzrAJ4qEBrbzTLb3uwQ/d9IbVvvZLeKoEG+AKC
hg+/fi0asAh5zx4ZqId/JIbhNqa3sO6keGQa0BwZHzdHM8+aI/xX4E7YNTs24IOqyT/swFMA2gZP
sXx5+dAtn/lb/DEM/tWXwQT64Bpuw1ClLVbONMwEw1mk9mXerXLg7CcNDDPt1fSVY9NZGbI5aav2
toRBO95g7Wc32oyNujGzEERFhJQkTIh3U6qKzRWjHHKvSZ1o1MI/y5f3knMcj2gwnu1ap1sGtXyj
Srjk4CXBloCifpxbMwCOsIngXnM+g4A7yZ8PUYP4t6uTU5jfAKsQmxw9AnRmMzi7Tnsuu5C0udSv
KNqb4Oy3pLsVltjJEFu/txj8tZLEK6gRhANu4Dx/9O3vzpj7j82MoaPR/dcCduM5dAWBJvdpiCOI
zu9CJrCPvMqzE34uvcA5SkzzUdCnh7SN001FCx4usRiZe/jkzl4+TVyLEsdJPy5fRSWBz13nzlfm
HD/GmTMcYxPNwuWzFExW7gYnNHHlKS7gK42W+yk3AE9VXKwod5w3lyn7lr6ZhDTClt7Btkg2yf9/
bY3ovaBWfcsWcb+IRpdu5uVTBf1uciGKmT6vY9S4EODZgqdKQ33KhiZaU+YkPO+8eVdk1rkqeuNU
x6o8Bna+unxlDRHbKRQlC/m0J7TWS8nqWj40y//865dD+SIjn+TSonVBZ9MNKHBDnPDVmBtrKOkL
uk6PzZ8WfehSBCR5NGAAClGhW/hWoSbfZLNA2+Zp+1RlufPrZ76CkQQ5AZf08m+X/4VWBOEDtF+c
WG0u/yKXH3Jy1LtuTWw4jNxrBGXX/hD330veZwmK9FNS+/naw6R5M/jMgnvd9acBRtT1ZBjnGHjw
hYcUtWia2gxXyYDcpJJDeqrcDnxKk+u1VaDivXxpz+GNzEitcAdqs3IQ1lMKwe/czFhKBjJjVpOZ
ldsUohT0Mjl8Ludg545uck9QArjYZPyUdXhmyk7bmzSnQEhym/LcIaev42iHrvOP2so/79aVIz3p
OFws3p+EpKk2rFkRgbJvCakhb2iz7FXJwiKKIseqVVPVSHpsETp5RFOsXj/0N/7CEWD+SdpJL2Jx
OQjkm4BrxM+K0kkhTGrLbt+447M9Vze1SzHJRlBGyTeKfatB59g5IaO7eff3r/0nDe3y0igEHNSF
Wmjvp5em+DeQgeXdPp3YJy4bxqbTT2M6MR4D8DorsRdhE/yqXfxfbVmZpljExf+9Z7VNizr69v5j
v+q3n/mtYeWJX+htezx8bHR4Fu2i31zTnvsLDSwHaQo0LqHl0kn6zfwizV/oYjFAQubt4HBZOlm/
tass9YtN5ws1tuDkLX6af9Ouuhj4fxT/48qxseCYtv2bQeePOlK672L2yqLb20nariu0SLcGQOtT
U1a37diDVk7DcAdZOCH2g3ThzqqIX6lQ2pZ3qpzDk9V1ZHcwqPFKlCkuw8UzrW2IHljvdZc3B1rJ
1w36f9rzebXTYf9P9xDH4kf/Av4kBYCJbYOgGQcg6CeZelUFM2bDsd0JThVmUvbjRoYijYbvVW6h
gp7JGkBA880tjPRf3r+/vrjmAQmEXnFKfnrxWsa9iXOu3dVViD+72FUpQc41SAysycNV5we3jI+R
DFY5seFR909K4J+eH5fXx1elJWpPz1HyJzLJbI5JOSnV7jKvuZNqSNbmYKIQQsmXueA16uRQRXiQ
o6zZeMz7/kEQb9I3/dPBx+4lFJe3Je2fPQIjI/0ktTn4tg2GhP3TQ7CAGeVkm1dChSgQZIsP0ou+
1iyJDKKJHcjYRVCmZBJJaFkb/3BI/vodsdNbbi4Cln46Ii21ry/LtiUdgGmYGTN8BcxdnX+4yf/q
wf1Tm5cDb4PFQH3tKcdajBl/vHGawJNNX/nY7Wf0XBMegE09OjEE5wEFRRscRZD7NzNabM/qzX03
GMOdW9fjKiX64lxKtHHp6Dgn4l+8f/dgv7w1XCLCkrSzQbstR+gHbbhd9RY5kS3sweqb67Nzcozw
q5JQsyf/KVIo9Bh/l/9wJfz5sNuWZWnKEs9UJk+tP76oH7L78WTR7XCHMtgkS2JVCl1s/v6w/9VR
xyKkNSAerWy5fP+HP014jcWgPuFPC+hbznC0/4+y81huHOm67RMhAt7coehFJy+VJgiVDJDwNpHA
0/8L7EF/raqoijthk1Q1PRJ5ztl7bUJlqduA89R/+R19Oz1ePsX/fapvX7Br6zhXCLXc+COtpT6T
y6hPPkjCqa4wEkKHoNso4vH45zdofTPdXJ7WR9PvWL4b8APm5PO/73CMUwqIgQPa9HSMTISwbINc
33fCy9dTZdps0c5xMvbHqhoeOs9OVmMttywNwVWlYYyQGfGMQwJHaHDNbZp5Ia/bXEv0cEt/1o8h
DzvUDgoM2QdyFWriq4mA6WmheQwBT1LjzrYdd0Lpe9P45biIUgeEDaLaA2KxqLs1eu3Vrh2x/cs7
nz/Q/zkVze+cOASP0Y7je/h6vv1sMcy5Ztlx4GZml65JrLu1OgLwAMKTlhHL2w75YD3gAPNk8NBm
2DASe7wZCkkukCIT2C3usxZrP6pLgz4zMUs+JhRrTEj9EnTwJD8WU6LAaBsAFJlTnnyPEDO2pjWU
YWMyrYNj2slRte8ixzcd+YO+DV/omRMzn/QHjRHvn98yVpvfvWfOXfNihfv1O18nCXDZTA6CZIpu
YjH7ic138qlKdpvt8DghTZgtCqR2oKrZQiWka4MXIGhPeifW1ZRoh6j8KFL+q+s/TAHVtqmMH2gc
jJWwGFoHjrEGPQ/ionPXESkDDwEpsoH+M9H8+BHWIUWxx3lSq3v62axmnQSzaoeMaskC2OcBUW8w
8Jl9Jvmtkv5tUFaP3ZwfyYijGGtEN97R7HSc9ei4kL1PUYCrxyPWHMnG0MtbPDOPdPpTRVejzHux
LO17WFuPvpPdN4njbAMXZphb9EiBiWYuMXenRYxfVfPWk1dZSzinnEdt8UQ33scT4nd0f/zo0Urg
nnny3MzCZ8GO2R+H97EyoSbBb1wZUZ1fsE5eem36N3C5XPKAZNU/2AS4InYADjTAFm/tfK2qR2TB
09Vo0xUi2/La1usObB1RrqPTmMxutDuj9IKrMniPGxBsXnPj2A+gNx3kv86rSZIG8tAXL0cLqaEi
IVqD+b1ngbPyeZBG9o9uNGutHXAPZU7zjfVKoFrtzlk8/uVX9evChXSEXStLsR24nvdtBVFt5PTE
kXWb3u6IVFMbX6bawhDqIVTo/OjNgmYvir+s/799VrzYqFwxJXEi+O+6FTT8OoIp5bSrP7XWgJYh
++qZ+alJe8R8/JwG7stfjp5f9z4Q2TgTGJjBA9f+Pmlto0AWWob7tLERmhZYEUaV3Dda166aN8eT
0yrQ93qHFIAcrps/P/mvBy6eSHPengeBblnfDc5RDwVlkCVv1ytfqsZcJ6Op7ewp1dZVR7Oh23ra
hzbQcfjz887j7W+rJE9suz77XAv78PdvN9dDjRYCn7Pde6eAI2xl5blcZNGodrQPEPOZ7gLhbUcv
Yzq1LJ6QbrM3Vz4lTm/87dX8etbn1fgGYltm5wzfv33rjOAmw61guCvFLkifl42oSldoNskV9EeO
zKE1TphQJDVlScAlor2MxNM8Hh5KGLUbh+bonz8h83dfDfthcByGYxmG/W0ngvuEeRPqoY2JfGCR
ZdqqogJfSyGfqmj8ku2Ay6Uuye90TTKkwuw5t8q70Qt1UuuMH1g4oqstrbnrmC4smhSD9EwXhA7f
67LTowcjMY+d0JndYfLZzPrALsyP9TzjtkM05ykP/ee3dNnW/PfUiP8W2QIVoYVP+/ueNrI1TQtj
qyX9c4I6u+yi/mR44UyC7DkpM8dZyETUC2nZeLYybAVTaxNoQ27ewsip1lrdfTMnti4u6KgF8djE
uHZLN2ixUufWkmyebK07jGnSKLR2vY2z1SzB0LjxNAtbWcICIgy9buuUvGHC3iOL06rKsm3EZ1QK
XO9/fsvfDY7sBnjLARZHizYFy9lsgPyfnR55REE+4mPZyLSF+R1vY9DOXqyNWya1B9nVwJJjexcP
M0qxKEjtjb8SmPxOzIZf9ra2ZXvOVChULimWzNv5bKB3ytFckC7wkqsaufpczHaM8Lrsp+YPj02c
+ddZYbQr2vrsf1xrmVcMw0yHZqBjAgh1ZXrtRwAvq7Cl8S/GN4IUmNfgUVxkYWstTb29H0r348+f
xmXX98sP4H8+jW/HGerfASvp2G4iEkQBIxGjQQQuyFUvH5YVc9cV60K1mFOhXAPYN2NHUjg851Em
3T/cu3f1/6LP8jeVj/O7lZ4NOCdpViHD+770+aO0h9HpCaTISewdbH/c22b63IfByq0N4kEd6WHc
R5YMXZYFITPOOdFHZ+Iid5hntxMv/BCWkMecCutQW4x7L5jnwRMcynze4yRFvVB2+tMxeRBRl2+d
0ctdENkVKeyuv+TDeOBhHxpCkZcT4u0FQtc5XC4tVrkvvrKiwxvl4c6Ck4Tt033JKwfUasD8w5pC
tUE4wf4deqDJEoXVGxWo7gdrFaByE/qzZYdvhlc+un3Cub0iIayrn/uuXVg1WjFRE1TWRB++AaP7
z9/zr+UNfSLUJjBCoGfQ0vjvjx5OHk1puAcb307forArkc8g3isn9vR/fqbfLJIuG26AfrbHo34n
kbQZyS4NsUebKiq+iF9fQIuH7lve+EOMWxgRMv6veGEX9sOfn/g3W17eIzIr8rVoP9Lg/u97rEOk
Gl7osDyj+O8l0OzeV/Yu7dp300LnMPnh0jN7wPJFSvBBhCQyH6nkQ/b1uMlLrID+h+1gOJgq5S7G
uEF8J7DfoMT+80v9zQ/d1SEMIOhic0Fh+99X2kWC+KZEbzcFKSoIEPZlm7zBp7hRmrPIhfhqvfJv
zazLpuXbkU7Hzwx8SBwgVL6fUQOptUoIji7ANCfGmoC5CC8lRHxyvUNEvPfCdMlOI6dhS5fhzgz9
ndkiLiHyJryySvtGWU1HIlYnQc2y0ZzE+CAMZg7a37ZAv9ZrfJEOp06UeJ79i9BN9J10YsmaNPgE
zemVBwIgJWmFxG7BcDz5+vO38dtfLCUSAj3abb/QP90gAViN5xys23HAeGTbPKtZuCcWZwvjOrjU
YFLZUvvbD/bXivxCs2F0PX8h4AT++zPA8R6Vhl21m3zqnofRvjU8qkOGNClBB82ZcgVoF/UnMn+N
GTjZ14nTLrGQU4eHQA78vHUXli5hA6TX04QF+c8fjPG7VcPwKB51DmZSkb6tGngvGbwgud6Ymv3G
qgLoDyPoOq3aI3XjZ4zvBj2Hv3ZN6jVvvK/sCGX1xJimMZm9JdmXNfIR/vlV2b/7vtgh801R3cJq
+vaqukiGplXoSPd6gmL1HKwZYLJd1k7JElyjd2o74NKJiPR1JPUITGKFkYYmYp/4+Q0UZSIixb2l
1GfPCP++R2wVh217ioo9cVfTvvbj08RKc6iDul+iPS82go3mqeC8ECTGsfNBxAki4I9TxWmikGzh
hE7acewG8rmtj0VFhUCiYL/ZtV33linnZeqzcqdhJXoy6+hjqsWKBJt4g8VSHTOD05pFVPUBWl5b
swf48wf2m88LGarrshh77KWNb+si7B0xOoVbb2QEjmISyYpUUom9s8eT2DsEE/a3rtZ8JTDO//zM
xjeYxLzXQlELxE33DN33vzexGdHR7m+8GkFF5m0Tvbe3QguR14dWivXKNXZDg6NR5sN1RtDpwrII
HotH6/+/pqKWciDIztOIX84MFSKsrvKRrqdiPDd2Tr57SvSTGIoSMaDxpvwCrURZHBLb/Btd5/sg
7p/PwKKbSxHj0cv/dpSbE8xEJB71pvOwHvdRvMF39TOpImKoo9pcCdzYi2iadomM1lVcx385in+z
ygQ6LT+bgZxhO8G3r5+dUtEFsYNuv5/yRRXsrJAchxaoToJ9A2vD394xpdBvakn2lDr4swCgDev4
f1c2H5twH02ktGcyh75hXrRwOGQVTZu16Jr7rMAcYqg6eNAcX+dnGH4goYn3ngrrTaTC4CbR3tC8
x6t+tvQNApJAOljRzQxSao0aSEHZa4sOOg/4U0t79EOYTiNId/bJ6UFLlYeijRQf0m3vzTh7bgk/
WXhtk7x1KlhbY4swNcsHpgilwxlQp+wtFISFrhqghOXRNjeV9Zza9k/pxgTTmKrgSO8RvRnzAwGt
eEsJ+Eok3g9dv6Oboz3YeKRCb3CeBKHOO9pf4TEUAKxLlHc3ji6b2wm6ylU/WLcMNurHDn2c3yMG
kO6zbz31k5F8Svr6zeyS7sWDRwVxWw6ONmuaZ/pMQc3tx2Fwl3jEOEfRuI97cTNBw31qC0NgBbeC
FyCXEEo9oBX4TO0zluondjL9rkmi6aRM6A1Vj8WhC14pgtJjZajkQAqJjjLAL57UmDzoTYQcegCz
GRjd+CNm35aPnXqzSydj7YCG000aXnk9G4i27oGSC+/djKvpXU+NW3TmP7pckBRg2oI8nF4ce9V9
VGNLfk8/ZIRK52W/yiHSUu9hGRF4/zLiVqdmKbCroUDJlYtuDYlAhtpmQqB3YOT23BHFtTHmW5e7
vHjy4Qzb+dLSPXHizC5OXVl21yNtkstdhl85151vbrJZ/ZDMFzOk559rl/tCMJytbELM/5gziC08
0Hp0D5dr/14M2IhW1UBPznfgXKC35LRnlgLFwyiOka3odUZjvYpCXDCx0hFWBVoHCslrXpVbUr1M
Ib7nCBv25dqU59kqyzDOpzKazljKpjMGLLMM6/PlHiZ/41ng0dv6U7otG3I8i9C5+feCvK6FYK9y
8vI2XjptqlDiU5y3Y6HY41b2o0qteNt5+YYQz4kIzJCk65SS6hrA7BOpcOU69ryItBInvLf9cm2M
hfGsxWW5b2NqGY1tsl5V2h0CK+2ONNpbmUEHLpNCuzEaeseB6Dah0qylEznhQxSnBLG3zPQvN3O2
+McRKRWx7btGarl2hRZjuGGb0Axjpl11iehvAOwQKL43SUi8rbMALIOmsp2s6nCBibhcJ2QZ3dql
TG5pMMmVGuGUTiMK4sqV8d7ShdxjoCR/yvKCp2xMsk1VVt6qK8zwCZOntijsDhHk5G9aV01Pow1W
JImI0S60cHoy05xMNSO4zfWmecpfs/lOu42xkvYFBwMGu5ry5TEKg/He7Ygd9Iz6sR6bGgw9ZNlq
spKVW84Mb0ris9sK63y5xtaVZDGfXLiWNIGhY4+UjFZz8OrJW3t1+nrRN3l+517nceby+0Yw24Xl
SSrw4IzXmo1jxMuc9/I49yivzNRHJ0v2MSgmy7jX8wJukiSag6iOYOJtB5JMYwkND6uE722slCeW
ooekYAzVURvNaa+qdg3EwWiGFHpgH952UvavkbJfZD/skWAWZ3cwrVPZ8jspTV8tMWl0x3ZAnOJW
8UcMbOXKtCMg2qVer8vIyVcSrR0VdZffT3l/O/rK/ZHjul+1yK+JBNHaF0c9YY3JkSrZK6vSaBwX
iYQJXvs/+vi6xtDyyvxXrVUzddsWQs2L4zJon+93LXa5WQVIRSqWVcvHre/aRJCYjYlUm1CWqpmS
p2IUrywk2WsBARqf6H1ils2NT/zbU0wueiTyJ9UP/a3liyPR5ZVdGw+I68ozqPFHqEnhoyOm9JR0
2vvlVmYLcSzaOZc+LGGvFxrfBr3XW04yCJDd8B5hVng/AsWjLzTZ+4wR6LJK8HySl94tJ5pLW6J8
xscgJD9ViMpi3laOj8gpUZ97+k81qByhV9Le9yo2joEt7ppWtvfdfGEo+geq9M1FFEFdK6VD27kI
huuhMJlRzTeTvkvuRVGR5q6/BnkjN7WvSDZ2gxdlFSn1msuxaKb8RmyMhlB/fraffNHDVmpwuPrB
t29C16Medwj9aZ0TY7n8qlCpv/HrjjHF0NQrFjz34GhEhzudIBRHROOZQMjxfLkmYzYyZQrWadKS
9QiP86bB+nuj8io+u9lTUEcRyG2yIKUVmXtdWgYwZDo2hMCTSaa55rVrcO4NiODaBmPu7S36a2kV
n7zRK/ckFVZ7u8r1FRKlYAN0Y9GnTgELw2xvIXrBdVK2t69Nv9oTFs2v1Jvi8+VkV9r8NU4GCn3M
i6fLhcPcwEgDEBptEx3soF75YO9Ixg3fJtHt3bjLV0n9WWry3Q0Nzjn02XgDeyyoO5x9zZqKOliW
QABwfEZ7Q0cf6RQAYIoyvyYFettQRlw5toB5Gmwsq/oQaXqXpiFuhWwOBBKf2thsUMpdOdpgkw1r
8yrY90kYM6XnbyeEYlcyTA5t3D53+IBDs/lI5MHmPE4Bs1AdSY7CvdO1MVvS/rplO78sFJIUL4Wi
MUoHkzN7SC23D37fPZtjdzMN81S5OmdgVzjrMlkKbZQkSB+99Nk3w609Oe+mSXoJpmJlXqNqZlkj
YVuK02j6H1MH36WwIElEiC97zx+QehoLyCXVglEoCO+IzBKvnxqYFvU1xVBybZTTUz+6N7UroQRk
1S5tpp01ZreyuLJ7SiZo5DuVAPhJlLG2imnTkqo6StCqkbt0MkaO3vhJxXlbzZC/0WvsRV7ZdCDz
0eJjY8vq8Laqgr2ynu4l8dEHt3pM01ouCB+/S2wdNW1rw0+QIbsCh35tmOvLVvjvPpSpKyFgM0xZ
d1sE4R2UPUKF1Ghs2oSdiabnc5PRW5AFwOHpn7OkJxt1Gkg0DKC4tcV1brnEzxfaWSj1JiZ37ZST
sdSbkTdERGNR6SdaJQjtfRheoGYmas+gJV5qmNOKpLlDr2osOCdJyH9ANpsGXe+o1Zh/9GSJIqQk
VNK60Rvkl62TJQtpJNhCXszeP40twh/p8FNN86xawWpqV3VM5p6nFWtdGc2aURUcAE3CqS/Nk6NR
RxTNnIQnTRDbLkuC7X1qcEeXpW99aQUsWt9BhJhOwSmVE1Zm4rF7AwpA6Lor29RKQuCJ5k1DHB40
/nVcL2CrpND61Uy/qkBkeLGELBPHqPotlJpDeTAN8dhN+PadwrmmE/iFoRWwe37V9vmnnyRfVluS
xY5f4KpnZ4GRsFmnkHhXtmyfXGm91kaFwKAhy+bOPguNYXQUYHAaCNJQRMmRzoI3x6+gGECbW1RJ
tw98Ar3aaonzKTvKMFpPpvuGiiO66moHq5brAHrtJaddg5ifZPCvasKKLVCWAFrUi2No2sYbhnNT
SWuJdzlAFD3scUyrdSW9XW6KZhMWGcQTfdq1df9ecAJMqlHcdmNzlgnpE72IvWVRV/DHh1HtL9fa
2XkQBT3sN049qrE3wxRVaGOtci88ylz6jI5RVfvMtzWkIPE+KEjcrXUyoLAcFctSp2fsA0GUedTs
/T5qUBm0EexNhxb85c4+sep91UUHSw0+tp6+3hsa0vGh0uulHqT13qS+gbE1VOYGdfrRm5+wtsfq
H/VzbiiHo9S/Ii2Axnhp+4vLa49zVawtL3lnNED2W6TE3qV2R1DeEojaSPgdIa52zEDt3qmJHqzz
WfbRwByRgmilNCXGllCQNsx/yqgiITFKa3gPPRlG84eQJgwXgoIQFC3U+n3seOO2HEHtMWwnk2HY
5SjrGQLN/2A2PvuNC5Qf/OHSD7CVV8hGANnoC8sz2/3lgrng2mvNYAtiAX18LnZN59hI1PKMAM2Y
+X/dkG0nHO25Ab+xbudbl7sowQ+i8JLV1OCLnN3UEFyKva+mV99hs0SarI0ux61WvUtuZxlO8ItJ
EAV61rbl0qimYs/Lg2sWcszj2dwlPid+SAf7LmqyPdjibG8M8WZy4m6bFv2LL8Nyza3w+nJRTl6H
B8N4KrIoZzlxvKvL/Uk2s9AuVwcnWdGm87Z1MUb7MU0x8czXgnjaasKlCiKworWNYSsqSb5kDblX
NvVzXLWKTLH5phYH2Z6fVA8UhzgtK6bKI40RE16yv1yMmiP2qnzOyij/526/g8RRuNAXh6nKinVn
Wy21RogAEITfdVOnPw0K0xXDDP/a6iXp5pE8WSm+yNhrj7XY+NhamKHpAxNPzmtY7nrQKpa2NfjG
r6CapVuDCg7FOtCYKdOWcMb9Y0bH6pipKr0i9BYniVaZHOQpgo3Wa9ZR/Dn5RrinyTcnXTQkLRcQ
HGudhFuH4tryr0cNmNGQ4l+0mT1oNbVqlurvQ68NC/gfyWLUg4/R7NbKj9UqDYkRG0jqwy9CjnA7
85VwZRH0frk6CRvSCwcx1KXLvUE057bLmcV0ufcCZCIWMllZIa0KbTRWsAji7eV+K55z4S//Tnfx
8iE4mR//cnF5+Ms1fSDxPAlSwCcXutPlef55tsv/WmogefJeI+L+8qfLv6ouL/dy9Z/bjQdvmji5
/3lt6vLiL3/+55VAyXkGhgQUb35D/76JOIzdlVL2cwk5lD33/NdUg8PtKE7TUdX94yO5XMtmR8nF
VvLvHy73/Xvzcg0pByzXvni83LpcDFEz83jmB7jc9qLWWdcqPl/umkQ2rcgE+HkhTrk+AKY88Ozl
5ea/F1NCIV1OENOuLlcvkCo7UM7Sz6zr0mAvHtcQXQP8m8umrA9S1+wjGkp3WU1Ou067JN+oHOxo
pSDp6PMsUMEtwkTYfanE6BYKKBw0LPedExEWMBbnTdrEOwIiSNqNeuumA9G9zsJCHV2fSrxiyJ3n
NGeaNjA2dtWBGkRgZabDJ+YjfTPFUGVcMh7BnGs9016h/wTFKc4xrQ7q7Pvc+8GOLV42LORYLyZg
trkFvs1m7XHT7LNV3alxzFsEK8g+lciWYRw+l3Ts4TtOBARO3mvg3TiESJeq/hmqKLsOx7pfYQKj
+g+7xyyhpOtxVibSFYStkF3cTO5GD5z7okNcVEz1ltLqZhqttQig5bRk9lwNNE8sg7juBmqOT+oO
YBYMDC44mhQWgDUwBBZlQOA68SHSI6Qqz+qf4n6QNRgQOE+VZbF/im6sUt2YSfnV2c4qz4kW4vz5
KaURbuKOwsO3uqVs7etkIsTVSZgiKBQWFHY0i+ix0BFr2CF1FKWaXBkQ2Q+5Vf1Q/bnXi7swrYdN
E/kYAAE83GBF/imLJF6B2fyoov5BAzGz6vWB1MhC7aMkfsuTtQbPiW92liX29tJs4maV1/3GKwvo
dQ3aBMHeyCgGsobMT7cIjW0sH2PkW3cR9i+IYeEBsmawN8bdKEvUSJZOpGVXrSDdEpHUw1/T8dAQ
TCAMTs+npPoo7QjUACXw2nCAUaVOCblHGORr6tLbBFED/Ihwnjk9cmFg7jXbBmKbbqQnTWuibRtO
n2gc05Nnw3yzGx/4Nlk6oyOHWwvhmcirZy2r2r0HF4RZR89ux67LYyaqrSNJMQewuqX19KTxEvYO
rQ8Aq1jS8fKr1WRn9rr0knDbmtUb1a1cMsMpN5FnyrMArN+z5Ss0xvJV30WLQnnNUjLeRJBeM1HM
PQrCktqdFhiR13QH+IN4oKABA86YiMBTp92H8hYdU8DOhL0BUoO927iP0sQPmo6AVzIkLvoy6XNt
NyGoXwDktHe5W1QHcEmcifKKfXBKyzZE3z3RSUQVFf/wEoxS2WSJJdm5zaGjP9T6KLPs3IfC6USo
0wciAowqu/Z/gt5tznW4ScIGdKtjnvqIDkOrNLFN9fKkG6g/pANKsI2JWUxGma9dpw02aF+DZZza
r0OGk7a18Q3Fgv1+zwCXsmIxGeLZUohLgWA6y6SkcIpLNqlNRMJrRgippmUt3Q9RLT3SpWhjYTIt
q/7GMbMGWh49Gfpcu74nxEIngaMXmb8aCwyamQ+zyWQsnOo2W3sXonhYsjBn+tusAatI3Ew0Ph3q
Ojr62fRVMErWSvFDK6uvflA2jFPg3OzkXUKQkWuRjLOOnCDnMOL/DwBprTQjfo9FuFaFU6/YcoMw
FYF3jAeMy5klIFEXyDkdADaghsUBnZO/rBBsc+q0w7XdqHHblOW0STqRLkNz+BCiHG9ZARHCyL6/
amrVX4s0mWPHJW6sKXd3GtWcgeIbj1l8jty63BuSDZilm082VIB1jq9lVxo9DMRJI+1Dhvu6TwZs
10l83ynrI3SOJaDehDmOJmElsY9IbqbSCI4xGbP55LA3a3IO7fkoGqx62NXKOHtRQxEXSDhZnrdx
rRFZJhvlYz1fEP0W2861V3TedecF9karm0MbVOnxnwuTtbGzgq+whglNlWCv9GBg9EdcGw/m1fGh
LJCpAONaeIwDPUaANAcxbztD2u9bhPN7Ckq1NH3mF3kUAkqwChDVpN3zGbfEkDtNtAsaOiumyNEj
aAVxWtGwKjwym8dCWzei3nVh31yp4s02cHxWViUYk0M2fWpl4a4JgWIsrCCOx368jsomQubKaq2N
CY2hYNjaev82FlO880LJY+ULLQxasLuGueLelV9BJqt6HO/+bNbWQQjuhUUKaBGLtSui9n3I5bup
k0E687ILHQp+owqDfeL4WZrWboQgOKajSy/Uh3KuEe3aJhvJDvbGwM6dUMuAXeAXafaADTgHvYBf
stewBZ6nLjnGIUONaMiTDbMcjZ8bRg/gnADOmTujvGrGhzZklQXqDS3Bjn7QbHQWbG7R7hDNqanJ
ZJoTNPsCHlhjknxrskb1HJkkjm4slsdzzcc3xme2qcO66vWI+G2X/JPU8NZt8kjLG/NRAO7QOgeT
H6Cs9TJa6oL8iWo4DVEJrRKRxWrI5xprhncGmQbVrlc3cbvviAwkr9E/p+wAowywbGNV7yIN+NER
pHBUafuS1glMS5ov67KXa4eu2Yp9MgDdEmFcM1b+uk6NY2xThZS41odySPcew/RVxqK9jCJ7Wg+N
vJaxMlcjnfqFg/r5DCdl1Vryzpgi9HNJHXOKZfcgATiuxh9YOvI7yQBpmQAbIIS2KBYlLa91aSNg
87v1QaER38ko/RiMqFpYBhxwjgkGPJn1M8sCc2MPDWssva6t0UzhqvMG6Ctts6MvM+6c2SfcNh6I
yCrcEbc2oYpSPzUnsPZ1lwQHFQTRmmx01sTJZNimAH1h0OxOtAL0QwoD3MAkflPb1LBgv89GUCpy
V/oyubnFYAs1hvHqNnKS2aFr6AAoXGVucW41N1Z4Jxsrv6+yaJklkXmDRqG4Rxufrn0i+ZZG/6Pp
w+rBSZL+qGLxg8Otfuiwc+/RmYCbDr9MmeQvghClvV5p+ELnmyjj8mXnmuk18Q1qF2f0GGoPDpoa
jC9NZHu/6lZNoJZQeb2XfISnjAiQLolHrTqW6kzuJHHII7HYGq0kJ0ySrWmSmuQZw3S2+JivnMTO
d1nBFnLkgTaBlq3HOn51lNxliS9vKzeOTsxMT52qcvB9/ZYWlIEcLfsi+1PiXW2itZ0TNtmdyU0r
DvXwk4ZECzAdm1aXIa2MiwDbM3bvCzsxEWqnG23P0aVj39Dw5CYMs0ilizY5oh5mW2w7x5mwSBwu
QxKKlyIKxfbC4wnZpjj8cK91851olpUzStAcWWSsbBFS4Ibdq2mVJ9fMyxPoXYCpJDfunHbaQRNZ
K4FZKR2ntVbF7o1MnI09WsQqj81WdsMdUUjdaUwawtRMQ66rEvZ7lHN2DcGyoN2LN3hcg0NWs4cd
ipfGjEGZ0rxEVQmnrzJ/ep1u7YLEOiprdrkqa+UOQG71kZh6IPQEVLcYiHvfPuQq+sRaR0PU84ZV
mkwunuBhkxEisutiUayjDMrh1Ls9yAhCr4iGyOgnKHtrlWvQV+RzNkNyhs2+NITh3ArhOFd6SJx6
XiX22izoiGiMwBCajCtX2NZCH9p+O2GW3yHl2U3xTLf0M2RVrBRD464tWlUQ/vVq16TOeOWG41Nc
G87ewrFwlZsz50HlgOGBmAPZFNW9keWr1qWlXKJu2VQurGcGVQJCec66RXv8yqxb8hkYvBl6u2NF
Ukg/XEnjQ8Z3vh1f6ciqWyf4NOxQ7qRFZ7i1nKtuJA0iGpKKxD6f04tNSiowZ8IPcltbmTZZoKk2
rslIIK2Kcnk/UbAidwVBoBzxatJi3QGAfo2GUB6J1ILSHt9ECrNI1kM9YtCes7nw6KhUVHdUtJBB
EGtbqi4Ow4jH3GRGmrTQKGMH9J8QG0SYKM5dtQtTyEh1643roQgALqU3SVJ7p6YmosKAEaYThZE0
2rOhmMp4EL3HOlxrlnof2SseipLCk+bawU/CaUWWV7nhiwm3jf0clsTPaiLUXt3hI/QK99lI3qsx
D1eBo8aD7UOgbIqJOVwUclJP42Nc4IAx7OIxL1R7DLvUuJPDQ5WaGCCQJRxjIslOecdKQit/kyI4
uc3jnvZQJtyjzE6EIpm3kY9qmsRIyGx5292Cww+/xqzxThokFkM6iFdBp8I11/j9VrQXpINT3csn
3ETzRWtHHSAqoCtsG4NToN8y9jqQVLuNmpKomGl6qOIuOTCiGO8astG0SaPW6EnHqh37pW4n//Zy
Qdtum6TmZ1VaDO/0zEOEOjPl2hEzUDQ+TGGijpwP5J0t9evYjF8H2sR0rSUTGjh00OKC9jj1YU5d
oDVL1EB8rFZxW1opqZBeP9Aa7pmxT5m1KDO0z341+HNiZkVXLmwAiix7Zx2gXVzZhTWuPFcv1j1s
roMVt8D8/Wlf0ChekcwNiE2n56lrknGOw7i5dogCGMPhNkU3MjCkJH/IP+AdVddBhHhbVMOnALXI
zGiyV3VVqGuHgrUU4FtlDKuzziNQUrEZ/R93581kqxJm2f8yPh3IBIxxjhZ1VOkqh7gSDQmZyF8/
i9sx0T3GGOOOUxHvXVV1gOQTe6+9s8DbDNY5L2L5Unkpn9LawbT0NBX4P5wq2bUeWRN26lG/RwCu
tRHFT2lQwVJyUhhZzTIBnQAHyU+W75wiLgSvMcvKjUj1dHPqSa/Zj2Q7u4g6wHxZu04mlkGW9xMt
qnH0EhnsRys9oTdoz/++GO1AnMjIByPrtHyUZOqR42W99jzxp6xXHS4Csz9NafBVRfEfA/PmnThd
pJKVPCKmIls+cgZKRui6c16WG9hO3aZubTbHEFOOpY7HdVs2wBJmYk88OaSM/5ncTdPI7DVZdvxg
Xjxvp7NI7UHswq1Ng89ZEWzZEZwAyKM9j34qWYpUnxhjNbdEmG4Tw/o5kcFHXHQxnDQ98T6zgmaT
ifJhz117Lft0vEVRfYaIb2+m0vF2FafQvhpykE4CahBJ1h+TAuHmaOJNCLdO1lGQUQplA5whJhI3
L/4R2n8bvydNtB7Q9Yniqzbwh47umH0xV5friFtscMWRxlpwemP4GxLCKLTjtKQEDa+llZEBREnh
lem+E1qsAs7RIxYYpgP7XPcQg23rtYItRkCTDULbh8vj6UDs0lx3xyyHsKZDs7l2Z7P0/wQduImk
iUia86ZXV5QujGFyHkyFWGGBrZUVpEapNX1HgE6gQ/CG1EYDODFEzLp2/k26oNzVLMfpHsGD20Sw
7mtDr9lPIHzHDKLjWu6iDIjrTPhLMdAV5RBLsZD4FnOtGUZLBZXFabtqk6fWjyYiXIZkQ5weB1fL
cF9IWBtRWB+kS1wFqcbdWqIz3RfRfOgrKTejRPSey80QxGw/5V64tft3MI/4R6ACwj6PUuduWFZ/
ihrjUJvFNi8YXNkj8x8RdZe2NL7GcvwV28xCyi7uSEybxpWcXetYG9Nt7v3wIo28fbJqHZBxZ5Us
NFmiNmQ1V46dbnnfL48u4T9j2e6c8TOrbcoU/9RoMm18t9m0oml41QMHd8klOjiUU+k0QEutxoN2
cMiLyEZyyUiGWgJ9nRzWgJXbXVlnpERlySepUkxqmfHTpKLnkROt3Bhci3aeTtIkby2a/HPs7SxL
oR0HSLLxK4ZfthfqgxGm9krXlbOP2gVuwjvqVHv6N/Nwcx84jVphlB62A0u2Iq9/sCYT+yl2GGsZ
WGuograxnQDvFea59OBejVBInhuGS9PIvrbDvXA2eg0AvNLPTU7USpfHyCE6w33R1Q/fdgvQ0ez7
dDlZmyaR3qFb+nqDwVoP/+QwYe8lBADXgscoHM9txhi9oXIs/Y/ECAPGi7LaN2YybhoJj7uMRn/H
aUgQQjzia2jpTczGufWVdcJ+V6zYqg7UsojEW+w1K4xQLphl5Ty5qHKO5VDeQ1/XT1WVMflRbXv1
fWpOoccnDmGI91Ee3oqUOUjKbA1cOLktSr9SQbXcrA5imUQdCcbLNi5efpafMfjLNtzPZomcYlwF
Te1vALu1IK7mV4tN2TKR8k+WXZQbt1vSawI+uEFOtP/CiBh5Wq9NPusTJ9zJnUSO6Wb40Q02kKSs
NtbKYbyXbN0oTLZ2Q/kW19bPpNAFW47qt6Jp34+yitZG/afKVfKExC7Y+V72eyC5CYFMXBwyLPde
MNQbGxfhzg2in7Zd3aLs39yWQfZksydTCebfjrs6NExxhAsN4zpk/1LWRHDFWgL18TIKWayFpNtU
Luds+Yc9L01WSfkSzRnv7Z5hUWBkDBbkeHH0NzMM4qDT/MMfjpNu/VNuaZI4vIyrEzRsRWGDbjHw
n8LZ+dH6mblLzQTQmBQaIT+AIBJnjk2VdTToHCXUkY8q+mv5bf0wXW9CDREQyi2XrJOYJ9OH6sjM
MaShRqAaYhuJ4XIjkgyPeUGSStGm51hPD1nB2msb+VTgLFhnomZDONMPBwoZ1uCBRaupB9KCYdCU
u78iixGNm2uuMtHmtT/0K+GRmZD3oXPyAuNngZHYxNO6Y+S4UOQmAl4cfjx3DAT+kUaDbHXbTczK
8RZOyQG+Y7kYbMmtbSJn77NsyRNxiktiDobJqo9wGQt4eR6mdffLnIwAqhuoPCsdUsCP15ohC3Sh
fDSMR2x5MCXskDvAVjzIRfvh+NFwwthX7+VsinXN+ml0BQt9p5GoSCTnvqvD878vBGv8lszWmP2l
zY7hRXpkX3SPAuk+Ja3zk5rS/FW07sOLzOSaTE2ws5L04vew6hsC6raMhPpdFdH/4DjjAquooNcU
B+Yt6UcW1mD6Ogi8DMEyuazHdPyqkbNSMBXZya7AXuaqOMVm3B6r0Xs4FbHTdsOhBTCb9d6aV0YS
96sCnccvTbnWtcEHWHCK8wHe25i7+boMQUUSMP+W+RWhaAq0pMpfJSOhPesyFB6901zLrn2lqJrI
tCmRElTFOyhhxivaOfZhq1cYwbeRn9OmyQQKXzq40GQZmE4BBvsGsj1JL8mphVPOVCiiN2w8DOYq
pxWYcWFYcXZqABo8gQTbLUL2bTXGwUMlNRC9UZq7aQq/fYRroJxijOMj3gOsW926qPWhsWsHKHns
rUJ6MZ0xfsvBIjBoGKxd69DTzLV5CWeL96Av92XMLmbKDUh1NLoXERJLVYe0OvjLucbR87WICoIo
ww54fsNTrqTNhCapoktpjgdzdMNTQS197Atc5kICsPft4poAOj2MMQg4j77cyJ6n2q/Q20zJNcQy
mGT4J+zYKvbEPTHscUd1nKVLq2xcMgiCa890s41jzfKoKz3sYP9amwDuHnaQnpGm+Cx4Vu6lNbWU
CsmxQkF1K6VxLae2PwLZU9cwjkEfyKS4DDyXCWDGk1eCAwRpCAgBLVySXxPtdmtVkOCcR5LL02t7
31YFp1VlEpi0HPxBTzfpG7DFam3bR94d15TwwL3ZyHsdZzc469Ag3X5D5kB/5mL63EKag1xK8yDz
7sJUvgFp34qXSLCcSFr7pa6oUaIB8RGMYViBqfWzymR1T31FGkRDUBaDljVWIL4l/B3bqimdd7M/
6P6Pltp9bRxT34NMv1YK/RT9MHRlJy7evSL5UwvR/6nJOBbeFK7mFj2sZ9AKp/P01BvCOSp7zC+B
7e6JZ5BfvAYJrAPFsCV8NDl1DpDqkFzcK3y9eBfFdUmgQbeJraY4GqzSo9R+VWn4nJQzN5FJdz7V
jlxjkJ6QLJbOlXi4iI5Ue7d+YcAmgAhqRnm3ZvkymaQi5qod7+4I29EcTPdtRjVO9uo7Prlw6XHB
agzFfZLOeFCj/FtKwjGDzG9IOjURFLnTeB9CK762plmybniuIjpfRjf+2WPOuQkwMzC+B4dpm1Wy
NeLO39Bae8dGtSkmALxtMykoc4uWNltgk5qRMwU8TZ09GPh44/zb8qwb7mRjj20z2dkELm457r99
awYHatT6mEKnh7jW5tvZzgUOqkQdXLxOL3k5/5Xc32nQV69u2DmHhj56lfMsz2Zv3oaR4yfzczSr
M0xLoGT1pWwXYYsbdKxW5+hMKCVbljl9wtCYX23rKW5ZbpO5XSIgCR+6iOvbIGrypXruOhxD6hyI
yLz0bqWutiqOZlO/OJ7B+BlnzjFoWwoa7a1tIrpWVhg7b+MUPjPs16c+AKGIRWA1kaH+gkb43R0C
6Od5k5/J4CwetuKBr50w3fgOWRsT07xLmNUM/2wMumNil0/saOmxZH8oQ9I+u0zbj3r8Zwr2Nk1X
iKdRxOramcDyODM2qqvtbbG8RUgbHrciTlHeoW0aWGB5xVwzF+z0c0xM2SNMTkrsMVsVv3LGU2sx
muqu+nutyQGEwm7QeObWJ8JEDNxWC9CRNcMH/WI/XCLpBl9Opsn4FLwULcY/VIc+26U4Jkg17n5U
Y4Z0UUj3VFrqm47APNst7wSovlsTO7g/TPVZoyfnqnA45WRN3IfRea0Daj3XSpiQLF8CFlQgN7pH
xvv7jg3iYREhKGCEnNxMoSIiLuvckwW81g1+I+UNK1rWgbuWL7Gm3zbmYTgUXbfv+9w6NqGXPUcI
44iv2/qci3Bt+/ksGGAcJhET8liVp8HAFihDJ35vU8aucamiJ656hYOxYQDt5tV3EVGIrAo/fZRV
Z+8V29F3dtvI9B5M9oSb3+wSwV2pTzLw5XvZLd0zdIG2PxjYhi5ubL5FLDT/1k7DK9D37qJj0kc+
CX9rFDhXtkKPfKAYIgJpIv0uiTZ1V17ruU+pn2jRgS+bF5NZP+mk3YtGoMznWqUfScN4pwnwiw1T
u3NBg9PRWmuPIrQve3mRedFuSlSZ7KGIT7UyL7q3pfgBErPeJ6J/sY341gK9fO/yatxHQtG0ka67
at3i4U3k4bGnr9kEDxlzkiI6VAXgH8Kr+seAu2TAd/ApWgafeZ4+LNyGLEpsYihzgcsjOi7Ji0LZ
4jdxw7mItmSz+9d/XzLP8q9u7JoXaEybeEPi/fhZuE17FgU3vJVX5qduSfrsyyQ4OwPyvk4l/r4w
+vICIBXttud1bwk3N8Pe/B0xVbZnfEhLNcf+UarYWoVDKH9OrIim1DKfkgz0gQQ7ebKduaORE+g7
QUSendL5FSAVeoNSbVMNeKQ++0GLpmIYn6dJ1GeDYM6RcdBzGsF6lxVChfDfvKpCY1rJxGF3w/hK
tKp8Cqa/vm+M48ZxUHYClbHWEO66faMX10GaOYAUATindu+cVNQ7bw2o3v/8TyF530GLm6B2E+Zh
guPdFNVYHqdhwixQxt9T56RvhXwOZVi/93YUPw/OgOYiyx7hkBA342R7mUSvTHWmJ+WEybm0Qv+R
V1Hybv3bRXSjPPURyZX4Pl+TYn7SxDczTsmn17xm0obJ7NwWiDBoc5zz4GOJisO2+ZwjVliYCyTw
evRhbcvMIUTNBligC3d5RwvtIcKuFnn57LXjXpVDgL+kqK7ehA+yctjkTkjNtz1gwR3bXRSVnqoX
xvxfRg3BvrFNFAz24BypyHkkKDbIH2TBH00GxwyV7trUIyFiIb0stfV0ERT8a1kPPfWdYR1Cy9W3
fqbllXlsv8PFfddd0D3zjf2d2jbczMhDtl2eDIcKGdqq1Xn0hOybBClBHgWTUXHLURQH+Vr3HWEW
MQVvqbq/XE4GhLFS3Eids6vKfHkVW86dTte901Z2WH68c2l441aPdb51PyavzF+b2Ghfqd/ilWkU
yd6T1EdDRY89zHq+eiODMj35H4CBuzcktrS4fjk9WO1Y1zmqN13uZxcsHB4byOm7Fdq6/Pti9BbL
HjyQzC/4f6zJDm0T9vsgnc9cq+KEWs96jrxT2nX5Q6rIOUflyJlm0dYI33mdrRcNWvTD+lWo7hqM
YfyeACi/QRT5GEUoN4Xn1/jbkuHWtWq4lcH8hAM2Ck8gbzJ3NTM32FUTJeqM8ZU1cWXuFIkL/4gG
ZzMn8SdzlF6DlLXvnVv8yEK0l2MmnQ90Ugkiuxfd05FkwoqJnOzbS6Kqm+/2xo2GARFQ0jPjmbP2
bMXGSUmuPNCUDzFb3cHtfRCKfv9FZ2EdMY4R3C6K+DCOVrkLRzwzZN5W2xAdKIOT3BUjrWrib+04
ajY13jncZu17wlScoNLqR+Haydvc3YVOyi3G/2E7q+5PL/XzJK1gM7r1cIFUcSJWzAMeF7/FYWOe
u1K7gKSNecN7ItgPNlzxf67X/29BpPgT8aT+30Gk+z/IBNL/E0T6n3/mv0CkgQsqEsSajWaDBKb/
QpF6/yHg6fH4s6xYSJL80v9GkeI2V3Wnk//5PxzzPwAOASP1ALSB17H/n8ijYCawl/431IGL7ZQo
nBC4MMQL8GeLr/2/IV5Cmysb1UFxYMz1p87IWZq7lTk3f4E6nkbDBj0W5m9p2TyZ6NaJw07XwSJl
J9D0Mv1bPhX9NoYbR/+K8L1YJPCBbcYHAl6JuYj8bdSG9spaJPNqsB5BZ1wxUy4TDm5cib6eZD25
wVT/Z0Z5bwojPGdOn+6KhPV1nbkouhDqq0Wyby3i/XGR8bfo+Z1F2F8sEv9hEfvPi+zfQf9f2p8D
bgC92AIUSPKVqL27NBDpY42hRnLUxYBqs2sXYwF/khABknnBtjhHLLgEYOT2bwYB8SabHYweh8RM
cXTk9rWq3W9rsTCIxczAKnQ3ZeYPt0juUYFuRC2+B/wP02KEyBdLBMHqVNEK/YcgUN6qttDRwLP6
nsVCjblsliQvlC+PJiL0OAhrLH/4LyANMjnFkGEu1gy9mDRYm898l/g2FgOHJ9+6xdAx5+d6MXi4
OD3KxfIxL+aPYrGBMN4lGDTuhg26r4eB4MTFM5LhHUk9Z5+XMZvXGSenRSg8yulksZsQqUoq5MrG
hZILBthzgyScEEs+q7uJXyVYjCsoJU9isbLAY+i37WJvGRajS8MKu2sRgvkiQfSMqAsX7Ehqb/Cb
9cW1xS9j99FGG6faRFyCm4ZY3l8h7hooaB9VHHA/CMA63q/cZzq5hGMjgNpEc3v38elE+HUkvp2U
KKcNWYakRASKFAK4QlDJH/Ni98nK4HnQ7pfRmWzl6r3jEova/Zao8Vg/gMbJnrD3oczHRySUw54E
Z1HJUsldrEY4ElbR1O4NxJYaL1LgJy63Qv5s41LC8rN3aej6BleMg4+pxs+kKzdbjSNKCvb88Xkg
TBtKV7jRixEqwBHVL9YogUfKW7ws5vTL8f5MHdL3MTHDLXSBlUVhiDKMT73IsW/4FgYt6ZIAiOmJ
XM7iAj2RHVgXWbuyYhanPAFnvp6el0TTXaqi5NKZ2dHNpw7s4gbMXXPgYCkfcFL+5QFogHNjzwTW
yKa1o5h0M1uJjoQJfM4aLU4wYWIZ0ec26OqCzHDPgT1e+t5B02sssYwqhu2DnsaJ0bCyCTQwVWNT
M2DqrriYDQSOveq6cGt23L5TpF5V0CXHJGmmTdUN3xYJPHG1zTWhdlnDcDQR9UXl5ndlxOGRhdZb
NjrWKvWJcHEYYA3z/JQZ6VNdc++OTONBsMxfSY8IL+nbp0q7005F41oYw7TWeLbrHO0inpQcfV53
iCJsUhGn1K7z1YPwIPNg/TYmnPw6jz2MQ6PAgdL0GBJZWQOXOld6+aHleA8qkuesqe9JGWgOMSPl
A8GNsNGScD9YlrExO/LAbIIs1m7eyDWF0UwCKB9NmPwkKwxP/di8jFOQ38ALMa0Li1Pre5JCp2/4
NQwBGSs59lfGihK92Qn/M4eSecVjTl4ODsww9Z5aL/6ldI7zs7bfURGJQz3wwSZdg+wtxlfCUwHc
0WURGKAt3JVs6KayRg3fNwMCuKDejLb8Kjrf27nkqJ8LVlRtba/n8Zc7l+mrRzoP7Cf8uENfonig
eyX7qtkCcluU1P7TsCTPIJTm51l8lUZ+NvxzT+rQrpxZ+RMp0VgCj3cfXjLd+/xpGxvesmJjMLNm
0c1ELxfvOCD8TclB0y/rOWXnu1En7XMdW8cYPdnWlIWicxEFEmn/TGxLATIyaW6itQ4qrt5QoJAF
EWLRFWN9hrpFsGj6zQsU/9McPacDgYCWPz6ARG6S2QkZRY3t0+AqLCEzKlwiz8p3XbEBMsdLhqfz
ZgW8UIIw+lVmBv9+m2/wXCRMGH4aGVLAXjEQFV7rrQPLerNV9l7iLtupKj1T/iIYS1HQhCZJRqUp
bwG3gQ3HDSgHyBuo4wcPPD3AmcreKg+MlT11GGNiVP1RpJnVEmudJl/EGtv3CQ9IMpnuDn95t2Jc
VO5jNX4lflcDlIvf+0mfhjD1V4gTJgyzhGF7VpButG08e7PKWHaaiL6aZ9xy3ToUavh0bTVfkSI8
97VXnUbNt2olEftgn/wRK1jMhSqd32rDvAcYkM5YWFHIjk25l+G8qbOZlBJMlp+JtC680BS9lpOe
Jnmv6rnYsoKw8IZE6izoC9QiJ8pndtzMq9QtqY92VOWcpDlUPLzZReb96OwuxZlEc+zo9stDkr50
EuT9TFy/ahqeulglNwSMVzuWJF16jAuVV//kXSM+Zt99m0gt0P14ZmFSEaYRvvQVyko7aD/yufjV
OxTpyHD9DffSYQ7mncAkhQwH3HlJTrfp/1Z1i5VSiM8ssbGpyew64JA5sZbQc79PHKAQkwtQPVbu
upbTfJbd1hmM/hlELUumIrwFiew3Tjhm+9BiERDwMi7KLr8yLLywNQqp2F2bSgTpxzKARKBjvJo8
0FTe+ivz/XznEjizR2ACmCmYHD5Y7LCYSekocTdv4xlUkZ87iDwlEljSXMJNKVrmqVmCzFsfpwzp
yNgOe1Eb+4i76tjOvAOJOE+vAupf07fHhpA3iSyXHZYvzmNKChfW8mVNndfyywyL7movXyaz+RHQ
1FtIl7H+M4vLMSzz0Er0YGvhtglucRJCTJAYbBwkcpm65JMJ7XE9y7LYF1b2nRtEHM2iXt5LkAlG
ot/XMiQqzMmTljZHbAEDcFqCoNzzMyQfcfveJX+V/iZeATJlqOio/eY19m24HNgRE4fFUAt5oa4X
n2xixduWyD8I5YU+SBHnN7fcT8JHAVMtWfajAzWEUsQ0mQ72AEXKaTROaOgusKHmdevr9pzX/o8k
Zq9hJcs1zgtcfLjA2+IcxVgGXBt9lB1za/qmtLZCFn8oh0J2xA1bjjwA/dDyYcyZxUtztj9au+q3
2vH0xjGMbqc1j4oLC6aFr6+ld0RscoKp3/+1iRS0/EOvquTTLUdrL4hnXoE3osaqBVqRqMe05fXj
lroyOqQudbYdkWjV2bIldET9ygInPjjSkwcbjQ8CnUOKfKPpvOFSDNfAEtMZ5VzwWG4ZBl4eLODn
oWFL3sx5S5Qz8nSBN2WLBo88GbKg3C4lWcZueTH3xXPnCHJfqG53IAEvo79Eqo7RfpCkIncWgJYp
rxGwBP5OTlV1b6tskwfqwRJL3UsiWW8aLxe9qXdAUvUaON1rjsoZ84JkH2s1zZrk5/FgFYs+LiT9
qS50uGVT6qD+EXovBFpz1QmfW0D+RJhB7LJA2Tqk/DbcOebWTfKtJCzgForvMtH+JpJ2cfBLqP2J
Gj+RcjxNpf3lLRprPSQV4dI55hqE2YEZB5ireUn33UzMTVS5Wyl5FbBqO1nBeKvLJf1s8r+Zqq4t
Web7ec5usS42vcXq2Ws7Zx1Wx5HSxSizbcWyIq/6H8CFj0YSYaqfogtE4z9I+w5N895Y4U+/ZWlV
dfuOBU8+BD+jof6TaIzr6VcYdLcpBZLZ0268t6GHEfVHn3okh+n9GDvH1AsBNnc3wyRwLBLrPtK3
cRwObULapY+SRefGxaGI6MgxCOjh20ntmFPsdRqsG0PtjbndaUPvtZjfvVGtjDqzNyZKKoTIIRjt
+eA63rOj0LYEvv/T6+ZNEOunUUmoDxsMI32yk7Z8BKV45U2rMWb86Sm8cdSQ+K6cXdslGjN8dF4M
Q0gifT5xHJ5VZ13kRnrN+/KbbIaJAEQP41SfdDY8N270FJReuqlc66W22rOyUU+m5AMAkORN64Tn
YgLTMwUn7uy/nRdu4zjFr8HeehmDIeNY92a3k0W6amZ3F7TyRdfxx9A+4pD9S1O+6vjusaRHvYXh
PD43jvtHuHflkIW0/IONow4W2YhjCMeDX/d6dn3Yl98bskCXf5eGepVbMNl83vHGhOTffWknqJ3k
4+0GI7G3sDnQMw2S3FVi1I0g2pYDbh2k18sDwq6zXIRNGzGlZz8l8prMsSCJq/Uk0wM4nQ2tx5Gl
v0ZByaBxdsO9h1RqttNL6Sr9C4JJGiALqfLwvUeVrivra1Tqc2gVuvLdaDU/0J2+Gbjz82c/suyr
NIid88ZfRjgd5+Db9f2PKEmY8ZavVZc+o7n4Vu54Naiu03JmZy737pgcpKp/OpN5722biS0FC1r+
QBC2bUOfq8bgFZeEszdi+xPH8UVMziGzumPZv5DOhAVM3ijotwG+udXgTGtp+VuvKl69vjgkN9ny
cp0jVDSlM+E0w/JtVEc6smIdG2yFsxpHKkYknoZM75AtGnZ5VxF3irQpD03CSLXvNSs1hrfy5FFT
+jWjczq9sxtb4RrJgDcYK+O5l8sDad+bbuFgmCvgOduuzuGTzFu5RLo38TMTWD4MPb7AOn4N5vLJ
V+lJ5N2OtdLO68hSrPQyzb2ZQDla2y/ZeBsHHTTXxicKkDZMpCmoDe+J0cBHj6cY6gbLRQ+xruuc
SpV+dbn5IOTRJzlp4wt9yjz3WRjdp8oRhWPT6Xv1By7g2TWqS0isIJlNV37SJ5e39OgtAuLye/Kd
qzEFV89t/uTja2uV9wYhAFaWUzy/aVPtW+bl1HcrNwgw4yHDdKx7KOI3MtCOqZ9twjI81R13Grp2
arddVkLIQi23L8ry3o7BIWZRH1d5sI7c6atPsn9HZoVbTRXqSxnmswiSHybI4ag8wAn6hWViawrn
pcS1Ow31TxNl4WR0m7ZXr7gZk7y4kRK1M/1oxcZvrcvyGLjpo67ypWFkwK/+wkR6iC76NptVGBC6
rpv3mANuzgVBd+K1LcRvnWAcme3grS/dNxT1v0Nt/EQEc6p8lqiRuanD8ClDYi0GVHDl3swgxC43
Cw6GrzrDYhdQvCUuKmGWQGXyCUSpUhjPHLiGLZGNYxNf3BpeQD8Y63GAfDB7PPZTqZDVBkQmT3/t
gUfOb8yPamQ+lXtLBbxATK1PrYO3Mve2ygivI8VEJb3PwSHCfkIJJ/trlztbWXx1Rvaj4ppEYf7S
1ckWu/XT5NZgJMJq3xnjyjDp0b3uhQMjXsWGtTHkuA1ldTLEeBc5ar8y2SunOZh62mc0Fk4GriiM
XrIsOWautY/t6dJ53NqMcr3uPjKqx0IrIeL7GS2RDdO8SA9+32wBSDFDMBRZ5t/+lUHjLbCpRhiO
4TxLBzAncPobjG6yAE2Vd8nvFslu0wOJwIVG2+5CEBm9FXqoc1P0ByvAAeF2+XPD6VoisF57IdGm
xvi7LLJ3CRFtHwMERQmISBj58AQyf9XkxmvLa3MVlfIytfapMZ1dbfnvs+SuniQS09TckcGDM00Q
8PyQWUPCGPsIJasvNGU7P2tp2ub77LoLtwndkfk8hAydnGaXivYjHOtH4wBb8LKKztQFtVVgMUZF
l60M1p+xcWAiR2DAwMHBdMLMGBGOcgAHr9W3VYsHlOYZWmGVFrdSl0dhmHtLD7dqGcB7JTlouLly
WqOx2Xj5mzvUb5WQ58nvnzon2xCrt85U9RlO82tWWi+uxGXTTBc5G+VqQK2+IpUawnpGS1R7bDMB
wS2FXhORV0cb6IqD5jARWbSx2UIyzsGQtHZs/6kp9WfigGtHkTW6z54z3Fu/+kzKm5FW58zljUv3
ZwIHmAbU6YhqOufTgpEJHQ8RXE5pIHYNActZ0n5iwHmVqwRoRswZ0Y/+hdHjFX84j32t3jXleZuq
70DEFwpgKq0hRzUIoE88vJaw4+XvqszpKWFKUU1iJOzQeNhiU/r1b+B228z5d+NjYTpQOHFV2LQO
nvvHpKONo+6vsn0y75xNPtdbO5w+cmt49Px0HS8KqzqPdr8NzOZPnJMQM9ngQL35o20q9Kjztpgj
Spz+LgQJmcALsHNAfMqSeO2P49NyvZqu/upF/x7a+rtUxRXzxx4L+b6rMdLIZ1uyWEfiY/M+bi/V
9Ltw479plq+0WfyIfCtFzIIXNHQ6rM+0wu6cESuIaGOpEVkTO5uk4ndPdFHCJWFDO9EtNvyXaoge
lq1PYFh8EDxEpxp1/aLbl5lgaxztq8LAluejyLFHdcjdqjhY6U4xycYMjiLbg12+q0Ajw40iehjH
CSb8HQOVRSrfXSJrMLdhRTI7DfpL5n6z4r/RuVIwER8NHvZRzEc/rF6QkXFc9fNn2xPI7ddyj3Jh
64nqZhrii/14vhp1v5mc8neuptPY/Ynh3XGAvxc9TC2nMGxu2WI/OLjqRou5adPBmjMytp8Rc4Uu
wI/Y0tXj1Q83rsDli8nN0j2QctVfau7lU+HRoOcj2+K0D04uYgSDqNgLU2equnraDo04+ETBItmh
xsqojyB8/i109U+xdlAhANXOAOw/c34Ki8rIq9SO+PjwrmFQMQDhqFMz5s6GFh5ibhytQg9DfDdV
MafadKQDWAWbXoc+nbMmgFypl7G22y2i62TrqfjQkdeIgDR+pSP4OSduvmtU1h67npF5jJXCb1mm
OgG6QTsBpI8f9TUT4Z1QXPt/cXcmzY0rWZb+K2W5xzPH6EBbZy84T6IoaoqIDUxTYJ5n/Pr+nPHS
XmZ0VVr1tjYMkgpJFEg4rt97zne2g2VenMG6b+oCK5epvVReCmAvCJ5mDc2Rn7/4Nlxju4XYb46d
tgrbytrFJSDBFALI4pYxluYkX8eK24FK1tFheSRDg9ggxcLN7BNeIayAHMIf163acr7Zmkn5w1YP
N1hItmqgra3qamuCnFBIPSuj64koR8+dBYTq1g37KdfA5AwKH52jSwpz1XCEomlDm709L/xSeisv
rPbQL83nIv1gyPBWD2erg/Nkyee67Ig6idxdLnkL8esIA4Eb8lB2yHiHbOfkSZtKSM1wmP3xf7G0
0jRIgL4iIAmK+C0sM87grNvbOiyFVpbwwmEiLuOs2ptpRaiJJtbA+aYTyUiSd6OD7dggDfJj/4c9
UJ4GEXo5ramh10j2nCMfJTNBeUXwOVrHHiiEPZK22DvZ0S6Sx7RLv+KedKDUazaew8tjEMxFzbmE
9fgzc10ud6+o89gBFPMyNZ+12HopQpxFsGseG/VJrmvGIq2rcJ86PuQUXBy2tnYxBg7NjRxvZI2Y
O+HDVqOsXSi3fNaFK3aqmMiUlBXjlPlErMZLiA7dukAePsoyvy9zd53ofGTtHrRG4w/fET1/ztbW
cbMdaX3AbzRfxTdiz0+/wAkh7yVCUvc4gnZQ4AzIX8oB2pJmT/vOsCATVe9c4u4EUKSlLtjhWvXQ
LIIGy4WOnN/80BENWBdyAt8zo1mRR1QhK2VhAv+D/r65sr9GXd+icJGqdVgCswA1hgjP/FSWKI6P
AgFCCowoEjDFA6zLM7kSoba1iCdjUo3SOkGRZexHhg7okrfDKJ/Qi333G2j0EVH1ZbK3HHuP1PnZ
J+cILTZUYg+FOp+Y8+B2JNYb7c5oC8qE8ZNtlQq4wkif4K4okAEMKVxJkeTfda/fu/OwGoR+HeLo
UwzZEizoYxCb70Y93cWAKlYwQz7EaO8Sd3gxIzYlUpK93DyLgauPV39oxavZW+He58rbtE6ztDiT
aUnDzKRht+HTGALl4o/FBcruokrig81VMfaJBIoN7V0G4tDE5ZW4xCVNkEXYj2eGXK8O3cLF7Ixf
YVg/RHT9BvfKDGVFTvNGaDUcibl+DMb0yci6ex30h4jDh6JLj3brl6ehFXs6zD27RHAA9KtzhvLt
stScA05XRiFOvac5/em0/i4ZA6RUYEgjBEXe0HImGHdVn74F1PckQNkPQzJsxx5dtBj4Yfp+dOCk
OMl322+/CWHft1rdrcMsfcT9nDjx55R/BTENjZy60Wppp0v7KDP9TvOctWFqC9Q6wQLy97kmzoc/
ZNqhw33Dazwumkliz4+6VSnidElU2WMDSRi57xsyWFZGMVPHQCIm5lF9OO+CAQsvOsSjJ3QEJGX5
hWPhMDFTrGfjbBXhQ9TK717vPftoyQnYwjtRRDBiBoqRulnj77i4mlUvsrp9CSpGigAvq2ekxfex
7N2lV4c7Z06V2rn4Ioh2r4/5BX3/OtJbprIWlupWx2HuofzVEErT7QXw6guJ1UbdAAcYft27PdTU
w9+e++3hb992+45fPy9qtslkMnrKlB/EeYziQockwyGsK4jkvp7lB7AU+SFnVsCIeb7mMWYXK4Ub
Zaib272/bv4bz40MT9KFT1tEDlECEC8oDlM4OytkASm4lbw8uMhnft3cHhJe0+7l/FyLrm9BkRnF
AZ8uPwDoJRzGkDxOEM/pjNDUZF+iXq41InpZ3+6WmSS45HaXkOt733LHje9GLMpeNmaH2w3Oz3/c
a2CfOj5GsdQj9LOs9q7d8XpvL/PX3UT9ltvjcmpVww73YwkPlxKuPozwFsBtDH/e3J67Pbx9QbpE
WLNc/uPLjbonU2APXC+GJfC1QtCz5Mkyf4Ep3DLRjMoDE7Ty0Fpg77DgoDBIwurAOLU63O79dXN7
LgN2tfe6d7fsL742fKYplmKnBujhu8nJDWjHoV99nxnfEFmfTBQASKiiAeGotUtAcS4ymm8p0sbe
behVGcNX0roDu1RuwCAB2S8gzunTtPI8GC4zy6Rpo2bNRkBcSaL7+8DN7/uonA61NUEKECyuU39O
6hHihi3HJXrb76NdIu3nIshuGfac/Sr6KT30bAJwZxRnlFSIlpt+Ws8FKvwAWkia/BSyOpijax28
bphQPs1XNx6Sg2H57TEsiMWcqvc6Dqtdn/sQP5imN0N+bqqyO7dW5bGiOkemDAWmF7ku7H4vq97H
Ta3zawzk8FrCm1lksIECJpfUpJJLlas152LCwZkhD7RANu+1QTyYg96ce7u+0wtUIzO28dJAsUsd
vnhGLZzeCcTNQd6a594wzTMIAM5+czz4mnM/m+VPmSXRmm/pzri/Vllu3dVR5CgD+iVqR3cvddM/
JYZPBYRnTBt/6CgEl25pfDVGm93lBfU7oKa7LqRk4d/YHX26BRNHNfFo/4Y1K7XXvA1jjaXVLPJ7
rZnz+zn6Ce/fRi08o5emuxj3Ilm3Du8KWDdKXNFijU6y/BxKmZ2F9sR0abyz56BehWXKSIV2W04y
7KbXceGzP5d3KM3lHT3SfRDlVyOoJK2sajo5O3J+fpq0CGZGbAun8shJNOYA1T/xUBMXJkrVbF5h
n6RkNOj36yXbzTCbzvi3F1PuEfejXgmzJ43pHOWNLlD4+tLttjchdQFUfOmVWc2VyEtBWBrfuN6J
HW26JwqQtVBvIhMllCYMVDJmcvyvMOeTlVSOub499+vLt68ggMTC3hUcmOMc7fLSTMEmZq+m5352
znwqMJ8tAPk/gruhhVafAaYdYs1/HkeQceObU5lfooufpiy4S4ikYB99HEb9KWqDbNFa+gtm6Gqh
eeUPaQDO0Ge6stV8Hea+O2apubI0QbwxlaLuQClnALPT5LKq0kNpRqcmp86LKzzRwCYjEzqmxO0S
id5eFrJ/tQpj1xNzA5DRKLG+Ye4N0bU6PnUq4tZrFaTjkigta5m7PRMUvX/yuFZpo/swQPal2TBd
KpIaaGgd2N7CTsDZ67b2y+APd+6UfB80izKVjadwmoueIZ3R60O6Y7RNWTJ6a98GNzLEDcI6s7zP
5F3LGBWaZu+BfKmT6BFc1goAAFW+JP8QTHELqaD8GCqKMJmJH12J/0Zm3npAUrjS9KNL4tLCn82f
Nnu7RaWTpWgH49WPWPmnsaDTFzRLfAF73bn4iD3Jo4w2mlGMxyGZ3eWY9d86x7xa83VWPI6wDi6d
ZqSn2EOzkcLHMYxkUfbIg6MIY6p2FqAqWAjxPc1Ed1W99uqXTF6NMGe2mxS72p7ffKhRbFzrK0G1
JKFebfvMiv/ktTndYZk/T/intMk8VZWO4tl2Hlw93JctGE39At1toknOzKJw2x85io+kcKbNJNn6
deNXXhbeHlGrdtFGWKJlx0hNGMZRR8vpBOVuBqy1stnnoQGJ7+dZWLiGOQzphHDaOImYirIx9h2D
sDHXu0XTQgEt8nKpk22xMNnkmBExRmaBdrUEkxtGw10RHCVV3CpqBAStLEFmP2KgMbPqC+zFu0RS
ueiYVQq8MNs69h6x4Yy70DaweOa2fqyCtz7UjdfOpuFiN4cMoPw+6kZzhYvqVdfOFfVZWaBAserq
M610lun+UJThT50MrIUUmIzr9OJRnPVGz844QCumRTr+KygxBRtoLUyWac0VOGzmgyolG1McJ5uR
nSEjrPA1Au2abGScv81b7LZ06hF4L3ybbRkxUYvg022c/AjtBqkam59F4JjF/Ug7YWFM7k46QO/Y
7ebXuimfUUy991b8FXef5MbZm96Y/JUzBzvWXeuScbBAhiwMQNybkR0/84DxGVzStEq9SdI7a9vN
G0l33aaivdw6Fg7QyiMFrh3v9XDs1pXD8LHy0QUmKmjAfgsJm9nY7Ch5u+9LVNHffVv/qsL53oky
Az5C7a7jsVnmTOgXdeiJ9TwIzu2WXqFjUDbT9AinMmCi2WkYGHxrFZolWaKh1fF6mnFFrpC7cILq
gUzaZK0ZOFYxCRnrWk5rTyMWq4cwraXzkzbHUElw4gG3O9tFG20DoT+GNjWzAeNiibanX0oIAfjE
qN/S/GvUkmHRxBPbYVY2WrrOXWwj0SkwYLgW7oAS5ZsHR91uaovZGdovO3TX0qh/dOA3t05ZP9CW
9Xamq99HDKVqO7ymisVpMqkgXzO4MrPe0Rlyz4HE19y0pdjHhEwAi+uynQfbYu3agN6KFGtWMw4H
0+x+OtX8kpHcy892DmS6nzp/il/S7j60ms9g7J8qtAcUatDrBuGva19su9i/0GWBuhRUdJ+xb7Ha
WKQDwgbzA/291sZhkelqt1A5XwUd4AVF6bAeFUAUkKhQRNFesUUTIKMY4vkTwI5aueUuolZ5fVPa
E4pNGilKaZXvE/6yZd1i/ZkUyVQLvvIGsilrngnzCztnxHV3kygCahLCQg1d4d4Rm7DSFSdVKGJq
odip5KVOjIrhqQrZYE1TjNVW0Val4q4CBqOEAdNBy5XYgzPdl3RrK1arUNTWCnwrZhvtYCmia4Oo
ftXfMK+ZIr5KxX5NFBw2UTzYoXglmoxQ29sz6mZW9FgjfDIVTTYXcGVBYqRHp664VAUl3NkOAO2v
h2hOtrUFnRZOh7Vhk81wURV/EGxHxbK93XNoIu9wIKwnRcaNbvDb2925puGcKTauqSC5M7Tc2/O3
G2g8BEUA1eVRuxNgdmPF220UeTdU9yJgvI6i8k70UzkF871QxN5SsXsjRfHNb0Df1oHta0gov4bi
/UpF/pUggCfFAg4VFZjF/RgqTjBv0KlU+GDw3TCEFU04BCt8eypRpGGUJfmyahV+eGggEVcgiTHS
eDsXSLGhkMW3m14RjMcSlrEEaox7jTS2Gq29r4jHg2Ifp7RBVqniIQc99EUAyQHvOHpAmMmuoifD
FhnIYoGojOekOKItAauteMtACd71AMpiDoq5A8ncKTZzqSjNluI1J4rcjNxRrDpFc84U19kWKPEi
xXo2FfWZzJ4Ptq35JkNFehzYnkB3YXAR1yoXFG40/W3GU4olTW+hPLbgpdOhNLb6DTmNmbE69jcO
tTrKGM2AUStKdQGuulXc6k5RTnIby5+uqNbyBri+PSmBXvORogkewcHGcVyvXcXGlkCyE0XLtm6/
MKLjBke7UETtXh2EYGRg0IHbrhR3uwbAfXvtsWJy3+6RZSBXnSJ2N6C7sVdHD3XPmabXH4aie3vM
fFPF+y4Af7eKAC5AgYcWTPBK0cG1ubtvM15AhOHJYAS/wil/KvPGXWBqBC8LZrxSvPHmRh4PKOcm
YOQc6A1+7fSOsXa5cuGVoxMKNPjl0qWb5IzBSvcDRbcHDhgwh49qEW2sB+vqD9R6k1cB0XR+mCDS
Y8VK10SzIXcS25/iqBuKqC5Bq//PdjGYjk2y1X/tYti9DW9R9Lf/+MpbaDv7z7//Tf/1LX+aGHTb
+sPFMGAbJipOHAPDV9P+/W+a7og/DMuxdEt3LVve8mL/dDAYxh+GCrfCaCAt5gguyWt/Ohp09w8P
dq4rDBPqCl/R/38sDbqpQsL+cjRYHlGhRGpywXKIUbMs9zdHg3A8eq12YDyKMtZ26QQKTksLspJy
/S6JKLfSfM4XAFOOettZz+4MpcHw6umQZIAben1+aUDprEAWD8yYBLEFszUeWmhcyKu1o0DpTKGg
19vea9gUtxSwQGr2Q8d0Oq9svGqulp9IlnlCAbEhI34nLaTSE3vmg/DTAaWWvsSYxCbfYP6GtUjb
AZdt1sHQ7CZ9dH647ElYOKRcpp4ieriDuYtaZktTPsidmfsYf5CrXuYRGYZwMP8X4ZhsqG0eKpa/
5SxQPgB9ZQzWxO5d2wXruXGeqzxcGV7zWBXjznJ8MEdaax8Dht9jF+zm2CRhRO3kc5hBaqHQrTil
pLbrpYj8AB8HSCBf9uQJWGpc0g8fTV0uUFdDh4vLjhbg0G0HzXlv7emVRbcGASkfDKsucUGopRAk
01Al2cOEbxO1iKKDxJ6FTTmyr0MJ0KSS7Wvj+j9pREC4SDxS4U1Hg+2MySNCbIgfYZUMCfJU7OZr
tAT5DkfuJu6HDl1FcAfNs99j+yZSw7EORTH+vNnIh077pkXi0hTGfM0AleEEaYLHPEJEJZl4hpVV
3vU1VkqjTK19nIuf6A2GI2T6j7j1nHMtUzqLI6i3QLTQEuCFVfTUgBOF+bYsZEXNy2jvn865/yTj
11HJb799kFUSIScHtD5Xd39LX84YjLNrbpzHvGInLvxuZ5udvQ7HdGIb2SPj18Eq8nvp/8Y/qKdX
RG4xPkwtGt2h0dz3HkpPjaE80opiOxCj+CBxtqyauTcvjCgcL3jSyU5azJMbHGTZP0SJ6EFwx9Ma
9MiGaW20HTr9TLg1uZDg/cjqyg4jI4pgqOQWXbFiu5KLauL/PfXeoHOWrQVi+HORNdsQDcHaSbsI
ug0TqTJ5k/3cvDbUzN4sX/q0s68ojtf9PPygdg5W+DkDcssdxE9sPmJ9ujaW28JuRAeNOs1AT4IY
njwOZqpt5j3++wNuCJXv9y9H3BJSLUKui8/L+n/CZkvXAWklyvxRVknHhkHBbRn8sCE178wgW3q+
jVclDO7T04h9/RhP2mUs+x+tIB82ATmzqiYTYHdXf9gdcR4y7XNwS1l9wlGJ8My4i/Qo3sTQe6hY
uAkq+vZ6gJqpKQf9EI+Dvaz9Dn9qbF70uNh3YYNYbnyHd5OAtutf8Ti77GWjSxWiZhURrZjZzV5I
aiBYjVQ+oyz0I0cpP2mGuXW7QELaIC0yqMaL7fovSNmNLfN3JFKlTh2eD9QT0awvZll+Z890SlNw
R1k3Uzq4pwZb92oq6nZdIYRe9m75PRKNq+alB0/NusRsfuZOdxpqQ99JFrcJofk26/VqCTWneJmC
4WT5RJ9lgrgxS2tRNQEzxIe8CeNSLs0YvwDRGeSuTNmyG8gkioASL9IsBHHOzo3r0DkVyiszwZU2
W2aHKvQikksdlvimVqQvoo++SaVnAoAAYM4/EeqWNUX0aFu9yjTGltbEwTIA1xIW4bV1NRfFKlpm
bYiVcyUQjL26LU4o5kg5LhPij1Zxqp37sGH8TqP1WDr6M+Lae4aK1YbYxHE1jRXMiCYaNoB3kx2Q
PCRQoSTra0anOwNgNKIO+HNZ7SqiycFnU7NOw1ELSbpue07puS+nY8UeySxp1VNQA7EIur2FU833
SBHqAeJvKqm5B1zF8Cr1skPZZNmPrtvtyr6bDtMUYNaxsy0n+meLL2pRG7226AyGt3SxP0BMNLss
RZ1DgZe2rbjjc7WE47UysEKfaMSTACXKY8diYlDr3w3KgT3BYPJVLhXIw+R+nB7MMCMIqwOnQLTe
dowQBHSTDevMkyWCSG5kXi7KqqsIFOwr2rlJucszBHSeDRUg9afVPLg/gJUhJoN+u9FLZ8dJQL2d
ZytvsputhmR3kRMduYuF6S37OEgOJsEEgxGYWwhazWqaJZenJDjdWNsEWl0Y+X3gORt2/34ZYFr9
L8uALYRreKgJ0deZnmkYnors/CdPpBH0vh8wR7ziarEXQwh33sgrj71sDH3FnvezZ9VQFInPoExf
1bLzsAgvQ03CLipoFwrmA4jxZ3sx55xeWd6/gKynw8TlHXDw+DkHwn6MsgOqhbLrxlNj+4vUrg5u
rjlbraa/yzytPWiwVbPQbM+VW34bPZQs1Tx2+wEJNMrNCQZOOxknL0ijtSO34b1oGZESJ0MnCAYI
zjhAHE3TrjNDR19g5l9wLciQCTp3ERo640ao9sfZMBxQZTk8Xqi4IcLCok4Z8YU+P38kAtcmoQk+
C2a9d2AtxH0KKzvWjbXqijHd0fU9AFJRc0vWfhwU5E6b9nSiL9thr9QAL3NincwSXWcraFqQykYn
wknhDGkyW9GbzjYtZk56nZp9rCbxAgvhBzDmdweP2NagDesJJ8Dij+y9h6Db2bjQGzzxIfLnTU6b
ci0t21h6UT4c6mZexmVMg5YT+Oh4Bib63uw3kd8CrdNb627IcRG4E5lpmTdRl7F/PUYBb287ggck
fTdmAQBoVPOOGtGAgAWqeTs6iP4LdqtFMKjxUPJZSN3ZVtM10rxwY0m2KMLUmqtBdC/oXXTVOTrM
IjvpWKeLqsxO3Sxpraqb3dh3v/YgH+P/Cr4Q26gkg/w/8i67FFHeNn//m6M+lH9du9SH1qR4lsJ1
HMPGG6yybf/pQzvQldaCufav2OOQgvSBd/QdUhfm1mh2wjJeyjrbado8Xnv7I5696c4C2EcfGKDM
XL0JiCdantL6EilVMLKmVWQUBuIIYzxlA11obb5qUxPjLnI0Mj7cB81Op+9ujl6QZOPwygARg6Yn
oq0FAj+iX71GbU0Wq117S8+t+5WVZ+NdVbCWmbKeNzPQ95MRdB6TtMFHhTK/OxFU0dZOZoKJUB01
5l0/AlyT7mmE2bF0coQlGqqhqw2BiyKaN82pxYsHSGRGg7QbzBn1ohWQyDesW86cS8zwEpVpKreS
QPAq6rTNv18uLLWf+O3AW2pvozuGIEDJ/m21yGfYRHoYyGvqzO16jPXxXJWsnt/Q3viXHCn6Vlgh
SnO4XEPbkncaEmIfdafS1q0lJqT4CgQa3J22JlSQPjd2YaAI5YvwhY3zLtCWtdV7ZzyxGLMx5xWu
rqIIARvR4j/qVAZ7vwhShl4lwfQk/+wA+LInsHuaHZOZPOkIBdLE/V7nYXGY+zBckvuZnxxElzgk
m8c28JvVDJ0a5iBTO7pch39/jHRP/CcHSVpS1w1DolP5/SANWQ3N0BrsKzUiV0wYuveR/tDMojvU
YS+2/M5vjhEn6A5g3oluHtmuYPCpep1gi56lTvMIF0+aDkiaPcJahyG9cixQD6UsK5o3nr5qY53G
jjffCS+HYe1nNet27uxpPfcHDLZ3sopfEZpbu6I5hVl/EngtNk0ZomIx6P27AQYfJ4Pe18h3Bmz2
jlVxfpKodurR9PYlLfWZqNJT32crvXTBjgoFSqFiBKqYjTjt4umcWixySdQLBiYNKhR6ZIVXWOA4
c/eUCTw26IU6ON0IV2Efx0EUftN0297BuenJnTlFnbWZ4HfcSccMVt0UWk9CBwBsJrNzzJqSdM16
YiE5YJ7oCW/P2F8ZOGHCfkA5OiLdEe2yanRt6WEeXDBb/+YMnJYDe531OOT2onYxN5PVhEs/c7Cy
545+xManwzIPPEfbaRRNF90agB15NdYieHnkKhMoiv1/1RTOCbVLd41mjBitj0WprZzzXGDHiyMR
npgvfevMhmWjgaRdJO8GErU3N4Fw1RLsg3DV3WXUhCA/JRMp87OHODJmOZQQP10BA0ew09Geul2B
QPtfIH5UxBFX56jU7tNBd+/rSqMJHKaoQAkxyNPmjC5xXwlENgUOvEIW+gEDVGHTYTZiqR3gqO8F
8Z0vZpLZC8wb0wOWlEOtDBHRJF6Z2uvPw6gwjXWzgs08sevEDzcZEXg1fI6bVqOFGbvy0pbPmZHF
9yjwzuQXwPqyPYYFDStPkG0V8ObYjISiVowrByvylpAfv6QOUgxoOlRIOla0uuCm4LAMIy08MQQp
NmWD6eX2kNbnVmbxh1lkxZ6k4o+cU4ptr4FH1fUw9CQcdubrJ6ol0DFD+2iaU7YJJ2wQsg1Q9YyB
uOPguot/fxazmP1+FnumxXZUd2371rD5bUeKWBS4YdIjVHQoDsbMi/ECdfLQ0FE5c1G6zs4t/SS3
7mWiPRohYzGjasigGMZqOxEGgsjHoaJQoyXTrqGpWd068i9alj9YRpw/KQ2i0c4PwiA8IcIuSrMh
NAj3xaYZuY65gAaZbwujfGpj196Khuv2bZ016xYAeNoM+9AHHh0E3XDvJv5n7/ZXkZreE8SvTcHb
fO4THxMMMGOQoVB4uWaSOIAncmn0LtnQPsE6dGc6pDB6umkGFb2sOf7O18sQepmDrE7zwawPclPj
5zhqs+ue/apAhJphqSudKucXB/m93ZlHaAKMDzwPDnIedN9lSXR9nMxPjl716zQgs70aDXuZlwR/
ktIxa0X4bM5VtUsAO65SbYyfMv/R8dT/FrN2N/puuvcsgG1dxJio8lndhAweej0Td76SaGXCPMU+
MvTBrZN7KsXXxtFJD5mM5OSg4tj3ITHgwSTitdfJj0yN9IIOSGcTRsztTKZEZbHLPXM46qqcCWKE
9ylGbCaPY7WwKZmurT4vcdGaW4I0sI7ZXLkI89mbCRu6UZ+p5iOt2qRpvwWcCthSZv7ZqAoPk4Rj
L0MMHls3hBnYthqqkzGhrzFoL1EPUSL3S7GtJ501DszEuqPoKArDPubGE0FxFbrQHpmmj6rVL2Kb
nMFwFZnILWdMWmgNCc7wUbmiz3fopIdVxeCr7JJdCuB8gSv0NYzRGFSjMJmxN0w0Ap1Ex9RjDwsO
rY+dCWBmpFLCPwY71R8Lp022dmEGh4jW9T0iCETYLXCRoco+dOueK67/phXEB/gtZ2Sgk7SEi9JU
zo6jb2XJOXKjQ4GS9Rmp7DsNG/2uUo/ayjt6wXxFtmCisHawO+dtsg6AtJAd85JBV7xvRAMdLjTl
EtlUSqavYOIhMpe30EuurkJkJwXbbyv56dfDu1O5zkP8gsovOIQN+vNxx/CgeIi0z6gN3WXLEOYY
prTcA4nziyxcd6WLwn225jTDY9wSaBTD+ke4bKMBdl40lG6InblWQlR2kGPi3w65/pIZScC1ggmA
MCuX7ZjH+8DOn8ugwA4pcnEoxVNvqjydwoy+u322q+o7Zi8FEnDb3bQF9Gczdo9TxoBYtqjD5oTw
UrCuWKnb6GEIEHRpvbMJMFSxvJbTS+LzsaM4CsN2/laNqK+AJOSrzCbtb2IVPzFIShgkfi/HDCi/
QwqQEdunnvyvi1QaDa0f00tp1Y9dy8w59SptU9heCosfGoTn056Esk5NpiGjD7r4NY8IbcL+Bg7C
9YhGzwfBp6UHvG3o4bdMl9VyGHp5ie2SnkP9SZ/COIdB6RGHFiXY+8J548nU2Vq91eCp0DdR0LpP
ILlsE8+et9dQB51cK3yO/VZbl8Eujdt6V00DJo7Gzo4OpvBVx/6J6AfL32Wa22z0mmksxiGia0pi
n+xiLVo0jymJQzMySv8y2jROrT5P98RSt6uO2IaDlWSw8WysuiC3EHY3EXKaEbhKWw2PQYEEy3Cn
cWv20yEjkm5xK5sn+61Ny3rP5h3Pw5Rgagc8l2uTccYsxxh/W3bxRxoP6UakrjgZlVjMGsxvUGpg
ewpwas5E7ttQzWeCrAjtKisToJ5FMSt0gpx187vM5Q4p/3cQmcZOoDLaezpFApmDzjKJ5HDW4+rH
TLN4LcxMyeyGKzMEj4PmXThZcJyLbjinJXP/Kjd/plWAJAu/wKs15feBUvxbZcWaZiU1A3Jn43kv
CLDzb7BZZigttliMYdfsCI6Rv66U/2OxVhZT8X+qBVZv7dufw5/zW/b197/t0zQip6P5l5HQr2/6
B9dK/mF5jmmSGsgH/a+RkKf/YbOoOzztErdgqZbrnyMhy1Bf4nlLdyQ/zGLH+g/IlfOHxynq8i1q
VCTY7P6f//0vW+Hmt8f/vDUGVfLb5phwNEOazJ7ga0nblN5vm+OIZJk41ZvwYIGgw2/IiLvPF1Mz
x8tvk1VTWWUUkk6EOqWStbWuUW+t3Uq4GyuJPh2QsnPVajs7ZKrLNb1e0yZeDpF3mZoeNERK7l3H
1q7XPKAZFnRESNiMijttmQZoQGP7hfm1q38E5iAfx8o+YS1BemVLZG2Ei6CltBg+6MK/2B3BkSN8
pKxK241T4SmpaRvuwE/3G7NJsR59G4qy2g8jsbC9cRrJayUUK93qQ/zqTZ6BxiVAaZOWFC62Va0x
kLxpKkuU9TXYaqVtn5o4fXGnYD4SA4TiByEUO4EWnm/uTMG3wTloHRYQKAD1hb78crI566QEXq+a
KHKAiBcrxzUaWabvnXHCvYryHpDYGUgkxmBQmgQeIZiJ4Ip7cf0qGDcr9SqBpmYotiaz8EVnmyRr
RlQ9KAVcrOrn203rGHu3IoYyEUpqz9FIjYH9kF7skszDK6/FSBJjkyDovIarFGlXpoHx2eb3MY+a
t7Y+HG8GZZVxUBGau8Y7UqxlydjY8mhUEt8Fv0aApmUJxrw1fdXDtBeUPOu00TbS5SLoEEpljQhc
UmNGA5+MF1iVSEmVw7Qv2F71GjSDGCByAhF1jE3vMK8aPwJgQXj4GvjAUwa8IdHG/GjlA9ZsgLyb
0MEmZA4FccbwRfSDUefm8yyabg3kPlpDA0aTmfVsqGZC2kBsZHacvUYMHFxwaKuCwf2oyW/CJ3pl
aKwHTZmUoahj/MBgdHFUfB14qx++HQ6EQ2hLowN/EXkyWlcFS2gWxd3B9Ab4SYAvVsakwdkuUMKY
dLdyXGDtGBkL2bXZKR+d9NcNf5o9heljH6WnpGzoeSOSLoPyPjDy7z6dg2JEEGsbyiTn4rsd/HKX
VW60cyPcJiZSKeSsHT0ugMIL2QgXcV67alBmoWip7lBPXSUGeyOcWwpnzFn0ie/QfW2awATA3wHQ
b7XhqZJTcKbC3mtJgt7DLNx3QtdXKMVOWek016kp4e94WbCO5MqsDPBbevyF4xnyqv5uhVg0fV/H
Opr3/X1V6xdCHhCA5SPNaaHUwaL0lp2D+lKM5wBU5iFH84DeImY8iuKlb/UPIoiQLTJPEInt36nu
p+Z5KIC07v9ydV7NqWPbFv5FqhLKelUkGjDG2H5RGW+2chZKv/5+cp97+9St6vY2wSCtMNcMY44x
wRQT5zT84OLsOJBKheb/Icj6TZUnpR33M7TPHSwTCnEHmn/qHgUiXGP0tukILKE8B9weQS1g9tuh
jyE3kH7UJn2DFFDwTBF+nbmh6jVVxi0Bb850BguJvrExkohOj3q+lQlwVKXAQZjwecQh8cxi6WMu
iUDLVLBWJXF1OOm6H+bVFmQbrgaaXLmHbA0EMDQHELIdiW9ap5qGa18WAs2TFbRMLbeoxY1tSKRH
JRldztVwl+TyXaKxiDi3W6s1kC+SnU9LE0aN3ilCY0hBX+T8PILLjSrIPVSlQGhaG6y6hNAiMu4N
gqSKNnoPLZeg34N0T0D6N5ks5dR1xRFVa8pTbf0xGXPiZgZ55WxOSy8G0QIJDBxEPVhfL3oSThbR
fBKL7G8dDhc4v2v4MMGzlEjEz4FjBOM2lp8jVBYNuqFydM9GBXILJb3TnLkJq7G3pG74S3YMIdq0
/MHxoV8HvBuWd9w+sZoUrVTCC0gkUKGl39vUU7vIk1NYBoAbo5VCJ+yFdo2/IHn5K2VSHcRqI2su
mxMMfT5u0Ckz3yIDgbuI/leT1AKNbIFD4/S6Zr1NEJRqVXuNs/qrGONTC48iHpQQrjUBde1qJlYJ
jOdXHkzxtkpUC1UsCN16QIO9BgG8AeFnTEEaZSG832gW6e/ddjP9OQBFn031p3hEQ3jKomzcSpP4
onUqG3mUd0luHAgkNjSHUIebZDBhKtRiECHaUiWGvi5GoG4MGE2D7CvLiPr1cPpTkSashulzqmRE
x3v5I0wrWgLr+DaKq5coeqr+6qMSh9Stm1CCvHGKbHpG6RqP6TFStfYWl8kueAbokIQ0xsGORU64
nS+US/4+C+JaWIjkIDij0qzQUwYVv/S3nCMgooNprMEJl0ezDXWKy/MWwXidnOiHBIp9X+rIBbPX
TW9cyogm3K6i+WLQ5W9rUtwfhalw+6r5MxuwZBdJ0tCxCKNWRxaCFJqNPgbImPhAPE0vZ0CDNrbl
KjTtRRo4WYOkeyikLYwmEWgKETw4ZY+hirTPAhkrsNxJrAa7SJjXA8kmqmxG4GVkAkFa8Br7o0pz
SpIQilvx37hVvxVKoaR9lGu9tPCnZUtRopc2bd7DvfyRiMorUF+F7gUd7wKalUmgqhkcoNoInVar
0Wji3OiycVeY8xU9A6og4+S2k3Y0B+ObIOpdE0s3gCbF4ATyJBL8tB3aSj7AxTx91oMsOFU6keOj
1koCm2ZGefWFG0HpObnpccKcNZxqRQ34Y9KlzzzokZKFc9sSof4wdQ4OEIB7yurjJl4ZYOoXGz48
p6vCxnAGBKTCnAxfMcOkM3AWK1BlM8XEfrgygAjMZgDFsUAMn8IO4iCgbH3xGGTyHPX0pMV1Cfg1
8aMN1FcRsEMTVspPPZ6Dmph01oChPRewcYwXFbZqtHvq1IlmTd9XT1rdAK+souM009rQhUhBZDKm
K1k9njlHKUVd2E1teRW5VQzmHCkrO6rzO4xZx06VD2JT3KVO/Qrb9xFRXSle+YUuuSpd5JSw34J0
3UXqtYfTxn3COl5QgyMuQbG889KFICXND3pTbJOh+Z4nBG7q8WRmyiv8xIRc5R+p1jZtPW2lbrU1
aLZ4qtVtNRmIMbLExJoUJIpRrEYSzHPk96IMNAM/fRcXxr14/u0ixCnLViLVOJBMCbPyZwyAGf3I
zxnuDpgAV6H+0aK50YbqH02XII0I9EecvVRDLxCP9yH4G5DeCDZ/wj0VOLLIiIEjryhArgd1oaM2
ihNcXDrSt/pXXFS7QtaeDg7CIaxUuHJS9JEYpdIm6X+MZPShcf1YsOTS7rOZebM2n/UmvBOMXrVE
2BqLXynW8rb4o8hQ+axY1nGbe3UUH0cDnuiobbxQ5yBNJAWwowA/MhzxAgJrQuTF+YdQpad5fu7z
Ah1CY13Cubci+x9Qpx+Heae22UVPVFApoXjtVtNI8xqmZczFt+cEW5qhbdIhgeNgvM15gySciYy3
MaJ6o+vSGm0ChUtWUd7pTH8FiZUnmQhr1anJrBIJkBojBTkbok3D3QCMd3XLGsH0A2RoalP5GSFu
pP/sy0y7QxLSYRoZr+pqBrKy0uxgoBkgnFUnk5VNX2WN1ZYEwulFSgUaoTX1bdXQhTDQ/R30gJHb
ZOV3GdPfaw1pg2LTpBg6JS4mjzynpcmcg4hoDi46hFRV29BnycAzhn61RY6NzjoBQt2oHhq2yPKr
ajzp8R9zGoqWl41QqP/zyu/juK4jx3hm8j/v/v2T3xfoFI9ot1s+4t8fv6/8+1BHojdYTTHl+//9
5t8X/+vr/3m8vPz/3pOmyU6WnlR3nkVHeXf5Ik7Y9j+/Yvfb/1zn70s1ZIuGPEQ468FWLZ8XpOpA
kywf/PuD4tR/fvv3OYi8/vu5JwonEJbYKlRppEGNb5S1+Y7fd1EW+e+3/vOcshXxUwmTQXK3Slpu
n8uPOafjGY8xctAmElI6QHjy9z2/P9SmK7ej1gC5197KaA7t//f3/z7s0xWgtE6PINJd2j7/fQUe
k9SndXkpGcLsqKo5UzriJZPmdH6f0/sxtYesk+0U/j9IKNrzSAPV0rhSldsoH+kD+v31KYTkTXIn
h6V/iPbCoVVeOK1mFT4KNCeutFCQeOksyAE6C+oLe/wczvKltPojbT7gUXZ4LgB2r3C7AN2+zTc8
UkBM5Q9MSWjf2njS2/htBbReyS8G/B1+om11oiA7tuJHcjRfyLzPt+dhrPRz9macEJq0fmQaGEuY
YvYAEuBmIidp9XCMDd7zwf4lVnnSw1La+VfT2fGuhNpTX8ffsO6LuSuSuPTz1ZaOc37tfgrIxCaa
2GyA22X/RfOSgFoLR4sj31EfLe3Wbn35hikBbOJlNP/YUNq8V2/pbuGXjpwBbA4lIygyLjVIBY60
Q+aj+bx6UxQavvxxNTqKqxn9Sx7ap+xonOCbo8879bunJ67AvhDMRpBalQh1eOWrUNK3s+enuqf4
CjVptJGkD/CnowhP9mSNAl1jsEZYhmC1D1RfZu3pGXxMP26Ie7QtYCqaHa1WWEOLRciK8HpnFU26
xY7SsZIKaxnZ7hK3jhZ3NKhjW3mjAUV5G18T8Sp8A3r0OqrjaxXlmF12yb8w0NkJPNW6tLNLcanP
kS1YqrdwScHhsEYOFyfXoo/g2/Q+dPM42WMV2qgTWEKwzbz86ZjatoNkIYxAtHlwzkEdQIjpVLmT
fIPiWdOs8UFu3P0hMA335qEDFvZRwND3hWTZPqS95XwbbelIm8e+Q6B9ixIVsYvsEB4iFGKfapgb
1oZzglmLp0njLT/LxKGx9xT8IQEOHUi3Vj6DN2NDPtvXTvFB22h/ijv/AvN4NDdtk93j66r2gz8L
beMNZSiWanACCmvNFu4XAyCvzZZ1BfVlsIWYQHMe4qm45bZ24lQskUXcCC6sxwSjTvwVfP6YV+NE
Q1/vqkh+oWi2CUK6vh1gV5J6IokETxZsEugKWD5tRcgthm55he3rqxNsD2Sb7HyVL8fw9QNJvxXM
MPZOR2fwSIMXgD1HXQNFpTqMfAecGAaCyfZoZxYMyK8TRcprsFdfHvLra9xvBBtNJ7e5Vx3lCCc5
Uqfl22Hgvr4l6MM6q91sVYS0bLwzmg7ZZyM7KHZxlJHNaQcbttye4Eh4hOfiOLndvjqCq5zX6XUY
rH4XY3H8eRePjFR5QA+DSra3KSlauOEXjOD/+ywJDS/c5obbd+RSXp8lO8CroU5qGd4QaR2nvvK5
lEr9+pHXFmvZ7tYQ/hVwO9vVe4tWoC2Z74pPnoVcjz3/sNh+Dsl+9Og6IvNvxS9IZB67SydjQqaj
cRjp/4beaj1uajvyHsqmWZNYhmYl7hzd/WelPFLbN+2MGJU+CKe5/aR+s4bs+o2cD+d3QXNcwqXA
Gwm4kQ6Pg/ASOEgDjRaLJ1+2M5PJKtsJiR1ul8FsH5sVLw/XFLpuykYQgMCmtNHJcSCatxO36g+k
UKOdbuYzzIHB+gnln7Ye6038gqgzbSu6XR5otfsiSQLy7xa7EMd46VfsptuFuG9LnFOecZgYudKv
qEbkZw/KB/2e4KW44mHeRNHOWxCPkpO/fJXVSTo//xZPm1FpBA8N7ppMtq3lLoWv+AVWQogEX+LX
aabNxQ6cofmS/tCHJq7e8XRJZVFSjH3yk6jTVSubjUwX2jjvqXmbynf/B7BM0R3qzlNGx7S+ZlDw
tvE3Fo+JbN3hn9NsCeXuF7X20mvgjLf66RgxzywVkmIzo/qzjHN0jEhu2uyJ/FH6jQCRsS3fh0eh
bmaYWMDo0PgFI0mNvIeDzLSLBtpWZTVdo4/nefB7/cjozLvaLu2Uxto7CqgzTdm2VMAy5GWE8dCc
RRaiSvCUQAPLFLV28pH2TqH6MxRxVr5lFwIFQAJw3rNHYlcsXuV16z+vK4cjFZQrxKlg/cjXrKgv
Qahk8f7ch89qZOqHR+LgXi0nxkW+c1hyBNY2zMROiHEYwk35RfEoVXnIGNR+eI456L3xPuGpis5Y
OaR/MND2MvekasrvfIsEyhrpKvEPtFlwqmqHyOvXyrL24FIVnu+53wfLtMe4eIn0SuIye/tCKLX8
Ds/ZZWZHQaRti4/mwg0vN33A9IzBJo7W7LdNYljBpvWQG5tfujXSp7//Q+Mz32ma3oWu115H0YkB
fjvkWV8Q27aDc3Eqr+UVirJIWQeDxUjQHzpA5J+6Iw33PzSuWcZjVo7IDtZ+4nEF6eybdJvXblva
4sSRBBdiIvhSyzTkD04GzMjtCckiQpsD12NDwqigUGoF29oSXTiQARDbyR/jr9Z6MNFDAiLvPJZQ
y15Bypdx5CTlBhEDPqN359E2nbqru/TIt/qCoTZ/dLTmJDsgP5cNVnLpTG9Wj/F2A6lc4XkpCg/t
lp9brfadvLMSO5gtTQd143bQEgbneRM/VFoLElAKpf5S6dCQiu/R0qm8rIGX9I3A+97dxCsb9RE5
tFeGW3lXf9GgamM8sRnQs0u2etd3Aw2XoeWFu+e3tq02bIOP8Dv4Enbypt4BrnJIABh273HEbsv2
VNPihqt3kr4BIOLokAGx0cv4NUwOxslBaBYq4uz91FmGRYIOwHFj9i9MTns1Vj5DaE/uMon0hHK/
ifO2LNPa78kaWdXOQDUXjUzZaj3Y/mj0yb4LXDRsHUSuXusboDcgyz1VOwFbSNAgID0Po+H7XH7R
po3Dw08xX0/5SemzHXRijpCCZoE/ct+DNJO9Vb7Wnxfd8KvhEpH6jSPkpMRNyNRqyUZVdjRnrF7h
kLIfvqHZwnrniL5q4XtegO5NDYAMl+7rlTcz5bIXQoX91RwjLzFP1Vp3/cAjm+UEXmdpNqv8Vabd
y6KJ5Iwe9nAM6zsC7PlPDRMhYJ/xj0w0SYHwINAmifp6gYhmS9/AafWstnNNM9h7MpcvaDn9cFfG
d5i01piNPmSg+ncGbQL+XuV0cMoE85tSZa64oZOO44o01ahfSHGqwR70lOIuOmPFD+0IkGKidkGY
iCyHAWvoEByCtdl/KQ6ZhIiVgtlZrTOvOCbOrKzlO7aN8wRHeqUvOASL7f9k5vJzgaKP6eGu1NeU
43ckMbbBUWXjHbE8ESjk7fMBqP4KlGRlIzyNU4ILikNd9RiPV+C46mut7cnHF+qWftywd3/mHeh4
OPYMxQJOslJ9kFbpoj94ldnaHFeuxh5zuuIshbjG0NtV68pTHspDqNbALR+DLxu4EZ/VkX2u32DA
2Iit1W/ImEiGPXE9s0V2xcpfVyB3FkSuS5K46bakStKGDLQFtyI9e9qErbDLFs0KkAN2AoecrV3o
hMXfkQZEGB2JTFDpJsVGYrdK43ZUjqRU5gy6D094DZKXEPKIQ/qlf9C7Tdf02HsMX/+HTq1/xgPb
l3GkoErFNaMORqy+YbSzo0DgsWuTTXXBdSH9KAIUUyzKf1WPkAJzCYqEGOM93SaJx36eMmRYLM7e
N2VYq+FeNfCItcO0Fd3+6dLnUqancVfaSbTMWFdvc/pnxYeg7BEHzAvnKxZt5LJF3CLJDXxYt4AD
cD5/JDQ4vDSn6VoO7iB5YvkKmWed+s/UIakiXluILJDb4QpA46DHoh3k9jIJ78H4acTgjhfjkiVW
/tUBIEusW0eGGRc8AuNtS6/zEfl509NNL6tdHIzJD58w7G/nHfTqrHn1SKJR3z45BURcjASySrs+
BMvosZTKa3YRkKw9htsJiNmwUe8tJ8FwytDqpH7A+rGkp0Ngtlr31brJz1qESvJaDt6yxCsW3Kld
OMDeOOpkrJkEjgBWv/LemLJFb7FOtCWfnqsj7gznYwdZDzTvD+NBG2dLSpZ+iwm8hF8rXko3a1a+
wamMRfIq1a4DW6xchaE5UqQNez/RsW32UKLb7hXpNm3Weg7FgpMn0JL8JU4YsLMXciEK9JLwF4gW
NTokTQY08ZAlSRyx8rPUC0x3EvYFTFSK2+pOEfrHZfmtzWNBNQxprdxO0UD5qaLXZLNgFTxtta1Q
kQH3iRPGOUIrlY2SawjYKdqTjobBvxr2aUwxpEXycHrNUwCcBCRCDQMHOrw53IlWkp07iplXJmBG
ewLvANhimnIu1+kJavIJtriIWjLlkl2EHVS+QR02tMOLW45sVHkr5T58wXhq3iswnsQyD04lYGQP
5HTk0p3Q1DvRR03xa6+EnOU4scjhkfmeHhgbyOjIBA/Qd6MygKXOfAXmavxl4ap6YPEjc61VVnFr
kFaO/gSChe9u5wuxwQY1GS4am5MZNK1sQ3IhHEU4TNi6OTuP8K+/cTxwPlndkX1jbGVK2B6kDhb+
a00+3MPv6C75mvyVjaLJS/idfnf7r2pTWl/VH3k93n5mIjFkz+zuT6Vgwa0VQWn8HWOYpgOTcNPx
aViikCvyNc2JWHYNt/YZyL9Ajp3MLOHdt3BJQme8aAzSN+Qqx1Fzkx/cLjqOOMb0/RuU44KTpRhU
ZBXu/Q1bWjj1OWbtIUcD8ZHf9oRGVJOoIuOl8rM45od0yw1Z3QUCPZIHUDZ7y8FL1v2eCB7mhkgv
3RbHoloPr+OfJxJFzSJ6aNFihCiJSjKCVV0jlvFFfzktoLTkQ21qEUONM+UFB+vKgJKV4NEAGc4m
NvYp9dxT5NTIAHCQjBf2Ft9E5O7XV8xYeX76bLiU66tD28Bm7YsLm5cdmXnUyskXYNNHbJAl4T4N
axi4KYJvVkhFLqtsekCw9Af5bFocdcThnHxb0yXtkYv6K15XZ7Y73wLkqz+BKEr/wE2YP+JzftZ3
pQ+HEb14h9/rCftj8gPzxt70OPbKA05+Va2zY/A8FsnnDExU8ripkB5BK88R3X0pSSHgFi8F0+dV
xqEyb8kHMbnureB2XEsPEkzCPXWDnO5B53mWXDwdDGThIV/CPBTjiaXVHYlUVzfcS83uPmXRAdss
e0coMH5m1AaO5EpSxI2sOfaK2hXxaBmcmIKUvfohcRS3kMi5JKup6GegmXE/CS3gacfMojjz2SLR
QIEP+ydY6QGnSTXfHnrvha50HQePoL2X3bJwjM/SR2/a10tIqagQu3J6RGoxzv8i0Xnjy5GkNlnR
HMf1AgtJwDX1ThS64htYNHHJHszqvjuBRnq+gmsCWLwJmsjCm1XkUxmsxU+N3Id2gqqofbCANoHP
PUg2is+YrKctoaftpN/NvpGs6k2NfOEnqEBq2DnABUTaPPOEktqk2AGZl9oJ91rh3eof1R/2w1u0
C27NdeDAJOgcLHSGQ8OKzjbUhZdGvyFQvyrtb+gxGot0opV7Dj2ZPS6EAyFO6nDY142Vfgd/+0tp
7kuWF0w8iKzGF6SZao2+Gnp+3mLT0Tuy9vuq/xi+Oc/4mq/cV/GFus8bws0dxQ/yTcRsivC3aimq
2ulXdnmjSyXct2e8kecXapzPElaiXUfilZ7rcg3igjRjhx9LdqB9TK0V2exZ+HXRaBQf8s43X/HN
dwijEV8iyP4khyl9Sp+Jx0SK6Uv4Mg3wcHqTtEup6M57oCKSRzDB8Vxc8AXyL2ny33SqYazU2iYD
QgKDTA92GqJ78iBLsuORNH7mZU57gFSVZ0VpJ7CGRijs7bk9iDO5ZjfZtyn8Betcv1aBOygnwInV
jZxvpYOGsUb8UKPd5e8GkhDNK7N+gCO3Qo8duabiaDZ4Atm95CCoycElIX13vFvfi9MHGbpC24r6
Pig8db7zHxkZEwjO8s+LjEq0TDdbdTX184iUz+KHavGpt+Q1iN+3RTE7+pPlTi/s+A5E1J5+8Lc4
sup/yI2Yio+2NqydOowZDgZtT4y/5EcsrV8HEHZjWAOHD2pRLdgZKvMFnaoVfJKnw4UvyHng8RIt
kbCstkJgbxhoNEzra9CRPre7W3fjnyXjtlZvEHEVryUZ50C1tc+nsCbwQjbQ6nBWaNG3id5uPeYH
ySbcMKzGkUjDKL5FSIk5qgzatJ7OmB2wqHwN6WuiNjZzhFXH/Y29Zk0XboUci2MO73zYneASZkIg
PM9jSLxOQlfaqYmdE21a40144RgqHYyqBuKEwg9OFPQntMKRtfElUL4pnMsAbpcB+eKK2gFDSiEM
7tsliuZEBB0Wk8Mw3F8LmB8wtxdi9eqSE9Voyct4Z7T6G74WZg01QOTNl9WH0cMvDT6RAP4hdMEv
JpeLgYxpW/EWjOuOwGL3QOUr+IyVCy4mPTQxNaGW+uMd6zaCVfV73qPRPLobKDodKrgQLiQ12Fov
eO3Zpg0PE/Sqw3rFKX1bQRB6h4BKsGW67i2051J/Q2hvjTFYEXqZnP4mDuy0M5AK3bSSN5EyJY1j
8bE1XOGFQY7hPiFXqFgmNZzDcFXcaVvXFn61xyaT790FLNmehEdNtgYH1PjEu8/IC6/gvrUIhXAp
VuSs8BE05uAdbpAGVIeLM7KS16vk+AQ1ZSGe8Dcz0aCwUs0m5a5sh8FVA3IwuCUgI5Ie1g+nfAw0
bRNDyddwm2w+hAs5UUyGn0ZbUkpcFhMEh9HwCEnn/FU4FOvJpyIBpzBu1ZD4jCjAlJQQKd0SJAWf
03CQb8UxdTnbPhk2MbkF+FnE3wYZmhQCQEcQ7xA3fMZfabjBNHA1+XW880mYFZWAHezpjJt6zEBP
vWkEtbZReka5l++KtJMwcF/RZXiJUfIm4/geJAQJbnBI0qOu+nwYooJYLYmRIba4yGtUO96pJNN2
CSz5PWIR8v4q3Fcs6ntKA+Vl3LGRSVaDBHsxDixwMk3olrhlRUbRXWjiGj/HxUpdAvUlHAG7Mbim
YSUmJSVfTN/V5pZPPqU2iqHEr+kb7yWxU+NcpK6kesw7s9GrFJfckZQQYXUNFusU4fHVLn83PB0c
9DX0WkQSA8PU+HwUsjtw0pXqjeoMOk/mZyn87UDHTDBMAmjZkmuHEqMwPS1cQzmN59zKu1y9CZh+
rhl54KLxJ+DTjT+K07J44iXywGQTWgN+ASLBqiyo/brMwyKufJx7wjY3EiCpASJtZRccEwVqfpIV
5Zqr51r5ZH6RV6xn8unMbk2CFD0UVmRFt+qVL8SSMR4VJmV849W8+aXVR9EFVcnGJuQqr+IIg+Bb
oma20q8prJds7+hPNf5hUJ/DJ3/O9yzhisNA09qOnyXvGFbuiPuqcHd6ZsQR5DWXtKJeTwmMl2fg
NUs9R+9PnIWMOOOloIZgeonoGPPiBsFDrzq6AaSBZA9xccUskqL8YnXymdp45twLhHUpfnDXaFuz
u95J+/OAyyez3i3uCDyBMFmWBywlJx8h9ariwF1ukxClXFYJc8a9Eg0G6eI5Mqmc84yqxEWT0ECA
jh1PxRtoS+Ux6x3toBLt0aAkIVNwuHqukSnCKrCUAhULdxbaS+ZQovwyIVzwkh+ElM3PvlyLwl+F
tP3BCJH4Wc5t8iSkKtFZXRat4WqrD9YKD0m5Sury2f98M99gdhsuQSGsBukGZx71cYfwpJKthoU6
uFwo9wqtBYEsnzpWG4afr+fgLy7TTMF6uQUq48uEhjZ/xL2jJMA0cjssetnlqthEvMJbmA5YmyNK
w8ttc7eIqHFpKHQydAwB1wgpNfc/Vw4fx53zR1wvi2CZJDqRnk4Bss1aJpAYFHK/pXwjTu0ezQeJ
+h1nD14SiRbbeDrTYfjii/sLVQKBiIkGEpvb4b+5vfCBGmke9YXpIS+cEjUrykVXj+wKldZK+ghk
Om4hmphISFsKRWDRAf/GJPJhy8aAX4TNoDrPmmLdm75TiH8Mj4llg/AdvJFp5w65TTSzkZajK/oc
SvQakx1y5/xcL0pq1A+AgeL9wnTJVrZX5jqv7Bk5Oqq6prN607IdyRMhJZlwYc3z5QGoZwEopzvp
p6SzM5Ri9BP3g2YasY2M6MCeaeC9SBguaxFgCulnaVlSC/SVjDvuDmsVWOd1eKiND26UUeYqeB/T
sIJZgw59Ugq61eiHCMSkfOUPInE/mHvqdawPpnLs7SD36xXyTw419yjD4YbO1OFzctfcDcvu0wn7
uCoue95T2GBbpDTGPHcssu70fKVASlP+shdpHXrLgHiOjLGL3CWLaBX6lNigxzE9uIVlFHoKn6tj
H6uRi+cIEUubuKIJWdrK1ovN62w6mBPzee7RGQQm1kIMTMOHcgDSJkqeAUWddOj4+Nmb6JUTN5TG
TdkFMZau3FD1RPXGHHOZffDG3tPbCw+53QXBVaG4vsYvD2Dz6K0GHr2edUuZaxnYcGcC0ZFQGgcS
zuLd/A6/lbtkcAp6nog+66sybv4ZYWyp0K3BVDI+EMATC0NxOyCC/D5uwLpxZ5PgMiXsRcYHDgg2
XLFUnezmpLyTw2M0aAKHkx6xU1YhmAJdciTBZcCKdh3lHlPHQFG1liNE9bwMwCcDiwXicaO6SyBV
wB1sM+r8fVrAlQ1hIY7GsjjYkK1VVZZHTu4P98e8siwD6nbKkp8csp15r88B90TgxGKMtwwsYR6X
xP0vgCAdcJEdaW5AMh+BjyU2BR8ZK9smv85o1AN8YBH0pDIRN7CNEdpkECe+QpaTqAwyV6pY7mj6
ekNKzXr2kwWXvu1jPeneJd8PFug11j7YjOYu+gGlmr8u61Ww+eTe2EwabH5fRA8sMgJcYmCFqK0c
3lITYYe9ONJ5KNxEMJ6/286gsaxfRlpmBGSLLF9+5szEtZBboHDojFIYQ5nOb2sQFTBfYS8dhYqU
aavvEbEDthx4FxVG0FPOxKaYdr18BtJfv5FnA8lhGruVgKoKvAfJWc8CNGwXU8jtIw4hSE4F/O7U
PNGwouXVYaprVEhqggrHpHAOhuUleGdERemwUNyQuZcgLXdLbIhkmfTpqPQ/rBvjvqxr+cxckmhF
vIbuL7uOabEiU4jLlnnsrCf9uv2SycUCFaRJgXPl5jJuExpw2GFIP7D+hPj1iw6+X4Ki26YjOe/X
quLnnZNCQwTuTNmyDLmLPvQJoAUcdTZo4yYEJV+Eu3WyMaOXDmIXAYJ+No/bJej7rdlpIDKNZFMO
38IPiBXMmPKotwICaAbN/m7LmOLewFrTnCvEHEx7WUnPDchymfopTsrBFJyW4ZlhGHyhsgffZh/t
Jiie+o++e1uqXqQSIjeK8RHsrNliqyRSTrAfAE2WSezZyjdpBJMyjQ8FDQuTqWDJgvgnJQWv0/TC
DkS8j0XP02yRIrxyGBklJE9LEW8w6KUnBbkcMlO0ac/CnccGcguxHUZvGrdQbZg1TnIaAyGpEdJX
6DHyabkL3klD7fJwYfrDuvpFtEOdhBkYzfXiSbPvBbCfn2RE+Hq9ddh5fDIVJ87tjOPULiVWI0X/
aTEgy5mdkUnbYEkAKM9oDBYey+apntmWgNODFt0WeKO8qt9KfBTsEbGL3h4LnhpIIKNaBrIHY+ew
oKLkdeSGADuwKwS4DxCmWbShtvSWWHPPhIGBee5kdR0Oa2HyRFLnEA0IMOFgGNA+3inzmkQOwy0U
5wCPC8Pya4zYrNUp+2TNsKW4MizRjGI7V/BrzjFGWA6mKBR9MdswaVieHNCKBlcp5SWAWk77DSAE
A8V5J6gb3g6pGnEz/nJm52DWcrtcHTFjz/jQGOCM8c2hJYPOl7Wz+D6cfSTLeMgY4pyxW8SRGPVE
BUc1SdsvRQamlb/KQxpzwIwf6LtzlpYc+KesQnkXwJKp98XfW2gXLSX1MSHZjMykAUA4SckO96x+
dNrFRTFwTT4tk79fwQRQksET4+71H4z8idwowTrx6nJ8gzwh/QmyKLPVBWbQtaD+NiAtSCZzODdk
mAI8cmg9UHf0jBHOc7tVUKc3RYzHL8F/WGvlVq67kcE04fpHeZBqUa9qyJsUGNi6ntstZKoSKGEI
nxDLeJmNLKFTCCYvlT7MUE56J09Bck4LI0KlKWdYu+Tt6lnKW7NeASNLAFEVCkp3ovKVdLRRoIco
bVOBNYUczgbeVArdAk0taJQV7r8aESHUlfQdSxI7ieZ7uxcx4qNJ4gw68GE70Y1dxZrgQWc+01au
XAdtgIQ5aHUaK1CYQs1cdvvorVYMAqlFvOFX3kGf1T9NHn4PAYdMJXM6R3PuP3U3wa+B8ReKXEDT
1tCZmZvqq8toIK2m/Z8wRKDBnB2kxvH3qSaVc5wc8fL70XmeTuuRzE2xtAUV0tht8xZ1w6GOGbJn
v48lMJXp//2QwhmQ5O/jDjrR7VOqDHtVs3EbGi3/W2RBbn1VLTlKhgm2LFV8/fcNtP//GJOG2PKi
YPH7o0HRIIP9538f//7Wtyy/vMg3UwuKMtbVhc18+RXmf34Vyop21GLeCTVwTSFtJmdURij3dTjS
ge92AMQC+Jd/r9YQQIQ2dQrv0O+vv0/+84fLX4Ps5JV/n6xSuuQbYrCuJdfT6CAhf7/598evrEb6
ezm/v/4+qVb1zRSpJI4y3UphLtbElZx01TKwvz+G5eH/e+73hd/npGe0lhMt9pED2+d6tvKKHrEs
fa4ryNMJ5KJQwALU740otbDbQ83aUd+QwnZwxF5VbQmCfXxWGIs1VJ310m+F6jqQmZkBi0G9SXo7
ITNQjH/bTIT4QAjuoUpPudbX2zIwO3gZVQojM5i2hBRaovcACPoiPBaIzT5lVPZW1dJIF0HKmlUG
zMNoUi6EP/gRkIZAM21YwjScqo4DuRdV+1lkFZjmiZAoe2nGpZvQgL6q7Q1IJkfjnreXRiUhqDar
gs5+S4gJ18U4H7yFmtlXpYpCCEkSpdHOqMadanEqfVkB+FoPAUxNuCdwEsS+2iBDZNKgRUhAfq6c
PDnKEjdWONLK/vnagqusyFoZaRYcqkW8qt+I8UqmCNegMATxpZMbxFpo9K7bbCAP9T/cndlu3Mya
ZV+lX4AHHIJB8lY5KzMla7SkG8KWZM5TBMkg+fS96DqF/ruAbqBu6+bgP5YtSJnJiG/Ye+1WANfE
uFZNvNLJvNd132/VUCPYCzDCO4qOvPsiB4wLOqEMAlm0S1qW6blVsK3nEiIcNdiwVUi3Tk5XaLGV
Wch+2HdwCdpx9UiPzEcj8hJbgyKkcugwSMZ5bez+hJ4+A9aC2JH+uQkAihHmiwqHKXPIgFCaImZN
NHyMDS+a6mBEZ/LVi+gdaoiEGzuSVFLTdqxwtE0f+AMJiA9GFP/eTeqlb90cWzSWa8De0IhD2eS/
Qcftfafwj5NncXmVFI+wm/fOsMJ4YvZRC7MdO1sMmrY8wdI01Neqc5/ctevCCnEKGSEi9cJBG6A8
iu6nyPDUjFZwsFPz3gz8xJZVIAq0wsvQT/6dzd0VDOltPSULhT1izzYt3oOeatT2f0d55F+SgQuu
8jGatlny05F0huiYh5PlzueBnCaymOr6HHkjRglbIWfzm23prOW908SAVGsAwuUf05jxQpqud63d
9gGsMAopFr1YUJazE/hvneshJRgtvOxZwwMUwig+lG6SPJj6Xnsy+pmtI0R/FxkvPAN4PuVZ05+G
1r8p4rY5+5a6BoFvjkXXf8jEJ+nbdGhVeHg3nRU8DE7GvZfNGOaTMFs/RPQ5WTAyzQm+6nYxN4vB
25YL8dVZlHNJ5cEfoh6xxrrerNk7O1HpGtaHfU4Dxz8ZlLSkmVQolQzmvXx4LzKLLdDSF/vc4f6d
xVcAFfloFMY+bB933li4t4CDbjH6U/3P8S/fk9g5CnPVY5Ic5ueqC/ajcKKLarsLfpr+jG/lXMbO
H2/WGGhaBmdcAewaECTBi/V9Jz9YOShsG+dR5XS39vLYS8yzWgMarBFHYPM7hSOx7uQC0CS1oPFV
KTVhPdVAwrz/ZVcNSIVGHmJSLXee0i9G1R+GIHJvHJzD4pV36ycdpy4kf8D17iVI599h0WZbN0t3
YYrlzWBRgXl2mKi/RXS0POhfWYulWWK1qSO0HkS6ZeeceyTqx2y7xJi9DV3xKlpEBhJ0OGA7PzhZ
A/WW7zb23gWWWbUjF0sAsrAY0m6Dafjk2NZyMl49P4g0Peatf+YjUv0uY/ca1ojXe9INHKhRAaim
jTRs1oxmbJiqd6Eh7Ya9RUwKMg1rNUi2xFLvvVC/zHY5nTxoLR1vDSNH1N9JGm3mwfv2Df0NjivD
TICqyHHmu4n9rlmTvSLoi/e+8H6qyNFMPpYMerdHTdgwiFJzT0+ICUu2BXozNU4n0lfRDaZska09
Rlhv2xABtrE7+TTjf72dE2EOWRylkI7q+nYhN0uWzWXIWu9h6PLn2Im6PYdxcXLzF5k09t2acQa5
xDu77LNkkbnP/Tyy1EGKpRVxJCb4mOboi4yx7FiZ7M+cVjdI1NOXZptgOT014YeVLeMlaptrvGZT
5piOcQ/Yv8pVIkFClT6HrbrYbQvN00lfaznS57HJmEvn6lgLx2Y4mr1VBOnOqdpXPqWblvDQq6x6
2vPRUDdHfrnLtMUWMPGfhKVIGvUlTNv2O5/iS65dDzltVW6WlrKTZLr+UtLtwkhj+C9YA4WFI4G+
j1CGXH1KcOiweFhHJHiHE5Vn16zoYP5VfzRhXAeM/TEmdUygxpy0l5GyKt2ffZWYXSr86WDGVu6r
YDx1/sxVK1y59w3tUaAEFI/y1Rk9NBp6frCChKWYNy67Ckho1DQk37tRf3Enj9qWo2UQo7s3tjtc
3Lb6YczyPjX9vVoze6Ni8o6LPV5E1iYH8O2EzkvzJJgakqi04cVrDsRwZ6RfJAEp1n7NqHNG4mJ5
OKNdAKDTWNJaWOq29zEkaclQoevd8hn7zz1c+Is1FncWWUS7YIF1Jijou7bruFHRzjs5E5Tcqr+A
vu5KyDzU7+JXbON95sP+SCA8o/IgPGVU6McqQdYh0+FizdGjgw05qVXEyiSsEXADLNb5sR31C4xO
jnaLqaIjabaWJPzMFqrNBqotwgzmVMpNTtJmpFnUgX/qzW6OyIKgOQTuyvo2RWna9Mzmwo5nxnaG
gwgaVOb5eMX1OBX1H4z7NwOvxa8WqowidC7JYnKXR35/ieNlWaLsOqf3oV+hbRjeZzEhZoUUbrnn
ecnPfaemC6EXNrrhr8SXFOaJ6l9T69H46NGLSHf7OB+/slnETxGbJehvAziBMLwmyfiZ6CA+WCfP
b49dy+rW7SfGAEtz6iBr3RQOKQqqEg9+oT+dnlwIl3KjCxmCq3B5y2KEGB0u4XaeeYw/Aq13IoFA
6Dsj62Yn5gpaCiKirrOXpZehZYUaklVsnIgFYUCTQxver/nuC8zczdQ0wLnS4F1lETS84Z0Lh7xw
on+alSjRHgzP6a6NY//SEl4B5qnHbb7OmOzmaYqy5pSjg5vLiV/SxeDrM6D3IsF6UHv4n2W3U93F
z9zlPsiG7gqYgLH+TMHChCBMR5KYp/bec3p5KSJWrxNGnCIlmtfkRO4Cr/odNnF+gY2MOigvDlL6
jFwnH8KDsZujCbapu6VH8s/OZOk9Se0/PVncL4ORV6dUUJFa7skQ9WaOId11OXKmmeEe6Vk/CKHO
z4AiViSzdwPrgD2nbdqtdB6YmPVlpWkougpMQH2thc6ZgPfM6iSU1jLRt8ROd68a2eK+Zb8O3eFR
SsX4QqxRHiUF3Wizpe+cmtGwEjXmPZKEc3LctY/hDkcXQUCuexJR9EN3dnYccpKeKL6ZnAV6fKY1
bQ8aGzZyYP5vFZb9riz8jzlC7pYKdQZdyMMhnA8luvuq8SIUUEu/WR8eWcw7mkdeXF+KVZNLSWpV
+1pO8170sG27jDLC4mQqB1KdySimuBQfDbXvDuTOd6Vqdva2IXnKqPScdccg4iFtiULaGY8PeMy6
tjSDc4pHkhEh1uF345gElgTONcQrG+tnD0AQcFgmu43bHJtstSEg+Kwd3zlP8XJn26NzdIFDHOmn
PbOsVQHS9SKx95NYkDMiCKOhvnUKVTyAPcsP6cByvVhtkU1DcPQiCZKy4+LgVARL6C6DVetPJ2mw
H4XBQNMHDQFf3phyXxXMpMg5FM7iUZ4cQg+YOk7o5DX0V3J+AQaXbMe35K0MsODnFPVbGcBK1hHj
lM7U3HmuHd/NQbH6BVifkFbzYtvMRaRwnB9tiBlWUNrciKRaKaYhTnkPFoQIkj0ywPzQxktNNlBz
xsf43c1BdhstDbHQk/4YZHtaLFiDVV+a/QLDMFYot6NA17eKMVqd8MvaYXLfe7y5wJkxzi80hr7N
vDq0kZHNaDOs3Pb3Ta3fLCubuXrHiJqFMGQ1I0eni2DkRJhq0S/97Qr31v2dBWP3Gtr5vSuM9Uy7
63F3fi5Kk0Gqz6PMmNiE7BoH67Gpg1Nc0ygEA1tN4gwOedmzRa+DO5qhbV14n6ZIJbpmuNa5IPwU
yyv6rf5tjKdXxg4+7VPIKefrYxOoDgNF1F7iwTMsJGCn0dwDolecLdAZNZt+S9nxoejAW5YlbyeW
5oO1rKxIs+bfBPZ4O2sP4ST5rMNA6VyT9mwcD/eJY6pTUPXeD2HG08h4ZEzi7AqTHml71HV3fD45
Tkk92OY+6QvUaZTb0vpycRacQyd7mzKuVTvlaeTTwgNNCYt9iJgXRdSYRvaqHY7RWSbypk1EyF9Q
741nvF0/qw/b+IqlYsYj2hIenS5vTma/pDmrwmVkLR9GJkb+z6o/nsG/W3X3kWads/OmNa0Nrblu
kf+nHduPNB1pu2DJTZn3ZAVmPNjEaLH3IHnutwEefzOnLVINS0JF81S5Uyn54fPrssxYyCIGwENT
3dVavyxpTRZGkjyV/k89jp9THiGiTWklW8YcW37c9sZldutqknGnCncIChKnmdArhLdjWFxTdfEc
+0MtIBkqLzoH0AaAfMsQ7e34qKNqfChs8+0ZbCShjytkzCKytIOiePKzEgzpa9s0/tciCF8oHkjC
7E5DvbAGImOdpTObIB0xbi3EdeJC2jGN+jN20XjsI3Z5cGtGbvolOkBQKpgsomiE3/LLWtgskAW4
G2e8ZxYavp1T/OTAGvcEVqGUrDnf2zH7zJryqw2Sjqlu90M58XCp0VKO3KrBEn5F2nZ2ckWDZP3y
+msIAfnag7WLKl4kuBXNofNidAA7VWbuD0eNx6Co6GlMv685wTeDMwGGTbwTyHIK/vS6VAANozFg
ddEuxwm6xmaaZ2wHMIgZu50qWMJbbzUmGsUQY+5bBuJDt03NQjHltvd4fFlddDy7JFS81VH07VUW
GU6D/l1L3nE3i9vDvMh7r3SYSOfBXltURQG9XRtipQEtzENRd1j0EYxPAhJIhG+Ld53HR6RbPQVo
PQqfUcEILc3j8byxijm+G6P2K2NN2ffVHz82CQp5PKgkZVqcNGAmf1kVciJiSefdXLJHzljGWUKy
pVG/idQjui3cz7prTko0HK+CVi4e05+D1m/TuCz3pf8jqnAaF4NFMnA91mgXgSpZFhWzZpYe8T2s
Uj8AeUv3qdHD/2w+G3RpB2LZ/zuw5+7b/K/bb4Wy8Z+Etn//s38T2gKPmB1XBpEQ0Gqif+b2BP6/
ALoKEbrCdcIAett/Itqcf3nSAcTm+pEbBJ4ga+c/EW2k9vDdbJuv2MKxHfnfQbQ5bvB/x/aQ2MMc
OPBDJwpDvuiEK0H6H/xyt6PWIN5EHTUxoYpj+rr0iNiSaII2poiw0EmGp0t5ZFFU6bOlJFddVlW3
mn0dQ6buOYn6xyHp7G3e5wW6flqsbAVuFwpcwhSydANvyak9tc5NOMgPQVzMOc7sOwWZbO/Mi3cb
+5J2n26XPMb24L3lplJnFuzzSmhbI28Heot+rPZiiAhZc7FhRFBqn7pfoKV+q7DJH7SgVRc6uKur
hXhSVby6DTGZxoq6c6nHeKt1RO+XWwziCAs9QOj6wX6ivwtHLPHtcp39EWE518ApQRJn2fZr5LP1
TgtCHdJp/pPVeGOTzdANiP7bCU2iJUg9RvHUDbE+JFNFqHDEar8WnwRcfHRe1KAC4ALvctY8Xd+c
+hKnuUXmxzAXt0HBvtB2s3xzVcTHNK6XX3PCJbfaBoUcajbMxdRU+EASiwe6fs4XJ9jDQoLv7imw
T92yjZK8OqjEvMwDlPnaHMKYxZQLah8gLsa8pMrqLdBletLGvh2t5C1pKeu0ip6VBNGfBs9NB/qJ
gcGlSuE6IMuz4DEdZKtwnAvyXTP6lrahv8mRLfgOTnGoSmTYD/4md5iKUygw3OHGG6OIP+ZFRJLJ
mLhM6nHbafcDcga9CVT+Yc6PnH/8R9fnN7onZAGC34b0TSKCp2oftH9t6MW59OR7HwGm8LxNY/rm
sbEzXrdqBP2mxp6CgkKyQnQm139hZGDtcnKLEW/i24xy/qyaGr3tfQ3Raj7aLi+Hilio68nKNqPA
n6lebQstSJee5p6f0wNrtqVzPi7D8loTJIxlgGVoHtClzYF66leXVRZfnSWQl7DoL8ZQi4gZ09Xs
x8mN54zwpgk6d4uJ0NqgPsx0wsxmX9xgeoTljWZgZuuYFbdzGLF0GZ2eqEweDRruA3Pxy6gzVspE
0y/s6Aci49Ll1WVMzo6nPPAZntaiJd4Qeg+j7ravULEnS3fyUsAEU4Rog7XdfulorKhhAMIzsWs0
rl3kH9J41j10+zdyVBoRBueyQ+DI3PeOYMQ1VzlAvoH7roggSHQm4zM/grVFAQHx9GmwfoJSydc3
dQHjaPGmroAJlZMN0PMiFQuWYQ1jhhZiuVFzIk/Ca3KyL5pDmrvNaxcU+yDRuJyzlTjU8BbAavaZ
kKmnhI/CJYxtJuhom5w4Vw8uhMdKOeOBsdJDowb3wJAEESwNINKNfrmWjItuUsl+T1ntIVbIK71p
42QIyJq48Q5EYG4MWTpetRMjSnkISwvGqfZixQpWO+C30psY+IHG3/UDe/KGhE9ySmm6P5zef1Ae
B0mmyqfZLMmFHyXYJD/myho2NBn6KURgHcxEKzjBWO7iYUY/yluKg2T4lux0UHuBmAAAnSDZMf6e
DSagmgDN1WSey2RNR55gXsRlqjdRhjxw0jAWHCiKxKM/TAFTlalGPzBWgBTGFB3unH81SYGWJume
Cw0vgtan34AvDLe5YmfBu4AES7PaVwDU974Hq9EZjuJPEja01Ib3OYyW4zw5zBn/Su6i8jIT8rBp
g7TYU44/lSXq49JrFxxhAkZzE75a9HG7JXSWh4J4EWN9E8j4QuUBvNgaT1414j7SGgQmYLuu+Q6b
+tjGNTNa22JQnP22VrK8TMtjD6PsJDU7XrcB/aaBVptkD2zP29qBhU+gR+vktzxAyi3uwSGjgFkz
UMaparb+EO6LDNe3IuFHrn9pSljnTHV9TBa0MWFHakbh4/8Aobn1TY7K5ziSpfbhei5753SAEjnj
OyyT6jmk5sWANV8ij49C3eysU80SjjNOIJoMuuFaOEDLqg75sUFWLMhp2Q81rW6TGVbdZLpsSaP+
znFpDsN6qGZfSTrCZOoo0SxcJZZD8RwybISpN6OjzjArTQSujIJaO8E5BVg53tRNclfYHka2mhBf
meHvDyz3IhsX0lS9Ol9seWHG7u6B0mAZ8mKbHqRjD1dp5goQQEkndy5xtqSbARjdvnL77odLWIOu
S+uYqPahCER7H4xWdqnL5EAvhfLZ1T2Da0wIgz2eDF8kTgUXpUN7rzRpZDm3itVY3UEkVvww9vNd
5OWgv4MMcWAWfk2Wd5tYbnyd+3Q6dIP7Z1lZz3HFL1G7OCRdwkeuna7V7VJwNPU8nrWLkID+hlYx
HM66md7thE6jWFZ2uTlW9B6bKY9vqhEfgFjvrYG1YJQTLDBP/c6K+XszNHE2BIxDee4beZdK8nW8
ie4pTn9z25PFsH67qRqfJvVrtIFyjQVErXDE67UgHiDndULC12SPERsbMNPXYU7UgdKMXzhLX3RH
uVv1LEkSm4zcvw/jwiJvbHvCZ4CnTWAPEa4mu7ZAgCIA/yDZQH0yOe+srUgKLiN0ngx3IiZe2grA
SbLAmxPWA4qjBoaRxacY4kA23Q21vRwdGX+SoYjmfkaI4hmmA7Wh4XVEcIx4PWG35/bRG7PH3gq3
0sPsPQUHIdHH9EzNN5BXfy1u+Mw1RPPfe4Y1r8loOqZpFzIeXCndeJI6i56AdCcwr84fLmYmJfNd
PszWXsnhrsqdI008NJi+d1n6q3fPI08x4LRlzXbRTsG0ivyYDf3sb4Y3Pxsiki9gpv9eZV5a97cu
6jerpUDyTRdg/FhpKGW5DWz3ALEMuksq0AayHojniPCfzNpn+bvObNBh+eTs+wHDv9B3yCvSvaET
2whe3E0Rk9m8NBY03Vb8bC2SZY3VoEkKGdpN4b1aenVtHEYaqXtrE6uiOeSoTcD9cDDs0sgddmV7
QhkkBVLKdLahOK1SSokOqm1lwwBc8oYObI9t2XnMICLMyRk6hrLJmnulXSRzC0PyOew/Q7pmSWDT
D8fP90rnKMnqp6bH9QPZUJ8LJzNng2gnGvxLw91ccTc+1ouHcK/oo6MiBeEAkyizaf/IT8t+tKIb
UG0snKh068Q0bl0Zm2cVQvstOu8rj+vlqWgu86TtpwHrF9mzz3//h7DGl3ma8zuzjiTFVBMgNSf4
gJKu3EnbXfbJEtto41f0aYponOi0p1609YNlcdE3CO4aMGucgWi/WuDdp7gFDjs3Npe2Hz9zJTZ3
Io7tPcR1lPr+FDzbiRucCoF6KMwLlKJLH5y82PWvfbe8y8mPdk6NoFQPxnmkVkabWfnPNlFRcPqK
vV07+uE//midwzOgJKZ4bgna7sVzkfBw0K6OxyZFy6ZN5x5my5p3HnDj/ZD27PcsHl+njPO9X/Er
pJP4ZFCMJsvw5ro9IoPuU7eRjxDaZUpsM5FIWpndRZV7y5w1HxErF/qWNTpb9QmMoWFMOiQ+ZFjM
lrWNrwpdmsX7doM4Emyc47AeFnJ8KcsSvKUHaoAIrf3kigdmj/fBYFa2FcEmRq3SPSc5ah+X/WL6
Z0DYm6jT+lVOWbBRxQnq8Lhj+x1R8LfoB+rstUxmdRQu3rzK6tIjV1zG8nq1vjbOT8O8QKSmYxdO
BxAPzZss4hL9I1dJOrrH3j2ohV1novDKDXA6onNddYeJW+vkRPUL7v7pUMiElyA9+gOELskr5FAu
HGvlDnc0HA/EYeyh6HPpRSPRylx2N4hwbBGOu7wdmHyRRr3PBQkn/Rg8s3sv9yZTwWbpmw6/YLJn
T4GpyHVgQMRougQiwcpDCk3y53nguQFHjRSnXto9HAimc1Hn+Jt5WfI3YtEoEJsBfEC7Io0y27qZ
JDiDaei3JCAjRJnGr/yDSUT1QC2C2pYPc1ioi+89Sz/SZ5b++bZfK5TRarFbBs91FXX33VIf/NT/
TXHe7xhdo4MkzKiIzG9dsE/luEHvilq1cI23kSE2lYjk6Qvd1ORIBumsSY/su3pUk/SVQfGnYvaB
io1HANTnk527B9efTyG1yU1IHNJN4oXfvuTZsOkmSdsBtdq1x9AKMUVhz8rAXEwuj+7qy089AJdv
iS9Issz0YZSy2fZandb0SVbltt76df7kp85b2PKOIJKTuxHnqBfi44oZENcL47d4LJ9i/JuWij9C
SbOSTfpprGO11XP/lXDvLiYIN30FyXAM3Lewo0EtWgl2a2rnG52mRCWOwcfcjnSxkzuc+pEBsS+S
H5K0u21UQiZlEiuRwdBF/Ee2AIUEv12ibzo3Hy4sj9mwW8FJAwBKEu+xozbhGnTR9IXUskn2pyVQ
x9XLeGAXwOqlhFedfgWBwSmDSBzB4ZozKBHRMwzUW0dydcdFCn+nr+2bzYQ8WomU9hYBzs5EBh/K
EL8USRhsxkKdpsUP6KBMdFZTzpdShqZcEs/jgljY9sptGAUOkb4VToWoJeajvUin6u9NI97XDZPM
UvdOsLo4Ehh/j/bNOhHSd43tATWRnIOtEGusRhRU92xD7ruJpi9yml+UB59FwEaO4X8ayeOaa4EJ
oj3bgX4mf9agRQpZ4wirvSmLgdWgD+F6EdarX/sIenm4wHFwXGQuUN+6qrjmlKRqYeycFw6HpC5d
ADcaBXGLGcgpqgFXTYqnMOiDKzmBV42Q4eKr3xIE6Fmkw9UjBBGRG2WDK9M7ON+YpkTVnaKM82Ho
lvA0mGHaMloyOIooqUOYpsT3oI3vr9Lqrin30YlPZMwn1LnGVoA735GnwYnDdYSPiNvCd0VI3Isj
wFlTYH3Xefsbfn5x4gBmnMkTuyVCzOZ+z5jC5mN5U0X2s999hkqAfFuGGh45Ct8Fx5jV8sOhHTo0
WpLgDIFE0sgIti43yWK/uzWaCESbCEKM5+6LlKs8GagaRSy8M8u/H4k7OJtOle8N8tEZfIqlGgSX
iPHCx3nQ8ijsgA24CpF6pMiG7RQbGnB2dEQaPACZe3JJ1O0Egb5DcTvrc1lwlFOFOfbz3GKId9U2
G02/7QQN3possET49Oq8BteqibDuSufhTpPYQeP6ys31B1VPeRMV0QNE3JXtObBz5eGOk4ERlWFO
NYX1UTdYQHqDONKyxRNZIUjABCX5YqcOI+GfJVuAA/Ksg+MwQVM9FD97+RZubfEkZh8xBXhtAcWg
HPk19hBHfI+L/SFv4g9/ZJQb1qhfvZJmwtchp8YiPpn03gz5oHaexGxop7+FU5FyEIKJYO6L/RCA
+s7T2JR6SkNav10DX30/Dvd+MDz1qjlL1slHh1Jom4s1xtLxybzG25YXKNXTLn/NNL3MQGmA06OA
BlqgImyCjyWw1XtxXwuUiHGjSEiRQ79frM+0Zyylgdh5fIOIOp9IEzi5pkXv7y0/ghp13ghqbhnp
XqUraQ4SnCUh+y0oD5hX1BztiFDGS5HyGzgLRZOH3t1MlrVLyvz3kq6Se5tRzAzhupZ9tKmGuFrn
a4zR2vh59vGXzFn1828Xl3cD1gjvLuYyOywJtjq/x6TI6/y3lSAQge+6mlO6l16RBjs1QYQOaLpN
lwcCwaKN1Qy4tFBQzwZlh2YNmeQd2rGgUcQwspha6/6WuMfD0kEwJgtuH/c8vh1V4TpD+xsoWDGq
QcvZYgcEw5dw9e90Z0CbVnI86V7Athhp7419K1J65Npt2MSxXAMZ4/hvaobLbQe0xHVXMgvDT7WO
KucRdtVkJySLV/Ip6gsSkg2qsaTsnGMiuuc5DCBl5dWPeAazVKYdqaC6wpTdwiegcbqODfalJE4+
yZhIb2PQvmKYy7Ob5w+9NJeBncVF6WTY9DTeO6YkOMwmhi5RkUJe8TLIY5jb11aj1O1ZZ1MIPXRA
6dR0wEWd4TaOwdunFQgJ0U5PEKR3hs8IacL1JZnrG0XO4vnvWP5/bjBMFP5/Fw+rg+WfKwdH/P0H
/145RPa/HD8IHBGKf64bIvkvKVzpSDdwosCV/j8yYbw1E4YdhGAUJPl3/2fhIGx2EcEaOyfDUKDJ
+e8tHNh7/Jcwu4g1iPAILGD14Aae919yO+eq70dmKuFt5xU/J8rHXqU+VjaLeyviEx3nryGzjEto
6YvOFg2Lx2dTOLu/cIlA3Fy1a6hArxwQ8CzCj3RVt3nbXBfZS8Zwe2jLP/OqgiM66WsKPnqFOk4g
k2NiY7E7RDkHcBvHRuidW5vYxxEw/2BeYmUXp6qGqDHQTbq27VHxMzXU0+3cmvo2SzIml7VlDpKp
0W1hwifRIn1VPXdnAdciUeElUcFNvOr//FUJ6A2UBH4sehBrHl1GgK3LQVtcF/hhylL+TKPcvm9c
GHOlh78lT5Y7PyAYkn7wJm6F99DV8jtgvEBM3Pid+X1JHoV/yaJ+OgnEjN2qauSy+pu6yePUeNZZ
iPk4mP7dZB78BPQloyFjwCfpNa6d6aWAldB64uqKofrtRXIFHB+TZpkfJpLGTs7QnxBndJugKmDh
NG5+iPFusXxZm0IUmwrpZrhqOEuLpAanpVba1cT80FBM2XYMobjMfnZWbYCczzAEb9p5OeOAOIqS
YTt0oL/qUf9IaDdqF2Sl0aovDRGaylVxOq/a02BVobLyvxMjulQiUTYTQlWBYJVgyGE3xOKgy7Q6
0Nt8dau6Va8613hVvJq/2tcRFey86mGBhlFtu7eDRCnrLI/DqpzVEM9Wuarjh/mhzIIzDh7XRe4Y
kSu9CyiNb1oh/nheffZi03MDq0s+WdElNuFevhY9zKolmq4lqTBozLlhTTdulctBvep+ET+Si8nq
pvaz6Zg13xY/3oa48wKVXGUdbCRt9aokzlZN8Yi42CH+EEAxKk4E1icd4DRmGleTe0ig7OLD6Mvg
s4wj8uUG/UVAB3ljJ/GXgwr+6BWENFIlZ9ti1Tz3q/q5RQbtr3rocVVG+6tGOpTjR22n07EU/bVI
luaMqOzGY8FyYrt98gOSixdX7sBshU0T/2zme1S4yYPMGUThFE5Vc0vunYUlF+ZdG775lrecZ8XN
zVCQrXr7oFbN97iqv3Pnj1CAQFJriNecEHujrBinQI2ZJkA8hTWnPvPETYyw7XMlWhCAkcIq1nN9
SBIfRSHFJg0qebGbT2vSMAvG6j2Ze4M7G3iqq0CJcxG7UYCy3Y2RA7b5Nsk6gkfM/O6FFZLy3jEb
y7fuzaqRrxDLh5hZ8tQ+VSG974gagjv/WjlAmEIpDU5+uZetABMzr+PIsEePn6BqKgouu1n7R7/v
9lNQIgMYUfEP0A8zQzFHru5bX9KuIflPyILbzB9Zuc7264IojPBRMXDZOfOMybVjDhtmZ1+vgK+Y
Tw1eUmfxs6PJ0aCmFWZI1wWB2OgHIpD+iBiyALrwJBvJOpjo+3z7O5TIL4Hzw09exwpzd5zy6pOf
G450EZzaBv1RjcMGujO6uqBpYI1DAURLCglTp4hU3yd4vEXMLF5Xa+nFFTzZ6UvFoU1Ia49BsWxQ
QfdtdsNoeN48qgb7+RJjW/YZo9xZjwmIWiKsspPblvdCGzQfvvwc03TZlNgvdjE7nr2/SvbnYiBY
owfr0ZfYt2T+Q2mJQKMsgMsZPMW97LaVH26MXP2n4l5GWB9pjNLN2GCwG+ICxRExBBGpMnS4b+1C
lD0XVbep8qy+YWiAamm5aBe8cdksjHPmLz/BuDcVNDNoxveVYG0xS/UhJz4/YuK37HpWMnoJflbf
GCfKQ1Gr5aSgtBd2i1uuYUmQIY4asvqzmXClx0Fxh2xixpneW1t7JEE+BlOe/g1DMMmNUE10qisX
PhDBifvB+l7Y4++zKUULO9nEB5pvFCLsnSZijXXmJayXyWScsh+LigjA6Z2VxTdf8jzlTKqr32ii
Xiw7PjuGVjkBYSYTUr17a/zZTcPOwpiunBwyOAsqAHguEZM6eUIJ9NiNtb9fJgyznvAL4Imdt5/S
EdY5NM0ZawnAExQqgbbde+gI4+vshfHtkPcoyVlXbs0Mh063KIdjLaq7/83dme02jqzZ+lU29j0L
HIPBg+5zoVmUbMtO2zncEM6J8zzz6c8XzKryruqNBvpcdgFFkLTSkiWKEfH/a31Ld0GyWiaqS5t+
D2ZeyH2lvdyCtOkAK9VXI4A/Mzk6vdLEnW/oZ0sudqSYMUCnjiSlTRC6ni9tIG9oCbvNVCHAIeyj
2bo1hkRUYeYxMgEWgcFEqHvWqJzvdE+CdmoxPBYRTUyvTTp/QCIuBme5Z2VT7waRY24u+0tMrvOe
QBcQKVr2ImdJeNJQow6c6QuFbbR3VYQqS7dh1+vImoWJrLmjm75vFiPdOEOZUReYufkG3WEUzV3c
V9dchPbFahqSas32KnBQ7ZypTB4g/h9FaN0vlUe7F+UbwaXppYgJwDLj0xAAsqWiYmAwJyKFkb32
iX4+MtGlZV+V2kEaQLiTUTAiK7VoGVGfctHP28Uu1XBmu11+8tCHgv0hYkk2LokYPcTojL6pVxhc
uUlFTGfEABwDBaRpzYUgAYhFprzrK9s8NR80AptPkWVVmzkOnwOXFSMjfH0UQTVsx0gBM/qBITcl
g0QYVyeooeMliXOHdhayYHWoK40YaQfxUTbAqEgJ8RIjSfK8yvyhjZkGeKmzo1UUhpn2QZKUdqaB
i8tZo/pIgGx27YHXzHUY7gir11FZ1i43IIMQhSRQwX1ZwkoTz6kbViadPKIot0PWNJswhHAQVILy
J4mjlIMwOPaN/G5Sb98R0BOmUe2/uxrtdq4hEvdbV58KginoALnBQtzJDMcYsw5XGYzHyhSAglE1
b3MuM19U1peE7B14eAPMAtryDTexk97pJ0fvZ3/d0FM1KI95b2k+ttAbhm/aEii36BCWvp6rTzuj
z4vov/RzZ+lPdKpAIEBqIXM+AxTlTUxFU6KrTUTcXStBDmNxoNuSuowDqUOuFnHf9Iaodxtd97Vj
Dg7trkTgp14kPWDANqbotmUA2mDqHVZ1Q6oDK35pcnEIQrSCZH29BKkyIfVZ7UtHVj5Jm9eknMPj
ehRW8mougwaPkAtxRgHur3tmo/2+tx6uGyW0sarYO/XGSIiJ2rR/7s3E255Vyt4QxJdITiV530/0
JRFwB0F6JhyQHDtpbJ2CRnVBo2VfOjqySOavB8OubuvLHV1s/VEKwkf5ZFev7bqxxi4ByKy8t+tG
hJFL0qP4OM0LoHAV/jFUYVacAvW1n+IGQgZrGcbWZjgnyjHaajUPHBrOrbutzdub4vTBHMH1phsf
jcGozxJnqz8MhjZv192MwGFQBSgu1o81lRasCqcHCvdru54w7PK2CD1j/T19DpUTmuuz9Ne9942l
fNGNyRtj6zmtiYUO1jLOW9MdsNuSh+s7arMeNnP6Q6/aev9+Kq0amsMeQTEk3FS/3gZnfVvW96o1
nauD7PBgPhdNt/iR09h+sCD9I6QNxgeVxcu6adVeK3/WPaKbaIQVmOp2BcGWNUpZ1EAx6K+R/ylO
AaUD/33jNahXdCysh5REq1yrVHZ7pPnZqK65mO9nreFJ1PrWXzdycJu9Ltof5GOPOv2PmvCj1j2t
9t5AGX/Xzer7/bVX2EjC9cW095PWfV6dzOvGNVT6jIRXysSRe1/f1kqTAW2dOEafFvp90DThEU06
HoSgbZ48d5wP6w8H9WW3apRqXT0BGlqN0n0GxUwnznG33ieEukU0yje97hH0hLpnPR668DWWaBHW
D2X9LNYPalBubVG4H1oLbwUoOW45tQDxS7bc8dcF+tfrtx1RB1Qt+UbvF7ZL+Ydp89ns62JBf8qF
PHHXoOY519A0mBDI9Q1hHP/9rVrfJW+qVB016aMzy4lfb8H6V65/r42Pw3//y7ltQ+RsonOOBJzC
Pr4E3fpektm3iabCPrmd8WiwInZtXE0OPaVNZXkILhb7c6uEwuYg9l0HfHkuX7Sip0FK0jyc6GWC
KdL9QJYrZatY3eP8qUHBv88kMfdFQbEqhS+8w/aW3r1vJo9cUJRHl9ZBnGzjMBSLl9LxOVGaJXck
dp5Q30S73rurtfreDINbI1i7aREDvU1LNDFA8pq0Ilv7qezKD0CJGTEp6No0GdyUybuRp4fFK+6m
4S4pim+Ga7zqIczSTCPGcRzjj7n+mkRE0WSy+hQOxSfTDWDMW3wFSJa7b6IiO5X29Kg3dENraLxT
fo1RJW9yHU+qGCy0sqw8G2bvG2Y7h94llUZfnPQQZv1pDGamPi7N2MqsLjiO7ui8yxOanpfaoH+g
Jqq6jUGBvDQXPSPja6jjW5XowQzL3JKLhf5WPid4PGAhxRf5VaNOsJ9zYO89McuoXZh9ycFvbfsu
a75NJriVp4qU4EMQUSqv8/RKU/YrCxLiMjTtXuuRwpk2oXmhzWpdyppKBC09EWB7CBuNT6yByOs8
FNltlul3YgyhXs4RN9AsfGt7JivaDItC79OrdCaicXHJOkn1JJuzp5Z6JgRJg4YTb1d3S10kPdFE
rdnOkT6N+V1f1uANk+FOn14DF1hZF4o7ekzbrqHfwRQyRmtIlrlBSEhVvUhMH4aFDURHWbqVaXym
rUidHAZD+tY6w3Mr5JeBN2EhQn7Tj/A/POF8aLLUl7n+RDJvTXXB2lfN8i01WVMP1Aw3ydg+2gBk
EwFxBuePqnXGr/1k7abBfJmDgF4C+dOEuv5oGqvZ9RbqdzMCStP2N3yn+6g8LPZ06bC48IX/2SqQ
ndd50a5CFGdOzrVOsn3rAJHrI9LRCFMERUMeRqW3T3mF8HA+mQlOBTLUvy5m+pR4SnKeirtsJo9G
psUVccgJIyu6vfmSksSXqmjuwZ6+FT25jXnzsjTuB9q4nz3RB1uT79FSLs5Zt/CaVbW8ZRXZT3p2
P6awU5iTHtFvfCrL/IlXuUF7OG9CI5HAXlh42RkpGFaBiYDcPSolON1LVu5uvOw0PoZwvE2ZzcSR
dBOAbiQAWERZHmIQlZY9zFvHdoA1596NDuOnZQ581wlmMC/tpyaMgs2ISLczBfk9UgJXb1BUdFM6
XND+xEcsBZ9Bg3i7wKDLphH6Of5wy9Y9BBI6VFQPb1gouflp/d4xPVQqC7cD0aM9dDN4Xa2U2wC9
BsJhuC/MlbUsvojCeG5lAcipHrNdlBB2ZDZ4nhrSSHjXaubJMSS8Ybwgc593RH2eZgxem9bu0DOP
en2UsFD6pPiZ1Q6qMlF9kqrPh5ZsXxrGj2722l1U4tVnioVcKCD0I/OybV+RHRMONX29aCYX/Wmm
vH3p84FK/XC00okaUQ6zW09FQYqdho+91q66GV4jHZBoiBXrVvXpvPUa69g67pMXkTxUDuZAVw5u
YIbNJJnFT2YW4d7qB1ItsptrhgbjBN7a+JF18XI17PhaerSDNdH/tHo4VR5Ydn7l2+Q0+pFw2s9Q
REpya+m+u6ZBU5GmuoyAG1nfbVRz+yVZ0ASFI8EFFfAiOtKWvHMqNHQBKHV7EaDmkhrZLL+70gmf
dYPiJY7nW1tQjc1T0g/1zjZ8JrCvjBotlxSFwLm4tuHIUg1wBszaJzL7vgpEvnemAyhncTVx34G+
1z0FOtXAUMQ58sRuOA3pEJ7ziLJAh3wvCOTPJMmmPcsQZ4uLAryfi+0pp7EQOdUnWlr2ldsa7W4+
TSdsflL2mA+Nwu3YaXXSg+BDzT3IL7z6Z5SN286iJ5fnzY+IKgpi1p8ymcudVlyljn8vtLNHDLpg
kwc6dk6uQ9brH+wae4pNAYEb2SFnei/i7lM/yB8M6UQVTHRUPccmqQqydfI9Re5Bv6Ifr2JkbEyY
k/W2hXVHojjGBt5CP8kY0vgitWKvpRMFL8i0abk0Gw8Ftp8DuJLezRjQtDsadxlmtaSw6iPaLhuo
Q70QYNg3DnHA0kKfBGC6iZ+a1MnvRUFjlu5QsO37kYgOBsTMvWUsrMEug0XW7BFpBDHq/R0JuTDX
7C8NYmTmmf14LHOH1JcfeFjBSBvewStz4g9RvG4lL63s4KDRLAO+2PZ+XUafS52GFk41r3a2CIKL
B2vBKh04OIGRlS/KMQV0nO7OxrYeQDuAqq1d/mCTDC/dyA6DKZ7ahI7zKNPkVDsny6rHqyYAiXnO
ncYqDHlWDtPIfi5SnDdFkhIwV3JDC/vhFiD2JkAXtkCA1T8nqjcckFBwVaPlOS40n6+2NZJPOZv9
AaJsnjW7qc3wSkL30QTieSOjDbWU4UeizvOutS8UvHHt9hvbMZ5CLn1wL7jnD447fkut9Lns79pC
OpuBTsKOzhcS3N5kzeT1WyxZVOAEfAPZHeNAi2/zcMSKq/uUychh03EW6Fg9iEkRjzEupSinpZjZ
H1Pq2xuAD6W/btwBVFNaBCejqJ5tbmzjbnTRurkd4hNAMtuqh2dHLThGYB3s0Wwz+Ic/8UtUl2C0
9aMbwLRvyc3gZjjBXsjuGOa2adR79xi+4GdNxYdk+Bp3l8CsHfrOdCfdKqAba1kvDYZBtyLwtHPT
N4+wePLv4uY0Z8PnxQCSG8GVDbMveoqrMc3kY5CUO2tg3tLEj1bG62nd8fsUgaoJMaXn0t7nLo3P
wH5znLnyu6ISLJTPi87yKu6yH9gHnsq6IAcJ4aljJV8r0/66UPGAwYiTcbJZair6npTanRkPyb4r
AxKeevCzfCbchtMip0DA7F3rBR9nRCQxkOhxNuSGkumTVdfJtiFfxslpsaOBCkQ5IpNP6sOyqFLS
mL82hlnue7dFmdFZZ2HlKna1v8xI5/xI2A+ugcgnl4m2KQm537VxWT10ZFToKUGyrAZIXxlgc09N
Wl8j4cF3o1NKQYVEFeeNRPNip+vf6oqkP4/PMa8idGvCwLCte2+I0PcJ6JZasfXsZctXnP6tKpj3
xnx16/txoWjhNeVzDpKA9dXcbyPDav1uzoD7VGHV+euxXodILdXS6zVrAUU1ax1hDZVfj983cRVx
u3C402uF60+zUR0jAwZNSeF/N6vfoOk8Qbyu2STXWxQnfqOeqJiKR3oi04EJD8+gTr1vBogHRCTh
UC0VWSmZHNiUgw1aScezsuSfJaWMPQyb3pcu/jUgFINfdAX+20IuGEViuEZumSJV6MJw9Hu6Dv6o
NryA62KEkDfVeV18Jn92Pse5GH2rn0YVXEvdeUbgPYYl8o267Wm40RlZD9F7qVZ8JVSxrCZtnCJH
pNc5aTpMZ0J4WmfaXaTiFcu4c1V5xFEbKjf/usk6HUyJuRioVFjY22olPwXWE3QqZmoxytLRbA7O
FIz+uoEZMPmLityCK3YK1MI5gVhGaYvNuvd+rtTHG54X2mauQVFercDDYB58GAvYQNbj95MFionS
yQzA1mPvZ3humlRUJ81hcYSMC8EItkpifhzCXMqm6/xMVYrqQpqboE4ISAAAYe57ulvgIqqT0FzY
LwrNtu7Z6nDdU4+oTdmdLM+1dwgNGojwN2m5CRlwvYIhA7TyddPgTxSNvWXCZvo5fiG/UntDUhPB
R+dzaCVW6XS04UmNnnZwYa2t55KQO+e6Z0w2wJoefmNb9D8MMF1YhGpmE1pk+Db5vee0/roerKft
rujOKZ9Yp5MktW6aP/f+dsiEt4Xfgs9ifX1aOVlcsjuj5Q/WFVdu3ayn564LzhOBHa3SIrFMSI9V
ltwbdsRhpl7s+opTJglbl4DfbaVeoz0vhi/UZj1cNwLr0q5untKKkTjHgu/D4lqf/19ehHqThFSY
rVm9jvUnMxdCTJQ82T4p3A/5bNfNgzfM1RYdW8iaa1PWOmkoLFYWF0kGkV4CdR0Lr9kV9DiwBkl8
Rk1l3y+5h+aypKStDVSz26C7GibQ/Ekmb+mUfWUOhMVlRhNuAnlAxvPDcYqXEo13kM6QTUqDIIUU
uZKYewTyyGMpnkJVCmZFHqR5OMRtvjcoVBys2b50rGi6iVg/khDEroGJ/BMmAuvN4xLg8zKbEGDl
BuMcmZCx8YJ6/oeW8ReIQYJnTcDEzy74SWaKeIhcP+wEKSeD/kHTDOxGgmCF/91aD2GYxn9nMr28
Fe1b+xe1x69/8ofaw/7NQdnoOrp0bBT4hvfPf4w/2u4//6kZuvmb7tgm0g1bMttz0Fr8YTHVf9PV
f64wPXggjsVr+MNiKn7zPF1iBTUtIQ34Cf8ji6mu/1fFB2xDV1qGcCxpCvE3iyldFZkxZxAXIwjO
VpLBebZ7/ep2I/dR7iOhHotjMVdHY0Y6dIlVMRuEU5lt1nt278rIYKZZbmDjZOf1XKoes+4N6s7/
foiYYjuA2DitPyyCL3FgV+dR1d8MVUhe9yy11/S9dR7q0/vp95+t55DcUap4/zHqO+4bVnppXDMj
5pk52CG2w72D+D7X4s9DXhLk56FarrXzwjrIxzLVbS2VRC3biN/VqyzpwhxiothKCKUC1XDj6RmO
N/25CCfSKW0NrbcWXTKsFXshxM+hQ+ntGkNkX+ENnWTf2Lsld3R/3bSBYgHK7COrE3szWxNfLp33
+1yFu/V9ZDV30DqpHY2p+X3Q4/noE/z1cKInsrRM6NtlenCzMFEK/QgTRH+3zi4MvKGVAPu1Dn7r
JnNYTBb02Te2DccpcJ0NLQzMvib0ynWjLQrwuO7SUyGSiL8ZqSG9nQHA2/vLWF/Lol7QurdueB3d
odXHR0+NybUqrL9v1nMI0ncT3bhTkdTwAegWOaoZk1B8FGVGsX8rANmRZ0O315KKoLoOfutGp7Vr
lMlwwsLI4JejQ1y6TDssQ/QBqM5EfqAT+4t+iI1mYj1I9ZjiwIwKH/EaWYhmXRm7Hl4a8VExpUKk
mEdJ52UduGNwcrQ6ytP0EGqDB990wa9kQDIueguJJi5F3IIDWSc6ud01+B9sIRv4CshHKpXrXXtw
vVXXZzTQElS1ASxQXhPVnUAD/vvG7HP9hLsYoSWn4rKUB9lHdwnlX8qOquuxboL4j70Sg/PZyJ5o
G3x0Z9ppgm8VFjLKqrUhJLl3ZyZwB4n37lS4XJle0kNjBn+aiGz+NXtEWA30qUSAv84jI5k0+870
fnp1bjEdovGVL2q8/PXoKg9BQa+PtNsfU/s5mDZxq1unIbED3t3+0aY+dcAIr+8hR33TWmtmctYg
UzBc1LRqPlUriGufL/OuqhCP5FVCpm3QkJOq3g6BfYrOhFpgrW+DkxqA/6vq6W9/e6FajyHz9mOH
YRRLEkuITvWM6IMV/rq3fjedfKRive7Sz2PiUjinnqxLVcm3Y+17M9QRGn/awSAbzI4Z9Nh6IHkj
z8MCMLEYmvVivwDSIdYND0E0oL5B+0hPs6+exUTY3jK4hLM3GEw0ELFp70FaKOoj4JYTfniMJgEp
bUrziRGL9kd2bPVanE3VFYISVzGDG1RSY1iaWzm3wNMdTGGjwmfIAj1nMAcNrlQqTHESNbt6AJPo
0pFqVCsPgTvJwwV3CpQxsKvzCf0mkNv8zzm/2ahArin8ClUG4cLgLfusA/k1xPKUDjErJAfJhTa0
StKPaFn1ES21Wefe6956To7GsE9hzq7ffqlwr/UKgmVBjuRJYDeNqoHaB7JErgnmnLVl0FAy7IGe
Nz7kXy8pzaZTPSDNVcue9ZTrWUBqNMQSQ/ZmqCXCuk6gOTD4hMXYCfTiomrLk0t0grMUfJzrtfBr
11Zt6J7kJE91Ao20/OIVqMxTK+jwi9zmOTQpDUPE2SAKsXGQL3gMUg8PVjjcYwvXDqbqEIMj3VFG
u3kGMRTrW2nDRZmJkBljjIezE74I83HJkTGXNCM66oQ7PWsosPx560USdZlskfy6L8uIBTFGSka8
Ji5OulFpxzQcHwEtkECaEpRTVXdYhFq4nD2EziAmwMV18SY1JXS8JQ53FHrIMk+aKx0UJIpB3LPW
Y4W27lmJMW9dYgHyHh+eXfJxGB49uohCvL8eBmb/HaRYv48iuDmzeipYdtz2XOvHnBLIUsZwxsZI
Ty/VoaRM4TshA++UqKneurtuXHXy155JekIguG02YUm2GEu1TTTHNN9s5qchJegzvpv8suhZfpmN
Pr/ADCMLWCup1HcAxkBikpc7s1yd6j45ByRxeMgDMCYFUeLX9BypUvtQrDw/5CoiDSd/KloMjx1Z
jLWUj3TQT82SmRAvWStZSUtAHA0Pz1RjwXoOoQsI+oy0u3zkPk+1cT4aunN2C33ynXrwoGXzjT8G
XkUHZXTPscjucJVOp3GcFh8z/GacKZ4OgU3KRwsRKLCccA/F8CxNlIGBHeKT1YYLDaPh4tUe0bN7
OGs7oGsB5oVSw6qkPqm80X//pNbDiIkQTOKJtegWy/uIdL5/mohXwzxz38VDeOprjDKbDj2BT/k6
q/kerBsglMnBqorX3k7BN6tpT6YmO+umUHuyyokIJnvJDXQNAYg6h+5NccK7PPvRTOND7pKmaRox
968OF5FpkuvTGE9JOZqw0YY3k8ZWg5VgU2XDxzgs3+aWyZs1NmQJaD1Qi1mnXUv3cHY/5JVnHClB
YO+bXR9b0D6YxtcMv9MmwMe7TcePc5q1e6dfJXwD7g10a+gwgf1xf4ks7dQ49UcIY89pMKXQ69vl
qMSiTlbtW8rYI19GKgTxXYfP7WhGwBqp7x+zCji9E3uvuRFfu3GZT8KCYDlbPxFV3Jcz3ZU+IIBp
kNixjHh5bbywo4s2HKwFVZXb1K9iINogzl5d8ID3NLxySyW9xRmKoSSyiB9279tUv+pxORziMPri
Kn/YknjYF8NkPywpgfBFfkpcjFNi0ll5yfqU1TSXMxe2MS6MXdkSAKuJt6oEponhBphiaRKSUu+N
05R25q2OxEtO44hndqO8eghiCmNOp0Yfj6FlgZlfBJOOjRTpItPVfu+mGH0RlwIXsvPn2PRgj8Tj
cpiWyXhtGZPkoP+k8EpuRKZ963QLcHRWA1NIFL1fzKj8mP1N4ju5R8kGpfGzQSV1Q10gPIYVPZti
QKC8MMnwpkXs8yXel2V3DEEJ1mDCiLQ4g3FQy2r6IjjhvsA3+DTPo/E4RDlcYSwjkyKlmkQxztOX
2imji+nQbpwxUoFcwwLkug9maxVne5x5e73gTZaOb3dU0V0XNGGZx9nOutE6Tp7SOCfZ2MpQ3OX4
UuWMUtgBSDLh5BMOUUNTcjcJ+qNog6uD5jhIorrwxazrdsNFQKZMQXOiIzOCUfVQ2AO5S4WwDtlk
76IF0HUcFYQg4VuOE4a8JIJ3AEKhcSHp5ZGe7Wxt+CL7zj54kf46Okq2IJ5G+isnu5SfAX2SJuTY
90VEHm97J8wBDqVFnxgT2XjXo3wsUGJRlTVApMgOSr33OZPjHSTVajM89+FjKhDciA5hvD7QQoka
gFFz9GLTGwBurRP2SIs6jssbcDqSrlJ6gTbMlO00Jch04/aLy/8jmrHt3OydCm8UKr0XhApEjyzJ
tQNbjqYISmWFMByK2oJNbHicwwiFIGaMpDGdzeR439uw4UZoo3SwSxcQpPJmavokduV4mgLxMCSl
x7e4RzaaY/vUaKN3Lj3Bqgfo3ROnEBhEqM1lxPrExTlG9z+EdZGgnRxx7tOd+K4BDKgM/nDQFpTm
k33olR/DqfgKxoGXPVI9oTmiOIsgGUw3+lq6OPzdof9s6Hb2FYjl21DjuGW5jMyu/9R4VGIFntFt
V6ByCB13R9Utmqv8bCBsx6o85RTIBGumWS3XhokkapthgyWWA3LzsD7gfbM+6P2wWP/lqmpbT/7t
x/+f5/K4IYSkilXbqbOYHYVqVWOpEdeYlAJtPV43sfrJ++FopX/8WDBnPCCNvmsCaAzpwmRv3euE
XhETT7mG7rSWs2ZYT68bsEn/+tD3c+ueEC1rufff9Lcfr4frJimd359s/pCCqP31xOsv1zUnxDwI
0Uy9qvcHroe/nuD99wxpwBMicSJSZf3X649gFw7HIOvO9Oq8/QL/P1FjHITHwofChAS+gaqQravt
9eS6eX/M+7lyVqv79+O/PcYdgngDcPFzJhIwdOr3v2/eH4s6kBnm+/H6mEi9pPdzRY8RjDgx9ch/
+8p6j4ifVBaQD95/XSb17pCOyWNlNxZxTKN7M2jjHgqDIvfQUv543wg161oP65mAoTFAJ4sVgLnW
UKkyyvvPfx3/+5/Zf/6W9fEw4FTkUMlaliBR5uS8OkGs6qBT1l+Xwhktu/Fh3V1sl0XFVGvbSYVF
OEogte69b2Kl73s/1NG+Z9xMT++n1r1CC7Hqt9OIpeEv/2D99//uHN+YmILpn49+f4zueY8V8KqD
Dqbcj/KBTVP8ANhI7GalyeP/6soj1T3jv6083tNEiP6xfWvKLC7+4jf7/Z/+gbhzfrMdUyAjE45r
/jKW/V6BlPZvlkkJUWflpnxllvyzAmkJ6pbSsBCi6pbJP8OO9kcF0vqNhxoSRqbn6IZH3fL//se3
6f+EP8pbmc0hFNW/Hf+j6PNbGRdd+5//tAzT/KvnzPYM27ToZjjClIZuuX/znBHNUOdNBt86plx6
FFP14sg5OOqqJlOZ/WNiudFjmIx+gScTvQPrO6vSrSeeFfFkvvS+Q2peOhbiqdJqbjyYDQ4x7uXr
OIP+GBfbuRF3JMNqANeK9CrE019qDely8Zhf276qPlrc1xmhAbQuX4K+KIi6H1HB0Ta9pAtGkZAF
xKaLDfex9hZ8Ak5A8FraA+SFDDobNKSkSSZSZxpwmsvYuwhKgwejhsdnRvhLq4lpTjm307fO0+4i
aRCbnZPuZxciOy2oPY4DzO9PetPsuFFOn2NmYVrdOaipkLQnuSg/zrOJbjpy4TtlfFfzsH+Z4Kwy
6Z6rux5y7UubY7Auqw51gqTtJnQjeilgwLJ0PWb5kl8o297Py+Mc0CceZP3muV6xS2BzGZRHDnns
UMgSS3Rk/XAgNrYqO+PewjPqMTPZu4K49SUHUp9fwZ7OlzYwdwFv1qveNcBghHVOvOW5FDR8NQeS
gRD2Dw3LFhBt+6zT+dnBT8PjnhGoxP0Fklt0ovf31KeMFq75YXTNbRzaOLN0oz1odgubvYRL33uv
+iV5RK5S3MJ++oS2bTzkUzZQHklgzTZ9eYIzNYbDgSm04kdAMpsG42ZPw1PRDMY9k1HCovIsOnr8
Caa4ajJzNlVa09UmnK1rYELMnTT9Fmn4preb5DVA6GbHS3HT0HBiYSG4r7K/8z2qT2mSI9+chf4A
UTDDhmc9tyn8sj2WOaXueZBmTpyiE1RnDyETpjxzOlZmNx0cPpwDqrCjrc8EjrLIP2fqthwmsPSL
fM7gFNc9UC4mYlrlRNhLtJ9lq3+tNH0mUaq2HnXND4fAgp9TeFeHggGtM6aPWUClhJyZ0LfMPgbm
U2fKs41KK0i8YycIf2ZMtm6sPiVKF+jdgZV9acD3Xyu1cRdUCdSQThED4kVPM677CBB5ayGJYbHq
ek9L5pp3Mp7MOzyk+a7NiK7BWvghJdQ75sryJV7E3ZjMmEmC5IbBEZScFI+TNc8bI8JCKsBQowZr
MERWRbb39Bgnd92OG2K2plsS5vku11xgUtgZNVuJT4n0ZqYPKKkr59diNrEZ8JYj4McvkVCwFPlI
KTJIlqOZW1B7Z0EIal/tjYou7PM4Ff1laqKvVJCyc1Mj+3bQ7BcyYXGno1OTtXZc3AaZxfIEuelS
15V7oyAHDttQf/6MJaqwSoZBDZ4jAqDuCLvJg/hOahpLEfqzhpKIDqm8xGP6UY/s5uaV5gcRpiyn
LevODCXk+6C8ZCNoWUWnHqgsfKIZQcJhW5BKJ507vjsfnS6MuXOBPTGy5XGZzPmsu7BZmhjHfFBF
B0vDBxkVZQYaKRBQCdJqhx2JOEd9WFjVZ3IXZClfNJvbREPbfTdmk3lvxXF9l1gRmhU8mjbIh1KW
ia/X8BZfNADQnR0jSDITgzjpRp49fC0UhRE3yBhmmwdxcSqglSFKdI1S37bwhgk38T5Jr4sBotFH
TZz8M80j6EV2cKilVn6OSRCYdfeAuam6CwGI3Atvmp6q2MgJeKiiqwugdwPSB9iGBOEnCkdsbS3v
Hzq3MR/tVH8w6654kKP7uCyptm1KhQwLxXBfk2+Xy9r9OkIur0vnHFbJaziCS5F5JffFrhyShHws
3JO9gYZ1cHHztjmEgKyJ1YqRsLXY1BLw39pXh6rJhyQwH8rMOdiR1d8JXSgialPuGYfKq2iA8sz9
R8xK7qPxQ3cj8wGgfb6PdBCprUdnuJCutgmnoYfyuBCr2WOUjAdK6ICqtpQ038B4eK8Wpd97uzF8
vLZYjCpiXPtEZc4l+XQVuWYeZqCyYDCIVsMuc6PyX35JnBERjKURi2Jd8kb0L6W7B39lW4iD5M6k
a3HQu/5nggzqoKHe3KRtGV2dombwoO54ylN7vtQy/ZTFxocwnrSLDKIdi+n0uZm/VUPw0GNMegG7
+il3+0uFGG63pALFlkklw4wAOJsOb21O0YnlRd3cmxGl+hkG2TLOX2D/f5mV0G7I8wiOW+2dQ6dQ
CWwz5NC4i08eV/yuC7zm0SPSwba+h2XkvdYhgrNFD2+xzGixpzL6kMwphfI5fpr0tD4WDf8XiXaX
R1guaa/vjMojX7A1o1NcF5+CCH/hmOalX6VEepCflR+nRUuOQ1D1B9HABBKReUJQUD73WW9tizaf
jsIovQdpDVRwXRc9BJwlZ3D0q4dEaFPShzvKBWC2i6DsHBb6iAfLppowF+E9oFr7Li3FF9Mge2YQ
5guI0QnIi3FbMJdtG1s4T2BM7HAcD4Iuu98FhE30jukcGamBiGWatwOh9dMEdp33qfE6Gxd9KLzX
ORufmBi9LUVEdsjcens7bV/CwYOg0+l9e11qbV+l8i2y59EvtfFThVDIsLwdDcpyCzc3xS5uXH4N
JO6cnCMpGRUTl7zSutFPjYq973v4VFneGazBAMRGdpvfvCxrNov5Zta685iOunGm2GpdTXRxODgY
qSMb2KKN7u7UdIgRGiMqn9EYLSSgM6z3ZkOdrQSZlYGYujSmRbZnTr0PXa0PBF+e+LpTABu/iewp
C5bgUk8Eq3b/j7EzWY4cybLsv9S6IQIFFIBiURubYCONNM7cQNxJJ+Z5xtf3ASOzMzq7pKo3Ju4R
PtEIA57ed++5gj4ZeufELUkpCW1792RWhdcPtXtsLE65jnkNOqnfoP+OTRmcpIiO9VQUhzJpIRAW
2qmnIWEnQsjzVlM2D43rn1xuQGeIMlg4wJ14Td3Y5z4Pj3alY96jlA0Tc/qHNBFTAQzddTc8VBlX
NiHq8Rbo3WPbaNZTLVqsaLa+zuG97HArexq64TmLP1KT6Ldqp69atzABuj5Y3VasAXIhYc2QJMmx
Y0i3EtxSE0r9qld0vfJ9hnYYZB+DtNXO0Od1OQSsPhNDv4tSrv2irOk9mOhK4Tu99GW/KxcaK/G4
jvh9qwUHurDwmyt309Pwcu3tjuExHs7kiqEpDSBVmtqSG6kqIJm9EZ5tq/gDUdHfFSD87JBTekNd
5KEZVH1vatrrUIQ1XR2PNMAUjyw4ljEi0Slmn9GQs1zsdFZBlFd3+VtfbVF2glGboesln07M2CEN
Gmpl6VwUc+EGF1zthTOGbsd9z62bFsrhChXolwUGiQYuVqAVkBsRNw+C/tGxbZ0T8cIdTB5xRuho
6cs5pf30bQLOObckUalzIHgpnciEv8qKIc6z5NQS3Osif9rmgvB5W8ftPazNcSSgvAUcf8/Mmp0z
3sW17VC5K2WQErBMkrWuUeDdmwGbf8d+yQzyMloy6/usIHJtOEBZx15vTwmtDb1J34RMCwzqanqW
DalO0/CfHK2O9i0NJJ4VD9dwcfQvWeS8JAkwt3zmW/5FRFafcN4Zvqrflt0sYxCFWdW1lHR3sChy
8d8fEhboXUzcJmEd4YpJP1rGEXFW3FWxLTYMMhDH6jJHee/HWybLl1BiaewolFV9xrOznG+JIFEd
hdOlYM09Ykm4LwKIzSTADs0ozYM2ulvXViCTNYbweiiabY8KvgtTOohyHrm+ZtIflbOniaayWIWt
w8pC9YSBRhvlfgLKozQTaHaowc1Xc7FmMROem6R/zepYHn6GIf69q7IYFXCE8rEhjrucAozrHJS0
k8/u2VlyEB0av0d089EZoSpFIop3VZg+JJmML/z/Y4q5ZWMnBX5gTMlrCrzqLWQrE8fxhANqGcoG
ZxjPMVkD3hIqCco2dk+4ND/igg6TWsvTM6un6tDner5xtIXBBYso50y0dZ2pXEJr09bFYLPvkA5x
PCVbvHH8VWNKasUkjWMXgIt0npZba/K3RICK4Wa6k7ircXX9/M8IZAb/rHI1Z+Xk5T4gU9fKbgEa
4LrgdgzpuD0UKKGQfTAvVwzbRO3zmRGjSpkq3YNmLuyUiJlaq03q6zKcBxlXJd12kReaBjkwdcld
UO78yWTJdVasE3UyBXWGBhOWxTkAsVzfxnL8dlSpNo3LMzVtk0+sRXwgzbLHOFzyUQHMRUkr6Y+g
ob9jmOvIc13YZzzu6fTQsmPq9vQw4DGmw8O4K0oB8q+oQn9vakA5eWJWdPLFb3ECTJXYOKGt5TbA
t27bpC+xTV9UMxvWhmBIfWirZD2HrFLaYhj2dg12wjCCO3fI8ydR5m9EFvE99C61EiS7jZF7vT+N
4UmO42Om271XtDoQCJ9SEsm4gjoFpTktHZag0dPcEM2IkrrA/22TNVrYCs4jwWP8s+XMXTTpIJLX
Nk1Ytl97jqb1XhpPry7Utju/BYeZQh2lQZvLsjawUg9mfwTedymn8jUCE8flR08GBIboVObTO5wF
DJNyKk6gu+ydaihsGgAqUAWUvHWuorHXtZEvu7nZ9cq+gJ7Pj9ZQ8EHxC2eHChkc5UjQ3JDVQVTW
l4DMugXZ4q+LZdPCXkrbjzSh8VxtTHrCC8qOm83PgTtSE/J7mz1OrNrWQy++C+aXbQ9pYBsG/edE
CA0cjbuyKME9txw+12Ej+eKySu07OwJ/MPBRizI8g8OkwYCsHH1TJkRMk4RcfAG2YjcZQADDWu2b
psz3UhBsiBwd1l5pMNgJG7ZyVFw0aR5tQt8cfKGMCtkBXmuszwiCt69XxdYYAhigflvvbY+iPdDF
y3oP+2aw82X1y7amz2aGXWhG+7kZ3UvZw/Qs8pxIoa8d6BZr9sABzU3nmONNGKPN93AaTlPZcCxn
10FME9utMfuX0e8/OLnyC9IeM4pqXxX2/ENpWO19Xdzn0eDxFG+vPs8jTyLlbKqS9wXRyuuWytbU
Pc9D76xbGKsrCzLPTq8TsdGDkRhAM/9R8Sw2YzXGjOIcwuJJnVNDE0/U1pjniBW0FzlltU44m/L0
yG+hXx9My2ivbGSLFdnU0LNVsnFV1hzq/G4sDHk2Bic9RLlPQZCTs38VTqPgGswUTQGbWDBekZf5
MbQA4kVM6gQ8JisXd3rL7ssdNxgR/JcQF1enl0QaY7fbCJNpB70NdCk9WW7mRUmZ3HEiaL3OpQeB
/IG+xWQDGHGi28Q2DX0tlkfgSD717Lu0E9bteKbaYeynZD9PNaz0djrhjaXwzW+e2ChmjUlx0ZL6
4NzhxW2u7ttRJ9qgLXrOSzIydOm2gj6I/ZWZCHXWDUW6AatSvRb+qhR+v+ZxOXuVb3XbomEJFdVG
v3c4ZmZ5OBy0WT2IrBH3tBz20JA6yunuS5HtRNMS88IqR68JHicMyOu6Iwoy59p+yqdhnRk2nvcS
kcqRrJbEEB0mcek4DtM1OLylrda8VGpGMMh/tzQ7Pco0eqNbDiSLH378PLFiCpL8Jqf9RsA8KWbt
uUeImYVdP4YJ9xezNi+JMeursGt7j5ucceC2wsj+YAZt+hKaJt58ZzOYLl8bcdqSfI2XRb1xBR0J
jrrxA4/sYQ6bQseRYRe4AF0hnuYpWXEQ0fcufKHlWX1nLF8tmG6CYbmMDm48tJ4ZOtUhmjxnZN4L
BjERY4X5C0xerarYQGsSwbc9A+4ASLXXTa25jYyABig3qyvfYzh9qiUfkZsArdSYok1JzMJ5/B3L
Wr9YsLusLKxWEon3EItcshc2EDGoTruzt0Ta1aEaIZDSFd74lQdaFexmNCeniJDiGmQdcCzoEJe8
KLQ9kPDHwh2WYFuiH/qs3luGmXt96OKvSMijSFriLulgGRi4sUEF0JCBNkn5m/X0qpKH0hqaN9G4
KylQNVfcya+SBtt9GvuM+JTQgj5xL3rxpcbWG8dqWtcNndWh7r6HGu+WQp/B9I4UEPB0u28ycdNn
asvNjtMMk81wX30oObMUMekxrrGggUsuzlmmWbcwDDGB6K9h35ofgfbm+xpsEtM6uuC+D1DZglOs
0iNfzHC1G3lAyAUWSF3APo24z/MU1zaapiHGZPqDFuOcKSOAQjipDnE6oOaaKnnMcYO6c44X1irH
be9zzRaLWGsOzc2KasRM+kyYaSEozLGRU4dHD5Gj5y9N8jBiZkdKsT+pBR2OvebkVykL1MjhKQIc
dJXDIUBDP7s8lw0x+HuLMqp1AxqV4Ruz52xj5u6zkXIHpXwP4RwVK3f4S+K0IzIBOz0YEhoXgkDb
R9pi3wG0voMQqdZlT3+00TbBDtS/YKmJYtGDCMV542SeFhVyhfK/dHto2a6qIfyUZME8h4/6XKCV
O1l4D+z1VpicxmEN33Vj179MLpMyz+e7QarP3ircxyQW7mOJbyYY0SaUvIcqNK2F0NxFcqaFJrMP
GuTKtab86jG02pXGcHcZguS1YZ9+5HYZ0T9RuQ/oI+tiLOh/ncfsMDLrIevDAi0mc58nw0ZjQXCc
xBSsNDOj1aHKPHhn7waqOXRme9ulsKxsBy5wUr9U1mffz8OicIBb0nFgJFRNikX+UAGTczi6B4em
8WNRVnegqBhsYfk/EAB4tCFue0xf44E48R2jTsAGNwnhpwHUDvuiOfuphq2voO/Ar4jPg+NyCQgK
fFhFjRZcLxzhuN7jVqqJojMf8ayIl3QHOK7ffUkT/VBiiuwncT9m2FOUlv9SGu0wcxJ4EUs4njgT
4zC3ZGOxC7WjM+3T2lgnKc8j20ZUCJzBiwPnztGr5kgyl44B/A6L6yBJb3THwkLHRSeWF/1rjJAG
s4TU9GJobCPrUUdC2bW+/6FVo7aVBbfJjsIIhnso+zWKq8Yv0vJYJxAU7ifwXeu6GiiR6fUrEwh+
2yWM5DSyWqtOA5zSaMXe6uA3tzy+nKYLVy7qFZ5IUq6z3V2BsbWHMVQ7i7A2shG1lEscqVtSSCOG
CsXbhnYLlMOpw3uOFZu6sjTPzOQdBQYUc8f2HTm8xBvmivC5wYE3ZdGqER+lU45/JwnTma/X4oyd
tjT2mbz/bvFM/fcllgH9cBW9t70a94zU3FwLw6LChDbtQDfD9ecPGMNeyBWskQcvm2hGWoI8Py8B
43pSOPphqhAHhyFptuBoYGr7O3zIr0VNnLUoIu5F1JcsxkkSwt3RtNJvp+jmbRd05GvogUGnyVvC
+QlO5MnxhrH6HGkeaFgcFVpyjmv3ffbffgAqxuxIwAn+ylpCRM7yEiQE3oJwMjbm4k3VNdIeSGAd
BbVcIj8vSL7tyl2yV5pL5gkkXuL5XX9OFof4NBrDtgiH323o1juqfh8d5iCWvqTBp2nZS+AQlDrV
sHkG1yvA6VQKwXc6T245fYvgnHOLwJ6Ov9Y+og4WO2zAVE9k2XlSo+kx6hJR5eKldJFD1mo0kgG/
MxMGPN3fAaFfKFZeWzpPc5z+wQy304s+YHnDIoOnpM21cgA71hyFGYQ70M0vP7QUA9LXauqnDytE
pCzdDVMgJt1Ru29GJQ6gIlezMgTCTaYdYSt00K/GBtmNb0SVP1P7ITedrhNKs4l1qfGeK5dHYGFd
usVkYONg3cnGPxUDyFQRl7OHPsHFEwQvPfakZ6qYxCokKmtxEzg4ldPtgrLwd3M5PbupSbP6siOZ
m6I+AQHg77o7iwjCpaa65B2E+SbWmD4spwHwIqynUBsN1uMOcal8ejGG0d7qEdT4kbAJa4zASzQI
KTBx5NtkG/SYQh0SvtyYCSo3ihVwp5L1CWcZSO4ydFsuAtz0whqzLUlOE18vECrsCcPyMjX0SnHU
vP11XS624wmdkYpu+1lGPTARmPPul9W+1FF40yaAA3NX/XJcoFl17VLFmdtXlYEXnrvke9SnjXTb
aWPTYLfSXMwyhlQHZGFtBdmbiDceEvY60tyXuWMcNX5zaMBzlgAF2Ai0zvIwpnWzYCjiosSaioa4
s+kCtD8ZU1zb3LpNg9dXk+chlTcUxzXUv+qoAYZSRvmhL8HGPD/1CQOw/Tg293MwfrCO5lbglBxw
hv5Ny8vX5lOFd5mw4bb5Z70hFNp3y6HaeK715hHq6lEjR0ww8FaqDgLguAl5JKzpB+fq7ja66DCZ
Z+5zUodbX1PP4ZIhdPDvD2ac7C33J7FY0j8/g48a74KqMg9sNzCWLgnByc4lIl3HRqhj4p1RyKrK
C3MUbZbMa7uNmpU6Dy3HwUrgH7Gm4kElI3xqNkkLOSZz6SPDagV9JZxhelE1itUsCm6JUaFGUD24
zprkTmrAY3iET9FjgPzE+BLItctjJ6AbahPSMb8qlpQDkoZOeCeHRGJnNEeMX7HFApACobDdqLpG
MtAww/hhQAbezA71LPdhbblewIFI2C3IS3x+XRhIgtT/pCXpsTx2VTmiohlgXjUTblu6swGE7Htq
McFoVByTTPcrw0K6NX5QQZkxcMhH+kIfIDQec6h03UtkO28MxJBK/epKN2Nx7EqFw2S0ACjXgb70
dTXH1J/e2UxwxIgBRVsY5jZi4WGxQwm2DeF5JqVBHt2yynYzPkY8wquReRINr9O9wCyOsxX6x4wK
VZCSMMftcXwll48BVU0v5fLbfqBZquK702gPTAhYCVP/qnP/+Xnc/byUy71dRjFRY0vdV3p4Go2Q
r2/JbdQSehoFL4+VZXGL9XHOl0UoIAQEACZ7gEuzwbkQ5zyF5+3yr6183vcwIMtvAnrDtQBj0Wfo
w/BNXzB/hBscS9ldy3bGApjwQU+K6ZcaStoc2KO1oLj+ekoH0Ml+fjSkv/rIB9/TAGgaC+2NBSZe
xjx7GR/MnPgCb2xZ0tdNP+ypZJxBnlUgUPLGS6t6Xcp+FWfOjefVsK3b6uYWMVSgNJj/wrTpAmbQ
nDkXdxQjOJj+1XCyX11gj+sIMvVaSxl/MwPolHDN3+4ynVggx7k9mzlLNWyzG5yKCrCpUEfwnfmh
JoYvDWF6ENBeLItnBrdzQplw1rahm9QQZsi7ZlDkgeuQiCZ0G2xS1+fRlVIJFS6Jn1QY35W06FRB
xxxpPP55biNgdQet+WXq2pOMxis9RnjFTf8UBPYeqOqtwYfjOZSTr8s2ofCYe8Da6adr1xC1oAJl
1G2Wk6XtQeR/mfo44PKu75J2PJkoQieph9vJrOXNrLOKjYTPrdgez3wnW4wAw1PQD1cm2wdOa2qj
rLreEnnX1vTzfVuCGwRn5Y2rS4tW1vRV8UmqOqoj/H66DLLct69ERo3DjI17nQ8m3zn4Slup/6G2
hempwC3Onc73oh4xb4DLUXMEXCWqqa8oorW/xPcatfcNqq3dtByP9BN4aQqjwVmEOdMpgl3yVMVa
t87D8IH7hI+siIxhsdkmtC1KykkzETSHbqlkahK5glhJI1RQ4AzKdAD7tubVZuV7FLen+0BQwoJi
J9cGJR1dZukHXTW7PGiQCzL1HpGTOuiCIcaZrj0rkVMNkxr+c8ciYLi2ASYABpO07n75cf5b51u8
stUEIEd0NCnV7J+HvvrIbeMD42xqttZJL00yQzFVrFhYiqXD11TacBgtAhwc2Jt1zskazEsInvJW
GMOBE4/gKbmKXb3fSSI0ONrZ7brJqPEwcOgTm80XgijTXnRfutD2jYC0a5Z4YSp4dK6w7mN61TcA
HWpP0Bm1Cqr4yWFhu2+mjsCOL46D9ccvfI1NW3CwOEuua5v2OLf4rgs/fXNz5JUmOxhNmHy4XuWC
tI2ZIPf0NMrdbFp/3BKMSdxQEthSm+Bn/ikK42hlz9Ci+qg8mDS7bfkCgp1uI5BBHCWPmBNxcByM
7C7xRElgAkqE/cJFsAY4M1EcR26mW4wBAan1ZTPvu9l1QenujfamY+LdaGT8p4QyTBKWfKjWuR78
MhcoA+uUT5vWhY3OT4bYoVQrmLy0VUsMo0Nq1ClbpNCWD3h2gIkxsCES9OBOQ4DS9IjPPThgwZrW
OBmaO2or7gOn2ZWJQXuF+EK+t+5VB6jbry4t+cVNH5DFGSLkOtLjK1ZqV8EB28psslBB4HGDiveq
KK01R+m3rDuUqf5FPg1twhxjL3KJZ7D8oqjQyj0fYYi7FVOKHm/S+aJA4Puu02+deTqNI9gj6Uw0
ata0z0hcW3DLXk1DFpsC8ysFZFT0tpbT7g3T+dNfYJhH6H91RmHXJKVYF3bMsnzejFudBdrOp1Le
qJ9Mx6xpA8GjEGEJX/ZXOH9wf2z1xqZxDJGrMLG5JPkD5gq1c5K0ZqG8EHuIfEmNx1GyRXzkBAXm
kirQkWN8x9KxnQb2jQPrrlyeRn05reHQoZ4jdrD223rx5uAOp7DYxRK/cipavJipQ04dBkAKk5uG
Jlk2NUn22x3IRunLP8wq3WyFifVs5L7cR01VUWRlfCn04Eo/aRbAjCBMntKyEqeJWJFZaZzv+oSO
Go0hmcecg2UGOxjNyzT+xHHdbfKgWpBcPKR1uOYl6Bqy7dBTu+kgU3xAdQPpUyNRmA35GgLOQ4ZQ
sDGj/rdTW49zSwMaMv+mLAkhXW1lZoimrI3QHdcEJg865XFKjvWxaIytPenJvu1yEFipsYv9ge0h
hvZUms1uTHjvAjHctDpwqbKikz6xjixG03VFoXRMqs3zRX6wRvow8Vkmm8AxIHs14pPVL70YJRDH
JobBNhvjvR6DwhpvnHDqo7UEin0j2kk1f1QR9ZKQVFpEr/HNBpRPPTT7G/k7HWhyUYOj77qIzzk1
2e+Yf7JlR+ev4hT8dyw0L62zLVlWbn1qvNEo2THpkYZolj9lsHW5qwq6fSQup7ZIHaSgQ2xq5YOd
5fd00rtH9jf2RvrTd6GHC/XMvtA5QAlgxzqCs+rGNEIevIRId0YQXhPge77fSmKWxmOW9ucgV2Ih
kVWrnKu1rMpho2sEq232FpuAtG6NkLIqh2wbaMF7bcDJyufnMqNoI4InzWg9AFLfAcWC7+zwLLIy
Ha3XGfTVqLtnfGOQMKnnILlCQWtuv+Up3BXVdBhdxscgizncWwDzx4aMHaBXrobGYQtPytKiyase
2nmr6/FTZ4tXxfqIBiz0FWyiShQhn7nnFB/iDosGx3SuD0xkZvNghio8saa6DBgPV1VqRzuC/Cdl
+6+hW/ibDtI4CXloZxIPfmaF+0XFb2nC2mZdQLSW+X/W6s1MefoqmwbiHRJcD76se1D8V98Zm50Q
XDZK1j7mvkrbVVlErGwI7+pyeo/vxk5+mikf16nMn0u4rCuCcx8RPIFd6JJ/C4n4hrNYZMjslM4c
LXLA9KvFDQbAh8PbMTDjbVmdWlbxkcFz2WUVxjwfvfiWDaDbNAI6f9E5das9DvnySRyZobn3hf8w
Z1cULbWn0n5WkAKXMqDy6CzT9c/LXz+lPRAqhbQJrhBt0KaKsiHyhcMPOfMntf/z8pPJ/9dP/z/+
W0YgetVy8JzdlGSP+meUuo91Z62PnDMnOHQ7VatHnSNhUvgTbqOWetl/0l1+fvSDePn50b9e/u2/
/fz0XxSY/+q3STlyWIisbtNIkXCnqQyqg+rwSh2E2gZiBshYwOUioQCzj4LpJJzjbR7Wz3KQX0EX
1NcojgbSlYmzkpU65SpEHbH1fCexI69tfhUAXHfVUqnDrISHqITf1iMITqxduxa1cOjjM1eexy3W
2I0TMwlJ5PE6aES9wkxucmvSVzhK2VQic1isaleyi04B/38K8R3jY1l38x6xzf/4EKALLzL95p45
rgud2xz4Z2sLLMWzpDusDPEriM1uM/lNsMkHVCRBFXRHGH7gTIj4Lo6Fb7wrbh1AnDb5aH6Uhn8/
kdgGeYVGxRJb64bfRmkLmsPbjWhZgtoQRdJpmHh7rrUbm2iGVKP2PY4iwwb8vkyUtq+9dNm33rjZ
4yDeWzH9QVwNN3D+nkHYA2I2J89s2vJYJElMNA1fzVwbMG+Ul5SdpD6Xk/0wFl/zFF+YXXgM6s0L
fmh06ZlbAeyFO8aFreJEtAqFQ3Ww6G6ZT8xOu+EiMiELWc9DbXuc0iN+BehRw4g+GwQKciMRiW8X
6q1Rq6dcI1XYDtRqAfxu15yXQa7BVuqGxzFjcNCX6PWQwSYsShJWMghOin5bL5pn6whczTqCziQo
V6inlAJgZl5OdGMGDRe5iC6wcVK7sa7v0q7TjpXrdGu/swcWw1+VxQe3hdZNGYipAT+IEbIeAhTY
ymnrUzFeDXbVMF62tEqlPGg2UZbAQygAFYRj9jBP3WPoAsDTU/CGUF7mlSZG52hnJNLVlFXQM3O4
Yaxbkgg5dXAB7nMX5F+Hlp5lk+fWOjcU1zio0E1Pk1tsW7IwlHqRtu6LMmF/0JIarvFKuAXvhQgy
4ySd+ZWD4mpuXUFWbAj3pU+qvUzwfI9i//P1i/pKvQ0SyqjfsS0/GvNkc/LOXp0kubdG8z4e8L2F
L9LHBaT0UseWgLCMKH2jrhAzAPLTzx/kWmfT5mvSBiTn0NZ2LZpBD6Vnj28D4OyMFkv/HNGqCZp+
qxE7JkO+r8Ie6OFkeaalTyytyBtnxSmJaN5I7+I8PtJtz9/bo+lPKydw7LVm+Ue4+Fw4zMN4XDn9
J+6OIe+9DjkLSgcKghr69VQyvqXwBePooizx2o4WnH7Skk0pzmZsE9B33uc8fRvrHk8j0Hdn8N9N
P/TZYoNf702ieLMeHjtodWuLlZk0JZZnwp5N57+JqtN3jhkj7kfTe1KWEBgS9Kg+1pKtH8MpUnqo
PxZW9UfPHK8Ok/jWYWRYET2DZZd6QyKjWx6y2YIH/+Iox71oKfM6x4etw0aK1bSKrxlsQF3zoSoU
EnpFa7uHMY90z81QXQZ5pnxB23dRzcaRzm2foAMe7/AqOsFx5hcp0uScz5DYOmqCnduIlBOwcSwx
deyaKXxIl1PUQAUGyhS+BcXmgb1jvGGh9kSNCHDKLqb2YNk6FKX7OyZ9gJury7cCVu3xJ+zfWkj1
bsPbTqtlA/SqO4UG0aogQd3SmUiBoxIU9fPmLgxs9lZl/BqXUOXdATQ3aYoKcEPLUyybgpm7H9Ut
lrAp9wvwAXcg65DCtynhlTWNsy5HGivg9s9TNuyH936BkZj/B3PgEtlkvkE3IN58yUXfe4JNhDIx
BYE8ydM5PvqtobNGKB96QZx4WWj8vHTgqNFMNB3foP8yJqO9IndQkk6lUMfsx69ML5y1crE6V918
YmQiS8oTJGk30gie8oxBkeTEsOoRrI92R2BdLi9zQeGi1bJZ/MFmCCN6mUt+bdZQOhbbRncy6COe
s/rLiJIccZXfgwOAg9VyT7N149tVql0PkXyR9JpGXBr0H5jsPPv6ovA3vZclGzwS0jBRxtd62WAX
KoF6MCRf2KXCQ69KHe4Y7nenk6DTI4oX5Sab/egekzGgQbCYnC4SuRsau+GpObIH0KnIpc+92yDH
hadZ+57Q6zlJyJPdRPbVbVlp57Oo/6hym69TiyodOUANMcy3oWNRrOuYsaxBRddEVmf089TDkUFj
j+wu4EIOtZsXN5g4v4k/P1LtNr9r9LC4zjD+yczo4t4P1hy+1xk77VmzIjY4Je5kFVMHGhQvBsjZ
eLaGHaSUTTcRGZhDlqiuUUZvRue+Q76sv6bm1aECDp7HfdBKm9PSYG1kbn77DmbUuAg00rsKCEMP
F7bIMWyZZFE2IgxCNG//TzJLfNQtJKMJGyAFEfllcrCI1oSQH53FAu4WtfoQw6Etm/tWt252BaDV
qoOEDlBwM1n1jEbF4ipd0gLZvMMZ98uK7+UYhXDqBTJ6ZG0ilvp8MrizOVX8C7xLAGoMNyXwgm7H
lF0erABTSVIUjwUeuZKCEvzFjc5xtroN2Eala/afqlUDjxK3firD8hgz2a6s/AbBrD37Yt5WkyBy
GQkfrwDGrqkqAxIwglAU30c7dEi9KjRYY/rjmuk5D2KvgFv3bVThQdVYvjm8U9Yy8Ea5nWldqTIQ
B26FHZ3bdfxI5otzLpmmP1awFzP17zMTLizluTsFoUViphP3YPnYn9asFR3bPhtd4U3FUF36kILD
DgaMlxgQLEfktouy9YcWuzT25Sa/BBWMkDpGTO1rXXFP78R7Y8zRLkoMB74ca4qfl4wz4TF5HcK2
vFCzUF6yOrK3qkRd/eunCPkeND+oIMwqk5yHe9WGb+FExitTbHi60rjFyrc2UODxU1VRuYXNu8RE
XA2IKAQSzXKOrQUa2hrbmh5uuz20TvPmOHNyDqzlPS9RbkCcy3OVaM9WZ7hbdIB824bfgkoeHpHT
C+sgeC60Atq9xC1tsQ4mmgsgOcLl2JRERsN0Pjah5d/1+AHMdDhG4ZTcq8fBTrAQAaego7LDIOGO
6brOxbYZsGMS3mAkNiRaUklopuBmvNeyXG2Vr6V/MeT+rwjh3yOD1oIk+ytZePj6z/9gKBXSIs9o
EBs0KNIziC2Wn79uEfLgf/6H+F9d6KdR2Ubx3gbsCyC3MS59qx8jo3UfeLt2HdrUMZEmnVLoNltb
UiiqdDb/c04ohVEKM3s6RSmOlvjlh4RYZKlxjJJI22NfySCC2XRmDqX5jyiUCctxXdROugnKZk+D
dHycGOFxDKT2U5u6DdmPTpzMBB9+IagGCAQlduhJ4d4o/fc0N4dL41bxwejMa+nPweVfLyrLmz2Y
w6dAVOy1JHNSjwNOhyw4s19rSnCl4tY5rv8/vI3S+n/fRmWK5d10FDQXYyHD/e1tHEICEbMBkrsd
nK+yD8R7V8NUTsxYAR7UbBSOPnqb38qpwfPjpCDbxWjecDta2EHS4tDJ1Lyxf22ujpx3eBYIsMiM
+Ati9yMfXMI4HT3MU6MdEkBM+EuC+zGJ7Q3vPax+2/5MRQ3wVEThg0EMEctF+JHWKZ6icc5eRDTm
G1lQV8st2llj//TvHNEd1DhVJyyh961BTk821YECU7wAaDEvSrI//xvQ7x+J1b9fbgts798vN9dU
jICGTUzWcZb86t/ep9zs/CLEF7CnQXsz5lm/tf3GK4eCLzc2JkZJIAY4jtpTr2NlDftdzDXgDWYX
HZCH7/zc1c8hGwpnSuv9T4AtpqtsT/Gbu83YN66/QFIEV7WlMXB6zsbobtSzkcYCvIyan71rcdw/
aoM84eH57782/t7/8ouz+QJt7MJC/hv+L6c3vcv7Gdu7naYH7KXIp7uhMKOPsKSyTAYFAD/JN4Lt
ldyZVQMyW4u034p+ZCjFDMF1Wu5lbKXbXLFsZX/aAwbq9OfateC61hlSN5fVqpnp3EO6aq6B6aR/
+1FihXeOYbZ3Exx4KiaS9rPnFmnrU/5qQwTbKeoEWUmQyhV3c9HkmyDQnXcfUAQsC2KBo/6it/F7
BLrvf3N3LsttI1uU/ZWOnuMGkAkggUFPSAIkRVGkZL3sCUIu2Xi/3/j6XlBVx3WpOsrR054oJFui
QAhAnjxn77WfqG76fYYD5mCqXjxkCME3aJEQYhKchURde6HrY3/BKgFJLImhcbPn2JYlMKGauclh
zmxAxDsDW9pJRNfGEcumDg3nC4se5FwmBGOdRbeVS7Azm1keCAFeyiaZglNbFy9Daw8/BoZdxEp+
K/uZjCsbKaiwHroBHUOqrJpcw878UtHL34P4AvnDhnqnGRhJ8xo5n+oH+7WeyovRLNYPHq0Hup/B
ybYnDLVxALejd8LHhCABrzcs+w6bHY4LLT9guoRTgMkwiXzW7YZkXywqo98uVfsV2xvC8fbIvYt/
d3S7W5HgclkjBSADVa+FAp/sIlJAi2XeJJBXD51s5r3VIcUcEqFQVnXSyygzoqA0vv77VSj/+SQC
G0MqqnQF0Evj8x3GgCfWJJ7cg0vD9KAjXZa0Ns9qeMkGcY0VLAgzbMhDKRZxyiCD0fIjqQgJPTt+
4rW8Zp05xrr4nlv0eU1md3ulMyfXZ5Dh+TzvFhd7h2hxCvSrqn7pnI3q2nybz/Qg28bxJKE2W+BV
XxG2IdqgO7oFw3PWO74T5ot1yJlV/uZtr+vU39cx1BS43mxpkiqgG58eLJpVa0sPKuWwqPISp7O4
EK0abm3SxO5CQNh5IfJDERaPpXCRyQ96/8iO5qKNPRvMpu2vrYnHkkR5pj9WeNaCzF6blRKZDJ7l
akD9HeYDysFVCLlMbwbuv42EEQs8KHniJqp2LjOxtGnvbAIbRWkdaEen8HXIWSC9wdplIrf82tq3
zL92C+Os35wCw/7nn57QWtNy7RVmqrO3+vvDFdZshSO4jg6DqAZy30Ny0shkMHLxaquuu19CO7qp
w/gPZaLdMOPqBej8rlHh5NtKpyGXu9XXLL10g/Elm1NUzOQkPuYqJIuNjDeHReRk1c3w4sZfA2QK
12EcvteTrh9EPeNz00z9WSZqhyKFO61N8KvM5QVKL/J9xthRmT0XDN4uS9y8aGEXb2OCZG5arem/
uAreJKz4no7Qrs6nCmJ6ec0qfbw0jJBvp3D+5ugtzFRkewQ1og637Od2TqxLJ0zzwvPylXgAfWcL
g8u0i7sH9EPyFtbAnah7i61hjj1k1M49rqLtEpqWByyqukBaTXbdLM4f2hKe2cc2Y8s/6OD+rbkm
lMYyHpy+Kk993TxI2Tm3E4Koh5zNYOUuKI7RS+6ZtZ7Ac+M56Yp47/QWborF2feLe+r0mlHBqMc8
8px7y+jTvWZ3+kocM71RQ5CKTTEkzo74hDXEzGo1REvIXyakZT79j3c1ExSLmxrgKTnh27HPgmuW
Gxc6DtmeNPrGqxyUxG0RNl7M9t3TjRxiqKMQ3xla6sciLa563B+QnCLfi9mXBwvNbssgU4c88eSE
prsFGkrT3IqcwDNqQ+zNLuVR8ExxRf2X0dHTIozP7XfLqOh8LTNSrmX4qivZ7pcIEQrOSJqbPQbH
qoCkMCTsG5ol+lln4opu82wg2bqMOc1RE4epgzBnQwpyc22y3vVgF0lvmmm4xLORMlov0AIq1BZz
rD/iMy/vs2iKt6PNT0aBTa2+OM8oxTZSse9DYWrf5v3MgKcKtKd/f7IYAqzw50eLEsokNdo0TNs1
P5XIkUGsxzwobc80ddquJsJLpoJgi6JbbObFfB/YRD8UVRLsZqMl3ViZ4Hcj4xvpzyH0BBp3WgJX
onTd6dpqIjr28JpIv3MfLdeBhgmywB/UaByktF+6Qt9O1ZyfrdJqL6QBIt2rh3Yjo6y7cwONiA6n
ZIN3naI0uq7jvnsKUrwVhlBeXKD6DRjOOzp5xs7QdSAGB34upJ1CQEbGKiTTs10ifhissSeESbfO
lpkzNi8NYNtu+cbYnE61U557CImo+7keY8tQd4JQIhi/cetHY5NsZgPrdj53L/ko1HVMY0/iNlt9
en4e3eQg+P9Qc3uMAWIhtLwK8Z32xXAgGxpFVeIvFBF3igqXlWQcD8BD0J/YyW7kgeyNgLlRSpIE
rOfBcpB2eAVsheSGLRijufkI98LaffjgLXWSUG6ANlTLIadjs8ns0X3GRntO5xo6hXlfLGiuKLwl
aXIudkBoXQfs84SDhK70TGzYpNUW8pIWlOYIk27RYW4NraLYwOhFJtOIzKNUBPSEuo+MfRW1rUoI
xNXoXazHBOcNnS+ix4YALWZCAsrBddL6LkYPsoCt8MwQMx4qySQkvtZNEQa4CaHMTSBOQuFV/Lhi
/7/NgIdDKX+5J3dv3dv/+AHMrZvv3vIf/+t/kqsTt/Hb38E8+HzWn/oLzOM4/2HJE64LdwcRoWXz
X3+BeVzzP/q6v3WES1kAF4dV8y80uJT/0YUjdGycmBKwLxJF/xeYR/CC3Ok68fHC1XXp/j+iwT9x
eQzDkOywTeoyFEbK+rw/jOdm7MvYaI6FBbUwjlp37zTzY72QlA3aF9urrTH4St393JD/M0FlQYFe
QfzdYYVZzlEK1QAdJDFhBJgZFgbK+jx1vXXfBPmTAYTDBf27K01H89ysWxN6HIf0eESpxURunoGH
xOz2dV/S0hTN18xEdtdiLdrG9Hx2PVuLbfPiXNqoTmmTtOwx8lVE98oEl3ZXIoctCV60KjUX7iDs
Oy1QuKhGGls010BtIv6owbw4SP6cAqsF0ca4m/O3OjP7A8Pex6ZmDtQQ3s3crCNyxoTKY7LOhMD+
ghrXmVFo/Y+OIgZ3VHXIIkI4VS83GU1RH2Ucw50ie6tyXoBBL6jUOfdnVhByhuvphEkQl+lNRQV7
aeb2oK98jcmVgGmH8ZDY03vrfI2MhipNaXQ4E/RgTimkj1SBoXCcYA1A/rwLB6pgWmF+bmB5K1g6
N6HmMP6zAxzlrJKJY36jNJKHX67o65+F6q8b44/69Jf6lQvENG1hwrCnAS6k9al2wzXXDOVQVcdK
uo96h3zp40PmADaxbGJdwrl3iWDvL4jTKOFJrF1i9dfJ/Pdj+bTefRwKHHtpmnjRlKF/Wu/w7ulT
SIjWccRmu4mr4itBEWZzKLX+Gooc0knxIzaz352BT/D89dcqEFoKHr/lGoC3/l69LugMljaysyPp
WLf62irkwqa/Q7JpQ3ojFiKUk4j9RzxLVQM5WWtHlEZjd8PbsI91uTz/+3lY0wl+Xfg/jsh0lU6l
zfND19d6+5dmRaKzNNFRyo5mxIlICs3cth9rPm3xqSzlRqPJs7HNzPbsJD2NTCV8jQi/aJ2nTZIs
3nB0fwxT5W5tezH2bpntP17KDlJsGEJgFEu+/PtBf97/fRy0ZcIxN6lXbOV8+uuF3AFUAQkHjWUI
mNB86BJn9jpcUPRecceDwol3cqy/2oaOlznkPsSiam9MVy/Zwr/X9lzspYu0vNdK1C4BKeH1E+5i
WiqodEg1CiBFb7M6+d6VVbLJRJveEAXQ7iZt/k6q6V1trSdCxO+TBts+sMq1rhQPwqk7xHDu42/e
8XphfLp1MGvxTpXUXUq0T+94SsmlzFM9PhbdeJQa8fRNHef7cHyKGLTfStfx3ILOly7M5MYwFwSU
9AgYZNox8hryIytkYYhtUEjbTKP0xvJjukXQmRjoT+7jUNskhgZ35LPTrqp4CLgVRv0iC95ctJoI
fur0BiC77hdW/1aX03JoNCRuJYT0OlArh8szh+B39wuL06e3bek6ChJTVy4f1af7JTNaBXQVUEjX
uI9stEdO+XJpguy71gf9vv5ZEAhXCEPzpnZuycW2Gm/laoWLj8IJ0bd9ootog2cC2/qbP8n/7dgM
wxIC5p1jmh+dsl/uHFxl6EQbOznW8wG3sLpZsvK1dBqWhNZ+rJgiofKxvI/lQAw6rvzKRA9tU+Zm
bMjHwdO69TbvxbcW/KmJA9QjcfOey5LAv6HGsNbRKDSW5qeFdQaj8+PiEmhdnBzHutJkQiInRt0r
AfTunCy/0kkzd1oYbyujymHNxCiCAvv872/b+OcjzCJnxDDwOdquQiL29wdGClgvDm3kc4tN9AGC
6avZQrjTbSpntZB0WEvmVt1+7OTJDfgCF3G8MeoIXIhJe4Ig9N80XD+vKybCT910KX0oZSzosJ8O
yYw1pLCRGx8jLMwbMowvOnFg+yYvGKIq8xh1TnoIB/0kXAccgWruYjVquNaM3x3Jehv+cpt+HIll
CC4HRyGu/tydSPLO1hqN27SLAzID39to0o453XokbOO4JT0cd1YUIquLSK/TV20jYuycbuU8koAq
O/WUOSLwon6xfUtYNL3Fb45R/qODy9myyIJZWyjr02Qt4365bns7axu7nHiUtNad2xnuTaOlWG/K
Zw3X/zdUhUuo5ycVE8RRRd/VsFTMRiHQWHF+R0H5TqQTnrqK8EQ3+TIZ9lZnljQkTn4V2optiBGP
lVhMPTBL0NKF9tT3UQ3/QrRnqENk1RNujKPmt2f/H70hi6AthzUdtZBg2PypNz2wrY5rq4uPugli
uwbLTUrpfIodJ9x1ODA3kiF1IWDcdOS+bkvkAl4g5/zGakvcLooYs+KgUjhS/37PWJ+qjfWyYHPN
CWcsQC3ufLpAB0Bk5RIo2vvA9VQ343VMyoS1fn60dEyxE+hV+BXLgxNIYz2B6AX46JuNPxENQhEK
6aZRq0UOY+6RNg6qR6mg68zGYclafykMtMBjdtGHvMYEY4c7Qh4M4CxMkhHHPsoJqWK/JNpbmTOj
lUO7xaD7PqVm5ZkLlh+iZQnyEZuxtPL7nshIfy7jcdOV0NTqdYLtlmNzGzndezAQoJj2/V0hUuNS
DPwdu/RQW1X3Rn75eYKKCKyv7CLas1kGjCN091B06ECVTKg+IkwCDuT+38/xR8/3061ncTG7MChd
lvHPuUSUq8BkIHsw/Y1gwRAZn9U4eZeFN571ln2V+XAfuMRtOsFQ+HXtZP6S15VvrxZJA1JF22RM
ydOJyAAyUawoT4hZ1lf6RnVsyuJHKc2agVX4EjDBO3A/Y2d0ifZkTmJuRhfYgIMGfhukgevXenWp
hsb8WsEECnYtO6db0uAyvwGFl4SRvYPFvRpzCFGaYQndLC2e6YhRYIY+gtppfT5MpxFectWPP8dW
kbo4YnAOTQC+tu7qm5FEbcG9/Ba182Uh1nvboM7y8V6gMnaZ0qWy3sQak+AwaKKDRENsOERpVraG
iiZzv1mhhuC2nC8ccbepkb8uGgwGc5nIFSD759//QMan9ZKbADSsIxHoW9Sq/wiO0t2CzKWMs0Qq
WQ/Eu72kQaEfqglNOc7rPTMuwMikGNQgCjakmD3aGTM+5ZT3kWUwTAAnmWoAgBibtpsCyZ33myP8
VGR9HCHrOPWGcPj4eVMQa4KLSGvjP2vhehy+5EEYeqXO2u44nHFuM+jss0+rZMFMQv0T1uW3OaZM
VrMEQk/4mwl9YaMWNmC/OTq295/WFkdXCrepQ/io4zqfnm6z01qtOSVcZUga93GsY4vvx2+osFI/
EFW4raZxPmkmvA70PXJrJYccasDmz0UvqsPdvx8QvJL1ufX3e86RhIFBUmUrxaF9qkqzptLEQKz4
YZJo4SzZpg/5tMb2OcdiKLRX/svvori4DeM42ufVDyAk1ZssvxoJCu5SyuaPHve3pkU5bkdU1Wb5
g3KmPwVqZCwc2JkfxfJKtvHkjRidfEx23NcDd8VgLHI7ZM8hw1aMnxgVCXG+NipmS8VdfeRPeU6m
9r2sSmaD6McPbbdcA1FynwNEvVGcST8Koast7iD3JNd9b5IoovGNfjctwfG4CVUwgwjCRtS1p8K4
iVyOE1Dt3AIoQOEnUEaYTXVjysk91EV46jNeKnHL1rdMwqwTPXxw7QUTa8TinxNYvCEQKL6hi4qj
pVymfTS0P/lz4yhOBumL2XmXIL08QHu8qRzUvaMDLo8WGIRS34rcsU5lGBs7FZnJo3C+crKjsyzG
h0CHpanGaNmFHSAzmw00i5xj3NoVgpEgC0ci3TO/b0FVuEWzi/d2KHaOqJoTC+o3TY3LvcQwDkkt
9KwFR2Y+Rhb6KzoXEKDivVFmX5WhTaeYNN3NuCZAs20qiM40v+aFaVHrATxyFbpCzT7jJ5pO0IVJ
o2L1Pbhwh5jtrzrzKIj2GGDs10XsU6I9mmiYj10ufs5LKh76LHnDPjPSB5q1vdOaM+EV6xpiO3t7
lObulYcg3luwH0ZiHZGSBHfZGl9BkAWuiWnkL+kMvqD1eJDo+HdNBHmvUu7oTd1UY1jSomslGB1I
s8C+Zhp7djdi3wnu6qXoiXozyaSSWqATI66e0WWgPqiKOzCmxEbYMtnWOgZw3bK/IhKmERoW5c0M
T3Nnj84fkUl2RaFG9DWQuyh6ASbmydQ8sm3OUculyNMtchgMDVh/AJR+iyS/AyAzvo8kH+xDzTa2
joUlzCzmcNeSX0vz4mxaKK1j1Z7klOYHdx6fzIXRAkVVuLOXfjfUcAhbds3eIBRDuMo+mW5LWwiJ
3A5Oyh6b+1lPsuicYrbaIJ3wCfFEPGZ0cKUsm30xo2VM8ua9kEPnq2KiTu0BvSxlr+2SCYFrFuQh
Ct/6uvTrr7DVrcpK/V7HuhMNbBs7LEgfRXdTBD4somVXM5PbOLaC4FwYe7Y4AotclUOfR9+rLXTe
GosakbG71yg5oQ1PHSL4shdsM2BL2wC8NopJSDYQbpaW5Us6zxhd4/vG0AKokUQ+B6U+AOKeDYCp
3JCReBJaOD2LVtAKbIlFERRMO6Y6ZN0MofBLu92nQRjc9hqut8qx/UwScYSVbChm+0wNVCV5AIPH
Wvb2ZF5czQ7Pev7HoI/2ZjFRW02pG57VetBx615I7HbWDE4M2QobKmZzep1yidASh/XOjUyi6bFe
yii8E/Mfdm7s5ro2zumAyd5MSqyUJoklGnOkW70oczaDBpCOZXg0c3GIyiS5HSZpehDvCXXXo0OH
fikrbMRvxnQObCbZooj0ew1Sg7G+8bLJx70xOI1nJv307GA9Rd67PKWGuKV+1A5RXjTwpjm4FGrL
S9Qtz9qiuxulucZ5cWp4mMiXexFb+3zErwjhFYNjGQ2nQbLLZTWMI/r/3FZ+hQz81pZNuFVxar4U
IrR3EonxaRaYXEqt1b/WyBrgzNlXGHTmnq0758mhP2GY7SFOkW8ahmAMMTl/lBDX8HZhOtcSBoc0
fR6aEPiLrZm0OuZEnAwr+VZlIDap1DpKybtZxR6FBlv/enk1Gx49NekrWWbQmgh+5ANdA3aN76Ks
W0bSssfcqA2XeIHjnOXuPTYz9HarTY1tNjucAr0OvuNdMZs1t+XBUtFjPk7NRUfKsGOeDRmnkxXc
8LPCOQZa/kjs2nflThbdXqM6Zj3PoUEb5B1tkleGkpvc6lqGZHF0zovslMViv2T1vYXxeFM2UkO5
ZyEWzlpsnHgyb7IRexZyFNmMb0VpPpMbV5yRBordwHDdr0yC2bA1VHTG7z5edWpVstVjppnpNDae
7sjIN41v2Nd4Vo0IyKNM3wsm/1ij9OqM7u0ogZ7sOinQzdjEpQjszSYXtD5MUAOMsfAr9LMY7e7r
GXCZwzwJl5Kx7/rhS5PbiZ+FEgu2iytzNpJpt5T2QzU365yWa6gn04UpRXYzYqbYxLLRj4Zb6ocw
ZLbH5NXTxozy20aalsGyJ9MC4i1N16AE8dMX9Xwey+YJ4DM1tBxes/6ty2nesGORwG7SuwnYOCpY
/sDQ67ZjjtWUHlTj87wYkRUl8RoNcykb67aw7eR2jPKGcm0UfiBNXiaNWNVYBOu8lF+inx/qO1gm
cMXr5ggayxuL3Llth0NhSHUwa2BlXLFHtHyvC2aA2wiJCIqZG12tkU45JaB0WaNJUezYRvbdwS3I
U3MeXSDEljuTcae1xgaJaEOuuG0RgQhuny2oAu9CNJHM++akw9ux40bzgkgY6KAqeWAYie0tVYbv
Ls5TOrnvqo+Ks2tG4FBocvVJ1W+hcaBZD+bTMrbMDMlbByACRTaxbPYxuPzscLpkZuHuXVKi8uFn
2+nJNV20h8xk7g75X/PmNALgiMC2wnMJT8vCNTstyVYlC15Kt9wrZjgAdHsskXmJ2g5wIBiy5tmJ
x2+j9jJhSA8hn9Ainrc1UtQv6Trw4Dl+5C5wiJuiMrSa4Kkat42x0wqlDq3ke0VoGrcCm40Tf4l7
2ozcclgJeSSXM4gKxjrLXo4VTILujUCum4mVeJrzi0b/e8POj7ZT45daBmfAKWy60AxIWhuq90JW
HCRvembBvUKSsJrvNjakt20woQmap9Dvu+pOqp4xDbUTxidzm5jWF0rqnYjt8bYvgHNjlvVneFa0
YbLvsxcU/fcqbNR2oBnDiPVrqDAMTUGGhip9bGiNbNAMv/YjwuuBZeA4ZqQ7D9jyKImhIrQzjE0t
oGwTxM3qVYycXe3TFcOnL9juIEa7mynt8cFDRjoA5Ythp3v6tGDQ0IcdEpYBpmNNd2NXZSzNpKM8
jgva8S730hAxiSnLAfOvKbeTyjtvrOf3apQT7VuSvyDDJmMTMXBrA3gjiQ/chy4NnJo5LcEe6Ki9
pF/DLgR53u6TGLAiHdaKrEJ0U2IitGvStsuovZqY4GN7fmNvD/SrdvZRy3Y7m45YxAd8SWm26wvR
kJvXPkVs4CgrFMB+xx8GlGphVH03bHlSNilfM4scDZjoDNI6wVmwTyShl20d5V6TuGuG3akpGdwt
IZCzSWNu7blLpbbwazZK5SjXVM1p71PCCPPgOmLmRAOQbJMuG4mNYPCd0PnfsHpdZLifFJbxJoUa
ZO77SN1mazPIrcQbMNpzPaM4JkLhttGyP0Qxn9zwdrbXOFy0jlz0BZVCn951YdOxXDeoWoLvqZM9
2CoHMYqXeaieOvoNUCVoctQum3SzuGtSXCWw35Co8eDDFYYzNuN2Gevkj7QTO+zJ9Cb6p6gr4w29
RDJKAjjUoeYebbBJu29tmRf3ueMeIh4FK/mWR9/aDdQHMeybKvpSNfjX5sBqzowAuSWwvezmpflG
cbQyCayUTFj3yY51lk6j2H8AidqVSjSswcVOEYBMhbeIB4YvP/7j41s+vvzzw5p8FMObXeMw10/H
YPA6x3r7k230kW708Y0u48O/vufj67mGf8xT6PTxFZkLLHgkVLq+O+nA69cvf/lV60uPIGSJfo2C
4GCAmOnLET91nfOn+Psri64SCKXXI/7rZed2DX2UxebjHz+O8+OzP3/yz2/65VVCV3wpQET55KLh
s/44DKx4OoU8utr//vin4/vlJT99z6cT9/nU/Pk661sM++LJbWlGzeE5tNium52eH622HS5MhRFN
og4Y1fTmZv2BWrXfTxqWpMqJwFU2qt/PA539RS9xd/FE85PWzLahMYxX6VDgJ/n4mke9H6Xx25AW
56yhDdpWFnFbnd+YqdyRDvQ8dpPNpd47nt6lHZS7sPOMaXgJI5irKs8Q7Y7Bse2igqXNJMs1ryGy
p1W7MeRwhZ1IBifa0WMTRDetUxW3JbN3W1W3tpPnV4nby4YvQEYFAAy3jTx0TJCUhP6zjdzwIdG/
NyOpqCIlf7ZoTDjNrjn5zhGUPQXJtLwR/XSfThFky2Fr6OQT2nG5ren27cAvkzyTTecMrvYxM0pM
FiMpL+QtNPM6hwCRs3Wm2y5aQYuZfiiHRW1rBNQ7Ujj6va0Aj5v2Y8C1glZ+Im4lKb3WHKK9o117
jIE73vWukOAgxkoxIJeH0NK0h9Br2LFtQ3hp25qwEaZdnLQ2QMY19fCyzOya6V9AwJLKu6g/nAEI
YCfhULWEV9rj0ebSAQ31nlGzCcnZ6KLRJxav9layAiO37oxwQoII0OI9+SPNmcYEdc9APkau3eVT
7V4051jn45m+xptuQELW+12YOhOuLPZB0UhGtuqeEhk4t5Gb+3HD2QNL/bUy3KvFNGnfJAad3Fzz
h7HridkGFhMgZqZHm95XEiWgghRJ7t98NTMeqCbEh0hAYLNBMRZWdoTJzxxLvogBuRA+EASWKi05
WtrpMmlvG3bUF6cc/bCGGRjEt+YsrY3BVb+ZSqfeB7k53YRtukOuTtirco+CB6gfV1OAu0V/SgXi
JmfRIDbl5RqgzCRn5anB4NkY9B5IYHbIeEDSaM/N0SEYG24kyoiV81qAo8h71sBZ6wckYRqxSWu9
aGv2gMvHIE9V4Mm3ljA+VEb8nk4F4i1dvgdzEu2nGUWa0dnOHfz3rTFwxOhMlp1QMSbyvrry1tpz
vkaFMle+0xKdhob60WYIXLQALoiIe2ObWFZ/6HFCZiMJVCTCwgrlzNTYmlGTFi4XllOHq1T03dRb
/cgPRZtuytNd3pfeTEwE0vCRJPrvyfKlWRaMJgtgyRh917zCNuPGW8KO5VQsbxbJEfChx0tWBI+Y
Ft+ZIpmNwvelkIxZ2k0QdRxkngWHQTnaNjJXJlMIz88NLIIt0Grhxi1fp77g0pexQ81M6FTY1ReZ
iH7tHMHOSFOMWKUXNUwEdEuxEDcuT666OQEwMbxk+Y4/xiH2wJOgHzcN6ktfz9SLaNFITwjXWDfN
xxZM6ToemPtxYtWGkyDj9jGFZGhZ30EjBnRNtWuzoGuJcnxsShbQNWaos7o+dV4cDhdyvtC9CTAZ
jl4ZB6Ro34pe8dAwEUYaVphvVIxmRIw5vseqeyWG59QpY9r3cnnXSXGiZP4iqnEf/+yDldQ42Rir
3RY1pvGTC3DcjuDdGcCYz4YaffgtYDs6E9ydpmbflYKkhmU+BFJwASJFiTJQPZIGP9vkaINRjfac
yHIv+06NMZHJcyoz82ZBkr2NO3c3rcPnUDQPbkHwIA8MwnIR96bxs6tLHPlQE1qdkAtM/WfyL/fD
Im6E6dJFNYejNcePWCfgNMMY2SmY2MxzzHzfvFvwAuwSXhUyJVyoiSi3APyV1+fDY0LbQtbJz1xz
7p1O50ILzAl7u+nFD21e11hL2zVaLLvP0/w8W0L3GBZIZbx3cmUWdeRXhPWLO+egjELUAP2YP1ZY
7PdJnjg7baQHTpyF7U1LRZqglvkKV9AulxmIMpoJRufZBr8mndvyimINnTnhFXryDBiM6YQc3wJk
E4Rngyyd0bPunCV8TlLzh6jnwG/X1tOy2DdJQUnRZkI9yC7CugzXYaw9q1bytuUOiBrte5vwfBjV
K3QhNixw23F1EdprWc+4fkgs+jbrOmpOAVGny+dj2GpXvY7rPaFyN0sa0JpbVL0NFLMzeN09sDOy
l1ZuR63nX20KvbrThS968PBtQLtsnOzHZRkPpLfZ2FOcNZ4M1QsyyRLi7RYSMPvZnDlpmUwH0uh2
sJkyNvQBUSwR9CzZDYc+K89xb33raeD6bocpF1gnTdHXwejiE2nSP+yJ7+3hhuLFJd8scLdthY5+
GekLOzFXJujt2XNEgTPEkNUhF74N2pEIr1n3x74tkNmSJoOIegmiEn2/XzsV7Tz8ArdjALXWGEu4
EXX3IGx6GrWZPbakAdkaWFeenmxV454WO0ljUGVPTbRu8dpW3HRl91i57OudHipwX1mDJ+0Bfp5J
xc9SdQOWYbWvz+wHG6TUSaF2mj5kB5KqMLEu2EDZ9VCK8FgemWwvLdG7YWf2W51u4mbtUI349n23
ZOHUIxBKSX4ow+FYFXgZpnzDg9POeoASKUI8K42fAhqZ20KArhLxdBXm/FgUA01hwM5+qdPN4/E9
2sNWq4d0q0J5o7XQSwa8843tdqBkTNCrxNbjW2SGTU6Yx2+cgwT6DAYT+m3YFJ0QRHaUc2LxzveG
Rk0zixj1eYgN06IDQrOiYQyzIeFjvK3DH6D7zd3SKMdL8Pd69IQeEgTjAOjw3Kvpy1LK4p2+eFZH
xI8YsDwWBrQv+M9fehOERZLAVSNO5gTKM9wW5C8TSrStG1TNgbtcso6njq2pEzfRu1WGDnORFHIx
GeebWoo7bcyBSgIO206DeAWb5js34ZKbB3Y7NOra6lveTpMnyuouJo3qrlb2EYjWALnZxfuDk/9o
19J3IHoQSXKzY+Nm72B0qpMrsKFGuXuY9flhCvao5zSvbZo92LqB7Qwk5/ibYI+wyb24AhiSG321
smcRI7uo6WVfbbPKfK7d8WEu2+caszGGevulr4CWasulNwPI8aI761iGNmbenU2TAI9QXrW24QyM
AEa6CNg2kmkG7neJNeTc7HWwc9Z+Z9u+QMCYeLKpnTkB0OJJou9q9mNcI0jRu2nBuYNoTRnFcGOE
wAi6R+YEydbR3HxH3/9hMa5dA/zHNFA81Z0LW3QOdsOKR+hJmli05hZ9oOkN00DJ5WIEs+z6LtDB
y1s5uYTGQO+zpB/J5N3QLlPnfsnb/4PspXVLU7qI7dBLKropHxxf+mqM18kIWgEnDJbWqMNc0yqW
2Eo+hYIZVR9qKwA1EUxkwKN0K0C7N0v4xAjlsbTCBv/gcH58UCE562Tp3KRJR+j6+sEOlnIXKUmu
werWV+uHFgy0WnR5aAutgAfZv6L0gx23clXHDHpW11XGrhvb+DTaT10MVhj44vIVda6Xyl4dsG5O
N9XUoECT5W2g6c3NxwdNd//6jOWKNHMaQtuPf0uRx011QlAYtOAPIHK8fhZ0I0NUYwy7fQngwFwh
ySFtqRt4wbzD/34t+1zt5hBwTZgr2Z+sPgk2Q9VJOj9E1JKADXI0Zv+wkWOHJ7FzwheRZoFHS2iG
nnj8+J2FjIDr//fXx3Tf2jxwD0lur1lZ8LhWxHHj94v2xVxBDe1XBs3NTbT+/8c3TWS/e5PQUBZI
vPjbrtX+N3fnseS40m3nd9Ec/0UCCReh0ICgLZrypmuC6HLwPmGfXh/YR7r39o2QBpppcCpOd1eR
RRLI3Ln3Wt9ykcMP+YpQOqhenD9CR8eLLRrG6GR0sSvSjWh6sCJaBE/PjAmQqCEBFDEXY6H3ZHkX
lBVcAfCz9eVL2ubZzXy50kpzGFckJ3t0XqqAFADitne0g/Z//nE5v/NBMigcP2bXBLB9ha/Wygx5
nTmvhGH3/bicP69fErYKXDOSIVCjQfCNwfjmSbJG7XtJ7BwNaqWSNVUcSLgQFtkVSJZqS1o043K1
b5J5TSAE3ueJanvQXONXas3q4MbpHi23deOk4e/aJoHMLLh+lcoXc7W6uX6hnw0Mx6FUHmrHn7LA
paOh/vnH6/9lyx8bt2KSorwINTZDT+JK2cSX3prTjy84Oxnl1Bimlw6OEZEAT8qdbU600tQv9rhf
rICfUIkQQC3QDWI7mfYjF0idFTGRP2HJX8/9cJ+5xzTQX2QGC4++Bl1e/WXmXLtCsnpnjOarMMSL
hUcDkx/IuNx+COJ+O80jvD2jO1ATf5chdfM7xru3OmccCrgK5F1R3DracI8C86XthxVynefRpgJx
+t8wunhuUau1Vn84Uv5GfHk/NjaHzUrHPjghFXOLI8lErEkDLXPDMPOjqRCwU5qRU9Uy6sspGVmV
YPM50wmUFIe65a/+/UtLP4qhQxcdiklhZuQfMwdCsJZwZl/+7a9vjbPl4rs+5PWf9U45m2aUr399
X++RA/jn8a7fN7eWu9VreS5TgOXIcYt9OEESZdTwU1sDBKkluMsjX4Mh3rqh2wRaR3t2qABWTu4p
wPL62tWOwLzcY9NpyE4znSCX3PaZC95rrXsbNPYKkYWxamtot0PIB5IPsAz74AEEH2McS9uSOcEZ
Vmd1M/mn1mW00cc1Y2NY4I/cckL/6fpS3VYwZAtYIVbZnMnVCk62cyMhQa5dPLCT1ycPZl4mVPQU
N0WJZc8ekyOI3/FiRdxWzdK7C7PF5lSpjxqZJ8wJ56bGcEkjwcDyUz9x7Heo6eqdZcEosZS+NdAo
k9pTgH/txKNI6nFPSA5FNxFXjkuNMbFd70z7YjbeHrhFezcSJVO3OnGagXForMgBFOk1uwS2fMSR
hVIRxXWEyHxHJ5KzvhI/jgOuMAWC2KZMkhIzeSMmnBaNnDcOe/40vOrCBTBdpr9FnKkt2c2fbeae
Hbu9h2RzZ6vwS1qFftQjDav0qWIrf4agvdPT1jokrukPOsXv1O6U5fYHjrPPOT5nZsMM6kQ+fZWt
+1IbZritNZr7belcuDueYy9CbyBC3FmmSw5M9JG0wxurPS8RFrxpcJaIoieJX4zc0qpj3j9n4+zn
8N23aqi2fVkPzFzmbofk61v74pw1EIhhPwk7xK0Uh84a7wQBg0LdWHICD6wAn9mh81OVQ7Br5zMU
H2RrjXnDHDP3AMK0TbC10vlRcljJLUNgG301bfnpFHDEieFKfOZq02bRQiumsSPROL4ZxIuWqor9
jiFSR2LkLm7yO1q9VLkczklZHTRj37XdqRjJErG0giVC9r7UY0JGxLtjRndD2MNThNSecaAcIKsT
gRZCYPRqWtfp2oJ7qRG5PvPcqU3AEdZzk+FVipLEIL6VBtII74EhcNFEX5o5G3QXtGMBAHl2uzNY
sF8ypVyNzOGOMIH7xqZXoawHfehfo6x/g8F7dqxxn9Czt5IKhueUv7sO+rO5r1amxm0hh/JE9NJv
Pv0Ud0h4b2fRJ7XW7FtFdDCm9MRCv2Bcvuy2PIEa+x6F/O4YybNA/x5xEiekMTI76e7mIm98oVqF
k844Ofn0kbfuT4XQvEJI4DUN8EYl7sz2Cw3MRy9IyXxSXQuDbVko57r8nHRoWGP0PbqktTiBRRTJ
mFwIpvqVzksrwGBm0fYEhhgjZyLixlqXTE0iYqYaDB0C919cl/EGHCBN9tK8TKH+olzyqBN0wvTh
9S1oqILBwgDNRIQY/cb0aLrNo3BxPbRME2md5CAigR6j1VlkgA61nu57emEwu8UvkBnzCRgrQ3p+
8bTVq7Uuh6ekVtWumAtG/fUx6tQvlekFo//XGMjRpmNbzUVOs68PvGMDQzuF2aQ06zYazXonCoM2
aE2PAg25KAYCQMV4MXusdAgMkglXbd/UJ3tksMHh+jYKDXb122qxDcn6uaHJa4fWSU30rpxlzcJn
uyLY6ACJYWUzk6K1Jj8HHRmOkdTrCWDt2gg7al+M4m6bPAzEV9V0XkdS0JOuZAKi0frFycNqxQUI
pYL2X17vyc/ac5cuOuFDMrT3nan9Djz3gXd4ohJhb+/B/bH05NVGm/CYg0bXOnXbpcFNGVr7Ehpq
PhibMh9eaDCZjv6D+LnoPCYETvpAKMtjr+bXaqgoxwQhO3F+ajIGIBofTw8OChDJ2yjiT4QhaWbe
gxJOaIF6H8LSWz/uyVqIBnNLnASKGqv3qyJud0QRonJtkZL8DtHSEWodvM8D8XmC3yPjroy0OysA
z6jPCGqYV3bmB62J42zhU5JB9anU+Crp6yQwlDllfFcdMrTGhpaUOBa2zfYliu1nphY00To6yHE2
fCvsy6teuPd6HO66+legByMgU/2i59o5EfOnG3svY8golEkhgrhNoCzSuILiRWvYbUuv+gyjhFYg
/G8NQ9AW3JfYtjT2/cnjeCrbN4ZJ0h8StyJdycDm1ffo2gyd6mGcDobRfwWK8wtRdHcN4YOrIMp1
Ish1muXFj05blM21vw+bgJsSNcGU1FuOySTqfWoxtqMuBeNlKHUUC/KeyT39o/wxbwhhLmpEbfBA
QVz0lMB5/3sKnfgce81rWJD7Ybe6dxvSTV0xS/4QDAX2uJ/iTZyX+SFiLZEagwiECflaw+m2njXe
zwT+E2pQWqCzYZ7KmT6r7kz1uo90DL7I6PUquAld6+KOtnysp0eTmEYvKZFXCNR4VqAS5hT2hleJ
7mdpL3WO/RlQ1BzrmVzbcsAr0gXDbu7Cem9yENs4UAxXGXEloIiQr4OZwZKr64Lxc/uTimGfecie
4jRnfTWMau2gZQQribSq6HJ1EytXbke3qmGJe08BCcWPKklpoci231Fuxhuv62hAqzQ+wuG8r5nn
nTypnJMdQ+vEWxIhFLPKk4BMsA6FcfaM7CMEu3gK8FEcRmZig+fUp2754pKHsRkFHy/ePfvGWHwn
05hBdaRFrldzATyAA2KaLp2lJZJgsZ5DQp2eJuz0e/pnt3aCeu76xe1AOxqEqNeWt0stZ7qJWxNN
EG390B4sSms2UTj3OXKElv4YW8nl+kVMKPc0D6W5nO9cBvc2fLzFlYjocyWUR4gRhPvMHnEWJjms
BlS/Rl3K08hm6FcBAFxZjhPBQq3+SK3aPzqHKtLnR3ehq0MNMY52VxqrQDH96vOheVJizLe4IqgS
k8TYuQmXXKgs7d4sn8OudICm8Qc7FNNWLDP8colAktYguQ2QFEgDRXdKnvolmiP2VZtqptIBjHqK
t8c2CnmK+uK7lbA+TKOxT9mMs0qQ5WozoSOXvp19PUL84wTmxXNGZHMd4Z7XYN6MTrAvnUFu5sFQ
O3jF9FyT2V4NfSMpLTWG67ni0XoGw3PJlH/S6bko7zK6u8GspscUxp+RqP3Epn6bJrVYy16UyPAA
sNqDzWPugjgWp3Bii2uX5BsOoBUf8qjhzOs4MkTzAWynvg96Ql09LEYR5USWiOTYjfCjG3tPVtKD
mqFEprHYRovPEhMdQ4xZO4+N1ZFdvaQAdCjvkMeoNbeZZEkN9tqYzFyk9YRgdKNqdqa45YdNEPE2
b9musmnEaxV9xbYle23oUV8gHsBEKW+CGEFla7bUis5NmMm7sk8OgsYfFZQG78t4cXXOHldDb1fJ
2NfDFvYAJz9YSPjz2EA3EvaBkOF0wH5wDpdsuSgZM4AszW01y9Pc5gWJG82vtNe+PDlItKT5qgsX
eQsBDDh8eSPQ63B0DdJjVmA+pgjMV0v2HeP3DzlNl7kvHsuiT5l5jsGqbEMi5KjhzJJts8DUEjva
xmrCeOMCfVxlvfxJg6HZK7p5SJzGC0HHx+W/GUDTKXGAsNZe/RohEmOsGUGPJ0XdeKqmeCKgXuP0
yfpvVmQYTdEvLSsfSugDowgDhCxkoKYTSTcxZYpkdraOY5ZqWUpjjQDK16ZiZm7cyXXvhh9ZAlzJ
Mwk9iKdyPifxZ1ZY3oHDPg1UuwWl2kzVThbIMOMAS7FmW+e0qDkRN1iyQ48mGKGrNF6JLzITtfSa
BSuozozMfsUlk9ypcHirA8qPqOsAy3BgmwdIw0mbb/pcHidIScu2PWI4Hla2UOU+TM2QakZFexOo
9SrJdeyQebg16iG4Me1soY5k6gGQwz6RXwEMUmpwFNcjo9VjkER3ndVrh4CZtIJv5jPox6cUiWOb
jESTuiECrKyHyUCPcLnG9U1n0hqevbQ+Tkps64INYxrdQ9RVzUHHfJVYkmFPP99nIruL6tzeF167
MDVEfCqsiiC+0bllP3zWx+oXt5B+iDS0nu7ckOEGABZxp3ZrGFAcmULt7E59FElCtpgVP6AqXtwm
42lK5NnuYpdTMPVFWwwvDdEisw2DZGLmMdo0ZyGI81iq9+2ECckM2b1viLasrFOrYx+QFScqg5S5
FVPkACtlcsP1FdPLq+6sZiZhrMP8Azxl7cLe7WakNOF9UfUS/7h1dCvNtxAtM5WwXjMUEaYFy4e+
LIbuQn6IWWgE97n00JlIbOKRBGZPfVyt8dd3LC9UT67WLRl0bdBiC4XBbu11na5d5TrHlrd2XTRl
uy4lJWImSA9OqaxQmOP+RCFCH5gmhSuTU+tZ931HdMrVA3w1++kDaRo2F7gfWARoOZY17y0U/ZdK
Ply/q1ENCk0PTyuYAsTeBTVIH8Hxhwrg8aEHMYdphAiGS4Kg7ZHSVlAVJO5FmG259mrIPbJIzo7O
3KS2FxC/C/kRcRw0ktbkZ8ELKPJxFmumHmof4ZQ/cdZnZjYvwXvBMRUpxSZumjL9iIZQ3wubZnA7
i01qxR+FRMSKpAWK/OK1Fz3oUeK8WBqQMJGA5kNv5dxJXs4u2rA6RH6+oAQwgGPSRKanSQvPwrtZ
Ddi8kY1uygnKTcCA0y0wz4XOr4xmnM8J8ymRPGRmVr0f1sEhM3nH0UXd5BitVi0O2M5GMxtnT7Ie
eeoUqzE9k72s+rvOpOLKWn48Cph+B021Iea+AyjOdzopB9rrkppade6HMviV9MFTSAjsOmKGhHyN
0243ZevB037Mvvf8vC5yv5+Z0KQYqBusIeis/BmJkVYbX6yni4UtvRMVvThjKMyVcHmOtE7WUYQU
YjDKdQw6LLbM345gPUr15lJGVNQ6AKHQYJ2PmB8jZ+ResCBUST4kw3qouUgmfiu31Z7GDE95lUy/
VMdZjDgSdquYD1uCdY6mhMJIQ2XWtuvlnWEYSX6xS3FHeFvsjyg8aHDuHMSFZp65605EH9f9ZK6d
QxYWhym56w3rM6o4OlQeP3Jt3zUmmiC+daSWHIv+LZr57ERJlmdZFtihEaGQL5ZejORWCrJM7WrM
j4mXiH2DgaDtiIrNIw65rkE575Lz+WxHinQcIfe1rl/m1m7PTd2pc8nMPWdmenDSYjwsNbCdDfVd
ZrJoxpP81YWDvOspI/XRaDD8ZRvNNPq7VC0TnnnNrK0AIzMm+6Kzf7Vhkx2vX7S+e48iLbyZiAHf
ZGV80sJOh7U9Ia8WHEKOxey8RoOGfNYCCDWNerwPZpzgrKMPDNv73Wzo8KAUxOXZso6wDI+IUaiH
xnZdccSHgVm/e2Qi+XUr7qOOSxR+z2aw2SSXi0pfsA5RJ980h2Fiopb3j/bajTXhTJNkM0uaoLzK
ExmZDHu83XLmn0blEMPHcVK5e6fOPMBIzFjRIjC4q/V1NujNYUpxPF1lt6LrTV8Y0BE6Pj0Kg37l
USYMy0nNaAwSuxjAqJLRHzdieCj1+C3pUYKmDm4G6sd7K60uzhhiKZvXDe6eNndQmzYx19KgXUoq
GSQOFE2ZnT5KZRXIcL5x2Llr20SALTitr4in5MaqqwnOZ72pB/tFVUQqMyOftyHqnqKtXxoqY78e
WYOuCxHtlRK4Agl5kBJjH2AUmRLmx1wsp9EOKpsWx7eAyHlc5hLM7iluAUhBD12hjDjkDlN/OmsE
zOS3uQ6yZAimeq9DiaBSRC9CrMuOKTD1nsdq3LX9q4DzVwSUZRIuDKU+I2NF9nMGVx0G2ars2VSv
75Ntv4FCR6ws8MwbOIauv3A1Ew0dUm3pQ/g8UwiuKV3Z62GgiJwcCIbo24hLAGGK+CbmcSRkjQWi
lLixOsQS7hBQtI40MnHV0VHgXo11C3tikdAzYMEyBEtNitxHKaID6PX0iESZmTqHkhDLdVxFN40T
fSzmf9VmH3nB1YSQFrG30NYGOGlfd/vHUKgXoMdUEiUklX8uQb1h6J3g+Q5l90RKWsqKlU6sj8W2
KepL6k3sj+4BRNIbLvoWlDdGNKgQlCV8U0lK65RbHH0DQOX01r51DOx0y1ySiljyg0s+T6zJ9nCm
dT0R4F16fozy0woRmaAPaIna8ngHsLqI/IFz/EULMQg6AsHcsl71BMMjikCzz/rcThz4Ur6dNEqS
yWtWMcdIPrx2Ol9b6thIQCtxikcmQXa0nUxrMhZPztKnZGmft0G1UC7S/K5yunPMIgPU6UOJrsZG
zKup9HxDhjSzfvBRQRutLdrnZBryOf5ZE7vhRiM7aAvk/IPAz8ivTcwyGVmJRm8eM2icyho8Pxu5
293pljNJdKmZQpGc1k2vfR8RBY2qYJs54fSa4znUB3dpZ3TfMQ2dfT1a+p1b6t/jSJZgabzTqEDx
XMzzKZZ2srfMufFDzOprjQZVqevZTVmX0O+M7myO/SHvOfyBpTXOPTVOns3orKFL7zzb4z4JIKQU
yDfR9nM5VyAPCDrIeMAhW8dNS4isVnxYhQDgASiRGXTw1IjuU3nTs2EUZ5gCl6EEBxI0hBpheicD
SB7ofXPI6QRjPfrMw3L1WHrNIkWVqC8rweilbLMsKibB59xS3HEydN/nbrpxMnzOtkxfl/WQ+wTV
gbOpovgjcoKnMq2Bdck3NUVfS0Z3NBSsaonVrehq+IhmAOrazmNNeW0OdAjNeOnsZ5S7UDsJRhp5
ohZq2mq2FitkXt2GhIRg9eXyBgoPhIUmzzzRfNNZkb2sideZs79u2AFnW904YpqDkBta2Tph4NEl
x/5oNO5HpbuHVHq4A41DJGLsWar6DIikgp4DqKeznkaXObnMffzMhZdPq6JmiZ4Q885w4VZuz6Ut
GaSw+SUfNmbqVTh7++XeNRJCdHJ+nVFzn0bFctfoSbrSNHXpdGrFbiknRjPYyhq3slveBhU3g17g
lm5pdVuhvJTo8GCy8n1Nj0s7safb2tUeu15qjOOxv1FFVLN3MRZv8DSzEZgO9k1FoHZPQpEcnUud
cvlfQVTX2yVMPJKcirOGdpreIp9viAmh6xJSACuWpQBxPIaNF3v5a+6HcdU35hpjCasD/tp1Dvij
FB65LvKi1RnvgnQgIoZ68BOTSL9b/h6UMekTde6SDoxUCMlQE9R8kpKJ6XSWA0FU1+davrdlgQOP
tCoXdvz1uFM5uuEbJndSF59xRC1dejadqGjTlWuSa2zQDik0piU2i23VcVG4eJoyu+HDy9nDujz7
MHLzpkld7GMLJyuJi33m0FEkxhaBnc3Lnr1k2kz50SIuZx0tZ/tcm89paX1aFScVMuKQ9tOCdqLK
22Wabm+ofF56L9hoDYc7rv5VlmEZuFpzXRUwQDeWTiHhXkFKjHvLUTzPKBEc11s7wI8Y7mDI0Abz
sTaseIW8zWYXb5Z2RYTAjaPAsm1ycRBY0sw7LBraZq5xn6W4Nor6veST2ySp99xirBGxdh+3AJTi
3GNqKjuOjJC3gkbqO1GDvQza9lEO3YtaTllZ4xxVb044KNimXZ1xeTTcJXi7CXCLPwaDm76R4O+9
mRNbSllb4+LAgNTsQyT+aCxnJCUzASXX63G48pHKXvLb/lzXbrx0NBoECvax3PeqmKgb+chG03x0
6yq5OJP8zvIPMGbjG2NQoN0nXHQI8TM0vTiZD2YaTze1aFLcz8RZWk5S+cga0tuE3gMJiHDl+bRB
F+VA/kXpPjLO8YshMtY8BHmuiygR953gDjrIJNsM3vicdlO09poUEc7UMuLXoZLSPBzWSHo2+iCC
szazYhnO9OSaaKK4+XFr9IxWam/e9217J/gdj4mDkG2ymoOMh3rbTLctHS9CxV/dJHjxCtEQ1NFs
0eHYO3ix6NcqeBowI0QcE/QqiF9UZsceG1IAYW4ofTcq5u1YqzuwR5haJsLFhYnypmT5xkjTI+oz
uuTccoL3TZp4haYXC5O/eZgRcHboSf4gff7/hQq6EgjAv/2P//4Hhf9foILn33HxDT/wyhlcUPjQ
UZaf+AcoaNv/8kzbkrZpQGQwLQ97/z9AQUf8SweBgEHcsQ0bez/YsH+AgtL5l7RcCAmOp4MnBG7x
v4GCEtYgYGb4QLrw9KWm/G//63e7+4MNaP/683/Cxf2NY0CaAqKNB4Lp4tnC/ouaopxE19SoAaab
VtZqKecEo4g1AmXjU9w0792TdgihDK+sA66g//BG/fPL/Kcn/4uLBr8H2KJluQKgCEjFKwbpP1By
ysIqazAbgDlHwppwXqhjNlyQp9OOxZOPl9y1v5HV/z8+7V84NjRwJCzEPG3z1mFDzW87bQdPjKiE
VdAeLWgl+f/lKf9GFv39Qv9CbOEIbwK35xnRUnXzvSDTp92EqN/jtUpe/s8vDx3Cf3k6V8BsQ3Nj
6A46ur8hkW2mVcgN6+uCGhAe7eyArSxSOSqpwq2pXtMIuDY1gu2Faj1x4Dp7+UAcl2MRXWyk+FTQ
UyQa6ZZcuZ5fTAxUh7oq/bnJLdATJibLVu+2s6O/EgIsViVWsO2UY2Wk5cg+vBr54NGJOQU9zcUZ
Y+ZqlzLYpaMCeikZbgOaHGzwiFhsQU04twSbjoDk7auXre/XaFExbukHWRoPHd4QjDkj2REEskFh
HxEf5ZcA2dxNgKivkM1rCiab4934bMKHpY3rPI6kPz+eu9jgjFHF+2GYCatydOiMtIwE3a+93fxu
p5Erz2TZxTldFtOzpcNwLDqFR8Na1DyOTw/s7BAhaFjWTRF1B0YQn7DJL0ZAhJlXmN9WzpGgqt9p
HzwPU7Vu2/asWcPrZAyO7yjeWWC/pCbRkEgF4/CBhrndjqE/o/DN7A+4pRUHI/Bxcy9r1L/D89iy
6VRV866TdsJQrAQiqW2nSaP1VcK9sKE/rM1yX6efzLS/TY2fw9/N3YuD0TZ4KCNMiTd0c18U830p
yl01ZNOm6ci3423ba/X0Vmg3NtIiqIgzE+SKk3+GQTYW5AmUZEPK8t2hG5zEDPC6ifib8TkCxG+F
6Hya8XkiF27h5e4IhRw5+M/fOJ+fw+qryNvfXQuIfwLPDKK21TCBEU6b5BtnqN4DXIsacVNGwVTP
tPtnkha+9aHcxEpl6+VxcnN8BhN/O5V3dk1BnBL7R98VxqhF34qihSn4AwavCr4BBulC41vKciON
9jTHQeFjsxrWnVYxql3mYxCjUc+2vGsuRu/BxiuFWnV1GF00onkpvzW4KzvE4b7M9XSVajBMBoGx
Mf5pl7IubxnURJo6pRDj/dyEq2BkzRttQ8TYZfvllWgmtcgh7S1Nb/KU7yaH+FsnEWWVhVxzxmz7
nk1XQ5CxWbv8IsSBBv5czLmv94hV9cQ4Z/iDkPWlflTzOzttce+J5gFSEDWJEKcy8TDPaXSpTB3Z
ZkaOE8KHDbpbeqU110+dKuInM86ENBCuJMYorRsuGX6gr3fXD9pzWXTq4DfomzseC4aYYo0PeDMG
uJgVzX6enbTAaDhTIt9j//9z+RaGx1gb1QjhWT3ixuweYElCJU7Cr5LuQ4qZFU8Kry7QBIrkmXxZ
0yIazLHTw3LdjFPxRD7dZTII6zIz9S5qO/SBBWzKaxSwA/Re85pp1Ru4cUcU3zAQvzMNM/oU6fu+
Qx4+zEfHcJJDpzMJq0x706fNHYIzwBdde4bD8KwVDRbwjrfveuXphF6x7hbLYIDzMLdhFtf5LklI
eGyCcGMtd1yJHtt3dvQetl6PlQO7EqY2aST7njZKZ1TYf9FuQyLh7kxDawV77jsX6tEYkktqCH+h
mfhi+WLiO/HbjjVeNs3Ws4fn3uE9bq3m3Vkc6o7X4aQDag5tG7ptSDKkhpqjfwn6hnhnC/V1DqiO
xvRI7LDFlC/EJxV0+WG5nNwSptRksJiBvEcTHz9n5ktTG3Kru1W6BCzfWyWmRZsbMkqZLJcT/TIk
QYHOLU6TAvgKS/51OUIFMLWLOQQFeGd1eEUznO15wIsi21S3eZIklN8Ib+Wqn/hEYAgToTrAgQwe
XHpWq4QPVc7GdwNRYWV63n427YeIbEibX0yN/GXhlfexhCTSD7uuKZ5JEWm2tHBR/cfN9efHWW0t
p3z1jOG57ifSSZb+c3DLYA3bdozIJUzG52W0hejhsZvrDYsqqu4BI0vJ74nGlTWmyd+b2Hqui00f
Vg7aJxO+EX0Hi6uRtYwJlXk/yOxe6ETTevWPNzvrHh9+aCz3seQTnUferhbCvewRwJAohei8zmmT
owMmROkmmNtzp/NW5COfTscEJuJtRVnqEJXGGgQ+i7c1Qt4GSWIVDvbCBCP1vZnGc5Np7JoeQjS6
pt+MOVk7k/gpU7ewaOqZrlqKFZX1U/N4aSF5ZszppkPrNUyvpmeSA9ARM6rioE9EHG49gC3z9QUK
DeFt3UU31wseNNw7piNc3bRZvXkDL5L+hGAfjUtr57TqFzsyEcZGtGkSPnAvIDpMb/N7R7Zntvb3
yAzfmhTTeexIrJzkV0FFXnXEAAgvpg80RsSmG+ama7KPWdiVnyyrGqPMcjWIFElCM9ewUBU4iCHe
BItuZRjSe5ek6j2JBmh8qwDtn9PeJ1PB+d4DUeM29k5EFubGglsoaiZfDPl9U3BTGONwJ8sI6k17
rgtLWy0i9mzZ+SKVnRml3kut7JCaRo/s0Uc+wmCd9CXncPSY7vBc4dLfSouomDQpCxRT3o8Ki12O
2XCNcKVai0JHyspLAJ6FeN9CRjXTHdK4Y29cpLbIo6dnzyESG3v3hlVW21VVDs8pjgAFYaMiwKoZ
nmaERbqTkh6Bfyyz63ntju5bU0Mm7QzPXEXYDmoCy+FAo+8G0+mrELa/bvFQbKpfrTVvqlwSS28I
NsDxlPJfqVBeT4HaV0ZvvKKaWrtWvst6ypog6Y5DorpjYqOGqa1tz+z5NGsQnGQHDyWOQasM1i/b
4VKuy4GnGo33QSCzL3HyECBEM33uDr1dQ4ILvdu5Ge8RbOCO7lBLB6pH7hUWfj+0EESyghGLyYuK
Cpe3M7NzuEPpUz/TNDcwBDApBhNbph078sxegaB9FXVEJk4RtIdawnAocxM5aigXQwTwjEEdEiD5
vscEmLncPUDsDzllcIiU9q4pkNRoHXk3pn4fO35JY4ih2OCuWPgetN49NB6t9sRg/INAC/HcuHVg
J3GthdWajDtS0bvZ3WuyORlzfWsOdnFs5/Ql1Fh8eiQdG5Nk4IpJm9Xre9cTIKNEtUa9hiYQkidl
WYDLRxDnLphL7Xt3+Jydiqg8s6H9ZoF/slx/Uv0TjmdJG26R8/YlF5HuLmkHN5PJnt7IgX5K+8Vq
NxztfjyFJoNONeJJcocOkV9X0skOfmPtHld/fom4hhIwWXs53RrafPLG+B2xEhkmzAV8tLQgfKKI
2qDEg21C/cAPF5KUohOAEiArUNXehj+5nyvscJ5eLaO1CAmiQkPNIZTEX/k0mfGDGTn52lF9eNMY
ssCwDtCKCNRiLUrKH5S2RNmP7oUQMepAulrsvUlNz4Qc+orByAFMyEfgSuhUWm7sgGiRvfzVO9xU
QSSqcwwvmgWYokAFJCGrJcA3rPS9MsqHIkNtp9XtZ8utSXPnC5EaPtg++pRYW2kowvRLMn2Bm8xr
j4p3nUyKyBdEONb4Neu92IwFcSMaI37ackR8LEturXlkktKp+3NFsVDEjhtzvwTnmC7+2hu3gdPg
m2L1CKeTGCobDcASmCcNQKR0qpaThCBnGB5bEmKsHjViUayvMOPDbu2SLKKiOKNozja4VWK/xeM0
lgRQklpbb8w4/khVn23GPOYEkqAX9MAledbMiKhG5SbdNFgFhQJUXIODJxCNnV4w/9cM/Tk2gWOH
RrrJOH35XlaDLBms33nerym2Dph2+7s8nlgGLJSyYbAL2MK3yTJ8MAf1MzZsxMOYfnAqQlJq0Eur
akktnIOrMekyVlXIjo5sm8sYNqhZkdNVWttCN14WIaOvyAVfX+HJorxAmNJ8M6KtG18HGlH6UOk4
opcOO2SMaOeRcLtq0PRB/KqxriesR8rwPTIFsK/1ybq0zJOMme8XjAvq+cC8Lfe7pW0/SnmxS+ur
48DKRI/hI+PuZTjPpi+drzw0fgo5A8ixKG2hCcar2uBztSX5BqNdH1CIEf+h0zemQ/ma2f2DU9F6
FqWzKIijQ+jCP86MQN030bTuHTFsIidhHtT9WM0YbKyq5WA7Jc+mnpGcawzDgRr1YtH+NjLIMbFr
llth9PWxpbRA5KLp9RJUmCYbakob1WKLBb3tOGyQEB7ZHZYDPd3aE6LX0Am2ZjMiKmjdN5UK4mqk
9hhXzgPpSeRla3m7y8xFqwYiHK0JVTNjOVReFLFT1e6CZO/1Vnw2reAxOCMvsh5a4IiIDHBNYKNL
EonOvbTolvf8bAKspQQPhyWoOPCnD2dWhKNr9nbwkKqEmCPWjO5ZbfqdKV9RoCmk494j/h11oLJi
fjfaARqkhY/qOSzhg3WiEM53/fg/eTqPpcjRbos+kSLkzTTl0htISGCigALkvdfT/0v0jTvojurq
MmmkT8fsvTb3NUFkF8j4dOSMDKJ+BJTaNgXLD/JLsereUSnASpi+1CbDa8mKus/Cc4KxcVcwUCXt
isCdavpa+ZocitxnEtobck+ItJ1M1mJ8ulzu3egCXtMdQw0tkgKxQZtqwypBn+ji2u44wf1z1aQZ
tzpuVBDH5uZvFUm3yeVpYd6ZwgZntCb4w7heaZmK70kTfaWW0fmSlhfRMTaS1dIUx2wFEPOK5Jnt
kertFoFaH9Ll7PFVRWXoMIHYFqaItcyAo9MybyhSVyBGAVCagXdf/MthOZRjdeoy/NCWPvsyq0Ij
BhkUqQvsqcircK05eqG8F1LlNhK0p4HVgCFEHyPJQvG/Rlz2KlXNptLqz1KFXdpOEsowdV+LsPJA
NS3mBGWKBViQ5jdxqX/SeQYSxWdoNZj2o0ScOf+5fpkXbvW2eBdnDP1lQfR4Wd3KWPisMO6xgqb5
ynFlD7NqF4PEM40yhz2q9dTBwnQuUqkjFGiabwKBQY+AO9rIBfQaaNTeAvMHiuRkkb/31Gt0skFX
Rvaq2kmUsN2IhTras4rynb/muVCZHKardz9wBwDujs7K+RgYmI3IwBm0V4GsIH/RtcgLpPwsm4zA
YpTGACMzNy9izUWKT2rL4qlV/5O31dOQR89GEbz+LRv1rKZljwodVxCHqiEcFFETnDxSGxaX5QPs
puyA6iu9wHRl5lGbemRbyDrUZh2zHCrwpVnIK+DTPU6Ncmtj9aToDewlETR0UklenynTTiW4L890
8gk19WgtaKfYfxDdxiQl4WujqlWupPjwKkMoFatPupkF1SdPDHtMmnt5Vr+IBfOTCXFXsIo5cQmp
5JLmV32VMEhMk9y5or3rQDE5PYU92BIOwaBC31oP106ZGqZD65pO1F91iiR4a4KdN31jG2qv45sQ
dzhd2MRvZ8QuAC/7Xz3Sayfx/9biRcVuVm5DaqR14wyuE/ldBv26ydkr1lKwzxBDbdBIZ3labPWS
5Gqmzy8IJi1v7e8QLTXuXD9kJhjI5xD3Fxxv0NR8mI9s51eZaF2de4PbMZpJW8wSyp9ZFfalKD9l
Y/tG4i6UjBl/D+F+59RoLA4UQC1KrPuzkS5ehKmglySCx9p2dmaCjv/WWWmhwiWLUnZB00AUzYQ3
LI7wCDAS3M75yimVymkrKI2NDhPXeVYpDzLIjz3aeA+/cOGrSH4PZTqhW2ZtrYiVsBu05Amjbr4r
Ze2m1IpyKCiCgvWoT0ENi0HpobptuedgRrAzlhAIMPlVQqKWagH/hCIixpkX5StqQYu21UU2MIop
q1TBmmeU8GPjyYahcjtbJ+RCza4fs90gy5esLrXDBK5BDevR/wuayYHYkCnPwAnHCu6M/57Vem9l
9kiblkR0TZbFA1trI0rdwLAYp4mRMy71oyTlLO8hNJoI7KC70MJLqzxC1gmKMozgaiklTo9Wsf/0
KpWc4eNgkgkH5jKN4yNIALrpsoiVb472fzKs0lCaXT3+nYvJC6jxZmdJaEf1lqlrU4Y+Zs3OHuQ8
cxuVUWutPYAxK64MS6bRm+8qF4j34zpr0wkTbcpTISM2dVw/QJnlFeFlqFfAr1bsC8N0VtG8xZZf
GEljD5y9UhRoUCisV1NDlgudkAkzwnFXM1MvNxtgqKSSz81BB5MeCUwNW4sn5jiVVCypkzBp45Mp
vD89FFfNRppTFoirDlEVBZ2cl9mbh7511JVk3PVK7JPshMI2r1nWceVkAhvQuf2nByrjOk1+xfVw
irPCbcM4ctImpDV61xtpPIYOHffkT02zK3OQFt3I8BEPG/eKlP3+LarTKOk9TaMsB/eGSlPimufi
ng5MfL+J9GAomPHKGkE9ZYpwGZLG06fpSHDqqvWT06taCV8Fu8gwNRxZrD6tBu/RiNyMtWAp7cMP
XfiVFxbDsIzwGiEUReQaWZjMILMoA0sFsssnwJcZ8qCT1EB0WKVPvBWqrH68QdUkvYwGwlokza4t
QuAnzveZ7GO/eIGQ7KLMCuxBE5tNbdSAEFb9Q4pzeGL/Zyurfqg18qNmRYznNK4/iPfYD9dVt1wI
9z9hVEzAug0JJXKXAOiUQS7EptGZBFkQ5sQ6HJnSoiFd/2SxM++tOWOxAK2byum/cZygGs/5LZ4/
l9ZK/DWqWxdwGETs/tenaAw9wCaYaiMgGAVFpFlsUtch4MJsnMzwyyiz3aTZ6zDwly9jB+M0bFgH
ANh5IMNaa2tZh0SoX0aBAXQn7vDL2GQv3oVvLUBWvnSGjejFsOdIg8sZe12lIIESVE8bIq8mT6lX
689a281NisS0piVvteBLD2IvQCVLceVZKgghC5GJEUssjnXzoUzKgSQI9qzzsik66Qh6eNOCSs1b
7veRd2GWzWdKKjMTQY5TZqP9hhDmZvgmtQzxl5SddSj1WhpSuCft7JZPk75GhiOxkyfB7bScEtHg
mdfhuqz09hhWAUvfXroLFSxrEwghiCM+SIG8Hi26hfgMtaaUmAwAHhRT5UFyJgLW+tOUZ5Y2vXCj
Qv2s0P3BjXkkoXlkT3BrJQ67UdhXMVvjRW4+p3Su7LEqt3rMW2um8pPB4COelPsiqPcxBTzVjSeB
neMmVSxUKhXEZ674T8yOz6pQvKsNP5ESI2m1Pfh/DSCdADVJF6qnrIIh2vKwTBcNhwHCE+ZYb3/q
miq2jjnXArKn8p8iIKbrGnQMfxrA+TWXpA+QqnwsqkzuC8+7P6WKUXKS9znouxoFBYSh/2QUTUwP
nBl2Rn8l4gLy1TpBeZVDGQin6LSKLyTaWthIk5MjurI19anUVetZCUgIiGkCUcnZRQAicWrN1G8q
am6NNYueNLo9dDKG7N3MLWlbQTD4otiYm9HMycxG236DsbzFVPwhE/ZIo31pmS+5iWpCo9OnK42k
wfwcXWHOrEnWT2mL+WBujcei6W+iPsSOnFM6RVE5uoAQyRT+PzU4icYAPsKeohM24p+8IloVKH9N
XhYyRVAHSjox8SIBGns6T+dW49iPccSTY5jwGhCzLTN6nM4wKuhx5bM0KCZyTiZ6MxZR5Dkz6He5
Iqch6KzbmPti/jMO1ldhghHB5gPQvX6fBk6LDuvlYN6FZuLvS1CgZBa5HFqIYofCiKAKMTNtXMZs
E5OZmfLa2HbKVgsawN7cVpkioQLNb+aaRNcnHJBTVO7NVWpt9ZQlxBbfByl8Qu7LAHUYcZlX+7+C
pUb3AvNiyA5YlloyH9FUG9cpKcojipLqpou7QRFf8xF6S9uI+l6b4kfS1yEiPbI+0lnxhFKMDiW7
OpKc9BetHtUt9hrGArEPWz045AgDVVZMdV3J2yZPn5BT1Gfd7Hcl6k9/acPEh32eAF1D6qPco3n6
bgXE1aD45wPFXnPQcGoJU24hu2AFQxwwmpaFp0lb8tAlFtWWySj9+8xMo0QZNBB/p73kQhzuEJGE
W+FRAzTBE7JbGnOPKB0q2Vqn/j0L4X8jzpWfUADwNJj0Nb54DdZLz4rAABihp+Bm2qlWTFx8GswK
oTLuf6rFZoqgLOAUjYOW3ejEGlHky/s76FEsFJt2DG6dhiCtRnH3d+kCaKLFFzMNBtOa30eSlgK7
4jdDUeioinUUc/MqolJ38nQ4gxzFr4V6ykCeBSN8+FjFY+aACO7vPqdf+VUavndUbk0sMVeuq98+
jFwz4I+FegiEtCoVJ5hR465Xw0AamLW+xnLN9avTxelMRhd1SWvBoWXXSVk6ZVHqm2hmEIp6Sa9Y
9yLc2E4xoqU/4VaE6xQvwIKj3tTtmFiqvZxYn9bImhSlkFtl5rxNUiqAxCD1RJQw7ZXAuJ1AZd6R
DcGtV58VBotwABYGdJmLUA4FWIYFkOlwhJDWtRaeykvbs/qGm+TxCSXDOO8lKCFOUSwOKHfuQSVf
qE94kTL9hgwWdtvBkLFWqRC9F+A9UXDNSfyNJSg2VkTo8WDspU7/JvjO2ittKG5QBShOZHTT+e9H
KJUlhwtVYqE/xR5BAnBkCVhEb4qoVuQR0YUEHKpkqGxGqmO7QhPnCHP1gqky3Unp1phussA9m3Q5
cQVRWxEIOcPlNzmtQ+khx8GBfWW2lwaBO5noutVpIl1wAKIOH4fQZtbgRAlBNQHPx20jTFfCTGDX
Wnl86cTsJ1N5ykx6A3iZ8lEP5OytThS/ES1fydR30NLTbdFmWsn4GjGZITc4+S5EgzWpbLK1kcjE
6oMPvE0G634FqF/+MY9hzyg7o2o0TkXkYEezNoLeJWdrtcHUy4BVI64fBeksrkkzBWILEheOjeRt
5pVzTyLe1Bp6uyq0HAyqkGqJzS01JgtyraD/q6vYN0r938gCXpMz7tkKoKaGE7wYE/Icyvo6rg80
xJNK1Yg88Mh9jZSE8Iu4AYUYz799R4RTh28QXcR1oI/YaDFQnKL2Gf1/B1V8ErpCcjJFZPQWoefL
LfYacYii1wiDRwh8+cMYPEPpUN4v97JG6D0Z7Y/FXt4RYHaqzHurDukkC3qU5MlAgcxq1VGTGKmg
ocGUkpe9SOAsL4p2v2B0LsX1sSoilkj50O7qKj3nVQ2hT4Zfr6WtVyossKRg+IRWV9ynnlGslQLW
aNoXENvlbowRVlKxro47yHLWGoihiPugBcbPYOxspPOqSg5nn+pmnYJPw1Gt1AgWHoBHNXiRac8w
X2lEhEZ3SW0ChwefSRk4q7uAf8qmOLMd3we6CPLXgGgcFuYJX3N3qHLpM+uQMk6g6v2RqxFCJbUc
YsnFLY2h8XOB5adapEclnX9lFiJOD3R2LzNb8tW0eCsilp0WvlYOL/ip0eQNRAEc0FTv2rAMfF3r
qI5k2Z8SgYtvWVr2ROTmSOHAelfAJjqOMdzycNVOSIhKDQalczE+VyJperrGI5TCBiUkuz7TWOon
Q4WEXSOLLK3rKDPo1MmIZuuCl05QUq9LhkuqjtK+WnLSEFLZLUAhb2P6obAGEkNIApCCUKLtsKJ2
//evkqf4XpEAv6JMX/7/h7LIBSZhwxWZD6u6Vxft+b/fyv6Q//X3a+uuWZS3vz8hFu9JIG8yxAp0
FlCBOxUQc8P3yDyeP5ZAtthTkuBFDCsNzuzpXsRmc8lGYlClIlR8OpvchuNkoUBZrJvFHWArlTRD
n6isrWR5qVCE4CHDiwVy8PNJX8oGp6sVED/AxVLIX0Vn/KS3ORSkXdyR8lHNwaUiKj2NrOXKe4j3
YoUPK9EQwMb9BqW+dRHlqsJ/G7pzKJOYF7M9JlWFLPL+R9M4x3JRNRC2pez3+fueJR7oC2rnAKxR
mllH7FK7QutKL6mq9zRKOyYJ43uSS3Y+BcNJxJjrjyaoQDIesLZbyilsVHDfGd+hgrdvqsbeY69f
oHCP00OeT74V84nkUFI2cq4Np7oEdwcec1uV9HoyJVOeFF5sKYeGPHsqa6huedl4Qlq+TDLCjCTI
QZGoVJDKxDeY94+uhLGTVs8z+ChXkrur3oAcHnUSC4O2OTCTAqi34GbpskHbCytRK5JSdUcGHgps
rJv8Z8mB0IH6Ln8ZLVKka9nDKvGrx4Y3akHF17sHvsektCbBKzmI+Xqnw13BFTvFTxAfzsNoGJuI
yaErEYq1Z4u/q0W2yxjUPKTptD5j6CQ5FtlQ1JH0QS+MEDATcDOanmEo7blfqKDCtjsrogwZcLHg
m0/EuLWs1Zg+aP0LKp2Exnsmq0iudgwAMVKK1naEKk5HClZs/pmhWT4QVGyw/O3JBpl2RYv2I47Y
NtcFZrVZY5ZXDNgwdUvuvbTgYkettakzQCJ9G7H6qtLQhTYhb3qB+z+tqu8lUgyvisynqhqZTFRs
ceuZ1XSyypCGSEsO6qTBa2j0/UzcA87t8VdORsIDcCVY7O6MpfxNFO1VG+d/pMkgK4rVo2ZoB3Zv
DoMhhpFAZ9bJ0gNZHlzmvrhzEWtndSZctGsyXNDRoj7rV1OI+1sfg0uRQwaWopQ4QJkKImwCHVzH
aOxIbWeBnYNKZbsF5EvRuFUG4wQDevQ1I2NoRkO+bbrcPGAbBgHcCtZ+gJSyq4Ep70eNt8Hln+9C
C4p8KZYtPYglH/U+WPwplZVTElQm8SuDdi4DNuxJdGprNTijhyJiRk7EqyEFhUtAZbFd2PagcEHy
3mH4fpKYQzqapA1PTGBJjBc04UnB5TEIFHBmmE/PncpqvRG6+F6rZOQKTS3ee6uecVMa+QuSHRCF
RkkBTLov5tNu2kkBDZXKHWbrRdC8jrQxOEPT5hUCDle4FlevIQQ/exL74rWrWSJVZB29SiZGb7JX
0lexqTKb8WXyimo+swnyiF7/DJySlIavwcx+qaNIfZkKRARZYpkvHEwM5NvKeEFeVdpYVZsrHmsX
f7jMhBt5lNmgSPz7zyRa5DPYbNGd4rc+IwSoGtmtB5bAarEWrlGiabtYb8dzEKrDueviERp0pRz7
iD3m+vNdPZKtZOUDeypDO7VSd8BMt5V63XztUvOlG9FFFssXUMPYARrKTASXkZub4XuydHjfoob1
cdgajj7Ba9SLZPLKEdhx20PLNwe+CGEqCbvC2c6+cvbipsFzPOiqW5fsRhtRmk8ydQmDkVRx0y7/
FOblCLqjvCZ6AuOjOo+jUvpZnRrXhVcsJPqxCJO9ldTZU65xHLMBzpm9WpxnQ4EuitcfpLgE0lEO
eBCxEVQrlBIqVvFV5NgBPGkYgAtuE0c6ugBjOGnqwPZkDMw9oh0cIk3/1IXJoWvKxa/bkW2Nll5h
RW37Zkz206r5ChYO+WFgn0xw2jEozdHuln1QGzqeiZjKjnKKh0D3UYjlsmXJ1rr53HybQcLADffp
emqHhIZD4+kbMhcgqFSNxm507WvZktgAVjUOdw4RDPHHuuHRoEc1Wz/dX0KEWAjBKgQCMlOeSMFN
QRgPvAMs11Y2iFxVJnAjTddPCcUmTRMEEWXuDxJ8hU3BCPhilMmRzdcB/idcusAsvcqM8fllzbTl
8luzwS7CMNWIWLEpDjHDcwN2QjGDX1RBetlaFmnbXtfp6afCwQchuZgX6BwSFotq8tLqUn0N5wk6
EEMxjm0SQcoaa4SCdjR+XZZheQoZI2CCQ9tSKGJwaqMxshWs2D1RA3skcXDcSAwLooyjJGzstK9B
SE7MBHiTC8A/8uCMRZKZ1J1MUUrPLXFQ89irx4w8dZe0EnOvDuQn93GUAyWZsTUIa18mX9gKIlRV
lIeQVD9z1rxECJm5srDGVSzLJ01SVk9Fjp9mIGWeU2ubhRpDy5JZLZ7Voxi0DAWSGWa0NV4QWkwG
x7EF9mrPsz9wZz0qbKxRj3JiPzKLFhaRvoCaMqnjASKk4svGBXZu6bQRC5u+kvO9EA0ip35/nJCX
4S+CPpiYZX2kMjuHSzB4Pdcbq/UUeEdU3mnrJNRG5GxM1rTvJrVhdj+ARVEhac9d79GZZHvNEBp3
nFHileG7IFrI3hkZ+3NfX+dpjVHDnrPlGfomy7RBkWKuw59tYzRnS8ZkrLZZ4hW1mfkk+tSuFazW
Sj3c92bOw7Nqbq1CBzxQEIBCH5mhFmTnLNPELjYQj1Q28KSM4WgYnQenuwHIp1/+Gkc+yU2T64If
1cvWyCAQZhoKgkHz0aTqN0FvMCj3Wub2vB8PjPRJM5DjZsWgu6lIH12LMspwITwvuVwd24X2QlBm
yBK6yliHmACqHUauY45ufEiSVyUMsn26gMcVZf1g6R3UB63bqkly1cqZKUkWkt9bq/0Omy69UBdm
0iEse+mwDOwHQR8yCF1/7u9fw/qjYLGQpWnNzLA6bzUn1+GJNXpL8IBBaAfxZIKNNcpTgzrfKdMs
HuL1f/z9SC5Y8xfWigaeOgi4JxPrzW3ofE22FyBGXKf7eNmgEjVvw9uI3P0eOvUudqRr8WZ+DP+s
I7GnaoRF2BMY/MLActRX2gX1VnMhqO54w6EWfCr418ZbW/sWWkJhs45VQPypXmRtpPdw8Co/2Yrb
zC9c/R8/cSmfdX4rMnqJfqPc5K8y9qzz8m4kMIRsRHbalbAb8oKbF+MYe8tJED1h+9rge8PASYF/
IVHJurMiFL+MnXxOFFt5Tr90w1NLZ4FU4E9OnTrFd3VPGbTVJ6O6gHDWb+Er4dJt/TVUJw6ElfDB
c4RVZnGQWhekiiI7PQZVDI8nlNE5MMeCgZ1jmX5c0TFkXgK0yEcKIz/VXyUkiW2enUzjLgj/eOuI
8zzlJe1spD3MmMbveoewpGMV+QkadTqryLQau9pXfp3e82eqbhXEAAQL5IqcHTc8JP2ueE1ehQ+k
BIySsD24pd9rrvKqfmXyQRY3CpT26Kc7KS/WHrB0tu1zsELbkGXiZjjAfctBt2+Sj+EzHzbKLXLM
K29uttV/kz8+iJAGV3DvXyWPNAmktieSECpYWs881ZAQ+XSckotcZDirxgZodYYKY1O8EKaEmkS4
JzBoMGEO7tA5QXdeLu3ogHop2Oew8GFcuQGTPyY2xMHncYv9pfRY9giJy3brAO2M72beF8f8Vbpo
92K0Vf3Wy9sMhe9J3cONG3pYdZ71LN6Muzw7MheOsCMAhfLyrd/jDViYDSe2cMwP5onBMY3kPdll
03oFhHQc8zZ8sLAbvOKnOdXvwm0iucxT/Hy3uOrhBeGkS8wab+YBshVBDdPkfy0l7ycBIGfxLH1P
jPs3EKexOVxgu3cf2CEeHMC5sisrV4r9UfVRYnQ8VM/WLkJ83drGbs43orJLXkzR7ulkp73BkJlb
1envtVec6cPREswwjvfRK0lklu7wjbSsWBqnPcqbZB8+Ty+Cn5w1P94ZL01x1eId6cxB6Dykm3wN
dtSmKVzHRwck46c55DbHYMuwhNmqFwJxQgn6DnjlrTkEKDYfvUfG+9OKV0fHtum20Rr5tonO02e2
b07GtfI/p8huj4pfuahyawer8iP9wBDybNzQuJRva84wKGVXTT2yPiMCIH6TX8AziCfaeoMI8Swq
124rHRj6jB8cZcoXe75VUI8C3Gf6nSHLOyt8MCg1t8Wz9aWlNrbMF8FmZQJw6N4dzBG5w1b6aj/E
Fc9mW65wqndib6MCtezJNt/qnfksAXr6B0vPafz+kj+vjh6kuER8bdPnbNwKd2ZFScdXyjhIvMNn
+de+JZ9QbmrX8LXbYmyaRwXB9Zk+cfmFkdhl2/woPis36xYlO8ZgwW5hgHzmE6JZhz5tbtovgQA8
n3KjcFkT6ftoX170t9EzPoJjcwj9Ylv9tl4U2MkXnuq531hkobM94Q/fVOqmFzdBuWVPd+iNp+wG
3S72BmGTvTC3fxMVG6em6mirGdtpt5ikESMjrRt/Q/EEGSbpeSRujG90nDORJ+Z5RFqDfZwT6I5n
oeZZw0UDYnIGSoI0jwAxSOgEau345DfVa/QpGHiN7PYfHevkdjPZmhuWsdmGTLetdCUZBe0IyU+H
/hg3fNlcTMQbrI+mVfuwMS/VDX+4WQIAYrdzEEYf+CoCaOR1utvugxcSK1Vgys0TgshpuQrPMnvH
p+QFPbfAKHiT5T6+T+k0bzHeqVt2pp3NqfsvPJunClKhI7rdUXiertZxuQgsUakYTtYx1E7Bzwgm
8Eg0IRNgNqJ3nojgJoo37W5cjffwmUfCu7FTvoVju+X+S2jqGRjk+NHsaNu8NnvEQDFKUVu8WC5m
Bjt613/DAzLxkOXrRiZV2Aa8yxYHBCIXMMDATeyzyLX2bYhOgRAfbmbHslzzuSGu51cMXWGffMAN
Cp6knXSp+8/kmD/AgzG1Iy9uzT+36dqQyYCzGXk5l4yjbA62NeehOPrqrq2dcJfPXvJrdYRfbExH
G3lkqqT42Cx6BcsJNYc7i+hfIDTv+a6ttqyU0FQYXOc74cQKFpX17CiIZViAbJdbVPiivClcMutH
O3INpNk3Zd7IXvdqnSTRrw6YIDVjU/vTUfctbhPpIrylbreldJev8U94SkrH/BaHnc6ZeoVTgXah
d4zcRydMEaT+K7bdgR1nzlusX8DSzaMtF/Z0WHNL3fJcvFtv1OjSsRagZ8NkdIRP5vzIcYNv7ZwC
cr2mpHIGC3qWTfdliej0EBifmoBjwQHD9xwON33aL4fMaf3WDjEA+fWJTLyv4iHf57ccSMAXo59o
bx6Aq6hu+x69VrPb/uOWA7rVHZQv4YlP15PIs3H4wIzxwgex1DaMlvieRlvLuiXjppd2Mms0QkYF
viXu6Y3yEOO9brrTTkuPUMy3kr8g0njrth3KXXMD2lT/DkCsTQ5cP/FA0K9xGn472HnMvmRmQX7x
2iIYtIcX4X3hkx5csqrJN4KsyL7JLeYnYJPFgZRYev9NfYy26pdq3XpYlyhbZhsO0L9gpwi2Bbz/
KdG2AsEKL2Q64l/sQPHg2eLDO2BQnF2CUMJqO160/qhHPm4MeLm/xMKSGaXBaTuxk9dukNYV4Xmm
3oht7bW5jcjkv4DN48DH6XGFgY2kBmWtgTIZrqLLjQmXzze3OdQ7IiMAJ1zzaicVTiTaLKyQP/SH
rIN8vZmLvfzErzcIOMJtMLhEOwwHAsVXbWUKcXzDHkmPPKXwgLvTs8f6jUohKV909dR1TmveaSSF
/kTBVv00T50F/HIbUIZ+JPlOunFAIX+S4xeGgsVTe4kvBZ7K/Vi74XP/SGsfoCJ3DOuaDQk3O8IC
vOofrN2Ih/6rdpkUfCoeXTHKAH0bljAc9gznKOdQIcXn8NP8kE8cEtlPchs+DGZ3W1JJPspjvYv2
/aF7V5+qzJ/ZCKMpfQboR7Ic2Sp2tBCE61RubWytjy73TRRF+aEkTKC4EFuCBTCCK3IJl+fyu/pY
KTS4N9E8mJTmPyR/YPcofvF25eoP3rL5De8iNqxMh2GEdh4Lo03NSI7ypQGFsmdMei/8uD+0z2w7
g4cAA/C0/JZH/bl8S0w72Jr3kPJrX7ziQbWVzp7w5p0qzan4srCO6HbNzcq3xMV2qyW7QYFiZy/U
cV3xGRJgy2j0NDHXe/A6MYdiHuDxtQdQgkHHfGLjFlQPbbgJ1/wZp8wEEZHbjK4DqegXYs/lhwdb
jTHiAASVGWVwEB/oVp5buo49fAeNXfvZ3BLtxMdHzrZ2007o6JPX2QuoUb+48AXgKnvqVgw/xPja
xUdcO81PfwRkzC3D4wlVHYL8VzjbRFRtqVuc/AZzuXE0r9xnHiSek3ms8IKZVME2lMcLlUP4wT2T
HYZyX2GBUX2SrapnfSFA3Vv9tikKdhe+CImfqOkkba+dDbjRB+bqzClUaJhI+T04Hmw8q2fWv+GH
xIFFRZU4GEuKQ2r62WsgEWP7/S58VNOHWN4GUvDemDqHYAg9KqjYR6KAkJryjCDvSSU/6KmvyFih
rO/AgVH7iBvrmy+Dp2pKGU9Ds4PldMrv04sZb4YPkombPVwvpuzfs7bR7hha2E5K5MRcG1Z+Xv0g
Ixcu9RNhP3TtcXuIKPxkooc8kxjoF27QEuW4BwnuFvqIbE3Ozz3JtMfyczA34SG7h+eKFsqiVuoR
7PwwCHhSv9jP0IhSsJouNhnriGIZcB9i8X18LZ542dJV/IAydWeYwV+LO4oe4R2vDxBPanHxUDp8
ucIh+2B2R6OQ/bTBAQHJumW/h9+cxsT+oKjqzuYDw+5X8ttsE1Z6u8pV/wVHE7NmQM9HjbwpT9YT
XkbmetVx3OetDc3Qjb7zhB0W/dCWMELuo2afuDyjuF56YgPW53X/xuijq21Cm2kanPCiPgnvuSf+
E2cPCiFEX+Gach4i/OQj7z7JylD/NTDxsYQ73WIDLBp30eBAVv4XHNpH2BwSxLw7+Sg4xj7H5hY5
NbgOcwcT/N0ismTiDuXD/kVCL0Ar3+MDMdBKOMHkab51a27dC2LOhwnaA/8jwk/uVRSh3nyMACC7
yS+nn5Q5BN6THcuAL9z8DJVNiUDZhD6bp3z36G+Rcsy+tTeuzqf4M/BJdQ+cKXasg3GW8Bd+s1tA
dGEtr4CsS9dQkMJv1A/hKG5rjPKuBcLE4fTXD6xOnIhEAYQ+brJr9xEW+Kv0vB42q0iMHs7YSddq
bWJNNgw+87zwPL9Ib2+1xFreYezD0hbPOQ/G+iNDy25PnnrmwuFLim7yIfrB/mo+Qe6Mf5P78I+H
gPAsecV7cZ9znzhK/Rb408545ozipjC+2bodleO8h/BjvBMOBxtmIQfHnt670OmBehAVqlCl2dGO
ijj4QTlOu472NvlRaTGojFTAupvohL1KfOKUDzcTdotTggfmXp7LT+ToFglyNsIAsuiCp/A54n7a
BI/sh2t4eKOEngFI2eItvnAcyRw5WM42rLvaR/vQ3tsHx2P0RHrkJr7W3vigd1VPxVHyjMMuvYmu
8dZwt9UISkuPw5PDUnuntn4ZPsYt25hH9YJAjbBVdKT7gVLam99o2MFUtscKnWTttJ7Iyo9l36u1
52r6am41CbqhDcaRI2O8m2/zdLCc4Rz8G6dH0npC7muiXxIKw1Pf7rbGmZB1Wr/V4UMTN2Jj3Ijv
6w00Ad46VL/kGMjbRfVyKoCeGI5t6PMLS187zOfqwimI5tDaz7zYxm+etP3k8wmIR8VtWQi+4DGO
NiQKM5Igqq9kLsSDkuXWeS2f8RJ+FZRlkTu54jeJAWnrcoA/BA7yVbiwqbbGqfps37BTyDSe0v9I
O7PltpVs2/5KxX5HHQCJLiNO1QPFBqQoWQ0l2X5ByJaMvu/x9WeA3veWTTPE20TsrZCshiCQSGSu
NeeY98pTaF75ZtNxK7XGxkYE3csE5jutmd3xM4iyHQ7UQi5r0mqWdsUtjXgfQ9PXOcU6p69JeDNd
Nw1I9grYd3wdHv89RoSVxk3JUJHxda115GpVPMfxPHkQJjFMiSn5rCSiXtuNyfu2akXfqWbGp74D
TtegdlZGuEtC1l6olFGI9u1drEblJiGrcRkUHVbnkZuhnz9EyG6uWjobeLwngQyu3hvawHJpyP/+
MDjVTWsU1ia2gmQ3EONrNAYLyqRKyp18l+95Lbu9hG0OUz7PKcKiT1ilhcJO5fjBmog4V/wNzQWK
mAiMCWSsQpYPgfOCyLJyg4KFObpHLIgUng28pyg5KNGOJBqa0UGJ73wqFn3hO4gGNKzP1W1v6G96
DBU8i2ZctXPv8X53IeA1tEztMi/ZcxHQ1F5J3N2lP76LwrsBDK+zhPVbzGOfI0uvuVVU/MdciNbQ
XfTKKVFtE4/H4d6uSR+YsFpQmaFx5hXPRv0yGqhX589DZwAtGNZvShQdJAT0aqgfGmWKmSONq3xI
XnuroIQ6voyFIjaNAbS0s9baaN/Fo+8Win4r2HiC5H/INOPRJi5uYevA/cn7JAFGkC3k3Xs0d1Z9
4zwX7WSuYx81kDdMT/2kf+JysIAhopU6UfHmKFCQ7K5dAmf+7uhkYkovwNEXEONY7etsqLctLivm
mSTZktTGpDW4vToGt5WC6QQzxrjxynbTqX54NbO8YGbYN04ih+suY5FJmPNaAPWiDTQZGyn178RF
CyL5bG8RIs4A4u7hH32ZWvOH0VcCkQh3XdwmazNhuTAHcGFgv43KgN2w5lz99R/EzzlyDUCf4idd
Z0b8mIbjIF6yTUsauDN50ROgizUketYpTuX2BnyIXIIp6Hhe6KRH1SlpLGm5qYxoVwhwkGRIP338
8n/yXeZXl5pQHYsOkXEC7bEHc2jM3K7AdfU/vMFYqrVP6SCiiqHMAiUyfah2qXilP35dDezQH29b
04UtHZPmlqHPB/YLsEetYbHqg1bRaSGeo8IpVlmb0O7vRgsv/KSipk+rG2x4N5ZEz0k7mZ1tLraG
7HcXDmV+j6dXQNPJxSCgTnJEJ1dAi011RB5auZ4KFiEqFbAQynsAvtpVPgUA++hPzkAYhu9A96x7
IndiItNunXf+eGE42GeORQebJYRjmLo8PRYz9DRdyUN65RB9mR54wM9YgWQsXgO8aJ7iGBeuhDg3
AHUsHjYWE9UyrJMrEdOxm4pCIRk9o9xn9+mTLUx0kqy02glE5nz6ba35WhQElafZpsaJWg4s7ZED
4DJJdoL0ACTGEWmAbGCg43OWTH7Ji9fYbnFcVdWzgwakGFGmNimXtyCtBGklZd2MkKNyFTrN/ccX
9dw11YWwscg6M/XqZFyPvkFAQezXrpPyICRGDUpO2V+4eY6D9HTkCJ17x1Thb9m2/vsgHnA6j43U
K7erzANsmvsuta97m+J3wx1TUIK1++x+KjpwDJJPemc7ROYN/g/whH1ybwWMqKQu7nrCIxwyfPFB
O8a7bGZmSfE1KaubaQSgUVjlRq29O7UNfuRVWq0/Pln6H/Qs5iChW6auSkeDzDkPkV9uRmka8L51
wXZAsjT17RxaAWTCllbLmHJNpypMXRi/2wHakzqXlZ11ViXPvgaKNYghjFjDO1nt705cwfmDuSB8
aAVT7995KZjdjw/37NwhDBp3PLxs3Tp+/5fDFbW0cjvkcBlZV60G1QbD1dU0Y6e0tHuKaanPnv6v
g3kdCWqXPgI4ajKLxFGbS8dy7u4RTNyqgaIeYejJEPARlmiKM1ZubNI9sct4XM60kTGgJlTq5cY3
uZ+ajha7TxujD9K3j0/G2dtXSFM3VDhvFgPx5NrhN/k5BgcERctK0ykydyEi0fHJgY650EW+qOc7
D19WDBBkvjid/hg51JVmnMyATQ4b+/BObhNXGrH/VRNp740dU3D1b4qkgN2TsMsmg5WY8kMXeN/g
RFxjo6RgGnW7mbLUzBiqj9+Ydv7MOpbN01g3nD/mJTSoDCC1cuv82mwpsVsCVyCqtfUAaobQlng7
aXKbUDiPIL98/OrnnouMsJl4pgLcEyfPBGPwjNZIeSaMM6dHoTTRz8jyro82mm8/RWZGgaRvLrzn
c7OWoUJMMuD7QLI7wcnFpHx3Y9JX7jRwLRHcfLWc/OvH7+zSa5y8M6jHOj5RBiwiv5vJqjaGk16Y
fM+OSW4GTUjuC5rcp2NSRrBa9IabotTWoqcFMDKLyIEBZubZPTHYFL6McGWW7Q1+mXtMTTTj0Q8n
yT7xyuuw6m46FX+oo2tE2SV0qWwqBsEYfA0Lf93MKFGS3EZYYOMTHBIqozMwyrcfitD7NgPHHA+V
xscnTptv5d9ne6GqpiOgaqoSyf7JM8Uwi1YowIJcH3H6ouExvjDIEtcRQQES5zaz6+RJOnRiZtyN
r5R0TQqWvgXw948PRZ47EgCsLFZNXbNPJ53SslVnLETpltkPxafZHujUr+1Go487klHZeNcCYEUg
rj9+3T9XJ6gmHYR1tgUS3zmeoV8mXulrzVTFSUkWS7C0de7JmpN9lRcdfjQm3Tk28uNXnEf8yTnn
/TmmjXHeFMbp6ljWYTiRMIA7zACsG6HMZin7uaii5/+H1zF0VeMCM5sb8zv/5Z0RV4C5rLJz16F2
M3nEJQHQhi59Ya3piHPv55fXOVlsKSKxiMzkdUBSNIo0lmi+2eVbC2VAFqDlBn3FhyTMt+TUDczb
xRcj2tpldODtU2vo2m6tyFlzJdKVQI+liUBdR6yEFhNhz2RmksZgUIIiKzN0SwPATetTMyK2Eft9
oRKBoCNvAfCNohe6TysdRBWe/+iDSNZ1j21+JLZmWfvrqVvnaZCS8k2HjvSq/Er6BgL4vFkF+fQd
n7my7dlQ4pnskUfSyy/a752jIi+IA6KYywzXzhC/9vaS7SmtthlhLBPni2ajlAD7WGBu6ptlvkWG
pB3wMe4cP/jSp5aKcBW6jjkY98Cyf6gw8ZaxRwfbNh1qmJNmryvT/ExeZzTdsWkuNx4V1lzSAO8s
7DZRjHjAGYLncJoOfvjp45GinXkwsaC0TSYDFWWYebpaSpJJEWzTcmKIAQLoQf/YJdm96PVHp5Lf
qEZ0C3WM77HzvMg0uqtlYABp6rH67/PQ3I2Z8Yh5/bOplSstKJ4mJfmqWURc6qIhmj3RN9MYUNgp
LfD7/nPVWaQiBl57hSlxM5D3U9X4q+34HlsbXSojeM47WqcKQFAhvyV9/2gSVjU17aMO0Lnu4HRH
GQ2RVN5WZbAysBE2Br8QJaRoDO0y6PFyRvepbuzxktzrTfeIZc6v3qIx2wqhvY2+tvEUiNwGhQ5R
6a9tpm2KgdZjyGn3COE1wjCh1LQCAI24As/C1XycutHHy9puHwNLezv+Xmft67y+R327rDsIFTpy
viaRO2DirklbsK3U1zrqXG9gTtOMz0LPtvgsdkmY3UyBfuebxic/hg0RVE/KlN/gdoG5EwRPQR9/
qQh+3TcBTB7PVx6arL4xWvuN6HGq+U71kmNHvIs7EmoysMRTmz+wB2VMzTz6CyPkzINCl9BSKT6Z
qDLtk8nES6GW6tWIOhoMWe5X466BXHplSeqQaWWugV+/hQjYkWRUyFlULntcDzRBPdG7F45lfpyf
TKBCtw1wExKWhzzdolBl6bq+SHMXHAjy9F2sKOFsVCPDEL1ca2ndDuG9eqUU/etgN9+1XH2sK5Q1
QeAYq7wr6CY6ir/tm+HCQ0z7c9ch2KGplqVrDlTM07m98sdOCVqLIGIsA9S7CgepLI0XxOX+tTdU
X7x0gk5o64lb23C2AqXftsSjXHiozXDk01ME35bnmeMQ38eK5fe5vxljki/GFrys8wQRIN3g/0uV
1ZEbgqljMUTDeJ0liBMFQb0zTaOZPedGJ5EVJ2DMVeu7mV4n2Akoyw938P6mm9xTkD9hLNGN+EqX
KGe9qllOlnInuoT3EjY6xDnYWkZOIERrLbBsJBcenudmKvZHxLaqJrUNXT9Zh9VxUyQxnioIre1t
o0ta79UrDKpFl1SHss8OSTsi/RETsJj89eOR9+cK2pifppoNEtqWpnmyzoy7AneTFmFHcWg34Vda
DuN4oFq3Dq1y3+vpw6QgHvr4Rc+MKVbt4K5tm4WRUK2Td1zUed76XZu4eYzkEy1hEdevk9UC/Yg+
mR466QyP3PCaRvY9Kuq3j1/+uAT8/W4zVMHb1jVDsyzzdGHmh0mRGUlJWJ3ZGPQWO0aHpSO9I4p3
Mj5FiXXfYQ6gvW3Sk1ZAW/RUJ8rOWAyq81K14tDO3yaf/dNY4+UvBoeKSf46jg+ivQHjt4tyLPp2
delq/TlNcOBsOli0myaHP09pv6x/SpO6tdWmHDim+0DgBp6ctwgTPgjKC7uDcwNDUPSzOE2shMyT
lwqQCntOI2M3juEa2Dg8fHuTmu2Njc4byxg7yka+fHxh/lww8/Ygpgsg5/Nkc7rsMgrAmopDtgnz
XSyL13zUDiAZlmqhPR1PeeylK0O3L4zHP5evhsqWXKjzYp0XPrkJzJoiRuPZsau07W5MOvLn4k+h
pe4/fnvauXNqqpS7BLErnNaTKYxl1xCG/G3Xz8x7q2MPT472XHDjUZl/KRWxjw19Hanm2oEtYNTM
spXAadWO2xBRIJAq0igEWVOKd2lknZmEOAeayvrd0VWLHeHvQ2tQ9IEMPmy/FT6gKQwehTkwB3j7
Jmyu2+6LRo7gwopgRGmXhpo5P2lP78d56rNNIGE8aU5emwcIuTFBE7vSBC5hYPSjAgJrQbVz5vW8
3zYw3RYYNME1QCLJiE7mHaAqTolFnJPZ+s6byHYKb47AW0fDCOhwUwsN7/GQxhBreBKQDM9tT8FM
06slzjhEIUWbrb06e0gMTOTDTJA5QseaOTbTx02CTyyZHW2HI8tAKZ2V2QMvOv44QDwJOwnoEyZy
Sq3g4Pr+a1Obu2OYypSrsymeeGhHlFewj0FyhN+o66F8G4D7KXnnAuKSV7pWvgJ4XhfzNuDCgJtv
0j9OrCPn0ozmSON0wE0RDNfAYKIbe+WrF6GXC8yVNe7SCjVaCRDFM9tdnkEiwTT1hjtnJYr67uOD
OHtzETlA+0Lq8P9PJpLUKFk8+Hni4ulEUsXbVmPt4NjNhU3bmXojI1ha7HuZ1C1qfb+PYNxuIivK
LHF7QdMJbaLTguxgnq7LbscS6gDzAD04uIxGmISs6fvK6/a9M106kD9XKnOFXqNN5FD85Oz/fiBT
pGIjBs3qajXci5YPy6Ha1P5rnI6fzdnKeYylKc3b2QifOt/+7084Z8HggW44qnpakeM2sLo4YDYb
Y+9tPt8V+rK08i5M1vqfm2SKYMyM9Bko3+und+1Qx5k25cwYVkyLQcL5XyRFgjrLvo9HEkcs5qxI
NG7YWXLRN4xyyPMklY5rnQQi1tIozSFyTpIl79y+Cw35ksLM0T3CBgbkgbWGwOnyNHxutiGGwtBo
O5wpyzhW5YDw62KUne1OIY5bKYpXTuUVSfH7Ub046589T7qAdQf2wvmjc5NwkmyL6pc7Dp8UrQWJ
HBevLWVTkJAOypok/NYm3wzAL70CrqpnRWqVuzBDAPPxwLDnO+B0OuBC0eQ1NEE4yclzTrY6gCe/
jF1Mxrh0AP07gB8gUJI5FYdovzBJ5U19F7CaYElwL516ozpfbMc4pGhr8vfBx7oSpp1bs1yKeECC
miZaceJDJwka6gfzxpTezdjoB2egmFEwGFRRvBpN/CxF85gW+asc1H0BqJ4IL7xM1ZfKMVelT2AU
NspXStWUIOVh0soHAa2JzKoZPPwe5jTbAycVq1y39niMHzoBAqawq+ugFeAtyOkh79GzbYCn1ksW
ss1l2KsoTgcVrKW+DxgOC6JHYe18PX5uWynZspzloqSiEuTfIvXSU9U4e+1tKqzMf3j7Tpf2lVfP
JYWUJ1tZ7TJgS07c7XqanMv5hqj6Hn1QMLqmRnj3QMAXZzqS2iGqstfIr763Qb2dVOOghKwym54J
u6zKR1gcd5NR9SxLCfqrgu/RN02CHGkDRAnWeIfDy81hkcUzZ8pOLJTRivXWMbicwqyvOoHucZ6L
hc23VAj44KUK3DodToLcf2hq+lm2cuExcG6BoakG20gM3nLexv0+KyZ2O0QhABFXabSFNmQP/uDt
COvT/PIpr8ZXtUCr4yX3Mh8v7HH0M48gjclwXjTTrBWn631d4642sG+7k6e9gWv7DOz/2daCVSmz
x6j42mrCFe74bs3GMhPhTvBZze197olXp2sesxKgnlPQ9SvmStWmHhBQ6F62pt6DpUo2j0GVbD++
V8/NrtS0NIv1PuuxP7bdHbTVofLz3O0jFG12ti1b6jtp/1jF2XYq4p3a22sR4NBCpTlmHBw6kkWv
to9JgzrCDrDOBJ/I4vweDcbn1FHfJlhwkfOkpeNrXKsX9lRnL6+m0ZakF8Oe7vTpaygyCiunzl3s
dLel1VeIhp79prhW1fDeZ7GVJcNqjPzN6JgXc4XOLKx57bnyrGumZK7+fWwx5fVNbZSMLcJTrohx
Z4AZe+6ajZkvTSV6xFm/Cyb1rUjUN+rUa4htm6z3bk29fcSav4gbBxkz8GmhZjcfX8lzm10Oju2M
YA3Gzu1k1k2JTQM4z5WcmvwzuLH1OJmfI5Pp0g/sBfvTvZpRW/JN89by5c4Y/OcLR3BmX8WVUaVw
LDZYzukysLCNsEkzqkvl2D3O16e3pOvXQMybz4bsHsmkfs5Taz/Ezi2JuxKdRx6JzwQMvjW2f09+
5OcMyL5C0iye4gt355nHsSZQ1Uhh8Ez6ozvfwbckurHMUEK37Kvzd9MsD0nNAAr98t5ps0vN4HOD
RRCzpZuarrPdOxksjAwv1+spc6kOrCty3Sp4JgvIq8vCCh6jYOQfhwu383yNT5689OtVUwg60IYu
5xnql417MfVDpXoUr3Asv0zoGAe84XZz4+fZpcK3fe5q//paJ+NNKlEcGcZcKJPwserQw2CqQepi
h6OFr+WQA2BzkDUaYhOo5e1U5DYmHOfaGSU3rbXEsn6Yib6pYa99+nlVMW7V3HgBVJ/SySedBNxS
Mm2KOe22t9VtrRQHLLEBCH3RUKyFInFtXxdtdTiSj5FoprQfYfMV70amuaQmu5HZgV2Jpm0daNsy
s1dZ3n0awzdft1eyzlDS2TsHDzYlF53QvyYfN2opr4uqu5Up0Bdl3FRTTWxzeYgB+LQKVlMMoEl3
k3bjVrS41Mr2RxQ1h67mKP3sdsggmKTe9GgmdEp0SaRRjkn7KrRB2CRE8hbfCLif82JzQ8J88dTP
RNl8iWuL7MF2oYxivAKkLYdlpxKSIyDSrEv8aEfCpeStrA1UkrjxjJ2FJsiO/HKdDiil1fS1QJpF
ZbEmB6u5nvwxgYWa8RyxSpJ8ckYgeIGNIUjldKQf7riDcYLSatlEfo9ws+lh0wGK6seIgIg2fmhT
FolCGoBBEjXhT8zUfWSJsBLM22Cwgw1kISTjVLAXhDB8Jh5zIMZBbDJigRyluAejh0eHUT852T2o
86UoWI/Z6rCtMx6FJtS4GL9wR3aQjN8l9iA7rA+O58yBlu9dmN/7VXav1A1aCg/Nk4GlPf9eO9qL
nuBbzOL8ORq2sAwXtgXulsbBiw0cySsweQMploEbmPyt2LtRCbVqAQeIwFw3ynYeEoNV3svRvnas
ERMpBznPA0DSN+hbNyKGe+gF+z5sP+e2Pyyzdtx8PF2evX8029aYHASylZMNq1XWZTNaTEh67S0r
ixmZOMuxIPEClZAxWqt2kte8xQvz4LlFCvUPdq+IKdAqnbysGYwwVHyykhvaP5oqb7M4pZ6fXZiJ
zj6OTFaYgo4tbUR58joG4iDg9TJz+1G6bd/iiYIEn+LWpZqSI6dbFGFwLyv9JiQWp9QurxTOzfg8
VG2Lc0wV9nTjKIu0TIvepKOAhyMpUZy26N97xdrzz7cIBdj0OQvPnx6Y/FcBidhLkIh7tQKQ7FB8
JE523zTVXawTqeVY116q08EygSV7BNH0kDMXqZZxC9ae6yfZW+43D23g7+CKX8uxA6ZA2lRnEnDe
ZlTzfYJCfAzEad8ux9w6iBYMXMx02Y5zjzBRrvQKWmkwzk4ndXwV2eSSsozo277SyDlOAxUh/5te
xwhzOgz45HqRLR4+lMV95eRo2A1MA2ozvc5XM4cMhv9riJdOZD2zlYpTopWLEXxWdF/BW4Lcy0rk
q0eW68+OXcC8IeDoLTU/pFDTRTcOi1SyCiJwClSh6tRulnrUETJegXHUQAgnpBIT+UEKAQL1Jine
MVIBJlVhcw8dWH6EEb1vEGnQGIdiIHh0RPNvF40P3kHi0NbgUNB7tDtrV6uYKJPKX7QDHtsuep7i
AvpGOovE8XyGHi8wYwU/vgfPPS8twRZdondjqM736C/Py1CtzTSLuwz6IT0m/Sm1kuuxVzexRlzN
/9dLnW7RugLecA7y0Q1sSIoZfOGMGjuYxKu+US68rbOrZIt9FboU5Ghs535/X2qpF3lpVLyv2K0D
0vT8bBUM+Xpet0fa+EUj6HzCyQ5u+MLbPLfqoUpDSYqlFvuwk1WPVSEryBKml4G2LwT0NMXy0jS3
diCvtYLry9cfn9jzr2hSyZ+DTf+oNgCnRt0Cx9CtogoDWHWAKvOqeeNLnlTvDc8QqE6rj1/yOHWc
rrNmfSy1TtTK9qn4Z6oLqP4kKLjRkARXBiGHHRpHzJaSoFG1WkyN9VjDZiILrk8eHedAfjWCmJE1
QtXPrb4cj3lzr/CgqjG74jNNG1ak4bSRI9IGU8mhTpA8YqfmdYzojUKXhylu2lqFbV1NJCv7XtFc
2Q73W48rjawBatvXHRzdJffKdRjCl6J5WxMm/FglGOMamHCpFG6e6k+DLO8yJRsXHpVYBM3LoAmg
CUslXurkJ1Cb7XEdz+7zsgaahACQkLD8it1ndgXH/0vkQJ0wgeN9fFbPjlrGrKAVRGsaDervo7Yf
PLLSApm6fVm8JyO5xFRSvGkLvu5WN1ZNu4zwO06XCpnnBhA8IAqZFHSNP3YGdaeMQaFbqQuh+j2a
uHxyql/HpHlNZw3GUBX3cH8OH7/Zc09/Ok8o3tX5w3F1/cvMo8oqRpAM+TDmEZKDq7mS6LTmR3+V
m7vI0T4leXmY1ycfv+65Ge+X1z3dP0eTkXS5qaYYm4eNQ8I8nKH6tte1lyrvfkYy/wwsvvt5P/wj
a9O7PMya+l9/yTMValKILURibEuZFU5K5U3vEOhBKJMrsuhhGLp+GSJb96nG6lXSEONS/DAJc6P7
NG1GNcDL7sDMoG6ocaE9r7YXZu0K/y3JoR9Z1vAp8sU9rMoh9QCcigSRn6K9+RZerNoAlueZXyI0
kitdR5Y3ELtXwxgMIsA55vTUtCBNpviRuRF2L+SpdZBtWdNii8ZtUuPWJrnt5WgusZxIJfYJ2528
jXPcSKXCfkMDf71g50XBOGetr2QHYjZqLCHUnT1t43cmGXdNTZoewZBIqVaZ2X/pJqMnBI5tj9aY
G+Ret57lQ3LugV+SacIjuIExEV/5OgzhWAz3RhLs5nVzWYkXhxXxUDM2iFRY+cHwYvgTMVjNIcrb
W+IeipUdK9dDbK568LOhEvxQpmpcmUGzI2O2uTWrgLQozK8k9F54xJy7aeQcQE3jgbv1VNSZJEWN
7rKgrl6wu8rFSweOolGNF7Mwr2n4vjRElF2Y6fVzg1eiycANYdMqPh1P7C99cguZIKzEvtUB3iO7
9fSlVl+VkHDDOR1Km1twdShdy4uINEy92yGMIteP0seqpa1Z6LR9U1I79OhH5hWf0dsTbtVNM1oi
vobFCy+hBagONmuVdFiANRMaxMf34BmngIHHAp2HznRDrfLkvvCVMUFTmcA88tI1+ikc7ioV76HS
bo2Ud0X+FpnqmPqUEf56rASE7UmJMHvMqZD7GBEV2Wy6llm4yR5J1UO/hdVpQ2oBTlz47UR6JM+d
WHuWAB5fQLxsFAIoEnWOhlbJfQ27wP34TR3rSyfPRFb7pjYvphzKP/OI+WVGk9bopI0uEncgmb6k
qA5KzTk0udVdVfqw1qRXLPMUdHiqa4cAvgJ7+Ax7r082SJPFmzBmGwC10gmcC/PQOSEGom1aR/Mq
wf6jMOsP5lR4HZNt4QT7NkxelaS8D3KM0aaBEbkh46SC412bwwH446dgaG5MWl+LzmPn2dT2c79O
g+y9iblQUOqRuaXvI2kFds+faDPnmtAa1D6G8uPCOVXPzKBoI5AKIHCjsXPa1VQjz7coG6XosyuC
lGL8fu3ItOGpO5Kf0YhwdocpD7d9sJM96IE8iqcbqcJu6IM3dSz1TzTQ6G4nEIOEN+dztiWqN218
9SdulzH5Rj5ktuqz5hN0VLgnJCvKghpHZnG3mGGnLCO4quR2crONUMdNJ3xgsgJQmeW2m8TSIG03
Yy/liF2uk5AjAurCc+cLbkqwA6AGpC+hQNF1M9fUe8en+PBSlyJAayiVlVoWKE8V8eCY4UuGDGkh
WkNb9AVrJUdx9rH8bvdMwVbUvvmmuvRMVjNZ5yJkW5bWV4il777n7wYf9pMfmUtf5Pfz86Szn4jB
/DovCptEvNRVddDa9k2n19fxdRfqGt1//rBQm0PAmr/vu60sGhrkwTXU+m7ph/2PG08Vt5KngW9E
8YZqIZb0qiQyRdr3xCGzfYQIyBTbwfwqGndKZu7oqH7N8vH7hbFwbiggSBMqohU2taddtZFmQlI3
InWHKE/AQooFeN+H1K+HDfs5zk8o7ztDIcRznr/w2cSpdkFZcmbRgkHQQWduzk/00wIvcddlmc4L
NJlz+fqkeLZsEMOdLDk3yEldOZarCR/pIoS1fOkuPjP7Uyqhp0MZlxXiafU9o8fe9mmYuXFLiGSR
Ra6RwzCzAd0vRYm9KseMtHfMR5N7YJ16AfDQ2vWKnNznoHE2ehbdem2pb8U4RwB2EgghuVyque3a
wbuBlrkkMOkQOgSHsrbYsKphTVhVP59i//Xbsqj+93/z9fe8IHjVD5qTL/+9ec9vX9P3+r/n3/rf
P/Xv37/kl/7+o8vX5vW3L1YZcpjxvn2vxof3uk2a48v57/n8k/+n3/zH+/GvHMbi/V9/vb5x5oAI
41b+3vz197dmTyqdDpWF+H/9+gp/f3t+C//66wZu/fxfUYRnfu/9tW7+9ZfiOP+kK0d7gt6JZuGq
ZGj178dvSe2fOE1Noc39tCyvmuBffwnzn+iphW0TRs2lZoHx1z/qvD1+S/0nTxhbw+1AX91C5f3X
/zq0v5ekP082J+PMElVHoMJz6dfnFmpE1FgcmSXmWuZpQSwknQ5zex1vWRiHruybr60BRS4Fom5k
9A6Rmiyl0k0biimOG4WEIw5jfGWCkHYrhKQIiRjw9ngXV6K5lnL6JHHHb0mcecV4zspOa99ZsEo4
DVO+i1PECb3f/+hyPdsj6ad3FuXg9hmyxImAIIlIQxlJNqvaVaB0tyL6DNl9Hevklk4EwizVyk7g
91O+acSPigr5ejD9a6NPYSndtT4+a7Wov6ZEI0EXKO31yDpzOcF4ar/7AbkgjWM8Whk6oio04iXb
VtIVJ6q7Ktj3FAjl0BbxRqoVaBonVFxLy+WnKO4AHCpZBpeZwCTFS27jmYw7mDVQtKmrN+EQFosJ
0OqO+t53pdKoZ6aNODSNCCk1el9Qk4e3hDYFt7bnh8tGU1HzDt64j+ypX1UAdRdpmG6NVGAFyuoC
6nOkKCR0sT6Ttg9WbqhZp4c2B1fWwcoUAaQcHmghO7UbPU5vRtmAJok78mxgW+dxsUm9sL9LgumR
Uih5F5jEHh3129Dl2w5493sFDX+qvS+90apsjoHOKprXbsYInnTJ0wW3CUVvdiHhQCRabOnPGRG1
S/q8B63Ixo2sK/4QicXlHMqdex24H7NjE9cPd9OcTFfgStrkQ0yMCuRNE23/nqxT5m3+MDpqsQqJ
aRLowI8/PTbBrZlT9AV/nnrJteMZJaKROQaAPxilpYm4WMbL3mNbMEry5UShSJfgqB0o7WrjCN6k
KjSkhVZwjTXeX/dN+P3IEm9moLga9H9/oCYU//Ll8bvHnzv+yLkvj9/wjAiG5zxnzn9JoadI1BWN
nipqgQudvMbx7xXH7xw/nVJDrkvfejg5jJ/E86l9gRSewlf/7UCPf9NkVJMtVIrlx4d3/N3jbxix
IARcBZRx/I3/fOP4pR+RrPzzO78c38+fVKZn00qyhU+83OKXH/zl0/8cBHWgleLhNh30lPqIk4O9
nT/UuOnmrES2dv2o7ns/7hZGRxxPN8bNzpQmazF/OGQpkP0u/uWDMhrxHok7/6bAAPcTo1rK+d+G
niai8DZ22X85/s7xX1tnGhfC0ScS6umN9PVLpSb5qtR1EJYiKmt37PaBUt6EQ04BUDKUNMTse5a1
yv74mQhSh2Q1ah6NPjTXiT3siFydtlWk96umVBc0ICDqaa6VTmLP3kzsmev5zAz1PSmg+IRhJbbJ
Cxs2sTl+X8dS6Np1R1ynglJeAWOL8MBfd0Vv7H3fMvbHz5okAwaJlFl2BO/AyPMUBtakR+bez5Tu
ylM5h//5NzuAbNyq1Y7dBbGylfe9kgHKx1i4Yd9bJHNQdQ96sqm0IM7XxnzepyEgwjAqnAovyyKT
EZFqFW3K2pyuJuy/0JX5qeMH1Uq0n58JJ4jIk4g/I6UHkxqBvwDhuxGpxPNP0sZusluX4qd5Xev8
P6qlmwaQmjSf7ZaRfY894IOijFLSkAmuTu34OSsaa1OVfbquUYIsRmpwK7VV6UxO+bCnfzHAIw6c
jUzZ3hEosM/nD0Oks13VKrky55/Qq7uebSrt0j6Fpx/cBndhb1hLxUPnolLT2eLj2NLdCfZYdYJ9
N0RiB/j/Sh3ImyYhcOnUAnqDzR/sQlhj5EDkNyL7ipE22U/eRu0h+FSYgNd9RlC4QuAJqOtq2tdR
irm2mJUN/NPx37Hilgu0LtH6+CWoavXnN76Vxg51Wr4fk22vOAGU0pJ5quQSZLJnwxoX+qfMAG9Y
NGQKqJCPNfaiVx1ClL1HdM7eZ/3odjAUzeaxM/DCMG/sx2EijDYlRwgCdbE0Jcj4rOgZ/ERqbgph
Ph8HViWIbYfsgrnK+R/uzmy5bWTbtl+EHeibV4K9RJG2er4g5EaJRN8luq+/A/SO69quHafivJ6H
qrBsiZJAIHPlWnOOGWWn2i7z09z2MPTsqdnePrS1lohGO4I1pE/5qQuacj14cKK0BvZKi9BGJuIL
GIpLQ9m1KT1CrMoUEDjdug4QZ5UdVDoBRNIAxcLVNs4ec63SsrJXqSEKtaLkbLqxAfXEL46jk0BR
iJ20BKA7F3Rl+MspgnovmqHfzkOlb+rOggGYLJ8ztF15vP3p11/+/vj2hQjH4n9/5h+ffvvQ5O3Z
BpY63761Z3aggqXEAbe89O8v+MtL//pjkWfPbWTG2/L3T3L7frdvP+c5P14zRDTbXMLs//JD/OXz
m4Ica5NGRCh0o7vFsTdHrV5sfBoP7e1Pt/+lZvK3v7v9g+rteGfbcZZRqWvkPzeR7m5xAzxYqt7Q
MRk3ZZTwwLnf6kJ86yJRM/Ouv7mzdzVGLMLY27s1Zvdsl8xv+PQ2I9cVCLHLA2QTFGNjm1+PCfG6
poFYNQK5SGYDX2HCg+pI6h1nWW1bcpgPeWW8akFzcBG2yXbGZ26A3ogNsvo8ooQxKcWQJDvsGqto
SaASWnzWmGwq3GipY8l1VSJMpQWy0oQ7bFwBwt/2aRp2xpwc8sy5B+3R7UlTbb2oXBsGoQYgm+fB
rw+ZJtc6gB2aIrx86cIK8Opq4wjzbShgg2px4m1zb5M3uX7yzDoI6659MmxgstFrzEmGGCq3I4nX
mtYDenFSaPyHBCVmmsYgSXPtSlIMI0lJjrYYfZBkqUnnw8jXZYvByu+lulc5Wy0LIao9hkRM+sh7
g3faQEUikiA4lPwfh/EM0rKMDmkXLyUKyfVRPR5iwmhCU4IqNGvmppZYiLi+dYgddBboScaNUbfA
v+YaZ0sLxroOxnpJN3lFwQq/LSMaNLW8LxrvQyNbgJQe5Jk8heWVENZOWyPmIgzZR0V6VDo5O+Lb
WjqnPwhujre5/ugaZAlC/DhNmqXvzBzWlWDCTiZrT5YGSJIpAOxFsMqhwr1MQKEWhFqfPqEhHeml
JNW2m90rIXniLtablii1uqUWcy+To/L7Im2uxYtH5sZ65ow4aJCmc129tW6UroPR+4ZSpdmYIyGU
HLV2lQtrIkCGTGd/WJuDRlExip2no2JeoBSmnmC5PXn+cKkIS91EKsgOxgQHfkA4jIKXbBCgVn73
Os/Rz1gFe68EW+tFuOilcg8BnCuumHVqCjGuAM/PfXai13fuZKCvB6Sc/JgjR2NwfED2Af7pzXMM
IjlANNGVn57dgGyNlH43caAfio+yiOSaZPV94/RhPHGgDsjd0CsVnwo92wUNV9ByR1gtYN4C2TP4
aoI7S/YH23SRGhvWlYDg6YtrtasmTpuTHLiXfDfaI9wv6Vdyg/qVfmbU/Ziro9dLY4Urk/J5dqDZ
RfRfXXtZk4PnINbUpsbFECZJBNjSynYY7OjA84kYtxkuJrkGsLIAVCzG+3TwoGK6wS6Gu0ygytYw
xbNRey920vBIRQIuC/nmajD3+AwlWXoaqZ3eCS1EvQ4gfS6zr9Ioz97Ez+ggPi5QEOIOB9QmErVX
2DFJQFFWRJWNNYOMnH2fRIypnO7ZteTH6IIZHbOULCbXtHaZeqgtGy93x7LiSICehU8Mjetm0Ocm
x9voWvA8ttZLkoIM76uMFn9DI6WCnAV+L5jB2FKF7ZzCssIo5wzYCmHfJenZNVB11VgyCdgr5rDC
gzjasOwaCcAxEG+RyvTD0I5vQ13WG3/oHmLp+fdqrN4JLzw7yO03XdbFCHs7c++OgfYxMtzbFiAk
ozkhQnDi5ya00AqdOpebPBgIv8Fa7oj0xYF/tjFj5iZmFaNZYES6VdO0maxE2wUMlLZIfSvagYIo
sag9LSXOkg/qOhlJAx6scqTf5Bu4JMwLkZGgM81rVWmn2VlLmGZNqvVbkic1CMria8QghazMnoxE
j/tRc33S5+kCugYm0UL4F6yKq2IkmH388AVeRlfzA9zDHOUSU1JIQdU1dEr5wgTwT8j2wdc/zciL
9kxIibgUAgRcivumUMnZ6LtFMsWlNZFttuSBTR65FAjdWHqI+LBkRQvyPum++RYhDfboEmYgxysn
VqBIPQTrYl5i/GJycCntImYjiw0nKrmDrf7UkI1lEhax1myXV0XxcDIUY6XA7Q9dMOuELAxf49l7
LwAIwS7z/VW+rHhtL8pjVydvRtEwlCDKwqd+mhHYU3+Ta6fZXc7CnhH/Az3AaXwPqLn9Q6ijP0fR
Y8tFX4lLTpDRXTQJYsCF/RnTwliZnVR7C6z5ELtHVipU4sG7RSR1k8Uc0zX7ampNciQKgQMytMes
fm8KNiW76z4rwlXDnAu9Yl0F4L8cR2NzOMUkmbDkyKfG6zhZ5PnFApOyknr+nczkJdwLcmkD1qx2
8mQ/EKFV+j49POeLCOgdp2QtgjzZEbO9LgOD/JYJ9GPeEtLFdO6Bu+De8vOzLv2vxZCeaCWLQZ30
9ZjVC/iXZIimw53LcqLb78LMXoga288u/dEAQmeSASamI70r3KHf9cXXiqyt2gH+CGAJZAGwcpH6
28Qw7HDwomQzFe7VzqHyYqrfJ0YLUD7+bi6Zn8oeOiIs5F3k1aS9tIFc98jmUysclHtp237paeOr
SyDuEbhVbS+VX1obv3YfC1//khY8flockwVWtD+yQuwHmcHIHZ3v7ozQx9Z++oh2VCuCr2PtoKDj
NOSOzs6qjX3l9G9NQmHhT5fBFFT+ufgoFLeXliIlYkJEiQw+tatWZmVvuezIBEyo6XMlfw61/e52
9E1YRMYwqaIU5jSfTlh1VtLXyoTJm6h5+8DXIrJv02Lt9iy7lVN+YCJCzuiSilUm8bsnHURK6D4t
JhBH0yqewPI3iXiu8vlHjHacmNJJbZXrv81uZexL0LmROSP+4n1lihUKjg0gl8drV8ASyH1yG1ti
EeLxq6w7Eg+L7y7JpU2y8+uKVwW8qxfXrkam4HQaayJoYZk0D72fQMeL+xkmOqKn2p7mhz5isk3u
5LWgR1Po6ddpKK4aybIkG1brCeLNrpsah06cePYTBGi3kstMEazaDRu0kXA6zZaz7+wENXEy/tGr
BShZUFcDAOWg10mm0vDmOcBGXbfeoqjcBmnE+oEZJChTucF99FoWTPJ6lyPQiBgj66rgPPmAUjLH
uuvxTkkrdeHeBxEmnYAkNBLT1m0TXYJsPE/Dp4MAAcCRViASSu2tP9fJBkXNq4LjAf3VfiyU/jIx
cNn5MUf4RJ2MrLTuhHV0LH04XFNIm6vAhTUlGxtSm39njkNxR8hQvprs+i3w2FRzx/upIT8RJssm
GXXBqoqlEcYtANM4J2svix7KwB7OU06rQwui0C1tTp+xLw+2f7Ar39/7AroE4I0ZvNbQ3TdfEHXr
aykT0kX9cr6o2V4ix5B21Qt8t5rdu7qKn/c4Eq+VuxFzZh20IblIWxC8kgcjaITlyO45u5JWB9Hs
DPvZJwkA4YE2PVucB8siSK8PWyLyHqWyP81cR3QmhcPCBnCOpbgPGd2099R1ZWp8iymaVDSmG9w8
zjapPcQGHEq3K2mP80kJi2jk1Mcf1tJ34FefEiAsynslYYzq2sx7ALgt9bR1b5D7mvuOcyznBrBq
PsgDMLCTronnoqxhbs8+6MsAaB7mn3fNmR67vpXstLW+cYLmnWa4e3BJ9uy2dmpivwm0tWPO8tBZ
5gso0zvIGcHaaMiadfQzUcfGamJIZ8bqLkgUm6ImTp2oHvqW+BJCniisndJGuFPfo8XYqyQqUewE
BGbhBx1KcjCcNOE+rC+9CTs3sHNUgSbb1dg96eLeNbBZ2y2pAe04bxjPcvVNzQm9gAh1kSNTtkef
a8IEmlbpaxuRCdkNy1vBCSdy3AevpRM4VMnZzXWPLjCRFMK5AKG4c4BzGTE/DkXViesEvTw6mzH2
Y7cDBDCSnIR4+aUKhq9pZb/UgGB4SoKe4Or0a2YwVY2rydlkZLwM0Sq+ZkMMpR1v+DoFAlu6hKln
1m4ah68yiXxgpDFS39q7m1XirpnI5smx9XdTam51qy0OyjOHLf4JXIONc6iNPnlQqnjI2hFcLqtF
VU2c5qzI2rd0+WPSz8y3QNRIioc83lSWuei7ofXFqUUpLYhd1swflauROdcBPoH5fK4aquSZbCeo
/c3Iy3lxdafhbt/n6JKxXwQvPb3rVzfuquNo+XPIoBM1VvHDyh7VQoyzhPB3nQ9c2qzkZgJyusnZ
HNaV+JlXarivhUKaRZpxUo1rHYkYfiufw1eToUo1CkjJY5FvywKyB0oUjcEgVdHSwur2Pn3yDace
0u+oiW308qvaDQgbRvwO55TgKZaOqO7TsI9JB7HB6Hv2KU18QoDd3DlE4/CEBPSCA8cPo4kAxCzQ
nrxAtGtXLzlMt4dS5NSuEJTH7jAk+X6Opzu/RNvT24gdEsO8nzPUolprq3BqG0bZg4kxz6ZFKoCQ
7DhWHuxOfEZ6n+0lQH9WcgT/BVAMMDwUH3NwrNUMxchlDe7ZCzf4o8cQIh2S3RJtTNuaxzbm0JMz
2r7L++bArIExha5xLvRA4pOPVk/JE5gdAhfr7uvokaUjeoRIrXLpxRk5zPx823skVbcR27siB1u1
BXaeiSK4QLsM4F03LGDKJrBtgZ98Q/pmvpmGii2wSmoYhFHYB7DrFbtlnYGD9g3np6eb8o6oxneZ
7P0uDdjsbBLslXPtspL1AyaAgeJtJT0PHjkJkj45it3gDeQPTg/I0mjCtIkdTgRu6XYWhFwxjjYW
4QXzsO9H96mJCm1tKA8CT6ebW4elv9LzdyFGSpXCJ7WyUVxjcmXMAKGIhfVvpRfmMVUVeMI2/lIZ
M0YFAlNGXa/Dub5atKyN9gUFdQ0Wuy1PsyRb2O7e0gnXhmi0bw1NCkMfLfredU1+cOiBZfNzIgs1
ZPo8LaRPFGgTrBozQ5qCtJzFC1oCwmBjcgB4huTKtIaPsmrzbayj/a0fRNKJUxMX5UVmab2dqc03
RfNSQEZiP6GR4+HF6OwaLK/O/jEWxirNE39dz3q064f8icw3fNkdZampF68t8GDwmgQWp/MPjoKz
Y+oblO+nasq+xLxj9LgT9vmLNVBCdzo9CILsVipwv9h18pmO9rnPeyARg7fxXEYeRlfNa55K1BKC
2IqPFgDATqtdVAiSA+lsuU1oT/Ip42R2wET9Vc3msfDGnfTNEx6dZMf8r6KS56wqSQa18i3DyRe6
osTm2t3XbnlI6UeuJ86LmNrs49AJCU50lX6b+2a51WzEScPEmM6Kgq3MIKwr8m5UbO9Gbd7DQV0M
mR4+q447E76gsdO9YTsk9svgCoc7tOVUFs+f82C1m06zefB9Pay/R6LfWXCs/B5xixh/OLMad/Gk
HRu/fouwnOOiqQJiPgL6V1HwmStvRFDnXGcrM/Zsm6Aks3YKmbKcuS26TQ7kauXjmsfTS1p9u+yO
/qRdsNkHhM9/y1px3/jVk9XrciuXdEVVGbSi0y+6bj8NGZhzLO45PXvvtTZThpA24tUcKbkuOAPP
3wwbXflY49FtAsLIHI6KolkQ03qxyWw3uZ9iggBAgYfDUJ4rbhGe68CDpCBiusfZW2NZ1SauDCtk
s21XUHdh30bEwNRFEOxzVekrPY+OwsP003iU1jpSVPuHo3lPTabOmWZCYk/Hj8KvECZOfr1xrdBL
uvZEe3KtiTbba/lj336DGz3c1ZZ1zTsirEZmr4Yk9MHSW/3gjj+oMZNHpGH52lH93eyXB9WDpOBy
cygfYKsnm9RxOLRJRflMFwzVfd8uU9GfhGrigrGdBxOStVW3LZ2X4mIGDJ5jW5vWcYO0xmDFrvze
fwis0tg7Cb9+pls/kBUVWzCGP7qUEXhcq2gNo5oho4oYXFFe4tkhkW7USLPJWNDWWke8gksKXzOX
+TadBbnVE/GYDfWhMfhwa8WOB2hlJIM6BpmUBy0mhUbaco/jgVujnp6nro1C5vXZdmr8QyfrhMRO
8iZymxlU6de7WPETl87srPrCkPe2doIGxlSlyc920t5PBc3DxkvLnUfr+GhhPF611msZDQ754Q7z
B7d5kJSvTsZ4XJH722nDRZOGt+eJoWvQpV8ClbBnDg2Q9gF5cZuT55EYwwqHfbcrjeDSZfo7mNU+
NOJyi4IpuLfc50yC5M7a5XiU+OTw6WrN+rTL9eKDk9Vp1g/mrPnnoQ4exqmKaAtq166iF9bTKcCY
msNmy9qT5sZ4loiz3UyOC18v1gkMKh764oecYO06w8Fs2TdbKwi9XplsJ/Z3tKoEk5aPVnYZ1KTT
JNeoZyNBlq/meRsslFFYO1NBwoFma9pX39oPN76LQXirkxJ9N1b0zfWLT7d0V2hBwQ01UNRn1kna
7pPnNTvH79SuIRl1jS7SC2uZ6XuF4yMgsiqi3dkr3K5WZXwp/OnOScjFqEavP8hsPJl+XawrlNZr
R5ahrld0o3tK9FFuLAnyODU/mE2ZK9Ihy2nc5g0BJEZKNE89gECS+rcmDsRX1uZPL45oogQM+pPE
7LcZB6VNYxyk72UXmZf3JaLJtBPFfaHEsY2WCJk5bfam1V+Y/LdMcXDHAZqhaogIX4QIGh16wic1
UQQnfexf45qLNncpFzhVPu63kaSeLn6hErGw7iC40IlGrzN5mFtaqhNgE6+F4mL3b97k7jS9Hy6y
tTMgm522nXTCNMYe5nzUeGpX+vF8HDRBG6EXCp21ov3Zjh8edwIDiX2nxz33R4vewc6gzJj3jjWg
sp/KZ7XMiTqtLo6qlcXRyQcGj78/vv2pWf7599/dvsQXEI2ggPA1t49vf/rjcyRT7HB2JKjt5RUK
s5czCEUMPppvPv7lZX591//6kj74k5UOj2r965Nu34fdkCH072/+6yu9pLjrSiC5DHw5U0bRvk99
QcG7/Iq/f75fr1OA5AAeFmz/8rJNo+44M8ndn698+/jXJ95+k9Z3PuIBLu/tpWNaT1yK//9dfn+r
24W7fRjnBUlFBYjS24e/ryj0IvKeLAPsrPYc9Q7NhoBeJXEV1wyDFjFcLkGVYmho3hFV0GcaJ5ee
HXM0TU6SKZuuaRDA3nMopmb+8oCST1/7oxkcEvL9XJ04GkF6BhWbes5Y4ZLOXNuG+M6RH3hPSXIe
W+ywSUjNtCSpqkPA+N4krjNSAF4mSNJuUTwj48Thip7FgRDaf4M5qSMwybsQmu6Dri8jk8mDhKt5
BbDNe6OY7vo6+b6MMJpJW2qF6lRZMxb9JbCndmCwEYeAlgSrLWjNrVZo5MHh4spmHOQWDlEgjR05
hOwnQw583GJBTTwUApYjueuJGfXnygt5YIs5OOMwp+cK6WEunbsaUCvqQDAYFtlM0t0pZvEEBcWn
USITdV1ieisg0kOXf5sbLm/JiAtr7kboY0HHsH3uChPnesq4xuOmXVnZeGBj2wMJ3NFII/fKxS9H
Lw/+0Bs6HdAm5niPNCe06NmuAGJloSObHfi3YRPH1tZpp3dkOZwcum3kt6QMakT1jjjg5EAItW5X
L3nm/igHCx9uPf1AgNpxQLRZuK2yXyWCPdBQXb7p57dYmE9lRnlbsZKhcq0IznhVOl3QccYSZOBG
0GXYaNLZD6mKNoWRACRtGKAnciZciBTbWq94vfQuioh1biY6A7ZVZEuUCanIGccN5RnGgUj2YDVr
6q0eSJz17PRpiKgrXBS7DHve5wx8ZkFsfa433yZy94gwYlPbwDD0t12hkfHhDvdeY66l7TzWtDhr
yA9b02Mqn8/FA8vYJhgRLzidpoEwBrbi1sFRn6MvVbukdJEtshlb94VQo3D0iZwrkFFvO8KR0OSu
UQ/PiIvLczcHL+1cHZ0UA80oL/PE1NKO1bs+KnfjGBns2c7ztjfNE36m9p9cAqgT/xD0uSZmPgjs
OOAQoyw60r8I0ePInjKpaE5NE0OXvNeCo5cyWZBGdsl01B3Sjp6cqrY2hFoQ9tXF0dYXdIVzVRqh
Zh3axtwxQzFCJQTB6bkWfLHHaTXGXn5OuRFKr31kKfhHvMSf3BzmXGjUuR0s38ER/GfcwyyLxp3o
0R4YBKcHzcV9WdDOW40ekzOVdLQGiYCoJMANJ4nlcbKC8h8u3k1Q/p9qSJf+B/8tUkifKu8/L56s
ZeKOWOyh+XbTucrMQ2ok8YHKzwgDcC37EonzNuJ0oNWUDEo/uuc5Lqr3v0hI/4su0/rTpsy1QCpq
L5J3HQvRnz7CtJwmu0k9cVBVNAE3a+yD6hjP6yyCQ5u89bMod2XmPhm+qE9+aox7SbOlr+xDhY3s
1AddfU9BT3KUP5wEghn2q4wd3YgJKBYs0yhCjVO0wEVt5+h3Q3vCzUPWnMc8vNGYSRdZVEK1NT5c
v+/3Y0ngYQCu5fY/ufypy+a3//nXNv9+7y7GNwypGBUwhnnLv//l3lU6gJCuj8XBNUzShAFqb5Ig
naDXkJhBPDi6+ua+h7FsT/28d8zqkI8F8/2MUMR6vC9y0e9zfbD3hpP3hwgiCNG/5H03+B92GdTc
PQanRxWV1vb2k/+fVTUjTkJT/D+omj+ocD8K8DS/VNI3KfSvL/q3pNlDo4x9R8e+g2wB0gePyr8l
zV7wL2pcoP2olxcU3V+EzcG/8MTjkfFNFqaAzu1vYbP3L/yA2OVdx7M9Hb3c/0bYbPzpfg8WJNsS
RELNhE76T60+h5KkyeN03lezGhb2AYd5uwWsQuDrpOUEO+FmT7HMhXUdOOCrhuiYpfTE/RpFwOT+
CMB920UHUtlL/sE/+zc4AD+cZ3k+Ymt+zb+zyqA8xyRMUeForTrSzYeO2hMi53QMGTpSeu28eZls
YBV5vzNyD/Tpoif4y/v5X5aY5V34z32Cq4PPlKAfB3vN39xkHTzOvnbicT91tdzp/aRjkOdIzZGN
3ncEVSRb5cJ6IPXo57ekLBDh9Li0tFc95UfMIo6JgfHIZoCyuLPRssmcXlt2zbqrrVVRiKqxZSbp
/xPId3Fb/O1Hh9hkMs61fVTwevDnMqEmX/aT1+0diwZpoF57L6s2poUYJBJ5mIz04/1c3nlxQgdf
b5y1Tg69O79Lnd+y0zg9jjjLbtd6TpFe60kD/qyj4Wja+9SBsW4R/dMb+tNoxs1RBu5M6ffORbL2
Sd7deQXfpovlF3r1w77qmVCOaBeErsgeVOYUmrUv9xLH/mreG17DBGdUqB6tZEL/mGC5y9BH+9VX
E6ZkGNlGunVnex3FybCZPI3RqsgQWJBSSQaZX6RUis0m0vMBPj3Vq9FTdfhMMJopwqjjFAdbVY9C
aBdtFGSnl3xOlru8MwX5d6njh54092nDL59FzNXHrLp6hG4yb0VM0+e7JNfppcy3an84uiqu15az
XMnlsxvMn25yqQKINN2s5C7RxKJkZErf2pwgjFTcVZ61MTSdTLqWAGNaSqLwaKXEdI+zCBljb4rP
QJTJYcgZmijfiXdmpK5isN9KfzZpw3OzRCagPvDmOtnT1jK8qq6DLLl26R1ov++Zvgj2Ez9dT5qg
reOc+fKJ9g5SndpEse4xyETFVoSuhcdVJi+2QiUn2bVRrvJUlda9l5goCubqUmNWpwufERmbMBAP
5gx5K6VkezXgtMT+2ba1VV23065DpbgKBmZRFTHtHLrzFfL8n0jqwRFjBVgR/kGSHCTF21Oq9frn
Iplofb4Jj4Pwnafa1iD3eMNr6yZXp4gfqsJfE11wbWitWLXlIXAJnpRlwNOJHfZgmnBLb2BC9z/x
IqupEXcDqXMIwuAHWsnr6KTX27/kBm8TvXtcEPYjmPyWIpSsW8RZYZvO5iZl2NPHPccHVyOddGif
bR2t3UQbVBPpBo1atl38ZKldgAZMCwJLuXbeUpfWc/xJKxslbvZMJg1TFCcOY4X0w/XpfZZoXVI/
2MwmQl2PePFF3dV4LB4NVtxVGtcPkcGNWAz4sQyXSFMbBg8HNfAzZCYPpcGyXPnr228gJEHo6H4f
7QFrBqcn5G4Nqbd6D0lwed/n3v4cXJjBzXBvJcPTMOcZzbaaETZvXckYeW6xv1YsS43Wpl8HWIPR
uCbixzsUA8yRiCj7Agk1ndjq0sIT2mCKXwdOdKILwBX27WKNFGajyuXG6D2xCWYbXYvIsaA2ZbZ2
hvk96Ze4cX0JHKeDMTMXX7Ujny+Wk3e9Mz2n2tJGHjlQTed+zl4SSDRHc7C+QZkmA4mSfCvy8rlp
XBIDh59CNRXaHoruZBheCnrSYaU5DJ/p+jEbrsAZoV5By0h3KEBBB3DxmdAwzL4ZX4hYet9oHXFE
bcBb6iMpvC3jpY53sQXXstVJdwy7obwHLUpTqOdW4m32Yswxt8WvBtQSapF5FtqLrfvflYOvBnHX
fVMjN2qM0EMS5ATqRRmsbH7C+OH23lSK+6MMsuu0NJM1HwVwsqvbhfmueEgGyRkPJQUgXBeDqVEZ
J92wvzU4XMI0m8wNzkYaFBUKr5HHOTn3kOUYB7P92imP9u0dIc8ATdAQb+ZR++mM8ddmZI2YCA/3
qf7CMUvyUO59o4IiIvjtCuDEnI47VjdePR7SXU4AdVzwHpW4ncvqdpuCvAFCzXioJMncaxi/Ps9Y
RW30QGgOr4aF2PT2jahSeKLHo6Msc1Nzs9Mqli+tX58tgjZJk+ZtZ28wNwKd1my2EvUTj0bf0q0P
PhIMqWUt3m63CBMGoFm6+GxLEkGzWIflyYSI8evKk1+xgforhFZX1GOElxvpp6mzAVUtm4dKli4y
U8uwN7Kz40CA6QnpbgVprONSKVguSKFmnWJSipBphzYcr1Wur4H2D2stnzAamd+FpesrYNNL0kh1
sSJyagGzl/wOXFBfH/nHjpnqYL+22ZJKN0aH240ZTWzeUqSfWhTryHUKVG5gBcq5/dbJCDoAhGdS
Ux9vdxHNymGNQR9DT3puGkRNtGVJwePtrJcbvCUTDK9Ufj+hPw4VutuVS2aOr1B+lQ33NtIZeM1u
eTWzAF2cSLdN774vRvXAZFHBoLSsOahcclgF+kT/rnZ8fgb+rcqrYyrq70XsoQdOkOsQ6El8K+q/
nKWYeV6oL8EpWre8UE8WUSFf3OU7T2VFqyw95zgBKrZVPM/TKumjp550uJWTwzgsK6tnb2BJ5sTI
+XPZOIDpbjn+IPcQ7DtJnawNbT4bdlHRKUt+gM7iJq7q55ZrG/lWE3oqJbLd4cPOFCAv1dVFJdjQ
bMWg0KJPIWj7tmMbgMvXKoh/JshUwfMM64xkkdDJra0dOc89v/269/PrrQ7QRu77UWeb5D1ZzbnJ
el88TKJUYeRhxbXG165mU0lS0EhTm36mlXqvbO+SO4g/y+5+KpE2G6wuc5J+FuMTxuY6HOvoqo3c
XMj/ltL5vi/HcsNWyzZIlwCgKAMqFjJzztEWTWFM1bJerpmliw+8FfvbL4IgPMUYFmYau9CsU0jD
4f1O60QGtMWWlXMG8r2SprnzWG2wpXBxf5UghmRqWufrImAdIzmBUstHrFghZfeSc4UPCIHpNo55
zMVQP/bd/BK4UDGQqQj7wUqLjQTlidrao5AdSVvGobu33XjdtsC/m4YbSUXaBkAOZO701FgPU639
4FCCOT/jUVFRl+4y37yjlb/kyY6vImt4IpdllWQA5NYVV6cpqyshUNmqJtogNB/cFjKoFYPRWq5F
q/R0XeURiw9M91DzhpXIqa8shx8hGY/w4zD5LI+sibJDJE4Nno5nWRO8mO1NP4SvI9OwWUihV+Qh
hZgTdo72M0DMTyDruE/nGrN1tJS6oT4LInMMTALC1l7KIfv0EEXQuuX+KaWWU2x8ct7YOlUQrxu2
4Kkw34gkI2sMexPwyTZusWrqzbSblzp+tNtt3mVPlYa/0pr4JYtSoBueDq3Jqqxh0CYvvqT7Ze+D
nOuZxiyg/SQhMaTwzVxi1s2cG6Zo8++tUl/Nmk5nLXnMLY/rmjivC4m4t2ZSTt7bZWFnWHEn/dJD
bANrTg0v2JyR+fafUcajM9u1QESmIOOxJsVmR59NFqsoiz/95fvnPWqCFM6nPgybzM0vqsmuSVJc
Ku1bNuLbMKOFtnnbR8tLJzCvIm9ARJFeM5X566JkH9Ka7ojQl+5fqZubXNl3k/Toho76Vixz0dbK
oZ+UlIhoZW63X9DbcBO0dV72G3euP/JZbHgoT96yqN7quXLML7cySJrv2UCm/G0xTgz/6VaD3Bbx
pGVzNRL9S2R1fFlqUPegszcFnGjeSqXa56ChSVzAgEIK4j9VubyMRXtNFnGdueu98WGMn5lJrcVM
mREIdmfGcXIVten3W+3ruUSsRBp7uKWhCaEGrxaQK+sB2eoy+wQLzNO9NPnb9B19BJt2Twnp6tFR
KvkpjfQaRw3rJS39OmKug9S6tI/G1FxQ2W5LNbH/+Zy0k6QFt5AS+LGUqPOy/M8pUQy1y1AuX6oN
pt909N6jniWgafp93DrXNGcjBfr3mAXplyLhWmNkuXqtTUx8Q9N5ObsboT74T0oGT2NhsUZ27l03
Odfb7jgvs2DTVQ9orI41JTgHCtlhR70wYLouc6pV6c0/KFDW3lLFZ3n0BIiBYpDfHeHvPSqGy/8j
7MyWIkeyNPxEMtO+3Ma+AQEEZMKNLIFEu1yuXXr6+VxZPdVdY9ZzUVkQxKKIkNzPOf8GlsF+UtjU
n8S6+iL9pkqkDWHfQ0ETrybeELkO3CcTFyYfFAHyUjcuUUUU/xF0ULP8jbCElVi4sHDNK2x2Lfu9
nPueOyT7JExQTal75NCPqJUBE6liyq55Log39Uq1v2QzRUvyU9ULUMhuuU/T3SfUwxZ860J9Nv4w
3yUkSaycsf8Q7Xsm2TCXr3mOH7MOv4ogjWZyweJrZPgHrO4uAyKsjezKd7PhWGuTKTAIwx6nGCIR
mk+MUYwJ0mOupd+qRcINRi1oz8PMarecx2oflrZ90CcOq+go27Pi2g/+ZTAeJ52Qex+ZwX4yu9+U
mu+YvnS7BgeWwsm/WwuHy76HI1+rPneIccuIwI5o+U6JNj4NcWYfYU1WepHcVVV2XkS/tvB30p21
g6bJNytxXlrd/xUHwb2Xi2vucn0JA6Ou3M2/ShgPe9whst1DprPEyP6WQLllUYLmbB811fwxd2az
EaYOVoO6ZGM6LYonjBBMD3aGInVigAOPmq9DzQDgOptb4UCZAJv603SKaOfi/kCZR0FoVIq1Ev70
xHTprKonMYPSAqfEF5cNEsW2NtJ/sUnOWDWJQiR7CXoipDntq8S4dFXQQVwieUQaaJjjyHoo8+C7
Dz0CS4d8k2ZoZIMPU8h2H/ZcNV0U7kb4IWtSMS9s1pfIpxJr5vxoKvNSwAcudgeibVIyqlf+JnrN
l6TOcw9wWvaphwy1Ankp2mcuRoEMN6lOrVehwhpBhzcCMwmoUAV42Dh76EZ9kO0AquEps9CsDVcA
K6Fv+8I3dgHxIG5SidPf/1QUnie9JAljNZizsaoigZpqDrkR6YBdeM4BG614Z8v+xVIvvRxEaFKs
YCPAY5cbO3R4XKlGgoSork55nzzgbOHu9KnrTz2F2Mlz2nYVWV63yeYJtKZboGL1j26Y2yT348Pf
N/25C2bQYMiLKnD5k9bEPBAqGh1wKFeZHP/9aZa7/H3nv5+sV4DqImNcblt+XX76+zbw+n8d0nLj
3/f5+47/uO0fz5oUEOp6JjV/vb1ieZP9oqP8+3WWw2s8L9y0bQYx5X+PLNTzU5xOgqkhgk4M8Thk
3K/s4t8/lOBLBMl4tIScToaObsFytaxZ64WNTXyN7+a6VpILhAthc84gLp2W3yPPfewqX+5CoyiJ
pW/MPdykvWzL7qTH713rtTs+y+EUdhGScBhh6zzO3VPn2UR7uX7rnjhu57TcuPwjJRRhFHLayoks
7cQULKKLy/D8bEbvFOWpf1p+Yjn1Tkmlr9FoQ9sxmmtbhfZOTJF50urKPMUMZE7h1D+aU0AmpEuH
iR/LZ0bpW4U0HMeoD2BhdHRfXrF1jYKwwRym2aCne65b3iD8hVWhDfB5UTeKgNS9GBMdt8wylCiQ
mrzAfsk1N/jqpm06WSfC7OQmwjtuHYWwY0zy/hy3cLd2mtz1glb+GDizjmFBmO0lkO0UEn5gEuuG
QhUBCU4HDQHicQkdkw/yxLVqcdEnFBANXWdPgHbWP1Y9ntFGU95rPpzisg7uQ13AtHyJ9Og05Phm
YmmkyLkQphpjDg+YKuwmOMAZSGfSJBi6eu5nE2bXSimx8Krr1m0/09LkjDuzCGYnVO3VHEYPI/bx
VhddZw1fWE10h7mDEeFn2XnIk4iNzi93xLT/Nif70y89e61JzWPuVHwFDayoRrafUGz7sR8hogFx
ak61F0l7ddLuvqmQj4pivGBzTbvisvBKZyAhE/Y8MMFd2Q6bvhE0pdYwbobuKzem/qlpGmtr2STH
Vcg9MTjDNZsTws/hL4VGfhydAUdnyHZ1bomHsfAkSzUV4BR5h6JGVtcCSB8K5f3lImoC7EO8Jrxy
Y9bx01i4LkVLZp91BEOrKcdUO7K7bhU3GEUO/rOjzK4CgmTMGCevsrcqcALE0T4U1Bkf6jXGrsx8
i+m+LzTj4KUTzkjk+0pkuGsb6bHjR29SkopnNz2uKK1AQ2NNRww6Nw10EJ3p7Sq0+nfDrkMmMD2K
v2cTOQf8A/NsDj2a9Wy4VK3lb9vKRzRUykOF9meFkKlaV2H7xRHQrxhhsM+s6uyguyt7YnhkAoGW
kYaPmfbe1mMSvohIimKEQUGAfCJBzB4l8IQDU9xns3fp2w1OcFT4eC0zj9PXqQ0fSG+dYyC9jdW3
IRyR6pPW8BBV5rvN1rjPqMQwq9K3XYhGM8yYIaY1LyUJG07deIe8BfWo78Pmyu44gVCh1dBppUx2
pt4fHHfeeIOwISK0pNI4xrsPS21VR/aDPoS7stFaznujwOJleHXb+MoY4cUN/X2Hyg6bUXmF+n5X
GN4tDBmJoHanXk0eGm2YbgjLPmhcGam46bnTxA8j7nD39Lpr1YzMsoxhndsVuquk94+lol8O6YGI
j3g1T1ankkbvvTZI19kAfaOtByy1xiOdygejoY94Tu96wzprOcqCBNLAvR2n3a6OwEkMZBBmhG9S
E160nExJF1lcOWqPTZH9gsrPQLaJOG2hJ7rGfTliFty6jKsid5gh0eE5Sl1+qKWHLsDLH0zH36np
XOnOzREh4+8igG+het7ZnC5ZyRShmMdtqJJb0nmsNzMa3dqq6oMkqWUy41tbFXdBOqarqVOzx8B4
GHrcYRQnEVHs3kqyes3gmws1D1dO6h9hgmCGUZmrbpiTbVfBVe1tKCwcQOw0+zAjtafM0/jOHKZj
OmoINorsijSnYu00uq0givT8aPXwK7SE7iyF1hfGkGVaIlW6iNDIdnJfHdt5Gcu1H9K9iKbfamge
WnN4nabgSiW3CXrXXWGUCYHG389J8yuc7xDL3Ujv3LPU3fC7WGNmt04EdueAe2vSD3+0PfNe6Rxa
1zoFCKMKcyTZXQtWDgVJJiICxCz5XBUQsYCCwumAM+4OSygQDnrEAqwvTsy1WfVkCyNtNr0rHGV0
HGxivjM+5k38aSkBdSjuJyx8/W5a6VTxcizW0sg3mQHL3ceXiNxu3e4+03hkNiGFuW6L4AK/6AP5
PWgYE0ZG6yAlyDuzLSjZ/dyYd5Wobq1rvJMk/9Cp8r1pj2FffOApeHDUKW1E6e7S+1p8aRHRadCi
hyhkly4uLQh50xAbh37f065JVT/AC7mLZXabNJaNQIi7tN+gUfyITcpgU9YHjDleh8h89JBtRS1f
PX7ojLUc+O0GZTnmOPdjI89ZGoEDdAe7b0/qMy9qUkdm86cxVlcjjy5mMmD1wPzA8Ri0z8I8CbuF
E148evhY1BG1GpSkIV1HaSZXs1GmFOSMqex03jS592TRc616rst8HldJPG7Tun7VdOtcMI8obftV
fTXqqRL4/1IFQTIZM+u71P9pZ/qajh1Cdd2/hb77OUrvRjxcgJZkHL2XnK+jQ+47cQ0NeIj7xosT
xh8OKQOBH20Q2YN4wQ0wcu8YzYg/teIUGB0cJEhErj3cMYOHhm7sfEbgHUoObXwfJyTGFqPTHHoz
oc4bEkR+MU95mp6mKKdn1FMbZhsqGHxEclzB4zl40goQCpaldp/nklb1jInUvBn44KeclS3xHhu/
+FXO0akVV5+hTo5ez0nlu5aSNGTF2q+GlQwWfwbKVNjwbJFygtzfWRpG/XftaF4GLWMPTHGINWT2
NDrTb2ZiPyhVNrKqPuvk7KechihladAN/4gFeba1i/NY4KSH+7YeNOd5luEOVTVONJn/ODHg8BRh
pGuV7sLGagSxEcxw72pP0Ow6WkmGogUGNyiDiLw/u4zXjKA+aVzMg31uEX1uy/yeujrawOaaYcOG
70RT/65GTEbaJlijunc3urGVheacx0k/pBX0eFG2CmWqNq0/fjQZ5hY4WTGq5iTUMyBWh6FydSkM
PBSYcvtYGcbQUMZm+I573EIxEl03jhmuwrKijXKit0HjXBtmA2CV8mAMhu2gYeCOdm3e6F1bo2yJ
mxVfx1Hz0hdroj+ShYnTmU17Aatno420VEWdv9qD5Z1dg8lxqj0x4X50NWTpac5G747MaE2ItPY0
nIzUeJooktTkBXI7yrU+pB3Ewx4Z2nBINf2cjpm9Z/X7NIzw1Ym0ZN9W/VtH3OKO+RKc7rF7FwCo
MZw6I7kKMUMdKzHiLNnTKxyNcMDZOxo7tm3vNSF+9CbnCFqjH13A4DTDtRYp+wBPknEbm+udOVmc
80P3NsXxrtNzQC0hY7QtmGeUifaCzRKfSS5ftH66c5P4pdBbAu29EY4m9n/t0J1T09kPrrkuJvMh
C5mbID2ogPCSLTBIgiip/8ZkLl8h4xswZvTjm3SC61D4LyhSXSv7sGfqa2o9V7lZTAW9cFYkjylx
5UNoH2yzeuu7BwP6pm98yBnklf8meBHU62ssC0Dghp3r9M866DsGCgMSeWcFxstUTJYMuxybMayN
DUe2VQ/z2bvNv/4Ge3RtU97XpBOzywE+F+uGE0TnJVyeXj1bQuiArIx9H/+qsfz810NNtGvqCIS6
SwB2NeKFzMsJJziop+hKcM4wXE9et514Oip59atplRsreZkJZOd5IzmtTBVqwJ1DXqOL0USHRsZK
yFGNVonXf7dOspuPhQGK24rZWVBmGAPBxordTcXPFoLM5Wf1N/6ryJAJOHOI1oRZzH0oUg3ZIT9W
Qq+P4VALbWVhEaf+XwHv0lVAx9lD7OJxEdFvCDTVn4iPVz+ryzHgeVLY4XWP6TQWUs3ZtB9Yh9YG
E7u+1b/VgZUERANRMuZNhscqNZnN9TvUnQciFQJ+7YuAEQ7y/nFfoa5T91CvV8XVKRZw43kNp5E5
yvjw3cKmWL14hdXf8gYArq1sPIIljzA/1dOp41Ivq6m3A6N9ee88h3T2Ed2WenTs46YBkm0UTEy4
K1Y9a/XxqLenPsJ/vdWAozJHqjnmZnKmmSB+IgFYE6O9Zf1G+MDZxm0NCNjkoc3iZ3UfJejT3Q+d
tsUWTDO4a5P9uTux5Xs9CdchT5ehYfZNZNvMsZhQyNjbqZsi/iwa/6DuQsjKZu7oULAbs438Uz0V
mjeUPBwNQ/eprj8GUV7VU6r7BOI+nx/UPdQxleJ3fP+vg4q4UR1whO+Veile4m7oU1bqeZs2xvJy
6uncocOs9N6C10yL8hTMhyEuqF7SrVuKS1ETwAaI5ZeEwJsMFmvi5dHg1hsyapFY1nLTmyAdkZV8
48l9s7iq0kFDYgTrdh9HusZ2P10XAL9q02+225s2croWDpK1uLhFKTHbeoF+AsTcHEzg4FTnXGIW
rZecipD97tIwHPEctL+roDmMI2j2LNBBlVm4cgdHHpwaqYNMkX3+ShnosdmYj3QLHzjvFQDu3sNC
g0Cl1nHy3bNJMixToIgtb7ZAS0UMCQqhZhI08khgSRWJzSI+WlH5LHo8zGcftg4eYpIah3FDfmpE
/6j+KwJpbitFE1NUsAbSkImqe4c7h4fr48wmgnFE/K2jw98l3ieW1HJdO9OPNqx7kBpG1HrC5Hum
YiOgwNyinHqx5vTNKj1/7coa+ZXyLWaHqN4np33OIuohXGC4Uk3QJkt5Kto9bZx+9BD0HCe1YdWp
CjTDXm3tVtSefqTflnE39v7cUySorTZ1UVw0hVeSQcenXQCY1DZ4TGIdJg0JEp5f8ZoZK6c3Q+Gp
mK74IWCshQQzIgN9hc+Cs9ZbGBRNmX3addJsyXY5B+bA8Ze/hS8Aa638Df4EJi4tFRPg/nGojYNe
ACCZiZ6t9RBjr+pHWRnlZbCzdBMi6aktGyUjQEvrd2Jtd/ozORKgZGb+HooOEFKWOAoDUogoTA7S
otdZwElq50PpMTsoYwbdODnEqza09nPYgsTmbMOknsF9n/aWK8qdOfZnvcohwtb6GRW6zZ8SfCkU
mOmY4rKM8PNjITjMhXkloIqt9GqA/9fvkhHDS3zfkr2hYGgExdU2F89RSJG6nOi+F5OlVLrIcQJn
a49htyvoZCasfDBNAfQri6qhwgJ37tQpjzDJpR930p0jL+7kWMdJ41vtep+EUupG/AQPpTMNd7hb
b4BVnAfdOwVCe53D8TPxZ2Ob4Ny3vLQc4V+4mZZsRxP5Rm9H5VGnvnZKFWRlQyIZLXH/RSuo+koP
HiMXKzQ3RQcry7t0TlAxRESOoeNl9uW+5qNfr6uBwWmXO7teOQ3MyUMoyAFLJh7ppQ4KfCoqGGE3
SzEzBtboFO/yUSO8CybDviRGrigZNceDh8foFJ4s28w3Q3/MO77b5IcTCn8lmW642LrvSiMu98P4
ScUpyCmczD2chnOLQ1Q4mj91A3AiHvILfSAKzXHOdojgrliEfoJ3xyuYN8E2tqtTF8pr18QXw02/
/fwuCCiNZF6jDMY+bLkWwo5zWyvGF7gu3bpCzQf44K7MnibC0LF1Mo646ZvbMYa9VZTI+RSl7w+c
qgDFhSVVCI6HIg/NZvLuDtadQb3v5VBEECVDlEipBhtOJcY2cRDrxBlRGtnuANTVU+jlyanzUcgC
Fy2gQZ2Dy1F+vGcUTGvSR0CQ+E23xRWZ31MBgxCwB+CGC7irzPu2s16dlAau1PZKnp/14tK7cst2
sNNTF8xn6LIdBmGXWXQlfla7LLyOescAF//ueYYXV1pUZepFBpDoMjR+5JV4b3LnOcNGjFaUWkbh
7gNg2Ywks0i4gAuX0yz3811Y6L8VfrYQc+aedZgXPTsWvAlmxThHheC09Gh2TMxScqH3YIqk+twx
Yv5m9T7Sl+zdNDDBqZRXUBC/aUOMPBZQ2+wQueQDQm1zJK8NpwUnZMNHPdFdmpYOVB9/xFHzFqsx
kNPD5ElijK+I7KAaGrObMTMjKnmH9ViN9CRWtk7jiC1bOQljRvIFQcwCVCVeJGJEhhEdF0IHJ8Kt
h8PQ4ZFIYHdwKTRfEcsv6O+fiFZJGB1ygrg9byJRX5KNnpx1tN4KKZotFjbPVRNI5OJEJotuRN8C
00OkyC0JqH6whPOeuuZn1TUfOvnUW2umBih1VD89X0GAgEVGa9jvf2BGzMRPcWjWkOrw8IbT06qU
rGilBDur5YzparoHu/N3ZPAcCsC5OmpeszHYp+Rwr2sPTNtrv8vUv/0hTw3Nr7L61oZHvDBLuztn
BFVsF8gvT9y72TROuqJ1NorpSXj1pk0M5iZVD6GmqSGNROW7QuyQlcDAAbzZTlPyrUBB169eG3N4
zoyAYQ39Rj9x9jIIJj+kch85b57KGmMwDZ/9BTvDUnxVieBnPcw/h5EFSKRgnzLA8scxqghdT7r/
74TmRdjyH9oN3XAx1zahVnu+Be8c1vC/iQdqkwsNDmyL5zkcigkrOUBRkF/fT8sNO+gziiS+4IYx
oo14NZ2D9cJdSDs+pFIDdVf0KL1l4RvZ2BVXSaJo24haXDXFZPQiyiKE08flNycc1emev/OZyFMc
uXszbt27CU8gdpNTmnf0bz1wZKAAPNnJEw3o0xzxuf33N+780xpfJfeot215jsF7/6dwBhqXKDBd
aA+0aYechQO70LtAmUZrbM2rub7Lqm8Ep/4Gt3MsL3wDjxZDcS4ElgEunRysAMoV3D5putgbsLNi
icvSb4qQXxI7Xyrm4MOXPYQTf9c5fHrLLsqADbNC7dzj53M0YyTedciFAAU51JJvVTbF6jwle401
Ab38X1x7RXAoS0ZBoZyuVFlvQ031olY4nONoieIemzKJVjo+V79lMuOWl9v/z4dm/dPMX31ovFHT
cn0UjME/PzTf8zOv16zmoCUWBLgqvM1glMRLs5YpLHesn1sTWGwhUy70CFCXo7AZx6mthYbl4onA
ZQ3SXnrUgpE0dws5ZqE1zTOLh+fiWmckOe4oGJf3+OOtYz1+ZEz69ofNZlsvvQmOO9MiKXJDNCQH
ZLyP5CmwqcbHWhANylBaXYH//Zzx/u85YzksGqgwfJiM/yeoLMJqxQySqDnoemNin4CRrq/MWtgm
Ci0C3+oTmNusFbqZMhP0k/NC0tMsvsqkUCRwxSYPp/DBqeaLJb0ti99hdlnqUN40FRTLpWAY5fQ4
wjQQalOJ7OJ98vlksBW4lXnBCxqMW+BAsP5oJAwOYETB/Ic6hMYLyhxtRV7pmJkMzRajWoIufJhU
6QjDIx8Pnk4G2TwtPKQUu8+T01RH1yddblHW2bER7J3EPgpFxELkVq3xLtp2FuOjhBYcP0fYn9m7
HsI9iqaXDGrCjJsPegB2V+AqPN2dTMIn5xs302ADj5sBmH2UMLE2//0bMXVPicv+cwHzLBPRioUw
w1LplP+5gDlYplX5NNSHVBBT31Os7ls/HTcmsRZFOdy7s4t7S+uxlcru5LoSpVYff7MnVx3EZrON
XibFqasUz6qU5RmbyztyoF0Cx3mQlpQ/apPmvwS/+rMoNcbRdrtVgzZ2i+nsL32Yv3CDeYd7thua
5GYG+befsXAU2jODDzbUGlMVxSrLaldfN8K7S+3ufS6qajtJTC51900qHieuf8lW6+MEH6l8W3ho
iduYwEgMfB4Cb9y2c3vWZKvv8J8lkb50zqUxOGcHumuWWQX2m9gd8dSXvhixd+9rbimNI2Y5m6SQ
Dw2zuoOF2SSFV0M2nGh02ORwZzfVwLgx14stSxviDfGuOPiedBl2suApZthCZ7NaGOiO9aVW/Dqn
RlJFmlvn33kQ7VqftcmxqQIXJtXyd5NCzqq1R72PvnEMxvoAfy6z+VoKyqiorq4GgomzH6GW6spQ
xK3ac25zWF9UXxxVyU8vrY+BCF9YKd9Va0oXba0nNRuK8/bnEDg/Qx3jVKeD0ttj0YCmdM8Y8iJn
Kq5Ao0aYUd8So/CmiEFU/GubbKQdHMZvux8fZVGcTT12aRLh0CcWVfgcfE1l9BrV+WFhqrbxLxF1
H5qpniumhyC+BkkxoteiwCXM1rZ9xpkyxyB2eie2WkYnmsjyUrvejcgDqgJIUKrixOLEVGSQfA2p
/OLn8dHHeSwkKcaiBu5U31H2XHR60dFH1vKABztzeO/mxYw6FIEOr+NwlREXbKs0BrMp5h3YE9x7
u7p1Bnx+iYugr1phKtltAzFy13TWox+StKtWIW/mxfVWvibS/Llc4BjZIHMsx8c47WEAVBECGGle
q5QYC4I3DHAVRdfGaNOvf/jRcHUsjcWGvge3iXTv0JP7Wk0ph+8kJG7aIsPTn0YpnqpEXCelm2iB
klvaY9wM4BSFOZFuqGk1hueb0DDWtSWDP213qzE46Q1GATPlvaHoj0LjgQT2xslw6aJfTPo1bTlt
4/hsGDW7B5hRbvnnyoXhn5Icca75kO25giRRlj+HYt5KHyFbNgBcg4y/dJkwzh30NBIT8XbJkmtq
Duh+/eEgzIBBj0fq6TD3IaakHiMLQo3xLmY/0QNnb8/x1aG3PGqZm2+qUAcA9IfLMM0fTjaZz9nM
LDnrL1qMFmxGxNJ6Lz4qSzCYQkcYwMQpge+px8Wm9qqW8VbJQLZN7F0ZIyQdTKvf0qH7WDxugNbz
PQprB/gfBw+B0JopaUunagPctRXEHkia5cFrnO1CDGqR9UyE8/FNbEcnDk+wyk5WVsldpuFBPyfu
ph51C0+W+c5kar6Pew0iS1kei3YyT3Mw38WljQXjbF61zsBHjSg+vB6y/WzjzGelP6sJQye6V1Ii
nOZ7NLnV0ZgxCNOwTlDSrJPnNX/9BGyIL1Vx0kz9cTZccwd97VDpFsafrnVzAzGfgvZ1kInLfAkq
Ch52OAwuP7aAQV2b7EWcjfAVpXY2vfoM5WE8yHDWzomXeqd6/l5+adQty08o6gBBawzus3JKt+zj
DgRA/26GvH6wbS84h92MM2Rp/UhkQEACdm2YrhabwCgcoKlJP5M8jym4AZ1lmO8jz0sPeYqoO8lJ
+0hyWZxzTA7Wok8w1RKOc4578wqJzsEZkqNcjsLyiPMrreZbhHBYQoElL5Q5IBV/MtYhbegaiwBn
X/j93oym+OjiwuS2MrvkYRpgOcDL6SI5l7pOonbO4NwAPNxaOBGdGxiCZ794lR30OtOJjplXE2Og
ihCMUuHTjQQ7ITZ7tKO2PQyOv/cMRioZdSdAy/iKs+FuTqYNthNf1pBm27Qz67Mt2/o8xsanhJy+
K0bRneNq7MiDKqKdcKdtNvbG0bNLwBymhOfBtD2MmoANWYufw8h/zZI+QWSnQ2cJER1h0k9AHaFc
Vnoepkenne7LhsslDoyrqdFaMDGBP6hh1D0+R+VsnPzkNHMA3RyVDIYIRoTk1O8bIz9F3dTu9cKl
S5Zybk7YJzVMMqxVPwOirNPJuJYwnE4Q7NNjKkK4xygXmBEaWJDRFmaITE4+KzUbT+ptlueIoPIe
BmQZa9MjwztP4vsEhjjFCiNQmjG89SjNcKc/LQzgrEGJIkQLMwtTzbqJGKt78WGRcIm2ZQKc9d+R
C18HwtplWbVKpc2AXv2Vx+6LXcwvS3VR9JPYgJPtBxM4L2qbn30E29EH7oPJnb/7pB9m89ji5c7R
OIJBe2rjUBdiWkXtlo9jso8RVE0Oqbx19oET8XmhZ5cmxl8ehTRwXc3FiGhtcLV7+FG75SgXwrQa
Ec1hcR3jDaTGkxEb94YtIZlQr89dAPzVkLzDRlbjrQRWXuzjFLpVHgb1WuvoztiiDAbeGGDPj2r7
XDjkiF9g9des/byLlCnF0xwy/S2a7H1Q1GAd2jllen2bZfGu+LCKfe5aMNARNgEljpsGSUCCCDIU
Mw6UTM2HaNqw61NKuzxTNUDNIbysCakuW0SIVgYOV8k1DsynlLniqut4nRbqcyYhnWmdpLXilkUk
M0eVvnpfuP19TOfuJTsvh4paZMPe6Ibb3OJCjpMskUBWfFfng9jpzW7RbC0EYWKri3Wt04v28Oy3
nkRZBpHy26oiOCUNc87Cor+V4+yTX1acjBbla4pRPde8eRg1eV/rwS1yZrBK80p3izbEHW4OzN0i
T74xtOdaBYLqtFs2MjdzXbQD9fROiiT5ILrcmpO8Ss8+lJOL0MQ5LA20p9jGXeM9wJZ4GIrG2vUN
LK7Wq4+4BjJNU3pArJHrsL7qeC9simhCEoH7eidOpCNhtmw946kFa06pa7SUeYwug/MQdxQt1sUx
4U3R6fcNyhf+nwzMKiecbzAxx/9Xl9lOEqPE1PiE72UGIIMkIwp/9zGZ7csZMccWs0jKyFVqVvcU
0cNqGbaMIf2J1+c/PMyy0qT+iTTtGIGvoCvOho2eks+RctDNseigq9gj1VMZURe5CAasbp6R6Bbv
jaYRuqD9WF4gcrDAV2xlC2tSTLebmxLt2KwPrLbyh6o9l/lBSKhqK51oo+rzRtbPGdA1Ihlq34Kh
TZrS1seauODhU639wXvKJ+teau1d4sGCxgY8w2U3wPs0gVQLfusGfHSBjnljkt47poszLIemd84N
XyrSs8cfugEf2vS4QNqBryci/wYeAnc0mD6v9cn7YrgFn39QIrBCqG/I/e33gdj2bhJcWiVFTZQU
KdQtDs0Gp1taRBzNIRnHd34ffeHqKtCcM61+0a3wu9JmDHzgT2I+LTE8FNTkw3wdSo41nFIMdzA6
Wtu9eMCSacPqg9RlzLeJFn1g94OclyqVDXvrTt77PMj3g5iCN70ovg0TsYC6blsjfnQJuevb6ncW
ZkdDDUAKJr/oenXCFeqvnsmppY5xpP6tPMw30mDGwh3jsHVKFgLOMSI8zTU+FPgNrlvX1mk0DoPG
pRNgrLHRNOJvewtxYyftvRPD1rVGDBXVRMSH6RBpIUHwDAI3NqD7crMWEwbUG89+5v/yx+CeGZQy
plkTbrHVez9UXCs+ASUdEtF76WCBPncZLmPzOVMN+5+1LOKLHkT6HozZLz+Kf5O2LplGVyipu3KD
A3y5G40dxoDoGouQ5bBBNzGBhloDRbW1r0RHg6M0dw2BhuueJDUlWlH9uGpJnInRMTUZL0LGjoQ/
M4mJVkHp61PrV5JNCAaVwmPpj6qYXTuKK8QzbY5VfHBbhFOLAsNQJ5WctBc8jg4lcuplALfMrU1V
NXvEROTYk5AV4ivlEcZBA4VfoebM9lBma4sLNWMQeehGA5l9Fv8BABZ9jo7OcRVGjPy9Hiqt6jps
E89EYi30Y40nP6bn4tobmo32+dEN7ru53RdYU64MuCfHpMFArXF9UJwkPyUTJn5l8tLZLl+Gc07t
CGtL01lbjZfvUtelH4P4j0hXu+9n96mtypDEFGaRWtsz9bY+J7XKZvSgQ0sQk1ZDPKdfQ0/mVlxE
5cHGSDKG0qonrre18WFr+RYXRaxOdMemKIMtctoxNwg2L2n0C5zr18sh2CkrLklNb3aso0/n4tbw
7MQJl92VFSktaBaljWrfY0CrNxQH2WBvZThdjcmAgIHqopuD8mhVOBiLCSERYo3TIhAdooPtdLRG
7Qapp1Y+LADn0uSaPbo9y7t0GjamAdP3uhBvFn5wkZjvm4ELdVHdhh54pSPHbmd9dMF4C7Rm3LQ2
ArVkLO1jqpMJn2E3hQxi1xbepSoh0GLfRYLcpFtHQSCliJk96CZK3/Cw2HRMnTbdmfZrTijquhh6
hCUKzXAiG81f42OM59knL0B7MLKE1piJi4x0JMfLuOiwj83za5rAEvKpmoSSGC6a5UV5Es/yyIp2
C2z5tkBu08Re57fT2xwYl1SfH3tM41ZQ4RmMBZliKZQbGaRvi+JtGTlHcffhhfPDCG97EN6tleOr
nZfkVbu4VpGFIJy9r/pXoioKWGNotpSvQxhpYlsolZeCm12JWJaDX2BcTcevAUu9FI+0jJFPIiCc
S6LD2O+WnS+t6mvTgR6DZu6UAnG5ujJr2tkqwKU0oS5lL3bEW8Fk7Rh0cOjCdpWr8k62LM/LJVco
RGYBNRRQ1PUfHgGITMB1uSeRPrfp3VtOLgurckf/KjuuS02Ld73LyhkUuB2oybHvwXXVA2gfakv2
s+hDI+NxgTD/QNJGTR6jt3aVJqqbCWTTnP/h7kx2I0eydP0qjdqzwNFIXnTdhc9ySa7ZpdCG8NDA
eTDO5NPfz5iJrsisQhbQy7tIIUKKlLuTRrNz/vMPT8ukd7mHUC2Y1SeAzjXD/Lqq8a1mNtG4zwya
OFlUjVTq7Eydh1wO/vXVOOaJSsb51nTtq7f7tzYYHoDDGDikYbKJDlh/USAAYCyrQavjars8FwuG
oDFgYeTDLwSf3E+6+6hqZkibZA2qycUywGqdS+C1T4uWyEfavCJrAKPzhLRqj7xKBDjnaNSgNAQR
qU1U0st7JbQWIXzmrBk18utTICiZ4WihRwHqAS4OQCI2BgrOGOebUC3ICqtLykYmnxZ+CvSgBA8V
976ntL1svEbG5ttQM8WhBuMBtjeF0Hiw1ImHqSyVXJvdq3rMKsdNjnWN0gviDaGwL1VpGZSey1VO
Ivt1oO70SA/ZLBIv48WdRcK71JlLNhqnWLoKqXYIhbye7PBbzfriCH4K/sRVn+yX3+Woqe5cMUlN
avlM4/9daEiiiRY+etz59SIsVrHXatcHtiOTNt4vGNAI62TBm8fQgHDKTEJNXeCfkYtGtUcqT7VL
0B7KoZ13aoQJ1YyZl8dtyet75M1vDc3tLP0XpA8MLsAyYNSbt2kWvS3PkDSMYeeONYIVt9yG5bTF
c5pFCSCoJHHYGLP8vfB+EdLiXPubmtfVPgnNomU0/T3aEsoM9WR6ffYOcKTP9MHLTtEx0DYm7PAp
lMbEVBfjvIw45hxTgko8TdFL9+VMxNpjgQzhyz2hy3kvaKlXPtAF/gyMl4rs23KL9zjHTNOfkFuG
mPnR3NjuTlpwjxf9pOZxqJoVJ2feFDeTMhMgVq/YVePeRg9Q2vQNarFOMbV9q9ApVbYwI4s3uEzv
FlWhqudiZYVg5chflQJxoY04+C5j4gxkLBlqQ59SDnsHyy1xRrbElnQLYOOEVaseLMY+R2e0H8ic
riB+TMPORuw8VPbBCsvvhTAAxZ6ZadFuBitsN+91rRkwyvP7eO4oUELxjhbmoC4ZO92b7k871c7E
SltrN/l95FIdq+G32vWSisTDhC41laG1GsbsU2GQQ0cNuSi4OT/OGIZi6Fuyrr0UabCO1kfV6RXQ
b4dOdA6cq0F48Xr5CBGRgGu/IKSpjAS88KdlglGotTl6wfPia5Eis+aMhP3bhtjkFu9ppXfr1DHf
/Yl2KeO5ikvwdGw8H0eNwZnEvYif4y1AG1KZ6FXDRhOQgdG02KjNaSEwSDfkI6GkWPpyaxu8Eye/
Qh/b4eyrISRmWSzFCkqo+6Lw0NFG3+qKqleLrJqOTCk6GlP/DZPObXPD9KxaOU56U4Agz06R7RaY
X6cxNTZFnX92WXyrKqc5pUSjtt1lSYyquGDtMFY56wYwTIBGNDewfTfnV9khwHUBOoQqJBzTNvDv
mK+XPaNRuvQkgdCUop9coWO5DupxByy+5e3S6DFM/00WT2UzksPCuAgs18BhqRbApCWJWGuqjRRJ
Bd1umG+U8wUwEeMdpXDI6/ZLZ+BB0Ji/Nns2kvwb6ijgbuBedSTpLh2YrQS3TksKBUHWaEDIeTeq
/kMk+Kuy3Jc9MU1iXq5Ldss8ROio/knMQeyNREuVmXrkQeV3PrwSCQRWoIkdRWvPK4IjM831IDWx
URj4YlngxYRkJN5psSowlCg+mkB5SwexVE4NuTw/keUi4ADmXeVZbm3rObxRtZftMg+twvk0Dmmw
buIaFp/7Msmmgsb9soAJC46hNRPmlr35tJhj1NkE2zZtYHuiB+pTtlHPj+ihLfcYZeWDFbFyZg4b
YXrhrnmebY5ukhXAmbwOucb3ZGOAlGpIT6XjPEVMwElWmA9jyxooiEGC7N0buzI9dMrmJXfLW60j
WYgx5cUbvhaVeiBT6CUkxBFhEGw9mlSniokPbdjNe46CGV2XP5gY/EMMaOmIgOGJrOh5iMoAGDJi
H7ICyXFNmJaTHyMkZ2FUbNT0XXdBH3t11A3VuWVLVshKTvYkq/Eg6YxcAmQUefh7aaDbuXmyrO7c
D6O9Nrk/+J/GJMqxGwWMS0i3g41kbcZhjGjPId8ONBiuSL/SqryaMp0SkEQ221VUXwXUwy77McX5
xYzYIpjO9eth1tnroGyZLuQMDZFOLLd2BZFryMR1HOgTlDr7IVeMj2zoT7I2Z+Y18cn24GDh/Q0w
pshTVUjxTrpiATi77TlawknYOMeCvklQ0o1OqttCuWiFR+fpEDlCkUJkA/txMH+5FLZwc1C9FC4R
Xr9NXef8LZeoMZwaF6Da5feNibPhCYXYlYrtQh6KBFy6KaQ9bQI2JTvL3kbHWlgMjdFf8F8nXIO3
7NbvlslA1oGSu1YnuZqJLc47sWAAIh1+KXbZ3xqpkQuAwq2WVCWvi7lKnMpbreyf1Lkp4aAD3HfX
OFQhI1ctfMJ0CG95+sQw+yg74mLYQpf9rEjeY0FTYFVwKe3XzI/3RDcPlFojJr91fesye93R5r9r
kbMldeIhkl+9110qyVzdS7hnmUnJFsOqW48uAkwrvWlsRU5io1msQijGqxVufuCv76q7K0L/4MXD
qoeoYxUCkCfcy/nG7CNlD0BcsQt/eWdX/rWmBfvcSH8uphy5xg6XK2gaDcGqVqSPMPCe/ZYKLLCo
wPDH3Cj0y8UUYOF0DHN0HLz4DcYh4N64WmDOilHPGj3h3u/d+LAYQy1Mr0GuyOKU4Hk8HWr4lwpI
tGQGfUF5ojIKumBly/RrMRZyBCeKX1obTuDXLrG/kiZ7UQZG6tjUywSRRll/emVzC4nycxnXwfbb
T031OnvUQbjuVCqXEt8G4DPFGepb2JYNk91IPXx1Wz4j0bxaBsCGy8QOgGZl+/49XoB3AXS/LaIM
ttoQznsbPKn2aRwp78mnh5+q5Ga9qxysqA5zRfHr7PxWpD6ZjYX2tYDDplBy4rEHnurWTEggshK2
sDEamPBFjZ8vzQEMohCeDPM5REXdrof8tl4WKYPRfu30gtQzbF8ZxD92EexZdfVZ3PB6GEDmbXUD
THijuEqoFw5L7bf0bqV2ivNgO5P0wiqJHTQjLvqvGuIjxGwVWwdFN96PdrpvE/FqmGzJsE1/RopS
Gxn11m9MRqTUIVbtPXr0tMe4r15bw5MbxjtrX7QnuGYQ4ZWVmOrSRmWJhN7PXtnxD4X59nmGdYAG
+Kng9bJ5xoAeL3blstMqp7FljNp15qdjF8Wmcz5VgOW1puwkVGej0NGYE7Bo8GOwRvKEVPeZ8WNX
yWcVFcSGGpL03t3U6bdROUMVsOjPbEcecetkGy3ci3ogkhxqGikbK1VFLwS4tKHSIrf0h7xLahqK
XH3QSFUAbXdH1n2dF9tg9HAJMRpCgGlZyDbIGZfu4M17dIAm3n2MW7cCanhTWhHPcqDtignhtMnI
al1hpmyY4lmh43PpfhZafVGOVqpnZPDxgqblIDN5rzxFyti5mQE9AJGpGUeb6an/hG3pGypCdJjs
5Gx37Cv3+aw/L96HmXr7vnYz6hq5wRj3bxrlRoeTSL4PLGi6zTUg5mVBWYyRnSNqZhrR+qUE50d4
GkMDjK2NuoTTnJIOl/SPnnomy5JsLNOFBEOrZWXFOdOXqfpCoVSN5/LkzspdT/VgC/YERnG0qF4y
O/+wFH6qrrJXzbd5RVhaxbhuFh/5IJHJQNHV8+9JeR659qcZjw/q9liOSHcR403AB4YBgnXI3dAA
mZjZSJf6kHtqy0ckfBzojPHUj01KtBGVxkqqykpd5qUiVnD60l+PLg/94lak/vWEOxxscUrmpQNs
sVdAeZxeT2qjUCc4mqO0xXmvGxNIEsTAdJOmdJsg25a2dXL6YbqGd3TJP5yGjVerBQU3PjVciVmV
2uRo4SvixXdiRK+mWJ5zB+O6lt7jcpL0sHywO9Ip5ZnvJxWVCEv0h8CwMJ/zox2EeLaxRXW3adH9
UHvNcvY7wXyyIB5t4Yna005ZsZFzi44mjL8DfDBWjh5fGxXehnFRvbXl02Q5z4uDlCp6hTW/E212
jQJP2Q9axAeG4Wt70pvoR6VZn9WDvUvt0tnUJCUsVcVy2GgeatBp2kGJ9Mg1Xi/ohXki2xAOZt9f
JcVAeLG8g6J/bgbSwFDXPxdkVuZMkpFEPEvTtFTgFFtXSlAf9S2BFNo6D1Zx47yUtSR+RqFxhsGT
5TgoG83Q+o0F+f+vEbFjW78QpTaX9vK75fDpkn/942+3l6a5fERd88X48Y9uxMv/+bsbsfD/jsuv
BzRmYyCMAfo/zYitvztse3AjXcu0Tf7F3/6rgO0R/eNvtvl3D89h1xOecDDCtfhRwzGmfmT83bQ8
39dhkiqfYtyN/+9/f4z/J/wqf/fWbf709/8quvweC5O2+cff/mxG7EFs0X24g4aDGei/+NX61oTD
RqVVB70eTqWtE+qF+WBUWQRPlKwOD/X3Lxfp93fwn17RJB7IgmVmwVj4Exc2K+zCnkfq6mHbYDOw
mr3qxRRIMSjihyDq/gOb8s/MNfUBeSHf0m1IhbanDHt/od6G+KAyBEmrA3E2OAvCf3enczWnFyHn
819/sn/zUpB7TVvHY4xPZ9p/fCmcfg0KoLk6KJAgzdJvRTWNiRYFZvzrV/qzyzAfildyPNtwWQP/
ctdawqGayOHECrTB3/oeT3kTAZ+lI3Fqf/1SBmv+D9Q/9VoC03nP9R0ssw31qX+9gBXuKyWhoQcr
rVHRWfrZkwTQeOIaPj9sRkm2Y+ldGXWL9naSO8YZJyuUmK8Wt3/9Vv7Mi13eiWn6JnfTEKQI/PGd
uHC6tNYfKqR52k5Pg1vRKYXzeDa06QzX/rGx3a8AT5C/ftnlE/5Kflxe1xICpNiEjuv86QpohlNa
GP2zhLSUkUB7ZbokTZTDo2zHR4bKMBnCm6SYz4kn6RK1+FLbNQMC3PNiuwY89MRzItLn/83bsi3M
zF3XFojL/ng5RF12ZoYU+NDaDUhO5hyEy6u11sDsxms/KcHQyfGNhF5IIddtmT1MaS5xQu2JJ8Hv
mfKWxLHLX7+xf3ubYPCyPXGks7388X0R8IjlGrTvAySBGgdqE/Fo12+miWpusHkimI26ZvujMkv5
H/YW48/c4eVW/fLa6ue/LFbP8+1egzR/oCC/w0OHsgFom2R3BED1eB51jl09GQ+DED/j+KWog/Y/
rJZ/twngE/8/n/5Pd2VI8wjxHu8AS3+sndzxLMbksvheJ2wJf32pTd3416vtewROsy4x+jHNhbn7
yycug9zxcjTvh1KvdjAnrgVDmEFXA2odSMXG+2bJKmE4iMXoaoqw8M684dGprUPr95AVdBUDSXWT
Tdd+wNqxiOUYB39XNfq5IjfJT/sT9uGPttU9lgluzuWrqob8OLkIA+Jt04/nOdv5yDarcN+JnDy4
kt+j/n0nlPkiFexAJsRkPU0TEtiSxr/xbuAkXUvBAk1xI1s5CG1WVncq5lqugDlZKw7ATQ/tjQdq
7IdH2xZXvcmA04gO2CjkkOrAR3W/uF1Ae81mHCSnC/Hq97HEBkgFZpbjVYnbO0IXWJtpcd+64wDW
BrsszztLYXVXuQwPU2DtmmQ+t1I/2M1n2iWXzNWvUwtb6J4IPxsNfTX0W9NPvlVnp5petZ5MnyWM
/41FsfdgOc2Hp7ZidWX0FGl4ZDa7agD6Gc0PzcVqTlec6Cjem657i4tQsBr4XMYoDlBJnjMiYRwH
NRjXc9k8WjGSm4cNDU5SBMlP+cXgNe2aC2Sy4w0+k9phmh6NmJJZ7y6Dxofz5g6KVQt2R+5p4LIO
htYnJttgopu73JZyxCw3L6F3sYGpyx84lOppujVL7dnBQxxKdv6NqePOryEiuOGtCRELZluO+2Sk
Xwd99UFIwMoe+ajawNaDndS5j/tT4n+NXoWAwxvO0cA5Yc54A/jsi5V/lJFxx+R+IJWcdxJ488No
IR7iEPa9/tFH/5vnMP3Snv/fb/ztQ6pMS/FovvgOl6AIiP2IP2U/Xtt6dlEvUcwUuFBL6W67nXq9
eJLvDewLX8suKMGuHXWlKH5OY4VzTqqfsWJU4WvfaYntTZJfehdShzWepYQTBqLlleGDVZoY0tbG
Y4KxK8wHFSnltMw/u4c0L/nlFnmHE149zAWCnM7upi9wKvO96NoWmYS/MJ1n3tG6iNqdrGJt3chE
6YMhNE6S+KX+y4t5OdPiZtXCn/YyPZVfZCYa946Lo1FbiCPP1c3y7l0ItavR6B/VuZvIBnHARWmc
cEi4DHA/h8m+8Vvw05HpGxbL1grl41kt5UEdzpYuTnBMa4y08kNicG9iTvs9jqU4fvVnq04IbqnL
5ipNpheDlJsb+Jk4M2RRxxdEg8xzg7raST0YWR+WCS0ruVuWIxyf70Q9uLPqMZDBvFlm+OCSB4XB
Ly+9bCXKw3IQUCIznpXywHbLEGI4Wyq4EHdBVDcBTrEaMomwDIDO/ejS9tQRdlrycPrpfpqempma
cNm2enXUR2oIObKEKjLcxjETUJ6mM7rJcgPpRP9gINFjXqLPNKEMZx/XXYpXfFlJqMVsfW0d4tSR
vrh1etGkfZBx++7ANZp4BnqWixFCStHgDOswd0XHkeUPlMCjh9YPFN7aL//A7/a4K/OQuf2ZhkzF
wPG28A/jklu8lMGrBJxDxNVYJ4y5tTWBfOMEzgPLzp3xorfRG9fjtV7H2gY1/q2Ono50Xq3bD/rB
8fvtWLvAtlY87gaiQIgdIMXcqUdEE11JfLR5hsPG0yXKil8kV6LtJlBUnvTfyHQG7jlVa/hbgLJN
KYNsE9zOTujcQDVgDAVkvgUz80p7OOI+DsUjGo6WJa/cll20qdQxWaKT0yBi7YSuPfNsIawRysSN
ZtRsm1uIMRCFoiJfh5X9BIAHU3Ws/G1WJS84SCGNLFS6acaFywx9m2g8Vxne52jnp/PCl1sW5FK8
iC75VseBnmffiEIOms6lYYtrWzwHp1b/lIH+lEQFjH7jYQj864lJCrh3iXe+RyTFcoumFpuRfD/m
ONCpxd/lA0a+R0tBV1rMgiqS4mIYKrMnA5tpgFsniSDWYVlHY0+i0NR9kavpb51SoCnxp6sBuqvh
W8UuBulZZfg8g30EjEHC+kV2XJGwiXceZIjW19xNLY2foiM4O5hTaEt+2gLtMZAQCXIY2JkEtoTa
HodLhiUjU0fH1CAkoAWNqxlDjVFE6NDDozvw5iF8s8ME7aaHd4/Z+lxuqrLamNOMqgjPBbRR00Ya
XgvJ17+Ki8JaRVA5mKtHax5kk/lWeVtU5ON5PWW7N31Jr8XRmH1r4swEmfoSOphaLrlIfYpXR2ZF
684bq53l8GI9m7lMLPC2uN8iNGIere5dmfEM9TPCTvuMLPNuHFkubV7jxuabF6yW4dTrsQZvWELG
Z1AWZdx21zUu/I8n02bCXuCZZNvgj0tNhCv8h584NEk+IqZJwyA2hZNWZdBYSicKmYbSX0SDBXcP
V0EC1OGidFGy7r5GHWEI4Rcl+pxVYpePRSvOxcgjEAXd01zAs1B7OSnos+7Eawff1HU4WG9ugQvG
sgWRuQeR38gJmIWr4BJExtlWNc4ZUPkrG3lsLU9/cQdX38xFQu7BjNNjGftAayRv8GbmbIMh0I2k
PQC6z480mu3GskNcYcCo267DDNV0NqRh4qJFZLgbkGUqEkS7NufiZp5EeVCDOdc0eMIpDDqeZfRR
o3PTFXG0Kp7M1uufCskIxQRXN2fvY8qHB8P1hp8JEbtRKo4hM513Yh50d9cQpPqclPZN3xOBTfMd
b5IhfvOaXr/O/WS40TznOo2zYG+VybUp+73E/eA2lCO+/DimrlsztDd2Fk1rpWxn8A98hFKaPNKt
HhtnH5KPAC1cm2P2EnOUYiQBjwFW0iRrDkE92+tyllsWdIxZfxHvm9wrYcto+kbEctpM5rQlEeOq
jqxb1H1PxSBw7HlfenKbZQ9rbtt2rnKqM4ijGLGisG6KmGlZ7Zj3MDqKjVGWd6lAt+Bo3qHCqp5B
bbGNMpViOHlnI57KK3zfNjJt53WYd/e6wdjMcYm/MZvw2s7ltbQ7uesEY1fRTv0W8gGuMbL91AZx
6grsOkh13MWYwOzHKr92YFvxUKSPxOXidn/2YG3DSuD5ROBN9ao3GEHCxID+JLZ5gBIVr7Jvx/1o
R44PvRuMHcxUoiDKu9oy8Kayi3Ws1SRVJxvdo97qR/vN1hh3TSE7OdknFFohjYm0Wh59wfM/+fah
z1PInmTDuhYv6ONihDTUUfY8HAG92aEaI9WH5EfW5bR1/BrB4ESEoTsRtEjM+iasUx3nrBKoT6AB
wZjLOURwUAZ3kjcRLEtcSztOpHHXTU2/9/z6jrF4ysSmmjZFa2+MNnW3jTs51LH9jybmSZvngSDK
vqaM8rJN4cUIF03EMl6lb1w3qg/K+kUNyWQzVEQHYV4xdPjtangR1ZwwGyL+po2odIQKDJ5Qffpb
Qwt+MkJhOSl6i61eXbTtvnWwcHQEBIQay1W/z/bLSVdYJU0mYm+8NFF+jKF9NdeIaUJwArYzfx8U
xaMpbXM/o2mPvdA6dD5EX06FPTwJLBTN6NaHVQPp4CULZL6bSIPOpBbsphDyK1kleF61vkoOwikc
ITmht9i3UhS1cbi30cd6rXj23DTe0b2JXRD3t2JqXnzczdYTkQ6rKFaOBjjR6Sa1wdx5B28MKRAL
ynSjszA/YxFA4KN4N8x+33c+npn4c3i+cUYBh3vPRJmuUSY7sUpLqLKLOjB/Q5dQLoTlOo2pfxJw
3BXPOiQu+xWNJsRXSEJCFQWpO/eMyLXrUpOc7yZ1ltDpzDCax5iKTTCOfPRHlK1pZG3DalIul69Z
i5QioJtJehL+aqhAo08Epu7iWmCMvFOLGzRoqL4EsezqmsyW91wSDc+e9Fp64WkpdduENhMHonHV
kHxkYg9NGkL7SJB4aX61E58bEt/Fr/aqUkbPcy4y2PUms2tR6P0+1utiFWs/HPYONsFgNWIGsJ0t
NL38R9IHRsk1Q52aWSU53AWeScGdlkXQ/gq+VQ1QYHLZ7UxKu7qg0FBhBwaTgQNkd6+ubyJva9OY
7qqY1BebmX1vd/x+qgvmmGwbBDIECMYDF4UduT6QMLiNiWq2OoW1dOoqRB5yji52X4Im+YlNEO4Y
NWGnVnoxba7/MDd0nPRpuN8lR8kda1UWSEZHsjcLLm6Z3bv9eELo/ZR74oSD1ndlw6hN2m3vyVMZ
qEfMmc8O5/S6iiVMyarBSUA+Ydebbwd8JyodI1ZNZtnO8HC2I/Th2uohmrt2vgtJ/tkGMTQDGxY9
/aVLFgy6sQUNDT1aU0tdWcyW8ahbSqq2eIAbi0MXzRfUJWwYCQX3Zw5U1ZaK1n83W/zbY+4pjJxl
hYZdk65qf75O8mzjVQGGcZCel7fdeZielwYxkAbdArpM8qD1O3xLyo0gOJpBryKSCfcpznxl/Q9z
Ne8frdwfVnlkHEJreLSGieRfiuPO5cJT2dOg4ZPJ/ND3cWjs+sdUUvfkWXgM8/JWlCQXODjcos05
L/egU+NXPKQJi1DvQe2rRal6C9Uf69H0asM26YgaxfYrhpEX+MbKtSC+LF2yRZAjPpYn3aHUEjpg
9cxzSBQBi0u9CbMpN75qbQuR36piiuvEQEU1q1UyX3fOi5sgG9LKiXRn80ZInonGmR6gLd+47nSd
pe2dCQwxGfORSRuObgX/Qv1qhX84YY8B14tN5EDVTbiws0YKK7r3gfQsUxzKznuvVNZbZYw3BsZO
TCnji6Va9CGkJAteF/htefOGOnMqm/Vq5gAVCYcUbmTfrSg2Q8n/qaW5ijTvrkCeVb+L2rdhwaex
OAWoYFbGiDrOeBiNWADBjLdIc7q15txpPXxhEqTUhtEx+yLTM9XZbdwRqnps1SxSLo8maXS8rLmh
0KAIptfrPCor+bSgyTJkp6udd80TgGcm7WVqT9fqXIYzSwZL8VX3PNOqqe9LSvbOYFqB2cGNDX+k
xY933QZY18nQ21Ji+NuWTpgVrNgWVsxQeW/oWLKop3ZW6Bhzwk880Zz1suY9SyLzWx60nTceyT54
T0caELXRYhgV95+17PHC6XbqrkZzdxClcxmz6JIYH2guCGcQKfTtgm1Gu5sgfBLtM23mmI+tIIi+
4ekJx/HRcZ/TLvrAlHkuQFVqYYac6ldBx5YBHZF9OXgY5/FNfUyhKUyZTbFqxcnxADNdLO4X4LJr
TLpJHDSL5MXk6ZACoGJA1bbFQjPaLLMBq2VeG7TQWoLAgjljzGepISqtskdJwMI8EAgW8fjjjk9z
HxVXaIq19cJyNGCAofI9JjqgV1+8TSKZYfLQdyjAxwkhQ9mgGmLgXUeNdsWoZ29QJLpqaS9fsOwB
nFqRCt+tCAsnpmiKDiITp1FNlhvJgImBxVYM470rsmm7AAvRc+bgbkDiXrOWAwsvjGnAWz8ngIwF
bsDMNEkGUJVA1xkGlRk4ewrqkWPAsyAelo9xad2d+szc9WAnwlG9NavSxJcNDuQeqg/d+gKfkTbh
WylWfcHtADtlatjVfS5OYvIx+YhjPfwEPNzKmvCWLoBkYFD45Ub+1vaE1KrnoSV0pBZkLJdY5G8h
Om+wW/90ZtJ0Ujnxymm7C0eyEL1XS5gHr51Z4svjx/jeCnAZWFrtAPoKLlpHA4yxL+nZphHNKr5D
gWrvOe97GX6LkI3byUh0H2iLIFld1UP3mA341FUm/ruA/6vJsENUICM5KqqRBIVdOq1QQWXZyM5Q
VPA92tzbeOp8ZOCyWjDSXOPUjQHdCjLHNbrVJGI3ECHVW4EYv68w9m0jboiTsSTlbLKRgtzlDL+j
uDrQnmoIZIcSZDDaS7iDsCawQZNT/NSQV70nYdFCplKnmYadLZRPq3yIsB3DuRGFdNCcTBLWHcn2
2icvbYioqm/YYjKHGI26N05L71nMAiWYF22yhkvUuvlL3U43QwKRaQo6bZ21OdFwjntxjZyK4RRa
9ske8+8FpdE0PnRNwImsMO0VuIBjwUE6e8TRhmDgt8OOUpHwQcmydWiNfQdfryShPEVI5kaQBHwF
yeWBzaJJvC8vpeWtYWlhJIlzqALEqgpGZm1x7VIfahVZXANypfsyyd2d2koW07PKZ4YUGcWrPYrv
bsQ70yPQqQRFQCIJw/g+nzhCkhlEaS7fmrm9qzRa76BMaaIyhw2V4w13ZCygEOMvPTMe9UDO6mxL
BWV064ovicEvRBuKIwVNmQ4PJgE1iOTKO1CGFcNq8jObblOH/g67sIR/AtnI7vKLMlnxiHfWvO52
eZYbzaRHrea7pZpbPiil17SpHJu9mSYPZDb31U23Wn6pre370IwfQgjGjVf99Bkw7jN5a0z6D9JA
wBsYAgQhBhgxYhsrsgIgBwyBYCethU0lOcirsgjxcGDVj+mjTPES1gj+2LBC9k0x/UCeRnHnxqfZ
fxhc2OlVFLTXVkYf2gqzOHa3DWcpW2kNj6vIjwkf7WiPV7pX0RTU02dgua8auWg72vO9E+JNZvtT
B/cxf6skWucKAjr2oop0NCkec17ASJIfZCKKHQmfmCteIX35MYeei80qvW7QNpAAw+qqSF08YkXS
b/AdQ8kdm7ej3ndPk56/5GkPLdAhJEuxHjV/NzvjI9lX2tYFvlvHOrlu5A9CuSq1mrj23Tw6xzLA
paecLYTPVpZgg2df4wS36Uaz2+m9PPVpNqy0rK92qYkNkkCTDPWzUwnCWbPLDMqGpBvvGvyEbkyI
nFEPeRejf0ClIOgPYTI8150lrvIYURDlNu3RBXYKsa/ei4Msy8khZzWV9t6WvsJIw+QwVwRsVnr6
Cj0OrTVcpRsDDxS4XsU9uZqhgTu5/ihk1+4W6XjeiPaYqi8YyklIYsg5TJWlob4EBl+6HzhAGEfW
gvj9i1O6xzaZKP91XwPoQKKw66fqIZOEdyxfBFZ+5MWgPwrD8qoJK359VtxhKRZup14jYxQBZmRg
Y19H4MVCeTEYMmxBCNntAriBG1GiRW6y7KPRNfPY5fqPomKgACvd2OYYkazKwciPy5c4DX749eRv
TUs6x9GLfv2yfC9BsbyNZPozJlhkysrpiqtpHwnGtI/Ln/70VyvqrH3okONbYopj2924FT5+lFqR
6Md/fqmGMANQrJJtLwMgHDnGDaQfVOgB2cda3x1wycJLO5KDzFcuu4AV36Sh9YQMD59xv9uN1jhu
9Si+WUwoli+dcpKoG/VcAfhv//mDJOCFshREw9As47h8Ae43f/tTp1xwIBXxE3dQ2KRu2jytsbz3
NZ3hXqU/NqmhP5a47ezSAmgwCsRVBMv7JjXjF0vU8sZuMQwdtDg/aIRJHblLj2UbrnMCA590Ud/w
4/EkDNIRrDRLrvwMZxAvLuI18a748xe19eAYmvkQR3q1FQlePr4PY7E1nGZnUxEoVYOPUB4ZFgtK
/RWgXaJtDNfL38bBMbYg/BrZFlj5dx1vJxym6nG28uoRm2YXaBycYvkeQbOUH524t7W7kWi5B0RG
gGJwv6Ar2nqZ3cWbkdZQ2UhFPej+bKc2BxFmH02nCeBv9UeniD6NMYSgqLw7CmXlsfypV3fhl+/p
otn1of2GYjpCCRl0m8F0f2g6ETajn8prDCLC6xy3Erhfx159Wf409tETwNm8aipOcLfRx2Mosu+E
Qfs2ZWx4XL61fNFT//e/VjU+keRTZ6gdcvKamDOYYJJHJ8JEwHhIe1a5WbboOTL7ND34bdAzbeKL
N00fHEf2Srhz8IRVZjnUTw6MvqAupwM2/1tTPcWuejrbydf3kPlvZN6ELD+4+1rR7kDckeoafMcM
Tep/R9+248nt6lTZOOLeXOOIELPVbCKp6tN6O7UG7l/qEUe2gEVsWxH2Fuv4RMW4/CXdsU8FGSHk
K7THTG00ZVDu47Tz9xYevAYGhkGEoysKG52ecp+N5inyki2jRPMQtLvKTb0dlGqcIQ2MikTvY2vB
rxK6g9wi9+66pI2wLTTmdTyPpJ3OGixDUXxIDH6P097udN6CXXdHUjE79jW8aygJ+aPu2eTQeGGy
BYoY10UQo/+cdfu4/Gn5QhD173+Nncrc5b7HydldkRaCLK2Q/TESNi8yRL//afmeE74QtjBfgR6T
6RmMwONRPCPnRTm8MtEEbuGo21g0N+/oQ66d2OWInvr7Korfskg2cHjrTVTV08EI2xczdbnz4yqa
Jh3Nq5UBPAzhTRB7RxNbsjXZtNVN5TuAdCK8sml5CNxA7FfpPwPP3ifudZPoh6gc331ZnWenfU1H
KkaDXPKBupTO10yOk0kJH07Wi5OgdO/iOmEnie70AgwDvwFwD/tdN2twgr75lBTlbZ11e/i+1fbb
whc4NnA3GwbPuYomU2wNFxoZ0hdPuNWmTJHm+W7zljj5z0Z4P2lMMBNE1eZ0/4+7M1luHFuv7qv8
4TnqR98MPCEAgj1FSpRETRBSpoS+7/H0XlBd27cyHbfCU0dUKKoyK1Nid87X7L128EF06Puk1qj1
m2seaBzrs8Y+ZFwHQrhdHoAoDx7huyYfiTEE4bvYk+KJ4hZrOoWRjFUWQiRDFrvsg3XEgQzMirMN
VL2kGKc05LSr9bcoVe71zF9Sk1FtjlxzQweJMmTUKGnZS0D6GDsN80m2gg8sOh/o+pl7XaJER7UZ
UMFpGu33DAAbk+NhVnZzJbOMk9n36lm91uaFDzG18oHktldOoWMihuCaJNZTyGQ9uese5KrEaz92
02ZO21VWC6pLzh1++IgLbsYVwC6uX9UXwJODSzVbH2adCTirqC9E/+OfUx5V6IieBFPMwwiXRiCN
n3qjBk7KTlkdUbezr/OtViaScpP59UUSe9ywtE/fE73YCr6WURCsHBoqkQmLmZHgLftEMSzEFW14
ri2iODVxEYEzhmh9GkjF1mh0ZIG+RY1B5TVG/YDZyFX05D2yxEeFYpHZIT0zYXF2RJKq2TMXQElP
1YiUoGMslEbpu1yZwmqjVtbuX+tt1EVi9hcpmCXSFSBrstgKKpL6i76omedA7RrGVwtSMJ/oVUpJ
DF0JhvrIjsQosw8qPYJLqpTrLGM+sYyaLBZqHQJ1K4zBhVF1M6AAQ5stncH3UxkwZlQXo96wDZbQ
VUqeZSzcnMZYZ8us0Vx2Pv022u2hn750hTdBF1MTisYmKjSE3Ex7iliX1k11BwrwPhLLZgvDMjpI
13DEJ0r+2Mk64YCk3f3XT4q0CLp+e1LQkEqGqi36x191eQGEJZORyKbOpOcOOVGd0LIuP1JE4Khk
7OdhE1gEWo+4mf/195b/h+8tibrMN5UQQJEX9VfBV6P2WsaoP92Uy8Y78+m/+EZS+KwxZhBk7VTI
01VHLTKN0rNpyFsLlvrShbEWvfoW8TI1Cm7qCFbKLWgaazuqjHz+9U+p/yYKA+kpGpplmqKlKCwN
//pT5jXoeQJdeduY/JRhS4NoNs2w4himmcQgg8BFIr1AxxeHT/19kYxVQ/K1iDmiiFcxAwKLIsNc
F3TEaA3elaWXM1PUn0aRv+NLfIfH9MV7Yq3KFGVBHMLxiyhuH74liIG49O3LOLCt1FP1Gk+QfseA
pvBbp0GbgJm50B0jBWXd08jLSVp6MRduMI974PZ8MyUkxKRnFTfW6XGMVeBOOMQzrb+SO/QJfOZ8
t/T0ujRszHne9Xq4pnWzGChe5GXIGOnVVsupbyH9zawea2V6TMdw86+fa0n5TRzLk61JMiYFA6jj
b4LVcowKwWT0gbU+wa8kqi4aVbrfRW9SLyeZ2iyqqKzcMqPpV1DM8AFgJz1JvbomvbPgOmCibBrk
RAlp2YBEi4ZN0wteutzc08A8Z85SAwthwPyktvqr6rMALqXiMDdWtu7F+SubhZ7DDfC1Xk1ACJbX
JGRioQShnYXvQSMghJOYV2OoeV8WinnEkCweOPuJ+SD4mPBvJaPqkhmIKrG8KQ2mb4wZCuxNts4V
6sbtwxCymEqI98Jrnb4aMx0xO+33TIbIgHfJLidOnto3wJQYVIXL74cpX773rZ3wmcZDuWbmIEgt
Ptq8/YEvZ9kyZJlMpYBvBQpCKObvncw6MlNEj1gEVl4wLPOgJ45NMZbVSASoLhdvFHrMq5j4qIzm
Erk+CAy50DDwqDWrvX7P2kuhOKlGsg1L4bOQF+wQ3CGn8LW71FPu+erMYiShwRLRlTVBY9ese4lq
Hjwhk8lcjqtyzbokhqZUbst3WYmn3YBsyk5S7VnjN9kQ7IJi+FCHkOiKfO2r3ZE42W25iARINeIt
YOkbcJlvwZJnufyo1TYowk9hGK9AC/vzpKewgxYSXd+Nz4qvIdbAKpMMbb3Dx3P7m7fr/3CjSHCL
JBEngGaR0fvXoyHo0JioQpNslOUhL7eBwa9Rw1k/hXafGzFNKyYtFDkRmLtlebcszIpFSacuMqqq
Tf9Gv/u74ttS4OPIGp8jGMSy/MuPRBLaoJeRFG1SgorKLH6gfN4uo+90wHZaT1t/UZwVQ/+8SK+w
Q7/7YvWimNrfPDf/w+GuWOitZSwSKpLIX6XnXdRBvc+LaNMuiUNjx6cKS25M0CHKltZGKf6jplXr
Z+2HXrN/CZCcN8t8Q1/0Y+gp7IaYUcBT5pPYRU+yGk4ukzAfMPj4N0pc6zeZvKWKnDko5C1JUtRf
dbgU2Cpr8CHcjEnsOwB0QIZGjtg3MZYdeVlm09bPKfQcjZcN8OA+lP1hZ4hq7cr8QQbUhymJBreL
zMxFP2HY8jKNiiC6mooaOcxZFVjECPOKznrGV4vgQRwymsecPJmyt5rtkIy3bIoLYBCoYuUMMp+f
qI4laNazRS8ki1e5fhSStHa/Z+KBEHH71PNGThSHSZ/l9gODtfSl1Npkk1Y56TddFK75WNgtysqb
nskkDVsnPZzmo9XPq2hibyEoIOLVUt/FNR8bBT4cZjAJ4qYlvNRlk8LS6RmuWuLrlCLWFZTNMnP8
lormzNRMS3gKWeCSj74K5fCh1zmQ5zx/hNLNqalkE4k3wtYStQcYtl9aIXaermz8OK03RAQw0C7G
mEDmOrT1uTpUVlle0wn0oZ5wWmVTO27qKPpsh6j4s/r4P+toUlgY/dPx9Juj6fQ5/L/NOyEgYVR/
/sXR9Oef/IejyRD/4Fo1sWBQeXH7Dp9N++//JhjyH5pmYrVZPrC68Rc7k/YHUlNJQ6RO0UyVSN38
n3Ym+Q99MZZQFxmSZsqi8r+xM2m/fQyBzCuKjiR+KdRF/ZezSxX0kV23MW+soPFYWR6VLHTNyBVu
1SHdGKjA5XXFwBEfbOV0T+27+iN4ap9VLpncmRgMT+sRW7rw0pb7zvfYXEq5x1xWq7EEbyxqaCha
jP5vKMKrfFv619TLHHmdv5OFriguIXjQOcOb9LPaW46xtRwt/ptq8vd6e3mMlsnTpik4xH41ftRE
U0tyZs4bcTaeWYFdw272KlN5gDP+o6u7LwG2G0yh6K5F0vWf3hAPf1b1/+zeAo33a7XPd1d5pQxN
FQ2RNuivFxY445HJnjJvzJs17MWv4lqf1dAW39p19hWSKUFr8mU8qleSu1U433byKKzNo/XImHw+
gyFQL1J9lA7VTn7PTvM2IRfeaU4RNM0LeZuNG52APhCNU6+0RyP25tgpNuOP4jk8KA+iV5qfgabr
roCuHKDC4DKXu5NwW3AMkCew0o6sH2ZjhY5q1b1Vt+zWNwADtmw6COs1LEeZVxKwdTTRFfmPq+aQ
HYa1+HPEprBpmfuhv6Mgot516sfqRFUu7RsPGakD5udGmx3+iJ94OOvxJf+aPeE6R+vo6G9YaSTy
qn8PzA0M5XPsiuY6/pw2mdOhwyKeE37S6kveM3Zp4U/FwpblevNBB9gZK8FhYkFBrjrgJN9QkGXY
ym8mo0OVyQPDtFXwRB1koS7x0vgyPcyGHRwBK9TIbS7JZwCDIVsJx+JJ8+Yrop78JRueWJvS9PF0
BIfpNX/X1wOxQmQVfpGZaBx13BTSLgncHBNwsGFtQJImSKoRLALGdI7P6RUVr6IcZ4RyC1FFvKji
eoKrcanfhr3+UTz457Y4yY/DQnaAbLDBexUix71iZz5lu+EU7Pp5Ezzo+x4plINBrUG88p7uKiiu
oMUvxFZ+xW6wZo1BfCV4uOGjjV2yjsJkFZPHZvuvcuOWNDEMX47mXoVZOpA7a8du6+b72VPXoQss
lfRginWKyJ/+kZBY8kReG6QLTnb27fSNVNgjOYPCtiE2MbdnOm944PMq9oholJAFezhgXixyxVQH
wVP6WV/gJownomlJ/b3DfdGuwdYA6G6slMhmzj5ItvXETBqgTIKZyTigj5U3yB62tZ2d5atEbsUt
+EBN2OxbplYv/s28IInkrV3apBp3KB62+ik7D1uxBW56IG1TdYXULTf5x7AmRjneVJv01XI4Tyz2
rHZ8tB6s57mCdeDBMANTb2d8OlbpZw/zY9Xt5Rjhp12di61+buj5Eel1yEdAcuyGV3l50dTGIQ9b
xmTpEHf7rm8ih/Wk5FoELjJ8s4u1ddFAAa/CIxUWc2tt2EouCh/9R41Ihgeor+HEbZfNzcwTuZIG
Lz5OZJpsKMJquz7h/Om2ZHzHtqRyBiqtM4lM8lxIDp2OktkNkEX/TG+hSyd8h1GJ+Gk1bcYHMr50
bwptbcvm921yNtMmvKkiUWBY6+zgbLSQ6Fbak//efAmQieuVfMT2PL2Uu9GFDGVdaMQA9AveVG/h
to/eGNioI8yz0t2sS39s7+Eu1lfGfbqKL6KTOSEiuat0rv/O3cr199dZCBI9nLSWIUkS15y2TAL+
yY4lp7OpDTpk1wbKFJBKT86MFzNq/mbu8dshvHwbzZINS+Syk/VfBgr0gBAWfKkicn54Wr6FNY3b
KRg/5wZj1MRwDBQaV/z//xdWYVn+/XY1JVUWTU3VVYOsKvGX8Re2TlUfrabBCZm9KFPku9qYx5ty
DAhD1RXhjQXMinAyat/nOLCQjJrvhTJA9UQ22CNc2arl9FQsO0c4GHzU0gKAmga4ftlMJqwox0Co
7cqsm7WkTABWRBCj5iib61qWkBdiLFslVXNql81nygrUYhUqLjtRQonYKw1s4xWw5Qk6zKppnuWS
JahuLGQQsbPslFLZVcz52maZv+ZdbgjBhBStX01mcWs1o3sMtEY+WmnOGqDsnWzZ5NbLTtdiuTsu
W95p2feShnAnzHkbaOc0YK+faj+6YICF0KXrGskOzQoD72xdsEgWs0TyFJE5fQfrQU9iUEt57Qm6
39lDjaALsR+IfDSPUt4/RDkPgZe95TgAuWE166qWhF0hZnj/Q+tFLmty9CzI+1LNwAfX7UkeapJP
CvEx0X31GPUVDJCZUKlChqxYaAL7NdKaq/oCm5H8uylbQ7TH0bUo2YTC/JKfQsnnTM2Jj+Mth0cn
RU2qBZLC0GRWsQtl5noU87UgJ6DcY9E4ts0Sr0FvZYjDN+P0PDHO8XRB/QA/oJ4sIilTJp5+Z6Sb
vpeZaLQaNqNGcschflAK4YcFOGmXa/OTJr8zSwYyYWY/60L1N1q5MIVm+Yzs9BgKGhCKguRYOdKf
u0ibSbDjovCnEIwKRUJPKIpUq6zddP1Rm4NHsWTbnUgn0Qw3wqQ9SONPBPXXucS9o6JLHfXyuRwR
cJ07EgLcZmyuY5g/xn7wJEfNz9gcEenyBp6ZIeEaeFn+XR1cpiymO0cCaXmZgmyY7F5NZCBDh7VB
9jDkFvY9YlBsrP6OKmedm0Ems+s4OIWldoN2dCRUgRBUi1faJJI6LgSP9CCBJNTajfuBfQxa8lXd
YW1jgC+aQ2GP7JPXwvg58VYnbvNpLOWfOMzA+Od4CKyEdJrEE8j8QqfT1VwU+gPcgGA1cTO0p55X
YAIImfLspEDJptIpy2DdDY9oS8k2wPEGI6PEp6ROoZeLnbO8ZiLclDH9tFJCttUOI4DmDLkBVAoy
uAm37AEkLDcoKydjJuu6ssukcsysszUJP+JogJbedoDFsyFCD/Sm9YJtAP9MKLxy7TMO3+fxce41
Rxn7m9kMB0shocMQMVBENmTVVUMgb0OJ1o+RTsYt7H0lCFQvyrLzFBI6R2qaITOeWy4NVAsgOjuz
WwXGaVaQQE/DVmtVYL2lhuc4l6qtrOfTJs66TZP4KrvMhfGfV/VVgK7jqeRyObTsNSCgUNoFDZz8
kpMPeKzZOGYvYw7t+53UNSqwOljHRMgSFiJGiKuxPqCKYbPKF32S5V0a1dRsstWif2rNBx+2rp0L
WDpjqSFYdVJge4Zish/VIdkZOq5An6L1+5ci8yXvs5zdYYZiZPmftNBK/vy3Xv7BJyLeQ9MDtRNI
7DgrEt8Dki6ZJaccn6OV+juccZ9VIAtrWe4j9wH4E3ix83xtBptykRKg3JhOcywuxG9EXm/YlIz+
Xb7R/t9Bo2I8PTLXPWLVYfGybxKboG7rYWbTStr8fSKXb1WBUbPHr9qTXGDh2UE5mfcVKi4I9HcI
o+o5fG8O6no84uX1T8VHtqdkB4kC4uqV10h/NffNY7hRiSZBtsk5fzZKjwUdJ30mOaSIs6YFNj2o
xKLaxkl8sBKC8tjcOrW+o5ztA+aXLKq20gXbIAkf8FzuEjpo47D481THoEDEb7XSPswH86e5rT6j
/h7ODjGfKkTujj/Yf1XEnj4PB6jYOfMskqYTqh4b5056sjzjuXiikA8eMFs8G57hiWeooDVZNI6f
U2goX+kb8RaoED7mt3heGV5FCClCzJgwT8pmR9Kddt9upIpWZd3vobcXwY48XVxXthmfDAaymqdL
e/KgA3k9DZvRXCtUV2y5mj1ppVrMw3FrUk19WyTyeMVZqsE2ZJGLcx9vDcI+lmAo0txBf9Ak0vCc
5FJxNu3RgbsQkUJhZTDsDLhP7Dq3R4BIPIelGyDo90qHdZF5MvnJGSxvGaXWr3LpKdI6H+xisk1E
guQzgHc7yyRGbPlyzHl4zYpoNULrUUPpzvDKc5wsnn6vBbambAjRNfUDGGV5wCS8ynp0kGgMV5Eb
XQqeLarLT81nqb+vP9h18fIw3kWQgjCWY/xs6bsEoWew0fMr+ZyjdRdOHGHWSdN2+l0AXbfhbQFO
l6cYJlAWPBon9SdJoiLpyuKqLXc19t1WsmdqRvPJQB9LSALugz1CTFe4zM/+mf6puddLSva1fWLx
zfcO3ih9X/NDue1/0pPlja1+KuvopB+zd8BkItrOl+EWjfaC1zrxscGcVGzMAV+CXdxwRDwuRCRS
v+98ApSPjGYtdnrJRppnsXjlDX6rAld1tFNy0yhVZ1Lu9nrsWqTQOfUL7NVgIKxl1e74ecXuKLN6
puzmqXZHYHri6qnGOYMdvvKqG+m6U7DlYfJX9/1DIb0WBUBOgj4OAblBxIwkAElXBo3kKaltjYwM
19j7O5MOlFwBArvENX9HlTi8QLkj+s9d8hzMHjkieuKl3V74UKHsXwNpgxROszwyh6qTdZ4YMxKP
NR7HbX8gGrxgz+3ScPpEoXv1vkvW4w5l1zEOHCqb9Odk2THK5UN68CFoGSsdbSXFdr4tPtgK+nRz
q3Dhw6+MV95X02yP0arvbGR7wkbmzOg+CJXZ5FDVD+EmJxEeGe1r6rW6TTFAAza44zOOpuTceot/
Ac7kgiBYCaEtyygEcQTyFrED3R0OFQ157jCp5F1Di8pcwE3fEAVIA2FRdnihI893SfLUe1R51pNp
2d0LkVfK6Jm2soVk/iqtZU+/pR7DnHu2ZPGttG16jNbKLWeu4BqHfQFG9nHI3PGhgpn8AGFjM97b
dbyNIls9QpszAgePGgf3zxDpwyY7qfy9/avqmW88hgudrplvwh1uGpw8cOgPYKlm19oWhTOekdFN
NYabdU5kxsm/YsZoISeuaAGh1iHjvTZn4V7ttUfs2u2reUEK9xZumz1sT5cy4YJv22JkzKndPyJZ
MnFBrQhCXFsfMNaeuULbByRu0mFcF6fgVP9AmzwZdFcJ3IezoNgq5dat/Ogc7cgJqz4pp+iW7ION
Ku/gK6iT64O+giQiwj4/lO22FB/0i3o0HotnNIMUmBGEzcAB1htrm/onrQH+1H29lV5JmJnPtHQn
bhhGIfSI0QfLI0KbrcAN+bAajoFpTmWNjkpxx/OeOeprtSfDslTd+lVSXAWJ7dk8oXqvpbWB4tTf
hMKG8ABeJ2DXPJYiuYjjoVC3cmwvmwImCt06PzJWQdsbFwe6SulnU31QVZDkULQH9RI+kTzDBmht
XmTPepRCp0LHo68CkaUoAmkbvma3qreh7CjdajxEqEtxr54IIQm5kE54NQmpMb/62lG2vO2Cl/lH
dvo+5ohz35HaYMBdW0lvWbChLLJcYsq9YpdciLxQpA8U9THin+EYvUF1HtL9XO8gOcTt3iyJx9KP
HP7dtAuSvT88dThqAuFr1VeeaZArRw44dsiJFuwp2fWPkxv+kF4Ey6EjGI7pnQmE8iqdGYBAWZDO
6XZeVxeJOA/quUvwxr3EYaAo71a/7o79ubgi2dd+oF7HvPQiikzqHV20LZ6AgSidEw8OFrHEPaxL
bnoby1sAmUAHOuyReq0Uay4VidPuHr+1hp2cMaNNl/HV9x9B5iQUoFuFd2wsO1rtYLgC6/oGk5OU
mFxyy4/qVrwV/kF9LqNr/GCWe6K2tU18XwpPYQ0SBKE5OWYR6cmrZBefZwVNqtu/SJtyrXrYegCE
MBDZiF67pT3tjlHihLVHFmb3aeLJJX0XdGDFPmnV3c1HcT75jzgXXf/efSJ5K6kCnvoCeu5KqR0+
KMFJdLObAZr+obiodnAtD9lsw5FKVtWXsu7eSuYbX9MOjKuCHg22Lq4vnvZ+z16D2yV95M6LLpY9
PfQiuvNtu4vc6U3tnOrGqa5kHJN2wGzslOzrx54kaQTeG/NZZ0yJdOTMQOldWYuf/IekeUOwHZkz
M2IdPcgJMa403I9PMtPLvXaFX6CF6zC9ZJ/KTBXrZp+ascqTy2ztE2mN7TxfK8YJ4njPumXrcy1O
4pvKuCVVP/pZpDnBCxC8zjoJakj1W9UtmnXBRy+isR1QTFQolZKudlJKoArfXCS6pJhz6ZJe60Eq
VY8TDfprntv+sVa+mvpHHTr1A48JSzGAW38bfFLD5OeaIuGi5MBB7ZQqYWe0bg3rEjHEPe6ocVfq
p8/LmO+0hPZj1d2QIvA+Dp/6Q//T+DG8+TqKIHv+qD7pGq3GKWrb/2r09bikEtAz75glay/BCEKf
W8iWPGM3H1kpHTIvo7p0BnLoTgllRk3UruoVwlrqnXKPMqA6RS62/wlv909xS4kYeTW0g716rDYM
/DheKjc4pfd8G3vhaDcfpCNCSgmfqn3RYBFfcVOcTa86meZe9MZPyB8n3pUCyqAnQuCO+Q9Ci87t
kYQA9QMT/3NNpiTywFX1PE7rKf+S5ofFHpEStmVP8TZnqV+vxx+G6ZWsKSxamRUecMAsoP6jDFSN
GcjILUhYm2WV53lEtQsuObFDsj72aIil/fj9G+Ayjj1+ek9sptptl/yzbvnd7y/f/9/3v33/MWMI
OMiTpOFQ7qS9NRLM/Of/Dcmi3JHTkQbEoGVxeFmiLgOQodgqF00N50xbNeSXiAvBW+b5KpVg9LJS
lwAvZtTyJlaN+ByEIx/sDKlIVkqRoxnJJbLCva6Z/GxWy+RWzcR1L3CDzMDsVn5eqQ4WbzQdaMmY
H8kcHnqxjuSYikpAKesjYSSUpcYYKjKMsjTmnH4YYAdr72Sth27VNcOjlIV4k1D2Q0fk6LYouFsW
W07lI+xL2ZQ2jYLs3jcBM6tcXEsozqSgkamxDdep7MiWgastrRmay362BtYRItdZa5UKfihGEhIF
CIt7xa/XFZFzlJ5chezw22tFdYSgxrGsmGgiQskh9aq0a82wVzvu9TKZGaSYwz6M04vgV/NCvvCP
YaPcdcK/VzPnQwzZZJtPTDJVIb6WxbAzS2NvcDn5IelciuhI6P+oH6mQh8K/pJH/pipJs2sJkekL
MCB6zPkH/nmdJushKOqdbBTbJNjTXz+0QJUdWZ0ZictZ4oKnphOZKCqyViVLyrqFC2oiXtA7vblr
DJSi5fiqJ7m87QeBPVmrP/hglLq6JiVV+lRL7CVajw0V1krsiT5oAgYgcaemd9WkWSE2yLKBAQro
4traFfyRROpLlufaa9a9NkIhAntq7znhgrZEuGXsP1XalySU9YIwfoajzL1aJSAhauurIkZPakb8
lgLoEzHnZ8gmya1G1R1kE5hSNr8IoBU27QiDsxLDL4j8jJHohsyADL2BFEWfWV7VzTeCwcxNFwvY
0QST2beONVsPBnKx+GYyTIlEmtAi4A0DR6Oh+7RcHfYPgjXBjmKw9E0ob8SS8XSkYLIG74m3E4BS
LRNs8wJU5qXPw5POHdpbCtPGvniBezL8+WezWPsi/jIhmBwnM/078zR0vLT8qXlO4civ6kl8akX1
NR+hp1eujhdTpbyvuHWm2XrmVA6RsAb8BMYPyW9eCm3YhRkNcZlToipFe8srTDe5qlBrD9ZHPTpS
RK6NTmmMBGZvoC6QyowNgopPTL1DdHmtOyaOicoCC2kUKvXpUPTdOihpGWRCA5y4igw3SlNPqrNg
ew01lkrFREeXhJVXSBHNTIPftzIuhBc8C/FA22TU1NPiPSkhW0COoCr2vcliHpS1Wy1qd7Xc5Sx6
eg1p6A2ICqFnCkdKSh6OGzZp4aB9dttMmdxqwppMtBssEdARux6PqGYET7isFniC19OXxi3yJUkQ
LyPXVNMgTxWiJz+M3zUVjG0jGQmJHID+4Hp7SlNyL8qWZSs9cwu4Yvm2qZjoRWwQOSJdZSJatUap
j6MtdoKuPONSuERDfZMqEuF6Y4LP1RCfIbVXa2gIuBCHW6aiEY5kbNGJMekruWFtgcgqHgrWyaIR
bMAegMIRFlnZReGp5d0JWaFWKWm1Gtow0JaXuMBk65OWueIMzw5W9ayYtGhSHt+NlvQ0FWrsSQXR
AyvkqR9ihL6N48s4esxc9IqCXhrjgIyFRJgcaE7yuWQPKIhFv9atxXtn4Gmz5gAg0/gYmxUjhdR6
r1I61yLMbiNe6ajntQLYWMOVAbihJiSwMGZoW/8Tzbqj9N1LWRDT1Uwq7JA0jl0SWdilq+Ou6Xdm
I7+FI4Vs2d5FfR9I5Ym9BmI3/Hdm23xaI4v7rHHQRlHg50cYcsxmsuBoXwtE4KCnHgF2A/iqvX7Q
2bS1IiTcuv5ZpjtrEt+DAMQtU3nyMCOIMnjcGDYZ6T0h2o78HazG4TEtepnxaErBQ4sz3d/1icAT
aBObqAkrO++ZkyqCfCDdB0APZhu2rsMV1gaFRxxdRNTqWqplG6Vi7TsWHfQ76zGoY+xjgDRWHezR
ppm3rd7v/LgW90VNJG4sptexb+99iemxymbKEzmgWaYmwmd2KQQB5l3nTqFyDvp8j3TiPIxWwKvR
wTfG8QKfgZg2Y1ynkD9tVeM/UefUGz8RvdCgJ86DoKGOSg0ybbNbMQ78UslYrR76PWL1m2iMgLJ7
O2k0kkCHNGW1OjD97WWv4TRbYS5l3NErJ2mWn9N+wjarJh0Spp0Gs/p91sAcB7MAEFO6ZCY1aNqW
N8JQaKL19nFUmOD6g3HBzkwtrnLAy4sRo0Gs36X0TexaA5W2Cgab1/gY1yoF1ASUUUXwopJBn5Ja
hDJIBH+l5Z6kxkeBx/8cMTwH3/ZKFnS4qFWpFrnIJFyNbNsGcatCusEshv8BJ4/dxwrnVK1G67Ck
sTeamgbTh7MUCV2xjWP6jjkCfhXE0drP+/6cjMWuj03D0YeAPGvZcsIZfovCXgfoGw1wRBKyBCdA
TazYHsYMHVyZbGdR2mRAUNUYhp8pSAT+YpNiOK47+jw6A4oNZwCqQ9ZgA/ab11/357US0pdJiFhs
PxYeJrXNtlqpxk6NLxd6VbGuCiP34kH+GhDfNcOS2PXUC6LmmrpuV1NM69Bgc5RJ3+h6svbUfDOZ
7SPMHeaabY2h3NykBp4+o9YuQ8aVW87dNiK5L+EpQm5pHErdFxxIG1HM0opYl8dqQh9aNdqLPGJC
FJPsnvjiDTj05MH/Z1FnvRhiwKCvJ7JMGdDSWU227QP9VTVnpg6x4GiSkrCkyY2VRFoQL/ewLiQZ
w3SggdhmJmAuM2tNTq+zIJCCOz/WCRsIDnZNdaWSj3GmDk9mXhBOZUo/QTLUR5KAPOb432nJ1br3
22vQbIvU+NDlSHQamHlBNn3FRRCuTb0na4BnqFBVtxuZr0kCFVukol/Wm8muRj7VRvXDqIjmkHTe
Evh/M6cdGyKN11KWVLbc5xL0b+nmi11w6DsaBRV1ROFD7cIY+JhkMcZLk9WXZaIKqlhlJz0SCDRv
JLk6IxuNaWCuEbQG9EQqAw62oyGOmEmsi+834D+meQZg3p/7hbSMHUMOcQLONWbBZjELfv/bL/85
Ln7CEGNhsBgMF6ehtPgQh8WH+N9fvn/NXFyKkRi8BTHh0N9fqp5PAAcWrsbF3+hL8p0cdWXXYGFC
UwfucXFD9osvUqxwSGqLV7JaXJPB4p+MFyfluFgqF28liXHnbytWv/guVaZO2uL1Ii32H1+wsF6E
DL/mvDg3m28Tp7z4Ob+NYd9f0P5Ju/ZuLd5PcDL/+BIhL1C/HaKLhevbx/Xt6NIWJ6mhidfs21yq
YDMVF79pvzhP08WD+r3t/j+r7QP5BRr2v/b5v2n7jkXevudIgT+Rq7fT9ue//5v855/5h6pPEtU/
ULDqEOuhvCvgsv9L2YeG/g9Rk0D5KqolyWDC/xtUbv0hiiKuGFk3NXQBi375P5V96h+KrmpI/mQs
cmRMSv8bZR/uml9Y5aKmoyFU+EdBJ4jCb5FS/5O2opyLRPbZ+57BK118CfGzmBT5Jq+4PYEXbOe8
IAo0VfZZh68v7aM3szHbnTLqEoNA1CVVuO/EvF9LMzqnLicTgVurbLW7bLZXtaxjouBQE02wk9YS
NTE1FCPsynhutOKSDdrZCplhJcXOFJ+Sqf2Y59Qt0OW7UoRPLKmVO1HqP3I593Rodec0mcRLaCEY
XJaHAviulBMZcsUMjFylEWpV4sNKyVGSh2qen9l0I6oQSGT/CobCHabaq03W3FKn5uuwThD5pSOh
RX660K2kJdmKLIcoeE3xx+KGmn5S4aJC1EzbrNVgM3MOimqTrqhndkH/Ps7if3B33kqOK9uafpfx
EQEtjHGKmixdXaodRLWCVgmVwNPPh+Teh3Ur+hjXHQeRkASBRIq1fpE9FB2qKQHI4HYW6bVneidt
iG1C/hgwMF6J1vMIGDIJ0Frt/VM55MCCHJBZwxpHEn2n+wj5SsbCCenugu58xRFyZyKgh9EbSTrI
Lbs4IHpigwFyfP65LdHBS4nagtvbulqeoC+FDkNPAowWIV4jtXEf59syl85dUzL6rTPCczaRDeZL
hApBds1Cv+8GEkc91FGEfAkPY4qORhzzRMOZr0w7fzMECSW4ch9GDxbPSuDjJYEDpLh2URrwSbKl
7XuQInPizla1KXv9iHzveF03MYJJ9iY1lswS8gHbhLTyLuIJALnvSTd43418eHRnNDvNtNCZKkUT
xDOzW9GIx6vKn+4a6AanxIdwm2kaSRwfFT3a6g7dtmngGnMmmImVCwaxYEyRA3mo0ACAxbORaTwc
csw71npeYSG6xCpiV95qVoMj2oxhIVZ32C7rzrZEhnSXeMWWL+WmmIMfRpSChc687+XckZKK6WCH
qSOXdBs3EeMTq/5gup6uta7caDoZscagq3XrmfCYdY1w0BGnOKKTIkV7LG+IQph/Aj2uDzFTbj1B
Z0RIBv0++oyySpO1JcwOdYXo1Ln7tvqZaR26CkiUIaRclTvbcqZrXScskMQmmYgM6r0Yysc4fgkx
SDzZDQptHbIa3E+MeV8BpalFy7KRV6lMHiXKYm6cbhr7p9PsmCEzoRJ3njaWW7pPzMeNVVzwfXsA
Lzwm4hk2IrGwswPYndcAnC8pfwwYE/KMIihxB7S9j0KEvzoaMOBQBkI7k7ldfG7aiZwTA47fXol8
kU4SrUsJK6Lsw8A0GanqQ4bWKCaOSG3R0xsOKTdg5ahrob3KzDMiYCZgcMdG+tY4vjx4tTXfi3Eh
KWAxKOBAMQBCgygJDKIx4DsQ+unXfb7nrUHmkF6EUCJzaCDM35OkWzPQA4JkbWmBkc91fvHEsdvq
SBdm433XVQdhoJI0dN6w1UhEgG4/SOqsiPZW6GLRpVcmuo7jBzSmbdX2EpWsBGqt2xY4N6LghPYV
ykRDNR5SM35DbuJWr9A3jn1CsUNFlUuwE0T4Edcyv5wXVBWe9GkF57qNtrpdSjDQJNvQjN4GWkAS
MH+LKjLzWF5baL2EdyS/Yi3dEBeYDmAqrZwQGIzQbmva2odvFY94X344ZXJXFhZSUcjvAuFpO8SV
pwf04m9iptObPDcmEI8dIrZ6gVpgx7ykJfHlJv7OjIkmTn3IDBjLvlqutf7QO7m4i/F5OSL9hKNc
P5AFK/GaBK86j4uoAsoKeRC3cIREvgsi/XTZpI5YXL/N5ng+57xvOfHTuhnHAm+7mjrqa8MxA4F2
VCVjtABHuL+sLNylsWXszFyvj4YUNRMkvz6qVbWAFlxsnMj+0w3zOK8ar0Wupw3uDDiTuOpVRIgk
odweuvVdO7cH3FAH+NxjsGpiG0rZLNZu7CHiaqI/FhM50hGvWiVJXa0CA8yI35lk7VVRLdqatPG8
WG7OkImPalGOiFi0bVKeV9U2o5PGuozHeqXJ2Xsw6EYRUmnX8dISprN4tJLqWKNouY3M+VsFrNjK
KmwHHSTU2iTfT3aPeyA6EGpROyhE2FF86NvC3ZXCyI6Nc6JeZcfYce+xW3vtwuKhhXW4jvBAIpF8
43d+cLDAkEGmrqNiLzJz0xnLm3OMZiu66Em6Vamv1DZiLrxN/JIPY/dc5DI6+iXumu20jzA2RfIl
2krpf3QEWjuUa0/56Pwh6ET+33dT+OntnTOH1VG2Hdm2yKyOOjiBsp4PtqWVFRCGsj565s9gcMO9
N1VbaO4z/sOxw+g9EEe1QOJCoBHCXAyVcYpGR/MooqrbNNbk7TWBlEK3SJpK/OXxAvDIVVa0uJHG
G+qXx99p5DKsLMuO9oPnyCdbL4Yjcuyx6xEgdON8Fxr6dZS5A6Co4Tu80mpLLPWQoOyx1XPmmSVo
s2LEvK+wIaEPYWYQq1pqgKX3ctXZKPcYuf/PL6mfU4sv20zwYut2BBZUjF2hb5LliRRtirMr8ZqV
ekoiqTGfS5rf6tlcFrNH+Pmyei6haqvG50oCQS3mbmrXUwKEBfliHNyRHSfyRrquthGMrHeLut+w
vI3EYUylFlaYOBuPyWKZYVa/VAfkAdpjZAOdanTzjznhSodMaYhiwG70pyT+gfLrT03GPhO75fnK
pcr7CbOeyyqaO2WxV3skrrvzRu0qGpfc3TyIhRo5ZdU/R6h9cOa39tCiM0zcan+50gBIa+2ahErV
1azl81Ol82XOP7HcgSp9+hm1zkz22R8b6ul/DlEldZnz7Vx+6nKM2gZHEpVKzY92Rep9/7Lzv66q
HV+ueb7V88+p/ecN6pl9+hufiuqo0O9nRiAyk9c5Eazz47xc+tPhf/0nf9//10P/dtNeYROB9pHe
yxmYN1Ybg6JL4xOG8DLaNrqBpNMs9mpHOBFEOB9TRMjjXlXL4WqXUzzzkfDJx86T1+bNFnpzd/Rz
H9urvxfbmiGe1qTI7BmYkhsB3o+W7IDeeRUTVM3EKGKlTlXramHE5bAXoQERHQPWfZ1jUF+3ZE5t
4Avj8idsEAo1vrlrnW50g4UXskq5W2zRYK6OU4kaH5PgUayjpL7ziuYYL9N4pUGEEH15XpWJTs29
rKtjtKXmq9KXU7Az7vZDx7AIe5KjWoghqs4lMyPjZaeMA4JCFkd1kaqoCIOq4hCi0gvhky6kUFtV
8dPW0bfeSuyKNsRXmuMUBOh5VygRGDONcQwVg/RJfugIds6gGwLgTZn5nAzwoE2XedDy3apFt5Sw
SQF9FsLpMKf8R4l2TpBiBo2i/ymzYXe0Qb/HzLWirzWPHUmj2q+7dVwhub88G6v7VYwaIanlWkxM
i/Olwxapbts7uMn4ax6D+wZW6JX6H2HmPoWw7bfIbNMgqG3qMdD2egfOu9wfGrbGepiAkl2eYl14
jM8Xoalj4ReIvzvAk4VJIJGR0ttg6EhxEQT55xB7ecEAN99qaTgbXeT4AE5LG6hrstlNQBvxInmU
It0xJEAeGeRZkeZyLyGyHs2+KVGfMZAQyRF9Wau7RF7wVliZtVW3oO4rdBN56EwgEQjt6LYF4pO3
enm1qlT2/c8UDD+a0igGTVWaAcVafqVfeqhhKWltzF9T69k8UTQKZP6yCTJ7O+obowAHNznkqsB7
evY+7/PmiGtVfRxRpztSF/7UMSIYlzfRqkv/zxeT+NZvwsuMx5GIcOIs4Csh7ZDq1QL1HPD9iOlL
ax6ZejOqWkf6gFQI0wuU0M5VVu1Ti2l55ZfVy79W2/62qnaoiq72Xs79cqmuHCRjjxv1yam6pm5G
rcK/pwe+rKvSeeOcZGR2Izwc1eUjrXdh7jnng9XPMtfkS1ZFqT61c1F93+puGPn9+wFm6ocutxzV
+HJLxola0H+zl34/Xb6NWAu1eaM+E8ImFUrok/29EiUeyfGQwZuNY50oHoefi+Hy1MBrI5XD8Glp
GFRNVaXL4rJtmgsbrVochg2EAv/TJqm/rRbIY9LlqyIiMf8+m/Pd17O8c9IbXO7z7UC5rSaIETIA
T4NeHQwm+4evbsQmJe2b+kE97GBpuFTp8uwv27yqZ2YeOdrV5WD165fVy7mqdHmNlx2X6305Nymf
+0xracN4NKrh7L1YlHu1rr48nngG8HfZf775mcwdiYZRX6trqXd6qVvB/BFpWnlQdQxmtjfxKfEO
4r5nKKNqyt+L6hLnpkpWU7v363yNQFJ1TJeFakvUqiqpbZdVtc1dRsH/q+PUwWP4czQEMM6lG1D3
N6gKevlmQn+pxufKrLYiBd/Pm8sJqnQ+ShW/rn+66qejvv7A17M0iDArJNiNWU9XqsFX3YgqqXP/
tu1yiNprqlGgKl4W6n1cVlVJnfdfr1ob0BKuLqeoA7/81N+2fbnql1+KlgZf6sAO4545+jK0J5Jg
Dc28U9/6ZTH7Vj2vxqU/uWxUpcu2uSj4xNV604GcuDofqZpbdfHLoZ/2qGJokxQzLEBmqka7WI/8
0+apL+jT+rn4dataV6eq7+yfTyyAiZDk+PTMBiE9BsfNT73duKZu32NUTgYt6rZOiWhn1xB8C8Zn
RJmtFUoI+jPNibwKZO2RVIFJ4c1981xn7cFuLMC65OnecZvcu42lPZtGGNzjRYcvSTg8QcJKtpWQ
wUbHmmnB6krddR5LmZr8wZCgXpvX1/MEetWLuvSA3ez17CWEG4mTrHA7jvBVKZrd6BGtG6S71VQb
9/UPn5uTGZpBv0yq5kJClBl5aKp7VR3rZRFcettPXa4q/u3wL9tU1622nX/hb+edf2HMgmu33ek6
OH01pFsWvvp2L+vBMo5ENJIBkdqo1selgTpv/Ov+L6cjRw0dA2k2kpFLo6ZOL3yvTO/UkQNMvq0p
mwe1Y1Kf4N+LqK0tSfbqp5EI4LUVHIh2GoHYddDsEuSO0zH+6ZXXvVbzoquXMbURxirfsiK3t0kr
9gTsvOMIUZAcnnMc/M5+QSXv3hDuNR4Rt1Y5fCR+Wn/3NaQL28J5d3rnMZT6zxpRxNXSPG8Shv77
0fAxLJ8XPzQEj/DemSHVGrEOGQUQHtlYQEIO6vdF2hHXJM6467T+JL67UQyBLWJkCIYIXb72PkL4
ch+OXbbJp0qg1tPBe8Eymwxiuw/CFniKk50M+tk9Xfxb5przOqk8Zw2i6cXt+3dQcxgM5AXwWcsE
gGZrRPkQLSwJhF9h9kMEPoQeF3guH4aU8LPBggxxRJTCRfG61EkwhyAnF8XzzVRTcnDEs6NxxtUI
7UzszXIAkdUvzQjubM12mSp3O7fW/hSanHBiN5NNjchOgvJO7gJe8wjMNXXl3WPC8BFPQ7T3Zthw
Zblpq/C1d5sHv0jXfpo0q9zlqQ7YqZg/rKDsbvsJ6EjQ6FsndbaeCN1NXpS/Jh+JJm2AwxhLCZgY
St2UlfdNpQd3zPt+eqjmHvXK8/ceVIjZJH5tjLl9yIcYZica4S3ivg1g1XZ2060ZLlZVKM8v/nAb
pm1Ezlv4EFXp7nPUF7V0cLcokGKIUmUMP0kiBH5ebI0aj5kR9Ozga7ssImxh2EC7OyKeWmk9jVXj
n5wJRKKHgoRoMP6YQ0CCXhRsbD94SmVH3l9vk4fU6d/iON1lhdS+oaMLy9A3vmlVGaw8MwAJwJTn
1IPywwKx3PYRMIXaGrE+S/RTKeA9ki9FFniEORA0H1PhoN47Z+a6lhDAJ7dorz0DoSRXK997/7ac
SHWbeYeIYaYRKDc8pGGMD2afzCrtHLpPO+xlKEL+riToDMEAebgKHtbwwx1zfxXYQCHQOsbdaAQs
XGerpfWPraXVI960liV02p6YbF5eiz7axbbRH7oR6LR1ILuobbQaeVQZSaAdx7KBnVjc2V0EKtYl
VxEY4n222l+LYTnQZfebDbtqbstfXm3EPyZL/5HWsnwSQ5ZCEq06lMyMNVXOuO3QWgZ+HK9sMZ6C
OfGfxty49kamJ9D7thWaldgEtXtkoVayIsPWm1W0w9orQtDrPhuzX74xAu3xUbwSFck5dPUntGNM
d3wye/3H7JYI91s5zBsLkSW6ofcMlNiViT3IRjTNW54CU0gC4a00kTA5TA+oPGOW18NsxOUJxwSw
R1WebkRov1Vbs4LZiSL3d3cklZBOb9HoTVczCo4ACTE6QHWnWnR48HzT28ep/lk2TvyQ6ggiwDVE
n7JFW9CBFjBYQlwDau1Whju+4wRKJSFGPCUJUgfaAu6LXVCyRXbnQrhLXBwXvAoUjqV736bILtZG
a2JyFsocK3dzFbS0GKZOnU11CAFLLjGvIRnXKE8VhNoKOe7qcJqv8Zh98BpA6V0kN553yFzmmkb+
Cg9AI1CNGi/VTxPakx/xGwGiPCZxz9JxdqBNH0wfiz6R3NL9uQ44CbfxDhHvcTM1TxXA4J9RCQq9
eh3LBczux/oWv7tVm/MgNQMqZIogpeDngN6+IGD+GoyFts2naYNHEy+l7O8LpziNkobU0mY4AXUR
o0DbQQpu+Gp7G1EWz3NeBjAOxyZ8nRfebg5or2hfbMY7wJK8ETUI8+QLDRhKGj6YYbKpRJgCXelQ
FpnrE/pMBMl1jYdQGTd+n+xtUUtkMLUQXElLDzHRLxUROF0SANM145mrZhB/7Mp29w3o/g4tKnjE
PpY5qF8mhk2cdi4PnUBWphj78tCAeUCPHeMZzeArjyokXXNzGncdLxWbuvEmrCH/+CSZUaol+h/U
Yp/00ErSHiQ1LT9fYA+vJCewuxUVqLLZs0nKSrtb+8F73ZEzNQWpoEiP/mhR9zOaB8TWrIdhtLyD
VYE8t4W5lTa4pRgWWon52o01m88odKJOOGXZqdesozV9NAiB3+YmlOI6zm9GTYPTXKTDgaQcbPPB
XaENiNQ7jSVNw5VXDCEaEChRdKI9+Yt/QU+8/5X28eQGBfwVnYpaTvZVb9FYmQB6N5aXPRKNX3do
nO50nhgcryDdWVn8PTWq29SvoHy0I7aLoppB/5s3pjbcI7p6CkCmrvvQ/cGMGVlVgrVBckNSHAm6
1J3ATNIbaWF0Y7pmDU3Pvw11yPcWIqcYphpkq1z54CROvKtzqM92Ne+tsgxOR6MmFyz5HLElfM4N
nm5EmB5RL9deWckruG1/gwxaSFZfm8ENy5SBdRL1+2R6GXQXJJr20ORZcjQdF8yptSMxl8WRtSV4
BB7KnK6DkU+8QVMdRD7ZG9l/J7vNB4pGPtzPQtuHEDycwnjOprh7iEKBBkZl7vx4PPQ5Twjbsq0I
ZHoydNCoWrgR9fUo2+AxSqLxIMDu4mG4gQsNeUwOyB/CLwuDcZ/q0xEQParp5lUaOfeTmww04+Dp
6KGOZgE0FmmCdjM42aY0k2pVd8ViJQRQf5iTp96EZzAVLqNpnGzwlggm4FZttDFRYoKx2jyHxr03
57dYiQGv+G4Fc7aarIHQltlsrHiGBOrCxnRixyEXlUKwS/DMaCQQPvTfTs5gIiqenWztDeFFbxdZ
gK7MHJGIIWnf5xEmirDmb3LS7pO24TGUGdwkowLJlGu70qyhBfvOO/x5TFHq06ghZJNLrb2ywO7t
k2F88dt4b3hlc+hSgcrxwkCP8WLxGtgoftwfAhcg7qImpSfQD6V2H/fAbRk31UG0BuU4P6bWlshw
Hmv21Rzptx7Q9dtwbABUkXwyU4b7YvpY1DLgn8W/6nK+lpYXAqSic7cSYxsfAOIu9iHD3Vzo69p6
AiXhY6yE1rHs6FBzV1xFGYZuTT0f6ZXIBPcNn2AyXeFA8jaAvoB3Ub/7znAIes+AR+BDLYj/FFP2
DtIERBdxiWtRdo/mZAW4FwzOXkb+D3Dg35wizDYAYmD5eH63bXPJMMlwnmLvtWD+Qzrah7Kc16gt
18jHOzee9t2LwHEnPeHgScOdZx6vxyVXNeGM0FaMW6KOoRitaVVm8WMytIDIZ+/ghSBu0WTDp49G
uTGbfD0ZHlnfcVgZqEjkxb1pWdiEjP2LP/l/ROMaq7pAUiHARW2Ip5thYT6LBqE3v5t2wlmNwDNx
5OjrQ6LdByZcKeQbCRua4mB6PWjBFOhvJN2D2Qa4mjgOcwaIDE4IGTeCs4gB6lZ7K0eTgXoVVCcz
IZle+Ad6Q/spoXXwcLaX4rmYcXUhTIU93n0Gk3ubF+PPubf/hGU4XCVAgJIU+FBh33R5nK7netin
Gs7RDWJ8bo+SfuUoO9HwVm9BG0cYrS65wmRJcCX9uCvTBkZyjP0lbjcYFVlLC0TjZ7XjfS/lEaPu
lFFVvpvbqcNLLqLeByODcNC+GjZKV1an72Va2A/FvAb0QiI03gda/F5O4rZ1InHblRNQklhoCJYY
W1GXWzeu69uOCTQQ1PI2w2nW7papCaSpdPK/owFKgtBC36h2/Yba7z/HbrNGOBbmWf2YetOuMhAH
GTqMKCxZE4xt03Xujtd5OW8i0pLr1DVfpsb45c1wKmoc0a4SL8y3tWMVq7xId0wb3mDDgLIBc5Cj
fL/SstFb+SPdpzE3+wCZFNmDJAi8jeT+j+YM/wvQwrFM73sd+iUqaTiclvj9FN61lxAAckBjroIF
q9sbzkK/XzDG0SHvqYWj2c23QV48IUT800Go563yg9dGYPPRWvkvMLDuOuwNMqnoikuL+oXuvcgc
8M/Ce0Wf/IoEqbHpUNY/zqW5jkurXGldi36YBJcU4iQO9B6nJrt4ajvom0VeQM8H7JQm2nOZTsm2
1RHJrxZOtU8UvTTmVzcWzUaX8It83qXrpNScqoVgNM2bUPbx1mU8ICbMX32AaauK2B2c1AFj4dGC
49EAj4YONgxXpUTOBqGt0cyNXeQF094F8t7nkEWE26P5YDPQMaUcV5GjozEjUm0zRA8m/Q0asCN5
mJwuNwPzZSziUV4MWMW4mmcz2lZO2NOdoV0sm9bHwxl8dg/KfANr6JjT+x/FOO3HDN5h1KFzOXUE
n3P/Gv8vsNZ957wWTJfSiFR+BSpt5QiBjSsQtnloAMHoHej5BJEDQVpMCuRs3bRFfCcCPcY4GMuZ
tStzJh+0ZDkEJgcPym1c5CHTxAkm/TzmV3OMhIxrM0se/HZXwBDPi2LaT236ULhetYkDeeCjrjZp
mHArnXeH5nyIz5eFnC6sVq8Ww0NaAGRFDH4dezaZEwE6DSXwdM3snA+OGrg1Elr/qHSMY4xuCUSz
/EVPLZp5Oq0xdrVd4MVkR/w4PIrqUY7ti588xnaHVGpVrvoog/yDLESZugfehogQrwnTFe7OvDwA
1OuslQCseqifHfRaq9LzRfXnJUazcUPe+8EwIxfM61juPBsdBQMF/l7YYARnw7hDFRA4XchgBq6I
uR7xQPHiPznPEuoS4oZ1kv1ORvcH+fvdcouH1O2/O0S5gEvnz0KORMOmbu900S4o0uLKD0uxHvs3
E8vjwQuuk2Ab4SeFrVXnnP4An86OYRjxDzz/0WQKAhELQ3E7Au8cRvi4z7xSZFi2zCsQd2jj234x
v3YQxV8TGAaDJ3q6gf55Nvu3wohg//P07rpZ3OoyWTIClUcUpGw3WZ+X2NFbcFCWHKwLp97olhjE
dNc3ldi2Bmy3pEEktrQMDL77ND/5RncWXvz/FhJs6Ys29n+HBN/+Hj5+/U9E8PmUfxHBBohgxDQ9
F5y+7eoBgNt/tD6NRau3rEQX/9//Y5tAgH3LDRD2RHUTBdz/QIAth12Ou2hx2ugIO4b7v4EAG86C
Qf4srwb+1/M81zQDC4li03O+yKvFnS2HUtTWTUwsIh0EYBGB8GZEoBV9bUga5FvwwEWqoY4/+oUq
2GWxcy2WqeBsimcUlOE+OgQlXC3clZ2JilJ6VePGu+3IVq86AZ6nMomggUj/MGKUCMOx3fTgFHHW
Q2NKJz01aDO5TqPcVtJ7FmjOb4IU+YLAKO+B9js7wz+KLGpv4MwwRne89SzqaVXOCTZi+nxsrdjf
i7R7snrZXAvH/uZbERScHhMSQ+jRSh8Hb4MTA9qAms7Uw6m2Ri/bly4S3/j8XkSuV69WQFSmlLeB
H7YM+sAKWMMoV7qWkn+ymzsAY/gIAHsDeUaojBZmEzJYWSWjZ5yggB1zvS/uNUQxPANfi8AE7UuM
DgLQwjjF3azLCrEuTf2190BVGzP8+3xfhVH9XlXtfaJPN3Mdx+txaAym4ZBPY+RLElq0jdTnh2x8
d8Kkp4Vy200zj7hPzMZjECEErM4gqA+u1A3mlemXydpzerQFYrpLr035bYlWpEgHeOLZvTMnNaOz
ot1YW0S4dkaBr1/V2DzserEApKFFVivu2prBU4nqQxluA/uXS/xp1foIQMaWi9pOEN4ye0F4Z55a
yFT0OZsyu7Mbogi07MAfgvGP147v0imwUQ0h86eJtw5KqKa99NYpFrmEStDHT8q8PcyhvXXo3nC5
R2LHW2YNDmSqeDSx/rGRmqt0xETpRMoWmDNM0yMsEswGPRi3jNVopmca0kEz7msxZjfWJNKNL4Ib
bBCJK8Lf2uQRoiEDnLH7KNWSmzxDUGJ5NtWcat+6cF3n6LPNVVFvGT/zHfgToGUG3PXawx/xvm70
U0jg7Np7QuQr2kdtBRa0/+OIIbxpjOpHCZ1r1y5weKYoUP2YSR7DWn+N7BYTAn+0eTzhadaD6lCP
JFc0+PMDvuK3VgsPqYjEybKQzJhH6zVD6SghsJwIQtYSeniOgO0ptdKFzW7Pa8MmA2In0XOA+wRx
Xotq2+n1Oiz0WzOW7S5uzQL0hhxuBG8R9ECwixOTOZ6WyTXpm3xPQO7gjvQnYSv8e+5677uwZqIx
dzD6ihAtyspX3Hbaa7+io22tb1Ye9+9NXz7lUfms69qwrobc2eOYhDG2PCFJHZ0E0YbDFAtvOyYh
THqILi9ukqAiGwntQ7OSG2NsR4amQUuimzbER7nQ0LRDZlv6rVhG7uGswXFKilfTw3W2MJks1RWj
Mc9LHQwDYiSyCv86RhBuvzRXZYOOvthEMOfeQfPddLrf/27IDl17eng9+zAvsxQWMYp88anFCmc1
mbhH61pX3SQaI0QgD++mU4enqEnkhhk+cfuWCCt2P5g1TlAuZ03md2GQtXuED8NDUtv5DeHMkVE2
Q68IS4a102mImrYtQ9ihog92ETMJBSJv2kBsYLFX2IkhCNdpMUYrLwxfOlDk36CkrYh2u6vBTOxV
Vrg+soTaDpn++Z7/2U3QfQhlTHBCiQ7hd3gd41R4XkD8vCmd8NDCIm5KXrnmwlg0xq67Cyz5G0iI
85RFib1kThb/6eHUl3LtOEg7Nbr7fdJqwt5RcaLthzyJqQBWpjArjLJoj2phLaU+XpCZl3VVKi0X
QDDwtX/3TyBNeF6sq/2X1fORaqMnAq6kdn0qql3ScadtK417dQl1iNr+5Yo9YFmAnuYz8gF+gpyH
sUCCZoWIqt1/i1pFMV7WVUkdpBaXc6A6pjmAI47x24Sp0WXX5ZzLNnW22kEKBJmmHjw8lFc0ndTG
v9+Bpu5LHXD+OXWVT8XzaepXzkUCcic+93x3uflPl77cmNp93qM2flr/8j/VbilQ+5AespiX616O
awWiNk7EWPDyHNVp5z94+euXU1Tp6+Fq46d/99/v7Hzmp8urRwBKmoTV5Q7rGhdXBxI6wC+NJ62u
rxa227T6Rl3/002oXWqjKtWBfahzRwD9le8RIa/zCeejJJm3jCBD0RGTc7OunPmR0LlJKziKqBfa
TBDg8zH4fSg0AwGVCXhHWi/AMln6VBe19bKrE2a+g/V5/LJdrTrLyeoKl73nq7SR4FqfrojIxFVa
W+1RNtjSAQdL9RTg9gAe5UoVtQYs4Hl9SgiBxGWCaN9lY4niwyGrXs+HqB3qvDBGcUXq412YJQHt
gOY2kDsDcJLlNNP0x9k694NTkwG3n8BwHlVJ2ODOrN5Cw63L07VZHEE93SZBCNZ++d7VJ1qrpqA2
cSw1Tb7I6oSSKt1VxjtjDFwe/DZYte3w22t/05KjT1NO37F7X6BvHgC/eVlMCw5JLdye6e/fVi/H
qdN4G9D8EYOsPa/fS1lji9V6aOHia6/LH2UciK0QLVJDwYyLrG2N72HhPlUh3Xzikv+pFzihwoYq
fJFabSSChqTS9iQJlGemvzAw4T67x8BL2xWxg54JZzQe1aJdSn6FedZVUZCbRfiSB9MPHJwPR30p
qdW6m43d4ONtKt34pBbkQwPwY/TmFaAulLmEX57I0FTkfnilCjSiFuR7r7Cv8vYKh6AQCWdEYaL9
qQ1nRPutXmTMQyvZudK9F2ObnCaSDKsJ9CNipwTZ8lDb5xI0HE5nB9sOFo1RzSGL54KjH2YGm50F
b7sxod94i5UimXdBDiUFZgUyBQ8KE+1UkEpX7tC8AwS+EYxI6M54Val8JHkLL4vEhbmxMpuUS4Md
CBP38ABO05lmA9QmOqCGffLssWZsDBf8DINREKsFWje6zlpYVnUGoUqT9E4OSn9TMm85FlFv0mOh
CKpKgRszyKocIpfWcFTvgJrddPuob3B1g+9CbIvn7y2LsfONQ5M/wqNeyAlg7InnoDwV5tZeb0jt
XhBemeeAjlRInTOSa0bPIWaY1y8IS3PBCDk4hRZ78nEgRhMrWl0wRgqBpBbRtODmLXyGRq1EQs1B
UvYMbXUmBBOwnZsIZKLhr4B/lwqoSl+2TYCS1rEkkO0vrWHgoYipRduWUSASWoMNY2D5S5/WXQ/j
TuZnCZydpXH5Aky7gNqCmsRWMSNcrqqT+nuqwhUKlapQjmqPH4Ls9vTDBUB1wWJdtnWZZm4WyPIX
PNIZw3MBM0LlgYfTtc1afXWqCqnSZXEBRNKbMFzFFcsJ6OytZRGhUnJeXFanXH/Hqxa9lQlKYzI6
Mz65tFznomWj6jSgv01WFwStKTQqtKrVy+LLatXa28JCw7ZbiDH9Qpu5LKaFNqFWI5PoLdXi6I8W
UgnZaP7u9ImUmxWiO7ks4ritNzLkfZGvCfe2XYIA6f8QLbI3CrGrHt1/RfEiPXJsTWEcQvjBux6S
J2k2qtEMLGUaPXFyeyhqsk7rNVoGiOlFiFUg7YIo3/L/bD5ppzJItGKWgwYnk0Achk3Eh8hS82Xh
XWrCxkgBXQy6eeeHnr02B889JpNtXs2TSTwq1vOTtNLrKEm/jWMHw7TF1NQQNoHd5YPoMz+CBLo0
6Iip79X/OX8Fmr6G00GwcIaMBjUjOvXwcATG2ntVOzqrQOAyzr8pjKd68ap0qQxeY6VH+6mUaJ0J
AvNrlK3Eyc4/pAG7PhClgyYTC43JoNZ0SEpXLZJ+qlcLxuSY42YUBcHRZWi9T/R4O8T9S18H2haN
qQjxQYt02BAj0WYaznVCPHc3x2N66uwSK4C2fmgysmH27KE2lOQ4XhLkXE9QGddCJ3oI8QiSECZx
m3Y2s32sJ3ujbg9YiqExUYIfyBSg0KZhs0mGAlNf1o2wcsir0NUGbh8eyxLCmW34zSrwGTbry1hb
Lr2qR8Jmk/faiwU7tDSH27xAmdhrg3s/heLnC/FtdHcW097V+ep2xeY8CxH1XH5nnCtr1ejXiEWs
Iw990AKBYaODpuC61bpoEYZEf45WY4RWFxuIsyWd8f+4O6/l1pVsy/5K/wBuZMKjH+k95bWlF4S2
g/dIuK/vAex7o06d6q567xeGSEEUCYJp1ppzzEtJmta0Xh5bfgsPBZFA076EirGGjMZX30/9XUyI
/Lkxv0+mNp70JpBnSGs0CSCx0iU8RVX3ammkBJAERmZJCo9HJBPFxvmF5S7ACZXoF7pC95q6ABBU
h1X4b9wMxZlI2m+yCcat27dbP+j1XUcjAgwzfeFZ4L/c5JoWoEESv8yG76JbY8drxLPrA5apT3HR
QjeYb5af1Ji0MyarPZHzSmm4uzvuEG/jkOiHnLGEUilRnn8O4NuLBuPL6Wq1w7dKM1AQnt5G7kH4
Tf/nvYUlfGcxwEKt7HnQnW/AS3NDkWWTKoaZcXovxvot0NqJzfYEO9chbMKxkzckByjCEj9fG040
XuM2B6pf0pdpmR2Ws5ONsxsAGAodT63wsKMhIWSzSUNw/ukvYsLlwUUsqDXjGZd+uF8O0WfJ+PLT
P26Ww+x/CBGX+8sTJFFOQ0zyAc5P/5fjlh9hEyRbAAS///zt8lgW98coFzBYrB+JQDlWpGlFSgw0
OXM0tU1jxc95lsCGnWTyNNb+dIj7p7jGm2LotMJrZy6haePOIBIYzcSwskbve9BnbxP8ou2UwuJS
Q2evyglMxjRB/YQr/x6ofJ+5gMaMFHduSI5pnRNvXJG/SkdnOPcYzH/4QwMYsvQ+ydJBMjFSU/K7
ylmbjepXFFJRmYpkOPUkDD9NOghPzCBEgH02M1YPBZV/d8KgvvpSA1KSROOXU0cXIontV53a14ES
E5blzuo+E+28/L43UnJy0MadOgRfz5VUr/YwDV9m2ODVznznVgVlc8sbCFtzyeUr1IunXPfxIaaA
eks60cd26q3t8kvIXSDUk68GuNBOTXZ5jAMnf63D6bY8K2eNSz2yzKsXFf3doi68Wn7RutpHGNMb
68uaQGyTvnM2AjUVinV9AY8ZMs30UYEC2UF9U9juyPjpy/C4vImx7enIE2F/KZtKPrD74QvBev3B
tdFCNCPCBl/U/iOp3IAMh3CkusZbmagpTJ6dfMu0eto7Qyv3MlXhNwxGNJU4CWok9iCkVXnundR9
tBKX9tNydgKsthHJFA9dMMpLbgBHWJ5yxOvSDRa9zTxuD8VYeLuEdt9HFpZ//jIs4E+0jWGcGmCG
z6obPpdnFGlkAa/2h7s+ZuTq2G0PrpHXIMPi5qaieqUySIz9UCM71OzgyyLsZv6AzYrLKaobInt6
oV6iZHpanrAvCUfoLLe9hWNp3woEC38+QMvNX3UREh4xJOm2USo5SSumxTefEtGcAVn0n6T+trsE
Ps1BJ7yULkx6WZ51Ch25Xi4xlDT+fbnslj80KwSxVqE/mWKMzqGbeJvl5edgaFvYgW9RgTo3EwOK
pdI8hk7hPcYBBVZvNPIfuTJPWPb098GdMPfqGuGiSC4egwF0/HKECvKjZWvxNzS98c4c6+pUMiA9
Nhr26ADB6o9oMPc+CpFvKsq9bWhUE2Y3qqOysA8eCYR/nicD6jaYafjBakvfElblniSS2ocRu/Gf
57EiGoG91n2kCEy3moOEbDDy8KGuQTEu/ynIyBMkyvej8Zxym5RZf2ZjIO+UibGmz++nBliAJKD9
DEadj9vXmejdrLoLPyRNfn61pKOzbbfcz6kieGooZXzJC+rQaTh1f45QNFK7aWq+3MYivSA12wui
C3GzZgHw8l8GxgAgkV8p0eGbfNCMS0Pj/gbKCpXY/E+8jjg9I70sB4hSNRunraNr2zrelSnC/3MU
zcaS0NfvnQLp6tlOc03cduISlDEl/Cb9kf73CypoLpNPYFwNsy+uKf9rk9S9/E5d88/rqYS7VpoW
3nyt9i/AC6BQGWb6PdPOy+uRU0l2MVPbrexqcSG3WGz8CeJFZ74vB6CKHte1IIe2JZHiYmIX37RB
K26F4uNBKramdA8qeq6iir4VT6hNSua2qaEhnXdPk0u6WSft6meTIpKzlflVGURCp8DfbhXXJ+kO
wt129NzftDZ4+vNsXvhcuoX15msp+FsCpWGqaeaNiwn5bej6X4TGrZZDE6MdV5mKqierMLsDseJz
3HNhPRU2DY3lkLwgxp3i7BctdUCKSVXfdGn258Rq0I93ZfUu0uphOZRvz4sSdftGaSXZtXwlTtXk
hvceliIrn7z5bsBsAb1b/zTY1K7s1tYe5TjqBxZP2p5AkfjZCShJIwutf2K/pCPdaZ/xDHkMNilS
q1voDOa5DUBrRhlfL3Myb8vpsXUX8VkdvZlNW+1Q4sqTHuX1fWg0WNZmOa+M3pcjJ+Wjv+ukfBz8
zjv0I2rKtqvPg6rUMx6H4s/5HgN4N6Y3fpK+ii2Svv61F0EI9x+BmPKd8NukkuvyXrzS+yY6Zbw6
odbtphwOTwKH4y7heaCW5IKT3XU5QRU7Oby3U/3YIek7RmFHqEASWM9RB6pjOcS3g51Lu+rTF4zV
ru71V0fXiosPrHFrRU37TWaA9edzSKXuKwpz5smsL86oTbK91AYsZbnnPtpTNsKDMUjJy+qt7tXa
R6IMf9O3RXOhpx/erDiBpZal7ffMfRxVZv0YtJRJ0XO0u4Eq9lRWJl1/aJfvKB6uy3OFrfitxUH8
Qn8B0eGgBmg6TN1OAB6RV2396CIPA6cvv3nW1G0nOxzO8ZQH96wBavrnOeYXtdxVgafdXMHFRNQ9
dJj5z+a/Xw4zgj+B5v//trSlTXf537W0+//1wRbinzBXxvJH/xNeKf/LtaTukl8lHc92nb8EWHr/
5diCUEuTgMP/zrb8nx43jWyJIoiUXkcaru2Qevg/mCvxXyaGZstDY+BansET/i1Uq/nb/b/mK0re
zl873KZr2aTHWjCuBHnhKE/+GXIlO7vqBK7w4yiC9N6JtH2a42Nj8vJ6hbhrkj6OYcYOFfi/LZuS
z7IW/ctJe/jXlEc5o7T+KdKdV+F6UnCaOBdLlOdfUVsdjMKpcoEv5qlXIdjynzsvu07dKG/WhBl7
zOprbTtr4KGwcKW2Daz29ziU4T60EB2xhq3/iC9+DP87+FX8X16S/rfW/3xiTIGKwMFKTP/f/duJ
qTVDd0qUakd9pCyTpFq7EYptS5o6P7M2Fg+wsQ5V0bR7wwi+m5ZTrKlF2BvpIumztCc/d5wtO161
NyyLNEYEaCtnVqMykJPOIDTk7kbFwoc9wtYtyX0unPqg9TgJ8I5RZhxe/8NJ/pdUeICJwuFqc7mg
SFb7W1ZpBZFpoBaQH4U3ibPhDIA8ZlZQGZGUQk/goPt1tG+SQWfLbuIbUcjU1nbRlpiW8hfcQPo9
1913Xxfe9j+8Nr4Ff78ALC50wyTPlS/JfL3/9QJoG9SwvetkR/YbT35P5Avqw2Mh7HEfCNrFjQdc
fzQqcPyKjaylU57oqyPrhWFt+Ml0z7R7IIAQ/ofX9S8XJmo3IXhVpu0hb/m7ACTGJl/qYDwPcJ+q
NndwNxBuYWk4nUqZX1pITeijve2EEG+vB/0bC7cCHSqMKbg18ppRrf33L8n6lyw+qIOGPedle3yW
gOn++VRB9hUTa/ruYMSyx8Hka2e7RuAHZ5oguah+Tv0rq+zgEchq/JJLeztaVDkmE9F0VncDgVt4
CXBaAdXtNEQBQ0rKvBHAe58E0wxJKWzbrpORIrkH+bq2EvPFHgd5sTtxMpW5y2VcX+Vwj13LOqKc
tggqme1ig7YdEbhtcX59L+j+rl3NG1DoFiy6nA7kTnO0jOIjbAndGFhDrtJYHgytuRl9re2Koh5v
NYidcfwdxZW+FaFNbLNDLJ5jEszSIkzd2h4emMlDhdvngLNG3X3596dXNxEJ/e1adGAP8jjfe0iD
uvm3E5xnnhvEWasOOtpvW8+KG1XPc5V7HqmXRn2MYZ2RCuh2DwPKa8iy03lC6P8Qh/mDNlsk7BYt
ck5Qxdnr6l915kDXrzhBo/qJ5Y73Plb+OfEn/xz6zo+yiqN9FI24JOeunm32G9vRyg+f2l0YEhKT
DnqzL3wdR6FuPiSu/uKNYXcMG0fctJqb5afECwK4VOqh85AlG+FoU0yV4X25SUPvJn26LH0h/S29
jbPT5E98jOqWtsNwaFpLvnTIJh5D/w6XWz3kbSb31Kfky9QQVtXU4d2LcWb0o9Bmm960aQLINEW6
tlqEJqWw6rWUkF0pN1a7EGXIscxjOipTcm29Mrnq1vdR6TA9B4kfIsV4M+FcODLBbfC+xTu+3BEN
gJqa4diYmJXI97kkEkWJjSLx1lYp2y7YspkegGmP30etUQemtgbtwjTiWOvkjT05VdzxZjviwbUq
bdOVtQtIMPcufVjVR9OCCJqKAVJsUcojEzt5tQCRiJgYi7N051y7MGouikV63E7jSQvN4dKkaF4y
ZRySxv+C2vvqloV7Wj4jO2XvVUHj2jg0R3aGIT7IUSPXrUIVPqD/vqDDPLJbuAUlTDxHS50Ls+rR
q5zo0WndcwZB/BLKJHr0tQ64c+yFq0JUN6Muqr2mVfJZ5Q4bZt/N1/Zg7qRuBxer5D1Wbj7SRuFq
0c1xoJ44XnQnRu4QmNWjZ0fxsTBqsVdl+xm1QX5BQTAnTuMYVQ4K58QaTqNDtpQxMsvHWpBt3c6E
WDuk8cWcb5pRkHreh7dkclA4yTZch4VkmHWHp7jPwXVYMroPAvBhTLtlPSmQ4rldp4RGQacjvUM8
+NiqoiiOjtWovoa6Gh8Ubs6Hrs3ePBw+k2pJUZGDwQ6/0u4RiWrLPcMUL/k0cJJlQSLUmINfbLyT
lU5H1qvOfblBMxMdsUxipZkfI4Le/fOLxOJ9tB0WmeWxMEaDxghFEoReTJflYMMTBD+4ubn1MhLM
Mod6cxk0wSN6suAxRX5/5EsCfnu+O1YMprURDleztvfLQyZt4YBYXtpLWb8GCR7udVRPz4D28Ywk
RMkywGhPy42IrVOYjtNNzEegulb4AJA2GyB6G8N+WG7ISKDJa44/lntZ7U433h47Y8nY3NAw6KIw
fV5uBooE7uTku5FBe9WodvBX2uypc4hNqVEhn6ahKh8AB5HKMnjtc4DQhgl2umgltA5leG8SkgI9
zKZ/xoi1kUXwBivSocHojAdlxS35Q43atgpeKVIkjVhhSNxq0pFK+BW+D0iRkf2zj5LotR25iOmk
rE18udKin+0WGYF5Jm02VZmkW+jDj7RQ3gO2PSgyn25mEAKDWViNb5C7z6ZNWyEM64ON6oTAiu4w
tnRTCdHYxAqKY+rHx4HvxVZDnW2pPj1CP6+2Td9a7D+ti6p9D51/Xe8TbKbbwJmwubjEe3lVP+5T
aq67oKee2sWJPIoy+q0ztO1o8ZmMXCSVpT3jRK0jM5J7sGHpOgQ8nNWD/0hn6LM1UMSbDL6HjNQi
BMTurVhokj7hM6LL9qKMCd8Y9de4xfDF0MU+PITGL/oXf9BIBQs8eCkW+mxPFjkJtF649d3gmiKi
+HM2ScvUYMnWxOzoxrFMzB6Dx7ulVPsgWptsA6IYlvFpSl3jhQ7Xqm6+uUIrH5mpbpkxYUuNPJJm
3OHZsREsKus8sA/ZTymPsnS3tzV+iVPfD59mY047M2puSkdppXoGCRC7G3OCsNqUVJrMGNie61YH
aVDa4wk+gnR6BqZnXqKg8bZ5bhT7BBwlxX5gBl6knSpSCcibXHuhzM58fg9uEPXUB5wHB/DKKhG+
Q0RCoqEbcQ6Y6gnJkJR0WArvcz/PV6brz3JAY9zhXKg2QwR9QgtxF9Sa/C60nIRl2K9ljB6gz1Vx
jjuDAJSopQ5gyHMbuv3FDLaGzKebVN05L2IN1+UBS4a56fVwPCBKSdD7l7dJkUPEhizdO1Ue7Uwt
PE39SPh39x4VFJHdwX/B/kfChpjVYePGVCF5PK3U3gIVuHSbi72nOmeDJmh6cKvH2orlyW8ikkvL
oeTfo0MTrcvE2k1nd6iTYzjSAx16md5F5qKUIBY1Ip0g8PHRJVVmnUqX0kA55y2MZeFdwnkdgON0
aOmx2oFpnaZmbq0EeVz8EOgpNqIv44OhymuV6sVNeL/Cnla/75O0JXXrmFj1rygu8PYJ2zhqLdhH
ZTgnpAa0YO3M2gZp3JOTZwxPJLvIc+6YTMcuXk/adaRPtkP9QBUPAG9um19F45YfkRO+dUlvnQyU
GOue3NSNSimAzeTko6kC+sC4D+y63LsNUkI36pKjqOxbRWeuxCycU7UkCiE75In9IPE87IkIK8uy
OFZeOWIDK3CHxHG8ch2/Pi4vnjpa81gq71oEJZ77KiJGfqR40apIXL0s2U9BhpHNe+m6qmYY6KKj
0QJZZbUcHqwo/qjCUbu2ZFOYvDPcwu2dUjAZf2ZE5TUcsKvFyidhCqeC6gxqudU9rbv6MDTEcyDS
LDosVd3wq7by4toXbr+Z/Pp3OQFd7wMm8Ngq19lUHbFmajuXLJtDWlB/Z1LLtyYfHurshrp+kFer
MHGcTdMwFCp/eKdaZwD04C0kJMxuEq3QjnrM1TQ/R4tkep0TIrvnCjqiLqLAPMVQEvSg3Ro41oM+
sbYQLZl76OFiXbZpZVYorUvtks7OqAmN3EY1zpbLRN9ANo1i+1dqRigm8VpFmKn01nP3NdLw1Bzd
kyqVvgphUSAVhiPZkbPZeF36ovoNPXwXaWSN2KrfOEVovNRKrlwisjKCON79qS934PlfdOXPPAl/
o/oKP39eEZKCkwouvhu/qlH8rskVWfmjEz/VinDIZjS+OjTt60kiJpYoTdfU7HBRwms7pxH/h3QL
ApcUgZ+yjW9247A2NbL4oIUDjdr5rqLHQdwin7jduWe02NoNw+jwrLLsmGjetqt6++rCGj2XttWt
0tH2ryxTdbTKSfZNhv6D1sfdL8Np4LaJq4u7mgolKWB1lttn3fWss0cXYys6Heee5AvCI1Hf22fI
feOqmkgciNOILKDlN+XyVwrjdgdYwZyTitI86mdOQblRguy5PGv7s+2MATlVbJPMWueu5v8Ef57u
+r4Uu8jKPms2ZOcOB+1l+Wm5ccIO1btwyDsOCqRHFayDs4dbptI7Ey06f9FECao44rWGyfvttDpW
WTHeNCs2TrZmExY83+RYCGjsV0i8CFImoBK5aZOv4o0livTuTtGHqEhs1MQNWCqJc9XDkNr2g2Yx
+xQY8ESqW4eKCs5K68byaXlMWQOth7pz901paCylNdIp0Tc/zfhzt22rh+Ue7H95sl1I+8vd4GDl
MHa4jPNNZWfRFtR7ueWSMR7BjhiPY4JwPkmhLIUTIISaassR3CmZkrYcbpToL0oE1XPA/2DaeEIz
FZyKscpQkvBy6lpWF9dLXiVxIBfZukfX7J2NKUiipngsn9pEiqcQq+dcpiY02TOBOAh2YHqwpTSF
Z03NXx833+qlc2C7UVxcxl+cfhZuLU27y8YTp3ESYpYTkG+53HdKEwyrWRJNjQMwZoN01kbXXetZ
Oq4bimgnUwueDOXW+8kY3HMZDv2pY2Gn+mE6LTeQ1rDN/eN+OAJjd0n+hls+MPKq0f4VyWaktXqw
nYruX2U9piVKOocv0Zl1OUFdsAyzrPQ2/EV8nptq+6Gpbro/BTs9sr5pgjQvEJL5hnXDcchJh0VT
l25VkBFQnH6rC/u7jynkrKX1QXixzbNFl67AJDqNwaPo4xsMjFuNCcFu9RdWeIdYqtsQ8VJHafLc
GTYBGsCXllkAy6O2isfhs0pD+BZ6/K4RoSwnqNP4G17snK1XDb6DNVo3W9sBSUV8Bb0f1mR+OZNz
6N3uVcsRJXQTeaj2tMFPjl34JSz9CKlUXOxpUbEDdAOuUgAkAEkOsdk+sjh5x25aHFOz38PWRdle
bcrqoMv4GKQIgcKHJLeRMpEjI5BqoOFGqOj3hF2kY3DRzPHYO80GR/9JNOKrUE+s8/2tT1rJaqKD
iuHNkcfY8DH6d8OhM/E2pLgrDqnNd6qS0TkSBAPOYntTc9TOtpKvIcFtiJ3pXQfkecxxHoLj4fNN
7SOlNlIAUgJtZX5y5uFyuYHuaNehfZCx96uZeJ+xavaVYR+l20LTM61HwIskzGDg1yFvwIcpQfGb
IC06fDaJoRG1EuuH2NaeNIPmbFFh9BmK9PvgEUFZzeWdzF1XifsmsNNtfZtWdNUMNKpJ8lpZBG5g
EoehwdS5juY4jyKTv31Oddn75NxqzNuaZCHQJtVX8mHEZfZQCpAeQTUATqeCDO24/cnAcWcEmuky
und3NaDxOT2eg5EVv3trMEmjmfMPBs96C2zj5lXWsYhajwqoLRm1QpP9VWi82l75rVZReopKtsCm
52fr0CNiSq+ac1OB5EqI/CNxsf6M8qJ85yO5aqn/VlcdKZJ19WUrBDepDcSs6a1ojUYfc1JI2KTF
GMKmHc+/AxwemywFM8cIb1rqwcPUsTITarRrWu2tY/jJI3bt8di527Jk+nL9st6gDSUEsvbDQ5tq
RK6JJ2+6qTIq9o1Tlo9RRMWwJjNCJfbKtB2HTblNkogcV2XhZxd8sCRUqVchW3ERQPQ3XMJI0/KK
k6ij7ara+lzWZgpIpK4wugts91b7mVM4WvVucyr0IUTQixORYubdSKXzEFKgzjUbWdSxMwmmKlGB
rqfAMc9xilM3FvlnxVpqn3Tuo5jsK3EMEUGqJH26EvJ52nnWDoRCu01fcMHAcIribkOVuroXVfTs
mHBdJ9+98KkRGmBRT/IFpml3ZkPHJIo56DTOZsK3/+gMSYU8xGk3y7wRaPqrN1rGkYXCBXkwecoN
rz4140fX7v3XIsbnVo5vOHp6knz1foVWuKJQXYNciuJ8I/vkUWrQWvMBia3EBwUTAWRWn6Kk9v21
4prGGFrdu6K5JRqpTCEUWJiYrGkj4ftsi6pD31Q6DCLkMNQmgGINKw1n0SYoB+Mk55QaO3PAVTnT
66KWnEvX/y2cbGSE4LyBohG18LtUikdZvABV2uElN6E/NK4EYp7quCzYU5aoB9Pquzul32MKFCc6
n/ijO91yT8t9NGxEkkchnFh0XIvQemG5Lnf/yF4XqO3/89f+7OX4x9G94zWEvIeYsPK9LPt11dkf
TlKpdWOmur21kTZmY54cuirzDvV8AJWp04SChNlkXNVenW7a0KlOy00Xo40ff4bswQ3yEFmsXfxU
RcdUA7Bi35ENVjtYMI+5X15IqHJP4PbTNf5beFFk8GkG7u1MKe006fcm88AJTpq7dRJII9IO+10Q
xNOTX2VwW/wJEUofPDr7mnik58jpXmtsoPt/6ECHwMOtTYzhKKeNsS+93nlWNW0Vr3PfxZAVLx5U
vpfJwZZL/iqwjSOeh+TUG+6IYCWqNpYDNS0pMO6RKsipSU90eMUhaEmi7RsciZya42T6GhXtNiPe
e9BQlxEBR3HVfB4YuErw8l4x/VzAAWOnWUezn0PR9bjdROX4Te9b7wYlwtinnl2yUVzH0cRsXDcF
O8DR3HSFS1k3pbKi0qAAS9pcZwfZGefY3uNK3mgi9zgKeocxhBLu4FZ3p+SbnWX12c8pNvhRk28a
+mWXJM1vBiLFt5Lozh2kcfeYtkH3CAgY66g1tT+GhAjCqSXruzWfHScs9nwF8oMfhvlbkfvnPI+1
L5rx5dp0ZXcbsjC9MUWzUQIPBYMGYnJJjUdF64Km/0cXhI+2Hzm/MiycHVmjOmPMPfWN7pIHQGpq
MR4qs7G/Z7nhsvUidssRFNIRQD15Aw0dOCLRmg01IXFBkxx1rQddlpnTQfnetCdQJ9uMRmowt7SE
yVGYLJBiE10x7ClxNKcmBxTXhsq+BRXRxRQTgHTBu7g4tRZsxsYj/DVKfxtVc2BDaR+x8mHWdfI7
2R3yhWLbKaCgwBrFG88WO7jRKMLnuvXVdr5HQJdcq6x1bi1pQaSqTBrpD6qFg56/hOwR1rFiFxzU
pC3HblfsTdESrDaS7cPK/HEIrmNsOdd4hgQJzf5Ru4RTWJ/50EKcI0BvGAgMtIR+Lg2cGI4nzWMf
DxpwjM659nV2deM8upB4SBKQGM50J3FFdOO1k7F61DP7KyENnGTYbFNQ8X2IRaMRf8kkJYdZd6me
VMNk3ATAFpA8/QRP0x1MH7+xRnEVZUAIg0PQwK3rcBfXAfl0Q9RcSXDsEUordgkTwa3JWB+UGj/I
fWCJ3tfytpSlPMvY0zayn6RA/QL3LC+gAXWt+80usYDicDBOaQRTaizLndJ1rjGsVaskmN6iscoP
oKWe+bTGWRjBHijpYLvrylxhIwWo4igd1J2YdpILjCEiXdsx4awJ1eGm4PjQqN+91knXHW2kahTq
3KUtEsTKugzyw1HZPbea+jGcAMTlWH2vWtYQ6saUVveEX1jjx+j1Ny/35qSDdmtxek+wZr6lE5G3
nW2fYz22Qdj170GuFQ+q8i9OqPgG9naCrJWWTTLad68kMTrRsUdNQXNHiMilRcfG7FW0mwrCntpI
PU12QiXd+onpdJtb5KP3gcZiOya6vjHyeafeUpnUXNbH2VbBwtrbthVshr79IfoxPE+aFW2abigO
SIFqwo2yYlBXBMD6Og2opGnTta9ca4+D19iIsgy3S+WgyVA1+S34Cy8gtdPp82OXzClNbiUPY8Lp
ME3zFmWu81G/kg+aWX57J9ygPo1d8hwMenSLx5JQl1ZigDXFFrm1BTynLK6+tpaY40+ejpRdm7MN
RzaeIQW9XikBIYbtP6Xi8p3RnlW4iLFEx/lnOx1BxZ2UYUY3W6PXzCIJ+gSSSXGPyJtYOXSeHsKG
4dCoW+0S1xpPqgcPvUUxgNSEq2v68qAaNYfksUsM6Eqs7Ynzx8LWPiN6VGdVeK/kVFb7Sq/9Nbhg
BEDmuGHg4Y9I2gISo7yOjkqsnwc//tUZqb0jGVg75eopGlz1rRvFNzVneDj5lO9DyUdspqbclzC6
yOAOYUrTnx8zWmMyto19galk3QvRIT6diXks/OLWvExB6Ry9oXgzZRxerEaHDJTr3jYtfYPE7Cbg
ItSSR5en2ETuQISUEft71MlqCtbdgJeZ/f+5aTG5Qe6xzwVrRr+lcJR0ertnh1tdLU2o04C/Bz6h
vEah/SYIKTgwVr3RqsDwlhfwTYd5aSFrGr6621Bf0rn6dLecNYS9uRraPtoyO2gtTZOEwomP+Yqp
F/q2Pp1KM+n2ZjReJAuKizHfRDojch2oM/Ew1q4U7pyJhYsismk2l5F8QWHckgivRVjtzlRSs3Ng
YBRseu136sOcbJRfvhim2921JNlb7oewRuul0Wr7ZaLo3/bJRyS69urgvLhY5O04PaAzOcU+CR1M
AB77xHYsrVtVTfTzXKT6PoWzM6TV7BwGgCPzGk9iJav8PGg6G8RsuGoxS74QEv0GQ7AaNnoQ/bLj
CvlwaJknW6Tu0WvfsqCgcyBjfw2Fq8lWNhM75VZ4rCucENOJLJly61OyWNkNA8ZiDfnjF/EaHINd
QNHPiUdzjbS0O8bUheq+8usDmshq43fWQArcoAMYY36ZAKuRUt+W/S20XEmsFI34Lm9fdSPqD3nv
xyMdbVpMaW701yBaTR5DctI497qqm3s73yzDTso3GB1KcnCGO01L1upV6+Y3Z25Tm4NsrhZq38CC
SRgzwsc5op5xlMk9nH9yIu0XwSOwe9rePvSppDfqdZuuTnnMz6920TUXM073LsvYc20PFlkCSXoM
44ydQhjSZXXYgXrGK/4ApklT4DU1/ZiZO7CvfTvEBLOLa0LGhdfk2dnrgR1XIu0OjHvT1vCkTTE2
a/ZpMX2FDi4x4Wbes5LRNW9r8eEbE5D93s5xP8gH1bDxzzJVokEh+rqJKjK/QGieiAr/7KUebpLe
O5c5YH665s6bl2OYyHCxCSN4qVtJwW4Yz4GlsJ3HDqpgw/1BfHm9x3Tab7VQP4f0jT4GQQgdMkgS
tuzwJsvAv5rw9FgOd1uTAsqpgxElnUJ+T4CsTVFG94BFaO5S/QNhWtPb1KnsgFrUUVtXjfcS597e
CwHZsXa9DCn1hC7TT1LWFblVxZ0S/TZJ9JLEXfHLCtQPqyAPyPea8aWkPE1p4SUqjejQtxSXluth
uTJ8Ue5NlhzbsiV9Ws8y/5gCbV1zcXPFN8mrWVdi7VLO2De5WT+SvrsZQ6gcwhiJZadURh/qswvJ
NZPMG3BK8/oSxPKFBrjYpHhz0LAWaK0m/kdKu3OtouaJxHvzWBVUKuJhAiRdF8Nb7lm/tGbioTQV
e9aZ+uukWLXmk/5/uDuPJdeRLdn+StubowwagcGbEJSptZrAUh1orfH1vRCsLp7KrnvbetoTJqiT
kBF7uy+fd/IkbBR0lSLBmM4a288BWcplVhPnN/VLollOZ7OOdQWbmGNdzo3zFBZF+5BDhLnEVPmU
VLc2/f97O7GiB7fWqFDnkbYLYxeZgKvWZ+ZQgsVGvMHla7kxFouTXJoXl5C8G04mMqsocrnWwYVu
o5joJ+nvhO5TncmbPB+eSahL1yMSDHPx0HVOSedeXaK1josJbe0D0kuKzcWZvLGWmZq7TLvkktot
HvmipQDOIR8T24VnF0sd3hUaodhWjsskg0eroDZiC4lCevAX84oMyZI3rnSh2NW5Buf30BjdV9Jm
1SaWfsNhycZoF1+ZXNKSwuYcbj/H0pTZS/q6XByXRRmsVDmcjcLGIt1wiZnSFifkP6UoWYslslos
kTIOSX6A/MDjRy32U7lUm+56doJinzEBm700gYVljcOTfDKRj8kPSCTWXf4LPz4wKRFnIWZ8qqiR
nhX2gNFWiUPc1PL+chOECj4VRBnrvMdXLVIcbpC/oBosa1wune76ocJAlWyvH4/L1f/jsdPd0/uh
imA+O31yGlgw4UlCZmjPBgxPW1HeV6QpO2qCM3Z+lcZlZJ75JhjnFDOv4bVWhiDDTXbDQMIY81L5
AsX8cPWmPIzOWOKBkKkVy+c6swTZL4tIe3M6w5iT5JIWigYoVvt5ekg+Dqfjz1c0LrixySkOp4+T
rzh+ZjFS+DNL9HMyxFZG5sZLsK1ckjfyiS5iBo4N3fSi8h7bzHRogeusph4nlgwaS0lBP2NctNID
SChyM4dyHztt1jTZ9stBJY+kcfGPypt+WTLtKaFLEoUbJRjGswqS6ZlOeZ6iHndPN/KxLJyZGcIi
jJPWL4mWz8AGLz/kFCY8OTWAnKQekYtgNXHjHqkTegGCnXPillB/LrqmcCQxjlQwuyxXU0S5z1Wx
zGXOzgCqRmTOgwKNGqaKvYszaB/+AuCuqq8sCh+1PL8zEkqwcOkmWvkrSuf4rAIN2cG0Y4AGr9di
iq8lmjcxw1vROnxMI/0602Ox1Scozy7zHRrhj3bBF2bt0lkknIGot2cxGYeeUFboNGGww6dzabK7
rVCBXSZBhfrIGp/0yrpu9Ti4CMxgC2WSYnPkX5AVFJ45/IOrYeVMzQe1OHrlNEZXCMCS0mfL8IFo
MlZNA6Cs9an+T5VJdbPdhCl4o5KR9sG3jUvfxJxqdJfj0hvu2mzV2PG16rjnJgHcHtW6vq3okXbA
R5vu2UzhTk7+rvMfNTXQ1uEkcOI8t3ZGzHXrHpog+eRsjdFi4PcE0S4mKQypwvQ5w0RWzIzNTWNW
TC5a+9J61AfnXSHNtcmIenPaT4L4BmJiHYCzGv0CvyEMKJvo4IQ6kwUu45EJwMHCHxZ1RNQrvrrp
cNFeBn70VkVY2YcuJZBWHw8FYouYzk2fMbf0/ZtI0E8MJobyOThip3RKz13jjus8ujkUZITQtzh/
D2aLCwg9yszUTWuROoj7FHK0ZrDmGmZiZz5ALCXo4qWvEG5x8NM/d7XXwt7pLtMsI2OIX4Izb3r/
Nmqv8mIyNgWpl6YLB1Qwrlm3htczp00bEYNuDGgE2jQHDaLDENtANqw6OlZUJXU9ulxgc1Oru55v
t52HNuKOEtUlv71ZldMCCYU1uXUi1l5NxGdszfqqtPMnjs5fWrtuZ+qkMbbPZYB/MAN2Lk3T9/5s
0sOA7Tn3UbWxO/WDCUTDIatr9Zp9O14zPoQfRIFrBClbPk8tMaBlEX1E5TCt0ESvUUj6m9lyoEhl
2t3kWF9YtNbWcFYmCv7jlnXc1ZiefB2rA8wLf1eP5h5+MGgwlDtbValwoYTt+KinHbhnRZk2jJL1
XY5pAnx9gd8/GDH8g1p7GMlbzwY1P59dPCoiy6yHOdeaW7rq23mZNsiHAiKb6m7Q7tR8UrgKWTCM
q/lVxxBFSG0L9zWGeU0iQ0rBW4f+bY3Og9KF4H99X93SV0TQafkPI+rig8skcQWkjQMU1zDFA0tD
7mOCJ+IXNBAzbk07n+9DbElFHRcofXxGPCq7jYvGD10LeiWDNhqViaZ/GMcpviJ17JELRf8gb9rx
bBzx4cbFReTzSXFlfFXCcJlj+cODA9d7HcNgU+L5O42iDsfMEN1EhiJAJm+N0tc5V6Xu3llYF36j
RHdB6JyFpnFR0JgVuC7Pq9miR9ACns2cO6M1nLtRi7ZTOvc3aqffV3n9GaqZy1MwI2FB59e22dZM
1LXhIDTIX60PiLguiP/SspoARrfeFWZjXGnM7Hpivs8Rfr8z3km2MWVE6n5jxHDRHC6c+CkrY8Ho
f6g3PnHIvj48IPRoV3oPKlQTLkOnkmFhql5WtjAvLX0yL3MduSLOyxgm3mRzJMcWbE47pezveFEQ
ahemZt5WfU93yQYBT7mKAFjl2cD+emm04mJEd7XHAhutswx/Dk6Jcl3jC0OtnoUb9OHfU6rfo6wI
71vK86HfZo/2cD7NjXtvhTbnleQ506bhwnen8jJWtDupuqlqqpIR1PaAYL/e5uv/vbJYWxwDfzM5
CFRXjmHh5tBsTMI/HAVzr8cEbxnlPtFEsgeiVm7azFdWaAYfBaLF+zFrauii09ZaxB2j3Ub/w7+g
/ze3hxCCE6oKUQtEomr84Bm6PinHGMDLfUZGg/A7/doJOAMoQxituZC9pjrjcwQB5RY7XHhluoHn
6pnmKTDGvAbbG8q4IDxfxKZqr2XXvQgeWprLB6ar6tWiApXVqH+/4vRFcP1jxQlnATva6PBNVO9/
V7zjZkiNuBhZcW5LVIeliUPQ+1eaMSN7L1JzZwGQWY+9dujtKdwxbUoIe9hrZvIRDdOF35ju+whQ
TYQftq4+FRRzKP5Y3whULHxoNUNgqjE3cFOg40fRfDQ9/WsryX8zN7DWXYIbbOHa/AwpOP8tSH5q
Yjwzml1wqssZuptKsY7ahh9h1TTZJvWAKiP3kDzhXEudl96OOD2YGOHddlPohblB238xiA8ries9
LtoXd6mAVHH5ypF3E49luRvLYvCaLLR2bWxegSTqPLkR/u86twgv+G03W7+37//xnbdRO129Z9//
//9dLTDR/1i/J0X7/nf3lnzjn+4t1/4DZ5JrccSSJg5PxD0hSVVopcsmxa6z2JZUjqX/cm+5YEhV
DCNATHWV9igWjv9yb1l/uAYZjA5vo3GkGtr/yr3lGH+3KZHo4piGYxs6/yGBl4Rh/f3YwOxTNjbD
0wtQSMusVd6kuMiXsIWZdo+jM2BhZqssM9Y+0Rk1n+7LB1sV7UOv5PZxLkVhmdRH5Id9ZqKRl1mS
aU1nlV0VyK5JnukmlamAzjJvqReS9xgq1zJuWN4wCVKzfWT0TA7A/Sx8CzCAdAHk5EHet3T/3Bgr
6p9BFqADhBboZXdEDQfeHGZPmIvfwsm4w5Om7nMaU6U2A9hCKjRp1sHvrxl9YE8mNBqiUvnYBPND
pg7dxTBkB2XQN24CdJk5SLmNQ4E4P0A+H5jidojic9MPiXadiaZIyuK8cgGcg1HtINKY+1bTMpI/
0LEVWQQAOq8+jYJRvG47N6Vhv1QiuWsqJOFq+4wK2VnrVkXiCeErvaCQ62SQZhSURCvb8i+qvCnJ
n3d/2SOnTUgho8UIoo2ERh+xvXQ70omy4ZI2GeE1s/VcZdO1leS3mhG9WVwQkSZnVHEcQCdYglEV
2KpSEBLyRnM+WBmmPqzHYECNF8+75QPbsHlGaUwtl3zNMSfUNKPun1AEWzWBO22BVLs7x6L4zLDL
pNx4VyiFBqYGuTXjXDPGidDmbyXXvxWJ8SRGQMdaGaBYw6h+LYV48KfqXqvqG9E4j8h9nxrBwDAY
4r2b2ZcuMzA3IdDMqW51hGoKILHEBM0Af2wYasbAQfVFBBxlUSP/EhSjyYcEhANV2yaaZBg+h6H5
FIYPQq5rt0FCwSffzA1N2sYCKhYxeiy3hhqNa9enteTYh1o1CX3QQupSwB43hVn9okkBa0SdgYxA
WlgFty6utbTVvq2UrZWWD1kPaBE6vbYKQ+sX2XRLVMc57BYq2w4pWvYAPXrmRyuxtaZNzLp0Ona8
OnwjE5vYKaeYoAm0xtYhbrFKHW8Y3I/SStN1PdTXef4yqEa2ojiOIYb9gUZsca89Jzqrijk7jnPT
3mL0vzBGeP3sT6Va7AtV3AYa4iKiL6jozelNlB7yQaHmy4Ars88Ux77W+6nxjBk9oxkpu6FgONck
0xeOiSt0LSSttPF1BxsZOzPi7c7inVp2Wy9hQpWaPNWa/2zkOGk6mxkgM+Mgos89ZB3ih1L/Mlv1
RunOnFbLkQTBJi5FvLcMnRkNLkF2CG0ryvLRGuyvjnLbOln646TGr8I6vRcqunIuTweXeE1DMHcv
hiX6zojOkHZ6VWU7xJGbN3hZUK2l/pWFCCMLkucK4K3XJfvaYHqsElSiMRmqRfswkJzkpW62MXP2
ZBuSPoPzFNZ9QFKFl9lKvU6LePBa1ND1/dALNrIDATdQN8NkXVpzla/R2yhMroPbdjTOGYSeU09G
kXatghn2BBVYptLTL77gNYvMGyWsWtIeog9mrweGmIxo63vfjj9YjgigtfdCUVAgxPy/hxKRM6yW
+CKqgjuShPpuN/T0fYvl9xCAwIbSmeIaJoVr3UQTZcFbyCY0ewlxdI0m+nVQ/YpbZR+4V7lbP1D+
BldM6lWrcUz3sXHThZfEABDrkja3thE9DWa/VRrMDiCED4My0EsrhhudsYzT7VKuEuxe8VtvoOTI
GvtXQ6sEFUNCl1IZz+1UvXdjdmbdgqLrtMO3al0x/l1iOa6bNPoGBUlQejrctUYd8k+2D+CkSJCe
dJhMcx5uwsbeiJlLCo3R+z7sPxujuFPL/m0s+Scp3F+Z0Nu8FgEUv3wtHPMmdHM63AO+py57V8b6
UaPd3+vmY0EBFieC8JIKsVyO3T9V70iHwXk4/cKuBVSrohEV/xqD/Jy681bRyxaNIleTtjWZbBEx
F7lrKKPQ2QmXwyOxQQyvVBEEbIuRageCl4/Hlh1vVF8DQ2aQvpHhhPC7HalJ7iftoF96F97gYfyc
J3J0iHTnQyKm4iKdNihUM2+GI7BqwRtEvXkepPk+ic1ncP7fjq+fFQWZY+FMglJoOhe+3m/dcTh3
Jo34oWy+oelzTrgbKj2yRHTUBWo2ArJN31G94Le+U/0k9bL2Agn9mGQ3ZuYXrDNIE11pkbzpnkUF
jSXoMWma36Z9+h3EC8GlqbduP74LY1TXYixuoGF70XJ0jTBODAW5gxaG32g/Nv2AnAeiI00ggo6H
KV0bypvdxCSaNO6+opGH1bZfI1jvPMYrVyL3P3t6oIhVST3J549WD57GkQknyL6ijzOavJWxj5a8
E5yHL7nfiq1lwKxRxHQYKzi5jtMfKPtcjEpyM4UMJwbfs4CRrXJyq0J72KnWfEesHgLqmO62X3m0
mPjcxLxUczT5cUsBNbb35aBtK8t5Hkdy0pa93dVLbQdb21gHSJTpVr8GQ0SUU2N8ZEZNpFQABysm
ROAlR87jTOO3O7YbJXMu08F4LEmXyXEdonfoXmPHb3e0/c8awgK7zqZ8qDR3FWTC5dRwaN29RlSB
N47FrVFAnpnDc+G2JBxkK0OnluHWeBiWZrPOi0T+4FbutimTd3PQcalFpHHM7IhkNFCfoaFLz3bt
WCXnO9RDSuFUO3o9ZFzO6oBLnP0GpQ8YN6qFMBxQ+6bVizVkFZmuPF6q7Lm5Py3YE90bCpWrG3uI
QQsryNO9XS69TBPGFv9wGc2P7giwGH8GW/w10vBExLP9RU99h1oYcemgfLimI7zSQnYUUqZOjCU+
BnN1lb4RH6LuijLGw0ErKxmEp6oJSlKqHHRGcv08svR1R7bdqozyB7vkELez6t2A05xPnHLquvo2
pibZiurRSDCIx+WAADRNL0pElGSQKBwOxmPRc7iijHtymGeW4jECEAb2y39OqHRurLB+1QUdS5v4
kaCI7+zM/87zmi6jy/DJied1PT3brTij/o58UyWIV6E1ZWTjh1GWKb0w9ao0PijprcwhfdDc0lg5
rxkzU4OxgAbhpU45I2Zm8yBMMyYVRn1WFHUBRrIn+Gqw7VGyc2IVz8yobAY/zoruNGDOdjgzMXas
um5AT2BnHja2e02Un5Z7g5vwbbDEVxMuKPBmuEgaIACuGV9OIR2Yonj0XWrTmIluEISSBkIjTRhk
Weqtjb4R1yOYJGpwIrjWw31npgeslIyPkuA1NZIP/MbvVTJfhUZ8R4kYI6966Uy2i6kAG38DoZRG
fz2DhWrQN+NgHSFFuS07WXU/C+MNjdZ5YVnuSkvT+w7LCFphMkMgMBJfsIVcdjMUwbNVkLJJftK5
VRmcd3G7cfpbK7n5oOi4oBQbc6EbN+s8Gl+sePY5eZU3PgNrfgpS38muARrGXITC4LqwqEeO2c7V
MXwlX7kGO4uGepA5XLTE9BkT5E5CubKqnTzdimnGimCdMyKncixoRRXb5TivBp8amtPiJFDLlR9G
l6obdCSvWIbn9LeFQd8/bjjBTWF6h2aP7yYqh0MHZHHS+++BGT7YgkqpkiPCsCbEQWZTPOMpDrZ2
9UlB/i5WKpiPafg+iuEFp8XXRPVIn+01I+0PTHVInVXWFfrHu04h9iQlg6p2+11vtvFe8zscntlu
soYLrfbPbX1BXwf1WxcgexyY3KMAJoClbGJCdiLnRY+zczQRv8KWS+yk0cTWxZpqxr4dGdDjv7rV
UFR6ohafYatEiJmHS01Nrl3kszQk7I82tVGtOsgJkuWCN3pcx8khh7I+1A0RjNlB2Iq+m9SKy393
bxbig8JGyLhX7Djhomij3u7QClFNxv/YhFb49T854dwZIVYj/3YodQ9Nrpe38cYvwmQD4j5Zox+9
HWhqe4aLSQm3MkPmx9HMiXkMuPx7fkbvDLVewGTD1RBeKOwvsXnOgGBbd5ZFK308RGI2vYKKE7iv
6wERkF4C9Zmq5tBWOGvbxkaslG17vbug3Xyv10RuEi+072Z9LVT30wymu8aAqF931c00aE9qKV79
Mr5QYKlx6HKACWp2dk40GjqjecbNOCj6oY84ptrE/gKccJsoeJ/GjvHAHF2EOWeoyn0Ct0HkEFX6
jRGptJUd87o2UEO32lPihBvcKbvKX+QaQ7aPHfxj/kM8LCzfdBnVmt1qsLGoVtGAOyS67LDKbyNj
7DyjGPfGxDnKdVux8l/9QWsPS3oiKrd8Ez4oxI+sc6dtV80kfCTHF8ZAY8DPnEfDDJ9g/3vF4FyV
rNeg7Ly2SL87Xd1pFWpL/dnU++8o9L+CeXhxHeujQxAUmIy3XXHG/PvGLJ1fVVLe+gKQl0OkxYhp
AhEF9U+3sMi5+Yz1/KBp40UdXY8a18vAL3aiQC6V+jvNAG5CRZCjmFDFjkCGTWTniCmL8gG1/Vkb
25aX5ExqXbWqYTmm71nFJHLG3cSML3wN62szIakyQDPuwTi+aKPkTp8NZJ1T+B0Lk8TZB4vrHqLk
T6r5BD2bkbMnv4EQNXrj8oa8bfFn4nfc+sHKtrVoI5/JiIUNS/b1EcYSzkKEzAHhoXtMa/mZlAy7
wXUYVcOhzftq45bll3xfOiLDwdMWrF2ZoC0flAnvuY+m3LJr1IbL98vHxlLvaG0B9/P6DiDo8oTk
9fa9pkzeOKXECYLlkuhWeTNwpHXEwfZrrDUFcpDB9gQ4ttQDfdxslKXtH1AF5lepwVuP8WtzTMm2
zTjbYli875duv52I6wGP23Y+FmOwWh+sgaCSpR2eOlO7JHzS+/7r1yKGR2lkwWSgTZadSfiyXPot
Il4SaC0UIWATUMPIzrPUKShycbkplCDHk7irNIUQznSgLSd/VtooJvFgS73nuCjf7UhocyRb2nJx
TvuNndvRkXg7Ns3o+c0yrHueR/245o5rKUJwXVjphDCHFSLXStJyzW9ajarLX+tfrmu5JeRjx91B
3pc3xiKVbbpwXyFPaIfuTm74CK5C8ieH96/1I5+pRxDbFR7ctVwVcv0ggWRjQG7VGW1T7pis6qMd
mw1W1vC4fs3c6WeqtoRnur7FXkcJJG8PAXFcOf6vdatPd5xg8zPAYjBGY9vBnYrpPKgQf6jMgfYB
CA17RWkHpl02Zme/ffHPRSrdOX1N8jHkK49bLwpVxtDoi9aSOk3/ojjraqVYQHzr8S5dgj7lqhop
94FMPR01xJL6KBiXFfpzDRpVeEXin1DmZmuEJMNtYhG+KV2mbk5rWBfJme6InGsce5X8lwq1v8nq
od/K/6XHEZLas4o00CLflQr0RTvoyvb40uWwlu+Un/gvH6NjSggml5u13BP6OKWWUPjUf/i/9dF2
kDHrK/kL5e6zvAAjDy8A9DCUwbSXe/DYWcN+yi1vxjCSQ8rb+1JW8y+/1y4Q4oQ0LdwckoL8bvmV
8r+d40vB0I2hYWHXh+N5ZTk05Z4k754eKxxzs5yRLH12NkR5DtvQSW+cABjySr5e3pyO1t920eOi
fH6mDLonJtmTO8XxLS0VfeWpbfLtcavmVdDAGaoPpyNc/jz5FvmYvBsse6Ha99umTVhNTrSVz5ly
Z5evOL3/5y4o78utJpeO75H3j4s/npd3fzx23G3LyrY5ApY9h9ggSsdkpQdl061SAFP0fzwV6fVx
/eiu1a0CnTzeSd/GyIiFRVa63OIDuVwbm/i8ub2ls0u5UlzQSyYaq1ihHr3NhbEf6iW5FeQ7tUao
COcFVLyV5uotNaJErfcG2O2yUrq9MiFNlDdwllHFaLWt0tPlQSfF2ctoD0OSUzgtozFfI+mxD6mC
VjwjX//PizkmsO0gaDmm5QyS6mHCMHc+LDd+NHAVkPd93YZWKhc7cGX7qFZ3gzEOwda17OBcPhEE
XChsgV8QZS+tcA6fE4H4dPf02GiMrGJJID4uyqeE3O1Pr/83zx/hxcsXRaNTEDOtx+MF3tF5e3r7
bx93XJSM5N8ePX71bw+c/sHTp/zTY6dvl8+ONm4JvxbBzmiszY8nT+8/fp2+XIx+fPwM/XhbRu3j
8eNOK+fH6377V08fgxZ6XA2of9enr0L7tddA6Id5CkheKp1+W5R6J4QPLvYVIiz/ar+Q4IrmbrmR
j8kl2ZeRd5sx2Xagz3dH5aBUElZ/qQsnKScMEoOS4xgEG4rmXEakHO0oTDvdT7LS9ihUMQiV5/2f
ckIpn3Lrst4WhnYrOzNWNqBLlFpClQvcxmqY1EDF57SG4pqxGCGQ8oViqOKz8djTqTSxXCKTJcUj
ERvmyyjnEEKH6kY2dILleqSiPyii3N47S5pEiiiY9bVkWMj76qJClHfRZ75l9A42UpOIhf1PdSLx
Dzt8UzWVygiDiDpH24CpTQrQGstwXPbBOq/m5kyQTHFW/rX047G6Vh1moQPypiWkoF1CCuQNwaH1
2fGxWB1h2xWeOpsr+VwPn3EXokmR2zOizHMml8jD/nNJPhbJMAGYR8Q0xfmhkQEqlkWYArZ7BsJy
C8v7dq0/+UXhb2R7TXbbIjojZLQvm/nUfZtKnLvMrqkYL+O6armRS3JL/3iMFL+GwmD1GcvL+7ED
d1yWG7rPqakBHAabwuaUm/jUkbPlpeh4X44vZ4ZeeYsJdxmz4FUm3UMuThkdEc7JCEmTqPruIyTw
cguaMhrktEXlgzHIOHyPcJcUlTWAoL/Z2ZzlpbDTXLat3xuLKnsRegZTHG+rLH20GoJ6oFUU0BmK
uD1M9ivu0ZokFKS8p5t/eowKDFbUBi2wRhLQpBAOIG9alHVUJaEynB6bqgDafUB12VV9cy3Fj3P0
YQRueaAGaW2Gpn+xpLtSbqdAbiK52HEK8fUg3GpSJXraEnLDnLZOWGtMUp1p8k5SRbnkLCen02NH
jW9rF5tkSr7lZpAb6J82FXByhL6FXu7xRqJcY/uUtrs1y8zeySPtuInkkSdiEnqxLdESWSyb/VJR
n2A4wdJPVQ9TEwFJjM4PlhJjiaWVhvOq/PTpJGyGZd0FxLWcpWLJK5P3j4sutiZPDZk/y1WoLuvx
uL6XJXkXpz9zx4gG2HK0RLEuNk0ink9SUHdC4ePJw+h4LAEzPoCSpLwtaE3bmYDbyNbHQciZIVQ0
Hb2Yg1gHSNZ+zIcN/UsKzfJZKVz2MfpvcP88/RANn+7KpWIREgNpoPHAAELuaeGyGpRFAf1/WxFh
6gaKo3/NsmU6XPxNCXF8w59KCKH+YWmmq6q66lgadj+kRX+GswrzD6EtCgnXtsQiaTBOSgjtD2oP
tFwplNr8sXjqTyWEIf4wXEfVhGnoxKxqQvxvlBAmH/Q3jZDjupBVLcvBig1WTfzQCPkDHpwwh0fJ
frN2hDkRSTg2q97CCJgF1ofRTSi7P0Sv3ZUuJKHUxcPeN+KlcoFCWbRpKKYF/qY2+wPdAGoEPO8a
8bxNAD2mRUbJZBj9swIl3j6HU2W59W2JqGdV9tRAtSHTPUz0ydpAtx9EoXuY46uipX06pTSBLfU1
SdRw4+SCg/UhL3YQ4cJ9Rr4yMR2YQ5pO/x/Ypfo/rBIdFYrFWtENSiM/pCEurBFfG8i9ITLS3Qd6
ZHhBqlylZTTtCkXZ2bmOs6Ip/c04G1ewUfb6nLwpGnlTcUlFeeKXtiVQnI4+3ow02S3B5KEfXelY
ELaiV8jWce2XCcH14bc97+ao7foblpjN92ODCpDEQGpty0Y/Y5vGD1qtH9Kst6GiH/zAf8kqKril
kd1mI5SirHWL3TRr19g3ciZQ3lRWtEWZdx3MWjwDABuwoZAIPQLXoD2fVlB29Y09QLeDNG6PMRJa
x1rrTQQwv/roS0QWhk7JoxABGXeUEhsrPTfSnPAyxBWaPt9GWgWSQam/MwuqVOm35wApUxLGxnPy
QKnGzZf4/ylejOJF74NHp2wpd0Yg54ithat00JI4OrfFTRDCS23KrtsyJnicwTaRBaL0+iFTiIig
Smp7SrPh2onEwx3XCUZARiofxF2AkrL7z4l4oUqYXsb7SBIDqKHVm2YJJdPs3l3Z7ZcewiZcCmci
9idwJ0TkhsSBpqb9XA0jr2uqDmsanQKc41W75Gsqn22XKKvQaa3rMO32ju4s0zNS7WkgIsTv1Itq
YG8ZQrqZCJ4Ok2k/5DTlvXqEsNDyIUoRVKi1zVszyz/hm8Urfeh3TpxTGp6092R6GHuk3Mlovovw
oNH/WPlVexNZAqdzSbAL1LEVRtXzJBNbIGWv82xvXB+8Y1FTrW7MJegzay4rcza2aojEAhH0zsnz
9zmZhGdbmUrDtlp3ff1SWkT7FENUetUCja0KwodMsabsfp4Ri0jrIsczFhP6G2GLutb9DqyGvjZ8
7QLxT0eZ+F7gi96nNVIiiqAE09Mm6MezzGnB48BVDOd56Qxvwyh/V2xau/CdnLWv9gQCF/MtbRF0
I+X0mkEx6KfKS6v8qZzMt7ptPpwUZ4/ZvTgC33bf5l9NHN3qYV2utCi6rpNWZT32zwibXmfLw1+3
MNIm1MyE3AeiW5Nkcl7OlIRG1XzB4QTSRb+s1Ln2iljfRROcMAALtC60YOeUGvF0YPI9wjrouwK2
UUNcbCG1+ra/ntAthHp7ERb1rlViCHjDoUnqT0e/Ndz+rHOzR9hF6SZQx3dFszbEPJ0lRryZaWAA
ReNmnlbjwjoNimolJgfVlpOulbA7WMT/rIoi9PCxP4vEeViqVKYyX8QlE4dwjDOKfwHqLvr5Hcqn
PiruYrt5L/TmNUzxoQZUgTiSkMd2b63YG8w4VgWAQzK19o2mdUAZfA2jfbx20Kg7OYbSgqmSk340
QvyCN/ZWp9NZbhrvShOWVPc4oTtN7DWjexP11kvM9sSse5340XlSxTuyuB8h8y7D8BvHsj59ix+Q
m+/mNNQ7R8N3mvt3IkYx7CrMHgIm9op1l5r1pjWBUOCkpMXo086cs36XBdp3zpG3EiGEnt5MH7tk
2iIXJKzSZpxjqYi09LnAkwG+M2ooZjROcee06VZLAFvNhEpy1pgyNBnGdYE2r2CCxSffAm29icbk
NranK9dQ9iVRH3TsoXlZHVH0KZ1k16WE11xNUUJEb4COgE72ofG7Q7xIqVP/Q7eyC7BK92jfag+0
82OZ2jqEOwvu5qDeHL83aee1bxNUzrwvmOP3NHGIpjZvp4bkNkTZ53AQDuRebYxY3WgAsWczeMXf
N61mwHlphqCKtgkryUDnTHptqd0uT8Su85IMZF+M7ofe+ncBQrdmqOGp+IhmhHgTo3ERiHM/OTiN
G2z9qn/BSq6idqo0Aq9Kf1ekM9kTLlkGVUfQN932lVrau0L3GwKl6gyujwWXxA4f/MHSaL11Bx0y
oBe2NE0bLdhq5nDNjOOQt9qzYW3MGOgJlD64wcVz4NbnCaQsOuN4EGazWtvvqkNmOPnHF3NEDwS5
zibvAsqqIeBCRH6rskPO1rXOA4GxJUCa0MOpFx8GgPsefHkBFBnGemk8GVG4T1NtGd7q5KmbxnVa
1k9+ON7YDphHSK1PGnlHcdJ8hdEiGOuMLwOiVNEyi8pZqDE/r/qsr+VTk1vdlaZ7QdgE10BByzc0
3nTAK3OZ5msYD+vQnclkMwnBgI/SE8KVrOxkVsg+7H+NRgdAyvXGIPuw1VE9Axk2IPCwL8iJ49Ie
jUvloC+xN1nXAbobbPDZoUi7BwBxA8E2E+cXrj0T6Ckr0T6zqu5XBjoWB6rQCiH8awLlex37uAcU
/5l4qksDO/4KhGgO/U3dGSDJ6dxdZg4zCV23FOylE9o0eL+ui1Og1NGDTOI+tsa1IpyXDD/RqqN6
sH6LywjEzLzpbMt4txiIxC0IJEUno8mk9UYNKN8ktXNlCkjx1INXVdnaN7PgB+IOtj2XggKwiz1d
lPrGXJpiKp4oClskYpVGex3qau7hTS4vIY6p520TfM1CfajGfibi2AUAxg6vNGBPHW3VdyoxKZaL
e8wuvgl8q8kRLCCH0u3KpnjHNAuuPeoyMnV94BAP7YL46/2DM6YoEjLnRjUHNrY5fM2R0VImmHYU
Qh+ZTuN4xoTEyaXyOsd5GHAQJYE401s0serKDEty/Egr9THjCM5b/ty+Q+3Ddvuf3J3JctvK1qWf
KP9A30xJsBdJ9ZY9QdiWjSbRdwng6esDfOL61omKiqhpDYwAJYsiKTQ7917rWxwS172dpVcV9l9m
zwL2XubORhgPChQMahREYLL7unx0QNAiLuC0I237gzCvT8heJNLE2odyl5lmoTbYq79Eev7CAB/j
cKfv2lL/cBuj2rtWsums7JNUQ3qsVNsd43vsHfXFz8QjM6xvFjdE6PNQ4cLizSkmZFAZBrq6Lt9J
SQxgxd1ipz5Bt3sWhrqnkBdYpr5Sfp6hqb8y97cX1TGXptk/6f6m5adw5tlv67vj9rjFB78Bs4dP
kV9rOtbekP4LqIVfbQoSbxrd9wrc9sA7dKx2p6R19MKbM9V34Te8cBDaMciVkHSfrvGQmfp+9tgP
P+YhRzwnYa7R1kD/be6cCiu43TJUzCf31I04PxkKIxRCWs2lXieprS6qN9VNX5n59WfmmsdRWCx1
s8lABTaV20Il7rZrkvNYzjU5pwKsJZGHG78p95Vjgc2ckx2LfVw3vnrEoLaEM8P5qgujDSoDPFWD
ZRc1cWD3A9AlC5VL5w371GAFQ0w81rpUJ/dtxF6IOQ+7+hsR0dQKIiEu1fJeU4nip5hb/ox9tw2l
9qKT+VcksEns9NCXEac/ziDqkv4IMeVXEjXhrpjxKHkpH7xUKnmYDIbyMOExnaEG2uZhc0Nlqj0X
xciNMEqe6pwhovSF2FSFVXPBAjteoU3J2tOIOCIQGVlWIQQTGFl6MBpMnzSQSHmmtFPtiktmYbYE
r4ToM7KWkN786uY1NixXonTJumCBEfQZFnK0lv1GgLrhkuaU2yyMsyOCI5pt5pRAymlRwXWKVuyw
bLQlGf3vw3VPB7fRLNzk9ZsKshOCkYIQ1r8/YD5mzTxSGSGw//sU6x5S42HvDuKx7ml3AZL00TSQ
LWeYhzianZPoXbS0gLtrgGD0O4QRTX+S0WFT0QxcXtD6ROvDajQeizQd9jUJ9edxHdesu1CUWV+E
1TbyvK/jMlIpYjMkbVDRn8NKf6oM/ZQ3AmOii8gsIZXgRJA8Hc7Kh47ZFTDbIlTeU/hq2XjZ1qdf
JzPL3vororXNuz53trQQcRuMQRtyYYqEhK45ORBt9Vzj71WrB8xt7mlw1a4mfpSsL7Jb/EbTLqHf
R5sshl+e+suKybSrgynao5cQk7DGCIB1ju+jF+t7MaHYreu2AJOCjjHS2/QWh4Q+jcpoggoTFGfl
/IKAXYDK7gwijiJU1pAF91QwVHMZiOEIuW9gLYIx8rXsJ9vQk7ORSz2Ag0/Q84JrQZZv7pCBbPIS
KnAZegQUJAqplky1u4zpKw3lN+qREuuknzwkcfPeLZj6ZCh2UJb3k57XVw07xaPIKR68HPUGoIG9
0CsoeTq/v7XH6EEN9lf6Cz/nZpanPKdKbZvw3AscoFl1glVebSxRWc+xnp79qe+Z16NCcVquDwXB
5pjBKqrA2M6+zdyQvBSEVkam2QXaRLW3vMHc1VHzlGPkvRh64+5obr9YujFe1cxiCrpYu+/6Qif/
lpEvQoa7PkI/MAr7xBrfOmFUTZ+wFDmbiFOGUqP4MQBRApd7Li1uYK3Ii0uhU4khOGvfIhzUm1j4
VJeu4EIRD9mH60ZPZYjS2JDpuC+TIXpVcwFvi+u3wuzApKM7+So0oQqpr7XMx4OL0f/KIeIFntEV
LMaj6OgYEOAd17soR7gXiE7Ys5+nrqJ5kiGfj9CAtJU/3S1neJQy9Q+yj37YZTedqtL6kY1uTHrG
IHejA2gFeWF668IuuQkTwk0YjU3QG855muvpVThCD2SBr9vOjGcSVbzXSLQFWK2edHEDKU7dOo8j
lhf04BVo1CGlYi1Sz3jA2Gg8DJqF1ghFMaEOZH4upAs4yY+yQgqU9OO1nQSkfSL2VKpnR8/s2ks0
qrfMzRh8+NijZ/fRC4qiT58bHdNnkjnHGKwmmvnpmVwDJhuNrZ9VZX0kToN2LZfDXtmmdyLZukNY
FBm4jrmravVHSDUScBMzT4SJ+qdsKHcWfs1bVdvZxsoj6+Rk4zaxzUco0dqReAx03H7WHbMWZpV6
1fG3UaM7UF6Q6BF8RM4oCPEDIJtzggh+H+fhJ9TW6llHXJwWg3uAloKGXLf5wPT569CM8ph0BzFq
5akv5MUctPJic+QCdgIcbL7hmTnjqjBPrgKk7cYFlGjiTt2iD/SwaS8K3Het5UlQuRwQw2wKyrno
EtGVWdTrYBhp5KubjdMTJdv4lEy6vy/tud3WlrSP2sw6XrcrO+haA7+TiMUlJIpu8KZd35A9EvX9
rzTr4ns/og3LzffBp5IZ5+aAn7l5ajhy4zrKzzqex7mfzZMOFbUiABnz+UxxtMgM5ib5ZiblgCY4
2olOnkFCR0/AsW6hmQ+7pOgKFiDAR2cU1YW4VN7EuwNPvbPm91nL/D1w5uKQpPDpPIPWS+eONBRQ
Tk3dxVKyvyxzsubJTnJE4jN6udCzxoNDcsDW683qEI8FTgUx3amn0z0eGe8UEswne/+uobfnXk2i
YORON2KPjHMDB4nDxvAPMFOdm+0gcbGaYjpoWni20De/2UJ9dIOuXZsvdSOS134kwZouxyNm0I0x
UjDmmo3TysSqEpH7WVjkyRqA+12q864hIKp3lAxyszV2ox3mQTt6n1GeT4dZ9fVlRE7j2vMehb4d
0CvdV5FHa82x3iDwd0ccyiyP6MARKeIfK60fcI0XD418Y9R8JWkIrkOnQugtyDyrS17Sv5+z9mKU
rfZEz3LjtRycmOAVwhjE1v7ZXTbrXpI8VDW3ZFELl6XRsjs2DyyBSZCOY3GOBnhEE2bhFM78LtTo
JYkGzuw2E4jeJ7OnbSPgy2dx/bsQOoQ2TRjnlH7xRl8yB5IVGrryQP/sJgsflIImO+f1ySuUFt6N
bMEVeiiyHOoS+ovpXkH6PVs+C3iQ4zl+VXc6x60VxC4COVYY3nb90rqBWfg+9rQ6kD8xtVwxXINr
DP/sSmireFGA0OU2zOlls+4BhIYNNHTqn8fdlCWBloIGXPOSrWaZ3y2jo4J1OBX+ErftjJHJeqf4
k8DdJ5G3LUcAz81SuKyxzUDw/EADwPLna+Fauvz9tsO9n6Rz+Y3LPINn6ZNE8Z+fXZ9g3fzra38f
ahpW9g1OMGPbRKxB//5I7VLPRoU2//sJdYyEjE0dhjd/dnV07nTfojz4+9P/9Z/WL3rCGbacTtn2
3+9g/fbfF7Q+9D29YglMjs/6jbgOnU1njO727y/410/8n57l73/RR87cpEMRtVSLXAijDcLxDDnt
4skUjs2gsozT3frt2mJ8bKhlfJw2z0nkagzJwLWsGzeEB0DzFHXK+hiweAe/AR0kEaHljhAgFm9w
QYfAGfqFiyhessJ7dXyG28ZyBHBe/fRp+exsQoO1HYd4eWaswTeihgU+tn/shEb24nfzOQ9HAocw
0E+XjLwzWOvw/6IFvJNa2rexmE/NoD7jvFR7nA8OkKzeqMC94v2hsOAGOdlQEl1kCxxFeJao0+3h
zZJYpxpZvSSJ+zsuq7tv10Fk+o+lHn2HKFBu9EGSgun8bnrcp8ljPfbaZuwTN6gYGLLsJowSPx6j
Asx05g+nhdpBw6fbaA3gUuwRDliibTpXR1GPP2Wem0vSDwHLArYNtk9+ezddzVL8hi8ecY95KZT1
lkr1GtdTtesN73GdIMDrWYTg6qepbJwHrIwco/rSWL88sts3Nvg6Qm6ORn4aNDpAWkMMK4TMX1Yh
yIsZAa1Lwsajg6FH30gYSGh6Ifs2t4buXVwi2igQY36bCjrqv7THMNujwY2i4kXI4gLBcNvlELtr
CBS2dTfs/p2kKzOmmZ7V78NkEw3bwpOyrEOXiM8Wa3/gt8ndqMcXT5/fZAmEXLcwyjV++dA17bES
DHap3aQM5blCO3uEefpcRc5wG8LfbjlRFtUy2ca4GaawBfgKI6aG9RMk2Cv4JEzYnIAdGwwwG6Wz
GvCzt9H0wKKpee9dGoqtbSU9P4DrynUZM83iLCU/hvI/EvVzV79NclK/8UWhIPclPoRJqH09hie9
D281Uj1/8K8dEOtNZy7l+U3z0ldL98Hol/6LOwYp1C0baE43XCFeHp1kQrSLZra1aG8KqGIQcAdd
HsrIeq8w3hjpl5EsZJqwvXnwqvTCiDvf+UqlVK/Js2cYYeA51Y+SZNWNT5jNwIXkYKamu516M9mr
2rH3HD0KFVBNADT2uCBkmLSMvLZ9xRAihxe7sSobXTd2IglrAVgIhXy0LGQcFB9BnX82Qo3b2RjK
bYu8wgLVI/BT54SHbeaUD7BS4EL8ibUgK/WzN/jb6dkXibatZu/T7bO75Vrd1hhDtG41buQyfMJv
hGmlkMR+UMF6pjPtXDt8I5HxUGjtO4uyE2sJWP0DfztL8/GCWjYUEd5whemYM32+IPH4VSZ7GcuX
MvN/e0qrd0NZEVmSJdj3JNcD3/jWwozAJTEGOAzSrUVHdWsQSDu7Tr1JcdsGLv1740uZ4eoCb0Yj
KEuYSLQOseqkTm24pMijrLJ8w/xptHqPwHoCRIgPAUwqP2C0nfoRZ5NN13TmI6gKYQdj8S3jJrc3
lnOtcnIWLefK1m/LP8CIyTajdKXBae5kx/1V2M0rBzxXGgfJqN90xHMS5NSUtOzqjC5DM3NzJH+M
QggOJrYj8PUp4KIYJX0OOy9RpMB3swP1xIhuOaMC7makdeL/QYKPlcUvAm0Sxi6LuHNnsFSL7mtL
u+fSEmyxn8kq4t02Y1BipWN8q3aNJz8a2iM7Mycn22zqlzBz4eNY2V22M+0m8ZGPLgMqxXm1iKxC
55tBNDevlw+SsBfmXyDEWK0w1cJeaU3fWtv/2dAP4a+hf/MOUTNC2clDzEPjr445ZCPlc+KXO1Cv
HtSg6G0ZSDPtArkJb+fgOdkB0A7G5RxrsCuxZsKNRY8dUtLrcibkzwbGNBEBZXrQP4o8t/DPLG+/
c5PAw+lcN+TPjL57yOqQFbPFenAEju+yPtm2tvbYCaF2A04ao47bQ2pM0W6B1zFIgyfJIWhYzPys
34PHari2EWiK+7g07LF6p9uiJ+u1jAKjT5yFi4UrQfw0YiL/svInMVsWDBkigSpahZerB4fEHvyQ
CAGRHFzniL2vOoXG9LPmDGpoOwtdfx8SWjfdlHwNx9+jmCr8CWbQls1NwZs2Ba1vrF/ADYeb5vyW
tAz2VcXogI7MtsPcSZJscWTl1GxzFjMItbxyWmAEcm/Rg0VjZ2OqY2qcyp9mZmQ7O5vpCKZAa/xI
Pc2YdiTX0ErYb67UL5ivKsw2xl3kw7jrdet71wKB5vxutl3La8pKPnSBzyQsnDvEon7rFK2/8cYu
4Gzn03c88hCrc1qvfwrrlcEaVhu/yblQTRwQodagSBfP3mKCzyuwjh3+Nqje/mE0fRngLc7Erwbh
In0DJju9DdJIz4lvyMf6XWb3rPTJpJyVQczd1jQr49r3NWieyt3J/qZpBAtVPZ4wqGGA1LjwpRRJ
9UxxYGTRcR34/3+LF7FsBwHM/0VM0/wi4vJ/l9OsP/KPnEbXnf+xnCVT1vEc5BkWepV/5DSoV4CO
EDWLOMZxQPX8F1jE+R8DQQSpzybrcxte6n/kNBZKGx/7pktaNDcIR/P/X+Q0AJwXwcx/QXc0G+CJ
g3bH1gyqK2Q/fP+/oDWyBTKrej95LMJvq+hylVo6jN6A+07HKWM0V/bvsVmH59n3uq3Fms4bk89I
i4E3smgjAwsV3N/NH4ghlAl0vnqQjSbDf4rRddOY8tLVZXb4A7XkIgh5sqvcPWFE1yzqjfO6KZcl
1LwEOXWsS/2hqU+Orpe7LubClTL5ODjjzLw+iknskIPaVW0uj705XEICz9NMhPRps27fmf574dEk
ZsBeO6H7yMKnoZMI+rtOnqSXn8LOuumjh9a8za92LxkWDuaPBBxfFc7iElnK2dRCFfs/6th56aWu
cr51b5X4Ocb4XimEq3Xp3M2hqA52Zt/koMmLAG2xHdr2MxzDn4gZnPOY0cQoK7zBSe7gNfWw46uB
ayOOdQJ3lX2plg3mb/NsZt8VLbVLHUZa0LDa30a8G5H+AZL+ZVqufNJVvAje8HWUnVyi5FkURo44
0pbYDPQ4LnJuO7ohsNeKAT+aQgu+vgcfHNNxWkSykonLH1mpxm9jDV1l2Ms7kNwl8SBm+pDGWnaZ
JqMPphLnq9FI9+zBWgZ5Z9wTq1laszRKGwbuRCVutMjIgryNqRIGbWhZAzhtoLj3wdFHsdg5pyj0
WjjXUIY3+uILsnsHf6xyiUCYscFgSMRDHQFezCN8Di7kJ9Mv/rzs9aP/11/i71+HPBtrJ5r+t2kV
B62awiMSSGYW3ljt6Ev053Uzjkz1vdL+pVEpZ9jfkEo6aXPoF1GxsyiQ172/m1HE7dnI8KxYk703
+fXndbO+oX89XCWTzRxaVB+Ms2IUp/P2j7R83cUq9aggrG4T3fi6QmnnRUq+7v19uIrKZ7dhlpWD
MFkWasTA/MOkXR+um/VgWPfmaawDAjqHhUJCPb8cCP8FIl2/uB4dKrU/zDwxd+0yGlg/ur+bv18z
YxarMv3DpF2FqdlKq10Vq/rSe1hptRkoS4JjFJ2PRQ2+CojXzcoUXc/zPFlWo+1CoV15tKsovDGX
ZsFfkfifxzBHnal7sjBZzztvMdPFK4+oyb5HEjx6N5RWkAiPGyLyhTNSwZkuHJv14boxMDGDCanA
5dlfUz0/6np4qAYiUQhCMQNvLBEME7mBpmWS3VJdsFsXECUJcsBeH37xSm7opaHhqiTZBB3b6+QR
XqJWQ+H6oqxdBxT4rC2f8foFsEIFAGg25n/21oc+g9QDg5OD7kKDnZYfoOY2DnmaXLlBkB1T6CeJ
Pe3i5DpaCk3QlDThlMckjJ01cIq0whT5A9b4keQN2AgRQwCa3/hkQZVGVjacQ5PNEPs9Xfmaq3Zs
f1RtF10a13plypDv15e4zoDinKTU0QH6vs6B1m8Aec3rD1fz69PEEolACJW+TlOHMlLXiFOZn1q/
XoAvFivcob1RoP7oGoHqRCjc7QPBofBZlzvdlhXYZ+Lr2YniCMRD3gVGSF65pyVH5qzvmlUfSTJh
2Vz433OwDQEm3id/3xNKc05y7UHlSbYvav5HnXTHaHHfkWHKSHjKrpXnFgdvHL+Oag70UX6NrBLi
85hSA+beTFkzBxmDxnM+gqhpJIGpPcRxeB27Uke8Ofb9LTGwhpfpYnorcOwlQ9IeIt4d/sAK+/vk
YEIwgE/FxQNWH3IeyiF5sFAJzi5HU5Rfl1W9ZlQztAQRjOR1nKbOuOrLMj1u9a2ygRtpuetvFMlO
u6nn/mZ745HV8GVOVU8a6KKtGWNowXJ6B39BgGsK6saLi0+JXARGQP9TaJF1nivd3ZlehkO3bWey
bDD6ingHzv0tmWt5qNLpLlIPn+KEV4954EJ3mdTWEfHdZM17caFDnwqJaARWBSGvMTgBACl2KJmp
MotloNydJ2KxReOblJVk/tpjWx/IY8i3ZhsSo5FAVo/UvYxSY2dbdbcFdwOgFKkLCQfpdrATGDxm
L7ZZCoTLJleJFZFp7k2SLRFXyF8E+WgH0FSvAAXJ33TUKxwbY8dcYN+V5pJVBmZJW/AAjjYEZCX2
RyPFbFVXPOnUZo/dTMQMf/jxYhRSMISO+eHoM54y5+ZlIgvqsOqhNedvY9WNO+mm+l4vrW9lShqg
momBMFdZZRc9Tll1gS5JLDnVsBANqccO6WCR8kjMzgcbKTEBkyptWtTCYHKjnOmk1+tXr2KgCuiJ
pjF10o/MQbm5zEzQxvcZzTJlbD3P/ELbN+4Z6oMymAsDbu0QaFryKSNoZCoPMUC64toT86FPNXZj
7ufHbuQEGor4a5sPVaDNKAwHBqUnFBnQWTN/ZwA4uvJiPl1rQi5m6IKUjS1knU+9MB/dPHwCH3aV
GZ+po5XfOr8l9k1twtEn0zQ/Wy7nrYTYgjk0uikcJkcjw2y5nKqx5OyMGbhv7LB/aHPdfiMGXOyn
MkTIEAmCXKo3OaUnlhWYUUd971iiDzIwtUaa1oHC1VL22NhLx/+ZGSm3kwUk7Gm2uM2wfPIyPQCx
4JzUc7IalMaCKgYa20/9oz8bYjdgi6MyUD+jAhYwwPH0OGc2fKQT2Y1fFIl+QSWsr6PDjcb1Ia6N
b8R4zAF6i98of+ynokFDEj8w/x53btTJUyOdKaAuJQuzHHi5aXhsTRqWoU1kS+UdG2GMj4t0hBf6
mCQRmVlC1dd0aR9M0anNnV/pZH7MVURMeq09mFro7SxtIAKTzLYktm40JLv94BgISUgGQNmjiWse
KqQhWXLRzPo3wfE01wct3pcZbKpUJ43IZHg7QxMGdOr+YMByTwWpWqNWXxkPpTs4nM52lPpD1483
CCvJltHbk+HK50bL5LYdulerD8w2BoCVNJfYIb3CBSMQAfQA8TLoG6m3REiiads2Ht1NLv3Rhhk4
U56qoQIb2y/4vPuguiclgCXHoY04WRMZk212MGUvrt6isbK/IagIL01YFzTg0UiQqbLryFHmVisf
lUspo1lRR1LCnpimH0Mvs707i+9z0e7jvviIo4RKfLZgx8Ym/4uARo/OBBkDrB8sGlWx6o99pV3E
iNDQh9S/k6L+LGa/O/FBoGJL75VNeA6tzcfZIxmB1qub2tfMIc1vrrgdCQi+SBXoEMMyYZYc+ee1
TWQCNDK4Y18mlHdcnvob99JoW/WPjUcymh4mAk6+wQc7Ial2wOHlWlIewS2zzNGGnaRPHi4WJqKW
0eHZw2JsWh6ve5Fkb32oFnXpJCjJluXLuqE2rf7srQ+5JRZ71Rbvo1VRfucF4MC8wDsIXiNIl9XQ
ulGL/+pfD8t+tE/ReC4M6j2Tu0lQz9OLaTak9qbkSZF0lFzc3vVwuiY1rCFKCURu8NwHWdDe7Rvs
0tHbWGRvZqkR9OqTJEoLmOJGxyLYZ/HPaDFVJctmXtxB6yaFaZxtPMoglLphkNdw4V3LThfxvIFI
zOi4hobdOVs2uj3IQxInD81iwymm4buMAD6b9M0TNQyH9cuNnmwjRlzHHJa5WdYTOdfzdGaNMeFE
Q/djm/lyeGFNAtb9CcgYN35hAe0ges+mAX/uF1vf3023VOUGcJllWXclteafQLw1TS+vaI/56zCj
Rm9jLijMzrInbRctj/0snPYyd+/eYuTLJSsavMfsmoubM2VwSZYDD0mJyc/h3loqeyU7urXGssu1
K4YYQmHYq0OGpOs2tWhgEkt/sc3yPczkcOQugkRw1KJrNNTX2cqtVysKt8g7kJOUHNylLu6pm3z2
sSkPtSrdy9T2TGYqJN5hl443JF3jjWntrzkDk7zODQU5Kzu9YX00x72vggwgxSEONcIvl6mD8zOJ
GG9YE+qXPHFtgC0cIhiA6sOkcueuD9MxLKgXitj53peW/VAzNCWTPgJGV7E0zU2mOQL0B0EcRGI3
xveRJZer2vL5gVtD9SKWrGfRfCGhOYKyI1yURgl5pbouNpZd2G8EusqzwwAXr9jvKQvLa6d3xgYp
TLSTy3pRMw1rZ9kDp7SrN/eYIPG7cmzqT63sD01qXzjySBGJuWQ6iV5wVpaQeZIlLovo9vFq+NPT
mLVXwKY3/hD+sczs9NHSf5ltI29WfUqLGdVhXDkM6lOI19ziCSVw8n2O1nrf+tMiC02mezoDZdMd
wG1SZwxVjuNT3psaw/H6ir6P9T8HzMZWyGCqelVigv3Q5vwiorw5jUgZQgJXbv6UtLe+RPkAHZD7
+Zik19aJvb2mml/EP10iPwoPqP/qubt2rTkfx8l6bBOvxGrC8BfQyLzLW166TTKOhWsCOCDHMvU9
wyRtJh6qRMWDDBVnToqd3jCYFrafNbxI9H+yPAoV7sUQMx+paelOCcBAX58eFZJrLFGPcT/qp4nW
r0Dp+ZSOcbz35Pi98aNvopjMx26qh1sBDwFtkLjamhkSd299Jt2cQQTHhjuxxnoyNVQmE5JcEmjm
A+XDbdCL7FLYA/UccUxaVxKgCk5Lmcqk1cyVKuUU2vamXt8J73Xc5N4l3YM99dYtNcRFQxp/tMb8
J3MgNMbL4Dz20vQGCSyiT5whn6gJNYPISDcl37Fqnh5ceCIk88L9L7p2Oze6fmqyD0BkLE/IgiYY
YmRC16M97FVI/k8LuarjHSGrakmYxE98iGOPbJiaV5NQwRdcZg7tPJlbTaI/mhik7SQLVoOmw7Gv
0y8l6aRMRboHZ1MJGT5Bmnymoa4feVpkYhEaYxJLODIbhjIlYEP+bjskLfJuJKhAkjB88MLRRENt
nV29fZLaqB4aMBUP6x5LFNBLItUCx2mKA/kQeKwpU1n3YOZReMxZ9V0FiVfBlD3TGo+Q1GjpZfDp
AYkyXRrklk4O9sBIKqFjmxJSoDuu2qdIH1I17LTaR+/h+GdwlM6LlGQy6sRkfqmlffC78mfmEeZD
zl0UiAiQqH8fkRdcNX14i8dQg7b/te84v7B07Oshh/bt4HDm6iq3RfND1xDpWDDA9oTsEX9u5DOK
sGWSM/TUZErPoExG+d2rYnnLCLKA7LsdO7M5oY+JXmEcnUVWe6e64SmytPxUOs4o5PMRdPRtzoxn
n0VNedMs+5AOC7y1qZHIdt13gsPMB1i6QB37xgpSHdBZnoXVjl5Hf7RL8dlX7rTvlzwArXDeJZHp
R9tKX/rOb256bKNlsvTX9ULbzu1zRDogwQ+2uulpzvJ+kodxSUjrCvKcy3w6WwQb0C+LIb94Otpx
FV17AowJHcofY1NjtNl8bUO9ORfe+AQ4Wr8mJUcgKZOYX5n+212uduAeWuo0dEEwhFBRu+TY5Xl2
QkJ8Ygn8EwdTdp0iDGCd4xLOANz0AGSdlnzqVl5QKgPpaNzvM49BWq6Rym5wjeSI+ZAWi92GRLWk
NfR7In39kMrBDOgaO4zsBLJLIgoDP1ZILI3mPqLieV66qSMxnan7EyTdARgXFh+9xQwA9kCVTJqT
tgQ6+MNSmsbpMBwjosfOo/6DEkMdZTGVC/MHt1yMVZDJRVAQgrYvJLofkYyHoi6Pfub+Sinb3yyq
+x5x4DYWwrnqNsLYvAbcMn1P3YwsAIdTyRnQiVttjQKpMsI3ec19+5QCn7wNsrSfKK+ZZzUy3SWq
C7fLuGbrGf7vFpsinNiuo9SNk63r2JgqBDG/YUmB3evFaw3pZZoRlHoxgFl7NLx9l8O2GxMm7q1B
ATs7VPM4XRHFYEvZq8a4raWY1rnIkW1wXfBv3zu80gGhxPoZ0+tbzXWaCAZMZWUPi7OK1KYGVxpw
K3sYFrG/rUZcJRPNGIr1DqvRyQ5h1jsz+VcGCkAjFFj95vwQ9dnPsZl8YLEDdiDjHWdOdzGFdfHT
Hh82hH7saA0YYjSlHtKC117r0Tuo75aCVamymuvTpGPglgl8/hlZbORbV594jsky8JvlcRNoDADR
J14KxD5Xvb1VQwnG2AmHPUqH6SUy3YNssUrQimIO57vDrmxDxAJJFt8ym9rbtWZQmCxf60QjNy3G
tFHlvxstjfDM+Oq73VTPWM3znV3LATBdSNA52LR5kiZtTdzokmHS1XddGg6EcvYJFGjNFfFppvzZ
JonPqtV4YSX1e5i18cFtSSJixdjiYjN+Q+6ibWKYJ7SnO+a0SRARUsY9o9R3Zkejowdyu6usZLz0
qG/9BqaXqRMbhD55vPdmSADG9y5Nibnpybor54wASw/0tMxiHTFqdxNdTCcKN/GlaCeQ09bwVDca
um27gFKqW+HBxmEXWFVDk7PVnwtudBGByg94kL9MmU+NWJMloMjyREVR1pdcQ/UzWDD9uM9oVxZH
3A9HRDyxEUebss/EQ2RrA+DOtsEUrI6VbtHpWg5Ys0FqD5+2cCoweX6Lrr6oPrTaax5KBWLG5dWP
wi23vZMbAZYFQujn8HseVRVBn0mQDB4XWdsfn0WNH6AS0UtKBLBivhzkBfMPPdVZgLZeSTpjvUn8
rg9UDpMyY2m7y7XI3nbcaHbxkhIytIhopBrMo/KL4RI3ksRrUwmiR03jmiy/paVTuwEnxY20pJhf
ZuUyTwe667b+apLvEThjq7YewxqWD3UPPeC5JBV2V/BLMbG0BiI1KlRZlzcvuo1ZY18aSbZSV2fZ
iSz2J10kau8r/gCuj+aQgFWWQD24AaZtaCghQJwSA7dXFGdXGhMHZfniONRGezFV0e2tFtzBgAGR
UZCrn6Ay/DRsiiJ98EiyFDbWEFiGODb16EhVtDdVxCcyt8kumT1ax8ZQnezSY71WNsTolPMQuEqY
8DQEqUPLRwCQfGvq+gSQONw4Zqhd3Io6mOXZwJ1oLpK9ldZQHyH+EabcPOnagrGquNwqUqGcb8Ly
623hla9als5HOzIFHAtchJPRXctcfR2yWecqS0pkOForLn1GpE4b9UG18sOqR/w/+Ww+hHnuH+op
/9Hlstlo5C2hudEy+pEFkxOzeIAYGSGSgw9s4f26wOze6wgiaX0zsTxJt0JXojF0KtM79+To4nVh
doVNREaYLG+d1u1N3tmhGhMWhnb0HNLbvBYan5T6SIpEPXgSdqoTmvXO8joHcp3PIq0Uz3aaupd1
4zVDytM1KRBiK7/bBGzvLYWCzYsoIevcaw6Jct2rAX7wytv2+uR/cXcmO3IjWZd+IhZImpE0Ao1e
uJNOn2IOTbEhJIXEeZ759P9Hz0RVStldCfSyN54eQkrhA2lm995zvqORU2V/sazBPYXbT72Tfpm5
Hi4U9YTUz6wFk7A/FY5W3jdYs+5TYSJ9mttLmgAcXKhZfScjEIRQ4mfSaKbn2e38vBye3ZFKFQ9L
+9AgKXLc4SItMOYUD+ZVw5u5Xxs01FmeNpeV4NBT5ZKdXObGoxlr84u+xlzrGP+8BEN9YMjNNMwX
t8dj72AESRXEWnlA1VL5IzLjgKyqbu+ydmFTDtNzVqwPc8f9W1XzNzk2CanJubov8VVrxZLcAT9V
BCUZBv/q8H2aLfmUchmSvKK/jAiE4ly/16LKuKfmPa1gHK4N8cVyXDmc5ydZWR0kUZUf2trRMRMO
DzQI0eZEyUJ/W2YXu+TYaNG4zRd3uFOt12iCzYDSFB8CoXzkVp7qgkW4yDXiC2YqFjpOj6rnIhJj
m3HMvMI+bLDqkJRmTaaX1+J1sgi8bhsVaGmUnCK1BV41PcOTxs0ekKU8IOAbz7Dcgy6DAC7dKsE8
UdKnGYlElQiHUuhDnbHgfOuJfsKyTJMZfggqzTTxjaoUYBurkfXD5b4e7Z9J2v7QU7sJ3FJ9w498
nrqxgMWQN7Tdu2GPmoXA73a9b5Fz7VcXJRtRY4AcmA8Hyzz3gczZ6lPKpsNUoNAYyqY+gCwMVOOQ
hWZGw8fCaq+DZouTcJg3r4tTB0sBGkgnD/Bi5f2zrsgtHaue1zpzTK/V8FqHrrrSwH2NDPaSPETs
lCSGSzAXmVXQk+BqnuwF9Tw1NxfHQPWGpzcoLHq7xtqg4DDJ9+4b9dTPtKcmK0PPrGmS4HPwseVA
R6kxuh8imqtL2TiYtq3qmJChIHQ2mW7oPpV29UVfKtwcy/R1GDjZqjn1b+9jUA2h0qvzaYpLLuAk
yo+TMXyI1QjgnNwrxm4Pa/jRnomnG7VmZQm0aRC7TG4dBk9YjORrnV0Mqc+fpcW+M7USHY01nP+Y
5W8drd/mfrcJ4O3PUOy9xg0WBLq5NHuLrZdUb9PYoav8IaQJU8VyvypobAyfoBK7Q85KQGbFjUpk
lHqxz51Ng3D7Oe06BF/kitA8RDXtTjRZ7T70jCnm+I4a90y0Tu4nkogPpUdP0UDGeB+niXcbHt/Q
PJyhpiNeOw9KF9IEvfhaCMBss64d3faBBMB8s3Wy/2+dMlT/cFsj2L2dbUznyCzRJ0MT2KUp3Ojb
Q5yn92FPnrdGq+bcLSB45MzFXTDFwuuM64YjzRM3S7tDUvXRQpZDzZIQGEAtU13S3ED8V6B71uHT
s6YadQ14gjiKOFtO+SZlj8Ra/cH8cW4gpZWd11zddUcf9IORQtyMUvJAXMH2FzYEpiYxAGVKkBAy
Nu/k9nDDL+Vbk+8/f6YJMz1kS/Xhtzl0KDglZVQj1hzCU9/e+e1ZtaU9/ufH2zOnXlKvFUySKA85
BbfZdL49U/9+dvsx3j6wyjRf1765j5tC7It6hr4Xjbm/WHF4nrYHF3/eLhdIB0fZDufbg8XudVox
lioMAOfN8Yo4eHta50w+bw+3HwH7MfJKKxfPzHxFnLZciI/ROQfwYWyvbd16mvTzNxlGdhMpZKzO
dNUZGjOt4MCbis0zrOKgq/XPxiLIAdiapjhgunN265dyBunOrmN9HNwUXzKT5XOB1eJ8e5Ztz8DI
WdAZ04fbHzFInE+x87Hf3g7M5T8ferwp3jTm4g8i100pE9nqjI8N16VWu7vVBl+iaJoRew+4t18Q
yvz7YRTVdcAqFoxxhmrEGhPqqq0jzHDQ8IHbZIBHbNqIdDKTWT5KlRmH/691XWByNnLQ/13X9Snp
vlclwoe/Srv+/Ft/SruU/S+l2xRtaKfUn8FQf0q7XPNfaIKZ/7jwbKi3/yrtcv6lEwglFfwiaSLj
4mX8SUqS5r+kKxiwk2Jt6srlFf7v//VL+lj328+/oHV+xQJJ5RJnZQndlDih6QT/ngFnGnqcDeTg
XVzUNkfiEAgS758tGqxHq5mXA9difG+hcidzSZzKqMaeSFoMyXV6MMjp7i8f3/+J9PNrKt4fL8cx
0atJw9Jx+246tL/qzPhQarMuwL9b0NCXOiazyfw+sqM+6OVXt8bzSsVJysRYP0zulP9DONuvmKE/
f71ESoF6DrrE7zI3N7XXzjUdeWnn8EvFbvfCGna0Ia5esPfk/mT3BVPX/tpx+wT/8N63uL3/aOxu
v5xLhWsFtZ/u6JsI8K/vvY2nOBoyQ8K8mayvVUivySZjq1iQM6dtYr5yZrqgZc4qZz0Tav9uFzkx
WGDk0072gegS1O6xHu+LCZXxP7y4X1Pr/nhxBn0OVyndoAW/vfi/fDETlfuia6285ATh+GnXfLFy
zkFNExo00BOsex3HCuJqvVtZrCVFkONk8rLRfMkrbTmVHWaBWf2xovxyPf/1+pUb+Om3D427AXqr
ZRvKVtv9+tfXNVd5VzhzIi/xGMoAHCYu5b7WPYSvP/Usiz5IPQ2EmWteumLt7/LROrOjWWcS4ZIg
O3apNI+CrD07bxZUa72D3Dcc9pND21Onn+OOlEND+8JsyiT8SZIkFiV46u353Y5b+2movthNRy0F
SCBZl8ZjbIJ/uHc/aIgmnrWsfuQmy+5cAxl5nxpPNkPxPMIuMzCxGKLw5y2fnUgM+HmdEqc4db5o
tvlJR/dy/YdvEUXob5+WrXNb2TqINtuhw/Prp0VtHw45jtpLUlX6IaKhQ2+LyFhwwpg+8jDZrXOT
7pPKBrpLVGgVxs3+//WFGOijhcGdzg31m56U+Br8d8siL5Ziix/0+K7QQ/G8DnNQm/0LZJLAqpeO
eDZ56vvi1Cttfv3vH8bfrxyUC6DhoMTpSFqt34BoSV+3mo0o4TKG8U/NPEoHY8Y8LCfpumzo6YHv
6J+Wt7+vtvxOGyEf0Y8GW8JvV6s+ppIuXi4vQreOc1tZntaZL1WkHquw0A6py1ynsBh29JiZstW5
0zkAt40hPrat9Q+3jvn39cZmquYYpi2YIW3IvV9uHQJ0jHHVDHGpmGNU2SSuwu3vVL7u8Q661CzL
d8uhn1aUDqYLRraHdSzvDOaap462hSfi2rgb+hiE3WJZ50ktHCbs/FnomMyrJSVorM3CExHM16Kl
c5ZVLN7GuOmFxmH3379M8+8rt61L9jH6yjwxf7+yQ8T1ITNGCWkZlVK51uEDnT4w03NcBHOqQx+i
3qq1TtvjkJanvLMGP6S9IvCYPncAvKaaFJ56yEqgG47YCxrKXlWTrD1M4jJaJqy8LsIVErse6juy
RhlU+doSOYfcoY3c2xlTwboj/Xpr2/33t/e3XEeuFykFOoftcnX0326XLHeJRspqrpvMaoCI1GC8
dF7uVA6EFo6fB6q8fwAG3oCAv66sNruRUJbhcAwxf78/5lrh9nUagXqNLhZOgeWRFLtHo2b061ot
zuaCQ2+cC3W5PSiTkc971pTFP2zKxq97Dxu9xKVE+rjkhOL8/U6tY8IumgZrbh9m2iEx9BcJ6x/n
R5TtmavOgTmlOCyVoocYaeLOBLWwi2g9HrFcD4GbR14UtdFLaYztP2za1q8r6vbaHMVpjEPf9hUh
kv/1JqqzVW5AS/fcuAVyuhwQg9Wn+2wsiARBzEYWXErwulJ3ukPP0aCfWhehetj2lWjKTd9s6L9E
o9Auk5XQIJyTozVG4gDdCq6B5QZtxWVcEg91nCflY5mcEc/iV5tN/mK6kFlrLuFlNgbrOjd5tM36
jHvFrOa49Djy6Ak+6cTkYcSmq9pZ5x5v/KFLlR7Msa7vbhG9WVwkQZHNh6atCp/jUYYVJDE9KiPf
0Eb3SLWjP4KDMqrq8t8vbb7CbaX9z5VmcfR12MO5cWnJCsCgv13dTMZSBr5CnqPIIMLBsolri1eI
ErZ2sMviASjaxKY9wCHQenzpvPZ9ZdvpnhNaXOBno3y8ldWNPpd+ohir6ZuSpBBLdko1+49KKOkn
QtN1+VbIAoBlRp9nlhXxU2jol9QWVGj20zzpSZBnGW4xNDMoR/t9Rlgj07suDSZ7um8ihqtFhDIP
WkV3RkSz7Fs3TKENSlxzNyE2jn+kQzd19u3nOcUV3rm40vVbgEftKHUIIfQJaJAnWgAAeGtRXZIY
/ZlK0O1O8zEkZuW+xF4ZEjN0MaeITGDT7g8cD7iEps0gMYv9uqgj60byZPeCoA6B/DUpP9GgG09r
TKSnsp5Z1+Ljdixq8/FtSWZ/yePuJTZxJI0xYe1ugxOotu3wIbMYCuqFfOxZQx8QOFTe2Kxk3uj1
dOL8HzRp3F2LjpFPbUUosgAZ7RxM61csxOD9AIXx7ZnzWZYDZrY1p4aea449hYbUGcVr2phIh/Pt
Ah6QLRFd17EJv+T5W1qmn4XFrIJIF2PogbaOANY6OVW45PRP1RhFp8Gwvg79AGazSyEzaHCeKoOU
ms5h0j47uobObhTnA+pUsZN1Ik/WeJ8Mwr7r3DRY52q8lG23z3vXeZmi1SW4KyRzs+8Ddw03RMjy
Id3a1IiEjxhh4pOOxo8kOnITYrfxc6erUCgl9OsNwlqdGJkoyS/QOIYEa2cXvzH4fJCqPBZhwrTO
5DufBAf5fni2szG7hnkJbcUK0QekucMxPn6VmHyfYmgYNLg5eBRFG0yzjQpIEdGWlPnPzu6iZ4I1
f4a6Gfo0+Qp/jHM8XX3PYRbT2V0ZfcxqGjYVa00ylDH0E6Z75qrU56lm1pWWd006OZct2iLgoDrs
sxBQj5EzBY6WpX0d6OnBhQ8GLYS41y3PqogDq4rne82y92j/LX+tdYagXNYQtzIca45m+Kq+N5tt
5JZb65FrTXhVO3CeMfhuhItKJzZLxa2UTx5yiPqPK7wtdX9LOQ9I+kSx1IQ/3aTtLtVavbsRe7Dr
rtXjpKp7VjIUnfHqBhGNCShbOtL2ATpU133TuDU+hOJLWk7PRPuaV8aExO5SSQd1LNPLVI53GmLb
qSGgthNRgD0nfOxpUKZLBzYxLQzPtX8kpUK1XLTtodNig877WJ3ov1263KHxnNKpsZkfPy1p81WK
uTu2nVsfuyj/GnbpjgXDJUdONo+8QXSLaevgQAy/SjdcLn1R/dTkON1Fg6FjGhbE5/GtYkAdkle0
BNe5TM6dkSwfZfjSMsvYRcPgvCOCWcf4GeSlvqsVB2/piPahKzMPlVJxznXEXHbz050MTFBW97XL
+wZ78EhA7votIh7sXA5L51uZIGgsaT8n+inPG+cTpse3xMB1Xlnxg11hpIhCOFqLcrO7kHivaXLE
mYQNpvOVU9BSZgkkMLU9YkO5H2QLPUTj29ILpO+ujsKtdLT0WjXax5ZyOLAmh+hGEF4sBNX3giPF
LsOeXhhG/VhnUXeiq3YtQB7emTHxFOZavuhzHB7ARJ9ger3F1iL8tFmcnaE5+akZpQfl8Q2maDoU
oNbKzgGRhSuRRh25ToNhXwlNPi5dCHtz7kCTHspQmQe7H4e9tIgW7qZqo9D0kMUq03gtnWO0yUoG
Q4zopIoPrSTWQjOy8GMj5Q9opgtoxyWjjOaVjOUgnvIakSgtP5eWHbMtOtAkJtI+9EiURPsttPKY
OGTytfm6M8Lm08wJDWlb1B7bYZivxei+xkuTcL+NgZgN+aDFtj8TZ+c1czfvRGktr9F11kdO11KH
U0lSYcL86G1kvDMZaQSUkpq6QOTZdY0Gf814ZFDBX5cDCfadutPWu3ZUpIduVWJJZXwwe4IpU1Cc
kGMVWXPtUDLGRw3GefFl7chqxMjUnFxWp6eMAWpVzr5RKOuyZOtjCSYALVU5HgoMOL6edq80x5xL
VKgKXaj7FhZ29YysrtynfTr59oQYvTRn8WmUBpSXlMhUjcUJ6zg7hNn9WBfSp5iEj6cyxM+LI5d0
YYtRC7DriZoBNbnE4mZnMxeJ+QSHCbGxRS3hmmHMrZtZvmP3EklR/upoc34V3XUZW/rtVTN4EKGi
5TKsNdViPT8SBkpDFuRP3IXWtTa1D25rQH/SyGlD32wF81BTxmcte37raD7Slmxvtwo5ikbUmO6I
BxMWD8SK7mA2k/u56ZbPY560R8aHQ2C6zRet4ZgdLfIWgWX7OiIDIij08JitIc2xrbhQcurel3Qz
EDuJfslA+u2Gma5RI8ufRSdiT2mWuDax89TbDeqnDnWk29fzoRgYBY09s19hrvw6N4J1bB2ggcbw
N4CORkZbnTXrUDtzedZi6hdBKq0O+xh8ExPaEgnwQQnSjuPMPk3LTHUpeo9R9xgkq6EfZiQG2izB
MPczfe42TX00Dy3f42BxDqqo/iX9G2MTEjRKo3U/15eEhNp9u44Tls5ALymJXWcjHfYjcZ8VcToY
SR/aqmkYbQElTGW8xTcY+sUc83v0V2gRxfKWRNsBzAzaGNzaDK5BZulw34V24oVG5vrt6N6njaDR
t9bwp0qQl6qn5WUCWWTzZ9rQzyUJ02hpOSdn6hhWxYxQupqI5YIMp7nSpAlfhAemc4Rs5tuktWk0
gnO334jybQjAhyS7zPqSR8Z0TUNXR9/SS281U+sar3TC2XnNq8zPogDUTR64dYrjUvkhro+7mR08
EDZ27LlVCFxyjUmWbfjT6v4gXQySyQgnWcm3sbTf6zql3JXwVcK09+BXfGOkklCSFPTuNUhnRW8h
QkGjE5vuoW5F68NjuOoCraU9UKjI/oupueAkL9rC9V0Y9Q9pGW/CNbm78AMz5U8DWG7sHfJ7Rayq
L8fi8wCK4DiSc+/rFdM9w36ecTYdQmXZXlPGb7Z92ZphcyziwEEPT5XyE4wLWctm8U05wyerg7Cr
2wc7mV2vroqIQxz8C4J1ASh0LzO3rN8BvkWa8NapOguKGUzjAmkxaub+lCNmPbSy9NoFlloYG3ey
IRZ3TLs7zcTTpJebfqU/qNdxQmDSzuKj4r+LwdcGIPPNmjP7kMQzIqYGYqDVL3zX1VcwdnBd0uOw
GN8tf0SqAJo1fxmXKfJIJJd7Wctj0X7UBiJxiwxEYGIBWmmtdzO3NqRfm/up0ay7IQdAwZdRSbCF
ykU2VdVE9MLDuF9GJppT09ccjDNwDTUaujLV+FqIhibqcNOOlE+jDs/cWQbfEL0fCkByiFgzfQEp
g/o2bpPMj53m2jBD9bLUTnfdFLWoARpOv+CakXDjhpEYW5Pqvkpl76NhJEVB8VH0LySeZbu8MceT
5xJ05OkSEFi3mYjIrX2M+jE/jCtMFxu77DqSymlHlh9bNcVO3x0J5WaThfOtYUryaw3nZBFN8EVq
9FpGCtQZzopnoLTyKfqqPpk4y+bxPnVhONjrQ5MBy8u+DJn+VsTg1qU92/seT5WwygfNwega6v1+
dFnQqdQ8zojqAG9m8GBC7oYm+UHFewQ30/utDEtvbOVHNoZHzqLvEgonaxI7d+TUHufOyZOa86S0
JAnMTuKNBc1crs1zXhpMphnk+ZmKD5zQdzMenQI4C0soq5yjA7FpfiwWJYaoMiSq9aeW6JKdSysJ
iwDHygjLcBWZL3rMalEUoIVXp7oQpIhEQWRwTfvzimLdd+qS0XCIgzMSC+sY/IihTry0AynGpuXu
8sEpgjB7V7H1A10Fe4bQsbGA7gUe+5qEzeJnTcxGkIbkvMWIKaPoqhuCyO3eRHykxmZPjf9U1Nl9
oqbnmkMw60cvqSnd76PGUjm2tOkZ+xD3Ne/Qy3+fG2Tpo/UCtHDF/xF+QGz4LuoCMfhA4xywktc2
yeg15mF20VYYtrFfKzKJAcJwrfX4fIzhmygf1zzG8eIyDM2Y+WsEHqwl/V1LVB62tQnu77dcw8PR
l1F3zMx3bPGEcFY42nJcNY7W+MZSdleiD3ZTb3wZTQsmeJ9fIw6CsMLGY+kAlIEa6rDSzvGnNeib
7l6FUBHDCTBHLrsn0+Tf1EKSDnghSBt5F52OfmccQ+zi2HPGQ4Za7r6wGbsr54lctc6zhQW6zoCT
h5qnNXQov9UMkv4YpqaxE6lV7NMx1naTw2fMpQvmJM3uQcKjATcoxyXNKhCIEi/ziqLG+Ja8VSh5
dnKev+bEJswaWaaFggkNV8/dkZTTd5zzN+wJPvZhh5qDiit6lnhjdnVG2n2INogsBfu6gdIPeN6C
LHc+CaPdA8cao9Y4MtnfOfb4tbU+52b/rrkZx5PNAoO0GgSuF3Xy0omEzIOkFUgLjWvSDvjb9L73
tCE7yyk+OgV2fb3+aUQsz8Ncb0oTymEQV73K7yN2udAsyJ1z7UetX+qDwOaFbyo9OvYa7U3dfZ4S
JtFdOV5pgU4vmASI00oWTF4b1QhHY+tbirBJWLapb+g5tCLkdHsBYy905RsdT/3chgKluKkIZh+H
/GhEyqGFNeuHQSs1L1+gDzUNajVnSgjGqpofFqC0O9tGz8oyfDYSDtoeAhnsb/bO1CvbV3ImmzpS
6f3tWT6X0Fyj4lEs8Xr6z593vcTdsy6gk+wqoaLS1c4wuS9uP94eKEpIyXaINPFrgadqkJAaZpxu
wZiTWlkLgTGzr8bl3ITTCV1PjJRn+7Olj9/jsoiP1dxiaDS1Y4RJAGJgHN3fHqx/P9tkeWDfoHjP
kfogJvuzzMV4HGwAZHy2k3uKI+3KzIcfnQnSVI2uHPth7RrMCZrE9Oskr9/yQ1UP9a7TckJokxF6
TrqoXemMaj/gEkAHr79RFcNNMlZEi1hrMpuv0Ij8pKjfuxJdgcrSHhjy+KQmNKfUP04ls0MNO7ly
URThlTEwBLF/67Zz5i2NGOoGC6cere271iJrcuxTDx9TxsJZSM+xtXcLedIqgf1nEf0xYhROmTW8
pGn0gM9LD1BVHfhnH2jKRPtkpZpzDcRTO6a02SFJ8S8SWvHaNeIrlhbbozz5SQwzegqJe1RuPcZY
cPpvYq+w6FLvaYnSSG+d9oT3NH5WxngF0Bk/otDJjCS+m4AtzAkdUdHZ43VbKacFp0ViAS3FmiMw
0kwWDZEOvWFGNVitHerw3FWXuR76q+oaHYh7+dCtyXpfR3kVsEnNQSK4ecI0QU84GEdpojijiCbq
QJ+tS16s7wsCrxemF3eO2cdXpRrt2GLewNkfug8gq0qra5/0jHSclqMFLkzDecG523phZIykWGTF
BZf0Q2dhxsijfDqmW9hwloGh16ceuG1J5sNSc4uCFT3rmyRw3hjPGviiroecNnZxErSwwB51WmUk
2FfAiN3uGqar75jTpyLWIo/xhnXtyvLFbpoHi8Dt64Zg7BrHvpvqBI+OueXtRaYK2DenwG4egX45
CHKV8WTFz3AeG38Kk+jT2BX3qjbib1V96LHC7xJ7A+k1lvAg448+d8uXSsvzY5H3yILmRts7S94e
K+dD6vQs79OMxYS3SkT6oZ3ZB6IhwZ+fnnJTQnqNITM1bfcgYRcd11HVtALZXYFRvrmj83E1oYY2
rVFceOtxUBfm6M8z9OlJnDmoZkGrpE2FIu3LjNbLobjNpBvdTcsjwdAOd+MUwRMLXTye9rAn5o3M
hIUlu7Na2HUc73tcNpcqqj6ZVUFIykwauIOA6aqakiwLFOla1RyUzf7f93lxrQr6J0BA/X52o09t
HX7VlJkAU1TPyyTbK4KLD0ZuGRdjNgmkoEd3rlftA6yj6tkQAuKhwmrRGHJ/Kz7NqolO/Wjf0SmK
HocuQr0FuWqfiagJCvqHd+Qj6Xe5TI27Ts8r5EfSPXQ4t5bd7Q9v/8+EUepOvZQrpzdpd0+x1OOX
aco6FIaEcACaRfyKCG+3lEX/NLqyP7EVIoFCLk66TYVXr9p8RIWNvsstZAm0eGYSIIaJ7khJJIN6
NWrwfzKljbHCsKrKCqcn5c9xmuxXNxTusWmLhZxTsAy0RYHjNoCnSMHZ89KZa5mTfqpTyuc8NJFG
wublOn6OV+Mz4r6UQAG8tbglpMiunQ4W0XFiQk5rkr81gn8w23H0ZMHSqUMxNe9Ewt3Iq2WRAyxB
Kh4nO5UcpxR1alHF74mo2FQXz5TlHeN8uWsSqzwUZDoP7YNLQbaDAA4rpsni78ImOnLdsBeYQfZk
nrtH1QFtleZgn/ToYz0OC7ZXHriPnleZfpeaYiVVc8OyS6tl3YDrwwRQ5fasmrcefp0C6i03X3S6
oTZ0in6yv0KsiI69cC63+FRyBJ1gv6vpPOI85jR2Xg0ct+O4DeWo+ydSgYZK80YFw23Cdm1HkBFx
4aYUGPRPlLjaJfeGztKsR9p8cGOI7SLGOOkibCdOEl7YYr8sk/0dtrq1R8G6ra/G69TMVjAa9dPU
QnGbWa7h8M4PCdmGRxSMcdjxMYsxxUcAcCGSrF+dmKj+h/Qci44zHlxqPx5+FI2cT47sLtqK0Nzm
qO7ZhXWCEUnBEFU/rTbTLqz+R7pw9U4MkiRBFcDfhBFpiykoBzgcqnY/1Ct5CgkxNsqKfgyysfGd
8YpnS8PP3LM6UpIhhW2jOwNR8a6GXL1PNSyYdbmFooMQP1LFRjnK4oaVc1cnIaC9ZsbEge2JRlPm
E8fB4ZBWxE7P3I9i1Ey8LdrL3OpbB2TnaBHpUA7NfRX1EXMy4MhEE+zcvH0bqSXxCtFYN1BKOiMX
N9z7cTdIHw91s1s7nQTWnHAHM9Uh4GUNohbaYIu5nCk7d7AU1kcBZgGIdUCXP4hs+Vwz0tpbK8nS
UA7SFbmw1SeuPwBFpA1ix0GhMcewahxonElwpeR7w1lpbGoCbJypo/ts75D3Fad8hk0/b/HWdR4w
UoALUdS2b87fac1pVGu09GyOofQXnYh6R63Nu06TqMgdWrjN1vKZi96P669OZsb38fyE7lwe10x/
NBAaBihnCMUp1X1SSHGqzDj0Bo2MhGoasM+0jLEN6LNmG/k0Q8ZdSUpCvALyHu2B96ZiTnUok8va
/tHIYjg4bvYkqLMpfFCGa9Unm43hgMGJC10eQyv8Urg6MQCGO+1pDkCXy1YLVGk57mFpEk7lkFpO
Xc0/xjAFu6hn1dXTmIXhwai/dTTDjza511UM3q+wnyMJrL2HE9Pa2g+sD5CmQsKNOPi9Jeh5dprL
4VrmjNIahzooiR0SKWuJ/aH4EJNQopsKorQdfsHmvHrpSLjf3NIlmDp0DQBJZdCWzGn6wjnmuvDd
UnwMo+iL2248UwE0sLRV5C1LYniVi3GzpFrFN82eGDJMFaGHOhjVcAnRd6Vu7zph3jtL+hECGROP
rH1O2+H7Ovdcij+nhNNCw9jJhDh5CWFxsFIcVEpTJBn8Vf+MCYAWftIgZs3ANNcKd4g7JiR+2J4T
FcipySaYp+9uvbU4mEh7E4SVtG2KgLg1jumQD1I9YCLMjrf5CBussYjLEyhJ4oOF19+buvyjZbfo
WTlZAanh0OwCCNghb228LLefVk2+Lfposx4oE+1p6S+2rHzXFO2evvPkLaFksQC8yFz4p5UuIMda
mIL2ghWT5jQtD+PSyFAEDF9Z45fmHYkYt4fq3nVQRt4MxmTXp3EN69GAGUQTCBvO3nU4gK8jjQxd
HYDKfsAM/+SuKkCC3B+7ftLPTT2CIJTL/Djql3Q7SNL8atkeEmakdLUZxM0tEjAjfZkp4S9T5Qm0
c97C0Runf8qZ1Ca+EGVN6rGskqVmN/JsJS1XULN+AQrSf0iT2Hqw4/FhwEn7ZHbh0bWm7DUn7YRT
cNja1ylnTQi1Og1MjXnypHOIL3DWXybOdqYTVYehOCG0rK/QcYD1fyDi8audV/VRLc6xyXrnoa4G
Al5a0KEJSHcdt9dUmJRPRpc/JOt4wW0+vxSMDHd52b+uOBYvsSzVVQ4x5ytJRo4bBusg3aB2OCjV
RZfSchKbF5rqqKhB5iQNHj2bcf4CkYO5AdffYHzIw2n2O4LPygxM+iijFyInfgyaoJVTreVdUc33
1qCmYDHx6Oh18b1cR0qMtINdq6mvSLbMXVQL/aMZreG+T6Dul1l3rBNcEZlqGLjPjyUHLvTMdF6k
+4nodTKgzOhNzNWnYmoxqzhThJ8t/m5WvJtqxLmpNk5ztuK47lOn9LHxQhiyjUc9qvWgdIrZ4wTY
H5NaOxijn8dZgq0YCrxCsE6snIvVt4z3YVLpjIKZEo38olcrKt/hA36XxK8EhHnf4VBQV5GMR9jq
+alVdb2vRL7P40oEppFPvrDYoZkhKY+AOIfTRI3ji7++A4uU4zyPxH7SVUfPajACdDHfmEcTNpk2
T4q1OBAqB6BqN/Ve71r0h2UPNYlUNuwx7j4DTua3dC8Tq2bCNcunyCgCW1CJFk2GeKH1rITVbZAc
fpYQiDejRdOPXDBKeA+CIXGfhxbeexjBh4lmhVNyDvddU9wR+hIFy5Kd0epggNcc4FvlwFiSebgR
FyakXTbdEOfLQSTml3Dkm4sRR+TmXKMzyE46KyeERoaiNHQzq4fHNXK1k76LDYwuJGdoOoIenvlj
2GjxWfhQMfSceWY6N/HHGn9ur3MUqZjc7AngY9NfM/oFzriw1WCKIZTcOJh6O+xHfHMM2+364sbp
JXN6MIrtZwA1JaJ0ZoNSh4tkhenPJcG1X08CAg7hFcP/cHcmzW1j6bb9Ky/eHBXom8GbsG9EiqJk
WvYEIckWgIO+b379XQd2pZyurMx405sRxaJgsREJnOb79l7bhaCfjOzQIRSumnrclkGZkBqA/dAd
CLNyMC/sFSVWHv1y68bWqoocOoawuO5tx6mW2XfcX8tgKMy7HHAvGSa6uciAx8bQOHdFvsn4lu7J
+SG6oWLyRj2DtaraKa0T0T3rKbb23nqks9bUBDOEdsEZGpKIRxkU/rfSoK/Q0JqVbK9r28ec77Z7
EbOhUtgWBTotcQWdEmBpWclxwmgTpWw+A8dc61XsHVwKxhdEVE8qqjQCIfRz0pvKxm1YwQm99Lca
fB77WR9SbU19Jr1Dm88zii/ssl1mV0/d+JX1XrqZthYukkEt2qWgAuiARHLaqFFSe/gxAuPcJRia
2Jbew/6jP6rVd3pVVcvEDpDQtsVdZ1enrvTx8uXj0ezy5FxOGvvPCcAYGjj6hmjJF9U4SM48eGEn
qKFsqRDE/a785IxcKq6SfCLaodiEfk+9XK2PUx3qqxxdxsrqrOnc8smhp2lATvHSRU1+HcxQ8gVH
HC0Z+XzoYnaB3uwMjxx2u1S0JQWJitYDe1dBJOaCnLGUExvZlVTNL0JBB2WE1CW0FNyEcKBcSLwD
M467dtvyDtVCQ5QFkT1gddcGu7ClrhcIGxxSaLzaTM9VoY3bbrSBVusOPnvRsAU1XP8QdzextGvQ
lU5OuiTwA7JMBhQkYecsQOQaG92k7D4OdHIAB1obN+2uAVLBx9TTj3HF51bCizn4qrcshnZdK93n
iI+PzEhrgoddrTAFSug7kD7xqrXh7jfbx2wAmY/NzpZf/CDSHqIkKngtwxjwLsXKGtLO59lJNfMV
f+BT57vzwfmmdFzARLXdL7HnVdscieZsABK6TMaetOanIejj4OwgKpm7ElbaanWYf7P2Oc/ChiZ7
6jjsv3tGiwXWJSjp0k6Emfjo50yT8RwnP79y6Fgky8931TRL93gPmEBI/P64Kbvx30Hf80GgYCRv
2OLtI9l7stRr1Y/lBjemtVX0Gi8hzKWPX1B/hDYU7rKmJfPj3Wpz3vn8xuebUP6xTtvdYawULOvt
n5acVLptei7/JAVDMsfa01Z9LGPAiLN1DXb9vWfblEIl1Wk+1LsG/JjAfCT4M2UEDWJy4uJ8H1Fh
bSjC4+PPoWXtOp82KwFZL/ZkfZsfPtvdChNXK9bu2jSongwsjoExOctZZfe/lqhs2Tra6f/uvLl8
zzDbJ91LFr38ar7BBiAf+NN845j/sj3dNjHJaIbqWh5665/mmznB3NPY/iA4BMqg8agMzX/4//4v
DhsO2a4K61gDrmyhNf5pvjG8fznItm0CygloYg38/2e+0dU/C3st03WQ9eJfYNB0NG22G/1qX0hS
o57SQh13Q1KAE4Rj6qfikXTjnCYqQ6Ptbehr3WeJSqaOapNHqZv0IhBA1ljGdl7pJNcC8lYtssXU
sJ/xpoaufmQGlISCduEMKjYvworvcqd+6NkMrlOlKVZDOEiOJL1NxCo2XUifDXba8j+DoKPAGK5D
D+fM0z5nfiBWfjRRNjHpdtoJzHvXUM56EjKAn8vE8i/5q6i6CKQeoaIWTcep98Idc7K9NhMicOPM
RJRTxgUSjNbdYqKQrdngs2ckLAilK7T1iB2oelsc25pVeHjFtYuH1oPL0wjwIrrzBecClwkWaXp0
731tb2sDWCcqGwzKhXdn5qD+8dIpC0qaBwCWI7wPjLNpl6jL0jbAVg2ExaiZT4JdBN4tIcmE8E5t
XE1oJli4sBRy9OqVK/WdYmq5yg3lk029YD0JWAztSHpal7j7FKIS2Cn9REQkQY3CFfvIrE+xceqH
BlWfidE07OhSZmyBfXsaVi0S4v3A7nyJh7zcTzob5Arh2nkMibEV5BfldneK6PwfNfu1Duv4zujM
k6EYDtRXwqUGfMrrqqDpTgQA6T92CdphcOKNDGEyAXVQuGWhOBYJSRZNB2tTNUl+yKgfGCIijZxm
RTiMDWHmAqZDQbctn9KeHAdUPlNx7Kp+2nkwD0OyE1yq26xo3nwtf6HqS5l6suH/OLjxTZ30PHt0
VorKsr2pm9OUJMoecP+9lecOiLxQP7NVXAy5+cXR0uYeF+zdUHjFUemAzGAr2ikqqSI9GztSWMYn
n1X2oh7EEjmudxwniz0xcO1E9p/81v+EkR9VdU4aA/KUlAa9sdgQuaUC9gM6qNNJpOJTgp21TQhy
rj7s2iSHFuD07EbDbxXxDhD+YOKkCLE0hzE8U76XMRvkeJgk6Z5/CgLj2ribsFecvQDfwC6qvctq
0prZLhUb1U60Ox5CV6ThPPETPjhHQcZNgsyl7Uh56Ae93U9Fx0zeOV+bMIx36gCzPylsKthlE5Df
rD4PsOaWHcaFpTmQH+iU3/rM5yFD/ehRg6ZX6H9Nlf4uVbPHKdQ447LoZLLHgQdKEEwcIzrSVXWl
dcYzBNzHegK3S3wk0Nu62le+wp+aFPU2H+1T/hJN9kgleKBwrD+OkZrugqx/8BTwY1pJX4v9Zj2m
wTaJ/KegV767kUdO+EC8o2GNezSc7HDix9EOy3XaqDKuEwkTfYipdhrCzijZ4cVTF/TFXS2o7nDx
sB8j1G6Z1YxbdJCPvFnjgU/5NRJ4eLNIo5YStOtEd15LJ9/mqAnvDc97qrTqrgYEuwI/L1bANppj
E39iwXbX+/SmKC5irZjSh/irNnTf4p7G1jS05IHalMoiNjl90ZQk0LYDekFBFuw0iWe/1AjUoYea
L0O8IJuWphtSF1lTMo++S6pf2gzaYoghNoyl+WpAsj9oZbjJhq7c9pA5iMYgfdvSvafMViV6OrIA
GIGzVGE8gaJdtDGFmqhE4El4Vruckm4D4oRUuaA7F5hOkBAzGGmms+2naFeXbNvG7QA/J/uU6LW3
z9NyW3jHuC23YQWETWV8QO1P2UXfVfq0inAZr1O3fLbcHtlIYpRbrKgE5hnkrRTaohnbaNN2Y7jr
Ed0tLM2CTDbE5F50PnUeaSXIKDR39X4sEQIOjVXfyPtb0qp6aix7XIreDXYae73llIbHrqS/Yhvp
/aibD06nb/q8p6kYUKXKxfiJ3PF+EaF2uj5POD7InGqn9eTux65B6imrvSoJnAMZQqOhxktXPRgi
UYmipo1vHCjhivM0Nj4L5iA/xXZkrxrrjVw5BHCtsfJG8ju91HlTPEs21X2WdYiYUUlQ+WxMsr5j
9m84sBUb2JZjfTNT7apaDvo6H6VOBYfBtumrlHn0OjXoOCh9f0ZiA5NSoaSwAuGKbkWrVo1vk5+3
c1r1Fe1luW6QQykTspwC0EaQ06ijw7BXoNssLDExwjQrIzDeSzu7xRYDxlh5aBGqaMkyWWw0F1N/
a6HfDL3k5E/xVc9HToVGp7VeGY+GHgELBHExlmW7U4jHQqqibTuV3GakBivqeEKy9jfWuFRHg3xa
VEjUx2Mqs1IT25ybzn9AR7UxIcIu2Q2F1LC2NIK/lGECo6seww3EYJla0u0btadsrmuImoHp9In7
qOZas0wdfdpYDUlZyE33yMKBkxWIcczEbJcSxu4UywiY5yKw822JsX9p+8FDpU37TEdbFhYPZPrt
Yc9p9KBQ7Yd+9LXDhXUCtLMWbcyfYrWE2yApWpRQQALPOKdeRuJkPEnuDRFcHjwLr5FFqL5/Qx0j
4HFtQTe/BKPzyRs9d2EgUgisdDioSNLicnyLFequjRFASCC3GBPhqgniNxgce8BGNhYu9lDumxVS
tWirW+0qWzicF83sPwfdNK5EWcO7vmNQ8Cm8e8fGFvc+b7BB2LU025NiyuQC2yDkCr1klDDJOh07
RMaCZYtclbltXDc+FglWG9uk8PdRt7cqegeBQtSDO9avbLjSCGFrbIcHvXLv8EWxHIGH0eoiuCPb
+z7vulssFXLR4J6ChpMLpCGBs8RMiSEzcdnp+yDPP1ctSJOK0W3pEOEUafUnz4NwhHnlG9sBdzMo
xn2RdZ8mOBNAggG5e1az6gdHPwYN4uwAMT7yhEVZFHzvlJIF5oEiSa5ZFH7KyvIbtv5NnGbU0Xwb
wDb6lsR9MolZpWPobH3s3HYIkt8IOfsQyW6iYVGwtioM2nWplXE52UgufNEdVLhZgav2xo6ZPSB4
i3iI+aZvUO9QmQCTGDdMuD2um9Yvkz0C8+FQSQbEx818zJamnvkYJ4As0ncxAzhwj+SPm5m1Wqlc
skqwGf+g4EbzNnL+mYszQRyN4E1CKny5OZ06VEVtEYYLKoJ0forHNG5NMpcrRQqWm0NNW+THTSy3
ffOP8z9YRU9JXf4hSqNTYPElnB9pVAYQG97r2GQIGrR6Ox935T/O9+ab+TfqtnyzZPPw49B8b36O
H8/58XRa4TNLFmNc7EX5OkkDUt49BpHq7W1HB9muxAhmMtKVEGybh/kXnGlU4QQRFW+ZHhUg+d7c
KePuj5eQP/utaMnrU5MlKWvZoeoCYv5Sx5ekae7OBz9ufjs2P+Nvx/yoJp7DQNr+58d//Oj65EgK
AfMxzxnICduksEEl4oAmuzzMROTCJvkX3js/m4AwkmL01r38Rj++ViETIZK5WjAT9pKhqiZW+/wS
XY9bCvR7nc3HVMrsu5qO8MeD53u/PWElMyRsqm1SWAjD948buB7UHOTNfCxC1bGqHLxM81uYnyqe
z7H5CX/cDXz7sx4jbBrGKTu0MhJ7vhfPMRdJk8rJpP3WyZQMD3IcYQX4QoSdOeMSd2yKziDZB1ot
rIUjpM1r/toCOtzxz/vzZy9sRnNIaWhAs4FiSSM/80JGecz3PnDGfXOKC5Le9Nl2RueDv2i+O4OM
EzfYWqVC7KLTfJ4vo/nGcQTfQiGvKNCF48qFrbfQCjJQQeNUfBpcROOImWj+cb6nyh/NTpT0RuVd
rxNEs6loYDOSt4wi/6J4LiR70p9lf3w3xnV14TC09IIqvHbIKoYSHYlvTR0THhZAtPrOHKv46kbW
1qr8Z/oqycFR+ghZwqCTfVpWCN19aI7NoQdA+5TlBsnabvqQGWj8qeyLbZiPTJctiGTGSzZzxAGu
80muPKQ8xrQoIoWk9yxKqvK7erLfdA0Zcdeisoyh1Gk4fA+WAM/ZJpiBIhw6deWJvTawighiZe8S
zwW+p46PfUvFXev89KzrOTMkwfIr3CT0sQ2Qxr5DorAVQKcAgWtbqn5shw7VpKS6FSTTh0FVr0VC
j7EMqNHbffbOFf5kMtHvK499maJE4a5V1QQTADkCuKVChImXpqY25tt2sB+VEWCj6y9BVlSLMOii
s26wItSqCqZgiJ8HGWdDH5ukDVYUnH6pHJVh+jJkdUBFsV1w9+Pgb78z/yui458PmX+P3tGXihYJ
XUbvNP8bIEnq8/NdpD7tJieWxpeR9bNuAr8JDHT5448btiVLL4mZ51vg6ACVCb1PptLeozazi4H6
mNd6qzk5FXPpZVBRhM5PVP8hxahkXmpcTcPeHgC88/zzv/lIhFedEveL+Vgpt/jqSBSffOAs5Ph4
io8fsb1iiRvpbYMpZyqL/TDZjUG9nlNxySek3Trf/bhJXFFvMXzuRQKXHoa1QeNanv9uyzWSQBxi
C6r9OPbxD/O9+cauoJMsKoApW3w4jBU8dr4J4vFFr4XKQPLvQyjOzaXGOg/7OZ/X/LmQJIeTHFJD
Eal8h6Zt3iWK5m4c+U3N3wNcVf5h/r6CFPcf2A++d13OS6phfUayRKKhjDCeb8Y2Nw56GAbLrppc
1NwOQgAZBlhZgX7oRaHDqR/pQsFLZ13+MzqIxtvPex/HMGm7S9R1XrLKYcAHkhaVyenXk0CWBXTG
I2K1SKz96SFPo2ivkEWJPBIE8Hj6UemVyPz5XpcSHJ0o/S4wdGYGuxi3Vqfv2LjSu+DSWLDJiWDs
y3c1zQPiHGs0v5mqx/eRZ2qID4dXH4ClIb80zoYEGAFvq/cufleZo9K347YoVH07JxrpdlRtTNd9
MOSzzoFYlYiD5jj/PEhuO9okT6zFEETY2iykIU4Ajt5MKvwJ8feZCDbfAA4zU8wJzAh4XDEyBmLM
t56aHOa0o/mmbmJCXBw+7jkGaX7c/A+tJaS6bp4/xHzbyup5mHJu/fJb8sk/XnF+rfnh//WYW4fM
KR/PMN+bH/dx7OPHj6f5eHsfx0TJxeoH1MxqR9z8j2eef9lJe5YeP977x2PCxA13k0YchJwk55sf
v6LoOJdtSyJzCwOy1tiC4+oCGxcMWGxJ2Ec3FK1bpl62+FzPijz7KF6F+W42U88H82n41GN1g5op
7N3UB8u5lI4OMFqZlaFJOy6nzHzmzufJx83guOeKaN8Nlo0C4cyDMOgCzISwyGX67zEMrKYsJdUh
o9ezaOQ8XOD7++nrnt+EWnWPvW5DiSCiLYiMdDcbwR30HCvXJZ3Yhfx34E+g2NzgJyKyOzQrgYex
98V+5n4RZH8hG8SLlkzZi0YjWGp+DmZx0qX6yWq2FUL4IglxbzWQdJuw/MHL+F/bD0DeTe3+v/cD
rmH+7fv/2dfJS/btT/2AHw/8dz9A+xfiKtQXBvV93cVA9kc/wNH+5QKYUD22gxgbQVB8dAN4BKAY
29VsU6K8/ugGmDydaamabB9w+Dfs1t9huPCr/MZAcPkPdDCID5P3ZcyMhF/4SmUVtFXqeVD7nTpb
6EH4lc28rRIm1uhb1c8vVc2iazSqjjSgBs6uN9g43QWrCE1Dv+ac0X6gr3fL7gkxxzHSrWegqSF6
SxTT0kKtEaoWv6R+fHJg//QKWjJxIsJ7X6MMtaIHqkRn4rNgtPQDAsNqAaKioaTiuluI59doADWn
FQ80GTbkXGBKznuyY8mSDtLkTDBKs2pc5Gq6wWa6jCmeJK16a1FbI/SFgdpShlfMg2QGEN5SlwsV
b0+HDa0p1WOmfMXANiyQo98UYZ+9DElyOTULir1wEyPSrtEMLzNdvItxoAtSO+ciYceoDxpSh4Se
qfOtozJdeXK/XZOyZNfmzjPSk4R4x7q5ImxlW1btUwNHfAH/n4r2d3TncJCr9RQGWItWKCPJ2EAT
aLU9mgLl0YETufD17hT7+TGo+TSdQUHa0T30gHOjJjnlmblrs5yHUFEh71ZBvhxVzpkE52MEzIeE
p4vnq7dQsXZGNl6AjS5gOVapdqsUsqPial2jZwBlfoJH9a4VxM0p0WcfG37ktk96aD23Mb2cQ+3X
ayd3z44xYL2LT3YsXjRrOqJhAz2VnXqtu4aqv9eDvReDNY5a/BzxiYH+YorxKOC4e1V86L3oUAll
0U3iFNFFsrToVGhI6OKN07WbxoTVSiVfT/qt1cQHLfUwTkDbcOzncqTxrYwXdbJPzfhZTag6emb4
bqScBxSPjoMV7n1bO/qlueuzgD58GqBqJp6d5L0d4aEHuOFSaa6tgC+ttMZ4jjui+izcRf0aQ8ml
CK1d0YQHQaFT09HQV/FJfsOa39/amgySKX5FoftuBeF72QxX+TEWynQrXU5qc3rSyi3rxrdRbVmy
o+1Rh+0Ic6FyCRjN4n0Zt8vA6K9eRsxylZOyZhfUvXRo3IYHvr6/0OtgOo8QMmFVsM75ZJ31kE+w
GI5aaO5g4ADpSN5RmZI5P6BKx5ummvHJsKabPCen0toB5sGGHh18a3hzC/3kuushHp7scATFYT4T
64IPTUMGHJ+qUrzMrzG20oZgXOqI7lSPWrQtg3fECzhns2EbDMmLow5H26zXJt9KSEkz7pbAUU95
M146WZpVo2erFe9VXDNINJvUEQd1TCh0oX3jOocYjG8WoFFFkNxULlPEH4OYLtEUn+K+2ZSCc1Wp
HmOsU2LYVmV3NZP2qVJSMk8YDtzXIZxu3tRee6QvwXDFaoT9P3mpuy/e2Byafro55XST32Crjkcl
iU90bF7kByPPRy3or07UY8ifbjWivE6jvEvWsPyTfPRnqEgXhmPuLJ2vBqDspa+JlNZ74tw3yF72
gVHxfNXK4++JCYOi7bboe+u5Huq1N1m7yHRf8UxOIWOCb7aPrRKu5Lkdx8NRvrckYCzrSceKtGEp
Jn0r4GKIiKGA6IajbbWryZflaSSuaZ28D6a5jqLnvquxUg1PFFU38mTyynqD2efmN0RVp7eGT8ro
nOehADgSq9NNNfe14j0GRb2pLIEkodrkBpulbLrgULmE1vCUqtaqydZFOlyUdrw5ot+60FKIJIhe
3ED5LHWHdzW2VLNS38KK2qwfrDo9oKGo2mfDGd48st4RfcFgEu84lY/oKJclJ7MSROtmPOSBfdbW
JFpe/D6/M4DY2L22GVHTlFN8IKeAQJnuaSrVS4G2fpB3rZ1lTEfj1Rbxg5qLQwM5qdSTU1rOGz1M
LSGnBJ+0TS+1+kot6L5tp6NXNE+kDW4mYCbCH46UHwg0ik+YOzc5ggyD02uwnY0VIAm12rfaHy64
0je47Z5KiOMopYutH07U7y38OjEZFVxWk9ZmmPaTA2mfT3LARldC7L2495jZGjHdCOJ4acryk+7f
2nR4AqwbLiJzIC78ex15hGLZ5ILEJzkmqJ5zDhHYyouo1rnGNA2pYhe4z21blAstY6bxzOeyxTmS
s+Hu1OZqm1zzDFSLuLvQfH5peI0EOeMABTukwrHoDZtLLX0RXs/1Ed5V4Vm+Vqo75/mK04azhp56
6SOlbRTlrBE4uFYJWqQEKRa2YI8Uoscl6CFCTKmLw6AgeNRHY5cMJEGRefXZhTky0sndWUJ7EwFV
gNKjbkRhFWMH2zq9tw+CIfYuDmGuRSP5VTZCy9ixD0x3nxI4hDvRUbYLS3g3bUzc/HDxyHM7jjl+
HK3+Ci3XRJkJASWmtbLwyRDMmGcbZZlZAzBcojH3ifo0oHIi7Yo9VGSb7Y978zHoUOO2T5t969gP
USj0zVyg/ChVzj8qZvWzcokIgrdN+13uE+UWet79eg42JRS9q85o7pwWlq/q+QqSgMRfsguIjKVX
TTAY5Q2KH+2Q4pyGnMTulnACNhDIqqSkO08+hxF116Chpux6RUCXPl62SVduRjW6aY4W7kdyVtwQ
uZXXqruyseneKOsp61aoFZGGKeseoy1zwCJXnt363a6omSPrHjO8F2OzwsvklCtS19djA/6dfLp1
WlMaL1tFVnHz5sdNq5P+xZsDiePUZ4fOHgRVlKBNhp4SJXaihJcsR1HN+usG7CKxXibL24XMAusy
dF+qTHPXZdu5hyhrv9I4WGYIm9YABWHMYJBo7YHZODFv9uA0dK16Sf61Y4YbdaGxX1kEGSf2BDM1
QfWMHA37ZYFArlOXceXu8mJ8ZvPF/orLXFQMHlwC2dheU2+6BtVIb7pajz4LHajdXxKVFj5hD4DY
PQ2kisvwNyBHJPnJeXYU+2yl/ZNejU+xmZ8Tmzad724nK3qJzJ0Cgd+kQPbLov7ygwn2K+5T+89l
MvhVj1BzFxGO5fyOIY0Ep6HoCbeiZ/JexntMHfBd+iffHc4V+HZlPJasowZcMf/wyr+B3igIeLrH
7sGwyLYCNfobpMwz+zZD+5DR+dAuo0GAGrGi+wTPDOMLC50IFP6AIkTx7LNcKv3Dy0sy5K+MNF4e
JZLr8A5UMlbU316+d5zBIOw03+kNi3jGGvz2G6UsqDZcY62/2kb0UudgIx4iKz1WJqMaC9tQjP8A
vNP+jM205OcASkl3IANqnvx/3ugvG5UAXUvo1mSGyC/fGrqrxcokUY6uo97j+rrq4O4dUGcQ5Jet
Vq2zpL3SV1tnGrNPwoLVg5OaAXZxPv/9RyT3aP/5EXkUWR00Wpozo2J/eWewhvoJv22281q2UGp2
NELjQakjBDQ9fizYfaBH2tf59C4I5ouS8Y2V2FNQX3JLvKje8GaEDADz8tC1pkuw1W3lc5FMt4ap
yxAQakaWIaztbMpWTjls5RIEv8o2FtYu5AKQq3QVe5WbQEwMxcFN1ctkWDuMkus+cFeY9pZh2F1F
W60185mQjk3J5Oe7xNJSpKrc+lqO/S5prGVMS1ZDFQXXdpPZ1UalXFmiMR3wiysBHdJJxXxjkjNn
YOmqLq7WXn1id0qv5enFC1wWFB3dEuFZt8DxSqkJgjFBA0xVOVWdtu+eSCzK/gHE+Venh4mczcLz
BlP1d4KynkRemuPd24V6TfaYekHadUiT13llPdy0ptr//deuGX/1vaPvk7t2FwLj7xxTeFgue1Ou
zMCG3p6IR5FubGHcRN5fayY+9OvxyzgwqE3ol9W2e2K7e8CBdDBY1wME3mvTY1hn+yw/TYh3PY8G
mp7dI9vjZFBZkCbdeDEgalSufl/rx6ghVMvORj5Epo4+u5sYD4kLBVodHXoXA7CysDp7Z7IAlbuC
hDPBC9ODpg9H8jmWBPbdOnZVxEasIcJjlPpqQ8dT2n7L/n6Lv/2Ee3wT1a/EUrFMiVt4ZbTsBy1e
6U6xi0adPlTvWnvyzWTwkLLAaBXoJG5XCWGJrn/yXQLG2Ou/AZxEpdM96WWxTtvgPouHW+/4T1GE
HJ8tGCtw41lPWB1X+TqxjC8V29E8iV7korUp+i1u03M61nSpx7dOZzmWRWzZw2tZ7WHqWG2wp1p7
CSxxitX0FLrms55bu7474Iq5GxTxrujFTg+slRu0GyRqL1riHxyd5v5lKIxdOFo7WhzHrnGf7Y7s
FLZ7rFiO41rhciWwa94nAenQ24lhNzyU2cOgM2nxd9CKP3u2zCrO6fK3uOqx4bjqm++aZ0ejTPD3
Z9qfEbM/Rj6keqjUVBcbs/vbEDw5+IlNxcgoOmpk8A5PA1+7dnP8AgeytSOSaZf9w2j7V6O+pbLk
dF1C36zfecEVPQsnMUcG25gNWc3GNP/nKfUvLlnH1nTTlLeE2cs38cu4GYVS2a2q2c50O3IarZoi
TjI9VQP5o+TVOJSCyCcsr9PE2sCt14OmHuswfper7MqbjqKx15HhgSbVZKVl5yn6GX7GptPNZ4eB
0MmSgwh5TI6dRIhX1+Zlyi4+kTpMUT1ZyIE4TodbG+i3TjBUV1UcAIpbF2NKZqZHY7G9Gnz/rR+/
kPN5bBrS/jLeJvsyx5huoWeeY0hAg8GSvM5OlnOdQGhabHTkm7RYh9C/Oo+G/ZRTtECWh139U0GF
wYUSEw2X2BAnr2+fIFY/B+lwdG1xyirjFOrBGjLZUW6bmjA6qZMDS6W64/Q4TsG961P6qKkX6BVF
BKp7i6HLP2stwiQ/zPCXsvRS9ejdYrpQRvYkUXzqBvLkYSokfJNuYuxkXUG+nFox0HTCegYD9ZTW
FYwZ51nNVMSczdUbSDzmvfh+/yRHcJP92t+f3Jr6FwscTjHPdNkVARu2JKX1l9Mg04tmoKua7TRg
IossxdFTYtKNGvZNlWPaNLzUY07Yz1IL+Y4wtGz7utiH0OXQOyUrc+rOFds8Ih6PrWlDDnQPdXOz
aKeU7NDl1q3rLnU6XMEc3NWuDmhMfAHkswDIQ0lOJZkp+jy68YvQeX5H5yPts3ZvRv4mp/CXYY1p
dcY8DFNxx5XPalQuKogbv7Y+HCdG1XLqYJbXqOnqY+T3bw4jf8pg5hj5ySx4pdE9KKbF4mPYahQX
qN75ynD13O6qte2qtWCx5V/lJtWJxaFShq01NdDtoEIaMnuH1Q71F1qYtzJUL2zwht5cGhTL5GrM
j0H6spmD8XkmWSzQ2oNZ1deU1PIRrrlcBFm1LFkg4BRgf/Bs2L6zbfP+Zlv8xUQEnlzDfygo0TXu
a2wpV9buzervv+i/GMVYuMn/ULBT2f7ta+4DJONN35H5RlpUDRPHLBzqmj2JxZzkRjNcTPvgF8E/
nF+E6v3n8sxl+cwMrWk6coPfhs/SNEYSL9ps14TWLa2Sk5zniFDrknbdq3wZSXry+2Yl62cxvAHf
MHeVNNWMFF6ocOpcKEZtLWCPkCdJyYpFdkxZsyKfXq7F0E7bFFJMOAZyveRSKHVoHVPdwMD3DL4K
qqCgP9ps+ujUKsq27uwt0iGnZz+UIDyEm/qGzOMc0q0H+c+2D3dpkZysVL3JcVdw0omMEmLWL6rU
WuP+rkV6Ih5rBYEYr3K2Yz2Rl9ObbHRhmz6BEbmz0fQjkjxlBvtxMV2HZDymDuOGvIYDI36Rf7Mx
qTcwfTcxqaeS4Mg6foWFeRpNtn08No5weDvVWrcZfRFLyIUOyv5jw2lfs3PFWd6WyblB0m/5z9QD
pdjHfZYViqDD1BiGTLfmuZjSd1kOcbvhPmNl/i0vvW2XDicN0q/Wv1cJrL0+Pdkmq45xmt7Aahk+
IxFONjtbEt15RtvI3pBl3WRlL5NKT6Ef74PQhxtsEqwUltpiSsBcsN0VcXIY8cOHLiiMhEqscM4I
VF/a0TnLqrVGvU5Wm8YyINrKXMsiHHuvN/lHE0v0pMcwL5XooAJlrER7lTN8xLXRd9Y58MeL/JnQ
NgKDwQknB9iqp4xycjfYJyT0SCNI8YtiNEl4H/FDmzs5+srKWs5+0Wy6e+Lf503s2D65Y/+m5eJx
ojijteqjcpCjbkuRXPXFCafvVpvEiwleUMtaNpvhi4kNo1IsRmiqr2mHyMcXiFSCI+kez7LSlgLm
qbh6MxU4lEkFPmH6YHVZhI+itAl45LmS8YYM81kE4Tr39TU5nG9dyFTHaqIDo650IBs86ohetUHr
Tk76IXKDjay1QTShvFiuEUKxuj0UxXicT3iaHnIZSeIhFAQ+T0Yvk6qAmWUYBdiAFc7ZQ5ZCDXGp
p/1eTj6Z2bCDtM5dDd40eFMV6vryhJPVV8GkWgzsHeoS6cMAGhxaPr3g7pZMdHjCiZm0ZPCfum1X
UnVmOJZ1Quj73/9+1NKM/3DKED2iOxYBoJbNIKLKVcwv01MyGtCjTSvd1c74ltV8kFO/N/xP1Lko
eLQmUbpsRt02vaOMSY+mX8RcSLL2LE+smmwysJLsARqPEnHeJ1dgf/OwPT+Bo7+WggVuFb0jpXgT
rkJLZzgzeT96sbdCMQXzA2vCHfWgfl0/xChugYxHyyGSvJGOOSerFBMaMgHmQzvujBJGv9G2l9Rh
kx7ALFOtgiWzC7E5j8iJoopkT1wmg51WG00vX4rKC+GhSNYVRY0KGzRUK2qbqlH0i3NGsWBphy1h
jPmWpE8q4SCcmvEGlDfsunfI4hiaucDl+BIS1ZMLgWFSXcpR3Tab41pncJJjziPC3fP/cHcmy40r
2xX9FYfneIE2AQw8IcGeFElJlFSaIKRq0PfIRPP1XqhnO2zPPPVEcavqlopCk3nynL3X1puWAXX8
pXtUIWp4I8b7eUztfV8DbjaOigTgZQ/Pk551uNtWwJNx5Z+WJZC0tQtSpO3y/nWu/2JYL4q5Rp7q
t+W7LWVSZC5H4+SYXcm/3lTMBJanInOxC/FNfPr9Le3lpTOgMU7AtXNcThpEcb4amSClefo5FXwA
+vbFYmD3je2+ramCKvmsn5PGxQUxDTuFwFiU9QYDyJ+8l68WSqHlhe7d/yz9/7+Oyy2HNKf/9oIF
X/3Xv/wu+6Sfnr6K3//2r29Ji8npf1rn/uMv/eeo3PmHaQu+j7kcfEzsbv81Kvesf+Catl3b53X0
HIKS/mtYjj+OgArO//qSiGAa+n+zzol/8N0sTweNgofBFOL/MjA3//4r/7Pdw79vwUgUS3SArv/v
Y4unRIVMPjL2/dzchW80aJfLdOOeQbF0TBBSnL2ypE3T7PLZZQpES0UZOxg3GFf/hgr+UxxEZNuB
fhqI+YADOjF/i/SkQpMCTxU6PofnY1Frj65NNpPSHswnMAdQLPrQvnIrH9fMu4JcULAYnHWAg0TS
OzZ69yLMBxGxatWVtAfd6pIbeFnd+Cn7w0nqvQ7Hj9Ct9a3lk/UyRePn0N2St9bpDJxwJIoqjRq4
/ky76HtMJHCF2F9HtXhOTMFEvwNAKqBVa4fpT9IR2eoCs4+AhePRxXm/5xy7TpbkArLVqzUZhBFN
fnGtStfEM21be4/XN3NCka9sSniMKt5htqnyBS4u5hJowXy8RXji/+DudQAtiGvT+nLFlcYzI5uv
dOl2qix9bvW33P9lOT6Bvoqhmv/ADO+v/kpd/jpruX3PSajgxCwqr2T5QjpGoaU4tCHGbdpi0ZJL
NJV2r+HZiTEbmnqJ4d9cJLzkMdnB6B+F7cbQRko2TG2IGDgku34ObeAKfH7TsgQpoW30ILLog2Ad
aeflaXK7P6Pv1uc6EaecEnSPylJDKTusnMpObqbsWoADjHeUAxXHiFUEWyLaW1OUXAu9/1UPSu5i
JqXEOoX+22RPxttE8GyN4d1sFv/yUMAiR9qzyWbc63YmjL2XwshxcWX6w7bBZHlVUxsevEVMBjyi
32b+bVoGK5A3SLOwqN7q8lFPiNH9aOxY5Q0+ih2dVDKazPZov7ejZxzaUePvKTKq/cCOJzBMkfEp
Q+BDfxMwis58c5ISbL3edCT4tf5hFGDKuf1erkdBgSZ4SvPfzuC/DjFByFH1a/a0b9xc1XYws2Gj
h9AKWxu96iKMq7FxOdau9MpzawwtlXNZgej1jlT5q2TuHELJkSyqMnuusHlQ+4CN0YpiCNi8sRnZ
1WGcYhzwNjV+mxtEdhQv9ZyymxjT9ziaw+avFdvHhb2o/3fu8qo5Iyld6Dzo1+YeqRHLl7YYmc9q
nBX+igbpfppB1BjAixfp1F/9lC2hpQ90Yf1F/zjmP5LW/2HrRCq3DrkQS7xj/zNDyhL1GWfNFiZq
Z3tuULAxsXPr0DKd/M9f9/ffRzbpojPLC5IyhEe5W7y35FMRxbGBOUcN3uCdSCtXPwwhNBwkO/8U
cIVafoC8iXYC8M3xr/sclf5sQR8twipgc2KYFMNyzBRMZB/FmLVcGK1oLmnRPkA/7tOWo76eOaiG
lZiPYZkC/SgiBkZlC/aN5JdTpXf3Vopsx4ztidaB2PaZ89Q02D0FokzYNDeX5CVAeXG3HjjhgDIb
jjTJhqNpJ5u8R4rZV/62j/SF1y2vcUrCdG0ip1Q411bTQN2fD+2m7bRq78oF2QqEfP0XP5Aqz9q2
Sr82DZaRREQcvmAW/PNzJs4Lkd7DVlVQTkuddBXmz7uwGcnEHOIvL+7ktuN/YrRbc1dx2A8JELZf
QL3Go7l8CWdrBTIXSUK/HiQIBxxMZTN3RwvtXh25XFpOIkvo3WHMrXU3uhP9Cp4RIBF5AARowmJW
H8l/Bn2nmfAKyq+hwLwPyusWQUpFe4i7vy2778k1k21dgZrraCvwLDV3x2Cl0VzuEmcF9+haWQUn
Ip2ec887CzmjKSg0iLcHhuyEfpqe9eTpxSonIPgERkvw8G69sXWPcx29tvFY7nKMGfhIB5cVgRS/
YTJoPNs7EXfcDAeDDyTrDTLvMnBATZ/6Lk/QRevbmOSaf2bHtPaloyoMJo6d53HMXkpgWbuwy+4Z
ieNPNOOq59YnJwNB+NvUVqxbTffj76+iuCPxxkrmwOrfh9I0LqbR2U9M6OBl5Vq0qzAT7bHkRWtc
3lx1Bn9B5OtawNnLPhuN+btX8bFoq/aeeefBthmee/38ZcbVE2nvi6/WwnI8tB3QB99659KuPDn1
p0mvxzPEQvroWX+RTHKhPJty1fo1XZjcwmEkQiMyV/aQNuvI9wNvMuudlypynQH07N0R2QNT2WEL
Hyncdxamr7kCecqD30Gf1oEez1V0i+Jvm3kwp247305APDbxKG/tPJP1lTQJj900rRzeqUs1Rt91
SOq2PWbDPjO8g+NUIFR9TRxFnJxbKAI7t4UaVY7ZO65D/eyElbOFGGJBjYGNJucuQ+JpJ6hYKPWx
f4tVFzHtQc79JqYcXqDVjcHghPLInt4wfs+9I6a9d+EUJQRlWkOw7Ri514PYj5NnHvuq9+gZ+v2L
MwWEt3dXuGDX2K8qBuu62GW9qdYZrMV1aCCBL/JfJUkza6Sjc9Bk3mlIbHlApPWaDIa+H6jIWCeI
BJs9gzAdDZ+rUUY5bmMdZ9PyB1zCcuPWcseiNKCbyG4Mzm8Q7NRLaZV4C4mbIQimZ5xJLSmI1r3U
Lb9K9PQZPV+yBWPyimMa2g6otD4LPzvHHNaJyupLa6wV7pAXZeGldW119MZZEqFk9Ghsk/6LIJFc
H7RjDM8VBkse7lI4NgkB4nIHFC7c6qTO98pG9q1qMaI06g6uq93SofLvNpQN3DBNe+o4QESIHRV4
9NG1uj1Rc956li1lnOHT1upfwe+Qk4Pvi8cq/9Kk/2xporhmol1LRzVn7OXTuazPkh4Z9sXQPEp3
vLjQPIO49e1tFdkEkXfDNsmu4Mejg2crBOmK/2kW1GU16FQ5e9HN6MGIm42/cXom9TWPbKjwfeYd
ucHiTHXaP2tTPW+FoX2opCgCA6bvo4jsS56muyhL2zMt5HjNLjSf9PYFfYK2js0hf7LDWA8IEa9O
cNJfmBEwYS5a7RrDI71oMNlW3udURljQNYt+WRZifbdjZE3pBL06Ir9cc+VDwckB85JWR+iU8iFh
I7Fmoo6cZ6D4Nm/b5FXNozA+Zma1+2jg9lT2qohb92JUjrPSvInbYbr2GORWKvapM7/05JSf+wXh
2uuV+Q4R2rMkAbL9XDKGGQng6JOTRl7BOZR9ccYYdglLpR3rzsQBH/vzVs4Z7YSGj2BpMRkedmKd
B8UxMRz9sz7qqDWd3no0PF/YXpxpE4sIyLbjgbkcyg1pRc4+jRCbdtZQ7oYqqQ454Sr3UYEITae7
mv32dY7NcdO4lrxk8CGP8TZttfxE2HG6NRF1P1rL/GTpW1l10j+SEeJRNMG/iHniqMKKzTxGDb9M
8rPbFD9JQgOIr9Ue4grpfGRIN6NPMyvVNaZE3Ez4ddZFi3zSYIe8TtJ6xtjqbFjwXQB+ENpqJxZb
jAz9jrq53WkdQ4Jpjgg9G8GIaXbfgt2OkNVmlrk2u8l4qWq+XYah/j5W/XvfgVXVweg/dBPuUqHs
+Jej0Iep2nu0M8IkfMPa6LaPMgVRjuKHVb2Z6x9dilahNLSIZMncJLwHrmyoqm+3aNUxmsjEERXY
orJrHiX+Kdhs3+nQQnQoggT27ZNdmQI0U53DcUUiIz3Ql01ez6uRlI4jhrW3uMj0Q2jBF3SgOZKI
gsuH1Y5lqjVX8JLmSyJ/d4VY8JouxVPMdg7d30sUbPXlumpaTIhPQZEctu9TCBHAjiKOclJTW/UX
IVbAtAR/HpgpUcUMnbIgQqbPAc/1PuIiZJYvnPs0LeGSJJhkVeetUr/Idxmd4afKT7/4LuGpbIAG
uG7lfCGzM69WjL4v8eGnce7bzDC8PnrOhs0cPUdjhHFZleW+KmJIELreHQyD655GSBd6AFP50mLS
4ESs/TkmiB1LwzaPXWPn5P2fcUFNoz1kOOAO72VLYEphURyScRrYvP6HebYuBGDQMmtsHmOMYERt
hDeVh3cZOw5vjvanrK30ILSDrKtDlEqAk0XW7vFDzkjoerVGrUXoBVDQvTfV+zrsNDqV0zll++xY
7K8uepFV6sVTgJshP8VJ0QTQp7aJLrQL1dcVZyYnIxMLN8KDA5sEoj1ZJXgDne94mA1SAoW70v06
ZzbRYU1WpC9osqguI6jIRPavg19ne8pfJK6q9jkFR+e6IQO+xyvHd555JSIf/x3fGWLeHyd05a4B
BUf3qkyvLDfUG7XRPbfpiNUaZcS6wFOD3InhXk++Aih95t7AL9Vao8IIsKY/jYUnn8IftCBo8S1R
mwVNDCAiesPQCsZpP7n3pIPJBv3CJUUkKVeuqLF9qyw/03aaHYCX7EzmhlAOFMux+8FceVfgAH2U
oX4luYtnMS4IhkH/CJ5vZy8JHz53La1Tfjb6jEE1EFXhZBht3FY38T9V6C8Vrzq+++NQZGd/tuOT
zGYucuhCIcjkXXN5MFNjk5RgDay6/03XsjkpM+PTl+KrJVIIipZqGB30OiSuEcWqB3reANEAJxnJ
cickSI36hxGb0zqvE6LNSAxaGZWdA8FCRK0IM4Hn7dB8J8RuCuGlebViEqp7wHWn4pbEytvUVWVu
gRERbD97PyH0QvMmo34tS/MUOnB0+iYbzm44XO2y32Dc9e9+nsqLqrJXrXh2LBm/0BBNLo1t3HQt
mrHxVM9aW8GN9pHJr+iEXsZCnYuUQi+23XMVC/8aO9jNSJjy8cTspt62T5r7S0fBfDKxX2GLbbiX
GMD16gUtnsWQjz8CHrmRIkfRp+XJwTMHjt1mdOoiTWAJt8JX25OrmEyKzTjXn/0S9pEat7J1Y1yY
UOjB+Y5QaToFv9mo2hJtpw6DWW+LrY/6PvCWHdclT4MVsxj3/aRX6zyS99HteHrJFd1HXrLrYHOD
/QMlWOPWX5W2eVKV15/SxAqMyqBA9LrXyZ8UEkQ0JiL3u0BXxEeYupNsyqwAwW7ltK6BD/dO+slW
bW4Ko5yOQg6BTu73ISaLOeUUeDBs8YjiUmKWrbSVMEvMyTpNZvGAND0yoj2XTZ5vR98CldC5guS6
+E20OWVNzvvEmMzdsgWs6u8B3v99nEnOmJX6BWDgNa6kvUszvAhD42ymxP7d6P5vJx9NgoaKnwzK
20PMzMCvU3EBhcacXiwiRxDEb5Z9iBksPiCYfGVD6O1n+KwoJkkT9SQtFdFc+tJqOWmTli6NknjJ
TtZfsdG9cCU+7I55Q5WgE0vieznvq47th1ZC/hH3T41ZTu9hNDsH3jlrQbIUz4XlHfyKWETNTUnH
km8GvQ9UUz5EybiCX6j1J00boPi0ZMfMPY6+SkPK70NVQMPwky/BXBNH0NTuS5xaAfltWw2W+sZ1
W554gk/WjO2DkXLpmiSwaW2FQjOi7SS0bpfZXNFpoG0YivaHcOFjxcCdNrFlryKXQR78yJdRUXpO
rRbu5MfUQapKW7kFc1oH/F66odHWrbUSiJC2xaI8bKPMoT/YIwvo+2TeaAgZY1MB6aC5EoTFPK3L
eSAbrSJECcGSj0Tnq5mhKtxMd3xXA+oFF7gSMx4T2susr7nl05McPPvG0u/c8kIoVGNslELW97Cr
vBNR83Jtah4VGRblpq2THyahxhyo8s9iija2S26OTJr4UvhWQqXeZZSIDdCiJra4tnRiulF2V0Qx
HYgfLQxEHP5ySAxfz60o1uQD9sdJK9KDSvt76c24GDTLWjeeVgSjRdtD9zu5x3FH2FCi6Uj9J4BN
pRHvWx65hnGt7gI5surfRcSp34iawGAUEDQ0WG92xDRryNue3Z9Bm+4nzsUXRr0hisnd9J75lUNU
bpvokpfLjJENXTqsyl6J1NosqiczC88JVIFT6pUgw2TxSsjioqUHniPtl4SwyVXTm6cWBrPynVfG
t2FAJlzG9UflpJYvsSg/G7cv7g58dKJCVyKqtzm4r7WnCMqQnXH1tcCVR3xWINmbEA95nK3VFJH7
BXNowq7cI5dbdZXFGDXjJYVztG5bMLOVxhNW1cm3poa14zfvhmRKIqevMTE/MYXt2tBBl9yW13Zg
blJDzpx9fOXEdz64ygoqprw6Zv1jDO19RjBNXiT3mX2QOofRSelZFwdPO62Mb+Ba7J2P1vFvxEu+
CpPZyypcus+R6P7YxEOsqireeHB3VzkVz6qczOsoTEQ9zk4O8kTbugVA546rUu8D3uNHhKWXjKsH
iXRRUCXao8yVT9kpY1q39bgi+YFXTv5g9I+Lwbm4CUVTlRB+kVvC2SofZ9eYFu+DSWEd1dW7Q29E
o95whmLXTOoM2ZdAmJG/VVfzDzO5xTGVQp2jopCfdqFDdSpJi6lF96OPbQjMRvhGGu/PbMzsXabp
qLLlsGePXw9sACaBVXBpKLLNyV6ZqfHsTMOxoEexEjAmIGDDkl0eXjumvaI9uwYEGGewXIJj87do
AjWfx2VNh8BmhFWYOxv03Cry0odddQczz2FQO0BzIf/PAUIbJgrauJGd1qwrepZVy+3Ty/SHpD8I
KQ7B6KysdT/ww/bF/CfXvHMWzQH2awr2cePVZ+ExFcYoUNm13Ltd3q7oX35Lb/x2tZq2Me2DrGap
xQKwbwvNORnGpjMigOF955P7xRI3Nr9FEn7OopsDNF3cJ1I9Uw8w5WifqBlMHxKm3+yxOp5MEJZr
e87OSLFgSk3Ij0hBuVUZXRoFpAslw7D3BifG/dd9hpl3dw041frM6d3wuxORUBwBM+y6x2ZQ2aai
zcJhOln7aWWuCUiAYvcTbGsgZkwibbPkybtoIudvPS+0gG6Kv9VTeSLm65vU1u6QeeSTFtYt1Sfj
QDqhC+87DWzJGuW5ZCjwR5YwoiAE47zO6u532DjDdcZoURjRz8G01QeVCoxeF1VYAosL25JLzb22
NYbuekhlV1lc2rYeyaesZfOZhTpxcZqbXfuJlkOjzd4WQU0HwSjCEUzHe/J5A7hxKjCZ6I5zZQKL
ssl8iDxrrdvmU5S52Rmy8Ray9tsichPq4Day+NQtCLKF9kdLTZiHM09cvnQXHMsCmJMmgd4XCAW8
MdzOi0VtQtCIkFQ+Yn8cd03d3XzCNVaJmZ9Je/aOyDYVxkgqs7znQWC80bwS3HsYDZDTquQ0W/F3
gPiiy+sIR01iTp8grd85krU/UlFzbh0BfIfObAWO1iFgDxuuHC2vFVWj3GtE+cAI6pElOWe/rO9U
d8Za3rQ59ANUEQ1MPbownV7Eq8b3phW8uEMHYwCMWvlU1tOzGHsmA8CrJs6eQdnZdzFELDPFqz63
nLZ9L2EPs+tVPGDHgC9MWmal3azqyehYeE38kFJWV3QZz7NORB/af5D3T0VbMJ83LTuIhRefujS+
Rk0kDp2aP0NT/5ZmPfDkc0jiHPPNcmP0BEVrej6srO47wjWwVfElUXLZ1BUw18iBWNIN9SbvoGg3
odVufRG7u47nLyXs51zqOQJh6gPMK/4WzhTsRm5fhwACmcjBGqaE3MiWx50IFrMlsDmZ/0yZbd8x
EMN7T8d7JjlJJhmbwtK1sgX51W7CGqDPpR04rfbqNp/AEguCJaKP2InoutersRnvxkSmT2eaX6KN
nFORaDeo60j9Ec/kukHMZ8n8Lmws2Iv1N09EQSi1Cuv6YmszfnTdQH3kU1EwWIpW5dw/BoVDfpJz
f7by+jD0PtgjT1vTMZ2DomrfUh8fVFOJtUd0M6i8YsUkiAodv18J/xPIlP42VYIWwNwA4EKPvFXt
JM5u3Qdz7z66BmUQntl+I/Sq27eJebL0dMdeV+4szf/2q2L4yPXPCuXC1qIfsIdRJ1F0acZ+JgOZ
pQn0fgPra+CYM2zNzH23muLVpee8Cf1ufB+GlOwTRpwhWcWF+TlUobOu5/hhKCBpqaFl+9ZFOJQk
wOeN1tuIsSiuZK3tGUuuuBFeMLUxIV0firKSqBzY7Ro92FnkSMhpmoW0EWb4OrVBhedDcyywKW4a
iynhQNpsapjPGmsk50PjNQ1D9qO6PKIeO05ooJjpjjBsRnoJNv9SLScB+7n6XTo2jjrxa6hhShS1
HQdVBrfRGCn9CYSVDVeM5EsLIkey8DoLZkl7WZEo66BH0xWKpiKsNaY38rk39c+JD7cNlcsM1x1+
FSIG4Fzo01307l2R0ug1I5jk1mETE3IZhgztU264aw/VVGzK+2RWtKraYwjJfdtmB8JkZ5IcvQMt
9RnfoLmLmL2th6iYDk5XI4RUqNgH+e63KYBR863r1LTqSUVUc/Uwe/kiUneT1N0erBq+8AHjptKz
Ww2x5ZZSFh4dfbFHKv3kQWHLYqGeHJbVyhLaldmXqC9F2xMq17PJ6m5ycGN0OJPJURo9QvlRYlWr
CWCys867jUVzo9SGfh1bB0+LjCcEqvCAavaqIoHXZ5nngq5J64T6jXeYApgInZmNZt1hPGwmMPZI
RpYDPRhWp+1ZzgsZDDq9cqd+8srhOsycutlY8bUcRN7c1cI2JET5Q/5MCqKOyll8Or6T7Eq9AOEn
85fJdLhuiY4WYaw3msJmiyVs41W0KMALBCOI/QGtQAPbFnRXUa4KUmdCZzJB7iVb8uejAIESU4pC
7TyN29PtRejjsBrlxWfEULQS834Y0nfI66OXkcS+AIqS1I+PncvYP22CvGY80sT2IwIxwabGmpFZ
p9Sl9NKn86wxEW3SimkqoHOGkPmuN1jqYmc5dADevEzYh7vo3vfL2p7E804fm8vsk7VrTCarE1MA
xgfU8DyYcf8NGtAI3LgECjSQzGawQldGNzwN/reqca2k8/QqKh4UvNcExXCotDPzd47BMchmxpOx
Jt7wssrU+j3M7ZlsHXsz5km98SIgiXlNU89LWg6xiGabwXDvbuQepggRx0yH1m/e6K8Vx97q39za
UMfRca4Jp1JmLYV19Yt5g3XjV4YF5i8S99BoLiyfASFigdu5cZ4hQx3J+Asf3uw9j2E7MVjXzXPt
jQdTDDYnY0JoCGD+OcuUo8OcRXvlevBMzZ6wLIu7QbnbkYy+SeT4pQzyBVRdBLX7NbqkK8Os8A0A
zx70QESJkAYrHcejtJq1TGbYMhJsqkUsVgBz5EmREAClGVOsunp6eOcKbkUY3pzYJHQy62FYhQG8
3h4siwETc/Qy8hn7G5l5TK4cMmMUCAdSy03GYQj8ZusJmLS7cz35W8veGwBapYtFpRXW05yRyCPn
CvQqVg5l3en9fhgN9BuXw2VnbTzUbYFP1MNeObfS6+OPcW4J/1a1XPU5wSkk2hb4l/UIL8u47ZP6
KR3nX1oFjVqfhl/8QA76NamBOH2u9PLZv89zNDwYeG0d4dUX0TtPDiPEKSM/1LM50Dph+JwVrkez
s9osoz3g/g1Nn6zZ8fhcRIP32HSaIOzjZyOJ8BBosAKssV5bjov4DCVMQQSFmfj5QSbde4j9njkH
kkjJDZqpSZi0+rte0cCOy+bIcG1eVSGBSsKlkZGrlT+5EQf/UaxSwnDDKscDLhoPAjG/48LKhk82
4G+cKbrN5qqq+IORHxYIAkczX0Nm417z0Lk3Bj5R3XqWDQAgOnQXJ0LGYJj0gmQRveI2Kwps3fVk
osvAmWXknADFwtGAPF4GNSbioGQ70qa17K36A6+vc1q0TdSuxMnJblCbSpF6pE3tFq0c0BhdJ4yt
kXUQu4OxGz3EiAJbWuC6g0IFLHAlqGpL08SDYJ1kZ5SxH53XQ7EY8lNTyOMYwfjPe3GMEmOfGhy7
iE9FgpJXoKl7kiaTdsBEbT/JAuW4YP4EnNpfILvdp4w5PMV+QUA2w5VQHMYQXVIGqL/1JLsmtmK9
Lr+WP02G8WK37rXR/BMHrw2tvVVkvKV88kUVXws6EoPY2kTOOvFwH/vuDSU7mA7tterVcM5r81Xf
d4DcZNxeDBLjUEz75UHiwUw78ewnmLbDXNsYcZYGiJ9SMr1ApRLNsIoigvPqiIA0oSI6s70B0SPl
A7pTfZklg4ClBCbJZ5nlJQFH8+mqRMxQLPpqOFwTnApdgvDyXDoe0eTqZTQokiKfzG9bz7FrQYwm
UYC8RCNL/U1tI2mCdt6upqJbbptub4wh0TY0VeZbFsmLO9AUDZM4CUzzxUH2gXufba0Ky0sYdzHz
ItM4JJRdheGtyKJflwqBFCbYK2Qwny0FclGUz2cTXXDGPVlDDN56ER1sqxy+homxs2PTjOm8sToo
rzrQ+w4yy9tYll9vba0x4bSW+y4HhkxbSfMyknD9GWHljzAb32WYZxsrtTVqot5fi/aYx3D0xHCK
Su8STyQY624M24+3dm1jUoc7rZebNA2vfel86QjUDSfRADNzaJgamtktoC7VpatJV+KwyMtb+SSM
c9zqBQLZ9ms0SG/lvJ5vMnCkJ5L6rnKJcfbC/Lc9zenW1sdfcc17zVHNSpW/yyPOyFat5F1o+xqR
1L4yp3CTGvk+ZQiDnFWu+6okwRtneaZZKL+FjupoWjOZdJ91wqsSKq4glgn09KpWge4ZUH6d/oqY
MTmYYULx7U1B315LbKXUJM2LaS2tm7jcW31/kpa363KGCmokLJjzB7mlZQ5ErOKTuUAJUfHML2lI
KpRoHnIup0CfQFsbMREZU3fRu+nhF84jNWkXTmm/Q1AQKJemEebDRXL95RPetlff/SQ+JqYPMA+Q
7wyJ8ZwXKXFAE30RPxHfsQfRMEmaaiOrBjXwetSW4W05WkHuULI3nEbcqnh0I5ss2nZv03gGs7qo
I2jHx/WfCOzwNCCw5czOV5YSFq+xSRxTJl6buB9t2l9kRZUxx0vep9DKy48sq9d1mf4qIQ22Q+Se
LMHUyacIHNmuOvqgqH+zQ0W5+DY1l47owk8nJlpbz3RklgdqMZ//VvN6dKoLkU1nm548HeaX0q/u
ljSJqYEDGrb8AHZUZWs/godt+GPHIdnF1y55nCi7gIhMNdx6DY5K1ZqEJI0k9yX+Tlp/QIbYJx3p
eBwFutScg1Mj3BQF3O0ECQKLAFquDFhyFOPwwhRHKWP8ScYwWQafr4aOV2cQGD1tuUsKAZVGk8aN
7pyxUhGNYYuxMKM9csEZye3or+PVHXIkMAqXAHZOhh+6DgF9WvLJ7cH5ASdsuObmffSfkr4039kn
+LlTSA6JFa0m4gXpqXikQLmoqbKEJGgbn1SuT7uM+M91ndGLNTrJaYkknBW6M9g62F579RkyMjzN
epuTWC7vPEXFDkhu4HYhEMGW4tRdmrUMmrr6lqiZtOa2VwAOEINmbfIOEdrQ+uLRjsW1p0+8LQc8
yGwzm5hx3joSPcyJ9MItaF5QRt2mcIKOn8dUp/nzJDwChMofvevla+ETGu6YKFYyopEIx9popmAc
BXp+1dcg1zrLCsIawVURugDE259dmjOdnoja0o+4pRwWhphO6qzdMc5RQpI32S70qbGyoFrD4rcF
uXdmtZwM7C7flRmOxaoYN13YuOypQd4w5aEUIn0nnPH3ItfU7RwfgEGOu4brsVscqG4xHwqyM5Ek
OjSXJWuqQnBIfkv1rdjw4Vx6cCl8CAwp7V3bLN8z1kV62+EVNUq1GvQY0X+77dpin8dNuRdLPkwG
i7gRvkdhD1y0QvviQ1ToeCesmVSuqXEYrYXFFuXVdxGrZpeZlou5SLEuc7mtlnaTyUGdqAZCnOpY
xAiI8dH4FFDejPEhQ08VTF5NgyXmFcRcfynT+lDh9AsiJVgJHO1CTNjvME3VlpP0qP9o45npHLTQ
tn12JNF1rdv2By039m1FkLpTzIRSW9xjK8dzQrbKPkcYM9HATVUVVI4yAqec10qkzlPcK0SM9NHY
UjnAEeoz8tjBeOKxLHriGmEir4ueymVmbjaN6XNN1hZNmPBhdl/Ggmr8qwfOCfHAidm5QZcwAY1t
ipWpdiBiug3aiUXzV4KSTGzMYnpq/J4hxhNTskiV/7KZ6VM1E7ROre6dQ7EgWXIGhAi4oX22evua
+2a+BaBprlud5+XvQE0hIIzGMDvqzQhPCcghQ1kQHSSIHxy/J6MSWjHKqGqtNTTnxvjNTl5cAzKK
rEP8qHmz/SvxLMl8y8k23DtLruxom/TkF7ElO8HVnpGQ+dgihGXikfGTEahp8u/cncly5EiapF+l
XwAlgMEAGK6+b6STzj0uJhFBBvZ9x9P3B1Z1S3XWzJTMtS+UzBSS6XQHDGb6q356h/SMuNKWz9/4
yX5qrUNInYODdklIF8S0RgBfNUvtYQ26dA41CJjl5WjXQ5PkX2n8expqmInMcOQm8yZih9/u729I
YtS3N8TuaveNUDREXa7MXpubvp8HqOxoepgRZp1sKF957PSC3WQTQEKLmndVrE1/uTUzPlV3CqO1
a/lI4vRXnIJcUHBlVFeJIWBXmNHvUhWHYeDmcA0nok0vIv8yNdXW9z8JFMFf6bGMWy79vhHCJPXt
M9m+XZNlt47nMIBjSYnVd6eV4eU/CzMTW+JVNBz38J1nRV0zWa+PxYnBmMZ7ns1O4TrEzbm26kDu
PQcUSJhl22Y2flgoEIxX8sfW0s4GXodHRYGCIEYjugjFjxysMdUwy5dqoJ+pYkAcFs1GBuxhfDFT
7CgTNl6O2rjiBoBWbWP5D0CkYnp4onOYqFU57mdwkachid7dHMurZd67LaTgCV27C0bKiK3d6FCb
6uE5CfhPWwyP11qFL7P301ZBj6sDy3Dqy73txMBRJbW7lvgTAMPlMUuXXuLrBcoW8zEr2rrSspLb
CosT28yEjaROQAEqsXBpsW23FvkdYdn7ikXO9/r8GKO7n3Si1YkQx0bknrFSoPjXaFKLlzac3F+p
EIuFMYdHMXFJtIELn6ctf3LEfVMjkKwp8+54AEaU8nVQpVKm/KqI5a5qqxvW6YHKeu/mcxxwOJFk
Q7vPAiDFaY6qOU3pGeW5wu7E3bd03z41Y/E6h5Iua/A6bjMKzr4av3H689s5TIscNufF6wxlvYaA
4D9ycGDzNP10kiUc0M7JvpDd1fD94DSbO+oY73Frg6af24r2mOIaBHOEMS8f1wya5SnP19rnI8N2
ujMd7oSORzTjLWtj+EiZpUNtbW2nT993lbU0cw0ibLalGZ4NqR9sfvf2+7L8dj1/f5nB77upvgag
oOCrPnoVORMUcZO0SJXthJpeU8vvd2w63gaPbkIePXDrHbBGBmhzS3cmienMOnUa391kXli2MSYv
r7YucK9Uy5ViajM+yykIN2aMNj66w/J0mD5Cy25ORhXwKxwiL1RmE/RYHjGDpiZ+5rhSFfo9t407
7cbREj9bu312S8knAF+bG9bk0ODv64MvPx94ztUxewwMzrhGs13vIqrFwji01XJ1x3AaFxq7uSDT
2zCQBzFx2HcZ/gySQl4n0Ptqljgv7ezos59CmBvXpu5m+jNIFx6ol4U6342fCOQ8952cESMP9O8b
MLBZEgwxMMk0EKvpPaKVfVnkRPLUWd0WeEbaJPed5XTrZhoxhkXBrU8YqPp9Cnet2nmYfQC8Ntxu
ssB75SWcUf8pDvV/Ag0tMeh/5u3A4HQU0RsbVc4i9/KXuGEADYCD+VjjUI+/ZgfQcezQCUCHDeeW
0KHmuef6JecsTxhPBBIKU7PJ/ekj4/0bCAQ/9C8vRtqWAv9gk8x3hPOXzDYc2AnsTVPAFsQ+7Tmy
3qVThuUoMe9EWT1xItnQWTKvDNxXSEFhzcCD4vXGUjO+5SJ4LYqnhFvr4kVJflmc0EjNRFGT5N5F
KcthhcVyClGfRr0dQpLhngiNq1woKl6CLB5F9qlNM1KAEAYvWnqYKFsmnVbU1utWxdNJ5WychiQD
yC6TW9sKiTHuvtQaXIg9ULdiqoMlyhBfLlYjHjkdNzzzWJoAqZI1OvkCv5lIQLDGE2w+GmXE6j70
zjFNmBo4BXt76bD/CVIem4Gs1WqIrR2Xo/FR4OG1q2OxqChDRTXZyLAwC8cI85MZvdE/kmzclASs
b5NQoSo0dlV/7GR71GbpXmVUvot6yC5BaBTnyOZgM+n8Br9egRR3iRXUvXWf07GxKWtaPCn2aba9
vTwxZ2VfzWW+mI/64sdG8IqIkgbMzDl12zvlxPeQm1Bhlv4fLLf2Pk01hrYiVkcTMgJT7dTfC5bS
LcIPbd3EWnaFYb6nzpzdDEfdZJXOdwVi9KYtpdhWUdk/sC41MFmpAhtl/SvReXAecfuSkchB2wsK
hVEOP3lUWKdk4mUmMSLiYGXqvBQzR94wXrycRbCY2vEOp6BBg7FzNYeqgPIIeUM98pTIf2I0APAS
hgemls5PH9PjRonyNdJjcjGYUuJqk1z3OrmEcuZBj7RYZEI8C4OcUzrHH8RODl6Zqi2uthaHoJzf
Mh8ISFSmf+xSwLXNuJjIo0z4p5P61ffaH1ZKLLvukcKGKTXvpEtHOhU6D93yb7HbD4gdyz/mXFB3
tqCjSZUFRW6qSiuuF29GEWTab44dgbzAE9SvLd/+/TPRAs7tpjz8+zeanuFt3H6aDtpFlcB+lpxk
W7LFJ8u2moGvMDeJOqY6jn0MHX+EJlTXUH2wuY0Nko96Ba1KZTeD6JCiP+rVPHqbpvSpmIrqrvBd
c2MmMWVlJVrqzE4KF0gCGYvdzFMznPEOZQ9m5tGH7NprRvLTxYehvkpdzGNh6x5dmPA7YdRf1O4K
nuwNTwBaVNfQBkAEF7W8sd/EVa2vacWl33Ua328o5C4ooOhlvLHXdtCwsIdEwRfJY3bitOU6iIU3
/OeUYCk6D7RsGHhrUns9tXhWGZfXxPlTBf3wonDSOFZLi1mCSocz0zlHsblLNcGXRLUWj0Mcvp4b
owVO3i8VFPVBiV5edNA9NUZQ3o29yxzTGndRaQ+7tqyJLXYzUl5Rpxves3qn5cwoFyHHwFNBlIgG
xNEFjEfvRZjb97FrDie7gE2UFN05tutvjYlUcp81q6CgwbCF7nX24DRRoWbVOwyj0d5z519IvPUa
s1+6NydS8qmKNk6ALPNvHhR/zaUTAHVcoM2KpR7y2F+pYxS8Cu02JohyAyvwRJ5QWjnwVZHFF2cQ
8GXj5KvmOiYxk2IZUBEV4fNI35VjRhfRG1er4qBE3WX8yqzlD2riv3mJ35Sg//ks4yX6riTFK5Ut
/vosU7WLyIcH6jBasb1tAoIag2KAh9dLnM204YrPsvhLs5TLJKuAJQh2p45tPPTxsLHMxxTIAWin
saDBWbX7vh69OxezWlQoZ40vyULoZl6FZkibHxt6pM5C/JunoPVXcIlvKtNWvk9JpunbvvMX8Fxp
YKU3p7HANpZXdzJwHgjgrVwOH5BenfyuyU5l0V8C1kA0rGof0bHERBNDHqvPgL+9fJF1FG388Sfj
JFxzRWXg183IhP2/Lwn5V9LJ8kqlMAEGWp7t/8v7TQzR0IWuccLHtF+KKiBsSOnKQagBwgK9en0z
/B6D+rFqVf3eur9pkoF/6Tb1vs0JdiidnV2bNupR98aepry3vPLOWT6NF4WJe1vTi8HAsvLZYAux
GnXGgSUvnRMsTYyNDEBXZebZ+36oBbVq2V5wpnjT7vjVz1djUuNjWQZ4oGFiBJHvkpbF6m/SGxom
HsYIlP0INelQm0zyvt+a/7U5eksuBMr/O3b+iXbp8D/WwPTSKP8fRbT233/0v9L06m9LKt5zXde0
HDL1/xymZzAF0NIGa/mPnP0/yPO28zfswZajBNllKfiu/ybP2+JvJv4xh+S7ay0+l/+vHlphi3+5
uTzHdEwy/cp06cL9K16yi4iy1HHEzVW0wd7CUwBnAQ4Va8oa52kNCfkGaKPCVNP3yDOWc4Eq3s8Z
zGQmeXusFX6xk1y59171qD2kSR9/MJYPi9U7GMnRar3V0z0ZvfrQmz6BGsx2sEbofBwNpioyZood
IWkN7lhsgnuVQfLzE3PLg8t+YWtH0fRoGztrRj0bkSCdKbFJIAUFy7pS67QGjSJrDEON1c9bE6/H
iu6y+CDYYu1KzhFejnsGyNrKxayVCJxyFi90VbdhsUSK8mOho5MaR4Qx9kJEtQN/n5fRNoFIswP5
zFIOcK4hHtA0ZYoShBsv6233AO3+EBG221TMnc/m2K/salDHLJqcvQjHF4CZ4YphQH0xMFKOKjqX
IOzWkz80H4Y9jqumtvdBHPs7BmHyXrdxhqzukXgf8s86gcyb45Lf9IWw9k3SkcqycAhadNdvZdS8
p0V0gUwQvrZpfojRWWD+Vzawav8ouKrOXeFZp3Swf9VNRMCnqfKjFRy9yHKeYWhJjrkVXX+1/Hvq
AUXs0OG6P1lk3tZ6Cyxy+jn3zSWzX/A6+GfbKGiZ18MNSw8svBTyimum6g7MJAkI1lc3u+k2gmBp
NPI6TDI7Nj7T+iQkq8+WzDw7ncGgakpPYdJG98xvxi0hkxembISwuqniuBE6DPmKaRWG27Tr9YVR
Ihs/Dfmf3OIOBkD9OBeUE5dzdTFr73Us6CW1HRJ/kza9G2WAm7Q3KFHGSstDAB8RMfN4Ow1VuHbb
Yj1H2nklnrZqhbaP4JpvciKkWqUxnicOKVWWP5ja1QwyKk7hIko2U+hCL02Y2I+t81jjqL3xhiIn
LC0kzfBcGn662ABaxpkhUnwfu/jPBwyaSTEgSwX2Lqg/iYf5GC9c70EyHcT58lFmVvlzWtvxJdV9
/mj0nD+k2fSY03sXrjEwxRiJOi/NfFN4KQIh+2XcJQHXPW5vVU1336E16CluYJbncMxuKheYEdon
iap1wui0FASG59JyL36j7VNkDM6BaJz3qPHqlCILjuRECRBW9SUaoafYLUEaYqdL+1G3bRVNAWPT
1hw9u+bcGvNjVfQJ45mkOs+fMVD3kxeZ4Niy7AnHH93Q0fRYBPoz61QGstKEckEFK2nZLt+FlY9/
KsNtbEUwwCvceUqyTzfKnLE63Lqz0GfL+OFN/nMV1dU1wZAdV86eDyocOoxbsbpQkT7gLm0QtvDj
oakmL2Ym14bj+xfama7fygWxxOsoxvSa74N7z3NJv47xebSxukWBybg2JvhpKciFBvXAfojTjB7j
kx7JxyY92GV0qhoT0Ej1b7Xz7Tx8rgVuE7IiSo2QnazoPgg8ax37Yo3p0lsqsZ5ZgryHYej+hI3N
YT3XDfskzAwwY92LCYcDdd/e+h0FY6Ep3T3njpwzL/t6bAb3dA4Rl2l9DY7NGNZTlMYgwDqDKuDu
lpXVgLpISlvB68aX1dlbKFAEJko/4v0RP8jdyjW6k783w+6zgQwdpIHYG0GaHEgnQ1aX9ZfHkYjZ
VGJtWtMIt8NyDtlMuI7OQ228pLEWu8hOsJ+VABByFw2QAw12icB4mCEKb+cx7MlBqD/S16815+U1
9cAEaYml7os3kkRUWyuSlXGlNa97vPLW0tU7Zbcq/+JY0r3UnbUqFtebhLtmyrjbyuXoSgBqxHAJ
u6U/sq/OtobGhjxAGEa5Tsel1HQTqjbdeNOXLnNyORVW3NoK513bVG+xYyXkIWsXI226Ibv8zk6p
YpsLAqOS40vumcVmGmnpbhx9IZgiGDPlv2dVnTqqUoGdDL+xDWd41wGb13FPyiCMwW2nWxujKycq
a2+Z9Ft3ZPnWUTVSEbmYgoNpB6iTm5L2Emh1IMdsTNFUKzCdAHay46UfRj88gon3LlIa4wPRPyb4
83GsXZPsccHjAXsr855laBgMGcs8Y+tZZtO2Md5kFLxMDV4dp/Tt4+RTxzwNvyCnjGvXVtDx3CY7
2nP1IYIZZCwZwrqmNk32N6oWFm/NI/vV6AFPB113bd+sJKObDeki1isZPdYhUPxx4tasaX/fdLNB
Yon+cY0lus89f2clwVIFB6jCTvxTarWYgqUP5msRhEzzTvXOfG09gDtBmZsHshe/5tkJNgN02tUs
ibnE/r4wFaUq1XQKGie/zyRAiTbLZoDlMT3HrhAnj3pZHtmxw4iUTIk7V1vtyYl6E5msZ7t+s+F3
HUQbWaTaIxwGQ/5zChmwtpxi5zlxOF7PzgZ5hquECyytwGxSe0/XcvngunHwMmbGIRtpdA+DmVSi
/GR4HN7NMQP9FEqzYbV/pkxZz3lzMIvs3fKG8pb1wdvC9MttHZAy4pqhS2PjFE5zZZudGvYRDg3U
euMEGOhDuUl1qNJgwFg3oEA4ULg8Qlp735uzJwYUx0RjWIpYv3cVwfMHzR/AodZ69F13G5Mpeof8
QCm45iAtkq3AAbCTqEsnxw3at6SXTyoaHxviM++9wIPmLEMMEsnPShsvLEurkrfkzbOCz1D2sGSS
BAx9BG4aYTZYB21hHpLKLTZJi1uRKutio0jXbCqTNc+s7Aw+SaPfR3f6Iaa2vbdAdW/8+OIGQv7s
zUBtBm/Q9Ola96qi4yYMsfxRo+r9dEL1rkv9MzThspkyk895h7RYBKmHs2OWz71Xv/XS5H6xgp72
rCq4cWqFbRNSlj1PqbVtI0OuQXPC9HTGGw7I/s7u63wjZqM8uBQNzTpEC6mYObh1/MQAttv3yrKO
GsXmGg+8H44s3B2xY0QrpnhlMsg/lN6zNKaXQUxfsAgvXuiVx2oMF9XB2s044vZDmExM2C29rycr
PxnWvOSL2oub40VjxFGFIEWo63v2Wy5iiFj97xF3dOlWtPQ0FBsRcgYJpLeUzz/xVhF0bqLyiG2r
w7w3Y8RJ6+CsaHuJAgJ7cUWClUJxAiH4fJwxIowTPyz7rD6bdwKuxB47pbMmKPnCs3eH7TshQBAB
KDWdW4enXwxHXdTqh9IwZxsLnwS4AntLjUB+Fy0AxTBol8pFVP1Ifwke/mvZFgaBERum03Lh0AYA
sqgIjJXhLb3UOQaJZnA2YSvdQ5abDypkl9S8YVSoP+3O/9CijN7NUCum8SUPOLS/ZHaGnQ1d0Q2K
11FRqkTdoVibTAK3TRYXRL3m8EM/5HZ0p1Edv0j4nBntzh8kN58Mz/nV+Hlxy+3+OGEHZj1iBVE2
7ilZwc1UEaEznIZjx3TJHd4dQN/0EbMrLXBkU/dp1WgWfI5eE7lX1cszQWyDqo0/No7Mc6XybhOb
MeNbsj2UZQPPJJsid5MhKaeCMUvYTkcPuHLx4RmvqpMn9nHhBoK3eUVBC4/WkHyWirxQM+DgLPT4
VlGDUCFFoPTM/kfS13f47vtj7Hnmwanp2I7kK5bDdu2Z4g/9GHjN8U2ia5nIs2jvO44Jn3Y+rhJX
dGcwhnRi4FNdCRG9fnfHcvSYAQv22cZZfub7BwcklVMoM/y7Gd/LDv2pHPADzPgNV5yxYrD68Ade
c7PwiDmPnwrZEidDQY6ramksUfrVNQ0TrAa9ezAPhr9/YX2mkbN8pJrYJBU0Q5skYutxxQnIQoXV
93s2YHejYC6lITetZDcOp+8vwzLJJg/+YRUo2zKyAjJ1qKbwhT0CkVvgbAMzJBc2ZC+w7gYQt/KJ
bJPptRVDwdBjlj3E9BiVJQPtMn6zpjnZdW11Dxkh2lvOmK/RouU6EsTBhqY7Y4OhjDGEJtU5FT2u
y1hSfM9h2VtubczmbJvdX+1CG8ooy8CRwkSw1+1zNU7xplGghuw52AUC92Q2ef2mncLHyvHAMgSd
oiDkNlferYDm4IW/3KRPLu1nCCiA80N8zRysvG3EhFVbIJhGEsnacORl7E8gCk1ILS7dM1j67yxD
h7s8iQ+zo+IrtQgUq4SMsbPYQ9rx/Lt+Tl+LkM4wMmoRqKN0b1Xuuu/oQQerHd8sSrlLp/rCUQyJ
NNaYS2iK3KY59MpEx9MmmvsPYzCWoEhuwt1S77lYDE9Us+3piekGbskmbpYeLXwug90+zbHvr41A
fcToZ1NNSNzM03da4z7wG+3b0rp4Q/gLjRufRSbfjPoulJitW9ycurIoEYh5aPV6vnbt9NEm/m6m
9N4c8KPjv7U3gatPalnZoJNAzO+PHEzOwPige4OQdFaaWVVF/ocyPVpjOBXXYY97fvSHQ2eIfTMp
ilx4ZuHoBqzVcQakRhTaSLc4K0LX2AWjeZXu6FGqdemXgakNgK4HW8MY2bkZDSgq36TS0dFZQkPX
azKon+5oP3DvPuRd8qbt0j35LeGF0byXLug7Nvbfv4g6SetQQTGoND3HTcmDo7StrWbc5Hjzmwgy
MvEF93HI/H5b9a1mhE2q2Fkuvy7JBk5ByAehn561T/RYY68qMnjfU0ahT5W6+OF8OBSJce2Hcd06
iJL+hIhHCo0osOBvanpvJrQrelyXCul/6p5YeB6jzmaPky2+Ty2iTU9T3Li1iSSshuwaLcbIxXc0
XcsxhkfX2Mapq4LgTJ+rPhrtp7GEZ2qf8O838m6CFaVgDoG0wfU/ZcAFvv/+zLA6Tj3qmZOVcyJB
5tDXOzsnP+zsvcPvK0uJ5E5J29q0DCZjy5rmd8OTnLMPnOFX0UXtuhuGaUP62l6xl3m2KkqJc98D
3hSQ+qXw/je7IeaEAaqjDJ099REvwwgLw++NG+O/2OpulrKSbdKCLu494CsqvTfndt4Gcxmveby+
mlhRVoYb3gVe+plhclypPpc7wyTWxV5ZJCkeY5oWVp5MaA4GuC2hCGG50y/eEIWbzpq+hvyjqcbs
SYgvd/ZfszGiXSxhkthXAbhYO8E+qMQ+Da/ZxKCJCpphMxqwmFIAV+FokaFof1mVdQD3valm4e1b
oR7iBcNnbZq8c46yMz9aNMATdICVM83equ26+FDQV6ybYEMMHYe2hZfTZR9RtfsW99k2SDjb1FM1
wmn8Ko3Kv7vvJt//gRm3x4NGcpBQOcpYoIKz2ygGOg30v0q0u8KZTHqFcAAFWAO7xB6u7RhiaDRp
ZHJo4xkjxhCCrf66rcmqmSlNTn0D31JunYwPY9IKp6H1OYxpiIS2nAFQRrgu3bM2FldhrHCZ21Z1
xXbwGTvFi1m28XZ2y1WVkRHC1+Gsh6Qf11gfwF/IILx6TSbQaYaEkIPoNjohXJAU5DONaMIwwQm4
4rI+1Om4Lef0IcmrJcv2VXHWXY1hALKwV2sjHa/lS+i1+4EhF0CiV9+QNSaG9KHxseQ30Q8m1Fgq
nZQSZNwhTua9hC0LGvHBZhb33Ne7eMIfNWZfZcvlIOyK+Wc1rZ2aYYbRj0s/xmYUTLf7iQQV3nST
2q6qcp8qpkbrEE5yogknCEnM2JHdzykfD8x9Fzx1Qwn3zHrFMQ5c3NZo5zvPA0M2FuxZbBIFnD8i
+ani8BPd0A/jpzHIum1i23xA9XviJh+DO3w17VHWfHLkjHcSNopDbiAM+INrnDGYVe76EQxwPjLS
IG2YhMYRf/UhMPNPVVfHscBUSVcMg/RmbcYhE252yqvMdCkJbc2jXArDOFSdzdh4KAtK5srmGtTx
M8ygJxUy6WSF38Xsb9gc3bhH2qB8pHnky2V4xbbSfQt66DkLIhSJoo7LGwLTKRLGr0gzSQddvSvB
5Juqw1LKMh+0wUGb5I+xtbCoGStb2g91CzoDJPKGuSC0lYJxfP17HuRXPDcvmXS3c8BoUQ2vjXYP
fj7+jjQeLKue6JGzfxlj9TQP2bqPo8/etG7eDC7D749zkn/0qZVBYUQ/cpJ803Xpz9GAnuwP4ydA
c3o7ia0oPgcOKvdSIJtyTDhikS5WNNK9kD8/TmVyDCC2+g2phbL9KCrneeAUMBTxDsfgkY6GQ9MD
8VlgQKGxzzKPaAW5FEQ5Cn4Nmw+UqW5SWvGaqMenCn3YcNa8ar3IQ7ZJXx362SnHa24epxCzh3hF
0JKElmgW1+YvZOCH8CgzSOz2yqjrO7seeLCaSQEPaOKmktNd0Va/cFNAZpmOxeAgq4z56+iA+GqX
WHLCvqwl94GF+muSx9zQXOE4UFeOyg6T3I+W+qzhlckeU11ssX8scuKQZX4FDnU27IdUbluDEBV/
e5G0Dz7XVKDWMFpg+tH/Og98sAleF0fvZCD4A2x0XIGHx2kiewspuFiNi6G2qptmReE7WHDHeMpD
TkE6lq+J/ZIkYPAoB60KfnxGg25zw0IMHf+U8FIxMuPpNSQRSzV/hEtGw9H2fLRjE2MXaos/hH8a
RsGt403cnv6xU90Wq1+8scMcXn7xBW5ru5Cg8W4ALO2UcXC7WwUF4QidEbBKhKk1mbZyWD6R7tYs
dRqp6vWx9cM7nTQhp3LsoaT9tpQXXrNeszFFzMmxW+wig6XXou9oRZxiX/emDTYd7gK8qF8QlH5g
/1zVEQlFAEtEFBa7G7ZkNZHFRDylOoQtzAHvJvZPU+ecFYMNYYZob9TIUrLkroPmsRbE3lczDLWt
InPMBhmsawTjgkqpYroY3FYirYjtZBWarEWqzCvlkVYkxn9Zx8aTabiRxz/dMBiw4FbJOiP7Z3Dp
r5wxMdfKI4YgIse90Opij1DMhAHPzMkQ+L1TFin2QB1z4N55CSze5eHedSzCvr8rgHYvKmRCUGN5
EIs7DTYZTZueM+AzDPJdGpiUk6QAwbu+XlGvzR7DQpe05TbM2WnlfWzvGhHdAKcVyOXYboIK8bPC
E+/XAWhQHYbU0JeHuicI4lzn7jc0Lbke5kLxlAOM6IQWPoip2Ax9/zwJ018Zxm0uSdA1HpKE6fnh
NozjVZL7y2AHLlRawMsrE7pTW9poxdhRk9QmtP46mNttnb9OqHB1EDyXVPARMYvekhbfsjPIa8+i
BU1a7CPXfzAr+WwB48TpBdfcrUOxlA3AbOidW9nE9XEKJceWpP9Vh8Fz62oOQw35QOI326EQ9dZs
midyWIrVwPc2HnZ0KnasCUoVQR3aGsQKcw42Z4R6asm5O5mA5wzRTfYidug/SGoEHIvd2gQXBbaQ
eYF+tmCGxAFfFHsUpf7koM7WOWuVO0PC6Sv3EFbFtI3it3oyShgq7ooI9DptKeXt0oiKsow+CXzN
kW++ssGt117p0UqDJsIOJP0NvkKsCvECx6A6Jj6HMMcnSmkGM7THzOW6Jp/fh/UOWtMLxv1mZzv4
T5yJeH0+lBsj0z/Lbk4RAGmL6G0GyuWUMoXm1yZYDTdV/4raT9a2+4qb6TTa2efQ9ptGwLeZDfdD
uvl1DgCjFuR0ezhHcT+/500SQZ/On0aPF2U+Kq9g5UHVr3FNR/KH8IYnfFLOBkC1uS0dBIUAuqSR
zxhRycMSzcrK0QUeMfBWB27MlsvEF03qVuYp2O/mYHlUBiTweWU7WZjA1k39pJF0opGF24s5wJmi
PWWDfjS09wR96sq2AOl/9rfImMnKXChD3ON+AxPTBlBN/wCCAnOI21RLLB8eWnpjpj9DvhmY0J9s
+nSm+s4ztdjgvMmY3JU3EQFAi9l8y302xfdlVv+oh5YrNv1w2O6643iJYCyg/65Lg2S6Q3yTVbl/
SJazgU3dyJTetdmbOzI5DBOXPZdZfc1pzzEl45SC3GXvE7N7hHr3xnRxmzX2phYePRPdn5m3pHfk
lxrTemOW/JaBzDzXXmT/tMlHiCT7zKzNGPiPxYRnGEvf2vOHizDJ69XATbPefazpuAWWSkon2Xpu
QO9R86Pxkm1dNK/s8uQu6hRdIB4gS+J5NafWlWmlz33XvuP5Py2/q3aAFhQEdtD4Wvu9IkjCxILD
1niyeLZGJDp1lJ+D7FoRDPfF9DCYBP+6ZtPqvTv370J4Fz5Jf0g3YsJAGJNDcjz2Kaw+9nbKrb1g
iVyN7EzqwtmSnKGuYzmfAKZYFTNHnXK6s0uWyiizntQ0P0dN/o47Z93a8Wb0oJu55dkeipdUYksv
MaGMRxJIW+zoTMn9qzMA5uHz6gwE3Sy+8r+8Jz5uFu6jbpsfQ4mqNccQPNyOs/Y4rLJC4oLSB3DB
B3uK4pVI8e3XGU9GibZe2jXpgql6dNPurVI1b3fDE0DcMKAQY4T55s4Pbgy22S52jLM/YsduVkVc
PTb+Y24trZThkQzbzg2JybAtXg2V8xp1Yoe39KS7/K6qOxt4qPE85jBf/eGRkmRcfp7PsCasY7yL
8etojJ9MFddp1rTrsg0e7C65mYqWbfrYD2NL62fK3KAxQHMk+JzLXl4Btu3iLvwsUgauIXxAZDKy
FPBnB6v+Liekrt0UV/deyx8IW2fsKsBCqCL1+/hg+sE+H8Sh4JSczZuB5VF2DwGGtJZrxLCmu0ha
+ygOiX+GzyQrGETZu7klJtWUB60NUJ01EC+mLiAadEncVFsbCvIwaDvdk0YEbg3OtH6+HyW0ZhbF
iyiibRblT8uF3xqUdKeoHjzTiv4eTPO6t6tNbXvvsDDOteHfUyWybVr1wqD9nVwmVuHxzAmb5aoy
3yyK+khD/8lx/vOwbh4nbnmm9wEfTj8Y68HKz2w9LlUvj6AR91ljUQ6knwXqQ8n+BU/l/RhF9+R6
fjK+/mhGjLQxmIhQZBgZf+cyJ2rnX4B9bGo2LvSVnVRr/Jqt5rPLsNUK9dKE6O6IEZ956z5Pibs1
DHF02+qVOeaPxX/X6R+mox/l3PxJqvAlz5Nd4iSPzJyPQ0b6bGLQir/Ch9po9nuK8J7dkP4AeNcE
rX8Jkzmwaz/lVFBHTvcbGeYwt7QEJETxzFudNh8Zdz0ktEsXxu/AWT6G1vDWgbQ3feIdkix7mBnB
Qs1E3hT1roKJyMx0rTKftvN4wzPmqNzgRdjWQ8FnYiv1yWsFBxCuQ2xT5BlNJmkuz8/Kyh7i8Zn5
0hc4+/sq+E/uzmPJcSXbsv9Sc1yDFm1dPaAAVWiVETmBRSpoh5Zf/5Z75Ltx61ZZt/X0TWAgGWQm
CcDhfs7eawP/K/KvRU0zzsvwZsVX6TrDTUdzoonr1bIvLeyxlMDgNh8vjja8WlxULjR+dzEQRtEz
zZHAdembKM0zgkfqeSxwBwYTLrAvjuZcOcjKdGk/8AhjwQQPj/BojTRT9H66tdb6djLbc48VXyuJ
4ta4X/rxuUM4OxgTjub5seWegj44hqQPjWtZ933Fqc3o6WAAXXyJgDfvhpr10wP5MwDtt8A18OIO
/cWt5OqrbffFmXS6W0gSDQM44pdALGAJOFkis7yLYBVHbZgANdik1K8YZzRKJR0e/khQtBIFRTpr
QT1Rh2DF0evf2mNxDHrxhKYQtfOCq86BwFw1+16vb0HM7Qfv0cqmk0NyNTKZ6yg2XyFGWYdypgTk
LY+eK6sx00Alrb1dR/s6W8y7QGu+WXNyjNv6kJTrVUQXtVvXG5TAX8shfYAMFCRJtCH5gyy4r1Gw
nGZn/l5pNZ0Uw7zpu/wh2vrr/DwZzftEymDbXU1d95rYyxsohX2ZBy8JYk0gjZvChgO4mOm1TRWc
tsih1mEhaRiCqFMRT9Cbu1SLj7nnlbTG6GygiwFgf5kCanElzei8us7gX0Q5cyRGjD0QWRZmdbnx
CDbHIQjFEdKhBNfUW2E/Gpp0yXnGM92t60CYmM29M2ucI761F+iCLT3fmE+H9Uz5oYYCJIyW04/C
k2PfMef9CRH4EhEBHQRLOBu3LtCbqmhBH8BxTL90U/voOk4YMI2gO0C5PIEdl7Cuq3H1JxSonWDv
GvYv+e/mi3uvW8ElAe2XGNSFWzgqG/kPlrbx6JVOukuTADPA8BAk4syyA05a+myWZtiP1Yu3bY31
2jFwdUYzquEuGQ+F419A9XZb+UfwV74MXsxyL/1pdgl4oNJ9qsz6fkhCL9la0JEq8egjKbGHdZeX
wTdgeHjsLOdBX1fu5Pi7WMCRfJ9RGcbJ27nri7UOh8zpwlrrDl3qb13Mto7WUuRmstOvG5MCc5dr
16jZoV8SUDKR2NJ6420QuZQJ7VM0dbeL5l0vMMrjpD9kRCHZr+NAEXuBUoONL12Ovj+g+n+LZSlz
qn5mk/+NauvJBbpJzR1/s/etCZ5p0RxjLOeR7WPEjyAEuc3J17t3EIAPUZntpyE5+YIKzoB826CV
o3XFDn/6LfOm/EAJb0vW2VdBNw1n33pbFJiA8omfMh/s/cpda+thzdp5tFW3WV8iXUA2QAdKbG2M
OdwrzDc5ZMbd/OqWjUBdT3SB1t1CbiUZPdOhV1THwGR4RDVx7SwJIYsjliftQ9D6P1m1iVTy/6Xa
3L3nVf9vmk3e+FuzGbh/2LaPio7AazKNXJkrLCty//wHIiT7D91FS23LfpbpSi3yb9Gm7fwR2LZO
H8dH/et5FjlMXcWF+M9/2OYfNiYe13PxFVED5l3/539/n/9X/LP67Ujq/vb4X6LQ8f78qy1ID/gM
U9cNopYDqRSV0vS/RKIFeif6KGq0S6alEe7gqN4LTu3tQE4geq381JHMx0nZvbLQhE+0RGeUBa9r
qd0VS+TRh9aXbTZhrBldLzTHNdmQZZPvlwKjnh9Pd/GwKzyiBiK7xnsPaHfVwd9Zgh4yua1hlYBD
BUF1mANn2QxBsqmr8gFI8au1docYIQD1IHEjczCwld4Z8qTWKyCvVkugAWGNsmj8prfeYxBUz7Qd
biZ7/s4sjZkZoKwBGJ4NIteHbU8A5JWTgy5A6nady8xr3cwfqj79ZmUrrFLuQJq7afTuIadtszGb
1NvXg3QHAHZrs2JfmIDpwenVHfdqv8RAMWriV1LgDrDnC5p8UY/7tRvuhhldqll0xBr77S6qfk0J
f5zCI0I7ZT8Pk82yNX/RPGqCwuI7A7Xe5FOHHpGSXD7QyoMt/n017P3STwhNG/OhKUhZc51H/Lyz
NBmDER+Cnd9qX3tnfKob8d4jcOpBdCzYxLO2xX+N9SKvQMTO7TNEEXQ2OIBWxn0HHeMWlux2iN1r
TZqLjPlFz0bozA2+uqkkr5Kvm/MrdCyykcqMd8hUqm1tsjKt0+QIrN2llttTzfZX9L3GkF+tTFm3
vjSLaGb6zkphBCuTUq3zc6btYEqcW5qkj/YAjYjPCPOBHMAhTdvdRO/YtOoM8WecbzJNu4lydFyp
M3+DMX6lJTjz4RWnYYDpJH2o3e/67F5PdTGde34EcA3zwzIjXF3gRQbfMH9dcF7p23qInpx5vUs4
1uA3CL1Lx5ODJB3zTeNBSc65k+fZvjUWirJF8jxYk39M2v46r836UpN5Xfl2t0+K4WisTh6OHhNy
p+tIoAE3M3Y5p3JmfClBMEKdUe2V/Mol8zYEn1/biGwSygJOl9xYo1EzIeEOk4zitfQliwcWgdBf
bC//Uud1sUWYA/bPM15yIb4v47UeiGuzzEM/p13T2Kukf3loseaw7qvHanIf1hJWIMhSbO7TuY31
XeeWA5Xm6M516C6IG0+LJXnCeVi9at421dFZA+YJJEjtde6EVpVfsL4YW6u38uvPTeemCj2SUk6N
A+41ueCCnpZXeouQkmht+v1POkVIEHwh0zrRty5N+VzXHCIUp3u6dFtjtd8aWbfpE+RiAjXKri6Q
IY/WfdGP2AZ0rJspFe9mbLOdWMZd0DI5dXr6R2QWI3VAd0rM+Pqx9/mc1rCWlIk5RPaozWDjFFV7
ndyTg/F+tv3X3y/S+ObsKZEPD/bnvrbWpE8NACQ/XvvLx5XcQu0aPC15RvCMJpz1nJgfj/KWn2lv
pLTQLZP0CHOW8WdN6XnwDUHb2Mxxzv6Qfvd0Vpf1oDfg9mMUOQsVXIAnW48MsGOCu5oWHJGI5zqo
+nMMqP1jb7Lqu2XJKW3/+ZT6i6w1b9I59cLPv2cJ8vudC/eSHYzucqNVboWiAZt9bcGjWj3z0KYS
YKCeg+BeY//iT9RG4Eo7xTQ//3zm869SwotJ1a4oe+i2QX+Gd358Uq8+Tz0xptlDHAAp9cFVb5yx
euwgJ4dgFuynqdQuywLcLM/eWa17tCsYbnzrjWpHtNJSCZrUPzSV19wZck43QYW5INc6DE2fXaax
eiJ2p70eMN0fXUPcKBYG2o6YLotIT1CaBLMlZEnrO1LSB8TVlD+p7lHOCi1J9pyb7AZvAfKKZXwC
eFntxViBr/JWsolWEPutZzZHM66eO6mS9Sz9SqvBmfZZ7e2LNNv3CUielXIN1QJ/6ZAXrK/Ms1m1
aW8rIYWUGdv1MM9Zf1Pl3Sk39QoYfvfedIZ31MjqPZZL9c2eLSprTpMck270n9Mg2pYueFuEau6+
1vzypPnxW7MMP0UydA+uHlV35khmPU1TT+uHJyAf6XmtxN0QzbDc576iKpfvyyV5KLMkCrXOJeA4
cUGFe/rr2LPWyOPGP+cBN9zOGHbJj6Ge2xszucdmVYdTGdBbXMh3gx2f7RYxQEIj0mxHBZDLmKDQ
MUbMbZOxcXCRUdvyOsukGTtp0f0f1WN/3GbWGJzmydfLo1IdqQ2a+NtxpGvPbAICdgpdagMDkPxi
YI0UhkZCY+2u44r0vNE4FdnZncHrbXPfEud1SMEmzgHaHvDFZ7UB7AI2KJAn4+fjpdbNQz0sh2Sm
HbQ157am8swGgIU/1rQXs/bsyvy0ucNZoGniVNM9OdNqac7tn3vquc+H3lq/4EFH/eXxGXinamQ5
3N03i4BUwFyBlDAvojIEAUS9atdVhrbImvFEphZBojBTa/iupwKux1ltHMPyEdHJx8RZA1u0nC+u
S37CIuMYHenBtIEtGPi7zqzd+zNtDw7Mnw+JSYcjGnuEWvjuSG9bG7rzxy7rsfasHmuTPe6zvP5u
K5O+y6o84/fkjORnKCJRkOC6EHI2rf62l6qpasFSEGQjSXLyuAK0YXBM5K5Tl+4B2kyojnJCZiG/
cH0EniPOn0d50BpxhkgtzmpPvVAs+U+UBOhYKAueKxZXHxt1Inw+VHsA+olTrufk47hTEkMwKTep
PA3UuYD5jNkLsKY4LN3mWR1721hp76tdg3kDVQ6te6Vv7eyRztUnPf3WoRU5RzLrMY9xwalfdJU/
mdr0+C32g6C/8vmc+r3jrCNzZe4Jctchmf650XR+4s+Hak89t7pvTZX1J7+f6Pio31SdbmoPuaeL
yAo/kTrfPjef5+DniegVNBi5sA4j9ke+UeHf5oJ0Fl9yGdQG7T3HRSN5BNevhDWkNYjhtPk5EePy
+9h9XKN6xTJe7eJSZmjDdP954LwYKBtTlvT3gfw8higzmcF7AwoTDtqortmPK/dj38nq715mEr4r
j87nIVJH7G/PeSIYQf0RAvR5tbopUZCuOnbqalavmFoS7Rv6o0YBgObj4m07fgH1uMs8rrsUFc+J
ad8mhQ/PZSgvGXUpJSjiP/Y+nzNi44AXlWY1DmIKY2QCD2LreN186AyiJ23JCVKvffyBfK6KMXOP
zuDt6G50Z4wM3dn7c+9vz2kkBOwIxrY3tu+v8t4I6McrUgqyRG5diFM7mGrgGFnpqD0RJLiUg/ar
OoSGHFA+j2hpR4xp6nGdCvfYZdrHJaguyapLEn0fx0CIUSb4e7qDMaZVn+H0Y5y9CWQSvdq3JM9n
WjNaTfKSdDtKNEZXJHt1iF2KfL/fhCjtHqV8G6oDTZCRm0Px4WpVm8jnnk8MQsTJO9BSJ3VQ0HK3
ebc60n953PkuvdBCZ+IpZs65jyMsD3MtB25dPVmOvYakMQv1P4dnR/J/1EO1pzbq0KvnSMoDfNkE
x8/hsohWlJtq5PzY5fPfCFfFUZF3dhjIm0wpz1p3ydGL+eorzNYsv5h6zYzbda/+YjaYHx3VrnqJ
edjv96qHsamjDDBdDd5snSTfyKUrD7H8SiNGOViW7H1u/tNzQsMhs/n8m7iUP81/+oiZtcq+XJNf
6mMK9b4o1ol9t9LDX972n977t+dAj+IQ64AgpX/+D/XCe/cmIsbV31Zzv3W7qkYO0/8wJnk7EgaX
D6kYvzdjx93p87kJvxbzReJGdBp6B/hzF2gb5cFy5bFQb4sX8AuUAfkY9Wb15N8+Rj38y3tAou6d
zLrCgQwCsLW+EEBEUVj+2x8f9/G3I4xrjji/hmGR56peVxvSwPjX1KvjaoP84ETR7Jphgoom013y
pEEQJc106tx6gaheifY4ynBXBUpKCZ1NiX49rPIaNeRmVjd3ArIYdUhJz8/rIxEJ5FdlzBIU0ydO
XP4zcVS+tjBV9pG8IrBGRPAiJnot4AUijG+019JIXC1a1EIq4gpECvN7ox76auRVT9JkNxguaOoq
us3HRg3barfuLU4hf+nv8dj24WQNP0q7bvcqslbZ0RSuRz201R0hE89kGCCpZIG3s+XIg8FC8LNF
yPP4Luop9YXUJs4M9zCSaQaGYa6PCj2WyFlCKm+NfkCDI5B3v1jOLUgeCKSKlV20bPl2mMWyTfyU
sU+RhDBpwYGS85WuL5MzPM9VDqBOob85E5adAXzhuZMbtWc44w6r6XCENSUnLvyp2oMsQJk4Wo+D
HLgVyS2fTE7BT7IbhBaKSoiB7N4BQZDK6ZQnp1Ol6diMktFrr6BkilSm4GUfe7pDZh8mqdICF5HJ
7+k3XXtWe/gt0K2tw3XWOJTgTdl74BKXX1xt3IHmlIicYVPLSQUFWL63LidmFWt5/BqJtmIcjMpd
hnflPCVaCNLHPazFFCMillfjosV3jVPNAIDlUGqQKozamvFU7UboPmWT7qoJ4vW0OmAvdepZC8RQ
dgd5oxaUqg8C7acl5+CTnISpPY4R94XPJ4mJ0nZDC3RWIZc+N6WfeYe186h98+XUxpFziB4q9rbv
IkokNhCrWdPu1aeNckqh9j43sZwX9kb3BeKwv1efUah7l9qFiQ/6y87yrdWOzrG3WYxdojEejgkN
TkfOwdUGoEpzTgj9sDKcbHoOTIJCCq9qFWoDv2/eI3lo1NnmByUuLvUYqTO7CSaYrVZb7+ZoXkhC
R2qpTj61SakREjEi4l8U+xqiSMiD2jjYtlakV6emFvM5iKf5rOs2sN/Px/RlyXAlaE4lX2dZPyG4
lcZZo0GF9ZGHnaYkLPmO+C5EM55pJJF2GLFRD//tuazdavixIZldjaaobhvU0TcAVexNZ+6Z11Ao
GtMNVjSyOUpi8HpXexx9LBMpXNAwMV14fkElDiB4ImStJeQ7OoL7VvfXO6N8WHThkYpSgzNvHutu
9S8o8Z9WOyLbNkXT11vum2ksyZU0KLfVqt8Ng1FdFbBhIv+a6XZ2PSy6dZmJuTdg7GemFBgZC5RG
ePiFj2SJau6Ljy78lI816KfRe4DqL6swvbUZdQ9cHYXKGWzVsY3We5hi6bHpvP5ST+PVaLnRcQJ5
qqEwDDHHziQhaNeDx/Jj6bLm6HooTrQJNSzMVToqXXEjIgN+RtCJg71wRruNO5wQOx+DGB1c3IDu
BIdzlaWDRil4+TJZQAQnbyLiypvIddbmKjRxYJ16k8AW6SRuMxS6am/Im5+dVYJSa7r6ykrUJLck
4EWbCQykzrlda6lSG9pROuCMs4g9h4RAhIlOYac3RQFYH2BrFRJng0MdeYllV8eM5u9RIIRfR4/+
D55ta0j9cDGJBDC8AH+L0KcDkVpExS4rOaytLIPEcBnptWxbbw6JMRquTJ9YnLEGMGTZZrbFJIus
Dc6gRWZL6NF/3iTUZmywfZQK751agz5p9QeCz/bYRZ3b0qJDnlYX0CHAppfkMBS0smmSkTPZgzOz
5gDy+fijMvD9Azr06TjuiCR5clBtXEd1mh1tZ3medRNDQkZS4iyl+3Wygischq+VPbe4joxi21JZ
XzL9m9tRxBXjD4RmxMKtOhX+4LjOKSRId7gmlAWxhzWZYUu8wdVaZA+Na7QHDHR9GEkPs3Bm/b6D
PthOZHyuujCJfgfv53OnIF6NDKaeKOeCuFNiICCCNzg8HA04gYb82wO6syF3gBiYslqv4iUGCMnU
P7QWAuFqkpi25RzTVUXgWxz7kdYsU1hSCrKfuhEnoGmoceoGUY5dAl3GI33SAkhFqYl/uAZSsykW
I7lB+kv8TOrh/7QqMh0I696kfvOzd+R806I9mbPAxAtc7Ya842ZvxtzNe72nAgGzzOr7Y4wmKMJA
vrMqvCpRauytBsYcXeJpKzr/NtLLC2nR+VXj90e9qMtTThZTjWiEvAOr/6D2/I9tulmYNv5vTben
n0L87LqfP2mwiT7tl9OPf/7D+njX746bb/zhOiz3PdOwVcsNSsnvjlug/2EZjuW5MIw8S3JS/uy4
We4frk8LBEgA1UzVVvvvjptl/xH4lhsEdOMkzc///8Ok6P+GSfFN+EMGKHfDcvUAYMu/dty8pSWw
eHLEKTE8batmKyqlfbKt/tTrL2qyVFnodrYrfmfAsRUe6z+nUeplrVwoBqnpk3qsZlNqT20+Z1hi
QJMyDwVZH3R51KxE4WL1OGZxoh5/7PpWezKLgGwnFw09N3hUmKyrPDlpUXtqM6jiAG6UJdQa61ZW
mc6GKuep3SmqghUhPs+q2XFuZ9T2DDhtm0p24OFgYEKcNDi0IL3MGXEK6d0vDghRSug1Dgnsaf16
mZiMzqSUnMHhkKawombbzKYwEAKKS7py/yq7Bg9bQBMMIVmYJ/E7+lbSrub6uTUI+etz77t2a9n6
G8SE5GYxs7OTzFqY22t0TFg34GiykQjU4M308W4irG1fLFO1XUBsMrlod/idN8UQW/RrmM/h5Mdx
FKdHB5hrGs/ppe+9EMBjtNNF8lq31mWZY6jyvmVs7AonR1zQhLKG+7noDinz1i2ViWalETA958mY
hCWJOsMECV2f6tDEMAfy/6mbEG+T1cJqjpjlUszgp8vyHicwYWVoYYhtqIHnBo9+bIzMXk3uYob/
CqB0U9ftjHcN9eiiw68Yyd6D1qcdAZdl+xTazLZiOh9OLbIeWMT7Hl1Dpa/PWvIw9dlbwapMpOC/
bQLomBsbu5xpLg03skW9wMbSjcSLfC1SFTyUmrHzWHqGfdTTVrYW4GsMdgjNRmPBCzbFwOxk+tTN
s8S/xhE3H23b+KUJzd2J1CTYrajvrLxt7s387IytR3dJ69FG1JtY9+yQ3mqLhMm0d8IwBhSq64MX
dEiPOsT1i68d0iK4xD3F2LllqjZY85uZgg7MK0nNNfyGibv7bZKf4i7X4OdfBT6EY52ilGQB/BVs
bBrCtdyqC2V97ArSHxZzvtMF3U7mUggP00lG+Nnf496F422Bfyw8TpsIMjbgABNvXnsAwl1se9OF
c5Mf2hL+vKZPD4EuTbxN1IVT43Pnixepjg3npAc2mvs5zSRiUXpCEPQxDXESnVZsdnXrosmlH7CL
7gMzPzn+uBP+OBKW4Dya6fitGAh+W9bqvu91OB8rqkqiAlAf6GENZ/CUYMsm9AAgUY1JlRYsrabu
QbQTvo453VYz1F/NcXbYMLkQ+6NwRUcPGc/8jP8qrxvjglrsqdWxDFLjvujrsbHtH6kp6dt56Rzd
Sr9i8qGU5clmTknj8S0ywMlh3sTDlO711CXVAKDeTjQLmSJAaqwlwHpEFkTavlJoi+kmHNTazCC9
KsqFfTGIYMYROoVGT1OoqmbKPXgyhRQasUDagwA8pCtFIdoohKC3B0BBAZCd+r4C51Mvy2s3BUwr
bMvcL7aOhwTJ73awAKaBaOhOQARKw/2ae6jSjDB19N3UlF/dLgB8QHUd2OzobwjgYUbg/USQ1x9d
3105HMggbdOudsBKvxScZkfPAoYQT7hXVtYkmtDRQScTLnWaTsG1YescnnITjFIR5IhDpqM8TwJS
fBGLZQcwx9B2J+NHs5ziEvtWjBnYoPqAjTbBrc6lAcQATIC4deU/UjXlYUXbeUg8OveRfi2tk1tr
bp27Qbd/FDCoqhiBQzrfzWPa3yC4WLZj28aQkh6jOYhfOk+yz5d0PiLpP7WcYzohYuEqMemJKUOx
0ng5jCjSV8R6TkAOyDTq382cR6Uev8fatk1t5mI5Nh7JlylhD0bJwxJHGkwqRs5Rx3njwGsCPhh3
NWdjYi2MHmQ12u6LNaNUIP1HbOY4JkMCoBBCbVncISRKE0TlIF2q9uvUICNFQwCfi1JvAxoCh8Qo
EDk50+Lux8n/SXKVDWB4KY5LwHVen0DOo8d06esQYyX8tnx17F9a2ZD9qhED1JPzHIEFRtn2y6+E
ec6j8ai1xnCMp+JpLkm8mbFKQfonlokpvUs2EtgK0ZEBo0Wn1WDcHH7UDYgPYqpeqF2Nuzk3NCaA
EwQlEZh7zuoxNBmmatsAKLucPBZLPgsvLRq2ACW67YSljFNYm8j8w0tGOPKIRuIbnhM+x+qdC3Iw
oCVfx7H5arFw2dgG0nOyi5HZYNOjQSO+YW9+n5ewxrO/HbQZW1GN+VMH8Z00HbN/4lsMDLwiL06e
Gb21lT6d/GTgLpOAtCiTg+MA0bV74W0Lay2OGqKdQ0srenJsHZHJWt5pNCGxQNoE1JvSyUMKKXBv
2oZ9ew7mS2dwSVJRJTEqye6h74/b7qWFaBJqzEEIkyX1YbIW9DvzjLW6ATnvoFzN0NZVzTaHuXIr
JOCjypOnpuRetJoTYCKdLJZcMGhM+S8nHqmHTlbBOnFBUqQP5qmD81Efg3G5rgdm5T6tZHctvgCh
IaOvQVNke3L+In6JwNW2gYN4VSSYmwQ3lbhbboFsPbVu14e5my1XI4HaTBuaLe0e+yE20n2mrc6F
6umFcfomdYHbOlbz0ga1e1h090bLQqqO80Hr9Ns0axPMOg0hYLAutp3AeOXa7oOmOcfAYcErKjOU
0xf6aiQbx+Ulg+buQXXnynnVJV6gqUFit5DfA4mAV5uciUTeZf7eMx9qaPGaxMaTVMT0YXTwzUuo
fAaYpZSY+VIC5yu5sWDQ01bOdjqrxVni6Z2cQX3Ni/uE7vUW++BXihjlvkbXN8eOdaCyDNqayE7p
QnCedInBT6LlTZdg/Am2u6ZY+cjEiQnxxTtrQ4JFJS5izBVdH84+CNqRqHSZIe8ib62dI+uXDTXH
JoyCH5GE9TtGBJMGVSkeCxAyzCeOk6Z9Y8zvQgS7t3E/OmEMNoZ6rG1t3Smg++fa3LNkUEDbEBlg
LxAXCqKqzHSRCk58pDmJ1sQM9AQwOCS76HL8zjDPf3QBTUE6AGWjB0s2FiaV1ICEALs49czdZFEX
zq0HQEU0bmSTRPV64Y/EJyHDCaTKpOwroA8Y2LuDKz1AJCh4FtVG1dei5PpkUTLF1ZxeK1yFZxHB
QATBOXYTJ5xIZ5gtKBWLDGygkgIJPyuwGcAcUK1AilcNMBb/QXQ9bsT0cUleMM+i9B6wTqn/jktK
BOdJcvKCkuAIGSFhkCWRyFAJRB9bIbFGyLDTLTZ75oQBIRQa+OqPnvjCTDocZo1ovdw5lYOCutgb
1eCJ6WNgGiDkwiDtonG0fp+T73gijn3byEgMtzEiTMHIevuUwAxdRmck5L58dNpUk62MvtrkbGQr
k2VW7/GOiwTC6kPZW2DNad+Biu1CAFbEs9Oa7IoIVvJQbnLP7o9Y8vcrgoSwb91XX0LuO+o2uyRA
59TKMIBK192955dfy5QO6FogAZA1ZY95VA/ewInJzB4fy8z/OaWMF4le4WAwwJmaxTlorOeZ1Xje
5E9po5lUUySYpJMG/AyGekp5dpXc/IACOT9DhP1oqpmbczkZcfGyBgOmDXxpcRm8Mg9MUC5lV5Ug
1Duv4BOb488RzhJxb+cozqGo6cmvfi4uxlBZ51p/qkFunuLeWs40IW57LONh4nYOdTSQwUO1EMBQ
6d6W7KFmw2mEySveC505mF7X3k7M+b3WOA2W83Hv+Hpz/Og1FxURVeMok5C65VQGD0SiIv+Wmyn+
Xnj+QuTGSlBAI14sIJwlya9GcIByAj3SAlMDtx36oNMdLBZuNi4tWpT1GzOKYOOUDDaevevht1EH
BZfclqu/i2fx3DDYhi4A+JoolzRtHscJg081eONF88lxWH3jtAxHby20c5f278weXooGspvmdheo
1pARiXVAq6bDDTmTTK5vkJ80u4GS+HmglJM2VH07Z5j32DmzTV0W5pnkeu/kVV8Qwsz7grH846K2
p/LebEwccFIJkslWL0W05gynPyfHzFtILayM0Bu/eoD/TlFNUa/UtXYbD8VVMePZyVwtYFgh24Jm
Gle3DxOLFSHGcsowRIvgVG2DGPFXCf0tza/TaErPy13pFMN26vk4z4qfqiV2wz7rk8tAmM2pp/qP
ORYXhZuVYZB4L7EHzSzxVsk94yRxmosrqOWisRZFyr891PamHxBjxsQSbaoueAHtyXxBNkzUab4k
YF0YeJAsum8eUe1JXuMLWuqrzDSA95IVa7XrhVwyJkIOlqR6bXcKrNHqTKk9UsI3sg+VF+Mpsb+W
Aie3WZUEg/q/FK9DbXRdqicjx7rHhMM5KteuxF/93hT18DJW3RxOAJc+nm9cDENWMtZ7tSEtpgU8
Ss1S1001Sd+v9JE/dSqU2gzgBc27Y61gDVL05Ri8ZKC30+9KWTdPUeCfi5VUMZBFhEVQknBLuw+T
AlxFoTVj2H9JGYwQWOn2OQUK8bFHyikSiobRmvuQ2ORO1+KRpOssNJzNOEA0aAPTcOxINkGIwbLS
bu5gQyQH3W284wrhx2uC4DzK1z436rkio3MYa3O9h3HKO6syOrtZ9oDJzQvnpcpRHd6bEp4Xi2j5
blNX2S6yRppVyDM3lRvcNFocHxJX584ceNGub2gFYnrrkRrIwMi8ep1k+xHPCLliFdkTRqr/rCnG
w+scqBWUuY91oWgxJsNLumcp9t8iIdnaiuRd0kiY7WZNv57VRsfDehQk71kIPRk2KqaxUiCpNpKo
aWnkV8vb2ufTJhY7h2toKXHo6XKzDvWT6O0APQfSryW13yOyBUMjMqfL6nFSZbQe9ivnKPG7JP2t
+XQR7ljCHBckmhBJTFIUiV6BANKDAzwygUgHs87dJcHgnpT2ndqUmv5NH6pHp/cIwQqM5yawIOG7
0T5tA5CCWXqpWgcBhtnXh7YzUVo69oHwroOnNet1wpkHBz0WOys37Cs98zqyyV5y6udvs3hA5CQG
WPjMvuJdgin23R4HOHKF012iNbonIc17rGumBrq/rQFVHDq6eXdRkDKuJsWPvtUOUTDSFa4HpLGE
LO0gey57aHcVVEFM4kNiXRwPY3WOgRrIRwUYx/y6EjDo58HwBmxdJqdvqjqzvnR1ZpLoFekb5H7V
JdcJixFxvp2yDpW1r88nx3Z+9kPxlOhlcITLhTfHIjB3YnlG8Pz8QDzGaRXiPSJd7LtoUPa405fF
LC2sby6c1gyInhmbyXnyR9S08XxD1PYPPfCJCyDafFOB5adWmI2XqQpOTm9616PeV2FQLlBK/Cm4
SutvxlRYl/p2Lkr7gRWIiW21BIWbBrCVGRGrZa1PGRrvXVwbkrg14BKPK5JmXEFpH40QGXCgjRvR
HPOoba8IWIyuYjt7cKb3hdyHr6Y9Q5LowRDO1hM8+Xf/SxEbuBt9WLNt7xhPgB1IAweMMSPj3NSJ
WK56ehfhqgXOwVu64CqpcqJRup6soRK8TwzKakzmc107xm6s8+XgWb/aRKwn18mmw8p0hAUIye9F
Fz1V68IsVmeCkXn2fN103bIH+Qhu2p++FVra3Tqi+5Kg6t4q/ZySdA1B7O2oWjIPlM1uTTYilzQv
kSh3IZHdGA3wg28xLupnvOeEGLUD3Bwte1JPMRdazndNEQzUtdgsyzCes8kiZ89c9R3+vPY8yvpt
LzcanYUAyVruB3j4AJZR+OcELAy9wkQeP+fDoJ3bEaxVbCXhp/JmMds7VvUoK2Uz2VRF19p0n/u5
AUAk9Qxqo7SLvtuEID/gi8o7TpPcdQh5T+p1S2oEOqV5EAlzhVIn9tY1Cb3fKoWtkiqpjTnDF4k4
fXUd/fZAMHi5UcQqNemhqQOGU37zwsgKJL/Gi1rpVCxrvDIhOXYmD3TmRHEN44fR+MkBRt0JZzey
DbcOLmYM47QaKRgGlFWw5VFuWUBt1zEHb5wLl1lugFhgZkXZDAcuGLEBjcD4od0R7mltobIZUJ4h
Odqz+3NcQCsttn8h68qg/Ce1KtMATPEhiWHSEdCOmBM8RhblT+5qZSxeqB6nElJjRUa+q6vmNmv4
t8aGQBkO111sxtF+jFyAccsUXXO20nmFjc+qx9wlAEnpzPprcuv3+5r01UNF5zH2C1wvUgcFLmVH
5Pt/cXdey60rW5b9ItxAJkwCr/QUSZES5V8QkvYWvPf4+hrgqb773FMV0dGv/aKgkSeRuXKtOcdk
qfEvraEuUWeiPYzJoi6l3KtIPcZ+9ENTC5OXdhcPiPoDjN/g5gI0uN1zHIG/Mkt/PTptDDqEnkHF
S7CoNMw14Qib2anFuKmi5yQ0fhNIknE4whvT+8En5/gzGWLb2I3p9NRes6nIppc0F1keu81QskWj
i/MWvEqxMHbICSCmabBqYTAMTBEh9LlCspY7I6L9kH+2mkoykmpYgY0xz92shdk7xxhY3qqd1BeJ
iXBQkmNajj0jDf58d3q1enUXxetSDvG5dBN6dHDoV0UNVwaGbkGTd8VPpriJbb66ndewaToQyxZv
CU+8DgIBKMUr+ach3euaPMukNIoj9ABam1okzgw2V6nUeIM6IRNemr3CZCm3JdG1BpVW7JYnm15p
whxw0Onp9m6JGpw2ulGlH3D4rJ1MSWLUEyaSzXQvama1hgNLsNGuNPqv69Jj/lKIt66m7TuXsYTh
6pyuF5HEJpRO4RsMaPlYF/zZdRnRPW9SGs6Ug2HiXzkIRMapYUZJVzy41lOhLU2PHQ+FxzIr0idb
+idFTYzsIjgN8wtdjmZ5VNFyyAFumLb8VqUzbVTzkhGhvUjgUzH6ebHMWqyD1iTdqElOvaIV4tqA
qGg3Y1Z24OlD9mPLEBHnObWvAyF3jNpPhMHRLdNib0kAvFMNr20Uqj329yfHSTbCHt1VwZrFrlYh
b7JWAH2RSBgDsfaOIHKaGM0AmOCOENhHKRkIhJ3rrXW/X0/CPhExvqhroHdJWlR3aQ3II4UjHHvI
DjR8X7ISa52pie5BtR1tLOejVtII6GFfWXHHgLZZmj6jnpToDkawvzW3+WXIACNLXix9LU8ojN/9
4BK04OlGH2eJxA6vUx4QMYQu08NO7VgE8vKzjyI1SKKB8K2QWmDVnYj2aXQWFTCDWvVhVebP8J0x
JVwkfnbSRt06pn7wmkXfnFQDmndNvEYUTzZcstJtyZENY0aI/H9y6VqZ2gYbfvFUm7xB1HQtLd3h
vGSQA2hmh5YY77bhSuttbznZb5Hoe9oDBoTpEVw5Qc6rFqpfEUOZLvJx05FsyA4MeMXXDbgCtFlm
5rSVRjA13nJiN1cRDCSzkV+hAaOo7JG4BFP+kqW0ytFCx4tQgBFoq3zTDAOlMt3EbBRPDLDLatz4
Htdc0ZpPXuhWO2/mTuTxU2y25GtFU0aAEcVPSsRoEOH3lsRU+IKJfGEhx4e7uzSYnCxF+ahojPRU
PTVpXBs7g4EJVTo2GQ+FxW7K8o44Hu0RXF5zDUz5mo/uexYXA123wN02LOl1YN9jxPrxI6QNY+8b
C5x68wEtYmaUsRsFVFCRT9JcPTOcVELtUY/BHWrWVQY3RNu3PX1jF9PV2jZyyCy5hSFauP6CjS0i
tEX7qrH9kgC/KkQNMmIWS6sBI51T4ZNS3Zb645uLfRVUOi9jNszAScnhOtCWSp6N9NAJrrQyekZV
gY0XEjvYaYYVtS9eVNKEmGqc/eRgqc0QaITD3MAD12Dm1TF2J1BzyYaa5lwjbqwSMO+6EdR8mxOB
swX/iPhaFsaPrDAvMzLhvQPGQEET9wK33adlcgqesKexGh5IvGMCVNr8G1y+RRcU5cnT+kWtJR9Y
2ChWwuaVIYK1LA15jmgOwlLSDiXx7gtzAn9nEFGRJM0ZmB+BFt2UwuXM1WaCawOvrDClBrd5U1WB
TURthmUK/rpWljmscfe78YATB1Nhn/xo2nfzBVXTI/I0cCIuEP+y4DhgFVwi7BM1ljcmNiwu1iyJ
qAfOoGNbcwbS1dqxAT5nHjBZm5lDkS1Bhn7Q3fwuUWhuCE5bDP1eCVd/CnPFOAjrpDEXib7xHY7N
IR5zfc9as5qGdG/rs3FI+Wvnl9qKLMXYkOG80qK5ZdTRYwfiGeg6icjRJxO2chM2QC7o3lsrU4uu
VR7bIDnjx27kLaYPDOwyLmlMkRBskoK0zTgj/oFsySdT5XdpWkUbpyTMA4X3owoKfQWxpOLqClhU
lZNvsKyGeP4n5kZ3fqU2+ENwwo6zjo1yvRzI8fXFW5nADkoktKCyE6eQAWefZJ/md2Qlxr0sALG2
VQi9Kjf3+ISWU69IUzZsexFkdb4GRW4vWqf+YY0hW1VXzjIbukPjM10YWDO2oqPzGkztGtLFF1TZ
g5oYBePJpdsDvMKDhCPm1mHemXnibBsYelvvJrb79wc1iz5vssg/T9we+3NXm0SDJnMWDpZZLTBn
IgvMboLVv8lY6SKUkL+8guzP2VTCzvbfgsK/fX7lSebfafJc3L789jl/u/nXt5u/fT43E2zJ5SFm
ASQMpLOYxMQUjydvH25f++dueNPS3rSLf57+61v/uX+79deDYw/w1RcTS7UXgVv6t8zyJnrsrQhR
2u1HCzsQu5Tk2EXqy2d9QqitQChCs2u+aYqNu7YpYtxsTr7LqK7XRWR/o0nfdd0rMershgZJDWOQ
EyGBJYdo6wg230eQsEwHSh0d2YKOlxMdq1mA6vYgh/7HzaxM67vS4YCDRO7jppS8iXVvH6KbPeh2
8y/d7u1mIN2SMc/86ta6iu5Si34vjJh8ViHx4N+ev30/dZNb3p5K5p92u3X7YEu0gX99p78eNAkx
QR5N5cwe/Ofz/vxaf32vP/f/t8/53x4ztcbZq3p7U4xas0S0p9UIknU0/tKT3gTLN+ny7dk/IuY/
d2+P3b7B7dafT/7H1/7j7u3z0paolcjgtajm4cg/xOB/tNR/U4jfHjSKijPHn+fzWX8d3hTktwdv
92+37JLTT+vsbwnPVctbmnk1UwQvV0j1bjdvT90+gNigRabt/3z5P37E7a6ho4e8Sav+/xWPCfP/
Ih4bPuv/FI7dvuL/oBqMf1GjkULDIYQwLEP9yddCGPYv25BS6Y6Qt4StvwvHTNc2XVQWIKz+Qzgm
rX/h5rNMouaw3zqu/v+EaqAdhDzt73GyQiBmRzSjJAo1G1nonL/1N1SD3mhaV+bshmZUdTu77q5l
VyP79alOckX97UKWkR5xEz67kDuNcFtdmkNIKkc+RSbIYL0pB8TnbCyHoZmVflZk69L1ULsCz1mg
d0+uCTnKcIMHZpJXnM9HwGZMfidr6XVBS8SI+Rxrdr6MdVkfMZJ/ZnBDNSqNksylIQTAJdi/Q3En
IgYfhJzvKooMsOuvU0a6hhlkRzTXEepui3ZlfQ/w3lnmWc+RxB1QeJTARFso+1k9bXsn3uDKO8i2
8Vf+NDFb/wZCDj4glmrRVwqSAxZgJeSqz0NqHQH0We0BaeoLoqmKtRNP21a0Lyk94wlsCn9YttW0
8Kl2OQT2yqRFQGTYVPbNgkYcYaL+CDQg3The/VE6YtNW5rG90UllsIfkTE/K6FV3J/COdWrklFem
h7zX+AUklvei8+UJcLd+UBFNx/keNlp5ut0SlW3sE10/EVkp7ieOubQuQ0JNSHXirzDrI3gO5u2a
YSPYmcSKMYp2zqzcv3hwgi95qW2zvJ+O08gGUyU04pg+6xd/stCos2r9dbfNvfIymotYD92NIccA
mhZ2bNXRYM1VZzIG6oJTl3uvvpdpZ8hoHOx86nulOd759gHAm3YuZH7tjK/UHRQaCNWAY05sGEs+
EZpArLaFmfKYXpWg0HiVo5Ak16WRgsue4jpfGVZuUH5LjiUF4aZLMu8lEb2xc+yp2I7VCDGT7vvB
6gZ1BKBTscqRahsmXXAZKhXeh31CSkqbONgr23ZZ6XLYJn12IRFVO9kxgPN6DIPt6If1qlVWc80q
y3xg8N65TENE9axrOR/0D9+YvOvtjsTqYPZ5d1EWDrk+sp+71FncAlOoOpODodMFg3UYvU0FMD6O
hPQxa+NtyOvxyTOalw4jx1fUp2D3J9N86KBJ3eVlNoAf1XtklnpL/4CsFM3Xfpe2xht4KO67UpiE
lDv5Wseac+eC+H6StnHv2hjHSSYlHqmSVxDh4y+nTPd+z3AAvi7dGUjl73nPJU6+bxUzfQVbYT8G
OOo/BMJ5zj25gzibKhzVXLCpe5tU2aybsFVDUS55nR/A0XbLMHasD2fy9wUTzS/a7UsPKYk7NP1z
rfJpF8zKSKc26rd4IiTVs+WZPlCLMpFMuUGzyOHjrPYCghdYM4TBtTPLi9LYwL9l+TrHMZ51e7kV
kBiWkakcfBXt+Kpq8TrGWn6pTZo3QwVNxvEsqJN13f1KPzVReI8x5jWkQeUhSTv3vh4QU/nCdrfJ
EDrEK6Fio/lePAU2DKeIH53UOAbotHSE1VT1nd3JZ1eaJ2aw/meqheWi8s3pkgt9PAVxgDI7RWLp
cLEdOHepu8GBzJgk7nDNtX64ZlLuWovMtb7O0FPOj/cByX9NOIr17TPAm7lAZUF7oKpYYkgdH2JU
/A+W2fSnLAzv/jzEaxljUwgPoW0ziBiy4lUvDFRcTq7B3efuiMaQlrfHb5UyTOi75JW4qbMHPuAB
0Vv8PBJXZ8f9h03X54SNI3uqs+Q+zGr/fLs3+D3p5QGWDtrEzB2hpLECUVqmo3+kZa2/ItwCCmNZ
T+PQt5fKcl8stJzAKBK4cDJ5aPCXkN2OJsiGGo+vKz2Z1ZCcNBowudFy3vElQ5WCMcbBk0+mNLDF
hI7a5MqzroVpV4sx8crfHOhbhg3HrlQEl2uFi0cizk4ZR4ozrx/Ht64L6Od7GfDF/MU3tfqqZSI9
tGyXq9QDiqzAhewK2zj76CB/OY44O4mufQ/0mex9ovzxVTMz6651Z//6fHeVd4G5qtpS7qvaBJ04
twQDEb+aruty6kH4xanDeQOOBsuct9eCib+BaNjP30gHM1T1hlfIO2CeLpHeNT+dxvUkbXEu+rR7
sTWiIfVQpPuq8wCkuTVuDl/zAF9aM9+b8brXKLVyutK8VGOdLTudS7jMHIa9bpqturbydrYZFC8K
zNYyBRZzGMLs3ssLlwg4VG+Br/w7fuXoWVkJ9XMyvknPBXts+uE11fP2wenSRYiM8Vr2Jmu1Zxc7
8uSSo4yaY1w63YVkAoSVTtS+VpZGfyPH8Uta2vNQV/3SVFm9L8oQBFtV0ifW+YtuzzJqUbFGRZBO
e9/XW2/BWHe6WHb7IPyJYJTbY/NdUMv5ukj1F9JampMzf7jd6jN+n76zgnUzwDgclOQMOt8ieADl
LWaaFd0b0iV8dt8hY3nSq9peOSFZkqGUBR0s+qapm5YX4rl3Kq5/sGyKrdu1BHSYAHrxU7IN2sld
mHmMI5Eb4ugw0Ri7zs5ApbHkjQ/Ju3w3bNHv49DfBYlO0yQP4SFGbOw9kmpZKe9YwCASWRPdS3ps
1SVFTfKgscouWh+yimb/FhMFkcmmsE31aYT3XJeHbmbw2KF+7b0wWorIE7vJ8BghO5W7yeNibxjl
u++mW6Kn5Hro4n5n9dUXi/C0GEvNPfsjuTKgFF9LFUenzhw+zRIgTIsqi+RUxoAxA81ivIYdoGvZ
ATbFMcKPRS1M4l5D9Pq3GqOnKSIncGR0qAW0UqrhQVikBNRV+YOdhIDuSl8xom9owokL3UwG4bL7
ZQzjPqkG8uWYhG4azSoXuYnnCv8ffiYTYBcaWfDgRC3ridwoeyg3fVh4hGNGq8Itvv0avgBX6wsU
WCLlCRe0DPT0frp2Q/fFKOW3SLVTo/R7TfeGZWu+O0Ww7YXzQAYyMo2k/61aRbuxhEDEsf3Zb+uX
WFnbGj/Btmzhhxfj77ioacAk2rJthlfLK74hsnRLF2AhpYYyerHSR33VMIPug+DBn3II8Ru917u1
13kfORmLi+wXlBDezE27JHAVRFjr0TquBDEaxDL19C8tRsDLLvRnJWuEUdh6KBhblMk3Qr63yUQs
l3TbbCRiGlXR0RPJXTnjGCdLvOaNfkWt8YhU3oU7wfWk//SEH/Xjizca60Jy3PUtaJjand81Z29i
VAc6incTEQQgxLrLUDtL5KhYyQPtsTO0zxnrpfv6vqaxFGn2blRkOrMSLxw5PKEhQqNKtjuW+xxZ
XjvjSiZC4CErdckjaqknGU7pCv3N7JwsV1z9qIsdmgvkkWwcySVZRftSWvXCgHWP2oUr27ARhZCo
Y5bPRJouGpe9nsDOojyX83CtCuoj9RNxF5yqUQIuBjHQY+9dRJV9vcIPh/dMAnz2SvTL6ly7kKsq
A89d5h1kya257A4BxK9T/w3sa3afuN27SssD2WHfWaMX21obn3Sux1VT9RH/RmOXyunYFyUtwpIL
0dXFkoPYrI8aL2JEH2pEcbZsHOJZgQAT7tNexzg9pDpI9szRq+VoIM33KrHhrY6jyyHAcvL1Fz0n
Rl5XtMJcI1yXVvQ+lQY+r4S/u3ZIUwfkM7mSfljdvdSp8Y4ZDdWNsN6RIt8bLQOe0QEbNJIKZ3KN
GFr53RUhbdYWuaP9rFL3QzniK3J+sQNcGHrzqxYEVTB3xND146TjF3Oao2xgGetZWhFS2V7i2urZ
J+1VqBHIZjgvozB/d4R1jGF5NAs8Tqhv0zw9mlmwt2pecuIWvgMrfCC8BrGQVXwKoEzkzI1sX+i1
dfaiLiw+gK6Bpy+drWMNuzwIThTMbww350Yw1Dz73inchwSSNVkpc9DO8K47QMyBW5gw/iiNUI1X
wS9c28wXeAMChkYCmNebro2qBe3ecxXbUI+QvViAc2iOqWSVO/XFy5Cu9VXGm2TCE20wX+u1/qKJ
6BIV5oelkw3J/mtrxEXlw0QTuW6hTpq7sjMIQSUdEnl8VKWXrvOKLTND1AUAY6s0Pft2y5IV0Ikm
p0hrA38Fkpe20ocZIwDDM/O7dXpiIbB31ihzgWYGkectKRqIIJjseGf04blOJAFvors4xFWCO4X6
2u5zTWHJ6US5TGC2ZUN4assO5nMjxNYO/ZUwS303loCXtfwT6V+7N5kVAGXTrHvO+3T3iop6I5dU
S5yPhcP/wCW59GRGgN/cOrioyqNtXf3EYw0YqiO1xUg2HkzIb/8xujqtcbXdLHyKc+PV89jaUclr
K83r7zqrTjdUWfXecnlLZW6LTF9mZ7NsICOYRA0S3YuOdQSiTPBctSLEIGBS25+YM+qPWvIU4mRZ
SKswV4kBpLDtyJsrCfEZWU38bhhXpRvemWNA9qbteMuyi6ytNqBQb9HmB01IZ9nJzioekTq7CM/x
IB9iXrWDxl/KQHI/Gp2/LvTkrGm9XJWWc+57p0YUkW7syAVxZ1bMC+HIMfVpAVZpw4ddqXbPOXFv
wd8lgMlJd0DY38Mol3dVyik+q/VfoqkQriUaYwEXjltBbDcF8bghFLR8q8GTNBV8JA7+Vya9s/vL
/pSG0S/9nLXvA1OoicrZnHaNw7nZ5sVflAZixjxUD8HoMezKnGVZOY+QTzhMVMaLLm22yyoBrgqZ
x2+cM/GhD6PHAo85+VS3WrfOIs+hJ0p6rb6ij96g8TA5oBej9lzjydc6N1xVbvhmJUArK6s/9Zn+
A1cwYSsLs10Rp/5alCYHa9/d1C0ii8pGk4G3YCZU/Pv+7UHDtV9jOan17fE+hQtj1+P//Lzb05Ee
3nEaK7e3L61IqMpDmhH/+Ja3J3WPitAc9OPtW94e6kuMCyUcx4n+8NIz/OwA5wTfD0r8Jfz72rD2
fZXfRyONpKz/HaQUs82ovw2StWVfa2S0Sa3Z53VzNpsKdK1E5d2gQGrtNwtXUlxMv1U0/i4NnB0t
+veaeFmj739PMZylPA+e2MQOabAs3WZAVzXb/glDItJV/h4JzEQDt6oKccrHEO3jr2liQpUQVASW
RxzLgqiFEGkDk1V9qUhaWdZOIVg5UdlBZm3uuhGF3e3WlBBD1fWlWspWtbu214Ef8eTtQ9A06Wbq
recyhu/VgadEAmbfEfG763oTMVOhUKwjwxlk45IHRKSobsJTZMREy13C8wRdjjL5dr/gjH9XtGRn
JA+5JXQka+jlGNX0C49u0gh7+i62E/IELaqzSaaviTkFm0nNtkisOLT8o4/JwU7cGb486J2B2Wr+
IP99y6b/RynlcxEPpNE5HYYwZhWLTEbXZA59q417TVm/pE0PTr820n9Jev9Qx+mKaNsTdohvdB/P
CnEZ2UKWHO5Te9XH6RH3/VpqKIMFUq5oOhmizxe2KY++Vq5Npm6y1Vdh3m2Jq+A8s0pI8PR4b3BI
mZGkxNgx/5mdPoTvxhjMHm6q6xFqnq3Wjat9lMJnZ1AZsEL3VzE6+7BGjkCJYBHAsqg8zITJQyus
g8pmQdQD6GikNSQ2EqMGiAfHPUBTtDP0/ijx0YCjsCvb4ENM+skomUDVk9/NYE+6KVVDs0G/OJlb
roLHLJbezmj7exer6EIzKaSSzVSbB4JibdKRY6044tHapgNCprYU7PvyLL3oHM9hWUPU2ouKcJ6O
AzWj1Zg/U/EOzsrkKW9pXObJncUpykmexpFJM1q/V6F1WxDonC9ATMizqSrS6pLmy3MYG1WRZ63A
5FxktDf0BluHUfzEBamfaKid0akPsmlJ5KUj4IAq6wY3vy9Y+BcDVQvSzr3MhnGRFF2xJzBlPTgF
Itv2WKbec17Y+gqaBYIlhW+8OI9m5mwr8330vCvB8XN4SHCXR5fWQmDa1IVaQt6wqBsF4s9mm2aY
B/GebPo8ffVaZz0IA+F6GNBhDcKnwty2qZqVUJwCKDh46xPbU1TXiXJ/4biNXFY2o/vaHJ/Rd7OO
dBUGi/I9oO3gTAQuO9UirepvM1d3DbYWBDzRd5SnDvZHKtZ47FeyP5lx8jF4bXVn1Lw5M78iW6nY
Ec8cEBqO/zj3gl/jaLT3oUn1CEJgiNnGEsd9jWKG/l7bPkXE/yi7hT+S9UxZw2XUJL97u34VJirw
ePpuEPeibIqZ1ErFyuD1WGmuiawkxK8WNc5A0JWuwdDB/GYGIA7HVgIctg56SFRF+Jgq/YxKeJE1
40PnF9peNG+mWe+05rVVIW6cYt235V5PzMcoI9VBV+K+R5CxBIk6K/mtn0ozCJjw1kBhz3k5LqjQ
TwlcxsVkjAY9FJIFut/lBEk8uhiifEXyUKA1gRyvZza+RJsVzbIaNCLB0e08/70t8m9hx3uj1o6D
2Z49/wUsxIPRUYU4xBkVjvcg0M6vfEoRkITXstZfTSs6EId69SWA4ASPWBIfJgSCdaXwV1R7s8k/
43IkfiaE75AbSMmbuH0PTBfd3mR+eZENsJ4Ek2Vq5U9BEF/TqfgJWCjkVP4U6HgQfTwkc1CiEseh
BhOSZ19TOHx5LApCpD+OK05NC1JRqY8xKj5aAm9Yp1a1mcEVzun9dyJPN0imlyqeELSQNfVemUO0
c6fpqXbEFdmx6ZmwZ7VnbG4PieN8FAQDLuvZ1ttjbuYXnE7OAOl5fG7Txtn4IyPquVQl6P2n0Ros
3OgHDM+AJxh+tr44my5zPkTKCzFmm3xSG8hWqLsm/8TWt6Hb9pCghNGsb8kWVuDs4x38boj7lurN
HrP7fOoJHvQfEGY/2iZF2USnGBKSY5Uru48v2E16/hTtPBAcWlvoDl3zFAqMkaGhrmVkR8tq3FuA
7un4OnSnxXuvu48BmArfCeVaURvqc2JaX+I1VAl/LiG7/LeJQ1/KkQo6Wds+Bc+UDw/zv7hNiyc3
cdF0siLEdrCRTfCtcS6bKcmUOfwJAcNnks2hrqyIKMIHFbnPchCn3uZORm51NYGssclR3VtJenHC
7662xpMZBnhILO0tCZN3A64+RysA1FP8UvmQ7PrnPssFXxaebxdSk/DWL34oPp7TEJunP+C0bNDc
QPEubaLq+tGl265JuVTEp9A70xajPrxi8Yc+5lGza0QR0ZFim4ynkxSci+BmMB7je3VkrfOOYUcv
l8hOqm3Q6l9eAOQsDi5hL75wyrDIu+XFFw3XPTKwMS+4KiX/wCqigz0ftzHpoET0xdEuYLOI2L3n
1d/jjwuXDnmaC23ATuybtI1m/KjvWLuRvWMJnB2ot/VslfbHYAGSUeLZC2hwdP0PNe5Lm1wt7F2b
cIQt1JOTznsLnJFBGihjJ/aV0IHWREoldeQIE51sHg59P1Zv6yi7nE08jI9+wc9P2q7dINtiQ5Xy
C+pnCevsLhot72S17XOfAB6t9fJ+Ql25a3CyYGk7yAQTf2Jz0J41BCnmG1qu1KU1zSfdWQSdYOg2
LRHO5hgwJKPDzI/o0In3SXyin3kZGcEs0hghqDuvkGX9jpvj0zaAVTl9sLbTThydhDo0cYgw4a1S
LYbcalhHm9Xgsbd2Q0bfXZpI5SYEMk2NakWBoEH3YrfQxyu07AxEcI3Q4IYTHeF5LxokwyRSXZQW
2Ohbm7n1SuRfEziIZZRYRGHwTEbCwIpVEbLkvk6gsYy++W5LxyQ8cBq55vyzStyHWtIlbYxrUw6v
heHedz6zjKTU3ujYWnpGGHiQZzvcdNB0CauWGRtaGI5fYTDuwonYO455P5M94UfqOLMy51uOgwTi
q9gIejdCSma5ey/8om2vuIQA2JjkgBvyvZ67KWwbvwZHX5up4oUL4ng9FcvOF+pxYdeIAjHKvQRm
u84bfoEu0MkAqegq40dbizT3jxpmUBTp3ULk83SzI6qmTI1tiS100wj3m/Lm2Z845daTtvLbqaMm
GX+GoPlOK3PThIra1Q3lwhNIxzxvo2ckrWGufxEu56e2Pg8pASfegTRJ3B95f9bywFi13Wzsb138
KPGzIhpzEawollrzXtnlcOh0MroSfFdH1K8cH1AUvuiFJBCo9901EzaM7/WnOdmkv3VEjnvdKRtM
RI0OkTZNMNBeqzcsz+PKIrKKqQ0HrBrMhTY86XEBLYM1z805oMUBTmq3+DQl46TA3zfpQBOr++0U
OmF6nJtEJBe9SJ+HPh43YYm8twuijWWDZYj1aZ2L8X7M698Z7jrQyMbGpM8vihfRMJe2Q0UzLwy/
isNQp3C6O+DXmPSt6GynxAXFo/O7rR36/8z1shmnrc0rQGoygu7X/GrpJi3TatF1KZDMDKli4eNG
ki5EZv7jld99Zu0YgmBau2I2DRutjsidONNaPXCgfQq8/pOwYLUYG2dtkOq+bXTjvUrVuPWa1l92
Q/VRJ/S3REg0ZTCgGccgxuYkiAILV5anFxD4WPkMjWwfaOvdEJg01aN1zDRlLT22dEp2yH4KzBxI
CUrQxNlBpb4bW2tYpd0Mf7B/9abOCUaBCGkNYol1Ya8idPordM6/SkZmyz6LnhTRzAtJJ2BZkbW5
QA5e8ZMlE4EVSBRSULT6wyLuBcsLhTHxc2tXOeFSVNMLtiCPtQdiX++gcrQzZ1y1+vDdKh6yyCFy
WpBKznDnM3lZ0Rjj0eGxsdqJ3HRkBkF+6Nx6N8vIFx5RJUshKuAKiOALqSFFzadHnCLeahQTXPYy
a9bSsdNVH+qzqIBi0nr1lPFgDnAHvJAuoSNwXajsPfdhE7QvbURIX5C74w7DrTgYFWJCVW5IeKW2
fVIFct+OBeYunWCUNXITMtYnWSzhSmbyZOwipVkLzTd17CGdgQGXTaawq5H9R/wOOfwtg4GN1rU2
VY6wBxZGnyb7eByPQV/3uzSZiFcw7X3vssVFWbWnln7IW4Y9UR+cNINpQ5gM+zCGh6Un+t5PBIJR
hzLENk10qtNycGtvq7UxKm8j3GQ1JYJZDRsH7iUbTIPy3OZAPtXaW14pPHVeDOxmVZf5gTztYan7
NFSMyhFrTNfyrks6TNPxxFqUY0sZm/EL9sZ0SvQOQ3uOAjp9hHozLUticbw2HhjScmEAxsnzKD5m
Xnj12p7CA6YK7dk5rsDCbABGIQziTcR0ctFU7SPn2E2r6y6GZCa1XaaSuy7Lt1N4V8vsYmUMFgrO
2QvNSR77zndfPcCKIQ4rS/tFd249NfY26ZB1j2wzplufPQklBeNCuOXnfeJZZNUkVbZB870cwHNv
jC77ItV4ldeRDw9EscZqRrMe6YiYfnRvgYZgC30slL3vwO6trKYFbWKSChnZ1JsePv8lX0WzTX2j
/8lwbqUxqzq+fcEeZeeQ/XLpMXSg49Mzj/SV+Mo0vz60hXYuCVhH3vfsjDDCPC+Jz1q0tKpkU/An
7fzcDzDlqANBKGT5+LRDkEbsCftYIjma4CCkl7GdjoYKkxXDnYXe1Je0ihl1kLwgsPOwO5C8oLrG
Z7jEialS03qKg6vhZMay9IkiInKElEvPZ5SoGc+lmz92QYObBrwAq5jxHHrlZjJndBxDxz0ZFbjS
XeT89Pw3ep0CHsmmS6LdI8qDSyhpGMTaPaIClB8zUn7q6EtwhkO8EwJ6nLTPMoienTca+odEe+nN
cW8AG1/1vmUvpcvWo/82enKrmjoh5gK2Mb0gJg4trgrAAAUKIeQND12Hw9+NeSUnY6BydVJ7bdok
dTONfu2kw/gtMzaY1UrELdOOiO6HbgQfF/gu2ZspABYjtx36SM79bDbf1DrVnsyCU1ol6l6LFbH3
FiIoA/qQ176HqIe2I7FmvM09GhUnQNDvdAc5iTSkedtyGcvWWXCiIFWpCv6LsPNabhXYou0XUUUO
r5JQsCU5xxfKYZsMDTRN+Po70L51fO6uU3VfXLZsRUOzeq05xwyZfNjnQmEWJicHFvLeK0uc+QyX
NdwnivhIk042l9tr5KnGWnTq061tbeXYDWZG9craLphPYovq/GadeRk5G5buh2XQn8qdH6nN0Caw
yOHzjDn1b96rXVCQmtZQxvYpWyqa8o0FToWZJV49k9noQpUMjZwV2wFO0yoa346LLL6JoulsVYiq
M8AUowAblfcoOZGa7G2v+4mNjDZX/oN+3d8sCmhfuVboNukVMm10EdAIE/tzSoebwNGuTCMLowk7
s5+qJ1lnDxkZPvzLMgy7w9PEuzGVfJ/SD+lIIOXoUELU9ZvE9ZDKVlUR1pPOoa6AqORldi+t0t2V
6H+gPOHMDDYV/zW2++VDbo8SzCAmdFV7oErr/NtMmPLobv0YkeWDbOKtZ/xONgkLUdAQqJUleypp
3Zs9RNdwNol2/WFQ9Yy4l6Wc56dri3W8f/aM8dRNfrSNJtp1g0JFXtXgVdLiw50wjWSueQ1E9Dty
Kypaan/qW/9RubsExOW2zgYCOppzEEjy4NKE/Ju4DyOauOuhNrudn3ffuTHkbD6pgAvda+76xr6G
KhiEpcy3jadFeObMByn3ZETnDAp1MI9J9MJgqt3SrOB/I4kArgnlyjs8RCUXT5uOxjodARf5ngzr
5bLkJyPrPiQYruNo6rOdKFUXalwxnZH9pHDRm9dl94dRHEHmFsKruGKIRJ+umoICyK21ZC/AAmfY
RUfTXruKA46HZmXIOnvXXrteQ6fDDh60pHAQX3TfSLvYROGCWJnuJHeTZeGO64C2OSZUhpRi0zCe
Z137buPRvupEfWj1IL/3j6T5jUl13cV4NevMpd8ZP7jWH7fIuts6m+9iUj/W8ASiMRnP47ziFGHH
1RG6aYHRwX86A8XB/zCX6lRLKFC+BR8vhRO9alwJz6KrX8Ao6K8gGO5by/msnfw1Lslht7NJ37Kq
Ke/eocG6s8iSIGcEQwxbf6ZhlXRObskCmdskliPi3egebI7Y8XGovuTdPIIYgFqiO81njQXiqhQk
tUX9rRSWZGGgxKx7Gj6i1YhNlWITx84ukUgkp07EYdPYq0orzhF804OhpunG8DKYrMB1orQlRWnW
b2gc0MPO5l1L7GfDYqwnfQNKF4ZQmg764m3nor4kIsVDR4E9dMc6zaLvpGTENjYCZ0Ww09yogPXS
iY1uamHfjMOG5shudKIzgHGuWRaHga+y8zS5D0YdWfd2UR+CgeTcMTYeUmZR+1EnNmvCIVU7rkG+
K1EBDPavDD8gJcoEdTcaTwYdQsdW8zaPdG1B+BhXpuV/ZDh51wQUF1uM5gwPMVrUhmLXAtDOsHvJ
+Y71A31Xfh3o6bMxdwn5qfKjg6wK4qqAc4JlbWrpkEWJ3GE669ZGYaNZA2+wcmAbHNCB6Cwl7+R6
ge8bKm3L7J2YpZQxEN+RcJvqt11TwowB9zn3xYdyGuOGSPFwKD8j3cmfi6i4Swvr0ynIKBIl4KAC
10gbhXkTbPtkuC84FFDUypaQ8WX3qxEb6uIVly9a0wdh6lbbyAPTVdSms2u4Luui/Qb5Q2Ea4HK3
pbgZpMmVUl0NtSBGGXoB6xS7qSp5GTKN1ddC2lcG0W5cdpzfqS+rs52mb6LmulzSrgaYBRWgy69K
Duq95dtgoTVmKg219VAvUcOhZ1E+TURpW2yG4VCtXYHRUq+ZYqTyNTLbNAxy+daZbbSOaOHh2JB/
hlYUxNkSQRSQyLIBkIJTo6JA7gcspZ63LTWO13noCQtHSFLoLS/WrIJ1DLyN158xhvCuBYuNt4QM
q0Z/0anuNx5WeT0m7LdZ2sR2jU22ryWJO4HE7+ZO9JwclPtJP2Fk4n5ZHl1NDnmGWUdIrOmUa7OG
MiZMS63bWau2Oqp8JJ1JE8bW9NHK8kfmo0Ao5d3WcNh3bjA720Lw5whXnvOUEnCYq+d+4HOzLXIi
C49ocb2hx2vOJJKJ4VFXgBOaDaHTE8HrPjKEzsnXjKgO2N5H3qidXAdLEoK+sLcv39FPQaz5/7/N
ZPf+f2MULneelkf4fRhBKbR2weBW10ZWNevLI17+RjT/yV+gj+8TiPKfZ4xygQbv8nM6Jfzqcof/
+vb38f/+BjYFhrPD78v951X8fZF/n5HrXTeH/31LDM574zXAiq7d1uL4WN715dn/vpDLs5k4Gcr9
7xMLLaeEuPxpk7tLAMZyr78Pfvn291Eu3+neSBSD4iA9BOo9XpAgftnVB3jE5kEuGQvGkjF1+Q7v
2YIc/39u8+cl/OX3bzJEVnTV/vOXl+/iZaX+va0Dz4ixh6yx5fa/j3D57d87/z7X7/3+eRgHxgeI
zdhYGy599DDtDYO6Ib75fSGNqTGBuDzWf31bdxyrJAbwvJcHh+uMTX90nvLykseRA4Dwe+BiS1bA
5Uu2UGSS5cs/t/3+ePmukt7Ry6tg+8/tl/tfbrs8yO+PM1Uoex8gz5ff/v7i98l+b7v8SUEjiw78
8tL+eazLbf88zOXHQDaAqzonWdMB2f0+3t+3e/n58lBVL7J5/c/D/P2j//Wwl/vkc3AVdL3YuUtg
WldRlhk24XGXH70IpqyzfPnnR32UxGL88+tBh5rqb7Ng6bjoMM4ud/r98s9teq2IER5hzv0+wz9P
83vff57qf/2dEUS8pt/HQl9IINXVfLn5cgdbEHbw9539PsB//f6fJ7n8+O+vtaAU+ynrw//5Efw+
7O/r+J8Pc/nDf/7mcluCgiwcPLADKQ5idL7ICC/RNNUgGX3gvG7lbSyHdPt3uRisZ80BDQbTxRRP
l9WgpoV3RQpefbCt3AM1tnQfShy+uUZLkS2ba2nLRQxmgmF8SFwHO6a/7fWEDOnaWb6jW9fabLFd
EZLy4ex4z2czp3Wm++WjHrX6PkiyXT6qx6ZPaTlqtDQ9InhWIyHhqBfirYjUTWfUJzIZUJb11Mxd
Od1OQn2D1N/kCXoCK5PsPZjD0gMklruYJrh7xCwQzBDtSkP/Dorx0RBBvk0aRBHlWCMuap0VFOE0
NEuqpDg/lXWTrFqsibhnRHJ0UUGd4mUOU1sdU5DyXBpoARhiO5sAzsq1TinMFF1gn5XRnWj6w6hP
HuzQWScXhEDhmfQuy2W7OnovlCZsbSRBlkNHoWP6mJ5TULotUFZNlWz1+Uw3NXsVdno3tgnMjpmP
Fka47CgHkYLifdGH+cmyi0MlxAmVLj7ljuzGgaCweoIL0Ks0dLi2U6Eck5iJFDDgeMOOvd501WFK
+iNdCfYYGW1ATYdbGGcGtnymAJG00+3Q8Nk50tpHfpI8kkwOed/ENh/53UawMe/86SZX40/n8cH4
Knhjps54VAWA3nMC1goeZ0GvGAKIIrOzo6n0BNFTxr6lTV4a9ZNFFJC6TkUwzo6/i+aVpwm5lybj
b6314S+7fNI27XTRDXZIbfxMLTluu0av14Xsvr30towXryda2xW9oCrfWdo03ZtLpA8wBSrzYl6T
SPbeqSAJGd+Xe8Jic4QICemHszHsbFlsfTQaoWnzxmN0jTAE78bFcA+pQz+OM5rPGCsA8Uj8owkp
TDAtM4PEAx/7OmMDziVpsrNPtB8ZlfOmHU/LEWRmrjwVyfyHETZlcsd4oLHfpeZF59rsv5rSHNcm
p98aGaBajRNSuSTxxNrWM5v9lHdkTDFsWrwhBO+NG8ibW8vOtd2c6+id5cRQpGS2iPLlJUpzxPzk
WaJZU6gHDV4wz+WiJNtUclZEwKjpqu0ddHTatoy76G4y4EA2/ifRnjbw5vhjUtpW+mChBoO6zLBO
9BOS66TCyhUk3/iQwXxACgqNcX4NmgmLvb03tD9eAKPNTK30YBl6uSRT380ywsQ+FTBn1eNkQCcA
bN37VN+1Ruc1V6BttPwrb4x+OzcUxjQexVbznwGewbPNCNFoi6onFqeiF6LVx5lTej3Igaa4YdzE
BDeGJdPXXv9wGpuyB584oO+HLm+eENMX64BOpRuIN0OqMzO0cu1bckt26XOtR8Chu4zOOEB/mjSK
/YYxEmwR1xHyKcYdmZfsHVvTqZMNCJT2M7yqxsa2VhTskbqy0TdVRsqgb8ShDpfWsBBcFsX0Ag7n
I4qblqlx/Z3Nr7MJfNBDHaqnCbN788lvkif869V1lUp43tdAvXVXBR9y7P0N7SqgHTBUawpyNzJ/
CP/bSN19ywbnjC7zBW//EVhlvC4NkMc6+js521m4wBOk6I4kcxIGXE27PEncVTpXyX76dNVORcVj
XvXvRl8xF5LTrZ1pZBjjGXTpJGKSYO22GYQ1sImMqqfB2g6bmGOCIJIedVz2QS45+h+BEAabxUGM
WLCwaTVryR4x0anZPfw+HYkWYtuWTnSHGkWGQwS4ZhkhuyOZFlXPQqDRcSiK1wHa38YIikUZTzui
68oXQdji2pHTpoCnuYHZOG/cVqchMzIRQ2UfQk54djPzTo1Lc/pFuUx9mzTHSokgIjW/ay3/LlPz
q2twa9NwXfc6sSq9V+KY6SnXyiiH4ICQxgfTs0qm+NVApTCW6DqHqX7Qs+bcdNBHQFqJnkZnR8PK
HHjBibkNOqx3ujTbcNTcJQRb3DC3IkTOtTeWF7NvjcdDDVCQ/0iVu2KLXoT2qISTnxkHEqZuvM7D
PFTU5zKnsWV5h6ZxP7pUhPVo38LWKze2XuwTw2tWcSTlpieJeev6wxWks1XsLjwCrrphb2Xo2mHw
bVyN2Q3ivgl9QzVuIkv78hsGfJEad1ZqMRkY0Ch5AHHH9pHsRfgppb2rbXPnzMMpT6qnatS3tlEg
RE+Qh0xN8ZYS2VJr9Wug16TTrePEXzmiuUcD/Ahe8XlaaCp22z1CFfmqR/fFrNHV0Bom43HrxuMJ
HqWX03A1OqSshuueaoGMpu6YpNYMZVybnNUIhUrq7oYUfkWKUu2Nqf17EBePruiPo+usMn1A4Frs
O7t4y0eOiUx2W7OnNrDUMZkREYFRD/WWphY5z7cptH+r5fzMkdMWe3bdqA8LZn3p4CKxrycSlZ33
SY7vccdM0CuQhPo1bYKUiW+Zfw1e+mQ14xuE4D8ZQ1oVW5C700Nvl4/MV5nI6fW9wFXapxrT8dzg
i5U82DOClHpOVQiDqYcsMe/sIP7o/O4Q99hy6G4SxV4i/ZDen87u5o3kCgsrHQlDZTN+0pFbaPYA
8FyvCBnHIySruzwGDWMgjAgxRe1GyEpvZZctDTKiokfG9JjU4rU22fUqSbk2a+Z1U/Tsl6MFpOWZ
+0VH3YioWgmPcGjnSy8xHunDa8+LOujiJRU5/KapeA5ItmHle0jbiCSD3uOjj8+GoExwzJ3Mhv1Y
R9tuDzB7CynPYZFAKpFiuVoNjAnfk4nBYO+Jc+ov6gXZhXo3uZsxOOZ1/VD0cFwZCmFS4ewd/OhP
UcBXzgfASWP7girkaAbytveLtdcPd0LG7w4RUMwhaENlQ/HmBQH6A8ye626mqWXZ9IZnjo0FWUWy
DWVDawxUNCOkDf3IKbmz+2k+gGqM6vKMNwC1DWYgPDOcLv2LK2nLERo8woGpb4qMBgkuHz5NGz2n
VYILdYs/YjGulLIYkF73TymN+H2bMFVB0OPhWsBjgO68itU10q0EHk/0jg1mw5Jrbl3CnrxOnaw2
OMlagHKK0NIXKZ4vRuuWhq4AC3WZo071Y09bWbNDk9/iQ/b4GD0PB0GJymrTmx553XjY6bMwWS0f
0FMLjjnETGioV07XpvdShTJy5SMXOCrJu+BbH/v+CL14DazD2fuRfNTsid1c0L+j+V1Nk5Zil+3f
2y7YxspnqpFO/BbJXEGTpmUqUtQ1mQu6xslDEdagCWxixmfM+hCkljnkDOUfCM18Ib+IkDmkOUqg
A6c2BpyFrxPQTZYebfxYKh5uxiDjcGnSe4PlZ9P1nGtRlDMmbI5xWv94XUp73GBcnltPUeefEZx8
GiOqlLntKL0xCUVEMjHuPfUxVFaKxZgmmwriMyXIKmudk5nmz9Taz75ribUDAASZ7vhFV4phi6/G
sx9wqXGnDYTMj1ikXM3dO42UWLifDdLthrNjIJiB3q2jSqZNbkGSm08N5hb2NovTH7UNbHnt1AYx
Sg6xzcY4PDn1EBombO+p1Li2euyD3f4WGyrDXi2/teiNM3P9pCVW7Riz3TTNzBRzThRBSCsL4ufG
8KsnFESf7JSbtZM3yF4NJv4eB432Y0bmR1rnh8hlOpgmhHLZ51LoIJ4SxMRFSSE6O5CnutxfB5hy
stk5tX3wSLjjH0Y7VmAf0zEKkbwThYHAEqtRKFW8kOtsRCTN29hmV301388WzRkl3htbQ60aIBqD
uvIkbCSjo4iefPIVVo0eU3diykcriwHcR8uhgxBAnMJ4Zd6D8ifU1fnI+jJZKfK87Ng1t7Y1PZo6
5qWMMzDhE87tNF4kZ38cBCWbAg4Me8SECMPUHd/BzDH3eSo8ztKyHJqwNPic7ME+x2N5gv+OM871
Tcqx7tTlzosGY4BILL4o9Wp215qxdfWRMYCjPdg18QI22zEWqRpjoI8PdHr2F+/uQBRbnrOwadY1
KKc3lVifxIRO28hUD2Clw0kasKziAtpiS0XoBBz9tTYFIYUJuL8kp6CyuFgg6atz68diXLFyx/4P
Q+3LuknkgWOuSTe8S1HXr5LG2+QBs3uNnKiV55gfju//SZkvYRWsD5Y57NVkBkwejPvGCZBOGQGi
YrBhek6AKncI0xTyLgKs/ejnDMZJxzIQRXqG8qkDMrE2AiQ8iDvgkjWHNpLXGgJFKDWwtgrxlBXV
KdHdK9XCXKqpnwcZMIM3zGblFovlL9us6m4+0wp4Ffb3hCRJlHMGAQsxmdX1d141vHnd8JWWcj8z
1HZN4x19J+g/a8jXFdi4aGyx9c0DAwEOHmE/qNy76xmGrqasPCkcSxozylWdBW+Zg/4E/dNjJO97
W2cQytYdzC4sYR3oLkOlU+HYR9tg8pnHMnTJJNu0uncj2HUowBIkuei3gT08mUp70oO+2sbJdI/D
TW1AG9yVhO0olUWQKedXP7gn2ZaYcrP0gNcthgWy6AODAnMJr9tkZr2ZBucK2dhKtf1Oegn6IVzP
xVODA5SYzGjPMbluRWKFY0YcOHI7/hSiWqiZLp3nKwLEELl3+PxiogWDHu8pDP+h0V+1orgCLGru
onHa1WO0rVWB6aXxeiRV8itpwHE61oH6Ak84BcaSj0FVye5ruNHzA5W0c9AW5YlKAxQyyuVpSM8o
Agi9VvBaNRYaPD/7nrzkNZFJCKaUGA7VW+ssMBFdTS+1nRZhZBJGYvqrSgFm63C1uBmjPbt/zSsm
7BHTzk2U8V8L3BYtTDDgdjSwcHp7/ixbxFdu/jSOXL2dGkGrgKO3Vq5cB34noPT1FSKh4Mquv0Xk
xas8EWcZJ1srd1JMr+O1yE0wrRFI3Kxn04YeuZFf6TA95ajYQJ8GwarhjA8DDQyWFXAqDUN3rqZt
ACB6ItAEracEU5bHjELrCFZVFNqFEvBkXQYDEb2QNP2uo+Koe2ia2II5bOsdsZrTbp+MtSTdrfNW
bW1+DxamjuIJHnS1Q/j27qFm8WZ4cVNAapslvmtmQFuvLr5JtPygoh62DbDCOUao2vBlCYpYjfp8
0ybB3oPd2r9zKpIsUX2kZrQ1HfUDkuUcBfi8UtYow2vDUnnPgTFeT62GkqNhF1+Tn6FaG10Z0z+P
6VUemDttaYUnYjoWji7JAq/6bYqA0WXYTA7U8Mw5ihrEEIhcBtsNW2JeuN8KWGC8AV52IIvyCQ+q
tkmZ/j3bJtqRoYnuZPIdjC+Nb72gn3n0yp5qE+qKg85i3UVRukLUgSIJLaXHboGCl3MTzW7d7JrW
3VpvOmEmjWE9j2Wv8YG29zUf3qoarDutyKeNtK1XBffDiOE/ktWHRLII4iMWgsd4dvfGonuz46Sj
FCb7BMGIzx4WkyL+rt4q6cPhelTmbZDEd+IPC28EInNorCOJo3eFzU7NbcGuZwPUN1t/TSBKryaz
PjvF8DiiU9iSoXCbwT4kRFJb+cxkbcawGzaBYIwpPCfrwfhASv3h4VzudA7M3Hn2EvfBdEHTxukp
CeZdLrGgEOjRtZwtMdZpH6y9pb/20vnUPCQhvK8DpqotblyaMRnXfwjx5A+Y6tD057xxTx0LQGCT
59JK4y1aNq++Fh/nFq0GaZ256c407rov0YyLVuC56Bu0DAlyrQGgjq47iEUijhaqmL6qyWDUcVM5
TJDrSH5WtroTSU8wbeawp+kfiJe/RmTRrRlSUFMhtfeZWPLCNAK8y+wPBYDBUMaUKzurv5Iy2WdO
ftXiLdZz5zvxW/pUbSsI+zbi7ZjuzEmcczcf121THIQa8ZPo8Chr5yM3uqvWZBIbOKSr5PhvM2l9
JlF116ZOyEu47pMbDxpCNw/HSoN+k7tIN1LwF4N1H0kNd0b0M1fao7l41nDsPGr5u0Lj4MwmuQa6
oOYy0XaWYmNJ48vr5cEM0geIOPGhrvJvGS0fdlK8T4Z6gUfMEmbhNO5q3nM6nKd8ONVZ+oCF4oMS
4kNfZM5eTT6omN57EQ8rX+dCrpVBDveQCKnZ9JA395dO5bgbWTI31kRrVk/NK1TrdBOSd3Ke0mWm
eiyL+BoV9D2gbXvl6drbHA9HvQmukqA6mSzhQFF2sq6RGAwmqhoyV4f0NS1ae/3TOOLLsYrPSAjS
M8z6rtSaFRI2FhcXd0yE+QNi2FwNYYTt1aWjV+SGuLaK8gEx5Kry0JBUqF+mAQtTYkQvWYYq1ukh
v4ASJC/PthhTI6bX6njnNhVE57Wcx2zleWm+nWPvuqirD9du3pGO36gy8sOU45Qz5AW3gxdq/Sao
6lPa+/HObLO1NxBl4WnV2srmsxaRD1ioedc4Vuj0kH645GmhU6x9k7MLFaXaOwqF+aKnHn0sdsub
ElZwP3o0b8A0sSunouMork5W8QxBZpMU9W2byNdEoX1dDsF5asxVRXm0jV0OFHr5Z+x+Ozrir5En
z3RubyLCjNklkO9QNEboZOK6sMsHmZhv5egSiCITytpB7HwCChMbQLmq0gfUC1yHdZoyNI/Fnt3Y
A7TeVyGzL3a/j4Mv5cHDD2JV88L3L14dcWxF9EZ50B+ShBIlolF/1Hw7bNFRrRHbk6JdmvtWs2nr
ZRDrMrOJj+WkHWtPaGf2mi9jSW937r1tK1KypBx3yT9DiIOhhs64XeTEy56qWmNAwAPAsNK+2Peu
pl492mnk78dZOwt25aSI5TQx/fhKpQObRvIVranT1iJDdC+AFU9daVxpBVrmZoYRHuceGzU/0Xdl
ZOymKWgOjuYjx58Cf40DrLzXpg5NDWSO3eXHv7dF5T7jvFySXbyCGMK2EibXKumwjS/rXZGQIFKN
r76dnhj89FvXw1PVBNOh9socx4H37tJHNjBQrzyr1/a8n+1sUKj2xCC3JZh5tjbPc9F2O0WF3g5c
w1RLAzKVD6S9f/QSBFTqcvWZSdKyDRXsvOjH8whYmQpGQw1947lrFHJJVAQd3hStnyQWJkp7dzD+
4AbmpKHCLqPo08pssDkuLXSoSnaARZ4MDt6Ty7LkQ+sblpIt0RBt+nsv8r6SwMT8Ao1+YhGO+uhg
zekRujzE1MB8CfJzjxQBj/CpWZ4uXSYwlks85ZC8D4H/7NsQMfxqTyAkMvUpO866e1+KG5GBYUBZ
81DFONwxMh1aYdPS9G7wMK5az/9uR1jGdgzJyynuyHmkJa+VtA3H9tqGt4wLwuKMCKop7HV51St0
j01MmG09IVlD6MZpbR0qZf8JSPba6vBT0Ik3eUIn1I36leGJjiPL8lbmhPEOhNRNm6lXkMaUQ2OG
rdEqf4Z07k4yl7uY9rbusFO24oALLAjjAFdVGCT6azp5pyD+QQWVXevt4kVgwylSv2J5zB7K4Tmy
sKUonz1aEiOPrbF+j7JGJVyjzAgy9s4esjwYMrss1Y2XPGC1ziWQupwWCzQoZ2eQS7LkGrvKPrPH
fnT18qUr/SLUIPpulAGCItZghfnmLl2kcBmKTP6JMZt2fW/TOaRJhU6TtifG37lgVoKlWRAoM2vu
eXTyfIcyiHuZ1xazsK3uux8zhsRyoFUZKYYrKuZe3cJ4kyN7OM2CsFQV/jp3XSOMZvVoFDWFqtXg
LIb0s7JoWDniO8+a2zaohn0xLe6iAs+IaR9kKckXjRlMdTPNJ8/LP3qafFxtag2zKR2zok4OcaaW
Atp8c1z8r3Qr4x1/3d7qJZqlwUTetoyeoveGDgvGJY3aVR4xDmAaxFAZF9D0KEbuIjAvQOZodva6
FuzUWRGDtRZlT+pJ5bTU/Iw9XDX4h76h45fO/cC8jAMmsGICLRPiZijvVmOb93dNyRCoczr+NUNN
8mF2ih24ChDEj2OBHHmgrUktRX6EwkLDbmqXNDbYASJjT5KxO45SFjHP9PDYpKfK1m8CYVs7W++b
rZqIGWkyDBp5FSYmyY9zzMUhju3ueqDfnvtYGrJ8fHYrfKC6fGJqxv+/moHN0ZGNUgK5ipq2OvvW
EuOre91aalvpVrsemio9So/5adPStBfWqF23HMUwwIAFSuSebCBeg4D0U2epP2vpXM/q4OSspEUK
YZuwgD2es4wlrJ6u7G6ZCbW6tuqNEt+Wl7fUtYWzWnjfxB9yWGiDbV4zbywlJxrbLNd5LgtsY55R
RWtyJyoTSoQzCHyznKKdIHzPjW6KkafIJ05hq2gJi7VtCxVdc8Rf+yJdPtvIkC6UvRwNDaf9phyf
W5d33Dg8pZljMBtjQMsdIxnXVy9O4BhIwcujT1PyOq7vdFooHFEMuvmvhEneQXkEiRBGPLchpq3V
sIQaS5XlMesJXUIM1lms9jYb95WulVpo9na1Y1gMnLnaBsgwk0TxfM2H7tryviQ7UGXTCziGo1Ce
gpqQ1egpsVYQXoYNHoDAmM78kfZjl2RzOU78KSxyBj2fUBhmqDQOAzNoAVjQNnfFtykLPqIpu1WL
U9eP/OciUf4enxKhJATqrSQa1I3ZNPu+um4rjmQnwjXFiQSZRZzsiVSyeqwIWzBxdlJWOBxztjC+
ScX70M0fNc7ffdXcBSQMOE5zO3cuAWUpxvIu+kC7x71t08XQ/RhBltqMgiWzoOJxtUGdB2bMLv6p
LFFhl2hvQWv7SBVafc16h6TA1jyyHPyvJLeZ6TD2gm5PpcM+hzAVKlb2tTuzZq0sxynfcNk+ZFY0
XblYcVYpWx+76ilm43rcEs+4K0T6ILVC37b+rWlrFIb69KxGAFWdTld4bJ+kYiLiDvju4qoDA0S6
qTsWM68+PiWdfANp3nVwx1V667PbZxPMVVGp8cU22Q70+NVWSaBRs+/b2kluYkjcWm0xNqBWGTr0
vLV6Ax6Bpjs65X2uCIn4Hnwa+iKjBa9i7VHSFCCXLVjFZuXS/LCeCOig21rIMkQL8qGxdW8Tb4Ic
ltqHMsvuSGFeIPfQbbxZkBYZ0L82FHs+qHE0/0X1R7eGT6l0KhZ32BusPbu8qmF9Fp84yiPui7lE
89kZm157zzvKOKrwFbXCKXaJBcYTbHiuZftShy3URtZt0wXZVY0ueW018JHwAk6CKBKcvODt8dok
chjOAmuW3SJkGUFnJf3HNNU3XGEzqmAyOkWdwkSt0IGI7ZTVHZG47DuwYIlbfRbfWYcWRCbZg6kH
0TppaL0mtQOhr6FxgoGuv6ncdVpqX/Tah3ct3jN9Rcau2WfVMWabx+rL8+CDejZbo7Y7N4szhzzJ
eRdDtbtJly8O3bdSC0COLz/hU/lSDp2HJU6AS4H/CLhg3JcIxFc5EggaRPnW1wLIgq2aNqJhHY6E
8Zj1acZxoL90Ihk2hml669ja+y6eMXsOXkisACrT0tOuu3II24iNTDnM1EKrdqybQzN2j8oT887E
gBQqYEpjbsfMjpnOwQJpdpw8uIh9LErSx/trMImjhGONdVHZs/PK69Bqu/6shH9fVHyg1YxfVRjt
WQaSXL8UJCX3RwCvScYbzZDdtNFEk582I47Cz6E3YJJ6jOWz3ni23MZD3fEumiraJSMG6xp0Wevd
lEzESCm1kROjnI+EtlWMWI1C6zY10LIM01bkKqzh9VXe9iNc8gZ4WHQGSnaKXfYqbMvQwQp4sRoE
/9pADx0IAvrS8Q9LLjA2z781rPau6XPaMC4kjon5p811KS4kOwG8mZG6zSJc46ljqY2sSrJTC/Bv
jeH/eI7CeyifR4nSzG4pN7wJhW2HFd+y5m97JKvOgs6a/XguB+hcFl8N1Hean5LaT0P1X00xgeni
qc0RU0gOLrN7HPPuOmhR+ODTDNGZPxk5XAOSmr9s1eKTtwzQcoFpkd3lEeYtVgXzl1DF7iFA8nMl
svHJmLHwxSSWOEXNB+DZ33ADdj0xCThFCnjpfrYZsuIRQgRzUw8nPzJy5HTTjbKYHjh29JbcokBh
VVlHwxz2ptxoqj0BHit2yDIOk4puRMeA2KMXkRukVtDTy1j+p5eycv6083iywRtQpRJi8n+4O7Pl
tpV0S79Kxb5uVGPIBBIdXX0hzpNEarBs3yAkS8Y8z3j6/kDvE/L2ruO6P+EImqRICQQBZOb/r/Wt
4IAhObvh6NQQBNXrWODTiufZGX2UOzsKsHTHNYbNztqWstkZEJPadHjQxsk4tWiBzEIyDIRbuBSS
ybv1bsYWOGNYEVreTNS5YgYD9ptJ2HWJ6KlSwaGhl0bN7cUUTXNE/8nVXhF83zTusoaj7IqZYh9e
ElLHFz7X+pxEcGHs7C5hKAeQvEqMgpDiEGvdgF3J1N592b7EIn5tICpz9JubvuR7EWG/wAcVr+2p
BldLETKK0pWmRXTQLPx8Zg4SROBio8JAx1aymzs0ywifuMLuoyZ64vu/d14r/JJLn3oBZVqK/rWr
4ztkWSX996Ee7mvTeS+S5lmN9QNdCCikkUYWvNPQd8ZdVnosB4Qxq3foo2p4rm0B3kgPXHVDBGLJ
kp+wHmRH1qEojVfD68EsZejE5m5W1hD+wEoNWFhW7LrBPnRkaBEL7HAGZaj3Ui7cnq19ttrwe2Xi
xIZlPZCsgazNwz1fvWdO/Uy2M9XoLL8rBXF0jJxc0xP4ddtUdKcBoATe2Z7myapVIZI6ndBKn4lq
WTjJSs42Fy4+b475TkNTrYLJPQ1I0paZIb4lqX/BLBzsYQjtBzldDeWnAkAYE/f0aAMKjDMSt5tR
6itkc0SiUvhpM3tj9IN/rJuiXPt1eY8PbKVL4miKWOwrFqV+U5LU3IIeSN2y4QqPkSx6DyCuYVpo
dlam8bnBKQqbKg7TWxZhtr/Sxh4LROAeqGwshjqbx8GQIHYnewyK6mwRJDMAdWAzwmWPj3apqJYv
Kmp+NsDcm5J2+SIcYeg5VnyM7PLiw7q9MYeCjtVAE2MgOQbl1IYgIwAlxV0z6QbU5m6NawK8Wsyk
rKi3eQbqo6UmHGaQd5ohW6lgOoXwqxcExmQrvWj2vop2JAijcEdxZABgXMGveQ5ZLCYDfpeuZgrQ
+HDgmPQDgHjzaeiVEWAF19fCpTaaL3ZT3gm92abk/K4ag/lu0uAOYV6tkZSZw9ruz41vvRbi4Ftc
NYewd2iHfXfROORCQqzs3HdnbF4ofolSfaKDshkyn15JfLBYlAY+04jBN++caLgjafou7Mm/bo1d
4Sfp2qA8YKf2eTAxw1GeqjZFqRPRZoE2q8zneoB3U1IwlSmYlaaLFm5m32aT9eBZ0b3gmrJWpN7F
1bRxCwIqGcmFihZtToOMOJNVFFGNxAIXYZEwy8FaIqPkkfKZ7BToYuZweL1Jd2EOqroj6LFpmJVQ
bHSzAQmAlhzFUL15UfcW1/QqSJAyyvukbFtOmhErTP4Z3f1bOMj3tstXpKQtLT0pNro20C8jEc0o
WbXbwSslWRr2GMgonml3Vj6Rs+d8ipxhqxNTiymzXGqNeQzJhQIvi0anZUCUNV7b43e01KtSLxgw
6mrRuWItS0ZYvX9Fsn5O4ldhzYCDeEdR94IlzOT7y58nz11WoA+wOhlPbl6hRnK/BC2uczqdRw1M
wg1Cuxbh7HCUqXrAa0WBO1VPetUdWy+/+58dViCVAO//v//f//02/B//PV++NC//eM+asBlvX9L3
f/3x/FIHYeY3efaXxIIfb/szscAw7H+6hiWZkSnXklI4f/yjf6+bf/2BilL807HILCCwgByDDLVf
8K8/hPtP0siEcgwF1Jhb9cc/aham84/kP6VAH0ef2AQ2a7B1/7Vt5zwZ/Tyrf3n8DzpO5zzMmvpf
fxj2Hz9HFQglXVsZroGWxqDpYwj+0M9RBVM+la1Wt/Ylpl8B3zwed3UDzMEHg+u3abZKLda4VIi5
uBP3ZlNRyHQCEK+ycJbEEHDBbkdJq59oHX3/aU/+ubU/b51p/X3rXNdwHZzmwmYHmX/dOl8OInGC
RlxsI4cvmYsTTVJK7kqT2O6NSy68e2nkjGp5hKo0p7rkQEfYEmWO+T5V4Sr2KSJ5E7YoJaNZNOki
iaLWB04tuGu9kHkBeJkJ5J6Ve6//YfPnnffjO9i98U3NOxfxkk6qhLIdm+//r5tf+U2MIdAQl8kd
ii/VlEe3JdDgRezM09JJmEvM+e450G/QtH8Zfb05N4Z5SGlhk5InQiZ8IG8xM9/SvFzAKls1aj6J
i4rLFFTGLPXQvpllteu6+p4uCIGqpDrl3jyoFLpzTLXk8h8+07zL//qZHBPxua5cxWczfv1MphWi
mI4S68KBnm0qwmoWXUXSl97jnzNZpzmBIVGG9ca6iJXaeqQh7KURjCCwvH4TqvJJDWN5cFJr7Ual
QaUQcm7YMseJxb2dVIhUGe3g1jer32/6fNL8fdM5dwRnFGeV9cvRlBUwlfzCNS8MbQusetH9aGz6
tJxz8EJv4fhdcED0QKtrjE9dmwxfkTQ2ql8jbOmo6BjuitMXp6Y/DWume4hJ4z7cwKFflHyEgxaZ
J62DWzE6EFPMKgvulGatWD7qB/hc5NWzWlhQGXLnAJlkzbHRMnULQJGCF+aQrCGepqa7KsMpWsSA
ldeljeFd64t861h30s/hq4ucpag3kfuB96H0WIC1mmvsytG/JcPGPV1vYmxinZ1upB2QyBDrp5Es
yZ0MtWZt0LQVng6P2M/Hry5GHWhB4XOn5e0pAnCw4lIxbGqE0/QmDaisetPdXe/1cXeOI9L2gJXX
95ZJy1YvPbSw7kbNHr5+BjDbc2qnQHFAYOVKM0SDUqQqd0OtV8teK95GrMy7NKw/mxmD6zQocQkM
0OlpXW1//32b/+5QtalKS9uUhm4J/a+nn+qV1Q5OYF40sz12DmCARFXVxiNRLG4TsVOOedtbArnl
WD8FLPnIRYbUmoN7oMpLCiN8lk2LKsNgVnEEg3Tp4fjMFHDLHekMIeaireg+/4fNnjfr1zOMFaJr
O4pLMv//dbNh+TI/kpVxmSS+Vt0O7v3YvrMckJGmnap1CVuSL56Ji3JUdhJBjQ8tfqjdF93VKWjq
4Xfl59W2V5Qt69SlZBGkK6vMJnT3bbj5/eYa/2YvW4aylGPrcDXUr9fojopsDKzTQKCjyrM+ogIe
YzI7k2PQ5i1ClozlWKb2KhNHg2iZo+FHTwRdNLvfb4gl/r7fLMLnHKF0tkZeT/9vL/cMzvPA97+g
HTQMTXxL9FMfyjmJunpOgsjGgm1Rb9baT2n3Jc4z8RBO8ck3B3fRgOu6u+7KsW7AgPXJbUXg9nIa
kfIsCFs1d5QpipuqJg81jLQjX06PwzbbdkPq7Mywu+9ikd9m5bjvPQPRpYcVvHJKhKpaNu61KPkc
xazEf/9RzX9ziFgWilVLGo60/nYlo7KYu6Xu6Rdmxd9E20eHflakTZXlLJNIgtyJv9u5umjETK8K
b0i+RrZ1MsbOXuHcmNZFhIV5RIW5CxwT6XiKBGLShs2Et2NZashwf7/B9t8HcsdhcsGYwT+UbfN3
99N3YxTAcTWrMy9V3ailCS14w0V6Mzntt2JsnDslQTDAhYQX7sRyRXcoP6Tg31BomMs2lmcjmCDg
5MM3qTp1NIB1LUFvfhU6kiYGYAKDlBXv8CMT34BoxLQ7a6cEamBfbfXAqrDtI+vL+AvbtrZo9qPm
TylqrCvaQQANnfTYpmN6pKxu4Q05OOZwT2FAHZu4c1cqqoytNqCbjOlWTKq7JeCBpmyn7qIBypKe
mWeiP+R3LWoJKiyMi9Y6eytqfXocxgOpl9ZTOmgVLJhc7CmP0qhOhxMCUG2fBvA05w9lzq2Q3+93
MV8rfrmWAGpy2A1CWkCdfrkERgn2NTW6xsV1i9kXNXX3I5oJopGramtr9nCvuV1PaSZPjuM40Qbp
xx2lIZfqf1pRjqX129ZiD9Z+IzLttm1BKUgBhjXS/W4XlSh2VT4eCv+pncOhLeWuWaUVS5vyAXQt
5obZKB78zHbXXQTBVcvsR6Xo2GCfm6zWPNEwggwxev3JjAXk33hbqDx5QKJvYX8X6xQl2npgHLzp
I6dYpZIAYzMnEuD3e8pgsv23PYW2nAwwwf6S+i97ShvMlpQgYVxIO38mzhmxTxt8jnEEHOrSEEvk
hqzy+grUUJimB0nnOmgp0MI/KQ6jl4D1L8ZTZjnj8vdbZv86bbHp+NAuZSJpSPBXv24ZoEIz0sGW
X/rCyg9RH9dnV8oM7M6TV2rqWDngRQlguQEzVmHFSDJCI1GdK5ua4PXwLawYbceI3bExNetUKTwF
Ydvpx9FzT3M/c+F7dkIdmJor68dwDUyDYnAL0z6ztj5qzvveeu5txkWtpyIDfV5sY6d50TIIpcac
VDwRt5rIcpULtP0DC9+xnFwksgTt0YljATsf/JZN9jUc4kUKemDwAvhPoRusDSevMErEkgrBbLcj
6XzZQyKg9jnexvFLRAbCMWxXlMTEkrkHPYHc/BQjo193ygLyVhTp2vV7iP7urCzwTVbMkA9WVpj7
SycLk/90/XXFHOH284nFcknnhLK4qpnCsdUvF7RJxa5ThqN/0eIeo48GuwaRNZUJUiIRFR/pU72F
3tCsnQm0chOFe9fKgsdm0qodnBTEn86rol17K0cMa5Rlp2kpChi4TL13jkNRE//b2KwlnVWE2K9J
7bO2iTpUzG6v3+Z1uMZfEp9140vTlMY9RVdaS7Z+avNz5MZ3ekf5iB2mb4Ko+ha20HuQOA5Ur2QA
scu0H9KGNHPLb2/MyAQ3KghKCYe14pSGyRS2p2zkI3WCUkoezXYNivOMONGhjQB0Dck9rCvCuANm
SR1J8TalyAgF0L4IwE/aasw2elWQHzQIE32l0x8tKh/HH/fM9jKkAvbgQOs09LyjEWIqiUkfl4CT
SDwuMVJUzsZJCDUHOHNTQ4NcoeAztn5s3mOGwM64oCV5zOx+1vtEz0bvVNvIzPcDPWP6qRTtq2nk
SEumehMgkEUKGd7hckKWGhXdxolqZ8OvtWDXRHCgeo/FWIv9NZZDtNRzXBUDk166Op/HyjB2Lcvr
BU08VLYDFLaShB7KTOmqqle1y3yAFPnh4qlipmS2oFsUTeLBc+2VNaTfCIwa0QoFfE4pbgfRHjXJ
1iCFaP3qzgqDGRNbA/WzeutmgKt6k+pNDuwZEZrs3iOzTw466tm0S/QNEQHDsmpRa09ae0E2Sv+p
5ewtUufNiDQPNQAyl6nHd+Dp3W3Uuda5a6KvtTW9ZCoL1lSH7MuYYQxhrbTrlH0WlfcZRfx0DvN+
LUhEWlYGB0REdjaJJ/mWSmiylnn9JhLT3A3ORGepU/pj1eTw5vUJnzfeFk0RIOuOxtaSZKXARbkF
GjmtomIi0CZO0HmN9hmUy7QdCrc5FUvWP97GzYKjytt3RUQatYQ6OiXGSFyCbdXrwKtreDxhfZtQ
L5/SttqBB0wPpjuuKGcgavAYbyFH4xiq+5T4o/rUhg5eIKGGi1PTsy5InYdcRwg2FR1iq9DGpyoo
UOEGYISpD1PWTvGsjaCAO49VmD/toNzGt33yPU84wYbEcbcG7FYwUiePKVfu18NptDx/2UpBbgiZ
59hbmYFzQYbMRSjgobG7dtNXLmDWuKru8GDXdyKZ8N9aJrs10JNDlYBwyWHRLQNhc6jpwyfBu46a
jiKwmDT1TNIbBr9pW9QugvlJ6OekafTzOI39OdrJLMWT2LCTCLxH/ZuiMkpdwD1xEPq3ReftG0qy
xzSwX1roQivpTNuwGew7I+nKDTki6AukJumGQEq0HQs3dOV+G+kkJp0F7VtpUOdr8O5DA6XM4chf
DUM87ck35FobNO9OEw237nzjFFBzSkVRiLWdc/AgUmy6IXkbU98/T03f7DTTO+e0sbVyEo8UsE5V
5fmn0LaMm9atuq0RVJ/SMjYfbMD1AZ2g21DfONQesN+Z8Y3GYfsaTtPb6GkORjy4fkbjdkeSrDDq
c6WEOYkgXT4FBWuhmPzuRSrAuLuTc77OZfyI2JFBC289p8Kv4gVgRlJvM+vsaHtbzO+6Uiy4ENir
oO7yfQ+BvLSh2LT58BVqFTnAAzbAGKS1JPGS8JDPMhhLEKP0nYy2xATWOfljL9CLOXhHYBlxnQqW
EDS2tYne2Qlqb+3E3dKywYU3NhZvA4LoNui0d8qy1o48srNFBgO9vlY8GYb5pAXTAEueXIIxBER4
07Kk2/90l9U7jzeDCfuJ1WyJtrAt9yyLih8PzXrIr+vccq8i946r8rQWLtwWmalJX6FPK/Y/Huv4
hxHm4DWa2SulCczlekPWIILY2lkPGru1LWX1002FhyIs5O5HdjAChnrlKPPtGiIsLOZFtuOBkpJz
9OZ84wDCpUFLArhtdtvSCPGekbob9B1gcjPdRb42rtKxe/nxdBAeA9uMN0WTtXvACS25zCAm2xCQ
sS0kIfRz6HEqkDqypN+GwzASiqUR/HC9CQyCHzSdmwY/NvEi1domDoRwhHpcoeYYaa8kT77wnyq7
rRCr0+5xszRZRYroh2RMGICCwF1amELIP+BkmapOB3M3PpgBF+rUTBOmQvusHeSuQyDwI+P6mlf9
y8Opj7LlBOOWpm4drXoB2hdfyCdTm4l9k5fvrzeT0xU/7l0fVqMmth25Ru6canwNDmYsLvbXh9d7
fg8rEPU9P46GfF1hpltYTnZXDcZDNOO4wEb42NEdwi252C/NYETVYbrLlsbUBtrNozFrHjufQJku
Hs86mVtLTTWHqiQE0THe9cI+9T2hTpaOzKVykBbGCglsg0YVF1iJpUfAwW7KHk94j7ukj3LipR7B
aoRrHwLDSjOTl96tNyjtJW1mG6Zxh/LB60kUtD0NXwTqt0DCNR/z2dEU4hEpU3YU9Yp9X+nfMVa9
uCR5hRrZaKTVQRJpkl0VIXIgNnOoY0J0uh4QbVQdVTxmO4kiT5WM/QmG9W2YvWQazlmFNQpXKCYZ
6bcLLe+O5pBc1+oJaj/twZYhUmYPbmblFxL2FJwuOHsHSkNb5IMcEFcSUDgTf+L5huFr5/roYK9P
RTN95/q6673rcx+v/fHe//bHH79BBhQHm06Dy/PL30yvkJ+PP0NfLNzMHpyffnd8fQ2C/GQG5O6L
cVbmfPxy+s00pYLyvaoLcwLbzafIr4CfuAMd2k+s9X6ghOaffLzvuinXh7FfmMz5iWLyR20pqwhS
dzaso4gzJFfS4uxjgaTy5i2K4N0OFoyFCWO/+YOYc8X+zDeTaQIhjfSr2ZsL/miszbGDym3ApMSj
aC4UfslFJB39oNuxwmIHjoBaOcWwwvwWRKG9C/VA7rOulHtsxjitM+nqdPuDh14pzuTrj683Leug
vYKwvDDLAn9lZoVicf0Jo6Dcj1F0qCJwftfXXZ+63lwfpjITW03KZT3/kuvzKPj+vFckOlUDHaz+
xxuYyWNtYrVMKsaottKDLaG0ZocXeNrLisHT0/TaXCTARxGSym302e+9B5lKQpTma4jny2aCD8bd
LNXqifgWhX3o+sT1prf1Ql9FPtNcZG/RTVta7tIzGAGuN24O0+HjYRB5KQOCoNP38STMn59f8/G+
66s/Hl7vDX6drNxacY3p9UmAeoNZvzDnwzMWhFrNc/bHKz7IpAfwJ1vtSg263mQf3LTr4yvq7OPH
vzy8/uCDrHZ96F+Zar9/C9OB7sYxYiy2LbWOH0y0NAUZ/eMuYFrcaR9/rA4RSkuGHClIRwuIovEU
Uvqb61/5eNnHH9VC9uPHw3/3ums37OO9P33w609+eUvvIkCerJNrFeiOXQqOP/74QNfbKH4g5AoP
HebDlcrkpZB+ttc9U8R4/TASEZuXOnJ7/c4+vtHrQ0JfWIClecLtj/vXpz9eer13/XpJD/Iniizz
Gzq8IDPVOJ02VhRuMRox7+8nt1jV5FWXLMTb+TJXYaoESTcfAcNkRvXnYb5euNdLB2LbOVmrZ+FT
z5qKDPNdzeQpM4c/b6paoY//eOyhB19oNbrhwoAORS4sK4z5V8+/NJBxvpem4VOXIAlWoz8vcU6E
uuoX1716/V4qJr5rs8wfC1Z1P/ifWMYbRNhPSdigAPkvSuDHt3N97qevqLgeptef/3T3B1AvbNuv
qvW/ORhv91KG+WHMpwGzkQJ7XDrZpR28w4DsdA7bG+7zOI59AJPWGWOyQuG3DqPC2dgeEKlh7mGK
uJ8Jjm2wKlCGbIhzIzKLqeRNZE7ViRbEiRTy8lmegYRaR5VdPEP6uxiTBsQekvhyH21EYLxORi1u
y1x/lD38CrO5JbZzBvuJS6kqc0uh5TVch4SB3AonTlbIg9CcJHSJ6rICg13amISCx6nSHKYI4hEr
XoThSL3mXKxu2iTSCeTtgpVGysICMtLXssoMpAjoPQZheTt91A6JV1Aas/WvbqDsdWdGc86b8UXG
/rSCGHHTmijgcx/OZjyV66rFzeQRSLqG0FLSkhhfwmn4mmldfggjKlC6zuKJDtMceeraayKoWeHH
GLsGKx92WC2/TTSA1z1yyhme6p/1ehXAHMhEdYn88RP6e2c3Zs5b5pFQp9etu/Vk32Pxcu+BZ4b3
Tj2Vm6KLnrpUNCuawygdx8JHfZOrVZT28sXsKJhZgOo3tR/uSD8n8TCnWhUGCRquMD/BOnqWo8Dp
kHku2tABk6ZeYWpV8DKq7JsG3+PUFRi2UOltqYOCvaDVSdhCsCOL5RZCRbdL7PgiXD19JMgBzoMQ
r4M56p+qZKsTxX5A6OSsXZAhS5Rhm9buFHOXDmmP8lf9GDMURpjVaouaAd/HN7LK4CUU8hBiCwDL
Hq/pDn1Pc+qUsU5snl5nxkLCeLjZp/SBjmmrgCnErMWsR4KI1Uvih0BnzNbcGrmfbBxiieATHWOb
i4I06vJs1iRYyNrYEOjtHssc9kFDjNaoeRN2wu6uG0HgOsYw3odBtZUtUjZHthezQecyWOTMoSWJ
D35DypKTRCz0GOg05dxOwvN3hPl5dIegNgKQbptL00bxsu2EOmIF/uR3jrGDU7orUbqv25Eaoi4L
2EkehF2FQ/Uw9NrXdpvE4jIOsXtMAqw3ehp0h9B41UhDRLxGO2GsfZizU+OCiijlzrKB0J07FwW6
gpQdFrcuRWwQkKp+S10/vI1c4xP9G2awrNDXhtGjEJf57VByYI09Pqi0QmJVOQ9BYZnH9GWi5fyp
cV/NYrwfyUS+GKH4apViOPuDJ/f5OJ5o4aW3cgaIM1fpdlU+6AvSLz5VeIAezDI+EXUVHWuSF3DM
I2ZsA/s0amkPHIg+kktiC5mT7SNWv1WvR8MqS+NqS5Ldp95SxY716Q5RBMEb1nDsxEj/IuwA8krW
v1l16AwinEwzYuvYwVB0hYbXZXqKiqR6JCIg8szhHFt49vz6ogjErnJ7r4UyoVRMV9RIHKZICbzt
aRw2FZ7dDU2bYcFk078JMHweoQrlG8BruBxmkasb2otMArcwGVeruMHhivTk0CBWHjoTJVWNWbkz
AcAixNaXoz4lS8sT1oGJ17DIUjPaGqW16Atn4cGoAnsWfcYzCc1vUsDZq+azlmOqNzs07pqTvY9N
9jkonDUvydYW7lRad21xKKGl3CM9eDArk3oCD0G4zAo/ZmX04l/dZDJus0LdtkFc70ZH+wIqHzdx
gdN3DMwFpodwHycTqsNUfTP1/NFFSt34I3lVhbPN5XSK0uIzfr5bW1bDRodQoLkEuQL5W+ZIaVaR
S47e3H40rHc92vWGW70Y8HGz6aQF2qqqdoXTGo/h+DV0LGuXd+Jrb7b2to06Mjai7zKOqu2Q0DeR
OdXcNFh2rGUfIdsAynHGapeO9wq15AodJ1YEO5seesxXxHzwBVh2vXFYtSZwAZ4MU986KIiTyHwM
LLUcaAccJYGJZMa5ziKFPH0zkrJyGElAzkHldXJ8nsgUWhV+3dzKLotIkChdoAAPei+qo4+QdAED
fIkJTW0ISiWeV3P8TUQ9CuEn5IcQ97CeaCcJ2K1piwezVpS0rOIuaAHeqNCARji95v1YXRTlOvy7
D0zl7FVP92BI+vGzVccny0qOWNaCB9e3A9gkUbkv66ogXboPnjTL6y4OovyQTJ7lONkt6QLfQlNU
r1qNCrggrY10NA5aqpEZy+geabWD67ECXkMNKC4uY8OYppK6IJeBRh8nRLVtp0vXQL29PkMSZ3Ug
2+CdHK+EzPh2kY45LtghOyohNYwdzKHMKQyWtccJU+TRJiz4OyLqipMfDe26lz3nRYvH0oji6GmE
8Fj5eUCqYRrdYT2qOKxTOh5Ie5f9kBG9IBOM3clMj7YWtW0e2pqBwbELKIzN+GbLBnM1unAffL+m
V87OJxIFsxi16DEDD1cxqWTqRRh60gyU7kdEDy2ED+ZQZ8duNntocnI3KJwvejf7pHWhPSQoPZUQ
37Ox7T8VMtrHuh0iFCFar8YNcVOHPsr7aDoHbvxiBWN+qjtydWr61Pvmojk0AW3EwBEX+g1tF5by
wtmUY+ZT7yZPsKEqatq7Lrf7J0orHL4aYu5KWnATfLFHLj7PlfoXivP6JolYwquyd4nvdREPkYXs
DvFwW/UXv/jCn5x2PXthTajM58CGhjLqQbGIMePTubfGmaSNspo9sygyh/SDmOmFhu49rTznhniy
Z/T+Hh090lmC3qzXlT1SmtPp7RYefj+9DhYTM1XyA5OnrhfMYCmxuh6qYeIV0O0Hw2NMIAniMhGv
+96/Gyqqn5HNRkSa5SCGTrZQ3BXccY3iig+T3n6heWeQVdxu2JGoZ/svVlYbKxvJt49ceLYwicsA
gAhxcnB03PPgd/bSzJKH3OdQ7mZ4NjEtyYopDEfFON0ZkxXtXdbKfePUdzh16xVgtk8hq2YqyFP4
6NntyUdlvijlOG2m0cWbJbZW5L6F5ZBs9I7TtUFAtIqcmqwNUOqgFYjfFs6zLr4zq0u2rtk7y0xm
HC5t8U4z5162BC6AfKWQTDguo1exiglWNwS6qiJxnoIpnV4C3yZLNMJIXlukIg5drA4itgkTNktt
4zoYrDTZu7va3zOE6p/0Mnt1iEVyQ2LTvBDK0ygmjTKb1x4nP3CPhZ3egahgXo96ZBUmbbitY1Ya
FXNp3PuUkeHSaPU88/KSLdD/eBOTeD+VWbVt5nKJPoV02UhNIWukLNb9YC8DH9NCjSb3Jkh7BBAR
OBAvjuwvEOq+KtKzboDPg5yY6ZhIyw/AFHEyxL2+beLSXfS+RaBpqs6SLFLM7ZRt+vBAS3BLKZu8
PDF9Kd00P5RcDCAplEujpQyXA81EcQ25v2yte8iXapFIu9mWGjbG3I6THc0q3j3QsEuY7AfE5y10
1zwiSqBeTGbwTfRUkEyB7rdJVo2jI0Ry1bkY3HEfm/qXIU2KZWIwoEDcz7KhOzJVIFSZgW9bOMNb
KY27YQT3YnOtTh3vUMbuGRXonWlQbDHKbEe4UEz+b70MU+mcyyj/UhjxIWyxt+mGWd9oEwbFiO7b
pu7ZHKZVEZqIptsFRnofjVq3c2cv0aCp70x4rINWESxbuWLaDUa/sxnb7kxod1XZM6voVEYJd3ix
axowQmvDJ6nHd6mo98PgMW2y62kdVgTYxzClVA6vg4B2UL8J2m+MY3C4voKFcN4zrIAi/xJa+gDE
U78DS/cFn5p757jFc+bGxr4xBejLoh6Zb/YeXUApt5rRHrDsF6sgROoXZEZ6sktWwAwsyC279BYt
1j6Yf2cqGwzJC7t0jccuKbaA3lI6bZMi+E7S+tLVPSawVTKSSJrkDalOI9o5xIXpRi86EtLwB61Q
236nNn4fBBk7KyeH1yEt3i7scTv5xpe8905Mj+q9suxNFfnTrR6iNqiGcxcfHT/9UoreOJuBSyZN
WRZLmefTHf49+6awSEZQuDs8rDK50Vgbb2zORJe1u1gSEiEe7DIRJ6Np5ALzT34yZxJLRDRabocn
10tGTMpZR7B3gVXNCBaOUsHmKs/0w8RcCXJF1lxfF9RLapocsqIbBIsnD7piWc2T8Vgbbl+vKclt
5N9c5SUpicRK153bfqy/GSpHmt7Zx071W13V06614X2wFwiwDzHdW0G4vB7jyGSXsZ8WO+JOviND
3EBO473YM1GQJPRHTdrV6Oy5YItD2SbvpU+wOTIcYqRpHe9t1KO2lxr3mDg/BUo70qXJIY191QqE
mgo+wRlBNPalkvH+ehMjdj2V6fjcx+RRM/NLj1Mqt6kqWZ9lQYqjByVSQrhZIMZ0y/LmEawkE4vP
dSWQSroG2Du78NYC3ciqxwYCFhwJTW52+6j3rFPklZ/+LA0kBET4sXbIeXKIj7yuW4/ITSdZuMeM
9chNxMJ5GTPYbGNXvdHx33IxaA9lHV/KODYIRLLFGrDTYbTIyCMsQzsJt58WXmnaS2PQ7kU/vrO+
JhBmlK/mkJHmqUGH7YOZQqmxcJfyMw0+MH9x4CLI1d/yCYSbA9FlrQtZH9oWiwrnzbbo8piOmAar
T2sJFTFxrcJlIA9PUBfKqcGLKnFhlJYxKaVpuaMEbO7KhodBMQh0BKO+15wZSiYwEdYZkMeIxseG
FTFOTE4uXKlFcshyCJpjOp3tJNWgnYJQrOjdZCRf3swBuSv0CaivVnXXbmlEWM8yf9Mn5kdAO48N
q7Ed8/Bnjpn6UFv3UFSdS0xGqFZQpWkgGxIYog/nEYdl0wT2gsMUO5AvxEWSI099gYDkKDsljbXO
/PT/c3eeu5EjXZq+le8GqKU3wGJ+JNMbeVf6Q0hVEr33vPp5gqpuqaq7v52Z2gUKC3Sx6ZJKMoMR
J855jbY1ZfipTAlxAi9wPg08wVsl87qHhtW6XVITzwPrWvsIj+GKGz7U5BRPRgVr3PAbBMJRQlol
gYVdyihDtrGxb5cs4swC1O+Bi406PmTWWI5bszZBu1VoSUgiQSIUrouw805D4V+qfncRhJ4D4xDe
apJBDGLchXJWQLdEwQ5hLE3dZ+grgnLQcXgAKLjSrAScnNGuqPqW52mC5FMTa6jljAVENS0aljn0
Uhgm1xC2X/OeGqtfZ8Mm9oz26KSxs0WzF/HqRnmTalk7WTXk+7YqL3rY90szDPcTrdQdKrvdZibl
81gUtwMvUc6ldBvXeXAsKHkBhERumfrQsM8tp78Mpmhvkp+Rgv6ir827opBOpjaGa91SEMB15B3g
jvHURI6+QEO+xWcyuZBKWNqmmJD4pRGdI4r1MLXB2upiNL86a5GmDjpneqve9XSJTmOGt5CSKfx2
FvK+avnkwKPC6OarCqWI+bh6UxpSuI09UBSqowkvrza9ak0iEuQT155UYP4MUZfIvHBIVmSXwC+1
nSeIzkkRrAjGMNRszGhlkXtwQetES7CUYsrQt9CKTKtGFbC3upM64Oqa5erKgrW/RYhGJ5dF4byv
sokWOTJbF0FJpCgRphPMEShfUmkvqq0wWkWRC7AjGny3mjFyh5T5KRjg2jhEcDGaeI/3EjK5nr3E
BtHbQKoVPnFQGGpE3Knfyc8OEZRRVjzjuHjskOrft4YaXWMkZYOhs/VqdGdKgm0zeZF1OOdB4WfL
zvdfdCPuKDNe+3QX5+hzv6Wj6hoaU3I7HoDyBKgxjB2Ay7rN6PenREZoBlokdRQIu0m49yFWuygL
RkfU4mERZ8wbRw8DV3SJ7foOVTVnFdshytKpp4FmmqxF4wmX0ZyafZ3q1j5uRsI0eLDrJg8VCk76
mjc6AyjJi1pRy/OkCzUb3Lir9JUfye1BjlEvDkA3JbgZDMGuEN1sP+LAiPBfscm78ibGaBgQ+AmV
JnMLzhsb1Exfv+fX5Po6coioq8IZL8aJ6UIlJdF6yryHsUDe31dtRGiSor7Q+ktGo/Ao1dbjnIJJ
rF5wz1VlG3/R8kShhgsgKHcbXrdJHygidvKy9uN2I1WvYYXa0hD2+mXWdd+M1Dw4idev6kgGqZ+g
mGsNxo1RZ5jT4dO7k8pRGBc6Vx3Snbu4qJizaoNHlrR447avtDK8Q0pXXdakTF24vMwkC1T8mo4s
Si8gHIEnPyF6GS1tP5aB3TYIzeLXtEZu37xQW5lKn74epiqEnEwBBeWnaS0FXrlVYX0vKMFRB9eK
5FpVkju7C6+dwdd3vh8OK70jADHlLl3LDpKceWqcD7XVHgqKCPK5niORYBTaawvE4qikiDIoUbN0
HNAToVzR3BwTfdEUiWE/ZoQLiVSWU4hsdtliKw5XhwCjA+NYF8YpiLv0gBfRRZ/JcPxQMOuLkzoF
9lFLySOlEewTI5q+xZIQS5db2lM1lbs2DD1i7vx1BsN7g/2SFZCIF+SqokVg2N5G5iZXaMXBzO+x
u1XvjGHo3xBNdUdmTIDj9G7bKS8EXCG8TJW8XzUkJ83OLzszJNmYJ9o6yoGnxrzNLtlmN+3b6pT3
9hGl2uyavC362KFpLYmm7pqoDDeUm0EPhIZ9BHD0RS+K6lD6cCRaSw/RwPdU5A8TXC/LGsSDPVD6
qMyj6SFlKKdgkiL0XLpWprLtUNt3/OB2pCQBVBd8CJ7eblSiCQCquN3WsnKckkI/ecCiUbnv9fFm
TIJiZwSVvyatBFtTpB4jv0TFrrlU44EsvTTGa72JHksmw7BVpXs8V/2NDebz4MfFRR0K8KIjLVWN
6imGYv6+d64LK7Jwm2KRSDptrk6vE7jHIDf114A5KsBh0HOLXsqex+icKDk/ops+PMQhOgaw3jMl
gN6Qxc5toTs3CS/Cwa/Rbqkd8VbHJOOGhBQXvNkLkHD1hVrYG8eTE/r4lWyTdpUg2VhO8lY6nbxC
6ICBrC7wv0zlA0WWZjdOFQFJHjR7A8w/IjxHhLSTu3CI4qvqRa3LTYYc7x2js3JEAgWhLTQRJDW6
kUHWI1YrTLdw9Ts5CgoHGOtthhqlq66GajrnFhQkLapS2sp9EaJ9DMIwoP4h21W4lb8NgRQcyo7e
Ptakm6xhS22N5dgozmlM452UhxaQ+6rcQ4B7Cktoy4qwh86Fe0lvk+UNB3yUCWotPUMbtsHRE06L
hqxsiUiNHm7HKEXqBzm5LQgR4EJjSm4ptW23MxFrYDJiLiWvvJFrbdj0SrBuAs26zixMuRuwermt
nKdZ/NRMAkHTFfV1FgspyB5VGeZqhyLHXy/KSBQqYd4cSinY5IMqXwRZfs8jwPtkIgQfNeVSC7j9
jAqlC7g9XZe20OPOLFTziYg3YHQrbJzXBdqdQPZM9Tgm0gsKLeYms4sJec4qWxfhfQMPdYv7Mnbk
mdmRWA1PeC8Gro+8xjGxUUDwhjY9r+IXB22P0FbT54jeFAOYagnjxz8VcdOvkO7BVlOJ6I3MMF8a
AyQOCY+LRwNZYVIdD3GeYO5YS7da0RTnMJVHFzEPb4PYOG7OznRVDV126Q1vOBQ3qy5gdkHKZ7w0
Ay+6GHCalK3ssZKLGvvpqQSaJwOjCacOjGzWoPdYqKvOYP6APqvSd8YJ0hGUcCf+mvroMeb2KF1Q
7L/BFkFxSddV54OQNfSQU6qqG8YcB5H+1DpgWuvVuPSiyC5tO+eavHd8I0lvydjkG2qGHULJTHX6
Ij4OZEZOiYwSrY0P3CaOYPeasXYR4ZF74ShWep7Ud+8bake7AJLtSiGAPVPP0JDRAKxKGZ4roa7z
kJmc3YZqTyNRfIQ4G6QKuhYBmL6arO1MuFB7Iig0XA2XUlG+sWXgjZFpH8uOkpXq4+LRj9FDi8oi
co3yZU7Bqg5ac5UMpeRaqIeQicIhxyJ64hZA/UaottYNv29Ef28bDQBb09qo4dS6lpBvDkKSd0M0
XBo+M07fu6oCZbjgGxCho/aQ9Gqyir18WIH53eT8WC4xjYLCO8pn5lQ+T2nUrdEbMPalr5hrvYq/
+KI/sSwP+ZxGuvJrWOVyNw5bcIyobnaWte3GcsWk+irJtB6hxUbalD18cOQUqquiZtjvhYq7jmwt
Bn0XIBXbLZCYaFG0DA4ku2wskkcH1QVkxztMM2TJJPnEOFwqNZgsK1tFXn0oDSwL6wLYXNfBN+Oe
wCQ23cZuScj5g3Lf5UzLyv4rCcx4O+pjsPb61HaVokIJIgTOr6mNdix65VDIU3TBPLlgKhAarh0Y
1CKyIocs6pNwbQzlloR+R6abHOvWsPrxVo/06MqnyxJE9k62xpu+NjhDRpsd7LPbFSI8Q/XAm1RE
dECaThFC82M+2kuvQvKpgEIzKoF6a2ncKRDeVFeh12ikeXu7eDW1WN9JxMXnWV+4JOIQvwnNJw2O
omUio9JqDR1Tax8U0XmmltxuZX43CXvlqhhNgj8lXlYQ97dqbpG/Sw8daD5YtIEBRlrQJ0NShBSx
9rlfokJFPsM1B1K9dRM1+wK4BTVNE7WgJlyiHWUcK1N98MynwTebe36suxB3ROoVVb8wtBZ0gTkw
75QDfR3o6l2n5S+6Wvbnnr1RU6dm/swEqPAc4g8zvZ4CCMkDMg1GW3xRLWnVp+FNqvboSLdmcznl
6U4v0Rk3AtSXRGUOBb0evENvbxsFsTNdRTm9KlXlXEWA3RpvWx0A+pjj/jLiMnORBwMALbP/Ytga
N4mVupprW4mZ0jHRXyTguBsfYQiKEiXDZmuhboER3piYqKLkOEyg3+rdp0GDYgTskUxBiDlDrn4V
VmjV2D4I5mTS/WU9agU+oqRgm/7Qjl1/eesDVjoYSLyl0T2hU7kEzIxuU4xbXosyvO1plEokU9up
WXoHVHo4OPrQH0YqRUNtaPu2j8tTBWBl49jTi4Uo1UFWtfQwr+VGkR36WLn3S2RDPXQQ9j7ii/t5
bZgQIBqkEa5BUp8spCxME6JtY4ATqBRvdFUV2JgdIis8tPl1D32ISjI/c4bDGQUp5FRyC99KOZ6U
27HyK7e0oLFXvq0vhiwYTmgkuTO9LKO8ejNFXwFiIWXimV9q5iuBo3wpBqu91jDlPlh9Cfm9R9TW
lKyDFgtSQUgysM6nEx7K/ZUWPQFLNG4aHQ330ekAmLWymx7yom6XSq5iSt285WH6GBD5byg/kNUF
vc6gPFlrYts9JTPirzTch/7wqMsomisBnmGOrTGJTKPnGR8x+AgNeX1Ynia9R0HZV0GX9ziUlraN
WCrGS4ETqUcpoKckDfXc8kUisHoL0BRvSmNg7GXwGleyKfAqzaHT9ftUGa6B5yFFg6RwFE7pRvEk
4Smg4BBunHTPxjesgb3r6O0yCkcmhnZ3QM1FOjheinWOHy97Icir50TdWtNC13CwbzS0Ox/e+54w
yVw2VLnJnjI6NHi5v0NkK/U8LEZtHQrgcibZBeVAzMOSNq0x4faNFfhue12jBuaGPeojYxZQSy5u
28TGa9Sml8hkD+I51SlUaPDDiFvcYOuBhHnlKKQVe0RzuiqOVnXaYoYV58ZVGJoJ+FRjFyHsrHp3
Wo1SqEFvj4c7iJTQSsiNZiMuEmm5lY29L0nmiVQWYT82vWEtY+iUWK9pCS6KcXOTUnlJ27oE9W6H
sC7J6U4GljbZmG8BVvXbHghCFpB4Lrut1svyVkpfILrgnJGHFwEJWUzRFGxX0H6vzX4Tt5H1td/i
Rrnqp769ztXqwg76alkZUoKDE/lPhCWwo4g7dJZiRyHSVpWLsmtOkQ5tOc0f0ZxESkDX0ddSkN1T
C6tZ9x6zPAvQxOhk5Wrr4M2wqZF+XQ++M4DoS5PTkLVfB7yL/NiLd9po3ZUKJRJcU6TFoEewxRtk
xZoCHyjqFlAEc6zHbEc5MUG5qtBy3hdG9cXX5HMVAbLLBvkmLez9U20rl2MbTCRqkaSlIxz3gQ+h
Xs5k6mHUn5j/Ccxjfy7plryrpvp65hNgp3wLwDPfId9Unes63uWI2m2nzLxvdIzVmsIaYalI34ye
kSIN4hKVHseBbtND06PqhLeHoh2zpnn2q7I5hN0oAKTGO/H5f73rfFy+k73etTS+5sVYhX7Q/LT5
H5vX/BwVkPp/i0/9edZ//LjJh75fVIiH/LCxmoVErtrXarx+rduk+UO6Q5z5Xz34XY7kdiyQI3nG
94qwl7cy/Nr8oEhiOiqyI/9GyARBbrjSf/OZP1RMZP0M8ViFsjYFJ8sSBOw/VEwUhUMWPZLmwCq3
PimZGGeyoul0Mo4p6xQBoY//oWQinzkOtT7kMTTKALai/XeUTH5kSUKMlA1Z0TXUMlWdv6MJfudn
hvGk4kHuMExr5WPQuECQFjjfZQMIK8RY/w9sUe1HXu1f/9pPHP2S1l4MvQgKTqjGYXB6n5NZhWBw
RdKiwtPuIQfzdNI2RNHFQn8sVuGrvwl38FlbPAtc2w2O/b1yHJbWTsa13kXeepKQiljlh08/4vdW
+llDRTHlH7mKfFn0Y/jdVE3THbRjfiaQjkqNpi2IeJK5MujEciK1LhZOrw3QMyWr3nc+tMUCJCjE
5FuQcsNOgoxBVkGwPhql/079iHwK69gw68uAQWJZ6qQz1TaMmdKyAGYUrT1dfiqLbNhLfj/sQdOR
FYmQcZz3ZV6P2YU5FssycpxlHGJS75Vlt57slFS9QJjOC3sGlGbg3la6glahJlChIeY1yfsAMm93
f/IuCrm7zMALrGMBjWbKOKH+V4TkaxAP/li8U2isyFz7U34+k2bmBbAAZVMY/vZjV6WEMFcnAs8F
D8mhrgJdRk7kYo8RFkSSti0QYxksfxGKP0kYrW6zsqCIAqFDB3SGM+y8nHfIuJnuJ71DXBJyGwWB
yttoXbfOBQVmZnP8xPCYN+vqmCMHszPqES97HG2SRR1Y5X5elGKNag8sOjkkEgAHsp/JN++EnI/t
HOsG5lzeQ5mUohSubjolbvZp1TT7yZBPcth463kX3FTiRZRIzBWI6C+2XNZ7FGzesKIvV6bYmnfN
i49NpYweDeQFmaI2CIeL+zfEImr8gdyyuPP5V7Er/0gxIdzM9/vBY/E6wWOZd8p2XCCuHt183KEa
S4yT87bV9NCgZK39VgREhF5Zk08YChrpx83OawrCXlteh9VMBZpZQPMa1STsESlD2wMi645l3M/H
khAcYl1oi05FP9wUdfhBUKmCLOFPO2qD5G2b379vojKQwbpSRUswBNdqXptbh2rI6rYXYl1i/7yL
X9x2G4c27zvCA7ucuVVeggs1RrJYW9Qd4AhfshC7gyCkG028lIIyRMe+Hfp9j18d2pQZU1AqpD6a
OOGwD+G67cHWuChZTNsPvtdM/5obcDe1V/gyIpD90V7hpdFq5y+FzQKhlVed5m+T/0n3mjeNsMj3
HzwwrwY4HOZwFbqRRuPZdBVpTsuZN+cFqrifN386JdELEIA1jBEda8C9PDqIXoNHwFo5g+BrOvkG
SY8KmxmOTmLtp83MowLiOHW4BFAFFyPRcHHTPFWIQfARU5ksprLt48fl5zWBlt+2CULP4qxKUGv6
YURwVue36WuizlEs5rV534iCPdB0wI2UFbBJnndOWJdRR3GS1fvhT2c28qtE3nUXiT5rJgXNa8RL
RfU4r44kH2C/iuPzorSN54AhY1X7EtjajwPzp8uPnR9Xm8+RbFT5kwzBzfnJx38+fhM0AK+det0G
Zb8rGWcxN+/pp3xDdFFKWjog+NH5mW/N8mnT8/3OC1Xr4o3jy4f3o7o50d8F+DMmi/fjgYq5RKU9
5CNqg2akHdFXWcGfosOaz53PmrdzDKferzxvzgfmfe+X+/SZTGrTDSIrYGdVa6PJ0nqIxEv2d5f5
2EeiyQZiVzXfrDpHxM8h4SOaqQ2wTmBTn+etSOySRXvFgRdwj9jsFbiM89rH4ud96cCgYhoaMks8
DYGD5AmIz2VT8DaKm//bz84f+ziSz5/72J7Xfv5TP34l2OaB7PAYRrVzK2Suc3qzFbQknEQCZWUN
RbIFUP6oe7iy4PVClyoWvRj1mMALd0tkJDediqkMEAgKsTkMjimsOnQMx3oJSLOlo2BhG/K1FqW4
Toje+GMhC87hx+a8Rs39FavS4p2RJANnxMg4GlAYZ5jDNTyF8QdEdYFwALqtonHPi5kR8rH5aZ8Y
9aq4pFo3U1Iiy5MRG+AhZz1Eyha/ELc2pm0E82+tOogy4XG5jqvmicfR7ST8mMHVJRuqKAMV1b0h
px3Mzu5Gv9AhW7z/dWwOMxim4rUq9RzoUcwc2h6gvIUGj6eq4tVolNY2C6GEqA3zeZhY1b5L656Q
TawGIHPfF+jzGYvA9KelTRVy6EcPGMTX+dkYmpQxt8uKaVer54l4IjMtyxTjXWzVF5EzRRu/rnHR
6Y23NtLKQysIXIP9XNaBv+4tf+vE9bjFBKIFbr+HgAqitd/VIsIaQHjtHatNZTJu3jXsnJJJGvtE
c4A4jkflgGHmopYmZ9erANMYQurSquEuxijkOfcNse44+jH2GIe8UuJ9V6fmxvCDXWn46l6RNOV9
MYF8czDt2nbNuAWaYZMcyxaBOt2WqdetozHdd31xHSoEODl2V0tD6oGNZ9ZVpFeFC7YfEztBrZkX
H6Stj3248nVunGDZ8UE/em8B83ZoxgTBcU+yBKwJsw3p3AosFbrCxIQ30DF66inBq1C7YG4iUgDI
shkMZWH0MfEyXJaF2VoX5oQdRSEbHQNqqrzVgwzES4Rq8wLzLEZpwXmeNzPYvJvJtDdZrn8rBuUy
S7RuH4Pzgr3JGmaGuCMEeCkEOS9hyh1AoJ74ZT5to7AF4fZ9d+zAi56P2XQdnVElm49d8wffr0EK
Ag49VChSxX5uuLUYhEqxSBJbQzBbrLY6jEovhI1p6S0Rkdw7VPXmU4uY+5hPmteoPpX7ee3jwHze
+0ew1fsGyhtdCnFZC7XPjU09ySwgUdtiIU+ZzuMTqzR2HF+mLF0SszX7eZ8lAXtdFNWRabOxm3fN
BwO/b0Vo1+xxX/bdruTrJS1mWKgOrSrKzbusNS4HD3QSLYUhXYX0gizGBqRhDEhg3tdUr76Nj8ls
6zHvMlJFQtRFqJCKMz4OfGz2F3CmAYYoCTh3TChBuiFAssDO0tooaDElGz9aNxqityuolP1DhphE
eupx2mV03IBauU3OmXZcSyss3IIFMLHrET+ZYdMI1NECdllpEp4vx+q67o9VeC5mSdEy8vdjd9+q
z12HBW+8SexVrK6C+F6PLpRoQ6oqBccVoWa7aVTeGRQLDnYHPhJrweyYofU4HNvhCE8TBdbUOzTS
znZc07jy5UVPzi3cxTDkxtythrXHfa3NPZhyV8dHuHCbr6jQ45T5VmJd3qDm7VrSE9qIBvd/01g7
I6JUAVgBGFX8oFYLLVr4y+AOx8XyRcFcM4JfcQvNDAdX1JlbfMQoEbiNtIYLiZmHJa/NdIe7iI/Y
T0OveQEgIrqrostafklO8rpYHI198WwvonO8rHlF3dBF/WFvuNHTeKyX0RtOFM8IWXWrfCld4ucJ
SX54cjaYxezUb8pVtup38SOC7vflErrB1pkWwYW27bbgoxbhpbUykfu9ZNIJp2dnL9OTsi1eKA0E
zTlwOkDJMSzuEFDOrkZM4Igce9GuFSLsZplLC2/5guDSBYzv9YTeoKuv4ivp3H8dvwX3xVt+LI8D
M38Xn77HzFiYTLPvmmxpnKu39aO+fAUMf9i1T96Ob0XJdhO6fGHikH1+udcossJvAYG8gs+YY6Nj
LVFT0siOr8zysYm2IQo6/kotlxWyAuXWWztYmCXpBnuHBVwK8wY6CxhV+ZueXwXUYr/4GCLKK1MD
nb6kFu9gdtJuoUiAyxos8FzAGfd4YEQozID7UZqFXD1Vh6N1BVLmKtvB5bgxB4qnK2cV7pSezPGD
Nm2F1cy4ooecaBx37XryjsHWuVKX2QkHuCfYTvU39YihF1BecF1+uCyG5QjQf4kYVzNsqTH13o78
Xm5eU0HKnrXiIE/rLxSnIvUqQ4grP+/X8tdCWhXTahUwkop/sPTHF+sb0hkIh+XGgWqxJR88QuHe
1S4UZxHfl6N7MG47aSEdUAFd5g8Y1DEOImdQ05KO3jVaQtYXCsUjDt9PDnLzmjioH3RED57GW6c4
qvpWPhJ7XSVPSBGAO8R85cXBFmvfPcu0yvJImpfoh4LzsnAdf5cQo5huMADeWoQAiUgYP2SbpltS
zLTuzZfuKr20HxGiPKUIOVCByY68/oCVbQA1N3hwpiDWvyHd/erw+igrGDReDmxljfC1rm/4hlw+
IQ86uMpJ22tX1BeHYeWkW2Do4at8wjjja3Kpr3KXSdqt+uh/i2/JMANhbFvXXKCtfx4/lA+UAK/I
DvjrYNUegNCa5/k2wTLrMdnp5/fjtXEjbbXL6BWlcYTEKawZS/mNlJ+5H9b5qgT+N25wEdl0V+pW
P8i7GLjCPVoj3TOz43hXL4eFvpIe5dy11kgjLdplexviI0FFy2VWgPdHl1B8XGLWGtNlM4G46p7S
Hdgh1eEWqSYu5CMGGBv/Ae2neOHf5DD0TDdfYYbeLVRmv/1CXahrtBGunC/xEnziylxO2/gJENNK
KmA/XGg1JIoV1rebZOnv8Tnpl6bu4nR55HUDFn2Oqhj4ogfa4RF8B7jUFSmJHsNJ1Kg20znuvPaw
NjbD1Vdv6x+ZeW6zLRSGTRK79mWzlXc9PU+FoMkCad9UAyG/UJflDc901xwGUPpUydyMlupvQ+4B
S2J5GfFaXzqPQHVGPCcwHNXWnglGFbzmojy3oIu6Nu1wg5B9u/FXsVtuoi/9Ka/umHtFaKRxRWdt
PKA4CHK5oC5wxFFtVx69dbo377G1gQe1ULZD7F5YuAgdSKIDFGdMAbS3BOtCOhLBi2j1Ol7ER+dZ
v4zv/JO/CV4ERfN8QM3B/Rj+kM0k4TMPkRrdBtJPzZbk0V7WrWoTaN65YhPYNGKm4qHmsdfF3Kjt
EZAKa7Ndhar9aEY2sfVWN2EgaEXRLjUyYPtOfGRe88WEZF5Dba3Jtu+rjozfZ5R0h1iv4TKJc5J5
dvPPn9bikiimVpmUwFpb5q1JyYuKtW29BXlmMaEKHOhUfy6iSm73kpYAjxZr84G6Lp4kxNrJI9lY
PfeVvvenaY3Qo7qryVzZvaS4E5C6/fvqgAsJgh5FubRMvdbx9iHgxBs1d327G6CVWEm6SLMgot8l
BwENm23P4pClJcsxRpHLrBzCaTlDSQbGQr2f15pATAo+tiuSjpswkA+4miVw8KoRGgkaCrJYWEIa
YF772KcgqLhJq/YS9a1lqND4Ma1B/x/DajJAmVIsx0iR4DBf+KYsA8jEDGwBaH0XBSiKtGIqMy+a
2DgvR7yve8GG/1j48yzwz31qH/CUOvlizrINYnY4r1WzdsTHTt2scScNKwFjZRZoqi3Az0mHpUwm
uBEpwXmNGidyshBJKKyAlTKVm0TWvLXtkJoqhi52x4JhwmuLkjogAny6Rn/c3kON7QVgfy0Bsdp8
JJBktFfcMTbFyxi2KNqXaGGkE5kYrano1Z2S6TplSbPtQjiJrfa+KfehgOobV07n3Vp+Le+DdOiJ
2ajnFhWi49QAhj11AJzFlUHbaKG99SfxC1e68ZCOGAN1+HRN7qzno8caChGIsy1toZCBe9Hnxce+
rpPHneodAbale/yNIK/qbY4bpV7eyiiRWcx6NBC9AHEYsOcUHdpf6GF2Hb2eKGXqs+jSe/L4I5kM
YeHJQPANdy50bqR80PbULKmyo54ZmeXL2MQO7wjy7+u81h46CmfM3FjIaHxlct9iUI6B3ZxWnX/g
efGxaQOT3esYMUkyMfn88yJhU+yl0VKYGGGX5BZjb4MMs0nvlCLp/L4QOWQDsBHDkQ8sEb/ehVZS
OZUmhQzdnGGN1Kjav2+jUZa+S3L//1pDQ8MfWdB/LqH9UXf7V/72LzenWv0SPn+up71//ns5zcIT
AO9t6mX2n/L/38tplnWmKBa8W1nTzFmc/09nAM2maKY7yOhSiMOV0qTy9L2exiFbdjSVg6ZhqSqH
/ign/lDNxMXgb+pGwn2g+FC4RBYGh2JZR+Fd1Q0MCsSdfy6ojUoWo9o+ULYGZV8Ui9R/M6ZD6yP1
jpSSwmgt64yLNhgg5dUg3qq7m1YOFvL0TZVA7soeYS3WgGm07fvLvtjKoGjLRwWNxSa8/PSY/+7L
2n/3bTXTVChAOrpKwP3jt80N0yxspuGo9Mp74BM1UPLiUrbUCYbA40hEWXfxykeK0LAoxMvXFsmi
YkKoETUyqXlRUUXvdPBoJLh8NDp0qOUhifJeM3fgyBewekiEI08MEgFSmfZaM0WICeYDvJGm8xIH
8RjeOcZrl+Jyo5m6ntjHGXGFqGKZfxXnQIRkbhMBxSbsNsjPYj0mTxKXttcNWpwFMQUemGKXOEVc
sizwgOUb2AX1LS7VG8W+ttuVXHzVufofX4pa3FJ8J/EF5y9MOSyXjZVJKCLOCbmcXwoJWxS4Cs4V
syiHqC8kAcd6yXqNrauHGo2axmsw6yu4QRfinCDFmtzYlAEf5bCOnKZf8BFxqs++SAUxnS3thpzc
sFNhuJQd/6qWCXdFROls5dR7MusyWYlrhAA3y6BABoLZKp8t8Y/xxw0VQix0nJO4nIrOaFdvGV3W
4ow47K9Kzs6bkbCMP9s38ptqV6DHW1fTLyAt6fm65hNxxgX4G/P34o+XirX+41bF36uBnFtgJxpE
h7MOtAXBvhbM/x+2hvxSIyiplu1qvgGuoxdkZaRwIx6PuHfxx8U96FK0KrN4LdbFIwSjuhbHalwB
nHwZxbcyX23UsntdRgeBCsRCTQBmqD4eedirtlQ1BYTHZL1DslWFrZsuZWwIcIkNHfgSwE7Fpji5
VghYa3s7ykyWJbrwRHDSunUbpW6Lp6LYLzwuuo5QfXoK+RviujWE5hD8SszlxCXAGKH2A7i3xRuH
b2WqCrjy94/acLvKSF9Aql2FoQ4IU7CqeX7isqtC5864WqzDPwoVhIlQREn5uPgG4mN9sjadL4om
rWIILx1CGXhf4kDX5c9ppCwcU0OdAJkBBG4bJncg1GQtWD6jou5WbXw9SN4tNkTNAtziE+5g+HGZ
C2fULr00ue8LE/s7FMYy2yC7CigWQGdZEQ2i5tZEkE0C9dRSs1uCvlTAzW564f2u4kAbZ49qjccX
UkHooUQ2s3q5/0r6eZkGGdwKYL8A5IJL8CKQy3zaGeS2vrkicehCFli1OexTMLR0Yv67hvB/a+i7
zVP++xEtMnfZH1CSU/i1yuv8rfm3Z/0/wKF8gqz8BYjyp8OMgKnM1jK3+f/spD8GqL+/0A/Ilq8w
KRqBk/HpHz6PqsR6n0aLP680o2r+3RWS5yZs2m+AZjTnDGQKLnqW9sfI+S+c1P3vhzG8xI7HUUyV
7K6tqbL27gj06RH900P49/f3V8zPX6/zwx38I7pHMXE9+K89hZ+u8ekpWGeGCmXQ1lHZU4gkGEM/
PwXbOFNtZPwdSzUNU8QLREK/0zOQZWwHfojO5sf514bwz49APSOi0lUT72gUBcEk/fQIzDNbJygT
TeA3fACO/v6jvEPY/s2b8M8PQD+D+agCowJBJRs4GP34ABSAXjwgikm6bgjyNm3kd2sFwufll1qB
qRN+44r1/Q7nX/rzi0BIfKaqKiGyrokQ3CAG/70eAmpKCkC7X3oKunkGXkwxmOMrdAp/eQoOTwnA
nyIsX5gpzO/K7/UUFMCAv/gQNP0Mmyub192k+6dTZKj53BQc9QzMoWIwfbeZfPCYfremYBgO7/Av
tQTNOlMNIJqGYyu89hpAzR8egqI4dArMN5nHgsP8DTsFm3b6qw9BTLwFxBQAEnrotvrT6GgZZzpT
ZW7++5T9fSz6jcZHVQxtv/gUdOWM1IJhMQIANrfpHH5sChbHQftqOKiQwVBsgQT+vToFyxRg3l97
H0RTwChD1jFk0WgOP78PsvBoRO4c1z8SKOZ3A8nfqSmQIvnlWImbtDVdN8E1mjwNHXT5D10j4eQf
yO7fL1ayAKv/YjOY3wVDMTQipXcE+48PwCKYFP3E7xgpKrJwP/ylt0C1mS7IsApsBgd0MOyf3gKb
oVFlWmVaIo7+/VqAyhzmV98BXSY8wK3BEjGCbs7d3ed3gEQuzngkcq33COn3ewroPsq/Oiho6plJ
IGwrCj5jmskM8ccXwdZoCUysYfGQ0f4NmwJf+nsM/z+fOYkYCMtezZS51t/EB8SIvC8gGB31dxwW
MXsQYd0v9Qi6foa/Gzl1HdtiRYUC9mM7oH2cmUwsTdUi2/L+tvxewYFCFuWXhwX5DAoScaJJiYap
oqBJfe4TbOeMP2PSbWrfKz/zY/+NogPmOur/hXAZLz1LdQg6IYzx3v/4FBybtiIr/8ncue22bQRh
+FWMPIDAo0hdJECRXNhtUxQ9JOjlRmItwgoZkHIc9+n7ze7K5ZJq3WR0sYhv4sMvajQ7h38OS2bF
RZ3ESWIzotOFWusjIRbZMbjZMDa3IV48xycRH+A9JEpMYuTUCq7r1JqFbMWNimL/cQ/nAsWcQDFJ
1sQkRFMxCoEYR2sbc4YdubsRZagYj+Q6x/l5SIkkOA5yW7E1Gs4pR2QVspzPR6kKnAduQSdQIupY
13k5p1PSdI2HKKFY01zuLfWEbkRSgPJS84tFCbNGLk4KnQjjLvWLqYdYb1YZNljuIXURk1O+iKSQ
cYGe1ixIJ0OBLkAo1diGbB410h9BiJBVNVJgZM7qSlweAtqz0NqFIiMagFHhSjdoRNiEWcwkhEqC
GPhJZWPH6PwkDtwTHN8ePBfVquDsVxgF0gjhGMMTQZayKqnPwS7S1EXCHZ0UMkhQLa9E/CzKzjXN
MM1+Vn5qFyjAVTkjYRtiCiuE+HwEKqyOmaBNoJERBH1RLC6c6wLxMxkWo/6u/6kU9i0yu0DRRC0F
4mOYE0qaCUtGl5VIKTxUkmk91Weik0LBp6SMF4ocH8FRqCu2Gtg2uaVdWIsPJZUohXpwYo/JU0of
n1YK1Yqac0nhXSSR0+E9k0LCkYBwz9Z5YfdyxGcXoMLVUsATZmwL4T0SGdn2xiBqokmDABsvsbaa
gHWI7kSI8dbqQk5UxMGiPI8ccIczXZB4ga1pwsJFWHzJYETUEoBfSRPYW8q7LokIT0MlJBPJNn2g
9rB4xYvJJpDdqP1DAacqFo+Dz7m3lm8aK7BAbEVpnuoUjBbHQvQkMi8pNXXtachW0Kn0bdGrQeJs
K21TKVCULTdoQ7WOsxjJLpVUK4NceGVSgxR7UOIMFxYBvpGmcFIsAnWWMEnOHZcmUD+TtVA8lCKD
YDdVVWb8k/dak6XPrAI1CloUYJ0pVOGSk/h6duDF3UejkAJ5FNV3Tjwp0rl4KUlW7OLK6V7iJgcn
pbh0ISvI8rS6wJuk3EL3Evel2oaVUBeoTHLrI3lrJsXbGNs5eexUK4U8J5uEWWHnAobRkctT21hT
u4R+IdMSEoatbdHFSyIFdTUGP4mRpQJRZ45NC3WBrTgrNA7zSQkzFUoyOuuYE+woTwQ+oqblg2AA
G1lIcSqUQi29fjkdjdx0k8O/xhcz5SiDWgopxo9YIaNHbSNdvKEQSCByvllxFpjzipFwhDXOtCST
UPAETBXOxrVoccKmZsF2+HJYSLBirMXkzKJpvST9jCWxse/wlsM1FUBVEymcjIFdZRmXhyRMUNeo
4d7tu4dEg2CSEkQoA3wD3awV2YPt54gwk2TWT0I8bcy4ZlxQig9Cui6aGWEaGYdgQyn3gUVZnaXT
dLHT9WtHHihAUKDGrqRkSuuKgdRQFdKE01JifG2W+XWkwv/IuZ9GidjZdtjZIaK2Ge3IhpuOefYX
TlnDEsCPztzsXr6QGaHgF2VbroNu7A5e+f+rYCzCjrZMfngadbGv4//cv8HlSwevdXpXp29et81g
hu3+0f7g0T+mLBJ++eK7g/lgPprpfBMhChT3P0+yWPL7dAieAR7vZrhSyVTjDu1ffRcC2zkUPfCd
6UYznh5RPkbX0a9Ffm0O7Z9cJxIOZ7tGeTV2f+gHs+unT+1ajvXIXddsj+32/hiA20ZWLfib5mAe
zNBMkV3TvBrZ76J+Zib+6RB+m3azhWdod6EWuh5X7fMzWjnchprieya1yNdIvG2nEvd9iFrgm53Z
Bwrom/vUuIdD2/VteCJdx5wautu1ZmZFaJIhQlcj9w+hWriOJi3sD0vb5Lrm1MAA3G/vHk/v3Jo9
N92phf6xv2eh9lzMrrlJi/3WtF1gPXyjjB53eDyYbjcVh+8+0UOPo9nu78eGW8BCfNvXocZvt/v2
1oSzyq5NQA+NL+CC1UCz/dCfHpvrSvn69CmwTXBlUtq/BHp/P8yhpV6uhu6740y5M1d91SL/1HwY
zCx6ylxJUw/92YR+y/fZ6YEfrq4NV97u29Ctgy9VyEvgf98MYxNYKl/guwT42+ZLuw3cGODC2VwC
/I9+uDsh2fzAFaPU0Kx72l+9NkOPpwwPp6v0XOYF3hi2fM/hpXighec+4VDijo1Xw94diEjCrAai
X0bQ1NAsjJ2vg7B9J1rgn5uuGx8Pn80sTfBjQ1r4X/b9rrm6GRe+zQ1pauF/7dkWdlYRfWnhMi+w
VETP2Wvhf0P6zTg2QUjBDioh6/TYX8Ks0nPLWtzfj2Z/ejqxKZ6t1cK+a4aPeLYA2RVM1cgtmc1M
vT2/qoV+b/A73e0xPJq+VVQN3ozHq3fnHt5Ro2r8dtz2HYsWA5k7wlGN/e+3LP1nCnyOaXravrLk
n06bZc79WUiuyW9sD40ZXv0NAAD//w==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000"/>
          </a:pPr>
          <a:endParaRPr lang="en-US" sz="1000" b="0" i="0" u="none" strike="noStrike" baseline="0">
            <a:solidFill>
              <a:prstClr val="white">
                <a:lumMod val="65000"/>
                <a:lumOff val="35000"/>
              </a:prstClr>
            </a:solidFill>
            <a:latin typeface="Century Gothic" panose="020B0502020202020204"/>
          </a:endParaRPr>
        </a:p>
      </cx:txPr>
    </cx:legend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'State Gender'!$I$22:$I$71</cx:f>
        <cx:nf>'State Gender'!$I$21</cx:nf>
        <cx:lvl ptCount="50" name="State">
          <cx:pt idx="0">Alabama</cx:pt>
          <cx:pt idx="1">Alaska</cx:pt>
          <cx:pt idx="2">Arizona</cx:pt>
          <cx:pt idx="3">Arkansas</cx:pt>
          <cx:pt idx="4">California</cx:pt>
          <cx:pt idx="5">Colorado</cx:pt>
          <cx:pt idx="6">Connecticut</cx:pt>
          <cx:pt idx="7">Delaware</cx:pt>
          <cx:pt idx="8">Florida</cx:pt>
          <cx:pt idx="9">Georgia</cx:pt>
          <cx:pt idx="10">Hawaii</cx:pt>
          <cx:pt idx="11">Idaho</cx:pt>
          <cx:pt idx="12">Illinois</cx:pt>
          <cx:pt idx="13">Indiana</cx:pt>
          <cx:pt idx="14">Iowa</cx:pt>
          <cx:pt idx="15">Kansas</cx:pt>
          <cx:pt idx="16">Kentucky</cx:pt>
          <cx:pt idx="17">Louisiana</cx:pt>
          <cx:pt idx="18">Maine</cx:pt>
          <cx:pt idx="19">Maryland</cx:pt>
          <cx:pt idx="20">Massachusetts</cx:pt>
          <cx:pt idx="21">Michigan</cx:pt>
          <cx:pt idx="22">Minnesota</cx:pt>
          <cx:pt idx="23">Mississippi</cx:pt>
          <cx:pt idx="24">Missouri</cx:pt>
          <cx:pt idx="25">Montana</cx:pt>
          <cx:pt idx="26">Nebraska</cx:pt>
          <cx:pt idx="27">Nevada</cx:pt>
          <cx:pt idx="28">New Hampshire</cx:pt>
          <cx:pt idx="29">New Jersey</cx:pt>
          <cx:pt idx="30">New Mexico</cx:pt>
          <cx:pt idx="31">New York</cx:pt>
          <cx:pt idx="32">North Carolina</cx:pt>
          <cx:pt idx="33">North Dakota</cx:pt>
          <cx:pt idx="34">Ohio</cx:pt>
          <cx:pt idx="35">Oklahoma</cx:pt>
          <cx:pt idx="36">Oregon</cx:pt>
          <cx:pt idx="37">Pennsylvania</cx:pt>
          <cx:pt idx="38">Rhode Island</cx:pt>
          <cx:pt idx="39">South Carolina</cx:pt>
          <cx:pt idx="40">South Dakota</cx:pt>
          <cx:pt idx="41">Tennessee</cx:pt>
          <cx:pt idx="42">Texas</cx:pt>
          <cx:pt idx="43">Utah</cx:pt>
          <cx:pt idx="44">Vermont</cx:pt>
          <cx:pt idx="45">Virginia</cx:pt>
          <cx:pt idx="46">Washington</cx:pt>
          <cx:pt idx="47">West Virginia</cx:pt>
          <cx:pt idx="48">Wisconsin</cx:pt>
          <cx:pt idx="49">Wyoming</cx:pt>
        </cx:lvl>
      </cx:strDim>
      <cx:numDim type="colorVal">
        <cx:f>'State Gender'!$J$22:$J$71</cx:f>
        <cx:nf>'State Gender'!$J$21</cx:nf>
        <cx:lvl ptCount="50" formatCode="0.00%" name="Ratio">
          <cx:pt idx="0">0.13398356212380066</cx:pt>
          <cx:pt idx="1">0.17245777671457363</cx:pt>
          <cx:pt idx="2">0.11948576261525048</cx:pt>
          <cx:pt idx="3">0.10431316936165622</cx:pt>
          <cx:pt idx="4">0.11240285506625039</cx:pt>
          <cx:pt idx="5">0.13908310470793039</cx:pt>
          <cx:pt idx="6">0.088134885104992872</cx:pt>
          <cx:pt idx="7">0.11926942016463138</cx:pt>
          <cx:pt idx="8">0.12377380239369762</cx:pt>
          <cx:pt idx="9">0.16302571349196759</cx:pt>
          <cx:pt idx="10">0.13310266441412452</cx:pt>
          <cx:pt idx="11">0.11108158919105601</cx:pt>
          <cx:pt idx="12">0.10071233461857719</cx:pt>
          <cx:pt idx="13">0.0991369653853134</cx:pt>
          <cx:pt idx="14">0.089005707996645117</cx:pt>
          <cx:pt idx="15">0.11554585388535075</cx:pt>
          <cx:pt idx="16">0.10620770705441791</cx:pt>
          <cx:pt idx="17">0.13537864308624942</cx:pt>
          <cx:pt idx="18">0.10203093330324263</cx:pt>
          <cx:pt idx="19">0.16928612093338644</cx:pt>
          <cx:pt idx="20">0.08938950326524113</cx:pt>
          <cx:pt idx="21">0.094196779772690351</cx:pt>
          <cx:pt idx="22">0.093692240987407874</cx:pt>
          <cx:pt idx="23">0.13903914440286377</cx:pt>
          <cx:pt idx="24">0.10216553239104843</cx:pt>
          <cx:pt idx="25">0.11743386491499687</cx:pt>
          <cx:pt idx="26">0.10950892345203256</cx:pt>
          <cx:pt idx="27">0.12571590094610122</cx:pt>
          <cx:pt idx="28">0.10337384081198417</cx:pt>
          <cx:pt idx="29">0.093308222677021269</cx:pt>
          <cx:pt idx="30">0.12662175143429052</cx:pt>
          <cx:pt idx="31">0.096578400128166417</cx:pt>
          <cx:pt idx="32">0.13680972055298662</cx:pt>
          <cx:pt idx="33">0.12456710429677897</cx:pt>
          <cx:pt idx="34">0.10261563555167531</cx:pt>
          <cx:pt idx="35">0.11814227333366345</cx:pt>
          <cx:pt idx="36">0.10679828296808455</cx:pt>
          <cx:pt idx="37">0.094015826888081591</cx:pt>
          <cx:pt idx="38">0.094691144076322772</cx:pt>
          <cx:pt idx="39">0.13470635573371581</cx:pt>
          <cx:pt idx="40">0.11982029130113916</cx:pt>
          <cx:pt idx="41">0.11861177405873835</cx:pt>
          <cx:pt idx="42">0.14126919250101844</cx:pt>
          <cx:pt idx="43">0.099439795744228787</cx:pt>
          <cx:pt idx="44">0.10278145235460842</cx:pt>
          <cx:pt idx="45">0.18108080797598755</cx:pt>
          <cx:pt idx="46">0.12778193200717194</cx:pt>
          <cx:pt idx="47">0.098165308114600114</cx:pt>
          <cx:pt idx="48">0.10149937588150741</cx:pt>
          <cx:pt idx="49">0.11768765785212264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latin typeface="+mj-lt"/>
              </a:defRPr>
            </a:pPr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  <a:t>Percentage of Female Veterans</a:t>
            </a:r>
          </a:p>
        </cx:rich>
      </cx:tx>
    </cx:title>
    <cx:plotArea>
      <cx:plotAreaRegion>
        <cx:series layoutId="regionMap" uniqueId="{61F01C49-86D1-4236-963E-21A2562495CE}">
          <cx:tx>
            <cx:txData>
              <cx:f>'State Gender'!$J$21</cx:f>
              <cx:v>Ratio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1H1pb9y4k/dXCfL6kYcUSVFc7CzwV9/uw44dx0neCD22R6Lu+/r0W2Lb7m6lM/ZiDDxoBGDEYpWa
0k8k6yL93w/Nfz0ET9vsUxMGUf5fD82fn92iSP7rjz/yB/cp3OYXoXzI4jz+u7h4iMM/4r//lg9P
fzxm21pGzh86wvSPB3ebFU/N5//5b7ib8xSv4odtIePoS/mUtTdPeRkU+T+0nWz6tH0MZTSWeZHJ
hwL/+fk/wfavbbj9/OkpKmTRfm2Tpz8/HzF9/vTH8Fa//OynAHpWlI8gS/QLbhhUN5AJJeMm/vwp
iCPnuVkzjQuTIkJ0RLDOXn53sw1B9h2dUV3ZPj5mT3kOD6P+PxA86jnQV58/PcRlVPQvzIF39+fn
u0gWT4+fbott8ZR//iTzeLRjGMV99+9u1fP+cfzK/+e/BwR4AwPKASrD1/VW0y+gfH1qttC3D4ME
X1CDcKGbCIn+1R8jIsQFASKnJsUEmUzQl5/eofJmb05j8iw2QOTr97NEZAlYlA9++/JmPmCc8Aum
c6KbVGAdI0HMY1RMdqGbnGPBdYMZw5Hynv6chmUvOUBm+eMskZkGcSYfP3AC000ABhkwWnRGMCcm
GQCjX1CdCt3g/eQ2BOYd3TmNy6vgAJbpeU5hm6dq+5GoEJikmEENU0fIMImapA6XFYyNC4MxWFkw
4TriCFDbzZ+7Sezt/pyG5UVugMrm21kOllEcRU8PhXwoi5fX8+9nMoovGGeYEcKQSRDig5mMg0ZA
TP3XsfLO3pwG5kh4gM7o61miA+pP7n/gTGbQC4xNLCiDhf95rjoaM0y/0HWdUUGJSTksMy8fxas6
9kZ/TkPz8hwDVP6zPEtUrp+iKG+DahvJD8SGogtTGIbgQpgIpjUOqvAhNpxfmMQ0BeeIvWB3OJ+9
t1enETqWHuB0/Z+zxOk/mezi6AMhIvRCF0QnggmY2RgoxscQYYwvwNIxYIA9j7DB8Hm7Q6fReX2S
ATD/+XmmwPjbKP9Qg4bC4IFxQ7CBjV55BovlcPAIUNGIwIyBhmZg0LHxEJm3e/Q7aF4kh9jcnCU2
o20g/46zD53aCL8AzRkhJkwMIwMUsmN0MBYwbnTDMMAJoFamY3Te16fT+BzKDhAanee0duUHWzf+
UA8Nu2AmodRgSDdM0Jn5MT4CLNNnRe4X8+Y9vTmNzF5ygMvVeaoFoxgMz+1j/PLt/ns9mpgXMKkx
hihmiAhkDMcNAuAoB03a4BSmPjqY1d7To9PY7CUH2IyuznJWGz8F23qbPX0wNgy8shhwUdbM8Zjh
7IIynYKmRgyBqcLuUF17T49OY7OXHGAznpwlNpun+tN8Gya5Kz8SIEouYC4DXYww8M6ASj2Y1Hhv
pHKDGBwrXfsQnHd36TRCA/EBTJv5WcI0e4oz5yMNHogLGGBlmhhGB+5hGGjTJgG3msE45b3z5peF
5x39OY3Oq+AAl9l5qgPLj1alzQvw+3NdQNDGpEz5zY5UafOCmAiDrs1MExaeHrbDsfN2f07D8iI3
QGV5e5ajZQ7LjZQvb+bfqwK9hox0SgwETpkTyw2YNuCk1gW4oX+dzt7uzGlIXuQGkMwXZwlJPyv/
iDP/40Ch+gW8bh0CaRQsS7D8Qf86HCqgAzABPmhu4N8sMm/15zQu+ycZILP5cZbILB7BoPlAWCjM
UAJxnWIT4DHFABZYcCAyIIihQwRU7DxthzPYm905jcqz2ACSxfg8IQkCGcUy/0BU0AUGRCg2BMGY
6WTgojHFBaamAUE2Av/96qJZvKNHvwHmVXKIzXlG0hbRo9x+qF9TXAgshEAMXJvKuXw8j0GGBnjM
wDHd25jol9DzO/rzG2BeHmSIy+Y8x0xcbz9wvOgXiINLhlNQj085ZQg4ZSD0iUERw7/mAyze6Mxv
EFFSQzjOUzFeyzyPy+wDlTDwx4CdAm+dIIZVsP94nPReZt4vOwzc0Ce8zO/p0Wlc9pIDbNbn6Y9Z
xaXMP3gSQxfgXkYwj3HCGTWHWRoCQ4gAzBYOmppafmD9OVz139Wl0+gciA7gWZ3v0IHRI5PkI0cP
RP3BvQ/2PCzv3BBs4M0EBQBsGwyOTHMXe4b2Q4D6MfCOTp2G6Eh4ANL6PE3M9VZGH+jQpOyC0N6G
gZSZPg+NDvQzQ1zoMK2BR/PZITOE563u/AaYndgQkvN0Za63WRtso8eXD/ff2/19CIBCSBmiZiao
AvrQScYhycnkOu+HFesj0oNZ7T09+h0wL88yxGZ8ltrZ/RYczJFTxNHHoUP5BYU8Mw4JaODH7EOb
xwoB1hF4AHTIoUWUUkiHEi+/vcuneV+fTuNzKDtA6P5MV51tnm8f3DJ/Kor85UX9+yEEXhoM/kyG
sQ4ZABBHw8cg9YEAWJYg/Rxyb3r/2QCk9Xu7dRqngfgAqvWZQiUfXOlsP3IoQQYHzGECopkYBovQ
BznpkP3MCeqzoyC7ph9Jw4nuHT36DUCvkkNsFmc50a0lpHTmcbH9wCFkgG4Ag+fFrOlznA8dnQLy
CoVJMOwV0HfZaS+/vZvn3tWl36Hz+jRDeM7TS7COo+JDvTewCMEWDgb7Aig1YYwMA52QDXUB+gPW
DUJ1vlPsjvTqtzv0G2heBIfAfD3LcbN5+iv72HTbPg9a5+CggQA0uKMhwWkwbMQFWKygIBhMBUBN
yJM+ROY9PToNzV5ygM3mPBXrPuJx+ZTlT+3LG/oAvQAc0hjpfYoA2+0gOEaH91ECcIcKsRtWxkAv
eF+ffofP/nmGCF2e5+iJs8L9NN76H7vwgIINO9WQiWHFV1GBY4wwQrCTDXJydR1Byq0wB1rB5p29
+g1KR9JDnM7TDOq/2vVTIx8+MOAGedFgmYJrFJYZWGUMPtDdMDIuQDeADDYTkEQqv/B4nntPn36D
0cHzDBFan+VIunLlB2ID2wrApcNAfeNkl3x7PIJM8MrBXkMGajfs1+n34L7MsDvV7a3enEZlJzXA
4+o8E592c8hom8UQEv1ApZr0GRtgcGLQDpixGxWHSjWHgCjRBXh9GGwJNVRO+9GoUbPTe/p1GqPh
cw3Q2ozOc/RkT86HungIOODAIDU5IHBqBQIXD4AHHjgE9tFu7jtE6erN/pxG50VugMrVee4quHFh
L/2nRf6xzlG1zxBOFIAdN30aNJinx3Nb79kBnzaBEYRPZeC8t1enETqWHuB0c56+g9u4BC3uPXPK
//EMCALeHXBgI5UmtUshOJzrTNj8Bl5ucMP1vm4Tdh8er0Lv79dprIbyA7Ruz3Ou2z3Vh+vcoM0R
CPTAVil9F+o5HlW9zg0ubVi4IH0X9zuvT2H1dq/+CakX6SFO56lzf4UNo3A6ydMHRutAeTCpDik7
kLuu0z6t6hgkSNkhlMBOXmSCcsfARjoG6V1dOo3QgegAnq/n6ZG7f8qLT98kZLd/7K43E9xu/eoE
flGC+ojqACJQHOBoArCKds6ffsPvoebw7m6dhmkgPoDq/jyPK7grtu7LW/r3HqD+CAnI3uUGKOBK
QYBV53BVUvt5YRYEz92vCVZvdeU0KjupARh3X89S1f72lIXgAv44PCiFlDemw7/e7tl5cw7xgHMj
+m2ikLILZ7BwSPEdHE/wjg6dRuVVcADMtzMF5uPnMtgBCh6c5/O7huEfDjMd7N3dKQOQfPXyRew8
CO+ZWX8Dy+tzDHH5z1kOmHuZP8RRLj82bGoQ0TsJIJn9hAkESVVwpJTgsMW634Q4PJzoXT06Dc6B
6ACd+/OwfR7+8Ri43Uq8W2OOOP+vp9+JCwhmQw4IJ5DLezIGBGewwaEFAunmCf/b4HS633frNEoD
8aMnOY+j7+7bGA4odF7mlH+/6ve7doSAdQTD5hyDi141PlxlMILJjoH9o1zZv+6mekeHTmPxKjgc
Lz/+/8xmvz+v8PU4x/G22E7UOZAHRxb+c6t6djicciD6rNqeHFC7j3rx+OdnMGUOxld/iyOVePA1
D+Setnnx52fNMC4E7Fp8TuZRe3tr0PD//IxBf4CTjQBxUDL6nT8AfNQ7Uf/8DJ4i2CYMQ7Tfd9JP
knnvCAERSL8DKwqSijEEcuHkPf56+OZ1HLTgaXx9Gc/1T1EZXscyKnI4+RLD0yQ7vv7p4FQfuDsS
/QkkkADbH4EF7Q/bG/i+gR3/vwB7WYRrnz2lJF6zCJG7Jg30ceJ2YoYrQ7+raaqPwy4TM9WKTA3v
WvUsIrvWIPCfW0/Jqlsp5lOyWGylE7tjp0rSpSrMIEgTa18XTZsueV8MaJ7TJS+MWr4yoqKZO7TL
VvsiSMRhVdJQW8b+XKSC3DtJEK5gq7wz0vpq2kZoUtcun+lGSu91Xjz6UVFfOU1nYdedxDzzpn5X
tz9Zko6iAov7ymmmTHhFYVuId3Qc2J29bNvUXqorIxH2MrIdI7P2dd/G5LKqPMtvkTOh3G6tIiOe
MzbrDi+bAPN0CruS8FLVXaO80mIb/ZX40pu3Ho1WXufGq6AvXLvhowAldDRoUFVVGDKLV37ia7ml
LpO5cGp/pdqCptEmjtt4E8dpq2lDOnPj5Vk1dRLb3Lj9Vdc0jZUJFo8TPItzkn8TKNWuiyD2Z77m
xlaTVPGm6gtb86HgaWuxJKqtoqidMrFoaITjJHXEjBTFBjtFt3ESjd5i2Og10SvbmWZNxm5dJ6nX
TpLfpWFoj5GLWHXj+15+2bgjOBMsvylRUNzAc1TzSEq5o6mGfqxYQnrOQlWNTndu/klI3Shg1Zxk
cbyoGxKnFpNlu6xN/7BQtETnzUGDolU0uXvG3CSb1qvmFNfBVUake2vbGpvl4BseZdRwb5u8xVZV
583Y0+tilvoFWUJKYHmZ8LqamziVG9Z4xiQyu/hGb0wyYprv3vsBj6y6EdUyiVI0jvUmGHl17n1T
V8HrVV5rckfbX4Hmpc+9wDUmOMjkCPOIzYRrl+5I1euoYjMnFM68wm05rjo3tbS8dm9540fzLqvS
udMg8ybJq8yqtNB7dJt6UqRu+LOwWzx2qSbXrNDtlUN8OraL1p7GJWVWmNgOtvoDdyz46ONpEujx
xm3deIN4Fm/avkh5zaxGZMlUNWRm62IYN9CiuQWzzDR54GWzTu3gp+6FtTtKRKpd9tUoqip3FPNO
uyRl/BOGJzzQazWLaPYl7xaYdOGyYwVJLepTvPSiwHfGBaQHTEjdZTvirt3L8V9GErpzHjI5iV3N
GJWV5pkzpj1oRdisfW6TTdiIkenxoPtWBXVgoVQ6ZmSZThFYmCWt5TC/vRYda3ZFRMcgIQ8pTmNa
cZp1M5sCaxM0o4bq7SzgjvwS27Fu6W0WPsjamTde2dyzPNvwKJ35/TyiCpj17CXr5xFVDdVksq8D
gFd2F0mLZ9hbFRUO125G+RiWm+67Y6OVkevGoyu7W9oxeR+aop4gZnuruMvCtYSNKzvWKupWHg3j
+4Ol8MTqAjuMBquLQALOIYVDMftz5GCh6Vefg9WF41CWruGaT74hg4UUvhdYupDJpZYY8WXh61BX
l8P6kPWg/svlUDZvO3+kFQ2dUNKhuzJ1blLWNlehlN5dXI/sMA9Hdtzak6CHWRXY6CjMYaG/ioJi
Rw/12CWWajV7iUbL7Ini24u9SuzpTO8cYimJt38jjbJ1GtXRbWtmvpVXcf1F6lm2sg3XGzOjSLaO
X106DXG+hUKTC2ra4dTJzGRbLQvp+Ns8jPMpnMhtzo3Az79pWrgIPd+qu+K2cbroWjMKdhO65dpp
efm9Zcydd7DlYoJ5UX6PqjS0wix3r0KWO/PM4XiEMxxaImvdn5Wdt6MQoWZVRWZ7G/rpNe/pudm4
ExR29iKVLLrvSjRS9FJ4fNoWnj6zQ9/9iYurum34d7uNtHlVZnSiyE5FF4WXyDtHmMWyoJ0/tmtH
/iS6N37j6zMhyeNIt4GTCcHIgTMKINEDdiWKvv3g6+s8YuZwfIF89LBPfDmCpctDfveTos4Y1a0O
OkNik5uyM2Epj9ufKBDGSHOKfNXlLblxHe2+hQE7xXXsjdvA9lcZQf4qTLLnK0XTzPDajzpnPqAr
3qY0mtxSfPtmz0ivM5LBGz9xO0VDuTdL3PILbCuLJ01Z1itUhGzlZ6Y3CePO+V4Y3hXvBzez2XUK
e2TvFavu0mfWqtMPWGMe8MdYI9deEuJ7w27jCU6wO87cwqGupVGtS6Jrs6wXMCSntUc9x+qvUEB9
x3JK9/nquHXIpzVy2vgxSBzzxWaOL/WspCMzEmiltd1hIRK88IiRLQb0Pa9vJ2ilqgaLV0UT2nPp
t21p7Vn2sorG4uhKr4NmrkRVo6IPxUKBbjRfr8dN7E/tLmi/wuLpjeDE0uy70RbSkoVZ/+Ukxbrz
HdexPL+wpNRKaYUysQomshssw2yksegOe413pbtIv3utdcIhd1Kmd3oVele4r/VtqqbDSrXnfJdc
1//C6132v+fAL6jaa9v+9/q2fe21ZywK+MJPZGl5WLprM3HoqGF6PA45ddaKpq72ha8anICODNw8
851idhvbnv/zSOZwMNLhQAbbifRb8OGABAxBPjB6jgdy40pNdzOiPUoP3RZdZn4xueetc9+uRmpE
g0rwUEbE/AKqj1ynr3QT6PkrvepkPYpTve1ViIeGS3HAr+jE4Q+BvZWZuBFF0JUWDG68sl+/2t1V
T0Ndnk48aVBLuDkCxv6jVs2qUF+bulKMsDpSC7Kh4Y6KuLu5ie1olHYuGmsxKMVp4CdWVIlomfZK
cRgTNHMRkWNVRZEZfCmwt6vFPQexncSSTRgvJfvZFcHItFu2DNIiv6r1OhkV0g8fUuaOPNtofoag
Jk/2HAZ7tNllXpnGghPiWwU2QMna1xPyhjbQH9U7RLE3duE0X6RDbv4QxaRsYw5zkPmoOQFmmsVw
qk+UYRjjWVDq2ldV8f15zRLtayKN+Fa22yrkSzv3nLVhZKAVvlYTG0GHvdretQrJsy/CaccI1hvW
pfqK0MCZ5wnSV6y/Ij1NXSnavjVObG2251NXtaxvcNTJVc0F2CBUb6ZFmuVXfuc8F6ohLkUDRuEL
TbF0sMiOVEPCgoZZWS8HCXHPt1HcilH4rbD+eaQYv44U+BsJYB9CGhck0IFNfzxSHFZJDTUueWRR
4YxyKfGqfC2MXMKXqupFQUE7TJwJKWR+uSelEQATyIpMOsnoRpM+3fh5YHnEzde0LelG7wtFlx4N
JqLFdDRoUK2NCMCy1eWkKIVWLOJO8mCD4sobSz38njYSL1jM8qu8KfMr0l/19Jga7XzH63vUv6Kl
v6xopd91eiyuOZfLrE7IHfFb87pvS5F50Jb3NUrrr3EctJNY19JFXifeUl15dft8Fbxe7Vv3V07N
vaWv59nsn7GBGOovAwBSTiCdBM66hr9xAUlcx+C43LUDr0XZo19EXU4nPBHTzG21dWCm14nWVAtV
25E4tjsri8p27MDZMqNgV++5Vbvny/ay5tmijUxtTUKXVbNWxAe3UQ2KV0K4cVzEdWHZSeaNvLjT
fjA9uomTDDsWOEjagsP/Drlu9Cj9WduJMwqKCN0it2smUazZ6zRB3kKXUbowDZesfVg0J7j2slsS
Rt6ozV3nZ39H1+eovyO1Hf/GJG42o1pCrKJOwweK0Cxt6va7rEJ70mm8vsSBYV8rjiAz6k3geZ5V
qM+1/zwbWqIVV99snbaJxYgTTMvXlj1jrJfBmDhVNIpqkn8RTWwFaePe0lS4t3pd6mMpzHyqaK8c
RZP6Y9zYN2lvP7LOjaa6bctx3lcVTQY8nKYCdD+uLE7ntR6BpfZFMSqaJjxv3GEv/6Ia9vcKleEa
6dTCuVZc0tSdpIUZbUqnAXu4v+J6GG8SFrElTp3JgK44VGMvqVj3QqyXzHrJ19sqDkVXbLpsdrdV
pIH48W1zEb+xZpu/fOzgraZwSojZR6r7+Onxx14YEnmtH9nwF0uiMcS6jdgquxQsdARmuoHNcKmq
KbOxxTKvG8cd2ISWah4weqbL+WjHrpia/h6Kc8+ubqmq6pZmwq4CnYRT6RXtRlKS6FZhB+UmWSpK
V5N24ysyTzx76tSosQJY1HVr3w5e29LiPPBnHZbtZtf8fBcMXiQry0I2iZ1JkpllAR6TMlthL07D
sbpURa4F9jJ0JqqCapqtDpj3bG3f4kLuzFILJnAMAtxOkXaXdilhAeLEntp5EK/zKGqnCejsFgff
21rRVMHAs9BY6tKs+SpBbbYw3MJ9pu0ZXVE830HRRMIE7AJ5/StLp4x/OjD+IbVOIMj46e1/mKHg
iL7jL8ARncdEUmh/+bk/KcB3QSwtM9MxjstmrNaI/VpiVqLZmD8VQUYJsKo1pQ1JOva77plf0ZRk
J7tmUz3ATNLftV+ldvc6vv/uR6XH/+bwEfhNmH8J+6LiNy6i6fVOZ+gVBzDB9xTHDP3rxFvRUh81
gMsXvwjYrdAqZ5zTmM4cW7DbqDO8pZHqqaVaG9yw216A2jAPKBJ4XEGg7qwgz6OZ0m004ZdjGDPx
XFWdMC3HeoDjOeqd6a790qo87/tW5XlXrahnHshiH0V3cViHiy5p/rZbPbx2kRvtCs2pHrvExwtF
Uo2lGVQLT8/+DnEeXQdI78YNhAvhSSC5opx6xBlXveboVbk/avWWXaUtKpc8Z8mE5bbzM+faKLNd
8r3r7LHjpPHMbkp3DIuLe1ulxL3FfjMRTqFdKVIjmxgU2cQd18yDNa6s9YkoymjqarIaMRyLq5QK
84r3VwlzHAu8KcFi39D4gq5TrRsptj1d3aQsouqgAXyFnUWQBsqGtGm3rLIUvBs+aHNeEl8jzXgo
Wt58b6s4mnLM2pmRJO13u4yvjNKsb3zXfWMi5BDDOVJ7wSsG2dqwGQgO6IGzX42BD6ysbTNDadf8
1WTg6UdW1GiRZdCGrUFP+xKz0E5GvKB/k8oVy85D1S24bfO5z8N6pKqqqJKvRtSlN6qiS/hu4OAf
e6qqLo7Y2vHYF1Ur7ai6raT9tx+k5VKvtGQDvlW683O1rTaJ61pbKh/WzlcVmMKdulXgj/Z8RHmx
RGlPUsHGWnCplLBQgKbsJwEaK70rPq6KVoTjgidTCHuxNQniW+XcV0Xih9dOlSUbVbMBgkkAR7JM
dtEALzP2/DFuyagCBfWSeg0Zq6vQaMyvaZut6t5Po+i09emlKGzza2EmQzqpEahDnsxGNUaO/ZYm
x/qoGKiMEF1TUTNIXoDzrWEXmAH7uwjslRhgaqZ6XrS5Ef+Vt7U5jmw7WxRhufGa1m+tJnKbtRNn
zVpdxX6UL4ws34A9l7NLxdxXw9r2WkuQmwAFfC1iGc4TIdzLQqvDNfc6Y8KjsLmFlUVYmZThlofN
0i+THBSswLR45euPvG09K0Jso4NPcA1O/Ag8XGYLcSXQSNIOmaZlBG10HXHfEryblaGtW26l+/JJ
hz9CN45aNxx1/dKzLwxX5iuzL/a0KkoshBvHglNa8USAelfcxJWxiOxsHuoNuSeeG4/bhLIFCzRy
XxjmytZFclMGbX3jFfYSpkD/W8KvOO/8FXTFX6krVZhd1uaWVxXLOA/wXNEyUUGESHfQbGc2Q+Dp
a5Dk9mxvaCvbfF9VhrWyu195FUlxGFoysVlVLPLEaZf7oquSdhkG4TwMC31OiJOk1r51V+cuBKwM
u1swr6ZXnVGPyyhM16SvKVIBq84SFc1a1WCOeaZXMZLT1kP1aE9TLBDD+YnLNp/V4OPN/vIIiiZ1
0RgLEhlgfiWt8yMkERmB77Jdxm0Y3ePM29Fj244Xret5E/DMuT9InIMvCjaUXtEwMr5gWtwZPZ2B
g2Tqi8aeRRqPIIjUul1t2WmD22XV1MZtRGJ5V8RT5XiiOVYV5T+irun2LaoS9GxOdcDmyGnqCXfy
z9oCnFf2y5CCuRH+kBxkN4LmACf9HmsLDamjREQd+St0YbxwSCNeqUIzO2+atkFh7WnULdrK0sER
vuOJggCtYOSxVynFO6gqfobayApCeCSeFreu1rWXXiXAMdoXLUMjOAmi2exJhsyR1aZ6NE/1mO7Y
XGL4UwPl5kjRSO3jMUtFOoX9Os0oafJwgZtUfE0NDU0MkkBEt68mHc3mfmG6YHZA1WsjiAfGSWGp
agm7Sa4qRNeq5rtd/NVhO0FFCY1qbnsev3aEfPBQGC1DA5zOJW1sS4XA2t4AGdBQT/OP+fY0jUHk
ehdrG8iVxGyXrNZ9q9OcH6Uf+t/yqtImWHdhSWkde210qBoHzEc/UOcsEC6Nx2NWn8PqQ3tWllbV
WDZNPTMzl0PkpXI3Zl+kCNy5CLkjVwbuxmBpiCzVquq12WzA2KMLLdMDZCmaqJi7yTS/GBG3jSYH
cqmm81lgQh5A6rrBFemKnx0X6JtngJpGQ3COqWqW1HTGfTeaqGquB3JCzNqe7ZgD2x3pQZUtVdXR
0u+cueWV4WT4m+vnI9h78FTaJQQTGWG3LUvlOjHwd7WKKRLE5pZg38orHgu+cnx6Q9sY4pzKIMNh
h6wEgy9pb6ntzTLVqqfgUBrYa5qN4kWDpXkpOhtmn6JsvctU0oXboNDydBNC7m2+JH3hwKn2EDCE
qy72Y5jtxHhPUleKTXGoqipQwfOlbeN8BlF3aXlOac50m5NJHEv53Yjj1pJd26392rG/ifbK5ZX8
jmxmLzs7ikaqqouQjmHLWrhQ1biIllWE7Rsv837YubH1ccvHjmE3lwL+lshd4QbLLKjan4ouezoc
WXCSzsGnfik10lkqHNoYwp+oqoqJqmioatiHTfe0sivmSYcWWo7I2kZuPIXFD0HQG6r7QrxWbcRC
i6VUzlSrA76Pdsedpbq37uTCTlKy9oSXTpyGRhPSEXPdgBluOXWd/gDHQTeSrmEvK/BM3iWlDYNd
pj+or9GZpwfFNO9Q8iPV6VrCyn5rUlfsxLuebSAeltpY0UFVohMmvZVMTe0g/YHEiWd5ISeXKv0B
NAF8lXcYcICkiTbixYh1oCWapeNf8fJONjY3LbDKwTiAYOO4kVo2qTwIYCkaHEwAEQx+J8r4iC1i
3/0aLB/LTTTxhbY3HTj34hEWkTb2dSKnjJTuLRKp3Temfe6DXRlwTuQ/2pOs9xgcKl2QHwd/jwz2
ncLWezgtWfmXD8J5PNSitIqq5Gdi02oUgv61RJWMMotIDOXu2rAZW1Y8QSPdNeiIqaYdg2raFRlL
Zl4tAwuCn+msCqNg54iGPwmRzkz4NifK5LJjI5nFWh5MlEFmVPFzq1eF8RcBQ1XlL6h8BnVV5uVd
xku52NP3qRD1S6PiVzkRezaB6juvy29iPbK6yJd3vtdMeBV233UcwJiSoQYurqz9LuqusQT4eDe+
qHdsWserddho+kgpPKBdoKnNsNzFxxRtrwkNIhp75oE6Naju7wzrlNxFMfY31ZtqVRDPvBJNsVFx
yVDWX7Dm1/c0Y+mEekGxEpovVprTuhNN88LvOck2cCRnuy2VgxgOSnNubFhLLZwU6RVloPvWOrqE
Vbv9TnIWzvM2g3hBX1VsOqQyrRJcRVZstym4tZvwev8tO214VyUNutx9zMRImjkJwcZVLKoo+g/f
NeK7so7R5Z6+51X33A0ajcW7+3lxK0d552YjMFL9G/BE43GTMzFJBPNuVKGH8mcX0napanaNzWvb
/64qSsbltr4ghcghWQZkTt2niXz0hooFmxZ+GUCQeA1eGUgyIr1bbmC1+I2fh7YbJz8LVw8vwS/n
rgMqnHWTt+HIB+NjzHIW5WNFPNWsGoqE/chzmiyVoVmIq9JwqhtV8bMsH+u26c5UVWtKvEZ2c7Mz
cn0fPaUxd1ZVZrJ5i5kc2U3D6rEnSmdM0iQe11lrzFOvvJdg+kxi6UICT9eJK0ZrzMF/SO7NiHqX
imb07gKv1SAWZ6czVetaWva5dpDbVFcJzIBxnFMrsgX9YrrdRHUq1MHzgHzDnShr2Y5L9wsEskdG
7NS3iiOjAQRwoiBeqGrKDfOy7h09qopJQK3Ul/UsoF20SmgzLkBb+l/Kvqw5Uh7p+hcRwS64hdoX
V7m89w3R7gWQkBAgsf369yD3tPvpmW8mvhtCqaVsl0HKPHlOchfKabqbGwWc0SnsYZ1rS6VFpEW4
MkOdZX+JZeTvpjif0zzPi109iX6Vj6NzK0jXr2aAO7ecTf1qXFp06auzyD1bxm0nzIlxRpZIpVfF
NShcpE2WS7fkl0w/gr6rsebSXiOPHR+jkJHrbPVvZuvo6nze9NLiW6cd8qNWNNwXIrtX1didDWVN
uYLti7jNkKzElm4uFs/uGSPd2VifMwzlzaz6/RlmRpmPU+LhiU8+90Wz2blOV5xV9v2vbmOS3i3O
gKqM8bllmv3RjGX6++dmaVqNf+67qA3vlsNKRpSd8FqE4oC4EWQYGgxn26lBlomqEXhfUeJLDeiz
Lvw+4aqpvzZcXePKz36G6r0XUwgWhCPXNRiE3zvlfBFhLN5yFuapQMLjIF0E1K7lkfPkUnKmRJFz
GXT1XjjsPmLCm1fF0mcGRPQQFvABe9taAvAxp6no3Xz7Cc2NotrUcX/GXXAf5YX/7XejyulHD/1X
YxlSDrlYRc+OoV1FZ6vo9JwMLaBFHVgtQhF0xg4YnKtGZXIjBlLelzQIDtIey6TQyq7Szg/ylWWz
eGOcA+w+7T2dLpUVbRuQ2E6f+x/Bt7GBv8fTj62v726qiKw1cUCzHEpWPWL+q5P5+l2XIU96B8ke
vMG1OxBbeuumRQ6J8C4xM2rtlCvVtuzMtSZ3YebLlDXE3VtRjUM3ioOjROR6bJeLMT8vbWNvB68q
9p9dOmTD1pvwWstnp+30FoD3GuBbceciG3kdkcm+RhYNEVLNZNsT38qSOqL9pmhCOzXD/jKxHAuK
yCNHIrOh26is4sTrvXhLq3Y+OFyIU8WUs9FOi5sHhTTTLsjIS0OCb+MciB+SeQmJQeNL5nzaWU07
vjMLXApXd9lqAiieRH3dPtRWkaCsYHhfdVHzUFNdrm3N2MYMeqUil8yKN2bQdOWOsBIFQHJvTMuu
hmOQBwjwB6YkcJrqqaJedZ4bKVYyAB9303Q2X5cc6ZCiQnIFr3FFDsU0Tae5sGX4o4XiU3UiBZIv
n3OMie023Eb+aB1YVrgkGf22PBQlfR3rMb5kDY8v/dJq3NJKbSantRkYWD3usja3EkQvJGVZiW0l
GqdX10XmbCQvsnezYz7KLhWAeBru0/l5FraNG9elN3PJrSedNdnVAuh8U4EYj87Ufvkc91o/Wg9y
dFemz7W7r1E9UjgKBASzbTWVyJTk8qsKeLiCyqI+lYNN7hxnGlLcKfzbf5ghc9vZDNJ/9RCe3XLg
nx6CjCdj0SD/w1rG4Gkg5bzMrB1r/WktY1MYsh8cIO6xqjW9anDmPp63pgLoPwIJ/XDXDfFYdP0x
80HYyyS/m5RjPQdRl7bt3D9mVtffbEfgpRO19eyLYDw1XuUkwzKLyoFsaVPItRmtaNGtik6CXSxB
ITAf7dZVdXWU/iM46Ie+3rYZ/fUb0NzjW5UzmnQs8k7j7N40J3OF/0xZrfsQqV5niLqbuSBfejfK
OlirrLsEhrjSdsiQFaUCeL/wYT46qymot72LVGqWUxxhoYXYzGXiKr1egAprDRda7E3PZ/fn1MIJ
+NUMVNwZl6k2seJtL6GN2JW17a6BkXcJ2KXVjw7kMqfOfhAelcgQKPUUVDEo+46eT6N0nCOxklGn
cBKt1QeZpyoPcTj3T3ZO2kOfR3/0+6NHz/Vcv/OcezccPqldefGjQVrqKEvjcpA3Y9GMvDp9ln3g
Mi5A0LTXTX0wg32u4hUScdXWmKUXqi0tibsynxZO7XQgrkWSIMq6Te/UFJBmjFxx1gYn20dmpSVO
mAyZKt7x7N33DsuffA8HmHS5t7HLujlPS4YL0fS2a63yO6k8nmAL1g/ZnFtbXUzTDiyk/lbNkU7M
FMqAtoAF8qUaLPxH+gLkNZf3/wMD9/+DM4nXoOEtQt7yWm68h+OfeJ0HXmfuxLL6UpYsCftGXx3P
6m5MuewgO9YkYC2pm+mTpHOw6Vd6a0wzMHvk71Wj5eymOlbWQxD2iZjTaIw5S3z92QC3gt97du6u
gUaBEkA81R3NJeNBs6kD++tsWd1R5GSUiUvc7ogyiL+mGNMXCutM83PxH2vM54xTC4XUf41eDbmj
/iNl4C6vzcCrsJZ3L4LJ9vf31bV2VwzcG97cXvANzx2aeIs/4SwX05JFhWO9tNWtLQndm75ycSqG
JsAA8gDdllgeTUynZmV05lD5nVhPEALVOYLR0Ln81erdyv3oG3+3/v/nDW67UUE+b02eMgAhOCl8
AGsmLDZm7lN2NIlJYzJ/pH+YZvRz8udaVfdR8tfkTzPvWvygyspSe3TIKarr+hJNbMcXdoe5AK/3
Uh573hYAbPFQzbG44G1lqe/azXvLJisBR1ndQ6fh7iRDEFlEPkNc4HkJHfvwO8uSDv/t7yHTVsKr
kR6kgy05lJ1MorESr/mELd8qRmdrTDGSR6sm4l64SMaBnXfnxR5/Lau62xWWhtTAmHSek3DIpvNA
++nZEz8on8XrUAlx9PxoubPx0VAalKs6sruDGZ18K40L0YIwao8IJ/AbmA+zeZlvzG/wYfrxYx31
4l7Horl1fXDH8yJYBwEt9xrEulU7kgApDZldS7pwZFlTvuPheCuj2nvwbOrtw9IpNl1A2y8RebcU
Kd7/Wphp5+W/3/9uuGT7/7z/AVHh9VbggqAgL95+achRf6A3s4dd04pD/hyO8EWe8aYsf9MVNJw2
ebXSvc6OVuhlx6Jv7os897fGMv3IrJE2+bShpgHyDhrYbhh8vp9Cihiv8GueElc7Ccnmbu/1wXhr
mlBe61CneVtNN9Ml6rHf9JZQK2OaAd+NH8JWgzC4LCIQ55y6Yn4ylrmMmSMh7gKq0oPyu6YudEtk
7si21tm8HimoknAyi7S1VXUKQEZ4GUuwEiI+PYFJl+8bSmha9H2gFjrUnLooHbUyD/HHI28e5VLV
W99vj7m23STAsbSl8dxdfCS9Pi6S+W7iV0H1x0CxTDEryLLCTBYyfHe8LIR+RkIf1+cayamYNUf1
u9WaEWMj0RtFaRSRb6OMQfheJlqjfafs8PoXDmDMz75ySmaw2E6mp8ZxdP6EDJSbN8iyZX5SRKI4
QAFiPec0++Jj778YS6tL5dfRE3czfm+T4oK0k/Xs6mI82rZfpm2grWeIlMptCKi1G8BOvUGAI27Y
q+l9h39IwezgwaK4NMVQJ7GkzdH0cRlva8WnbUZlf7QySx+teuqPceVGMvm0TetzTrTMNibCvrsC
ILPbO+PuI4grAF4cikw+GRqFIU6Yll/oJhnrGEzzSSLYywElf84LaijAOovOcA8c/+KUQZCGLTwo
bzHNxVZ5cBG+vF8YvYepDUqSqJ5l57bPkr+m0UZNyYc6zp4z/8i6triYixhbdhdNV2MADQTsDGT5
udbuvBfzwP3EjJByST75DmDbZWmMm+kYKXrGjkNvY0eSqh6qq7FkyDjyF+WyG9GbufAKKa4Z+iq4
F//q82UBX15GKWd9cRbt9L3Leu+JhTIyliyp90St+Q8LObcPq+Ou+8RY9sdYD1HUCtArX+UynA9B
Qe2DaalhnD9apg86TC+xhwoEfV01BxJE8uDVToZ0G9GiSj7ajg+dIqeVSAhy3vuomab9yHV1cqMM
ejxryu70wOe1hVTnreayXPmiUE8iaEiSDchbjH35gyKe/BYIB7fzqKAAKGni9yWCjq5tE8JynkPe
oU+8saL3sOh+ZqGKXkVcx4kvHf5UQyW2yiKIkf77hvpvyt3IA6NqUe+j0B9Uwqil8E8HjIVZIYam
I0+FyuzEHL2D1E1aDbQ6GPh6tKBUlbZdHczRa0Z52f0atZ3q1+jnWjPqBuNeu7W8/0/rzceZBYUL
hnHQtu50FM0IXosqRPKXIiDUoNwjGO7d5APEimg8nHy37FLEy8OTbLM2zeNwePIRtGuQXS3Lvfh+
KV/mqJwPI6mXjCxMIIX2Osq9CZskzDAnoNI3qjnPyqlfgqBOm6mptjpQ8TpXRbiD9qfZBr0bPuk5
uJlAcFJzkUQgPD/QIQh2XW4321xR8mT13q2EVGqXB4W/88bmYHe1eAssUPOhlHbOvifcYxG7wTqu
w/6Zd+GzQbl/T+Wd+DWV9JnzMTWKx5d6kNYKikly9iPIkldOBe0UrfVRxQV8Oj3l0dlFCvbsqSF6
d/l8C/FQvtte84MUY/jmSa6TmGfzC1RrkESGYf80EogweOzqh4qKadVogBS2pfp11BT+RQir34AY
XNxlrbS3o/bVKRx8snOtMT7EEeEHz6rHPRkG+xg1Tb2bQogB47Iut3qU5E7SwFqH0TRfXdCCkQIc
9E3QulrRMlKPXesilnfF8IyNy0s0H53XklgVWBOD9YXM8yv+kvYbHIAzmRvyIxj4xtd1cciRtNk1
A/6c3hfVZaqn5l7I5n2knvPm5L696nKnObAOQkinGhLTz0dFti24bZsxJ/ZbkQe7ooqKx0FfRjzc
+zme6E5CKg2lVFemSGqxb36jk6Jh+sfURHmiQy2fyqzKN25geUfViPwc5QFfV3aTv7AhfB7iWf+w
GN1oHfibsKbubkJMk9Ye0zdeZ97G03Z/JGCzYkPM5Ua3hXzoOMV2WXj8PWjmjSNbdWR1WaWEyeiI
xD/5uBgzRDYOPkhQrMwACkMObWKaNqdomkkfzXhZ7qlZHFn5x8eYyVGphpTYdbV3rbhbjYPd3mV2
6R50KNxNDtbiIwiPAgeOL354xdswF/M3gYM5HVth37vNLHYW9aOdb+Xu1SoiPHoNad67vE3NGhFF
P7Vr10+S+2yjcesdAw/KbMsRBBTeYgQc3do4Fik/YDd8KI33sVy8xUsx/a2eH8D8/NX12Y+s5IOx
hsyFKKIqu4/P+H/2mQ8xP2Hsq1fugSYQllGwglgof9R9090pHl1dixaPpisM1KFDMvliL11R3HII
KEt7awZpEHHQyZAMMGbsTsDjwq1PbNql3divIa+786pZXUJlqQdVlMe8YoCxnL7aNahTvO4XVAvS
aZr0btxdGs/TD67O/5imJzAtefziMTLtJGA6Hg9g8bpN1J7GANw1czEmZxP+f0EgVoCPvGvm1PmV
lgdIc4FXmi5rCL7g5SPqV98c4kEHDaBZm1F4GfL4388T4Az/dNDxZu0IbzpF9Xm8qg7vQ7X/IuA0
nuBzTYX7hPwnkjEb7LXyMMzRNgTudt8sB/kcx1vINn9Zy9intYyZmWo51sd/zPz3dWZmt3zm75/w
e13JrHY7tGJOsj5DOiXTA9Ir8cnuenAmo3C6Mz3mMoEstbVohVIE/xzowgpRgAGKo4jbq7gVh4IF
UDIsKTc84PVd0GY7Y5mL35XBFhtFmzpBMTAwECOd9nE0bQvhpDN4S9AA6vhCpjI7lB69LwWNL6bL
tKwS6RqdzxZOjH8NAN1qN4Ln0x2Nu7XPZ/eaL17rxBu5CpnVgHYigofCofYR/gNLJu6+t8B5H0sn
+jErt3hqnX7YTCJzDk7Ggju806kAYzjv9rIe4jXQKKi3VHAjkssHJsWW8bB+CcVAT4EGNmjMEXxF
7FqB2rSjkC/T7Jap5RzCWuo7qxJ8BUzKBf++DvGYD0F9l7fr2elAGe0saw9XQq17DhHsdprnr4Fb
D8nEerUGMh09aenePCRbv/EeKZSxhiQE1KBwV3nIpP+HGUA365XKHHcLIY+zmaVCUsPl/IwYWK65
tPkzzrLvEIpkP1z3TSvdXSsoi/1dRtocoZMMgN5UwXWoaudAgZSsIboIXm1pbYox4N8cq/o1A7+9
fVhEZ2sSIn3VSb9LC87ggi+UX0DqOq1axMquBMkFnNPSiobjB0UuK3R+KqfxNNp5kwMiKBNlddCD
djRA5Y7B/Zk7/h1gZvbeQhec9KDCvkSyESmcUvY49aWzyvDHXKsyVhsB6vg5KPi0GxWoLFPZF8ds
DOpdHdXRGXBjtaGoBXmP/xiKMnhIKE85D7sNfPD57DUTtBFu7e1z25pe2YgzQI4xMPOsPY/QHySm
38+6eeUVI6YtG9fYjH9Ms1kTJGrZwaxJ4NNU8GsaY5B4s/gnjnb24uMrRBGF9i1HuYN1FUbFSdGm
vasclqU5BHrvDiqP5Hb4rbTtOp0Vi8GMit1Dp9oSv6zbvLCa3/GQhd94Vf0Q1tA+kqaR/8v1XV5i
9ieWgK0qdjwfb9LG2zMDH3K3f7q+amQOqXQ9PYGtE99a/znyNDZelMs4BH0MxUDFmjdeUpmEltKX
fmi8+9F1UFoD/Wxm634aVgV0GKknR7Y3gYgxyy740zSjYa2OTSnv4zmqTplTDpuiHeWtalmbjkA7
3jw+35eGlxtHexmQ5mcXyq/eVEUvFiSeKR8cvkfy5ydeMmYfLbtD8kbL6UtBxK1Dqa6HdukvQMZf
5b43felPDc3qy2ADejcRfc1mezPMdZ6aeN/gAkhwjefSlcE+rIivtkFti6QJPLolVQ/PEsJx5Coj
0f4C08ngrMCW7k+EihwOkj0OJ2NneT2c8jHQyEqM9O8BMyWUIZaYiSpuxzWPxiflh1fDJDTcQ6jc
q9PSZUE0cF9IUqHERDSsIL60zxFRzZrYSzBk2xIlQMrxuyqhXHXz4CeJmhvNIusVBQWClNHWuc4Q
q2P/d4DF/V5eZuCMmeX45j6Wh0Hu/2zL/jZ7U37RfjbsSDmKSwdZQVLnoXht21JtUOCZb622E68F
Cd905g/XspnLhxiyWdM9xSLaoXgCSvwsi8SE6M932+zkF7Z6Keud72X8Na5leESWuE2NOVrTA/Q3
F7oUBBJtdkdo0Dzmg6qOg+P1K9Ofi/wCUl3z6KlpJeLZSexKbnyl4ILDkz+BPP7n5bPPJmpY+3Xr
JWbK54AxwRQd1tAskZUYumk1ury6jxsRr+Fu2Dgoy35bUt6c8maq9wxu4YGDuXDE2+ebnUe1Ro0Q
7mzsvI9AX575euJ0vFVVnKUyEt0TU3WWjI6jX+2iYwmnk/fVzZYcsKx/tLLbTCzLimQOtlEALmri
TVmiWV7miV0jCZMR9U3n5YPXz4L+7EGm2JuM2dghL5Bpdm8v2bQ6Kg8Z9rd7M4aMzseYt4jif4+Z
nNy/r4tZW6z6Qbgf6oHYL0OQSuNiZxiY0MZ6h1oWEGctGmmVE2vjD5UE1RV3pH6I7XwPNz7/CaXi
vsjq8g1YiIONYmR3VVx5BxulbTacuuQhapHFLlGa5QcNUzz95HvrNHYyu8K6Rc5cbxWcgcOYo1xS
3sDfbNxqequb/FjGlTp3NvO2BEheAuAz/wnKKRe+99OS6q1GcvmFaCZXTaTni0fktJs9V+69TPsb
ZlXFEZVSyk1VdM7Ra53ybKumWoP0xV68oXpGHQD9AyyXjWZ+8XViqNshw6m4QhiBnaYRxS5ve++e
FKxAWOwG72T4ApcZcoNKeMO5NDKFcJTDcclPDotewQyAEfSr5TvTiPoG9ZzYUxBe+0G9tTIeX/to
mjZE+MAaFyKWcvyVra34caqG5gRdU5nayi9fdU1BV8PtsTNmPLdn3eXDrc2Uuh9q9uAus+Laq3Zc
TShKs5gA74B8WsU3EQz6DvkEfBUSYqRPktRcTgSZ5hJY/m+y1aT7lYWSUxfTRQQpd21VbJEr8I4V
GyG4yEm89WWHncGurFXnaP3IwjFM7LYfvqhc3lPcHXkirTVjrC4SQeVx8vr8Xc0OhP156T/Z892H
Y2Cxb9ionzPley9SOfNOc1GsjRnHvU4tC0/axyj+rEHkISpU/7dEUvhvZ1+Il6JARQ8GvxOjiPNf
eTdnmCGRDhvrcYiFA26T56VTM/cXe+Ds0A1ttoFcsn7MarglvsvJdwleYK7wEH/OnaBr3E/sDm4B
ppdSPMqmqBJZe+HndI7353x8dAWB6+Fj7vLRwaIm6TLlph9CbTFrUOqr6qiA+P5olXMYdc2+qK73
01JRcfVZ6+5qxB27vHboNYdqNA2tOv/CocjO4ZSbRf1AGFBQ8DRm8CbcZSeQAS8fSU4Td8nOFyh4
9cgGJH+XHcSM/bYmNv89tqwDy4X8j7IyoMz97X1AceKhhoEdojomSqv8RaMDfJP5oBOSRw+p3RXT
E5MvVZAloJixLYhi3TGyB2gzTbPVSEeq5fIxIvwpTk3nUHXIRM5TlOY8AJM0nM+G52LoMKb1Fyfm
L3MYggnVI1To7yCWQm0g3fdwwPvogTgunM6o10fHashJsbBfdyit8YRSJXmyREE/uDyhGEPw3Szi
VolFhOqN7SHmN4s6luOxLCLviVQSrn51cV1ZfNfDsI7cDk9Jk9dpOIEMA3XfV6LC+TV2VJdCyxLc
7IlBFsvK8Kyob+2gP7T3zGbFOQBdYOPPg3WIC/+5yACoVSDZnADRxUfwQ+nG4vPwKKCJw1k5TD8y
0JuVjxsEfDzwPXr6NLA4WJdx+2sRgPDyYxHC1ub3oskwBVqU6mort/xYRJeftIRNHz8pc63h0c5C
pEhAANr2fszXAsTO8nlW+VcniJzT4DF6mCWN4ewCZewy+LLdOOY7f8EgG8+uk6CZ4g8MEuWlkiXe
fJJVsBps8DctywlfZf+zW3juSqtx0wJP2UUBJUt349H6mvvslROeoTwatLpd576gjGF2Z7rMxZgx
rzYA3unpr36/c91U86Fdi+nGtDcdi6UAIjIgEBMvrc+L6WN5L3dMnLBDRT3iNvtBsIVwXGXByVkk
qCQEn9aNRHhy+9B9MqOTtoNTGz/k7djtXc68FzbHGyTpwgd7JMV9WwwP1SICq/0u3jmchStrdr21
pVEPqJat2A3A31fmqXWiSeziKdIfphnlodxnzrQNpPoZLKHZCKL+BjBOiC6YFnXODfift6z+7k3E
OnXxRM7GwS2cTUns5vzh87pRqGag826/AjgNd4ahuttgU1RP6wqwq+GqIcrMVyhXUJwkLfhDMNM/
+2dEfaMI+MMyP9A8fvPdUzWB4c8VNLZMF2vf/EYll3u4/tFq8Hp7F84B/gG8mBOuVHRWrKifLJWv
TZw5CS33HPhwOjBXP0xjIbcy8ujGJAozxr2EMz8+MXxlL4Jepe1Mz2CfPX6QYMD18lazZ9kb+Mbk
wDNtnaNeIbykqnkNFLvmC9bZU3kIuQjeBjZSEMXj8tJkZbaPra7blnns3ypRuUkErsp35W581v0U
0Dq8ifoGMLiGiPBfDcv6u+fPIQH2Ak3+nCMaRd5siPtMygHclyVHRAC3LreT6JAycksn35jRHjLJ
pp7eI5KICbF6hn9nCimBuqtKwk46qEvUXuvIm+btuquU843X2k5ih833FZwkEAHDaFOVQ/zEVf9o
ZrS8RMBaVk9KVs1WR6LcO5VubnoB38wMgsITMuins8SetlJLvZF2uQw2xDR2wZ1V5BQT4vqQopOE
XlppQp/4WN55btVczeFTw8ICeTW38TL2aSkv/8P6vS7LcCP+99M/tsm/n/8L3QaZHweJun+vheQF
Vmfl9jg9zvGhtZxB70sOThLeGdmv+pqGRyOMMK1cZwiAfGicVrTLLHDJ+myjBcr+QJwCHT6wiWPj
jxGy5/YjIyxeh9iqtpOv6CbMBFDhhVpsSMZ0qXGjatQnaiBYK1HU6BhiZ30mfvwsIuZejGXnY+IJ
+shKoDZOKLID9u12lQsSvEFx/Z2AKHcv4866Y3M/JhwKs7spthpgEON9ofoO4j/9PUCl2rcWyBq4
C/30Qj1dpmVbXdmUD3c1hQq9jKL6ro1JtqPO0O1bRKccMeR60k3/MLr2fKpK/cWZ3f5haoSbUtXn
mzBGVkHirPseh13i4bvbMYdauyZT71OLOnDc5xLfR+6tBiduvzp42oUryYs/+dkWcmCxDRup74tQ
nitQed8q7q1MXslWqEs0DXVxJbS5H6yC7sexDI+ZgBbFXHB8gqFYNyi3tuiEFl1V/3Nwcd4iQ1M2
8WtRZyi06dntMSKTuiAlhqNUl9PaC8Zm07LMv7TYndIha6JNNIBRkEC1japNmpFblNkXDzS4rw4I
M0kta5FkREoEPNOmtqOXIhD9exSVddIMbbems6bbsLWdFDvA8BKHYZm0ftF/yyGHb/NmKBLtPfbC
j38GvXWPoHinkJ1fTQSKhYm5qVKOSgZeRFvmq/hYj924CyPrkM21WDsTVOxV1yc22NUvs9Djpgcv
blNnGhG4UBdXgr/XgXT4rtlwjZBs/YGUEzAbEqd5VkQblAtShwq0GKP2w4R/yQLFNPeQLVSnMS/o
vbk0je0cLQYK39LFLKtNSx4FaxnUznkgE/QHg3wdI3ltQiEfwcp9dNq4uqCIkv1UW85znTvkzqWy
O09Be4UQAJR+TilCuB/U1uJkl/kthq57nxNe+hBi1/7JAgAdr+ci5G9DCNRYarvdGNOawkskER6G
bj/c6VCNSW4J8eZbtFy1ti6ObqzPoGlG4D+jiphR0BQxWg1qNjFZ5Fs+Db/6zSADiAm4ZplibFQb
+2KRWqz6bHpCZkRcmoo+wTvp7qaR4kmaB+cwDF3/bEfYqUEN51uAJN9x7g73POq98ziSXVD5RZmi
oBYAPR8U9GXQnrLhvh8JOciZvSPHiBkDKiTs4xJ1yT7sEhVxkwmqySQbRb+WQJaf4cboNaj3ONYW
E2/jjFPUl9d7gfrMmzKWUzqozkL5l9ATx48m8TXCJHhcUTosvSzHARW5VloMd3Io4oPopmsz0eAS
cbVF9Ln2Y+97PTjw8Kh6H/ygv86Ky9Sto3bTlm9zC6IvRaQzadr9HPyHISLDU8eK+NRkM7TDTQVZ
BdMQkVBs6Sjhl+3soeSJxON85ZaWV7G0iO9cOTb9o+kyg33d8e0weHlqTJCb+J3ltO8MKeG6I8Fj
y+x+P3RhmxqTlPkM5I19pZYIH1FbeLhxXafVYskais0y7/V6tEfrNC8XsMl+tSrm/R9tV7bcOA4k
v4gRvI9XkbolS7Ld7e5+YfTJ+wJIguDXb7LoMT2a6dmZ2NgXBoEqALIsUUBVZla/7WP769K1uC2+
HhjFSG1g9beRjs2PQPH+asLaPQwNT/duF3qghA7FLjG16CyShG9jZmQPSCXKjVEbzWV0mbP2Ckh7
CBFdPfwy76qiKo7QI24PMb7+uy6p3JMBpdSNLtXxMjRttQ4B/njsxgzS06ZQn+v8xpgF1IE7Fjfo
Wqe73mRsn0Zee5FJlyDulbPPelie1Qbf9CwHtkAr+ZeUdYYPpF5xNZB23QFIpe76usv8ptJBt0MU
da/ZmE1YyvSTIRrfdQztq42Dha4y+6dbF08a9hA+R1TwKgxlDXGR+pcJUlmMZ+HnqMcrFHFWXa0y
6XZMtg8uvkrbTHfFdrCAlVEdF7EFO9ZfVIt/0+0i/VXaZ6A0IbCAL/PVRu75sxMbtd/0Gn+E3Eu3
afK2OrkDO3opcoJhpPArGEadX3JkAppq8OOK5T/VGMcsr8SexHbNcgN6YXUcR8M668CRBLEntE+m
kGfEQFwkKj0Nj+wNV+3maxJb41q4anNAmNJ5LLn4CW4FHpTI2uNEzO1bwbv0aCQRlPyKXj4U3nR8
saxvqVZHoGW0cqfFbbe1I2yRIFl064DS/e4BJrfSykI+ysIUQJgzdcPKvntBeAIJEngk08bZbari
pgteAQfAd6oT5Xtn9Oy9NqbVCf/LbCvV1r54ZuMFiZjkqobU20k9kaeyBhx/SLzw2TJNfnXYcMjA
TBWGWBkN0r3R0ObnBAJ8W2SQ2zWBuyK8l4EtkmZP0K8OwuZAirgtRK0A/eKdu+qgafqsqn35qIYV
QqatdbRYn/uG2Yt912nRenS18jOIGD+RdRmujQdqR2XEP5LpmWtl3qruldpPdMRhJWr37Pukl9uh
z8rHSBce4pUd/257DGKenfZTQcqiURPnQ6Oa41rTss+uZHVQlYZ3LaYLCPZipaf4oIa2oisrBIK0
YGROvY5D5l3JEWUezK2bmt5q6YOyG/gtFh4s0yzklluDfXXnuefJclvbRkA19GJ8kUoUr92qLs9K
hAAg+IHYP/dGfvJS74uTGd45MXC+jvnTaBiJr486BGs9sNxZeHA8VzvXIKj4I/S1AT2BKL6Xc31f
9rm81NMl2ZWyKDc4HCe7GieFwLQ7/QVyp18NNgy/kJ8bgVTGRgWnbabkxYq3XrUWiH3jcZlH40HJ
8aA2Fes24DmyU6WSBnljax/sNHJ2YaaUEGks8X3V8k/AzOTB6HJsuNRansYQ6JHCsJxNahsD9ICy
auOq0jlVTdf1UFLqnqzKKXbUt1w07v7hwl0dcTUH8C/sRqBIyPmLywVflY6ZfOwh6h70hWVcMy/G
ERVYCOC5t6kxgiIAQgLwPRCCFHojVmPSngUzcAREhOqpQJ5pBVL2sKc+rTDsVT+2IBUr7jU1Eucn
clGoguC3YeQ+RgZ2yYmuflUVRR6APB0PpgKmySqEdnIip9BEowhsBLNPCk/yz0KNAVgHHGgCLrsI
gMcHoNJ7CKAZtp8NLlvbwNBbcYKEZFQkJ7Ueyn0ylvg+1KoSNM6oI7XnhY/SEY+RHZ3BjY5iiAMp
CLBk3TbUWHVDPA2UZKUpwWNrQRu3sWsCpZZ9sCuZngfENRAKadmHrK7cBy8zn/H5sZ9HCTYP6OB/
MMSdSS1moYI1OMUFTY8EMBHEyZA2PHxo6+/UsONYXVeOyALHYeM1gzTWytDaAcwEY7zOfVD72Oq5
C+zF5EIGnBagkaJAAwY9tUgzX7VKbIAnAbXBc5pT1+Wvd7lRZ2vIRlqQ+RK8RR4WPvMtnkT4XOVq
v4FkPnQRLUhOKiqo3YXmhWe64GPg7TswrQxoi5wtZuMHoEhvbaNk+PrjsYgdrHPTxgHiKHhn9haz
nBv1tW510DM+7qrU1SEwBWZXl9vIwg9Qg1NLaKo08gFZJ+OqSmn5RhhHtxiveisdme8UHC0bPRrB
RpNTCOECBGvQW6qJn2kgN71aBxcnNT/3IPWd4/6HNCokWjtZbzwXgds6yZwDDzn2YtOdlkE+Z+6k
Nl1a5wFZXrnpu6RdI2yKFEUNJqRQ8s9hFmdfUExgUkRR2o943mt+m4bRE7AoydpMWXixVXwokuwr
DldIwHcM4P3Owk/L1KSL8HSgai0P0QHw2mDSB8c+lCJQRK5fDf6YmBzERtWG9EqINxiSCFBOVj2W
70NbF+BvaEri1yPiAWZm5UEyKsaNLk0MSiB2W91Gi9TXPtZ2HRI2erMfcmbOfkLTHpDQs09ZZXmb
Op1w4o5mHtoEkRYPGtbPWmzzR8HFSoUI7rPp9GsvU5XbtFEPO669GECsnhAgCOemVReFn0qRbgq9
Thm0dlEBo4b8/xYSTDlysdV3N0wrVA4Q4oDvWoITszncLChp+NLLx63lhe4xY8rHOK2yRwGGpNkx
/hxJyZ4roJFqo9Ue6khhz54hLL+HRjWesGiiCku41XqEZsI2fLAqgKpA3QofytT+oY1j+hIVKdsn
aoyMkBdlLzbYMmtT8GRHVjAioN0ZmzXQK7CizARUbjPlSXVN9RG/H4CxoHtwevAW48pe2ThoHh1l
BGCwt4ydZfA8gIqIDcZUxiHYBPQYeOD2hwKhBNSvcNUAcX1Ypapt6wo/70rmWAixxNDvBEx0TWN1
r4+2tVZ363lsB9AZfu0R55ucscPjm2oEMp6sWY/YnynHZm4CpoUfLDmoG3IuRY785mBCznBaV42y
cs06BMbmscMQBg4S2ltyNvpWD1jshrM1t3kHfYui2c1jE4HEW4+UEP0J2RgrPjKs2dbxzJ3leP2l
h/T9pkjG+uRmR6BPkmeF+72mimdFc/rngg0fwaLyzpVZDrumB3lTMQZx6VpI0CW9B3qRkthzX6t9
bUboqc1dPcQKHkwkm0O1hs5tihMzgObxwRWuuNAcJUtyaJ6UydYtB79wSoEtXuIEgE/nxygC8Rus
t+8lglNf6zrWV0B5WJcitNJdMriHth2La2dlHzo1i17AR9YPqGsBxWtviF5Y1rYbxNrlhqwAD3Af
OULvQNbKZE8Fr/prlLjGx+4rb4pop8eVGtTCYlAMsVnAwVvd8hRJTtS0gAySV6M6yDq1nD9u8+nW
1IpG9985vLs1C63eZBLhg8h6DEHC/Gjjz3vyTMB4By/6aODTdgvz6kAtxRLmJY3kI7XSsYQEaim+
U4vhjwZ9O2mQbm3ijyODdpA7IEdHs6btaGxCIFOC1FaMiwzV14up7B1FRJelGxv++pCH0QdyWvpz
s9PWsUSm+M5QRam6akKwBRZnckE8Amcd6JiJt+XCHgdGi2naB/DhN4lo5Wd3tMNgbAFqllqpnlUd
4S5gpwMXWi/gv7PYT6YqKHRBXaXXu9ywXHy9S/yGO6h/Qlbt7S6vCm899CCU3BnImayiU6J3VpB9
UH7FFhxRCcRe51k5d1c5HwHc60AqRoBFjuUBcmGvlxRbhUM+XehuMSx+i+HO71+4LNOPAMRnK5p/
GUfNxWdZ6V+43E21jP3tq/ztassrWFzupufRBMy7M9+ttEyzvJi7aRaX//Z+/Haaf16JhtGr1HrZ
bLo4eVz+BOpfmr9d4rcui+HujfjvUy1/xt1Uyxv2n1a7ewX/aew/vy+/neqfXynkHRh2h0blQyAE
W7tk+hrS5R/a70xIRWFUmbuvo+Z2Z2bVPMvcnge8G/a3K1AnTfV+1O9f0bLq4qMi7zyuF8v7mf6v
6+Mwg6O3MFPszpcV51nndZZ13/f+X9edV3z/l9DqLTgQViP6zbLq8qru+pbm/Qv97RAyvHvpyxRk
yad/+V0fGf5F379w+e9TAVPfBRIVflZmKvlDN8TOmgER71Mz7ifJALPkQO7ACoyW5auNGwaKyyt9
m3MU9ePMw45yMpPjICNg4gBeOYGkzg56hZpNAZmjfm2auXcG5hcMOurqRy8/Nh52gbVe61tdGk5g
Iqnkg/fnI80A6OVUrm0u5kZ13aikGzh7kPSkW2sYM8VfCr3pzuvApWspBReGRgqVY55/DROu7E1I
PvtlUWRb5KQQj1KL6hGozJ3ZlO0DxJbKRwXRl5PltVeykVeDb+7Gs9kQgBZePpKbnqGUWIxgy4Fc
9FDFFqnE1hSzkkNeV8BwmSnAgtMiZPiXq+tuf3UsPUQQ9W9W9iSUl/TwW1QaiMCVrjiPQGLJlQ3t
jzO1UWwy9ofcezUvBvPNxTYVuFQDXCrxOozG0oX8vLdZrCaLN5UJ8q5Wg9FisBRZALqlC6KEECld
2u+cMtc9A30pt+/GAHn6h/u7Xogr5q4/GKqATB80/FH6zX7otcR5oLsctSv6vuzOd/3YECUB9qf4
DN0NGNr41GcR1Br+mIM86FLjeAsVKLvfLn10F+dOvwMN8uddP01Sc/fI6tE+kJG6nFxsClWKfQO8
PTCTyBOikJOFt8jxS5t5cz8ZqZ/ulgvgdfaRmiMJ4NGti2RKyNLXsTSMm0kYJAZrUfOsGDaAAPR+
ko66t4K+Hr+uGg1BEhQ1UvCpBYQaYTt72KRe1V5FpLZXptXOwendZ+pa+iG/9WwVrYuzBlzpUgCO
vLHNqPflNJL65jVopqWT1nGdSM7rkEGtx09FxfiWaLp0Bx2o2ytf9466CxE+r17NtvmeOLvE3oUs
LNAObeBBlzNGDvegtoaRQ9e8KfhBaRQb96Gisj/dt5rBVJ/cw5b1w7HVdHsV8b4IeGq8cqczpfNc
RDfAjl4uRs0h1oloPnW9c7lnXpM9Sl3Qsd+5GkooaDgRsSFfsEqg84/CaYhZmwaI0jx37WM8gSJQ
IVL9UlRQB5oqaSwesa1pEA0Wha/v70A/WQHw+YY6nalaKPivFgIgQfWGDYKm0bG0I2SOpgggvimP
CbKoEK6ELB5dIMheoK5c28+ieTXpSU9+LbJhsx+gFmIN1RMO6bia3yaFgk3SsjSIIfUe+0AKloCD
FGkgQo/daiHZjfq0qa8DqRslhxCj3VCbzHfzDGp64V0Y7Xubi1OvWv3JE8gQr6idQoX+6OoPVVcN
ZTAbEHwCHmBwum8xitsgca/30F+O6mCZoSvT17nu+uJpvlB/uOu21UTZKvpw696qhL77XXmtIsrC
0UcMQXv3CzP/7CAFeJx9qP1u5PwjI8JE9SOAnnww/KCPqyBjWuTJiwAvbFtOxebokr/dSSoqt7TJ
3ItsHnHXT02coPstkP+fuOjccYXAJ1hTHkjMhZko5+VShvy1aUbtqgNM5ERG6p/H9mDj+NHIxvUy
DFH1MOjrRvNntVsThEPQoATEAE0jSQAC1pq14vDPhuyK6NCWjjiVaYmDacKbfTrmzT4zcld9FBZi
B+rglj75sMkxI6qC9ICM7pB1QxzygbrcWK98bEYF5EG4pha+p9vQKx6ccYefOe0CMqt+obsCdUD1
MenOS7+O0m2nQregXQRXTwWodqUNtbV18LJB8UPnckFYD38JUN9BokDEejYnpgepyrfVyJtPSw6V
gpQMVlteQMxKfuq5Oa/2rr/MG6BjUBdPjPp+zJNmizi1+uR1BYQqldD+oaOcR9wV4pvblsJnIPVf
wzffxHDGO1/hfGJYJm+gpxxpSAF0HOJouccRTiqjnQG9JjGbGztBRBJIh9e+CsSqamhQYWcaMQ+m
eUQ8BfWa2F3xycKgY6YFNKM9xDtyuR8yzQ1qbQLVd4wga2U1Qa47zmBfgFkv1y6H0DD+dfYPOwZP
RMuar7GdQtfD4vmlYRlq/6KY4cYCz+WZfEmu5c++aj9aSNMA+qDoTFk5Gn6SiDPAUfUAZJgMzQlG
rBrQVSMrsQ3I6rgAOpCVxlYd8pCqZ5ge80PM45vIk6/YVE8K8XpE4Bvgp5YmWZupEhVZiwpVZZgJ
QBPXoPLrdSszzPkFQiVg8Ex3i2HpiycrEBza1k7BViA/ugioMc8GcDd+jMjwjUIgiboMoCXuZqIl
JNROoAiNicl5WTufXhTQV/zcANZkOGa9tiXgeIk9pJ/Bg0I5GPVzhDcAycIEUsOi0z43lgaQVS2f
ZCXAz1OyHJnwSPvslKqD5KcanqN8VFEAER/YaTjNWrYl2w+I9/67WcNBhzaGoqC+DzaPe0u41lYL
ezCzgc9aQT+sPyV6Er3E9biPGkT7Wzcdn6um8odJGA38uepB71A2Kpq8QFrE3tlGjRmyepne4E/B
lGSlKcHKEyeyJqb6bspSlkgUYw63rX4gpZAjw+BVQNA73aMKwfF958b2BsWu7I/KmDzQ7/DikQP4
ua8Tx9rE3ILosgl1KrFio9VsaZ88polxNJ3Sv9srg1SJHfioqsbRSl+tr31kSTh7Z5EDfn5W81Yd
CZ+dUfGnbCrfaOQ5VHRMfmhVoYiHtyaSotGZLmPp7EGOrs+2gnp2mKjacc1NHuniAeBRZ8DiUQva
Fvq5Mduj0ZsoAFPIYtgWnejxkMWAEd//R6fIW3+qv7WtIEWHIjGteqjbzjmTi9RD8WC743YZoNtj
tsMTFKx6GgAqs+W3kE+ffeZ1x+xSV1U8T2JA3vESSyQ+6VU4gOGjbHtorciXLkBN5wGwTWJjTtOP
ilv7A6oiPCl5oKaoo1J1XDzJiOl+IlD4lvoGIG5PQEX98Ca9V+pqKhNSQYV6dqYuAXT6JmM2dpFT
s8ah79GwPpGN3M0UPFKvAGWnVUPzIIvwM7RDxNGLInGU4QAUOt3SBY93RUFdizeHe6/mzUI+1Ayr
NmpW1IbUWbLWrbGf51x8iiqVob+MpnktJl9fxzwFtevCeVYFi7Z3LjZX8YsaeR9ii6GSSueZB7dX
EmAHRxW3dFnaZCdPMjuQynr1pLa9eM4mckVCQvpaBJ0RcqI56G5ZErUJFMP/29XIE2fUGKqDQCaq
Oh8uDgQGg3TQsjU1ey9GX28Ml94dnZWABsXmzhCK/EeMfMv+vr8aDnFdaEdWstxGORVMMrhPuqzF
Q6RHLcBJhbPxcLK8QdSerUI2ij016ZJ17qNq9umJWk2aarfOGoISBYQu1dTyzCi6gZi5DGmgwnHu
OmsXSj4mvte1UBnwiq8a6N+JD42XEV8RHWJ/NHxaeDBjseFJAZxSw3zAe8SNOWr8BCIAcJXhE12M
1G6BILLCQz71uRxA1XFUUNxlaiJb313KSD80pvc6QO8BYbBQSJC6QEUr1s7YQzZ28gf2tjz1lfNr
8Qc1EPAuG9XtJoemb6Qf9bHcUXNs6w5gNDvxqam4ufFY1h+LLH9dDapIDcKXtrM38jYD6qYyELRx
p7pl0BJN8ZelUQCJ9epMfUllAUS8tM29AaIctPrhEE6DyIuadDESOwWOpoqCO8PSRO0WcxNbNjCC
Hw3NRZ0caUQoleIi2TRAx94C8DFoBR83yMJDut5N4puauKtU1sVfrDTWREke8s0NN3qi8SD3348n
jxjitLPHssLb+mRc5gAoGFq+AKF7kPrfWDE0vDKGEnorG+Sds6u0azAzIggJWOI7a9PokE4Y6xV5
d3bi+DI2hitdWqimnuuQQ9a+ldfSBsmjSMNiS68JEtMoyWCx09xykUbjijWsMno73qz06oq/seYI
ib0b201jxfTWlWpm7ZCrjsBwykG9yWp2AFwQ2lIAwD4OsZ8nU8J/6qnU1DvYQ/mLTLMTC7t13rjJ
ehkTiSpfyT56nYcMEDP+f5xnWXv4319P14+qb1hQKGtyyzhVXN/2qW7t29DAfivve+MkG0yDrVdu
nHLbSA8DKMAoC2mcqEuQdfYh9waknLXWeuCSTEPIk+ampjKgekTQRBB8arNGrqmTzPOK5D6AhLQG
+YqtEjfJXp/StQTOZ1WbhtyhJsYa1e8S00dQwzwkTWEBuo1nfhvhJw8lJtD26PlOdsRypLuum7bd
ve5rwiHZI8qnPOALEl3cLnc3Q9Ua0Dr+o0+dDKh/B2YO0+f+Eso7KJY8uaCC+adet+o9jacuGqDh
4xPgkwJZlGk8GURfuCdbl8omLQbwOUR9AlaiOY2aVZ/+rkkGcpFQtbbZCGrt/+5LM+VJ9NWxoYjG
7KdaMRSf7kyAVua7cuqrcwXF/96s/+yHerAKUMEIZrr5+k4bi5o6YLxKmQAwO+3jqIsuLO6jd2W4
c0AL8tCAbFsRnTUnAvkM+WXTLIBxHkwDAOb0yZi6w6LLDhJnaZ+aVgPqPTSSFACYx+pF1xCERxQI
gqOTM3b08xwj9jTX1ImfIpCVXnDJ8LU1sY9BhQu7QL23bVU7jzy0UU1yaYIcsu8jCJpsFe7N1ghi
ZbfUNq0TJMKH6wiZFEsa3REiaPIamrjwRIEKdpPogdPXeHgNqZ2dRvd1AI2ii2vk81Bq0fjBytK1
AyhNULtNjlhnJ7eVlhi3GkSrdVcjTmZaFkrqTX2hYrZ+Xdl8diGDxAQrKLOVh1qXP7vI0g4IDRs3
iJoe1DRWz1rXuolfvUhwxW7tZJJdq5w1e9i1huMlKKRdyEOm6L9mTxNkLaDTzcqnNZcXk0fQ+k4B
i6mBYT9Sf956rd+gxMd2nmp5MWSmF5g6+fxClumqF83LnH2Z6hEEE3CwM6bzpJso/Q5Qf/C2FBzp
V0unJkfgbum8SO7AfMMTovWzzzLFYlj6lmlQ7Sddjfieotb98BEhtBcQKpXntpLWturMetcWLH+G
kt83HcDH7392GBIUvGARwjIkBSRV8GQMCHmRGKAa20ZgN8X7pjk1yZms5Lw0yXo3trIBT2+BsfZF
ZxnnIgMeaAjdT8C3auEh0iCXDhIPVL5YrUiEaVLzjNiucSZvPrRBxgxxrNpfeWWZhxgST0cwSfGv
ahTUqQQztGIQEUMv6pgPR4SEyConF7qjC+MgSc2W+7adtMbB7r+jpJkNXvTkR9NRG0GkDlTo5pDK
CHLtUdYXoEHjYoxarOyGBgH7Eb8jfm81pfsrz83iCDRwjdBnUhRHDkSUnzmh5tMg7ubeOum6BHur
0lHMM2o1g7UuJBiAU4X0qQnVKHnx4rBDEXLv1WqpPbuNKA1wBgHvBafO6lNXpONKq5LwpesAR9L6
Sr6ETWKtvJaXL6GDsoNVFXmoosCVlWKBs9sZYDQhbeAdNFSnnXnaZpqGc1MjqQeo1bxrLlbi1f3b
sXkeJb4jcCRvJ/an0QEeY7BEw17Bc872pHaC9BlQ7BI5w6OImjX1DYBcjsFsnoYUfaWt2TSDCULX
2tN0tnaZUu8gn+KuM9B2P+tZ+pGDYnBT+0a/iKLJV9RfFr0ZFCpg5N4E6gX9GVsz7VM4Nu0BbwBH
pZIi+wx2G1/xyAsfgAUcH2ulvVF/pBfNJg9NC4ExLJLwdtOZgBO10Nl8Sb4YcTr8EGOEcgV4rN36
uh13qH7S7FSziB5xHASG3i7tH8kXvYX+CXlC3kze7BSyMK87a+hNgvmEmo4BJCxycKDeys9TJ6gG
+VpKJz8DjedcykZRfCWy8Gv2dheVCJVSX/J2t1jnu3Sozl0Jcawksm8xdq97fBaNB7qAxG4+WGmI
qo2oHLi6M1BTpuGtrgt3T76LB3TeEQmzgDnt8+gR4n7lk8bydB2qgP1XHMSxVKlr3+qd/Hs7pP5o
yuFLhOpi65Fl7z34lCL5Rw/SicrTxC+SGNVEIwWEjxJSm1uo2xT4FilqfAmpznLsOYGlQhNsLqIc
0+HEWWouR+A3KIl19KAZ2gXeZCCrl7v40uTsLJWagRQynWneDZvmRg54OHJ2bqdSu3qPgK/RePWj
BDBxL1xF3wxjrXxEBGv2MED6WRUSwkN2CkpUifywNumtowr4V6SetSOUddtH6CjKB2if74wSL9tX
K1ltLKmLgHzpYqj5V0jYaUdqNV0yglPZ76Dnzq84XPr9yJCWDFHMjQrlthxxuMpAdGTkrfzg6GVA
FGjIo+I4jHIqAbGcXd3RVq5tq2cQFP081nrlKQmlXEN1v7LBlIEsLl1iW1UPijVdgDUv8BTBLbC1
pg5KQfetwLMRmYLJQu4Tp/13t2WEIpAMdFjwXhs53JLpeQ2xLws5nNzCsR7EhfLnGLblZinpOQJ3
i+p+DWoFSmdH/fdVP8mlTI3hmMvYXI1Q4QjIkQzLVHQXZXybvk1155a5F8XTCp5sIbmip0FbWEHb
2uXVqnMcNM0s3TK9zQOuJzhpqjmI852KOqMm+ybqwtvovTqiFAHqU1PtauprvX70B2XgNzL8tk+d
xoLhB2rq4kNDcsaF38lBCyjxuAhEz2nLd3nMGNWLNqEQHyhrOZtn7ei/3s/pTdNASbpZc7qrOnvT
V90HNwkgfrmy9CE/C9n38TpTQPV0yr80s4llXApE6PK+3VLrzbWduMhsurz104zUon7yePOnfnMq
kPTmT0uSq/fFbiDAVE+q1XSp6tBe856Nq6WP7ib9zLNeeZCxJR/LhS4h+Pqv41pXgBREniJrUEpL
ZM66arL3PsuMLYTXtshG/UC9BPvQNNbD/H5QE6pXoEXjDVj+ImTZZjfqcksHWYC3oXOTLHd9iPh+
DSPWrDRdqGve4slG6gI1N34AUN9fIkCLgWHVVqRBwKOmOJkmdELJiwY5UQ/1hUnK/K+DWp6dX1Ml
WqKh0rdZgu5WZxI1pFCeeZXV9nCmdoTyOJteIpVIfcrk894RrOs1nlbOPJrMiAlryCwi/gbstQHh
ofSniczbXimlcaXL2PZO4AgerZc+BnodUohqtCpK1cSxGKXaxVQ4jC6IVkNvlSHmXQ4hFBynwmGx
nRkoRv2FHN51d722gZxt4VPfMgdicsA9cceZ5yCDXWreWY+w1ZyW6t7WAwoo34yjKe4N2HN8R+q1
3y+TNx6+BrXZ4cPn6TsoKEESZiraClFDdjP0Cjxrx7zwElXoURyS3SYH6iIHuqTO+y5ynQYCrGzN
A/881zL9n+eSVfvJS1Lt4OrxyrEt/kiXVKtQ8V4Lu9e6Nm0FUSR99Mx9p+btY98X3rUv4ilGhVoy
IkJ91VCF99xG4Aq5+FJ79XZAx7lWOMrcey/r0Qh1mp/6pDl41wHzU6urtZekiF+GLHFug8B2r8mM
eE9Nou54o3MEC42ficNTpF50S7UjNcgphjI9uIzmczLxfqgf3uE264GaYhbIYH6H0nmBxvHNoRHk
Awby61LLVNNSDoK4KLuNF6O1VXwLGXh+0xwqmFcngWUKb8psqWG5idQYIAvg9K9x0T+wMZdH6qJL
DVWnLYpi6xBzhBsij9CST+GnWgAPZIrTHJrBTB1UEkbZ7R0dJTL6iaNbukDDMQxaTdNWdEyhPjqW
0N3St4y466MJTGT9VqpbdesYBFBAhqAX9k40DGRRZ8/U/DjLiYHu+ioYVkm2tiwdEpk9igtuFPAn
N2xKkI5ZXWxAM8g2zZRNXawy0r8PGhA0SOklPnhKzvoOJk9NstZIOc7WBSZPcHpkaeN57J1hnmqy
ZiM+yahtiOgWWESoafRxrKHUFWpQ9Hd7zfoYdvoXFGQqL2TsWn0FkTz9uSmY9yj1eEvdcYFCfIYA
D3fQE/vjUKl8X6p1FpDViriyjrwUebRpgRC1j+cF5ikH524BJBPfLZC43N1AyhSoV9Bc2pMVZz6a
CLtQs7AA6JOa7udZf4CAp3vqQpkE3EqSbw2IHKMO/VMUgjM3Qq9siFpU2YdBYTdyAIDSgdhFZFyW
kSgPGH9rNByCvdD8lI+FtUFxF3ysLKjW50MBfZgJs9JPYJflQn0lCq9A3rbcLv1ewsSmAVAScS4U
B7sbSk2FwJTTWPB0US/qbWL5mCb4MFldxOpVN9WnoItddQhU0S1LAcFqp8tipj45RnEwCgSCyHA/
xTxPzZAoRhQ6MHRmn5aL6Hp+6GtAl976I6CRTsYAob3gj1tQDvuRv/Op2mTYZq33rY+G6gFayfqZ
KRtqQBoaZZ5tbMfn/qbYUj/10F07jREZ18/Y2yzdEQpKQtMOSdY/TfpuvqX/T5NGKIjVlzxxHV8H
c2o6U9ABxApdezsM2RfqWi535w8QhT+h6BfwtNNI4Mv0TZIOiBZPzcXXmWZr4uTLfAIi63ye6RsR
ANDkHlOjaBDSKdkTz0HgU5URZJSicaAj3DjP0gYzHYI1v1DCzv2g4fmJGJ4WnsaUsaNuAAiJ+kXG
E95zsYqVVv2htBeq8zWNsRr9dUyoKeGJRwlKc2eVXGtC+rKocCpGRPtLi+fzqoeIy4XxHnIeaoTT
V1yMX7gD7QfoRUo/59BydISsAmRU0gugx8PedqWy1R1e3VzNa3DyAQ/L8CC3PImHyURch57rn+4G
aS1ToLZqVreWQffAlbqzN4UnC1SdwAYS/CDmbDKrND5mbHjIpZt/z4wMTErs3h6hr8nAMYVHrKjG
Ryb6B4qf/Z3H2xy/9QCJzfVLsIADt8s+QJeiuBLQoVuryG59tCRnIIDFzwSoqGLVPgzQ2JphDkVt
AOqJahgbY4B6VQe93W1tlL1fVSaqbU9IiLRM5klpfBvQpBJoSZqUMBQgdjrzpJ0mu3WKoiWAFmOb
ojriGqlNeUJtA5xAUJxsblKRetKN1dCF2AkUVqbtDvVPXSxVyxNN8TYPdaGgp++kioa3GfL9NkCP
IF5B5CM6jbaeXfhUSK+L4/J7FwMx1XreFzmqYZDjoDV7WK3ar2KAdDwg7TY2T0GgeounQg6AX6o6
12BAGTlJ8dOl04IONspcKji60GgkbZqVDs2H6Qc5soNqGBFek0VxKWpoiVJd865JBwCq/mpgtoKz
xGSIEFGbR2S9h0/xZIjS2jzpBnSIzwNCVUXFVf70P6x9WXPbutLtL2IVCc6vmmcPsuPEL6wkOyE4
DyAJgr/+LjQdy8nOOadu1ffCIrobkJxIItC9eq23/I60/WIzokBNeneraFDm1y57gVJo8R2ZPnOZ
hGq6WMA3ndDADoqwt4BySNZtbgDPZ6TBVnX9xjU7/+ipyPVXSJdkmxJEikAZQWOe3InB/GOCvwf0
Q9CrzNF6t88ZmtjpLwPMem0D/f/Sj2D6uNnBjbN28oy//CXe03aWhBWQjQJcZBXoPfKsxbdU5yRp
bAZxu0DZ2IWgHXIXYW2NC8crOkjGNvaLQOWl7ZCERHLgwtu+XhDLJnhWQGllgO+Qho7n/PdJjeUA
nFeqM5JUFehv9cUATyXghdDP6KZfNu1IIVMGRRgJ2JPprRXYjWsraE6pUOqB60s5umtRV2B31yO6
APDvJAKbTm0Ji96861ErphEoHcHHAWQfJJHj482Ujm1xlIP5hUx08fqw2gcm6+aZImn5vmzdH5Do
6Y/g/oSMUT9mA8RBq34JInQXNSZZI9+ujeShSLqbw2nsxMWPMjdN4GWy8YQjk7VupkEuCGtpSXTf
YF8OD40phu7oApY08BZkp5sZ9L0AcNZ9/zahFZDYbibzLmM+pIyMLvTxm2ww/Mv1bbRWTRys0sxW
T2LgyKO64QMzgeXiYw32UM8yjuScpGmioRJC6+QNQP+0g2h1tCRvgEfN2VP+V3QWqycXXNBXyAFU
bdv2y6o17hoJbjGKrFx0ZzeqNPe0Dmvx1RGuVGvyMtHLg4V+V7Bh4h0Bx5Hep6w+0LIUASQkCPuM
5pFGSQkiShw5mxOthpxVDxL7RoFGy4PeqAM9PNcacAybOHuO0MyKgkcCmigoke4kPsh7GzS6Z3Rl
46e5jeunBuQYC1NCma3CP1qEhE8MuSCxMuN03PVxCcCFzqniOG0tk4Q3YMXDsGAVtxdAM2RnPJTA
11I7aLYxHH+Vdqm1zKPit0DuQwQgaoqNWTZQAdYlOEOX4CJdmsuRAwqHsbuQiZyeAIGNGTpyQxHk
8HoQOdF8st0WsdweGN2iv5DdFIaEJA00s9Cvb53avil3NY8eoslwQP1FlFZxwUBkZYEjdYrS7wWe
5SBX0R4uQtxCCybbeNAOXpAR3M0Ip9s5FNSV5brvUZaCPPUqDF941am7WwpAGQ7aAqLE2FHigByJ
cEYIYYt2hR9Y+54cOROoeVfWCwgy8oNfVSV++EK2dYo+vNQddA0KN4GgQjRNS7P105dOBtXCn4ro
axM0FymRkF+M02uNAx/+VasOHSRD8yNzik+uzMrX3sB/LfqX1TPOA8WKl7l46IcKCQHHtc4BH6ed
iv3+0JihhCov+9crV6Pz8ZVd/coGry+1qpBnqfJXFO0/vvLQZ5/SujCXaekMd1NSbkBiBjbuyTG2
TqWMr7bE5zzsMwYy7DZYg+I/PKHnfzigjm5tbZma9xkIzZa+aOrPruhfNGgb83+C2giVzin7aliG
+RIPfrZi+NLfx3lkbNG/nR6SLBXnsUuntRtO1ZPPIxBGc8f6BiGNt7dh4W0YURx/620kAf94G2oK
//U2EieofnsbLTY2Zxv75GU/4vvcSMhXoAhRPIEKtnqwO/ys6JETmrgAy1f6qryQCbstsQqF3W9p
SNP5BKwSDTt7nKejr9sXSz0VjQHoMQcpsj85yWqwuXuNKqt4wFELwITOvUJPwL0OsU7CQATpSLY2
jjXqV3NdgeT4CoRR8eBFb9MhCYZ6YuIim+D05qnvnLeL0HcZ4O+eMQBdqkdeMkzIreQ2EqfaA3Ie
qPZY5t4ES+WKdB0cC9kFlECmE9hgoalnficz1EUhFaOjSKeGospJqVPdmA/Yt0TLpK7Bh6mk054G
zaBCF9YNA/bHIINOQP+4vzkgjYBo8z1aje266qId5Dr7pY382Z6Kd3kG7iswTAQgQwXOmrzgvA73
VPgr2AQ53gD0sl4UrWfgwCQ5X0SRDLZVYrX2ivTeLW2EpkKwJWF3EounO/IysLgtOu1tOmBnetlB
dR0kYXcTt58YsdTqkfLMJ6KwJZ8e3Xw60nyP/H0eBIbnyNpubTSSARYWSVetsw4cSrQFnHeDZByT
GjoherNIpXK6zNFOZ6PLF6X52yVUhlqrGrtfyb1d6hg2QAqJegWwa1XnYfaikrZGqx/sxE2bJSGY
LJp8tgdKM4wFkXrV9lu8xZwf2L5J/IYh9zJqxna6dBlDt4jsE6TbYLt5Yx1X+N0EsAOdFsu84JfY
woOr6yQ6LZQ/fg7DKF6NdsEOVN3xq/tpUuLljyjpp7q2eMhxgn8w8J/W2x4KF0HiO6ug5ChwamFW
aYvxoVH4L6WyxsBwZqPy2mgb/kPumPYVLDtrA88baKa4/cnIcV4jpRqWW9jOMY4mIq1jA9mXEtB0
Lo7k7XL3oEBb8RjH3KE1yDxAWvTEC6xBS9rIgwGPlBWLglcZFKx6fq1V04B+B0Clxk74tQJxP8ha
guU0gn122dgDNA2jyN80jvfmzXCspqlk+tt8HUFOHw12axeaNOgdaP2u1n+KmAnM/cppTvhTxMxZ
brq8PZF30pVx8qI6jmAOfvObl75NNOQ++zj3b8H0XcOvWnaSxzLxx2XphcaTEat/3amRvdnk+90f
cUYKLfdRtONWlJl95GMA0h39oQUO4lHVo7q6Q2cf617lUDXEh7MF3beN08sHO32Yo1/xMgUX6DRU
0jPXtecjQQQSk+MkODsq1nkrSMLbC7LdHH8bIpfAmgXNu7ntcvJWHYdC9h8OS6+f44m76gIbEl+G
xe/oUlT5E/pXfSAef5noDrxu4RKc8vm6Ir1MMtapAG2KF4AC7ffohAPsnnvfbmZbxcntFQq/ensF
3wV2S7PGhUsW83xNM27BnlFcY1nsDQMsm+heShdNMaabDiqf0JIL2L6bzOZi6kqvwYvwaPaAGOhK
L5604lEg5wSZhQa6rTqCHIVw9hZ6yOZJaC/uVwLiZsqaogvkSLuFkYf1l65GOdJlBT8W0VC/QI9s
trcKKkUQJHLWTdY2X2rsVS2rqh7tMgJbUaGANNb2QU9HB1R8m95AcvUae/0niFxUK2jvZVdpIt1C
d2ST2qa0je7+b+KMCumF0gTX9DhyaxnaE+j29S+au50G1X12GFdHZQKzTNYsL6zlKPGLUnMb+hXr
fgIJdggRHgMEeZtWpNaWhC4m3764VmU+ZsWY3SeC/UNmigqSwNyWjqM+6ygz9Ld2ATxMZThX7DXL
o+XiRwD1ePdKtorz1Ygmxwfbtd1rCqHmlQ/U9ZYiaIKjkO7UArBXsukJgwf21jkPELA4AYgvW4O1
m78ALt3uo6Fla65TXz7sbud+tFc4Fr3q+L/Z5ZRDfbaJFnzk/SUrZbDJ2FCtq5IXz6AxtHfQpQyX
POqKZ8lbNC37sb8wQgzTKUJSogY9JgVbNvh8hkJeyJnV6fSYgYQsxtZJQmdrVcQVe2K9TB6k38nd
kHmBiTSc1x1qPCzzhbTiaO/YW8sVYviHHEYFuqtjwcbuMIdDtg96MxChAnqqAQvLVI8XJ6n6l27l
jY58MQ3RQXBqzBc0jOteM0wakIHVXqiS1hBXQCsLDYsRCmaxK6+oTIcPQe+dyYx/XTAUxQC511mL
JQOooBUQgtmR17fUa+SobpPlON/dHrfIjuRqkSBDAi2AD49hetreHr7RuNZNvR8CyMdJgQXOCTIv
87OaJjLkoBOQIZ0csLvjDGnJzaCrbEU/do/JFG26nsd3ZOrNAHrHvP2HfGS6TbrZfp/UjVNztHr5
D8X//05KeqDFwPaAt9aLAHlSf7wL0xhQj1pIu/mm2vhopNhtXsuoq57KLPpp6V1X47fJIsBm8gw6
QXseer8PyXsLRsZKnG9DmaHjzMrjZhUa+8jRncWjHUz3GMXUZzz8dWT7ZbmQudc8AhLClm7B2UPA
LLWBrHR7AhHccJACYjmhH4g75JftlQHAxPPUQEhDVU37LWj4XljA2y4qwLnBTwCh0ML+BuUd/tlj
PltmKLfNSw6Gpn30y7cl5QTAUi/dtyXRUn6K8dlNOiE/GxUbQM2IO4UevAV0DuTnUuA16U5q21/j
KnsCTWwIwtLl2BV8Q9pgEdIqZ88HxUUD4uQ1Ddu+hVA4FDlJKYw0w+qC+ed3O0mLeUhg4GGcpdgL
noMSssEL3DgRnj8LSHXMNx9d/yXGBODnMEyJvYl7u1/xyY/2SRiqzz7krHtZ1Z+EVaXnHAzRixG6
Hp8pLEkyYw+OYOhsOv6iZkO4SzMWbTmaFVdoTHbWiazxf13nU7+yqxy6HzRWndODVsRx1iNEhaAL
6k1r2/S3wDL9E7kq3hNvPUBX3R3dvdtvJrJPrjXHE8U9mVwNGBlhx1M13pOdTOT8n/Y/1sdn/MP7
+X19ep8hITre15bM3YToattYhufgA/nrMoDIVrH+ri8z8L43MkDpoky/tbYfZWtg25H/aXuQjOgJ
c4w9pRB6SX2owqT4lf73UjfL+3Lz9BSUvt5YQCFcqyE4las/RaJehlaQb8hG2gk9mE8vMjcX9sDA
i41Hqe3E1h6lUXPGjckgdxauCPqzD5b556Sx3x7Aaf0WNsPIdFjYVf0ZrCHec/YrbOrGf632exhN
r6IY/8UePv32hIMxFJjuutqFJr3d+A+JSJwHoD0l+ofxQa/MU96B2YIihWN3O8+zA3AlMhxKdHw7
JaA65C24bilGGa63aAXQdAw1ljlGvwLYl90Pr2Cu5vBcRtMJtBH3FE3LjiF+t+y5OGSK8TD6QK04
kVHscuhgfjJrlCQiP4rPNATV37YtuuRqQJHuWih7pXSPa5bbDF1PolrQcJosewcyZnP25iMHEGYs
yx15aUkOwY0zDfWSKgcnHy1Zgl4n7+Pu7MYRaFGMEMkKvmSUN9EX0RaAiUMO7kS5lD6uJ2jiJfGG
hlbG5ZGZ0CwaGl4+xagbXZ18TqVQQNuA8vk2XYjGXIZ+v7Y6GyqFcRo+jA1a1ZhWC63lANoJvwPQ
uB/A/vDvCBl0x3bEo/6PCCCnkBbXJY+/rOHj/L4aExv68NizFGwNJA5SKp7t4Dpp2v0hNTZEpD/b
Zj9I9UGy37RggXVLw9q6jYOqBAOrKepgzcmnIUom85AQNoSp4dKdTTdMzfskQutQ1LuJRhT6PpGh
HeHEY7RSp6y66/PsCPlB/wposH/1GfuENq72DJJYH5LlTbBGfntck7PzjfCskLLqtJNMZZlfKj9n
YKXF7Cxx0zVa6tsNTQ9MYeEk2n6bZ+tJkNLYAt6f3JPJDAZsqkD8vKV3MA5Bf+TQA16Ql9ZgqMGV
JhseyCRrAx1E0s929Bagrt0cXOaZAID8ekcg/YHql/FIls4soPo0fYvSZNhTAk6AIHc7NX09J/Bk
YncXPGgfyEkfMlRjIfqe8gf6gPGsQ9vH79NFUdcr7jHQN5dZsE/wHAB2N9h3YVM8uSwtnwrsk+wx
G+/ixsZn3GXO0mVc7MgJhPS0s0GUsKQJ79Pxe1WAxFX568Cr0ottXwk0wfAQWgHSO4F9B3z3WYOi
civH5BtocL96PfR9QDQS7gsONUY/z61XTCQ/TVS1EazcFKCZcmWYKdu7GoJvGY3aoSxuaeiFeEBd
2F1EdZtvArAWSMggfe6zxAbbaY4KRq6VpLSUi7YDWcs+2H+PR83wzMKW93u0Lo+AsGZAKujM3x85
wNpP6qWdoKBxc3xIFraUCfQlWDXLBL/hw1CBS0NGD1Dxih48C1UWbI/D7QAZ2wdwBCDn76H1Swbh
iSJYlFr3Y/91Uq6bLvOQe5o+/EfkSy9dupoduNVLUiytQUu6TQvNPv0KzcCQvO2h3h0NaHrTJzv8
LnmQ8Yu7PQ1bZq44WGGfE5w8sG35dxg9KgYXCtph0f01rNGrEZD5PUyfY+bVyE4vavSOuL0ordYP
YFQeMgngBITJtt2UZUfoguXHwjKcrQIK4Y7LCjD2ygqufYTUdcPc6gtL+JeEy/pHk0LvLvNHvrBH
QKBbXv3ow+aLMnj5pWjKFNI4mX9VDF/m2uD5HQQq3l6lscaPr+I5SbpGHawF/fFrY5tvrDFQmpZH
YLaII+aDGdqQM63M32w0SVNwBLEFiY0wWOfIvV0hElMdXJRsIMzjOleyxeJzJ53hUVp4HIQuZIfb
CVxYt3hIXwHSKEzsUlurfZgvL0M3QbS0cu5dNXoHW29WPWA3NlamUpSxJ3GHYvsItOvvxlk8noy2
jkzXzmEUQfBPlZknEywntxvfs2ZL+Ovmt5gqDdWnpGteaY9Mu2XaKKsBYvMiMvdkl2Fwx+0A2Id8
+tLHkB24pXcpDaztDoPYuePFG+o8UPJTHUOpAlIR1ipBnRGSc+l0sSNhLinADT9lXeMseYlm9VbE
+VJMZryZEte5GEDczhcrZPwUCmc9FBHSW+SgEAm5pWWJL9mGbAP6/1amm8QQpuvF3SBBF9K52bip
SoF/v6YykIAU6oBNo/oM9lwfEpWucej1kLFNE47+Sw3ymqMbQL2Pa+1oq5j8ZS9A4T/5RgkmrPpH
rWzjVd8EWf12Y4EfNxMQBHEtVBdLK7c+NUHXrXgvnDtpQVsga5PigIIBGB2iKVzXDKoIqRWVy7wG
+U6s5elKfdcHQHsDyIOxaaHol46mtf7PMRRIlzQF2wnX0bfF6I4XX8uyC3Hcsk905BwqPt0zYzqR
DFmWMnWvfXTCJF/L8GnRh9N333+bBz4UsNyPzmsLWYYFiI/4ldtRsFEBMDYSNIZnlobJum+E9aky
+q9FNULNPAEPHnZ130H3bC9GPclgvyYBfDue0dCTglnTMD9N4zhPgqzqPKmtkNAC3MSIhuyYNK6x
zCeZLpFzyo5xNIKknTxdlKq3W3JNmYkEiltMB3tEAa3UbZWVgUbwxILwOrTAklMYgUHDKET7aDhp
vaxqwV9VIe98F71ei0F+HUTQ/UDL1E8euMEnP7fBwxyMzl3mmxl0nwQ/4F+2PmfKZmvhBP6VpeIl
ieLtpOtHdJGVCoGt4egbp3Fuo1ycuePBogrUh5h3Nw+4OtCoM6E436lw2hIkqBqhUz60yOjNCCEN
HwIly99twgMDBYlSUzDFje9zCXVE61Hcf1zPbbFHD7LuBP4NtKeYvrG6ZVgGx3wCSzowNzpJUzoA
BVauB6oyjY7WF5oUQdtpfbNNaXixjNcGx+5DEoQ1TsmmMeLfMF7Nw1EW3p2SRYrO3SREugDESYm+
kANMdtHCdku+/RCN3fKqVflwvgW7vib2zurrhzAIuSfr0S1acIG/gCAmPIuqdu1Fh3zAPrSjl5qx
6KIEzi0rwO83ng0GsjkEPVfTIk0iA78uqlgBTwRRg9vv08jyGmTWa/ph6sjuqN65lHlXrKQOJk+U
owK3MAUAgqmYg//48aPVC2ZbIFtEW7pmO/Q0PWLMSvRl0q1JxIc3FxmllTpA9QGboaeQBt6HOD5Y
FV9RoJtYaA+ya9/eM0fOtnkFW9W7FjJtDl8UdQG5Ccty7pNsanZu0uX70nbV3QQhSGjEpc2XEXKP
vhEbPwLZ7LyK+a+dX4xLmlR4abOTuQXmkbBXdzaWnCcVpnemXwSn7HbIEXnzpAi4tvswVWsGhb5F
oTsVPN2pQJd6bJZIWoVn25EWcDX6aA+uDQ76K7QegJDxLQ6nJjCXiLoB3hwpn8X7ZLNK5Bb6aJA3
RjnnDpjh8a7IZHNmHhTqBSs8iO+AAsVMWnWoQvOBRp420R14S/Jd7+n2BD2VFiFHacTZxqwBv/Oj
tnxbJczzbsV6ZFITK4iSdengoDlmDISEt5dCbQnvBgiaHa02qnQXpam4CJAqrINAJmv6RlX6a2Um
5RVKbuxEozYKu3PZ9OD9g48uYWPKtQfExTqtwjcbOlcfosoI5u8iumrLcz3ZdxRPX0WQx4t1zGWz
vi0kI3FvQ7b4TOsgOQz6DeWnSDKBUqXW/FdWlvwUMvXv3QHi3SICaz3Zhef6S6u12LGNy/GZpXzb
qcD6kksLStZlq7YUlqGEnls42LfTwA7/admJGfXCk6DhomWLSJYHm2CBrdHbO3QNRuvCnboNsZDR
MEVu/cOQ6yFRlpltE61v3kgiKWGWP2M8Fp4HaAodRIa/koYOR7a88gI0Imhv6mqOSF4Dl6iHZgrs
odA0/TREySA5Z3WXzcNYSfMc18aPeSVUPC5pXH6lUSxc9zJ05id/mqbnrhTdnQEdMfJxy+b3bR5e
yDcCuXjfKhucAXhFMGo0D9hg7SIQrDwnxmQAU6Q25CsGZj16IAykeb3bt1fVJUvy1VOcPHnFzxqf
vK1MgXXvo3K4yqLMQMuVD0dPkzsBNmzvUubU0NIBX9Qcgm6axnbdBxqlZc6AAUysDQ0HCxjuMgsv
NKJJJTboCyQIhiMNaUk/6B/8LH1SmvYkH9rs0dBZ27LmzhYbjAFyN7zej+jdv1AIijL8Ag2K/W1C
Vwhzi0YAICj0InTpi0TMi8RFM+xtQJcXYJgIUcquvUXahEAz145jLJjhcohsiXDl9FN0X+dVdI9u
yXyXQN5oYVJMw9BmV9b9hbx0oWB1KMPYu5+DshY/Li0+A/O6WQimJNPN4t1t0u21Sv0yVgoK2zAr
3RUaroAhCWOTHV3847zvBQqZAK1N4w9P/zFR+br3kQSvO3Ob9vmw89AtdI25+w9Pp+J7aYaoHPjV
cwG6tL8FZK3/HKqqngPw4B12tcKhS6+Q47D06INHZpF40LQvrbg++7lhvzCxmaIieambsbmMSQyc
tjb3peTbDMDxDYpR9stt0tsQu/UUmaxpqo7zk3FkIb4jCa/Q3gd5pA+XPgLgjQ8KKr9wtPrZSneQ
efcvOPAk9hiuyBIyhn1OVlXbKC+hhuc6IWRdc7F2BUufRYGtYNLF3T8VclUGc5yfAmWs2lfpF7dD
UiMHPhsn7R7HQ2y/D1bdotlOT48gdjNPnwKzfUbJY1inOXb7rcZCeBofIVoHj0u/v9DIN8GmMHWZ
WFrKAr5De/tAvnnjGO3yjVsBMaWnvs8Pg7HcmCEYTBNQWCMXgEb4Qfeo5DZoVfAFuaJuH4ArCmeB
wWfmay+fyB+B223F7HA60sRcT+youWUan5o8UQdft1U0XVBeXH1Hw9iL8D2NhpM1QWsbLBzgZ2wq
eaIwipiMuNp2Pchi9wAf9cvALRpUPJUx9wZEeVotEsuU99YQ1BdgXwygWVE69WRd4fNZa3HSXzPs
OAsfQAgIDvPc+e6LQBzp4dS3SXiBDNq243jSL1sWDxsw6bWr21ZPT/Bk3h3JJEHTtzEDGyBppEdF
6o2vUV7vQbxj/LBc6wTh0umLALPA0ke//x14s4yd25vDDu2lQG3qSb6LvsXUbPbTyKu7KXLKRaZK
fs51V2qWAB4tIQk0j97trnBLsSpkcShtcCneSGYAC4Wuj9H7YFc1ywM5cny81lXuoMbPIii59qY6
N2BIe+l/1tLqX2I2xuDIBSta2IT2iwD/1ya15LihILC2vs1hXuO8WN+dON/Jpkwe+sbmV1bYAMbn
Juir2jS55qJqT/jF+ULOifP6DIrqczl6+clWWb6CMi4EFvUw7PEEXNAtXSIjxU+Y9qgxg8eHcKcW
6vHWZBzcb4DE5Q+O8ptLDvzoohtC8zNvR2NVNazc0zBDxQLqmPI5s/QRDDjbBQczzOcobUZgK8xg
7/MgPaLr1FtiO7ToMyE+TUXMz6ahQhDoAgYAIdluZVRBfKj0UIcJHWbGDT8jXwlNtLhFMQworBWo
bPiBhu9hll4NYDFwoxGoYGq/obMDDFt19TX0kFPXGfPUbCWQVn1wGcOyOqEjzlu9R6AkgRaAVMql
pyOiDpTyFAFNoupr3LytQREGFOfARQSOZPwgmY8dimnrqUEPyFg11iNa6a3HXISbFlnKO4ooktQG
4iAcF8hOgWfXT71pgV8btadgx0ZPtlAtMFeYSjNavSbSke3aqeRULGvP2IyD+4VBU2ufgY5p0Wlm
GHeK6iMNIVJjP7u9eBvGo0o2CVqVV2MjvF1dQjCMzuoe/uqdqGSyooM8eWlIp/VbsNPJ6IikTrqg
qlbndKAKTsthk7SBAZBy0R+EYwdHE6ituTqWRaDkGlFhpQlkp9JZq8Zkq4ABmle6TfhzTWSKoEq4
yji2PSwH0I0XQ3YfZniijZP/0EQlTMAQHEcWvN5MQ+pBEsEp5DLu8j5d+rwQq9Toss08ruNJc5Yn
9n4eWxEevk1VXmiJqvCyezX2OB/qycDbzevnaLEFSd14yJNjEcvshN3O22UKUoB9/hzzqh6ORXsk
O83ootAGjapJVDP2xddg82mIIBjso5fSjgy2IJurHfjvr5YlQFHrGw0I3SGNjjIqkHY8Ka6Tq9yn
UQAmo5K7XhjuE1lsY9qDPqK/F9o02GazSOveP1JEiYrEqhVQQmuN1sOOCq2SogGHFE3lkJI9oBkr
XNAQLbHW5X+8km83/X0CiEuLKnzY5y46paemOHb6kow2xr3iBTBDU3GkO3JXTj+CnNgewdv4Piem
cPJTZD3V4PP585b8Rjs0a0hpJVsnj7MV6YbvC90dVuNzsmKtKc89APhnN8+zVW4y+zh61Q8RZf3J
kv3bJU6d/kQ2LwC/nuvkR3JOOqIHWwPyaO8h5BnRQQdKZ/CqFcbDrUw1DT4/mqr5It47yx2UGchE
ZSq6GB0oKnUUjSiUJk68myfOFa1fa92W/30tsr+/4m0t9usVaWVWlvYRvdj4+cSPUZOh85YQvMH7
EMcd9px2+Fm5ebGd+DgkLwriPGft2XENeR6ZiPZ4tB06lgKxQ7b5NgBAZZ9a1oFsdCm9Gv3M+oI2
A5CUvvAOJwjwdglfPRuA3wep8VJ3TfWttIOXAB+Eb6CCnm+AJ51vfnOZ0eh/glTGQbtLPfN/LPF/
HgMJMHR5gb977faue2pGz1kQ0UPBc75poVM7s0PYPpRd6tp0Lx3+5E8seEomZr/8bVIUsHZmh/j3
pDGt7ZfYdpKTLNF82RfGeE+XLvFzaGUub5YJibh7L9Eb8oxr0VdTs1mWtbW1EpxRPWmpD1PzfmlE
TRXNSw4WuDrMUScl9CvonN59E3Frm0UggiWbgwrlou38EtSgZb0e0FO/j3yRf1LGtC0bBlCrtpt2
Ft7sMq7e7D4Y2/YN8HWf3ApnyHf7Lf53e9Wgf42qV3PhS1evQHkJTWY1F8sa0Nae+rB9utXP8oE1
28ENxuWtfiZRwkQWNgk2t6JY78Rf8tgZj2Sa7XxZRegoo5rbZETZidv10+2le/zgbJuGq+VtmTYa
Pi5NDmXl89K0kAkq5/veY8vJQoeg8CYkBnNAUi557XlLoxUF+gDG6DJ78Aul9uhreS60jeJaFkFB
EQiSLa0wz6UF3leRYPdBQ5Ne9P2C7em80s10W7NJsi2eN/6RnMCBPaZu3p8GtPGvxsLHjltvZOad
Bx58tXJQmtWmADzTuypXoOrSQ9quuGWMWpuMsiPZvAAEBwCF35FzDtPreiiFb262kv28LWuo4OOy
NCk0kMxKpchwjsI2iJYdwGhNTrp078tGAkcFVWNXNXaGu6877OxoPxPEwEHQkPYzNPSCQaIRCaWJ
25C86GXD9yU7BTFOPQM6iLfROH0NOxyJYt8cTiAUxx6Pxr420h1dkqiERGzWbmlqBJZ1PDb0FBrf
VogqEPzbQ/v4h31e+cOLqDxMFn5Qyg1SHMN+9OMrcwbz1YcQaxi5yfeiT4dlO6bBBYK/3Qk0Hmgn
VFX41WrOFOBClXhZ+eCUb8a6PpfQEVmRw9va0Jj6BmXnZuU1MjmHPC4ufAL2AKWt5LvHnobamr7a
aEpfQce21NvmaIsSMXIPAsKdeOaq18J0xCLJ7Pi+LD3nQg4cAdBboR0GWuxmR22Afzli6KMYm4Nv
cVAruhoCNQr5SDbZuUDZqUE9NsgMbuzYkHdRztmd1ZoPQm9qU5SSaCQ7g28MMOZDERgij7HvswOy
Kntqark1utAQ6s7uAeTns5PiyU4XhdLSwU283Z92vSzYoY1DZXW7D/HaTi+QTQY/oiFndv4xHd27
qB+bcn57t34bCgMksjxOdb69LcuAqT+ngVw2hhjPnoeCzghM/t0Q4XGNRrPkUWQhYL8VFBvGNiyX
lmPVL75o0cYn2/w1CIACkLL8HmYgTyq9/mfvlKssK3zohz6iGJTilJKLZR3a0U+UzgDjzrNvY/IP
evSaZ6fv1Zrjp/HUmGV1tFBd3UyBg00lyAcWcRF0320WL40pL36Cg/tT7yrnJTRGJPeReb94hmnu
Kwet+z7OZA9pGQxL2ZnWq3KGvfSs/KfpT4dehc0rQJsQ6AL7od+LBZfDdDVZmW4jp8kOjS+yOyfg
8coKB/kKJP1W1Vn+w1T8c5+n6tMgR4XTp1WeQqt3TvhmV2t/8KsXv0c6UIfa3bRP/IAfmzZxl3Wc
9qDAdsUxCazp2gnrCp4O9xUazVBzipzuBP2w+hE0bd/Ijj8GWZmhkecStHUPreAAUifBygjRXAcC
zPhiFGVybiyOw75tD99ad+2lSfkd4BrIZOkAJjy1RQ8lX6csK+/R/FLeVxEavJBwqJGvd4t7C9pr
waIu8I6n/I5M6OEyUJmWoc0Xo1H9P8q+bEluXFnyV66d56ENSGIhr82dh9z3qqxFUumFVlK1uO8E
t68fZ7C6s6TW6WMjk9GIQACZlZkkgYhw951vNNGmm4o+8FUbV8tJwgXCxt3Bnp57c4cHtMDo5ffU
CqSXn1MrON8GJTme+kMQgsTzr4kyJIxXuJiijUElIlhQv09MPiow60XqVN+J7G2c+DiLWA/HJl1k
YqJ8m4nf5iP50OFDu+j98Vij1lWbzgESNgshweKRJ/ZlrlkYIY2B4EC0oRoHP7PqMwAan6iTTDIw
z5bdvvvXqHBHmswXR6NyxJLoKHhefclDbj5YCJqdfmNvy+yjPbKaLyKp3/1LFAAtib0Cv5svrhdZ
D70PNNUcycq8tn7nd0US5KQkuEGpJoGgain4F5qqAfeEx+/xweTPLSSZdg0g3JtmsM0vI268vlbB
NzzCQJ9Sx8Zp0GK8g0q1A6IMAJKnkcjp5s/9NLLOERjyZTGPJAfhAQRGI21UVNzpCKLj6s+R9JpM
oUSRRorAYV9qFB+RA1Z6wF7469Sv+AMqxKMNvgz31MUh+IYhXr2za7tAXiCwoRauGfSobdCr2lb8
HdJFm6FQow9MYrAGR5f5PeJAFqJiNvokRtatXKuz7vLON7bt2DYHWTbDCXl2iI+rvHwocZsHPK/N
XrCMePJiFPcugodRV2AMK1QxqYrwl9pg2fJ3723U9t/em1+wD+8tNAyI7E7YL4JuBX2dLms7aA4z
OGtqomq+ORDsq7aMB+BI6n3RxXG3QGQVFHIUrnMqVa7tEIwBs1Eibbt2+sBYII2dYdfaqE0PMbNl
0Hv41MlY5yGe0b44jZOKVz8dMs3UpvYhdq6Kfmv3KjsYKAk5d1L3Zzqjg45yMJR5Uq5uHWXpfQtr
5i3SSvUbO/LtvaOK4MEZJkjbAKpfVJ6cAPEsPpPHwG0L+U37Geifbgk9dv/Q41Zi39L6H2L88yk5
jXCiFICKQrHp+gDbfrDRDQjuCuUAg+Il63IqK67tulmYDSoDW5QFPUmBEmkej1/IzWOgORVFgQhc
i71GGDbNpZncWh9Yvmn479x6XPnbDKWIkLFS+rlK0y2g3Mjr4crbWCIYt+nU7JJiGUE35HOclewQ
WxKy48bIXpjo/xgi17lHorm/A5s2EOuTv226cllrhczVNG2qsy35D5F6nzZH3Hg3pkC2g1obDLsb
BzVjS2QXwz1tbalZsCjazxvfqReIjfBDE7HMcB+VDJnoEuhShwpX/VC0C9NsxdrNXHYSVO2Kh0Qr
N4Bn3L+/ItRpjn6DOE0yWs0JIBPQS6Qgqj5BoNOzNn4BUHmu+m5D/XQwVPgaycLa9pmlgWHBIcz8
9pzXZQ4ofyLAIOPIfkHGMK/ffWyp9bKoa2R/J2/q0MrvwX8JpYW4QPIWWuv6rDsPxYTQl1o2OSQa
uxjV/Ejd4xQrr2YDxrdm4SA02S/IWE09dOagUmafl+ruZi9MC9Qfc6+2V2aBQsMeKwOBx/ixpgsN
l1BwbmKOa45OA+exsJMICmeIm9MBOaqkQ0j3z3YDfqEMvP5k+TCS2mMcmtAsX9JctzEQEkIofjpY
qbLXvE9kcgE9WLNh4AK/FKZnn5l+NqdyLzqQmc7GoLOXMhqydYiVisIexHNOo58uySUm2+BmFfR7
Ar6+zVCF7Bm7kwA0fY7OFgZUyQ7udKAzPxZNBiYFCSP2c+6arM1YcZTvTl5CcSid18OOfMjERf7n
aJry1iYfauZ5Kvjy1iNNla9MCUHJqkPCqMvC90OEaGQFvDzaSe+UIBzy/5htCfWQu6hUvmlT4wdF
ID8EKeMwhMpPAPL0BtXsJ+wdP0Yzfwlu0mBH+M9GaHxCFbR9tgzwA3Z2MEApfojO5ZBk4F7SxhUg
NGtZNoGFGE/iL8AYmb31frxGkWKG2o8QwjXCC/7QUfkt92XzpRqQtzdkwB6w4HHAPVkzfI95vMdD
qwULTgU0v4rXEg9XXA8iw2cRdcNpPjVsbRzMCmuqLC6BJJp66CA7VGYNoMXrsRtsQgugPdBhvKDw
8gqxzurRGQv3BLBgtSS7oUG+mFdBeRd79njvih7rl2lAAK4AZIxyceTAFz85OeR0O5Y9+/lYLXow
8p3oMHRGemLT4Wajpu50vRSJtclHFIR3WX2upZ8/u6iCfagdb8msKkBdy6qSWfIs+iZ/RuQV5Y2F
fiBHP08uqJJy7qhVRdVbn5XDPAn06kCrmgS4Dqc582lDixtRt6dmMopxhVogvqVm4xRIDyLAvaHm
EHo1dmOVs7KnFwVXaLhHdsNeUi8y8cahzEFvQb2ObMNz02CFSr2st6o7hAyu1Imla7goxMB2qWHY
I9iW4wqAjOrQYHGAUFIae2f8trwznRld8QV82d3OMnMxLqzSaxGAH8AEb6bYGKZQZp7O6OBDFeDg
hTjcmr/zuw2jEeRCw27N//+pbi/5y1S/vIPba/ziRx2q7vS+NR+9ACLLBlRC8gWd3g4g/hCr3C76
BYQSkuOtQ4WgpC/z9M8h1L51O9OMtyad/foCSYOMpKnAcvjP0wTlX2+MXoXeyWy8vSoZZVXyfCG5
eR11iL3b9CZuQ6g5u9ApDSmK6DOUN8u9YYf5fQNpSIFU0CmbGDvpUAwCVSCGVywHy363dXQWxRsD
okbnYboCUBut602lY2Al/hpLI/II1XK9ss43+8iA3R4T3InoVW8dA+h1OtnFl8wJsDLXQSvXcRG6
y/kV/5oYUSoAt8Hh3dFrJzrDLrk0o9U8FQ0O9EuiuuBunirRZrEOQqOcXVzDvdggIdqCYUIfpGb6
MJ+ppH0/+42NXHqHqwQXNsbRIfvr7GaT0zS3WanjZivBErqMOK540Lu5D0WrwE0VgEmdmp6I3Qdt
QUK7i627YPIoIa+2CxrRLqmz5I77kCPekpYdO8+DOg2lQIB4EPlCiWim6+zOse0LaFLKt2IUF0Oy
4o1rdQkUTjJYHC+qTypMwM3kMm+vqv6ZCtKpDN2fatERCZjtNxN5kD0txzugzBdswIYgEdE9CPT4
NQojdcENaU0tOhgj2JwTu3lrBz9Gpq9BRV7hlvXSkR5YDFTqH6uET/v5Ur40f53Fkfluo7M24fIl
CIZkwfJUvcy9/paZ7mOsdXwVQsRX8F7LU92MRzJBHCK+NijEv/NwL4NqXu8vya1trwHImO7Jiw5N
Ve9iO+/O1OrDKL5WWf45VxmYNKaZydTX4KyQhuXvb7Y2t6ulE7F4Sy7UkegUoIscIB6y0ZxBCTlR
v+Hx6vaqvtL2Nu7BQH2bz7cTa6/MHvVapoM3HOWjc+SyudIw+pNQF1FCqbT4MLtZgoY3mt/C7U+I
saPswP51uZkyr7rvXRWcbu9MKy9cmKBJBCYVHxj51rLyFoYh1Ye/qrQ8lJFaoKsiFzq4IzhAarM2
57+KJlWtC9G9NNXL28uyJnN2Rom69dtf2latcWBO9+X2wSFACt5/nexv767PhHuX+y801/wdun0x
RV2Hu7k5FvwAho1uAtN0e2VBJMHI0/41qpsnK0njpwiSjQfFGCp0Jzv07Gwjby4j1uEo/nTqTQMq
o72TFvxZg+iOnJi0zGUjWXUObWGsDJGnCw0Bvse2Nz91zZCdu6klC3fcoFYEzMmlaz5Wsq/uHZBe
NU5sPpKpNUHt5ad+eCRb3/rFLg1ztpwHCMt/7M2Np7UJJk6U6GFd3UZ7mhycuPEBURFzQU0a4OLH
Ykizv5KpHRFKTPq22tLkQJukp8jO/qBOertGaB6RwvXv5ldv7A7VZqFc02SOirsL48WF/OngRtFr
HivzRK0ey8Otp6wWdCL4g0aj96+oVFlRJ5lySGQueOX1B2rGY2HvVIhgHbnQW+iAjGPjIxkMBY0X
txzZjt4AaD3Ywdc9tpLYU3XhZxba7XXkSt8XY/fmda77BdLuwxqKgMPO79EMtLEC6RZqNCPXPRVV
CgU+IKi/gKeQgxI3bY5FG6J0zbrO5hYKfLoswReCGM3yfccNCrXdXKd3q82Pkfo4tlmx+FCoZ0c1
xMRN+8HA2y587zPlr32WfdO1zp8KJNl2uobED6K07tPkQKltrAG/8fqrgSDnt0igADLu+I/YTu6a
ZLBedNQM0AO1squ0w3brlFZ/8EoZI04RM7AG8v4pHqCMm0Gg8/s0HBql/EeI4SpFMBg/UW/j2Ql+
GgkDJGHCkYeOAWYLMwb4LAn6T9CoAJcz7De3bkKfJ65CGhEBtdlNAntPbkBHvM82TG632cLou0dE
B5A8HkDzDXiHsUiHt1QFqC51rc+QHS5RlGimu7pv4k9ly0+qMINvwPMkywLl0RetLHbOzQGpNXsI
v/01sksgRkEjc+mjbNu22cqIIiSI/Cz5RGeZL+P5rPuN7Xd+PjMZ7ptF8iHPZkh7OIIZbPchqzfn
2MTwaIhR7im9NvcqZMnWwigBM/krR0fONEtS1juy91GyyEYkdi9FWxRbCfqBz1ZazHxWMnHMdWw7
1R5VSBDnTfKZzwpradijBgTalmt8mvwdxMmAUkOZghhy8ChbRWetp9r5ZSBd8GCXQfxv2t0y0gsv
1N7RjSE7glKZOL+ko0DCxexW1IE8YX4JoSFor6KxX6GGyjve3LxBBJvBT9Sy50BzdijUOOq0bZ+C
zsrWYCnrN3NzBBEblxXekqXaJ92ZIwhckxN10qFTIAwDqOtKLZqtj8332bjZvc/m24a/aXXWIOLl
WPGCOLMgP3TqHLO6UKtmSb2L3LRaUpMOCPKCmNOvL7x0UbA5edQgEFvySUqEbL+ZY/aYBvw8x+9e
xS6h/Vq04J4MBl48GrF5JG4GD+qkuxhYq3U/XRTQ6AunWHR3V0K0+5F345FB/HWNm6M6BrUfLBtn
5Kc6zu1PDHTpM22dzvIDWCiLlY+quS/k5iUlP5nM3zpW3gJUL7/RFVPXEK4oEbO4Now1x8ZvnRXz
4/CbTs95abtf2xi0q2MzhgeWJtnjNJD6qziHho6FciE7jOU+TjCPrC355iPgEwRN9w3Z0m7Zcje4
jx3ThJjrCJZROx8hohy/+woosmjIMWYrE8nTFgy94P7gbNXTmY2tapdpB+ECnM2905kdvIqmh4q7
A5jQdAAppva3NQp6t6LhSMpq3IkaLCPA76/GrYv7zLVUSK1PfGnzlxE0w6qWCLrSd5kEbXSFstyk
wXUvXCa+JuDahZhi99Uae7bUcdRBS8/vdo1sjR1DpvOuAyR8ibzc+FL2/Yk4tN0M7J1h3n1lZQI5
SOAvjC5KnzJA7wHdxplfFZANxS35yYj0u+3WS2cZY/W6yyowA3HcKAHRSA/0lj2ZJCdZVq/zO57+
FFmA7Is80kDvoFgQPbtpccpzw32KQPh0wB1lugq74etkTxieFlYQ8INUoEr52T4ikbHIzbrc4fbX
n7Hg78+jkB30oXm+ja0iXJSsj4YF9aggHBdNKYJt3g3QNTOgg+C4U1Brat5sKk6GHWrbqms7HWoQ
6yN7ARs1qeNmy2tVb0rPapdU5Ub1btgDXxWX3p7q2252Q0XjlqF2eJEQTetN2cq1qytya/U607h7
+IZp3WWxMNbhdObL4f2MbL/rRWEp6HNQK7mN8Os5OEgdbOpRFc9Vlb3ZiDK+hWW9QSCu+2qmXrxC
/dRw0Y6DyJ6Z15ssUXJpZaOx8JzUPDnEiECBYmoLROSwzvEPZKKDmqLIdIY0BbRcixFCtChe3URK
A608Ae6oiItsIACA/o0tzwjk5Bd3uv1m2nqxxobtIi5wSy6MPt5zZuApUcbQQG9rn0NMx4zePFwV
jiXFa+EG0coUIr24MXOOwZjX615nGlhv4MWh5vnG6/THkLfNkxOEzdbz8nTvpwJKadNk5DHaUFwP
a/GK0H608tSYrRRzhh0oBKlGnQ5ulpVrTwlrTc0O4L0H+e7AbbGVaYpy8aF5HDMP0P44TPfIaQBg
CIWHK5RB3m2lOhtetM8Cuf6dZoVn41E7dY5TKl5lAVuhZLEzHhFdw6fQhX6xIux/jNTVDrleC48w
qDyBSLG6BgjGzDZqUgeq25udvTQUCBBa3lrPgIG3B24VEze1g/BhBWmIW1OCQBGfq32ObB8V0o50
l/HEMA6p1k+yrvxHJZrk1A6xtyRGb/mnXed2csrtSZ4JEfg1uHwTiBIWC1y25jfwbWjU/FvJvdJy
ANcLvohEhO0jcyoQDk232iF4920DMBrblg4eAhPk1dpDIgt7w/ErZ1Dm6fXwGXIx73YqxABH5mwn
/zGLvLVvjMAYNE28410YbJDkQF7PGXFfRK4c7DYAhcRJsjPjtPlCHkET8m0Ecb4FFlvpcqaebwzW
b3/bJuJ55MuAkhGOu7MkqOECWUP9jD5SXX1sUi8i/t2ePv8y7P7W+8vYm3M7TVU6ht6O/njoBiRd
IYVeHntEADZZZdqPGUrCIHOcjW+5d1f0nfeHPZY/bOE4zzoxsbP0e++EKvBqHqPTwlhnA5BKdL2x
gVfbyAhyxJ6mNZCeFjzddEjc0V4y9nrDTN9w1QXIJPZpCXEfDuR1J9MaAsWDfkdi3/ygyYC1eZs+
c1Yz/E67Ctw0qb1JBIqLw7gszgDBZ2uUPZWfKmV+J2ijIb/jthW/3cawcAxWhidetMSXSag1VBiX
m1vTrftyA3nkYJMo3z+JAdAr0X+m6vc8byFNF3jDxeFOd7I0NjJh6ZmvdTw72P0j680FsgUlKkRw
SeRYYSIszIsTydCkU1NMTeq1W2A7qRd7ReuZen83NpYBMhdpBgJVI7tgmYB1JQRorbJ3jqVmWGpO
9q6SIAwYmpdSO7n9Q8fKeYAe7QoMt356DfwJwKDDE5i6Bf+eAUO8Aq0GvzMKqP4Nhoqf/SSv1lCS
Gs+AfCUHWcRyOxa5fW9HhVi2QgYvrZU9pEnOfwDYj/pGV78F5Z/DVaBRvtHGFoj88awAP4KLUIyb
nkTTeqge6D/R5U92i2dyq4pqVh9yByu9B7b7mGUQRroJEqVF0GyFDkCGO0KQ6NZhFhyCH8Y9GGzA
RFWgah/BlUUpwu5IzWbI35sEPcTT4WPv8HOTeiMGeNi/HZuPqNEps3QFatuTqFW2d6cFFqoRocjm
lGlwpjYdJhcvH7N9FKvwZGLxSXwGke7+8EQe3Muu5w9sjC9EhmBnnb1F2Wi0Ia8hHf8ASs+/x9p2
9iKzNdjw6hN4TSvXv+YCf8XsldWF3GintteIUKJAuK/Y59AGNxyua++aBTX4uHHzPwMjgxyU1wYI
unT2eUSpOMQRa/uhyetmmZtZ/yVy7dfWVfEfVtlg+JSHEkmJrRKL36QLodXeFwyCbD6uab8GN0o3
IE3SmuHZM43XxPD4vKBsYzM95VHwSss02iA4QLkuHLuND7RYczl+gwDDF2ti8yJeL917ydmo8KiY
mL/I3vQa0I7JzjtneXMlO2Q6EzwY3HIBwt5xC9BM+llBXjwzneBb6gEGrcDFdomSoLs4AFCj1KAJ
vkWQBhAM3BuWCr3tzyNjMxzvs9T+nGFlcwYFU3bGqjc7YwcS7URvfHLsMDzaUbjxrbR8TJKovZex
QkFLB2XQHjGXZeUxtqNeoxXNyfedr3MvG+RbDfDHEYsj7FokNyB5iQgZ+dIBxHUb0WXGHbXC0pWr
f/3X//6//+d7/9/+H/k9ykj9PPuvTKf3eZg19f/8S7J//Vcxm/dv//Mv7jq2IwQHh4VwwT4ipYP+
768PSILD2/xfQQO+MagRWY+8zuvHxlpBgCB9izLPBzbNLxG6dfnOdidWBSDpH5p4AAxXa/WG1DnS
59n31ljN+1i/C+IjECvbmFZYnRDtDqVmIrnIMUi3DvHKQS6VL4KhDLezymAcNj+1gSO+BCiEuS0z
olhEK2RjUgiEgJmIDn7sfbSRc5kmK4bf+AHyxKienQ4iS/uzPR36qKk2OW56YGT6szep9BeQ6ac7
0TKs2EUqK9QjOe3sQmPJmSaAmgJb/PNHz62/f/RScolflhDIQUv+80cPerzc6GolH5suHHZIAvuo
mjLHdcqN8qWKkTSZlhPdCBx06fDqnjwkME+AajOUif3eq8o845AGzod5OjbRbNi9hlixcRCiDl6S
sLJWkR13ZwVJzGNZgCdjQG7q0wjSZ3y88m1yBf80arwnV+ZBacRPhhNdZmY13Okgsg+cW7jnAtKg
/sPv0rV//XA4Q9QXnw5HaYgUUvz84XROXDoonc8e50W6LARw+Tn/hAxFfoWibHsFVP+ZbodhnRkb
uuVRc/JCuVZ2HQpoFVuB+4oYsF5LkWZgTcONKchqiDUI0XyxdHVW0xoRD8WHLGL5Z2EUkAwqOrgO
OT/W6j4w8uoehfYbJOzFYz6x6ZfgtgXdQewdyQbKsHjbFOB/pF4aUIX9Rky8/IiaQbW2Cjlwe3a6
RHAq2o8qA2u/lwHy2HvgzLC7uFrWHlCEQfMI7Xrx+IsvN+9rae0dKHf8srQnhTlLC/cwdZL83Nj6
QCd1CHpg+ctOJg//qDo3fWqmAyKFRSUiEIChkYayXbSAHh5St8ieLG1WG8Mc8zX10uiuS+bROch7
7+Z4Iy8strZ4E38gl28bNd2VzWZDHaXFgv/wi+DuT78IwZhj4r+AYrYCDFnZ0+X04U6FO4s1gErG
fxR4REE+jvWXzgS9MuEMw/KT6dbWKy3CuNH2J194/cUIXCzRjApSkFF8JlXZWSWWxGNneVg6rdyi
KBbNpPYWoggQ2jtlBHGZuDzSIOqg5r+1zZP5LPa2de2gymawnWSnutE8Mu6YRzrjfWyXiywcUG2F
RBHbcSfa37r/5jMbeKW3/+He8/Ntf/owQQAlOZOOa4GIzpU/f5hxUDEzSZn3oPp6QCo2dRcm8Av3
Vmi4KPpOzXWbuNlLzsSa1rrkUVUBUHod78BwC+JZpBELB9jjttjVyDNM99lqurt+OABkdG41xNvg
QGZofCDoZAYIp/ljtqxiE/SuFkuvphuHCwq2UAdLjfcOZGdCRAlA625wnS2jogCXjecmV4k6l3/+
VFz1t5+YzRUTyrRAucu4/cunghUV97MmkQ8McrlnexLMALVJjBK2SeWWOFF9GUWrvriGckxWH6iX
cwgaEF0y2cCfB2CsAyp5olb21IA6uF42q7qKDHBxp/WSSgFzAXoOSCH7RzFVDEb+VulCfb551RLV
aYpBurGbQkOFF4EUIzT8HTX1ZOscIJSCwf6bjfyKKdQ0O09+ZBtqB0ttbrxUE733Qvkjf8RtGLoi
lh+BqUuWe+oJS2hseRVkuKj3g7fL6xoCudw9BdqafgLDV/ycik1k1eMuEyhUmews7yXuEQgqgjUF
O34Q9jsoxhfOoq3d/tGaACQFgMhI3WKnNLWmvm6AglLSICwHibDAz0Dv3JneHuLexUU3IWjmx8Y7
Oqn6kmS6eSBTjkfXKkEOY0NN6jATQKiY+frPvxFL/O3ScaG34ZoQF3AFxy586v9wHxpchsfdYJcP
QWBOUefsc1RX4besQ9Gh10t2j8xPiPI8FACDXy/4VoARA/l976VAWmkD3VSwZCgZPv080q1ahg3M
cHJTIwTGFVwssosqxKRAV0tNJxzXQaHHxzZQYBXxs004KeIVuZGfQROLUtOpiR1Gs3PUxHIzNdMK
5KOlI/odNQE0ep+SmpBCXocoNVs7Nn7lhAgKPateh6NsPkCvgRbHyqiqZuAQAlXjPuGAus3Qa5GC
SAJKYOYMvYbaXH7n2eID9Lrw+3qtu1TPL0GvMwCYg7pvK1YvlqX0VVqufxe3wL/2APG82NqCUjhj
6QkVCurJ9Mu9FxTmC1hFmg3uqd6W3KII/OcFcl1d46DeqcUOguySN6+3aW1/RAR4Gk7TFjr3EYov
TrXmI+pGId04lG3wBM51jvocROsqVe+HGhkBwArUEuwX4RuWT9kiHUvvOW5Ha+UZfXKXoTZ0p/PW
2tNMokEG8DZTx1L/wS16gJOhk9V6/dKCaByC08AmO9OB7KJqhnUtbL005fhuow7y6zHKZsye53DC
LUSs6jvHRwQl4zr9CgL4AylDNlFzFP3ovqCIUS4jNQTAT0A+VTWVuetDBOxNy7bxDpz0qxPWh9rL
ngFmiO8YbofXARsjaF5A4Frk7RPyXD7k7Pz8KU/HGjIBRbulpiwTva9bFI5TEyLM9n1ds02k7fyK
CLu5ylmiHqwyT+5Yqbbm0KsHMvWh16w8yxs39mSzeFlDuWN297oku1hFtqdgLUSDwG6YyD0FjALK
kE22pleojW4ZAOFYLDmgbnsxMvMaVgJBvbze215V/mit+NWORgeY19pbYpvO70vTrrc8qQ3UA42g
awCKc1OEOn/43TxJvO/TotwiYNGuyxaSeFlYPBQTGgVlkFBJnoAomZFDtLFOMlxSsNFBQDiAfOWI
u5QTlsjJ98MXJ89X45APz1EMgIZTShO5FuzYsbrlAGjkeJBO5IYiKVYAFvWHrmoqZOC6tovPdZSX
y9pk7hX8pMHWdooQijP5cIotROdRkqgepYVEgcwD5xswVesk9fkPX7vHtkFGhoajHMC9cj8Ityho
Gjf/fCe0f31aYtXAmc3wYJCmaeKe8vONEGGosrF6o4VgvIkQa+chvUSQAdBN3buBNnegCkNEhGwt
tKOCpn0aG1lC8AYs+VIV5jVqM6wHujL9nuNXieIy/vnmgRp+H4lqL9ypiWKFeFY0SFax/2ndNZGq
6EnAls4g4Qhh3KVf1+m8jrBRfbzUfIgvOmise+pgyIDc//PHYP66Lp0+BsGwbpj+SUk77A/PA9X3
qPN2mL6817Qrd0KS4pJnUD4GiRfCALY1gi/zdtEnvr3ivV3+ejOgEUWCIn+6+oMCfHbIlEXLf37L
3PxlnaNMx3QcfHMObh78bztPIE1NCA2G0WVe0I+eqsCE7odfERNOpqA82Hbibel6bPunmZ7xlYlS
qr+bffA2zmZm6/ArpDZu3nXUqJUIywwcTWsKc6bKDZ8tAS6XPFkPQQ3iYKQ8VllsBg+GX76fQQiB
rzoNmEfmm3w1TGc3vwwSef9hO077h1skROCZjm0wx8bCli5naP/8c+6GsQ+rUcS7wQPUSyxtiLK0
I6S2FRaaCCCph27sIKg7AU46Hd+j6K36dPPwDD4iP2T1i873oNpoAcoQ9j2knAIQTCd45gAFmgeP
gqXloZt6qUkHH4ngQfb+KeAMWlV/jc86EQMnbJrfWHf859+ANUUXfv5zcfE6Ciwh3FIKmKyf/1xA
LdIBmSx/N2O47GI5R2QQ23fPlp8hcQkOlWo6xKNfgwcc9nbIgGkDQfUilmBx9HULYj6mELb2LXs7
gMs5wH4B0N0P7Vs/YcKc6j/8mvEl2VM04MMfI5iFv8R1bQsRHu44v0axGFR9cxUG9TbRMT9oyIUv
USmECrZO+F/C1AUFHgrPHVUBKcn7cEF2VACpDbgYkYAOs+CLy/IEYkdCXkzkHJ5T5EXJLctFdvQD
hF2omQvQUtdRx0DqGGK13DfFARmzbyi2in6kxQWLRjyRMt9GRspzXiaq4SUig/qBe0mzSVlZnpqk
VQckkbttU/HxHthsf4VbufV5mqdtvPDHOL7PYxlgepRIJhbFxfQDPEDAINleUGh/dvw4P1i4us0p
PKTBQOXr82g8V+DduJAXmak56HLcAf38SnYyUScdhrb0ViaW/cv5FchYT1PWZt8udJb5W7J9eDFH
NVs9RPXxgy1ts/TUsHIluhJ6kzSEXkoA/LW1kir9aCMfQ1T5pIHWImDx93cNKWrsCR3mbrHSKvc+
AwtiAuQYVBxN4DOdJFsB7WeJU1RYCNfHpgeaPG20R2rnTu4vG98Msbod1olXS6iqjfGwBIEyniiy
SR+VDtR55N6d5AFak0knnrmoGyagFSJS5G98fjR4+uPm0Qn2AyTYCrd2HmO9iJFIxKl9oyCzTHO4
00QgTgdpgRZn8uBJGe8QG0cAeuokmx3zNUJXwf38Sqk7bNJhGFfzHCFWvNEY3alqG9YxmOKmcVbt
ZGvTNdV6niH3yqsNfcvbpMocwxWAnsWWZuVj4V3CxD84gol8CTggFCkKb9glbH6dxvf4CdItn8md
5umR1l80INI8UNMLHD6hdlDXOb0FOpQ++DQSaZ1olO/4xq4q8J3QuyKbbQGOgFz3hfxDHoKcwzOD
FX02Q+99tfM6PDnghsM9pt1YAecPIHrkD/YIKizoSbjrRoogW/ZGvIBiS3olF9QY2ICwQY00tKx8
bUW82bot2ITr5DXpkmTTjzzcc8MqPiWjhwWISl5RAVmvZJNbR6iO9g9G234zSy9+RV0UlhJZY14c
343vsDqVC+rIZP+jLZVxDb08Po11k6zoBRAZPzpTOWPeDhdQ9YHGvsdXQS+SeE954dpgX+2TbVJ0
7rbmRvEF0tvLgVXexkpqQEtdpHGM5thFJXIPGsHAJe4u0d6MFQPGGh8ZIo9sUfQhK5cebmKe6WdX
6jVl2K4kdv5bagaGi3omCK/OU1X4DZeI0VwcV7NHCGKEG89CII+aZVaxO0Aad7Nv0wOfDamAfOPV
9neaTRXK2EJkV/w/ys5ryW1kS9dPhAh4cwt6FsnyTjcIqVtCwnv79OdDsnZTR9OxY+YGgbRAkUVk
Yq3frHgL1551ZTSfMuNOtl1rcpgQGYi36626SpsfeWfBamW5cyPl/QoREWhDDYsm8dive15iojHJ
up28j65QzZNh5l/3PNjuPXDi/HrPy7/DFm2DYiOvmlog2GfHIZO+XGA5yPsm3jxc7+u/3bMcNDbK
/7jnMKkR7Cfvdt/m43ZQEmvX1d6hJDcHB60rAXYoPVsLeTqlXQ1slZxIGTnW3pMtrlLAVsxTbN2u
PVtIHbHlhri2LbiQZY4BRPU2iNz3xBAYScs6FXlRcZKn19qy11UfqF2QK8laRCwARvIcNxV8jhqV
N7Yg6TO8y/S5ynCkHLxH2QHQgLFRoVJtZLFUE/2JwbKjHIIDmLsexJBvZV3jkizuohVWqNOh6NPV
1zDmbUQLLqer0N3W+/RZDa32ftLs3a1HVk0df2ZX7OVc3dx6Zz6RvF9VZXkn+8mhdThix6aOzUHW
5aM6nCYz/pyruTu4RpWuiezGO7MdraOa5Nk5HGt26uM6yMuDmxTYW6l55qeinH6KeZvmTvNrSue/
eIPW39yC5EJcBzmYcITv5sbkxVJvw8cxQEcm7/Xsm6655IoZBGCWN51W/x5bBkL87Zw9ySuPU2Ed
43i0D0gD7krXRl5In527NhY/jUGvSJMqiFvarnWOWDW2ZhlqsOmwzJ6SylupAZgHpdlUJsIcKSiL
726oXpDQXtKfRG3ckQ85BiggIr34W+nCvyqcXT/sUU1W5jAFzw36lGtsGFRoH/PXtWHxl8c/rht1
ofsIHwLanBDDGyhhCM4aiIL/73pYdMPnK5py600lCuaon29rNEDWQYqFTt5rbLinXvsOMc8Per35
9Bqo9gLVuL1KLOPNM+1jlS2z1p62cmeMjoyx1+7zKCGXI0cSiwxENT0HnlYeHcykN3JAlu9mPXa/
QS1JMcgZmgMwffdl9uwH2T7bMTFdrRouoiQ8D7sRv/PlSpkXIvRlOi/87NrDqIpkW+l18C2ot9eB
httv9G4ujppKhAuTv4/rjYCa9ZWcDy7hheCsk79ZFcuEAJeORdTlb7Mrpr0OFXybtV33mZSTLzso
Bvw8vPuyO8SXqifPxXxKXqqxIG837BoeQjAQJxsFzLVsUKxm6/HUfO9cw9y5SJXuRDIq74XJN79c
E4m7aj0LNyWFC+IHj+Tq+nEVGKv74F3CJ1vBoSZYTITliDoG8UMg6bOd7XA3zmW9x4VkepsLfFaW
DzrJ0FVAADM727PiAcGLdX9mSXolWfVaTTh4ROAJ9kWYYBt2TXyT/bbQTiCeZZO6XIRgZIMWOs/K
iDnnsprWSmw9lcvBTdnbVUasbOTyGXk9De5fwh6b64JaZtG8K9D9WclBslcPendiO3mWJXvsPFw3
BpbhotB3bHO1Iwwq3wEV85qaivKYhOWdFvTh++gUfDiQPa+xyLrWgDmp2biRrXYWpmuF1N1BBh9B
kv5KS1e9yNIyow6K4jVfZkSeDmF14pdWxXX/QxZPBX6TkEJOYE/dU2f17E77atT3g9Pd60sDXDdI
ZL81K2O556FvH+YyxsMOXJZ7Ciz9P6eTsHHZmce/Q+3bYIaIfXd9RhDMM5KVcES7clkjd5WhmskK
O8ad3rvGpYFv8jTXqjgbmXr/1TlXSPiNXba+lnXihTA0qxanm2WyJseHVI0f08hLn0iNE/AX3s/O
TmnTOzfb6G3Dv5m8UGMWf3Vlq21Aoqsb8M4GSlx2/J6Gir3JFK/A2IZiNSDJHoikPMniaOh7MGjs
oorAes7nclNMefIeippMxmLqxUY6ecctwd3VavDVGqdjskaxaTrI1l51vpuFqO/lUCXczIYKYyGt
ygeCL6/yOlluVkd5U9kyP5Txf78p2ZoRfZQ3paDwyWYhqXbBNKsnifK84j2XYk4C3A94k7mKBcgu
VxmB35ChoRIQYF86OVJM4DbRtZOcM1o6WVk2r6s23PBKvwKWFD+DA5lfDdDuSQs7WJbUoWCLhhq7
LLmacTBmNbmW0nI6GWExPMi2oPXu0ety72VJD9XnCmnJawlU5Xs3OtpFtuVh9kMTVnRVDVdxmCc3
Yg7n6yXUOvX5bQQnqQ2OwGrt594EIGS5uaAr0CzQUvdOtuas876WmeRpZCv+7/ymUpC2Xai+2o6X
rjL13Np1ciA1VrzMthPvEkXV1rIYpmp7duvgw1HtiP9ifErDCbUx2ai2XKowGu+YN0rxMiZ9sc1j
QvSydQiM7NRMPNGuY1t0Utz0RXbNcqTKCdSzcV8uKrqh3+D4kJJ9ZyIPBYYj6P+0HppLamAtkCaZ
tia/3lysCp9fQDmcxgKMxYRjw/ZaWQmPpqrRHuKsNw+EHiYs4ZY5VIAgmZF91IM4jDMYdcQR82fN
G7JLFYmLqmhKAVh05oVNM7ATWlqtqGnvggnEWZBVxbOsw+jqm5XpALGWqsgbMI1fXoQmOcGkwVrQ
i4anL+NHDehUIDB3lEU5Qi+3IunVJ1mjCfZ6k5UmW9kmpmR4IAxy7S57DCOG111JJEkWXcKeCPf3
T7MzfkMqpz3J6lYB1sg/aH+UxbCpTJhG0AVkUR6GWn8x2jQ9yyt5M/SKiNULyhI3Kg+qtcZ7Y80/
SvowmKO6MdSu3/CkqbZ5WzhrObAvNOVp+Hn9a5vKm9cTZHNgecwyx4Z+n6TxThdT/iy7WzmJWV2d
9a/bd0OTdyDr3Uvwm1rBF4WPH65wdkLZ2zGMh8RZkNmKe7xVybNkdLYg+cazLF2rMNwgbTiOOwi1
X8PR+TeAjk/9CqWDgyhHZ5Oa8BwmULAPfexm10PQuIvhQnD0ugKZmaxB7m4c869+htcN287B2M8T
ZbQeklA7k89uzyABs3UypuKv4CDDzLd21ez/a7scz9Kc8fKXFluyXM66IkV017Vw86U7+q0oRXRu
RahDyM8snaEp0pnt9+utVY5tgGWua08dDy4ZrPvG0H7JlLDtCiTa6treyZQwu7bzhBHBU8suVPYK
Yud1GtArDrPB2149lHTtte+i9tEzveoxNdI3iYQp49DdOmXpbTuWTlKy/mRDq4RkXOxuOlupUmcn
wWtLkkSiBAX0ny5SYysZRbVGCmfcTEORTL7j5Q/oHsYHCZC61kmYlD22zfpq7obnNwCRckQB3VZd
PjSElMVsAtnNIc6g+2e8ylYsxjA4xtchTYZwO4bE6UplQE1T0wv1LBJvo5EdezCWw4T6xUOYlT8m
vU6OsiTr3U7/Girr5EG1lXE98dJ2bxloHUeIU99NTtO/WEnXbNpKNNthKZqK5hzsOIxWsrUwY+++
qs2jbJRVZd+vPUPVHmUJvxzkeaesuMOD/ffZVG0bhbX9iFN2+6Qk507Ph0dtsT8fMlLoXtCqvmyT
dXaoYGMVDQSElv6yzkvObd3ppz7OLreB9jSqviz+MdDILdLiDIIPNhCmmL+uJAfEWR7sC91100vO
PgHRBY0QVujsFSXX7/JgsP/HGTv8reYEoL9aokdE0ohSLCwE4AFD1VsnWepGxbrDGOO7LMkDkP9p
FeN0vjOyAaHu3g2feuKpy2A5TRC1yvLrjtZ9k6C6vczYCss6DYMinmwBSCrN8YCc33T5J8XIWq9N
YbtIoPLxyUNc13epYShnWZoGeLTjoL3JUu0M/aku3HmXkjk7RaHAUXI5JP+cWZHX7dqk+pQ9Uq36
6iGLU5quLLOMsSU0WyRoIQHNWNb6HmrZl6FKvXt1aciWhsIEzIogLDT9YvDuIRt/jYDt+msudeg6
VnroF4iCoc3mo4n65aw3T9kCU3B4tO+bkjCK7CDrhkUMSAELex3UFIr56Hjb3Dnb1riyEz0CLJ2b
F3kYvBEbNjx0tz2GSrzQ0yDcBeg8LS0m/MXRIKQm+8lWwIUvPa5se6mslXs2lii2eyeFtTwNjX1f
Nsjy0qoE4V9gPuHfC7yEcm/Qn29noTKJdbnUKSGtZuL93nrrNxbWCbObH2IYqk+Cs6RD+Pov5F31
p4pspKyv8aAnbNaUe3WMqk/Ba1I2lvZb37HhQYKTV+6l/jY8x6Xmrgaa/dDqKNbM+Di98yKBAPpy
Vi918kzWyVbZb+hr8Wer6w1fY4s6qFfeIPSdMhuQ5FqBSBJK/EcAKBtZdauXZ4XdhufONZudZyXz
i5kGZwWTjr+XEyCTgzzBFP5a49Q4+V6tyAO+iS7uxFGptYc04B0ikt+cPG28GbMedxoIkPCd2stB
NhizLo7ef0a4/KWXKxXIwbgFjIcxr/VibHeDW2kvfJXKbkjDfC2LaQPS2CJs48tiMya8prFTCOtI
71aGom+HIY7BDjHUA+HoV/zy7pTW0F7kxHVcEVhdisJmYi8n1h4Q4UUneHIfEBjblEIfL95CDkpG
LEJVK1z3sJ5IZQetabyjGIakYZKVK81LzXfFzonWKnkFz60y3uuy+ZwsI30IiX++/MsgRZvUdV7o
9jnHVltR4oS90joMQV3yi1lH8mSY16xY9t42bGubKXq+m8B4Ex9n8ZVFozF5s1oWX1ls8VNdzZmo
HqcpNY966ikrZKCmDxXRpFXfWdmJkEv/DiYtN/FMkL1EaSrQzbzxw3MR7UXwKTsZvSJ7ycH/1stQ
4ILkmi2IhiT9u6mc5Qxl231dVhb/uCy9mnQotpUyaGvyh9nldogN9OBK9XyryTTWcR9M1qqurfIk
G3AXyS+Q37uTirDvR57xW2adecUlzN5nU2VtEzKfH33drNMFsxQ7mBiEZeueYpRg78cey/MrmImR
QR0nr2nVfo3Uguw6UnZI/xlZ6ZlxHSnRTlhMPk5Fu4/wqvje5LsRwapfNU6UflX29quFSsem6Ifo
XFdKclcro771LLt4JtJCbsvpzb+6ufPlqKSYPjsxR+8twfg1qDJxESapVc0ifgcJNnmKm0Cswiyt
fkSDi8oDmbMkYEVVyuZjjrwKzZZG3CMX2R/cuvhk05+tq9EkFoXxEnpPk/uNDSeY2i76tRidJLDe
PvNMc1ZBYUUPWhvoe9dN7H1haCSJwN9j0zuMn6ZdYGPD2qopwWfHgtBplncJKq146aEQrEo8Qvaa
VxQvKqkq6J7evCpNUb4M06Det7gl8rsrXmQPa3T34TylD7LKrr1mFbuuOMj+c9hbuyrT0rVsJYjf
XpBHe5SXklWuGNdY7XSPstQKw4NvhI+JnDuKamVr46mMNCw3Y4dGAQi2/Cb7jkVWX7LIgvEdKQZm
OlH2Qujq0qd58c2IwEibSPoca9cFWztD6mi04tsUTKh5dib/FHh5fJTqD9ld0cAmjS4be1lEl8Ep
2uGzMLpqj7Nes5XV+JiuWzPO4FJk+qHQRbWRk/aKdSz4Mb7YeQslzzAPYMiSp6Qw8e0xAXc3To8/
VdEHLIUVazXR5KeyBWUkph6SVz4kKzusuz0qXgoJ0qX8vxx8nWq52r9OoIW4gMZtgfrKotjQwuxH
z+I11hAj67TS8mV9ro3zugwH49qtzsffurVu+ns3m83SQWWffJ4iaQlOEvHvKGk9v3E0/BLa2XxX
cd7N0YN+U1VP3Nt2Jfx5eYiyP+h3HtyMjSzalUUenkDBSRYD47UP7fZNGLV5GbMwIY3JZL1tQSbu
kDiMe98m5/8XbPa1qucEJwA23cWa530zDdzksE5UnxBr6bdj0ip3gVd1d5C73a0RlcpjPCH4JuB4
f7P67qLL8XOCDNQQ1X+XORYVo9MOKLTiPVwGXn5xyqk7IGM97eOgae+zSUFVGCuSNxJEP7O4F79C
dW/pBvdRafqrm7ojbjT89pSFZBbHlbaDGdAdWzHj1trn1iZC+/NFXR4UvL2PPxS7QcuamBh+kf0+
MdRgPyl1uG4b3XjNo9bdlxVBCFmcgJTtEyWJr0VMTo297jXJtTiE/EozrM/WahGbr6k6ki038pz1
lWJrxSNFu7h2dkhX7yuMFK+tdh22e4eI0HWsKBz2eanAanAZW9pkT5pJw/5xuSvoPRm2cUp/bc0s
iKSdq6JCubR6XhntQ02Zrq2pFyi7sNfUa+ucxsGOFDtkjGXm2iERgiW4cW21NJyeLR3BcTmViFRj
p7boqMoia5u2m7sG2YJlbD4O8063AkxTlutqvT7usG+DqjU1h8Yt230w5a94D42jD8uyOcsDX+/X
WWzcO808nv7sIbsJKK8+ibx0J4tNiclwLixMkxb7yMzU3bM3t+CMyuCexddwEEexo20VIn4qK2U/
eQiL+IcTgSyVJdloK+hPdtmwjZfxt65xSiwqjcmF3erkWaurL3qOpelt7gZn1jtXWMcmCljxZLcg
hnNboZWzlhNrGQ8fP4I9nsGyvrtdLCiwH6mU4iHhhfy360PhaBA5yuON7Hu7mKMnB8ttytOtvguV
7Ih29Zu88m3uKNfdFYEx7TqH8xw4GlTRxW5FHpQIpxXh4ZI9Layy/1SnqbBaX5Z1rDL+ObVIpaHf
guSAoWRrFYDF6Xoqu7ZlqviixY9PtvyX6do02ulBSGphueS0zGOHHW9FsmxOiovEiKdvtNhlb4YO
rjdo3qEK+S+XRdtKHN6bRHFWLS98q/Fwk/Xa6BqHqlbZxgK++tAaqGB2A9wZlLP5mhENkPVJ5o2H
WYyQA+Xk2PKQIwFXSAyEDa1GKkAeyjb2TvVykMW2taqtGkAUl3VDVZGkJsdf+qqumkSmYuccO61z
TtJm3XnGfMcibBIbWxrswOk3BL5YV5KcfbbsKFu0CNvGpbdYxt7q5ZkXaF/DZPE6tg6to1mgufqj
SpvdNOnKCUhD6prZWR4mM0KwajnIM1kXkTBag4OuV380IDUOAXEZKzvHSr+b1LI4/lEve8ihpMmD
bc12+XrFf7uYHKvV3g8CiEtkjtBvOgTTVl3sEaflAK7r61BKA8UUWsnBDtVNLYu3PoMRqivVU4ad
3jixb2lWhKF0HR6cMkt3gwjTtyhIHiWlZG6CmH+L9vceHmD0/94jUKp2Pc0t8rAeCqJe1xK8asP8
pKvOxjTw2r1VOWmMOMKtfBtR60m3N4rqDD0mO8n6a2dnUp11n+FoZ3Vd+4DWPMwWE8eOkdiJR7qv
dvbYUhV+NVntw7WyzJsdgL5FyJW6Yjk0dRpteMdW13Kaa4Pm4B+ToKY9q4uN0+LtNCqTukrToFvd
6mJXOM61XEjvpluTpiGn6suRsvK3dlluGrQw/pjuXzuOyx3IFnmQM9qa+1V3K/KrY2GXfdy8whFm
m0BAW3tkXEa/DKfyPOLGSGanqNS7Cm6KagiKsqULGr1bh20Nt5JveSsr7dpeTEEmI14nNdqnxtA8
VZHKs0SPnIPrJYRLhjp51N0P2SZrQJzGe4fI4+pWZ1v4eEQ5bDotseonAVbgqXiS3eUhNTy27arr
XK8h60yhxoiGiGavF+6w1zIVDEyWpWeCcem5IfaxF6hAVEGhDfzvuhxli+wDlrMFj92j47z0lg1w
J7Vt0RtIhmWpfiyspG9eggzDX6vCCs9zw+fMisZPLQOzXltZSx66wpQuDQFI5M10nCpI9WwcwweE
NDFoVGBgJrw6+0NmTn9DtF9BQhlCP+0GsEaGB2bJRFAgjboXJSCJ1xs10h0O0ttqmsQHZdl3wV0q
NsY4jS9lA5g8slHW19zkcJ0Jo1OCKwGCjx0/vzTLL8GcIaLalneGpZPHdaa0JDv0n7I8k4cmaoq9
2RiIPYXh2f7nQGgN7vvIYy2LXH2nus2nbLzV/9F3HiuxYNv+dY7bUJG4/RFPvo2c+1Yvz251c+lG
pwjZ7OUO/rjSrU7eTDIjveziQvhPVzc3o11l5whthVZzRhgWo3onNLajmzWbOp7B72ePngORUyla
96XM9YcS+6V7lUTqS9Npsz87bXrXD5n3Mgddsybu4vAZ0Go2g7012P5v9KXoLV66swIER84U97WG
b4z4LhstpIKeAn4u7LlPdWKV2LCF/NTxXucYLHK2ZKDAMsiyPEUmfTiCaF14H6P3mgX4fKfjcJEl
qJzPWa4O99eSMAlsuePDtWQ7+2wu1EdZ8hIiJDa6AbnhvIM/hzY8tPO9POgAYTd5YKhAFKjLK/Or
oQZRieWK625a1epsGP5LC6IqfsgTan+boUIn4D4OxS5PI8zo/5kZcry3yQ3Qlx4mnNCdMnOD9pj9
0AK6eTALJ95PpgOzrC+BliwHg6jIOcN6Xg94G2FXSl1nhDujnke2p5Rk3zgydb+2I+jq2Ps8dJgm
xcp4UqNpWGdEtn6gwlNp9o8apb21mmT6yVBK5zL1pNVkQwXbHN9O9bMfLDicc/sTQpa7m5q2OGaY
NSACeDuNgWcfSes28yoO9eLYajbeXaMSHLB0IOYModK26vJF9MDAWeHrA8G98iVjg7OrscJey9YM
cuG5HrI3gtFpu+qG2Xe7qHkql6QqKjOzbzm4OPahhykADClsRbpcPTZaMF8PST78XvyhzHaG0K8S
3hEVgpeynAVzIX4ryoY/6tKlX+nmWNDKIdrcbni2WPsaONAoBBmPKRMbR6g1rNgoftSsGiZM1VQ/
mt5+8UbVeEm60dwnjhls07IP3hVoBCNQmh/VjORo3k/tJVYz4zyS7VxV9Zjfj5FQm10YwkTLQXmh
hzEEB61J8Ips9OBBXw68NVWXYSGyxYT7N2Bg2aQ3A64xNMpuLNE/CV/HRzmHPAg7AgQebqGlgksT
5oy3OVKGpjF9M8oSpU0S6bhCdfEu6kGEB70lLjE6DpeiEmi+NoFNJILirUEsxcxsgT4ZmDDdGhTb
qs4KwE2nylHOzRvnwwgDtJZF7dzZEIvfh+6HvVQHeEAduiU4SJag8kEwh3sNrisKWIOCO6qtnCAP
m5shzEj8LA2yTrZaGq+5iLXTBzhstUKD0Fey2bn3WhDirmNGP9QpfWqqSnkpgXbtm9nUt2mVKx+5
paxkhwmH7XVXJeZJjgxyoDrSegWbkadMU8nvfllBtFbKapcY97Ft6fdEJIdtmCk4iPxTJ8/qWFSr
JZyxnbyph0PIm1E/jS7/mIyVB6tO9YtXvMiCUfCA8DNAf4excP526qlLNuy7040Jg299G1Ut40Oj
7P1mCpydbJC3EoB9wMInRGR+ccV2oOIrXSPeJjzf7/tSC30S+gSc63naOVXjbGQ3NyBFYJse6+7S
+n8eZfVR9dphvqQYev+AOFH/ABsBqQ8Dn2QySadbfRflJIrn2eV1kG6yIUlV9USI9SAHyXr+XkQf
2mEJcTnGPdluIuyDa7+rlvohRXVib4fugPNTCRvk+zW3fHMaxV73Hvg6IxTtocExag8yy7i3yuZr
NJ/oB+jhX0bY/WS68HzV+ZMKgM4iTSMsXJyiAEPPmzSgbGj78T5PE3Wtpxpg4MY9TxqqalKRKu71
XahG7lmWZP1SJXt5swh218SvnhcA/kxbPJeTHjwq2RMgYSgvy2HGkmkdV2O0lUXgoouNcjXtqnhG
2NLtTo3WTvfWnCFkSdZ9BaVqPsjGyBmnLS7M+Ua24nc73mU5Pjyytc5Q9JrAcclGWQXTAqitOd3L
khUQYwiaU8DrTa6vF7/pdLHT6AGUrlMA6StZvPlVX41uZHlc+jSV0q6kp7XquCPcaG16dl1kO3UF
I1O2vPOzAquHl4nxdVpKskrV9TdkYtOz7N/wL7vDJp5VZ+nhAiN67IVJAJ/JPMgUiGyAFNOx0dGj
C/ZYbAFHnj5l+jipNrtHMzqTl1LX3NDwiKydzsbW57n5ONZ9CbhST1ZTNuG3p/S4BHQfYWt5D8nR
5mHz6MDtTqeJbGuaOTuT6PrWdTx7axbpRxmXCiB9W1kJ0pN70rEHhICjRy/g4a7BUfzmEug2WxSa
Nd000Lgwx4s8UyzgRlWJgKNu87XGypBh314uosfeivgTqzShWCJnLMmDGuB23ATm2i10orjJgiTf
O+Pj5C07Ig9p35DrI4ExFUdDr+fVqx7B8kY+48jvf/SBsf1VILH3VKpGeAjd7NPrw+8iDr1dEGne
PgkUYlu8DrNKRvwXza9WNKU7e0EzuM14iOuSvxX9HDfCpti0/Ak5qYcSJuJWIHuQBKDPK+2lM7Rv
nqa7vgoibG12AdFOxfFrgwSROgH8GcJu1Q/8eogS5HhOtdh2oRmiPnieivw5eUJfnwUEIBIRG0DP
DsTTcmzWZDo2w9CxLqtpfDcCW/RF0Z47wvEhEfu/EytHYrYy2k1YaNW2bJXMH0wApnrar9CVBOgU
fWp2N39vq26Hf+Ghma17o6zVO68B28ri1G+8qM59LZp+Bd33Okd9mXffn0hh81k0n6gM7mIvf+8z
wCR62UHFLZ500Gr+UGMuryvvYZ6srLpiWala7MeE+T3NP9D92hp8MrmHad7oND9Vtglry3yDDVAd
gRzzdoLZi2/GPSEDRRlW+pynAKysb3qkzwC+2VN6USFWdPiETLopcxbYKcNsqiqTS2SDrJ5D8nZW
gkfBWHQ70KLflSHPX7rgV4WE7g4S2qtCdJR9wnwpRwJIWbQITo0pi8fsrFVNv4DH5C+ZK1SZCC8A
kRx+pnFYX7TJwAwtfen6Xns1nGMPgnKlBOJFgxeyLlA2WI88A4h4mgfsxS/mPB4LoeLElWSXocXz
SYMis5kTvgwSvf0uAk96jMKDV7UbR8c8MShqLHLM4bHToprNZ1vtIhvRwb7vHoB+rM16GkAhm0et
cBVfjaIMpF337MwFCcupmNddkNdHEQ+HugObi9QSqVng60qn7ocBjllh5gBfwXUhW0+2P3KwUClJ
E7UdbnE9rgxRYF9cB5gzrjmiq+xd20VoZ0bqygYBKZBe2M8zPAYTCyBfC3LtyGu5uxo6ha17UB+I
Yftm1U6gONRj7An44VUV6ZtqqppjlyCcfi9PK3hvqf9b26yrVOSF3e8atTsUJYEu0JGMkrNosvk6
QYhHUBzofjbOww6yRw7b2ax9rN5HdDTm5ii8SN9anXqv6mV1BEg+8wuLXOxSeD9eNxMgk06ffrJW
2dBkZu+xEYuaPDsDn9UvPNo64gp5uApKBw+q1P37CT+nz9jlBW5yqsjP9R+67TyLoPN1cnqHEK7q
xon7v8qGr0d480Np2gj4lmg3k4Ev8kUku/fu6zSJ0A/GeNUWL3k0V5u0A4hcdz8zB80SgLoOsqll
uZmVyL3v6+CQza7yHCDwG0zRnWZ0r7nVFluUSz7bPFU2TtDw5SHsiPpPf1Zt0ZPCJ1GtNcVzE/Xf
wtpsUTKM7F1ik1Aph24b9HW+4n6Tuywbd17EB5KVaLbomdWfq4IPS0vFSzaQ19crXl0CsUvibDsT
UN7bojllWYG0T1K8DqW6Eos3DD6V2EThmUZGM9m2RXCqS1QlEn6MqtY/lIH2EekOoZqmvlN531h1
c99vYC5aR0VXBDH7xDykApGLuq1+Ca0ofDypDbX+hUpP7I9mjDV5k2KYGj62uaHtUeitw85ao4Bc
OM2zmoq3ylQj3zNGXn3d7BI5dritjQF94RBsau1lB11jk5C4yUdbe7PfJe60cppT2aa+a0+2L7wc
w/esdLcF6Z5LB2SxDpv2klsd0VzkSBBTg4fVChVNyqZ7JaYf+6K3PowihJFFyOleqN5+SNE8cZtj
oUw/PQf9K8v7tIYM+09jOORknvxIkC5mcR5XkwWcr9A9d0UYetzz5pWSXUPNJs2qu3hoeQa7o7nF
PEP3u8Xp00i1NwjdI9jV+mROrreOyx7vjARyqhjiO3nohRXfkR29S7PahjpsZ8B4+2c3gWBBZMnP
bMXv2vpXbFhv1jD9VestObDIPAHGvithIToTcUTTdqs1OgjvDWajGydPX5AVty4jy73f1mm9L8Mm
e8gmcHhK1D2KbvbNLks3GZu6tQ4xC1GsGIcvbQBLm9mrTsNZudKFgSCQm+zrzA1P2NIEqP0Y0d3s
ZdYhYKd2FFGiHePBgKEZ5fNdESfDPkcE+QQ03NhpQkznPspCNrPQWoHHVNt+wBiRXJO2KePEecja
MNqE9bnqoPWYwiaZigEk2hlsifMKn8MI8d/VgoJctYlK3twEEm8JYb3Yhodd4Cyq16bZ94qN30Ae
u68tSftV7VgdavsRGsMdMCBjwpIJiXz1fa54c9KqvvhQKnKiXtKOh9IyrTWU18ZveVx+jBZMnwhe
ywe04hZwMtgHcKq4/nXC+GABw1kRqtbHaHcdHr5CxVvTwj+DuMhHiCCKz2N9+CCezgtbUvUfmhf0
fgZK6sOzkEKyZrf+CAseEegYVh9QyEZEtZF4CxXjiOGgfkF/0iMg4QRrWYzFrF9yBRbRGH3MbVKu
4CX9P7bOrLlVHWvDv4gq5uEWPNuxYzvJPvvcUHs6iBnEzK//Hkh3p6vru1FZAhPHBmlprXcwwXRH
7a42RxZZ0zzFNnviMDL7a4uI67Xhfz2PrtwBOGOvzAK0qbwcqmXmWC/E2mSUvFdllspbm/KVDWbQ
23xKJIZSpLzHAY1kRGG6yFiyoKj5AI0C9hvhoGePphbYQMZ3qqo0GKc0P9w+o8SMNggc//JJTWfa
9eiJbEAK2QFuWIbfa0Z2q63B8SeRGtuUFLBvWP1eL1MPT/Jk2M3VtU/r6dA1SXid+V+UxL6AWXzP
4lC8kkjtfDSpWLKkot6QQkfRr5hfbXNiwS7lFJBIAF2HcjeFKXayap90AWSGdmcsJqhdkQQw4tOb
PXTl0ZtxWkXaEQ+Wav677Ep8Rsp5X+PKt50q7wNw8KaTQwLxhec/nEH8TrUr+FdssCEYDrczaG3H
3oZpHPlhRqK1kejgCF7ukgTKkAjR+NKG7NVW0qu+TN1RRuLKzju56dAOVdBhY+EWEB9ICKDFGlpB
5+WOr+YlhUiWhzYJ7cdQeSTVrXzXdEblDyVJjdKL3E2KAZzfUFneNnFlbyZX9ieEOuyXRGgJN90M
bqEhXaaZTKgFIfTNKZNLYdSAdI3LhDTdtrem5Ay3o94T+Ft8shu6afVBQzFDKE14bnlUEYeqfpnO
3GHEJqxDjxRNHCekkCdH27ZtWO7LSGSBmbw3tla/RtOo+2TU/mb2psI8iOlUWH4/9ZUfN5Fys6um
u472qPgF5fqXRgwiQLOZf1z1TjHWG0VJmidt5SvZbsANHcCfUqJAWVgYaDuahjI9mpc+orSuqqVX
6I07bonx2jZUG7FR9E5R6OKYmrsvCLnv+0jJ/N5VbyYJna1hT5Ovtcqp9cp3IWznUrTKHznyQ42W
ZryYVV1smyn93RjgdySi4jjnvJadTC5ZP4y+kkyOP+Iy0LLuowrBsqLa+Qkj73A7hbgHiR6mdBeG
mK4h3SEc5Y85msPZDIFvjVUcxN1oBY3gPukqPT8poocCapAYncby6E49ziBuWV/QHLuqki2VAVTE
wBJRx3IDsCwRmcjtsxw9HF1GgidN9s0eku02HhUoa7WYD7mVNUArq7e2Ke+KCuANge1m7zTNd01k
emBIzeQJy3j4PPM2dyMsuTk6uhGuRUtOtOvjdIscNBF8pE0bld1H5cXiBEdJpXo1/900Blg5woIN
DwUcCnzWg3kccR/qvO9ZWJh+6/TkOpBpGjO0oRv7Rql0vI6ADNEsanaZG304iNVsR0/HzVRk23mM
bDbDPV9Q34udHYXqVjjZB4ZA46YmZbZFclXdZjFowlKJEFrRq0sxoofVhCxRuW0avoMk3E5Jeido
86QNRBjvycFlpxTpXVvV7TMx/gWzyxYZ8+TV0DRlX/Eg+eH0mgHgGPJE3Bv2s5FFodlwqZsIeCVt
3bBjVaVOpM/OrjKicZ9XtrZJANj4wkVONrlFYrQIb5o+yEFIbiwnvceeONuWK7ctErnUrXN110PH
O8yO6sH4ReSEORwqTZ/muw7h97mzS+S8ErwY0FPfhZO6bRxX+tCVs13oWcwkoYi2qDx919Dd2dZd
Mzy1nLRQDvum1nWsvjwPz1ID4a86TMYN5o9PfiqXHIv7g/RnthMKTheTsXEyMDIRSTnQ+o7E0UQi
aKeHOTCfUXzE5GfguQYK2EBA7a0MekKKXW2hYF6jBAE6vGwfdQaFy6AQ6FHzlyMI+mw0J18lkjY7
rMGYf34iszCcRZLdlbCeg17VwhfRGN9tkzr83FenpEvFsZiYrk0FOFdJNaNyzg67TKinZ7x3Nxou
dEFdaygilSHUuRCcUtqcWr0A5DVmaDpGtR8isLpXFfYsfW3Jz8aaQUGYZY41km3dQy+dd3A0McNI
IaR2s8JOfcwTgABefcTysjuNg+hP66uvJrLN7pQnQKfg1LBSO6TbwbfvpyJz9/y41cnI1Opkk+/a
tXN5nRD7PSGJNJ+SnE2bBy8pWK/mthQDumzc1xQYkaE5k71wfVL9V6F58pTWxYd0cxIohTnIwxzn
bJE9WM1uNiFL3E2nwejQMncavHBtLc99y0KdRS/MY68shnjVfpzm4sQqUrAJGsOt1ZUfdgwqoO2j
kuuTamnw2c3NMlDiMmYv5YantSF8JQ6N06tF2n0XKqo8zZ1EL2uw9pLp8CTVFOxiTFjq17J8S9L2
V9MW3ed3tb5av6Z4ttA+n8LZRfmlE/twcaNc9xnrK3fpLtZ8/N4bWRUjH5rGHsPhZEfvkJoqJrqt
htQ/uwuqsp6TfBhFVGhBo9bpsW1nCu7zRhvSu6Z4CW72/GMU3yxkKFGCIIJvmjAMmKSWD1Df+rK5
pgrTBRK6QZxOYe7Hahju56w+DE2NsEKBK2ISH4cWXqJCsAYMdjRO6ydAzIO6sDO/U7ar8Ksw3DlY
XzZaXLH9DQ0/bgFRIhUC/futLDy2VoNJvgZDqhNAB/0k4JgHlQOPrf7pztlP8i4u32yIhlyvWy67
Y/p4YGGDGovj+ltV+lie5NKs3bUxEfPgNl9+yv/vcIgR/X+dPThes5sGQXKx2GvVEGC2/J3NSRc0
JqpwW1sxERgp0kNf5x5FHU6IKvy/SzdBLH3ypSfBZwqnBnJH04P4202/BZ4SVABHTWkvYdbFx0zJ
kXO/ddgE7rq4vxdhdUmZB06oZOOQVuU/kJOLSJQ30LQ6PGZn/dagDU86XHG3TioVH2A05YQomR9h
nRfM3XO+04bo7lAVC/MnvuvvUnWNfb+kCVTLyk9jhEyklPp50rC22UNEcJ6d5Bn2ehe8ZF6+eSsN
EvuBIoJI2Q9HpbRTHh13uooJQTbLURqiJvKMHuINdZ+dQlWgy90qhFWQsc58NUe0YBTLn6k6+8oI
SMs1dD/1IvOJ4lFRVenJK+ff/Nj40wBaPZpDgbemnrSbmBKZPrTedRCzsSepXMEaCxK2EBtLNuVN
zSE19myjApFVid9lUXmzEirOCFkh2l/sIdrPG6owHmch+GyMKNvicaO7c/oXqH95DovEDLBELjaN
MteXFOEMQyuVj4ppdueM0j1m+BLd8c6kJm3N7a8xFXtnbvGeb82n44hyzyNQHELy6B9lEaKYkCg/
utCsAuRpexCjIrsqKvuexuu3VRaLH1EVv5NJCnDgNr/3kbgjiOr8yQX5NNYFvVDsWxYSvhRRUvtS
xbbNbOyfZOZdcgHMUY7adgeSJQ9Kg3BcuhqiFdmSTRk16VFHcX7j5OZ8QMV03s+UDjagNI3NrLTN
lvBxU1ZDslfrJd/hkZEqyLS2orOvAP2xKxT9o4BPYiRl/D1UKhsmOMUE/ZlWarmQV+KtatjzoxnU
722j/VUMbY06OYRJqv3UYfBqSdzEQwdoKDZoLqd3kaQ55NZ0YpLatlOeneu8Gs7Wkr2bgPoOhqwP
Xi+Vd6yvt8IzSKnC2NuEXbYdoyR6Byn4U2A09WJKXXkzVEvBPkMdtm6Xg2y0yniXydH9LslfS88F
W9+E05nEZ7TJTOSUeirIBxT5Ny5K7j8abzACJ3W0GzsA4yiruNk3cM+esdnCeqcS/kciH2x5yW+J
ITHxtGbcvTKrFu8R8+AZvbgbdUhqQxHFr6z6g6xATI00rvxZ2t4TtHG4i2IHwnA947E1p/ONFMPv
SW+P8yTa59C07r1D2CIuwDNjNC33KIEzHa3174wPe1pr3im1tMz/6n8eXs9cB9f+2qynf737a+z/
vcR62J7DdZ5HrEw5RmQ+YX8spsafL8sBu+O1v75a15s+Vjlp7f/Xy6/jX6evY2vzP2PrddaxSWuL
jaFWo8/eLkP7rSgqFtXlpeoQwpBO/feo0ZsEBMvxTAGyu8WP7V/9z7d+tmKiDKhYyi5KRX1am2pZ
ZgezRHxs7ZvN9O8+6tVEkX1yKSc9eliayuPg5kYAiCh6rGNVbjO7J+awX8fWRoWbrsZDePkcyu30
NWIa+3pTi3Pj0UTN/3NsPVA0s6S+s2gdLxf/HEuUxte0Xj1+jbHjDBCzN26lmWnb2K2ivVUhNV4q
tXVVK1O9hrkXs/SN7Q/pah85QOSnrirjaQ5FvrUxILqX08z2KZp8JN7K7zGIi32CAeSBwgisZdiJ
mOxtNN3rN73MyKWExYtd9s3FTLK9yxp7xsmTEGlOsyPMsX3Klv9cINm6R9zlvZCZc4V+qG4Vtl1M
K5H9MrRjQoSvvqRje0IMJT/j3iuw1AHIDYpq3hqeZmN6kqMfV84/hIPsJF+09ySh/1K0Uv2O3lqx
EYNdbNVZe6Xc3LHF7JBpLNMxaFA33JuypNKjIsik6RDlCL03ad+r77UzABht04VNQSYpwx8KC6rI
+CupfhtN17BTBtDYRdbHPJjVJoc798hiRAqqsfxJLn86r0My0rurl+XHtbc2EIWjXQP1e7Oev461
nf7uWb28rL0+LmcqTONL204eOLVWbMo8HR6FCAtosPGwVaJheKxjcUmwCzjquvY8XDnPcZ3/QYbm
XyfMI1LVZCXBoCzXWJtc/yceLHFfL+NVc3xUsS70v07oO+weTEVmx3Ws5rm9tEp49Rpq+FO5QS8x
etXmXMXEM512jhst6Qmm7XUssuJ7XlBBXYessgd1m5W/1nl9HYqHeQrUStP3azeZmvIxkRX/vEKB
BbYOUGnFvK4gV+Cgr0mVOIekYX5FsuXfoNvPU5qZ+FwLv32N/+95pPgL4JCGvluv93Vir8XPkWoc
O5t8CFBwKl+QDDSPxrjo59Tx6K9ja9OXavnSLk2UKMA59WleNJ+g5vznwNfJWjo7h0pXX7+G1ldT
FpYvX2Nukv9RPUn0I2PPd2WTvJQ6JWOBWe/nq68xW2kBEUjvtJ6hUGH6PK2I6uyg6IBhWh3V8aQy
MUNR8/Y9IhG0DYkZdmtXE2WOG0IH79qxmncRhgvIZ8kVLifHg8gPiRCAqpfuILoKx2BwJkg1sfcS
9rvhZeDbSpMM89I1Kaof9Abkfjt09vtYyOEgFCK29Wg2NumhldW0iUy48n1rO6dQEpTYKdk5VdEE
ImmZ/eb0BVswT3ysPSvX0udSJ1h7sRvab4ZpoZLU5vd1qOwioom8mi9rF8SUGeDh+L1G52Gjj7X3
ZsW9giRYrGwtz3PfNEKjg1oQ1K3dEqkX9NcIctaTDaaLVxgM5/VgCKLj7ZvObd0Hw2TwXFXVq7pc
NG0Jd1vPKy7ridgSE9NNHc5IGBf669jAyrMVDSpUHvt7L656SDQseeO6sK1rk6s7IenOpYzT9tBF
AsPW54OTNTvh9BnYzyjeF6iFvEXDvapkvvMUjKGzYdG9HOwnSQKL4q/WbUtQWe9K2pOdytRvXZSy
uk9F/m5p40SczyyHaUxGLG445zmG7oyOaPbeKyPFFi/8QA4aC44R8WevM/drr64G+eYYR2bHeGvj
ZemACjo5uu5B30qRoi5C8d6MZLKympIUNBr9oBWREwhqAkuWzwl6kC7bODO7HWmsJTfmEs7nz6kz
isDU8+jg6RvER91Xe/GDWRs9OximcjMK+a3TFax43Hq68aGR4ShH8tUZexfFgBaZUDwOIruCaqij
IYhqVvmjLfrXMKzVN5wMV8SNL00vfObktdKaWF1Var6fSQNdtDTrK7HEGHZpvkRFlH0OaWMYnxSj
fyRN9quyXePQYGNxFRb6cBMh7jmv87+IvZtfrimu/Zhrf7DZ2KVeY7FZujXT7BOQF9Sw2xa4hJX6
HuLK36IFfy0K6Ud4Y7ybSXOMAfL+0nKE4ZTXDBuTh26XZ5R5i12pkactlKTYukNSUfSOvxH01fve
hcggWk+gT5+2r2ZfShIBdvxLih9qNNt7r9EWdH7hbiaVHGGRiBLjbJekrQoy1p71+5wMxdvQJQu7
MBOntZvV6I0CmrjAvLdfw26iDtUNNVwNY3yNpbnwy5JmByo4OTQ1GiGWUhywe8LEIbPlgaSf3JoL
rZydufEg9OfPz9QgKVBsAEFtE4VCP0WtzE/0NiZ5Y/umfsd18BHNzEAGU+0uCvUSt+8C1JeiVe+6
06JZmxd3i93aez+72r1t9N16DOlT79zhoe2P9u+OyfndFI73zCvk+bHIeO8tY8JFGxPm5diIEBy5
ZlxNl56K3uKj7sncL72eYvGjwIl37aEHXD0aL92JsLLe27LGbLfI9+uxzrPUuxPKw2evMut7O8xH
U01VZC30Q1pn8zVfmlYdznPS6qRr6FVd0+96V7HRMtLt66hrDnveKffJ6KAZsA4ay5HEYo2Zpvyc
69K+qoPG0XBq560Zxz2CtUt/PbQ2FDCxeeqva+fzUnndWBRVS9Ko+SAOQ5+TlmwEhmmuJQWEIZTD
1m65/AGKADbvXmDPVC2AE9EdW52zZ1edj52Y3j676xFNVv0pttJrnvV/mWVSHnMyXte+r//VoIDp
bPGVq4P/OTCo3vii81G+zm0NRzP8ZtRqHwA50iLLVeKWZNCoJwgGmGF0M1J33IkeMqWWqdGNJwmS
gN3P02XxMFrH1vNcrIFua9etzVcYd2QZlvd/jc91g3yRtBV0GSNJKBdqGzGFAsYpTZG0BQBjKJZD
VlFEXsZik9kTIaAIOIfdvuVW8V6FtbiuPc+bwgVaiSP5cnBoE2WvDHbCRrro3lS70F9sfD9AjLSA
XjijBpbK5vi5doSkxoRe/XxZu1oLlAMyXrZfu9VUJMdw8EAOL+9ExjO/zUP8+YfXIduaglhm0WPt
WflAinVAE2Xtxni/b21zSUQvbxe2VZ3gYtj+2s10x3qVUHDX3vr52kg/ZHYuX9fPni84r9FKFPw0
l8+9AIsmXau2a7fCXJ5bs8DtZv1sdo4MUoIQ1NJbrxaH/WtWkeKlsExpzdIKNVDqRp5sigUkkqea
udosm4NqUxmKMP98d8Zy8pMocn4AID5LXuFJx/PUWPM/5C0+JjKh36sOughFefHE55ulntDQx6Oz
uoLgyA5VaYen1pjFOQyV+EAdsjiUiHje9Dz5yJBn+91OzsOc8Gt33Op3kZc2lsvpeNIqTI3dBPQN
uZ/495FCfEMGn42BFrnJNRuLBCROFJ0pke6TcX6z58LwkeMEvlFl9ks7d+Xs57XG7c2T2mf5bW0U
285uZEORyA5/OCg8Bn0KA90dauppUd0DuAJ6DodORWOzg8XiteMZsPx8lE39E9tM5Whp+fRmdTW3
3fiq4Qf/ge/ar2J2Awr0KHdX4U7Y4k/d5ektTmJ0azNH2UHTVz8qK9EIWtud5ur2u7D3lMSyb8Y8
DztDiZOtq2TnSPF+Ea6rJ1PGf8y4/NmNwqS8UzsHDcQoVTYX4yyExkaZZCgwQX7whJH+PVAkyibL
BYpUU6x0eLDTevQ2uqC8VAMEeJTlnox8QskP0/O2SDB/QZ2YKoH2rZ4j72B5VD4BvmfbWiCPaTqA
lQaw8E3ThxfrbxfW93UotIehNieI6LVPFSraqSUZMQu5SxIvI/leldhcOsZtHP/WcTwx7mVru4cp
75A/HAEoy4A8o3LQFOpqcJrqHdx5HXmQ0Dj9AuqhXjMyYBv0lexNYReLj+x8ZHlEYtOOvte5K5+z
zqLNkH5zKNwD7nYEGVMaxRzFZfSSX1OB6eI4oJ2L1eI/MzSYqtU93ACjJrB60d4p3mp7q7bEKbIK
svJx5W6iQjU+QH7+HKyk+sdEBZNa0J+462rI34JkfVkhDjG0na8iUnfEuW94qKUWv9agVNbe2tRW
q+0gzpMcW85Ym7DSQbqM3jmErPJARkUD9pccwEZsE7wYbr1mqs+J0urW06l1r10LIcVrnqAFvxzs
QRc+BwMy9mj3l3XIgH2wd2K73jRuqj293mhBeQIgWnrrkGZYCL61WXpa37CsPkeDlZnYJT6UWrio
fVbdcwqBtJpxdV97eFJF28wNsdBZDo7sbKhXt6e15+la94yVDISAgyT9OqbjEXLsvcKGRcMb1oag
ZMejgb3o8obIVaZtWqcqaATOIKpOXjud6sNyUFmacSDxp0AaOK5nkOoeTmGJCtTXJSM3OyG+mn5+
5jweyiD2pueUkO6YLE1/NiHWaIUUpywXrHRlm/xjtza60sROD0fYj2z4XeGJ+0ZOM5gMa8SapDDe
qrH6JVKEJtZjpGjVAHFK7wBi1HyzNfwMld4btuu5haFHpxqbmmA9OqhUerBft/ah+cp6XwGGkVN+
8gQRBFS0+LE2iKOU2zoNy236nzF9inM/qj3Eu209fkzRCMor9ND+NveZiI2nW3bGM50VJn0wLce1
myhed9Rm4CHrKdpgG08WsMnJ48/zi4Yy8ohK68Fe3l5HcgfcPUQQHW5brXTOY23SpGG2a4bx6ESJ
82jRRr+OiQLNXAeAVpoR7GgcafbryWQExR0tOfY0YVsEoH6bLV/QuAXY/K/rye6fMlfCLcx+gFHY
pjzg0ulY3DXdZ3cda025kRrr2drDxLTczzUAu8+uHvKuOd+HADdu69BozJTzukTF1qOOnuvYNIcn
reDBWHuyVfpDa8mSM/ija9Pb060CHPLyOQQLEkerwfMNp4hfHZfHvEU7y55006e2S6XYGKLH2niq
2KulMV/X3hi6zTWW7r7UszgN5mbJAsva8dejZcwqn1k6qbMmTXZfY4aX/vFUlUWvr5q7FsMq++Pg
LTo26mNtuI9Q8OipVn+NhebwLmN1vKDooz76KEwuUrP/+johZZ+C8kbT7L/GXOzK2vHzok0/IFiB
jFBgjfZ00ePktR29/MoamF8poZ96SBCntYdRpq3660svEw+tNdvjf42tb7Oa8qdsw2ijVXUOyKdw
7mvjSrKEDoQAGOqMVaoCSJdajBw2KRzVp0zC6hmmFek1L4n361geF+QqEyDmoiirYKpD1efeD4/r
yaaBR2uJSrFhAv+pVOywMqbZbdTF8inn6tGSKHxB71U+yxSRW1MoYaBCB8XrYTg7ndnzBXBQAJ/a
UEgFKaXZ8qlOMrk1iXtcD65D+IxpJO8b76hNQ3WdzPFsS9Hzew7Ge2MO1ckbZQcqaIryFxlV26La
KupQbZrGkRvNimaAR2GzMxXDeelTKBpJH6aL/dgWH7dvjRGW8OH7S1j1L1YfodguqEnBS/gZdsnO
EggepBY7nZIIwKu0+jDG9u/ZLUCwyaPaRzAnFAGmW+31TUsMEjREH4WHv5Ce+zMo4WCMFYikIav5
Wu0DHwO73gSDrirDCcTEuyadeB+xIJDgVoGkA1Lue/2szmjNtZpiUFyAneQq+2zUP9h3MdmAXthU
hnrNu+yIGbVyqbsKemw/uMe8hwBnGO9JMyRs/1z2yaA98164zzm3tNNERZt8R0sy0Sj9vJhaOFO+
OuKkizox5dsJNwCv6lO/nVkj2Qy/qP1dE433uojwTZAY7Kk24T1GxsVsEnWnYIzil/HHPM9vVIQ2
catVu9Ju3XOf4wZDIoCXX800oABvG/UZ0bJvICxGXOjaflc5Ah9XXQ+vffGby4gTciuGj+7zEDim
QeW2VLRLTqyaW6N6NzKuPNT5fLYQnI0EIJFcwXIx1eHkTemh0QZ5kl0ot9hHDpvGcaJL5sp5o7b6
t2jEPwDEVLeNZiga6lzdLeAf91o335Ukrg85ao0XZBLBlbCmbLPGaS9VWZIl0Qf4W3MYRPXUXwAS
HDqJIGMr06CQ1d7LR+9YGFO9yYgb2FqZwjdw0wpk3x2sekEERp22NQc73QEQ/olU04/FTPRgUiUP
+Lb6ADhcF6DORgaP+8ZuFOB6adueNVp0EoBroSXBjr0zWO0NG7aN+rNO9QlenSnPA0CDo7IkPIzm
vkbU2hJWE6JwG3XUQTKBMEuRIhkRD636ruc/elu5Zhk8X8RRgiy5g17+Z3aN+kT9TWUlTCWaa+pp
KmvtYcLwMLntKffackjB3zh1YBQivnRFHZ2ikQgj13h+J4EvT9ZVyO0Ny91b5aSsnB5NCid+x6iX
ADMlh2rXUu6FPf10TdW9jG7aBqQCW0Eq9BPsgLcatSXbOUa9wBEigkyjFZiWlXLJlHyDCFAEQxL/
bvIKl+zYPLCW9ymIFeSt5I4v9B+ZYREzkoan+oApR1tbryRGdD8BXbYJk+bpuQ0cM7fB/U01yqOQ
zIOJYgbz0DdB1ZETkMUrmqbqpY9j7dIujWNiWOlAwswKX+hRuDU7kHpC09mhKE7H3Gs12yhN3QBQ
1i4uo98KlQeUGGIUhUhl/OqtofpokTVn0T50BTZ2jgunSY+ogagj9FSP8PglagDyzHd2JG1A3bOu
zCu25rmPG8B7lqiCP+9YC4R6M0Euvo0eCXapdxNV4eiBsArLZ1uDUArVDhy+mVxGkJc+tllEFWwK
u1SFw2O2JK/nLNrZ3qI+W/e/IzfMESgzgDe6egaIwSwAHoZ7MWPVqEOY9zsNKlP7Z4A0GAP73TYe
cD5pO2SdHd8sWjVAaLrcqmUHQrlTMGDRVAX5SPRioiiksFC5z6meHqOwmwupxjyYuwlRtLy9wV5+
kGlufAs9+aM36aBA9dA6OrZ7UsLeOylp6J6sBadTJ92PxvUuVcw0azYK01hW14cZhSUsVP8eAKLu
6677G+8DA06wHW2VKp1eBryKLg7J43IhEEeZ/swc9wz+YSLKHkO+weHvkV072Y0I+FKSbHWjC/2m
hESRJzWJijYyqbpV1qF269K3UrvdA10vAcV5FqAbFoMdZOaTU1CU0ks0t5COfVZW55LlKbVNmiT7
amrNfS9r76/Me4PL1Klt+Gu25QbOO2upt0BklF+x0QeFlUcnfYzwR6zVZsNO3Tv0AM/2FjhQcCeU
pJSQzVsH4d6xSpIeqrkhZnzxRmt4zQY0ihx6iMmk29aM3opcsc9fTT2UzmfXJvI/2hKKGDZfVysk
dvQGCxyjmwP0rD1vF0ahFwgP9TWNqS9gy+zrasSjGJrGeZYJZVOij99ZoW+LKJ1O6ox8E0JRdy2J
/liLQxRUnQu6xevNyO6MhXhpFvEcsxi1i2rK9j707XRtk2XmpudVUXuXMaFuLbN9FTmqCDKHnxFM
2FFp2X90fUbkYcUfaaajc2iWr5Yx2ruxiNl/L03ovsxeBw+t1ZJt090zp0lPgu3BKQudeGOUEABg
Y8dnyzbvemTA3vBG7ijsHgcQV+T3ku2gyPuMQSWJPTZn3SJwpuWHFQNmLxVpqMLAEk1r8boCgfmf
RumoF/Vom5YedhmGQFIrrEBqjLnXkmbBr8FB9nwpBCizvtVDbF0x3IIjgRmoB8c66kFjTdEwseMM
eS+pkQuC0kdu1PLcmNOrKuYRakdob0ZUaYJp6SJTMAW9yY9lZi5AM0dk8Eo6pCdnDXSRZ5ZnEBmH
YYKRAlzp2pndXWnxfyrMJN3omGjOwYqZEwuB3wJ/tnWGqYBTMLvXMdM0QsEuv3mU5k5JU3/MwI3e
8doAbVj+EEOcvasFLjFe+9stQ27uNUvgLKkCOevsdDJuKMdztZe1mVjCAFh5yiZcz0YDHHu1am0V
wJ4hSIFJFuZpvQyulW+xjIpjnlRM2WPnbDDsBh5CSQEQXDkHJYppsVPaPBd2YDLlvQwalF4JUAD/
tWGXNvw9JEfCl4QE6yGdxYdACg7x0d2EtdzGcUYI7gveCID2JtX4ddH/zZQg6+U/7GvaczvkezlK
lklQgamDpbWaQhJq4XFKeXTE97KojG9IyKPIOT70NLIO2aA8ZpIAC71V3dfmYjyQ/K12xiHxRkG1
fuMls3cUsXVNKKUFmY6sUqsWCP8ZIMbts2vq00XLkrdRZZcq6ggZRQFleDFpqkN0bdKGvwcU6ONT
ASLKZbezKXiD5arsT+GIbPqnGxztCWzXRRpbmdgImMzT2oKrL7K+2ZSZ7b3CAnBu6vQ2g+B7NQAj
2EXU7Ook/VYRGCBfGQOtrCimrt0503NivioHoKko+7RzBfGTkQF/sTZF1BlBXZX9AXZE+daZsjmM
sEWCtaunTgPeWFr4hSrNC+Ey/0/b2Ru9in5PtjLtyySbzwh/vPYzYG/TtdNbhJTLLWo0SWUYKUyn
d7KtJe16X0EDNyLYGUqKxFzOx1uYGu6AVLAjKDKWke/MY75lF30zyHMwi2/y/Nb9H2PntSQnsq7t
KyICb07LV/tWt1rmhNBoJLz3XP1++NBa9O5/5o99kpEOqIIkSfOaELDYj9x+xbSsvWYLZqZccHUh
CIur6TxGC260Nib1CjAiXJCkEkx69KYohn+M/5sl+VI9W167+qYMuK9eC51ulxUpoQA9Gx3ktFZX
wcE/TThCXqzwNW5ACvgvYxOkpwA6r90acIuG8QWhctQN8bxbdTUEIyS4ocxkwuDGDkrei+CGFHR+
Ckly/Gtym+AGXJY1Hxms8kskKm+0VcElu0g0mVlBgoXF3xvqArSv2+ooCJXKeVoghYxls5uiB24d
NHg9+LtE0ZZ1BHIDsFhHdlW+OUp+SNQAh9y/zX4AxbzcuGY5o8Q2fKKtJep8FKiiZI5zNmUXqRk5
LXcGWcTgz/HtchKppYXqtLOdLD3Ir0zQmmYDFuGzxdXvHDTqWRRGHG8PyX24guH82S3PbzQj55Kj
Ri17wBIkcv8lGjNFZksL4ztJZll1DktFx39m+U05uM8A74yLXFJ+Bs7LYVQNiJP01dEry7/luHQM
4Jgvj3F9wpIpeKncZ9fFWkijW95Y6t0ZqRU8mQB9rNhfaQ3QbtmhHqd0PKp6/UPwwBIMwKi7Gn4d
66lIjmTVYGNGVDkpfbzbHGXTe8V5hWrwvYe5ePSakCdqIyF6apPmRZ69nbiPA+s+p7k26NatIUJv
j6E721vFTeow/WtDNNu2hwZ2WAdC3QQHeVzyNCRW4vGZ7CQqrcAKdZ995W7nFX1+g6+jB/pMoksA
EYG2oZwrvN7pW4ZkBogAzBmrYYxA30XlaAdHCpDIrpHfrNE57UFD2dFFrjc2DWvUzSFuky/zqN/I
nVvvEtTSXWGl00HutdyVpC2Y/7ca4isLBkCeiRwhMclbm4OkJTBSHEOaLgSiiejj0H2SB782Tbk1
W2uQkpqVz10Fhv0gt0J+pN7X3J82KPQ9K+iMcq3qr3axDUHucr2/Zu70M8Ar45QxGqDVvWhV3sK0
DU/5DNG51adP+tJ1yGc7i23nPAczSGDs+HYqdE6UcBv0hKwkL/6fC7/7DRLF9gqyux7qa8316aEm
g0Npb+gH6QLk+94hN36xAWSNn1K4vOvNXeEU796ad6CKj3fQYBuviGBNzs3JCHNtPsZu+F3pMvW4
3WE6wRvdcaF0b52L2j9lmFie5Lf0fvWY2rN6QqOxn/dNFt61g64A81j6oeW1liMl9q95XlfOCAeE
yUFaQh+nJ4YwTF2WhqCPSDuZcKy35rNUsKuZCqa+H5Bgu0gLHjtruEy5xbSkOubOgPGRu4Ar//W6
dpFe/RCssJcbwBUWQMrW9ub43tUXAKNR2PUib0P3tnTL0pIkueUVrP4sPZKlz87Rd6oBzEr65AQK
faTUl2B7W9810TUq5XPlDRevMffSEtZDsBU4K29twwaB9IVM2JszCt3X7Q3f2rLkSTJYWqHa96cG
kN45dKKTlJnS2KXGdvzHJihpeWoSW4+R9Br9UC7JD3lrsy0r2/7T9WArxwZ/al4DuHK7FHhMkQJy
620QzsuHQ/cgmgY6E9VJP+FDwT494wJ54oOtYwzqPOZz++wwNmB+eKezYjGrBR7byXMOKGWou1tr
warOY/mcD253Ms2ZoUSjqwc1KFi76RGY2bHBexLewZQvdpHmPNSHICofHcyLtwcvV5Xk+jptacnc
msmHQ4ohbS899oPSGCWol+5aYnoCfcmM4TzJ3ZeTFOAZJzArNLveh1a/l7cEVju5En2XO7jG19xC
REnmLROuwUdIdd9s4VKE3LAuVtIr6+BQQ+IF3zAm+ueoB+6OjMlR7rEE8tjjZXiCUC5z5Cn9K5/0
Gy82spM6j7eJWSJQ5nUX6WQ0eu0Wzm6Jeu4hLIL1C2C0f0PKz65yQnnyEqOnbxc2jB0Nf8+D94RZ
nLtilv3EfvHxPDvl0iK2zkDVVOfKcdvv09tRO/QTxPvtLpaZQ0+aLJ+ZzM2sg29BFxJSCbyAr+CS
DUbiHvKjUoW9NSgnBrooo2YdVx0zGWyB163Ok+tcJ4A57OeeoUeiURzZ+wzHsHV0tc6iIi0o2HPT
tbUThkv9UBuJcZLzy+/y7Wi8tvrjbOTtSTWNZ3mq26OVWN51P2NjinZjUaD0D4X8zwRt6zgU+fZL
eh3YMT0tcaRh+gDG/6hldg47v82HewTZzQvQtOpGWDtD1FU3tIXfZZhl6/OVJ7H1MduD4QP9K4We
aU5efbAgSCOL4Rg4nBS8BC49+AGFwGPJLZMnI806UFl7tIAH+wW+If/tzKXC1qNvT3Jt0Et/v92E
rVRiUuX/fyrGaiPspfutq5cfI8l1LL6lJbZmzhG2HwxoEWaQga7S2RcVj0WpIpddh1wSxWGTV22N
sq/9B1a/fijld74bZazHlrm7BxZwx4Yg9hh86GX8yuYIS9fymswFcjD7YDK/o7XCenLYJ5eiCUP1
KNXXqL98QSPAIF2QruM4aakyotuCLW+aM7YcNJQiNWBiyyBM/s4WrChJSb8by66/vpxHmDj3Y4Gu
W0+8AZ5+stmlmvfo9RZsQv3lyg8x6xvd1dWrDMtkUCcxCdZTL8NCSbIRhOZ1AAFkqyxVtqTEtmB7
jFvedo0Px0b55w6hDvow+kzpODuAAPlF0vLmcccTpvFL+frj51IrdpEyqO+GkfII15Y3/wgg2l+l
uUYo6QKaXp5B2HVIbkhL+eeoHL12VYBymotbpoePVJAApsg2hfvACRGCh5RuBdscUAok2OpJcvB/
DlqdX9dfv7TkleyxvTPreGZtzJLr6XnH/sl/3zuJrbUk+jEtB61nfVfr4wU+HqVobGy09qs2IzUr
/co2epBj/ylvqyKl6zhbolsgz2NLSkyO+9ezvpvOSG2p+OFS/5T34awfrhQsHT5Gc3UXwuhbXnE8
nNmrqOZ1riovvAQspUDOhEbE5H1ZZtuCLW/O8ASFfkedqjWIrpWku5WTb1XflUjUNwMQQmzBry1a
XhZ5T7aXZXup/jVvO0zeO6n3T3n/11P5c76Q+4sYtN94cHFoY1i7jIXlw7UF60x2S79bq/in6h/y
1vnEctr1CnKeD3XWKwyJd6cpw2+188K9dA0yB5XY9o2WPmRLSmwbkG2VP+R9SEo9v0cwoP+p1Ugi
JIUNkY+Xk713hrfShNeo5Ep6ZimbaXVWZSfdK1627h0wFbTxLa3MC41c0tLzMxYKWFGyMstdl478
wGrnvXQPrP4jydqgDPyHrrZ2GrbKGoL0LkU5Q8JE/O3wT93t1hQcmfRvdbZmsOV9aC6SlNIxaFKW
LFyYXoM6m4fO0dN5L/PfBIABy0XJ+Bq0Q3Ra33i5KVuwdqtbWm7XvyalYHt1JRmwkPKn+5b0hzNI
3pwlYCe0hNdo6+zXgfVaLs9nO7LBq4TJW3a1WBgxlhWSdzPHrZocK4EMDLakxD7Uk050y3v3x6Xk
wyGDVynH2bgHFfhUQ6XANUBqsFJuaCA5lg9XiSNe+yJdl58lWXaRO1MmfZ5dZtXZNZljXeRl357o
+u6/W8x8N1TYqkpMHm9U9KzorZXWRa7cQfTEiCNkUnS0sofZK9mOQc1Fmx7kFV3XKaUFjLMeN1/l
Rf6zqlWrwRHrbLZOGjYH8zy7JkgEwxKHtCZB3bBbudvSvhUo6J+F1q5cdIed2cKAjA55W/mwdC04
m7p/K5xtiw2ASEW7Ru6qPJc6g8qkV8VrGcMzET65vjzguUV0p13XMz/cfrmp7x7ROnVd77rMWSS6
vuYRm5OzZ05Hucty2S2QH7Al5cZ+yFtndVLykcy51ZTi7S/pYajvbaz1dtgYYhUX5P5bV8Tj2UAI
8KjDmCUJ9QwB0uKKzySlls7emeEg07OUeh4wTz1J8G6qg5dIy87acg41qbP7MqjbndSau2y8KHNp
HtQ+A6Q3DMWuiXjVJfAy19zbHgBPDUzRXZq4JzUKrfyIZBCGy8zsj6xKghqenGujB80jnCz2mhGN
hXieObgXxepd6o+vC6L9U4AM7Cf4N/UB1bgRVQ6SkpcheJQlbE/UIyoQsV2ln2LPQVnQ7O6nGC0E
B9jCSWdv/+xZ/vyUVs1P+I6X3tTKtzE3cdVK/e95yZC8xgf+xg9UkOJZ89p7s/XDY7WenV0/YMNB
a1HHGYZd0NT1l3oG08uUvPysq6m9R1EHeFWEbJdaLLYAJkvJc25V6Dep6qFCIhhlqBIcN0aM1cO4
lLCUhJnAgKNAmGjnprDLh3lKqgeJSZAVhYPuWZ4jLMwivFXEwaGskB/yp+GbyebZuVUXKb9MrQzs
SFDiOCwLwDvXZ+YWFzGq1yqET8PHSFRFwfDQZgWYIK8dmA83hXsDUoPtNY/F9hbVr6mfoqdhCSC6
RE++mnxHVlO5SlaZYdKN7iKqXAXCZ4bFbo0TPDWoYT+p7IQ+pYqm7adxDJhBUBDbHtCq1OZe5liK
4iG7m4ahe9CSznucl6DOgO3ZtC3Y1dTYCkI9S/da6eCKNrA7Y06YzY2jji6M/2tKovlhTYHmQPnX
oc1tx1eR5T2iMhPtq7DdoXtqHB3NMg/T1ORovAGmLwzNvLEdoM7AWrWDbutJu8MKHhkMHMBLLyzv
Kqh2d80SbEna5zkpWEMdkDay4aaV+k0+m6mx10xDu5GgmIL/ZBZ9pewnD5a7F6YsNiNq8Nr7AEZd
e+y/JUP+1WArHVw4dH/eLRM+M8hE0ApFhUpMP/9iu/NLmCf6t6lJQCsgiPMajBmwa3SwHmeNvWRr
Sqzbys37G72P20uaxsUDj0CD8t+qn5pRoXFlqXmvGv1rjWrQvRslj4NdNVBflfpT3LNx5CD2eJSk
FLAV+hn59fxYj7se447dtFSPtRRTvhgs13IcO9hkOQq0W/qMw7uDrfy7k87mrZyqbkztwfHCC+Qw
nDozZNFOfHCqw/YL2iD5HYZzsp63Nub2senaY64ia7P3sVjug+wFo8KZRfuiYa5sm7cQLZpPcM/7
B5aOr5LCaLf9hGkdZKhsRKxpqSF5jlF+PChxX1UXPS5cAwFqQ/thxWKJKjDo7tBP6+/qgWXlMkXt
RAoclCyuyGAmoNm4FbqptGfENrW9JOX2ZKm6fKocMGHL/bHHEaBLtQz04rM9/l7/Tprk/tkuajhn
y/1DdRpEXjZ5+NPTZsbBRDlFohJUwQzDfUtLaxtbJCTfZUqxlHSQOw7DI8AZEHjBsAPXhaVCWdEp
6fXXug7CS28PARrvYfW9LE9SHg9hfUp1VJuqWXFYsFZc3MJZD7w2QRTcdUswJOieuIZ/flfQ9yl2
Mm+Bb8dHKAzxbTlmeBgugcQkz2SWjWWDjaJarEUNfoP/UlEOWWtvR3cj5oD/l0NSdwBfoWrnj6dp
uwKR2+fxoVRZDdx/+HVSWy4yFaXe3KXtwqNg29G0WhiwKFLeR0uQIzBxL8nJ91EsjPwB8roas7i+
FJcqyuW7rZLEcNC75cPXsY/MwbHLqkpYVh6eGJOi3DhvFlB8lKWk9MOhkpQLt6iOXhyEwNdD5Wrv
jsh089iVADQ+Fiy/aipjyI7Pc2F/TbEnBbk0u+ltO1XprTtGAE40lDe7jH1Gld2KY1KE2otahsOd
q9d/5aGmvgx2ob7oYf3Q0cE+sDcN0wXRQb5+vYH+l1O3+q0NtOTNzTgVmznlfYqawVtUKV/gIweP
UmiWwb1fxPaTlIEUPqYQ6j7lS82xfksGzXzV/Kj4rCVXqcI3J3tRmwb65UNYp9NdH2jp/bgEiPvp
w85MaqJ2M+/os0HjLUmpA9GUjRzf/aUmA+6lLmuXMJfSt8yr0dHWjHYvSaNvhouBa+qhNC0U8Xe2
1fWfsLFCusga9WMEofKt6bFFUOHrnRd+5RtQsPJgZ755GbHMfCrt8RUITffNKn/MbuN+sRS3vcnK
COkkW+++NTNACtWx8idEdNDSDfvfgWO334Bs6Yc5xkXcbvxXDfAZGrbtAN6TWBy2xxlrWPjC/8mC
Fvmn8EOebjmgYrP5rhy8+ohfW4nCnFO8Zopl3zRpN6G53RevOozpT1i/76RQAcb2CgLjC0xe9V6y
bL9hf8EdyrMkR9Qkrpo3JXtJ1rFrPs3s0klKztgN6r2K1psOI/o2mGZwCYUVGrc1WjHQomsfFTY7
v2fRPe4OYPGQ9URa9lj5g3MjJX3re0dTGyzaHW4ns0/Pg2BM9NarVb+H4xPdSNKJVBuYQtTfStLG
iAgfSN2/k+SsTD9cvvkPkpr67In+On8yYvA9/hhcwmhQntOsVe8jHxpx6GNXNeTVE0CfI7IT/XPp
tZ+TuFVvASsMz7re8qrEqMpXiXsnFSQfXcRTqdTZg2RJYKJyFNkQGOpOx3C1wD02s4NnqR5DR3vK
zeemKU5u51YYFtZHZMzLW3tyituogyy3iAWXt4pK0HSVi8ysOh1ir0d03I6ax1BzsAKfrFcUwtJv
qlV5R3Qzy4sk4egAqdeLt9IckaQ0erAESzWtn/wdmn6gavIRd2W1BShepd9AUWdn6PjOSWfv45tt
Gbe5q1gvZpg592ViAbBYqrWT+msCLXnl06bdM6zTcCMi5i7BrKX+nhW8Bvzuf/K2KhKzlPZX1eva
+Z+O11sAMJ0dP9bj3DyMSgVcunCRvgPVZfIl+pWr/mdzHOy3xhnRB8r14i4LDRtl4yoFETfMX/rK
fZaqo5He1ZHhfa2bXD24dWzdp6WHAUtdo5aCLuxn6Eg/FcSvjnGxd4EN3aklL5U7xj86DYCYZbjN
o2d2wY1iO8k5SkP1BVWVeiend+avauk1Pzv2jYARmTE6jJNxYc22RHW3tJ49G81xXncHYUst3yVZ
XaCMi0bVXUmfemeX4aH39fimRpz8T8FaR4rLLRceCeBnZPwP6hyo8UHKQ3CPd3K22HHJtCvohJVj
XtekFOuelownXu1orRlo+rNlJtZZtQe429spLMe8tYGX3zihpRxTrdCxpRqciwXe94rXTXOnGaZz
spNseprwcTn0rdp85m1Ugf64znfGzs9o8yi/G+/VHRKGpGNhnZ5f7LYwf8JJRCzSpJ+n9fHSZokD
SSWYj3VV1Q+x3tYX06iGm8htLdx9/RJbgs5BHwuwKh0fzEy9RBbL7/1vcTB+TiJT+aWAtFwvlOUa
UnGF9feUDj9CRXG+anaToXaszS+hjTY4Q5TgEQq1e84WUXFV8dPbPo2tM8sB6aMLFQiMc2OxfkZH
Zvtz+I0O+DvkQ+VvPcAHGXQSI2wG4Ungmr8ylJH1rn8NsOZo2k99B2YZneLm1WuZE3Z9pT2C2+iA
5+CwBO/KObC45vsXXTfwoBqdRdJATXGL07rsVmKOU7MFiATCfZcg64J/zSfNGbzXPPW+alOs3Ju9
53EPkO+tw7S+kWRnoDyXO3F31eMeYSqNcdm1K4G6FY3rfQ4gpO+qIVTv+6r0P0f1/E23Av1BUvOC
AHd061GqeppzG2mW/ySpsA/ObVqmn8xC9z/7M3uJhdW8lIbjfPbPo58532I+led2VNuz0w7B90I/
10Ntfy9BZGGZU9WXIRiKr9jc7Xsrcj8xj7zD5KF4qH0F8fwA8kbXh9puzVsKooIdZ5x1FybLeEbs
aOIlQnjNiIxfYndoIaYWOkH3eavQGLVxqOzOOg1YCj50S0DDmA4N3sgHSUoBG7bFQzPjtoVl9S1g
J64cdBXoBgxHd6zdFQ/GEthI8d66inGfO9X8iVWAr10ZTd+naAF6tPA50IFCci/Vv8bzMH0f68ja
j0t+tOT/7/oukktbfd/1OQ/wtH0TuAi+/ef8W/6/nf9/15fr6tUAc9szj2ZuxfuBCftzOUz1s+6Y
+tle8pDLqJ+lIGfyu+ZJFYQim+dyyftwLF9O5KwU7xzrfBMlsBa2pVc16omWkf3JU7GP9nLztFWT
wjH2vF1dwzcIykclay0Ik3C+Rq0egqPDu37o0bE5ZKNWPEowmjyvon/Td1pTHfUwUe+CCiIenZQk
UGhX79olkKRtKJDu13RWHXqma2g9/qdU8rekHCF5aNvd5hGAti1rPdOWTun05tF9LLldP3rsP1Ak
874l8JloVGV+9Xy4pProfJrs3vthIEDHaqE3PFqui+Fogt5KkaoRu6+wiSEeX5tSORm6N39BkWE4
d5xVBE/foGVd5RphBpyvr1rrHids78HvNDa6lnNjXvGoc9c+gxuxcB0wjJPetOONXododi+GO+Ko
s5rrWGEBOZfJlxRI0KPVfXQBWcFE752rmZol4jqt/5w5ifKMQHR30C8eNmLJPKPpYqAdgwi5Y+4Y
gsCLicf6rFRZf2byhyy+8bsy2+9IjAxfohgn+KRr+8eo6bWLGrfZ1R9T8yEMdDwxlHJ+S8P0N6DD
7DcHh9jB3yimiToW1r/P+MmcjbELHqqiaZ6LJTBUhodhgVziUsHQFypSA2TDassHLYUXj2Syehy8
onuQ+lINg6cjppETBmiI0ySLJzuQebxk++Q5QKwDX7UmfUJ0CIMIC2M0o1PHEz5o9YMVdMm5glpz
n2SQKozRnO8cF2Qx7Hj71smG6FogZXzrmZF1ZdmjuPGmebjJqnG8KmpU3mZGgbGP30d3SeMj8TQ4
7l1STni91iySRF3in+K2VXFgUOuT6xUjRFdElxGA6p/YnyiPaex0zz5qT+gGgx2kxwENVPX9y9xh
9YO58/gaWcgjd+au70IWpYJC/dywB70PR9V4G10XLW90T7/gPdPvqmga7318qJCgztNDNYURSljo
x/FtgvDhp/NfSeMeffzIvrJ73aBrEy1c+zl6AUv6O7LV+S8lMf5i4Rd6uRWwUB64+ilr+Tj7g3nu
lzO4Mf4d4MBKLB5GJlT2hEgnEJO/CnCJemf+8MAaMAXMhlu0UcenGiP1RY1/RnStvvesqUMKmTeA
mVF5yRoNIRnE+8aHGLUWBuXjJTeV6NVXPOfB0WDTihF8aPZQ7ix/uPTpMH01beZOmha8ugVvijbl
BbIB6vg1AgB4DMqhv8hRepxca2PQbnJHGw6sJRY3MIJipqoLMtjyMOTw292aZU4IIkoVib3LtJcS
yfxYslUfM9En5ALbeSSvqlx4aGzg7TMcAx+sssXKsVW6tw4Dy5vRVzPkK7glGXrbrFsOMD2WJIp2
3nFqC3wul6RuTpCWTKu4StJPa20HOzHeYfIASc52mBQsgZ6H+D2V5lTejl5S4WBBTIKtjsQkD6dx
ajc6EKUhB431fzhuRjCqhKD+v84tyXeXdvARuDIS2r3L2w6R649ROd9k6ddmCsNX+lx/V8SOddV9
uBV9bryonuOfjSFU9nPOY3a8In6yq+IiKTnINLyXtsu8e8tSLkgXzQ9e10ApbPP2Sz861c4YnOBH
GyivEIq8v01NO+Uu3QE64PtAy/WICojydln8m8WMR9RB4r+qqI757DTt18Xufp9YXXnPOvetioj7
PUSB6j7XqvCEnOm8S0y1ut8KpJQB1p96JpY8Revs1e4NiAzOzcsZ5BCpuCV7e3R2zlCzZ/nfi3w4
tTIm8IV0/y0Fo4pg5nKR7QSSTAf1wuZXfHNwB8W568YAAyKsQ3F8UfoQConuPJkoOT6l9tL7agUI
AzN01zyYvlgqpe7FYang3lExLolVpP7X5JKHU/dwHy2B5AHB1I74orELspRuBVJP8qpazU7mgCuA
JFvbyI8RsjCHLp5Y3q/qvyKIC16h1t+0YIL+1pfTm1Myaa+nxn/J57w/ABXrn/UuRg3TGbNH10BU
JUbE7X6y+uFSgKpFwTECs49t1dVKPTRBll58cNToIU/V6pQx131S0dplxYDV69SqFRbWi+wzvy7c
s+btfklsFFCs2TS/4yn61W9S+2dp+TcqC5kBSjjwmpI6YSj9uShbG/k+FhnY0Oh+j5N35+d58dNo
4h+KySo1vSUAelBDltXjhmUitWAh6ZnN2fDZr4cGTXMmEFI6OmF5G2ZQAaU0x8Lzzu/nZielcRpm
eF6iKSelU2unD7Vifk+WM7HjkT+mdfUiZbHpsuaE0BJj8uixbFXlIcZJiHhgzdGjxCRQs+DbrKvV
dcuSGG6o4SHGx2c9aitVncw5x2xE7STPaULkJt0G3inioPut3nYddcjuG7Owb/xZp+4c40oFE+ll
TLySLSKfzRMt1W49t9NuVXhUcNYj7ZzOSMVIgQSji2rQXlnq1IoyVaftGM1XfpZzibLdf0/zrorl
xHDI5OTb2XpsOva9M5WH9bxS7Kcxl3hXc7YVZY8dlnkwbA8i2HJ6ZaihCMJgfXegFKyXlB8YZqp/
8kzzbc0z5BdsF5+8hCboO516bcL28I//aav957za31mAbsP6G5a7ILF3P3b5cetvkpL1ol2ZPcYI
u0IVP1utq94WSzWp4Js1yzwSlRIJJrn9EjXdDumG4S+PHaF7pRtOjDawUxub+yaJqn2NgUUQQTUL
mvyHVTQTGnpgGnv1aof+fHa87hew3OmQIqyoRj97PcE60rTxo/DQB/OG7hqm7d915nsnxky3LhKm
UaVHB82eFilb76etYJEddzulpiNHaNZEDt/1WGNscLdy6+SNeeYFEt5ns+m9Xc9rh67H9Fr7FeDi
7rMWjJwMmh+K2MlDrzZ3Tgz/sgL1xILOMWV1qzD1H2Ex3Cnsek4FlogTEgzlsuFXKGw6JPB9L/CI
maZ6yW2kaM91myhPasyUt8TP6Knyb03GItjLLVnD2EOTSpP7NU/DxGU3F0N23Y4KWMk7ZDWSS/im
Kk9SAAftRzvDuKraHirn/NJUL01qDk8DA6HWqdFCz5mSDzOQEcTLYn5I8FkpMVnBIQfbg6pzUHZo
x90I1dT0wBta6UOvjTiALcGU+s/1AI8/K26dYLBA/RMUrBbv4ZiNJ71Aa0zychQYzjMuayyY/iev
mxlIIGmqnytc9ArX8h+zJUCOwiud6qm1kWtKW3RxRsYwT/MSRKlRXtzJmXaSpAcxnmLUKCAMNWvW
lt/Y5pfIao0byXKVSkeXbJyxC22Ko+RJYOi+zjYRmo1S5V0BinnG1KwXlmxLL9jfnYr8KheWPD8c
drbXGod2qtmxXn6kFEaJmt9aNgKES5bFsvqD4yiHIQjj56I8FhCCn1pNi57ZM/89RpV/HTTjHiHy
9G7ErOpJAndG6x9ZK+u05aVTn2PihjJ/oiqxAqXRN/C87m4SK7GeWOy31mO7yD7OhY/7Udg2uGi5
TNr8FI+h2Srd85rGIak61UVq7sH5Uh6Wln67DJ7jxn2cPUYH/VyxV1R15pPnJcqjFd0GS8KI4j/B
aNXfOlYtbyYzXaaF8H1w/wOYsdUbE1SO0pmuV07kqIWNd0X0hOFd91AW02FtUXMZBWCN2x2qyM1j
UWfBs8ki2bMeFy+lH4y3Uk0ChmT6Dlug8iJJqauhsn6wKpDjcpTkwahIoSQk98zhxr2nBt5Tmhve
E7rc841hdN8Dv0YlZMnXnazHSSre+bEL81+qoYB5Zec+vJcajPye1EgzbqOZ9ldMUXtRAs9+gizq
POEgVh210MXLYJydJynQWsQ91ZLNGUlKAYIp5kOVMmDEeUNBOTZs2Uo2jH0f0f8mvXW31Q1ZO8XM
rHHOqV7FJ3cCMYGcZfhcwoY4YM+SHA0HZbS901b+yfAMlMPRb3lG6jl6NtsGbqiRsH4wsh7qGimm
QouXiQSMXWbcsnDz1OeR0UYZYIenYBbiL0p9PsLDf2JLEn29L3mLlx/eGh74u8Vaxccc+kZi2DVn
7F/ftAtLqFsgjBKTYBCg5BIwqQU4KZlI13ZnT2fHe4wRfCmm13AFXi04b5Vhd/1V1WeWWVpmsQvx
YQsYI0N1kHQmrIfezL6YC/GoW5g09fIT8CaCeWQL/8iqEHZDDZJFAXR3byTQq3acMTiqF/2N/0b1
1PsZJToaGE2O7KMU9/0MQ1SiMbIzSP4nMdscCOezaYfK3nrH3AkLkgSdkdi12UKUu7gWI/Zyu6zK
nNE+we4Ahhn0BfOoTIYCxa77NXXm3z5qEWlRnUfsvw6W9hLg63hTdP1Xh9t6G2EHdmo183s4md5x
XFC1CacpvFt6nOwo/3e72xKTJ8AeVng0A+6VgkvardrphzoJzEuLUduNbRTl1WaSkFRxvVPU7jyY
9ueUf21ZIwx9SB0qT5gmoNWMyV0E6WfFOsQ1JOaFlJYviGtneVgSyxBtOFbIgvDd7bWbBmWLoLLZ
6DJKlPiSdLx7d2OgKHPfbK9BQtHR9oqS+az3s+BWhdZPMwuVo2HdFUM93jShPayBYUbjja8vdy6b
vmeaXt1A+a1uvLxCdFyiuev12lGiYr0qMQkSx69AO3moYSzY+WKxYymNCoIOg45/bFil5+TXKEMI
YOGILn9TAvnDW7LLDJRlNHwz/YXDNC8YRbkdhXBOJdrOLHjlmTMdticj7XRLSszTBuytIPDSeRfo
BBIYC+xvC6zODM+dad0mC/Ze2oEE0ZIc2OI4zVFzJ1mlb2HuELiMRsTWoBdHA1vpeb59UXxKtabG
fdTI4YAtrLE16nT6cE0Q+YIkzz1d9CEqExsDCSQZR6gQa5Hyu2ZIOdxiDNnu5sbpcUVR4vHWcYuD
gU1XW4zTLsiw1g3xpz6obsUsRlf9M2s/f3vp+KqVi7Au4xF8YwsM56DST2ydH/Wshzea3GdFFe7Q
KGOjdC7DOxsszH3gd3v225vdMGUPmcYnIvcq6+ChsnqrVu2eLqNkC52VxbLqrsgNLFPbWX2Gfa9f
5gEHIdvFk9b50tZtfjLZhAHF3vV4sTTBKWoxojTzndJn7I8AEzzwwaXTiB9NXbP3kzYpR19psYXp
9RPa/8jTzZ8NM73mZcn6HZZEUWN+q4YKz8IpPSG/FB0tiH5F292FQa3u+DjCTA6L4tBAyAi7O4Rf
wZPEbOkqKluvQcyiClyqPaJs0WmoFo/o1gCFyxIFm9P7udQH/I3d5lAiUdG4rDX24+/G4ca4vYdV
CsfPvXcXTEm8jzDY8vNYRdcUi9JIY7m6VxG+NWLU8THNrPrfsQ8jWwVJtR9nyz37aN0oZXtp9ZCb
gA5dZNrcaTOEK94MJriY4c1zl6VLjCAZjzV/O3y6l75F09COcexrnpwNZYIIrID37wblzIhi3rP/
+J3Bc3h0J/j7pWInaBMB03Fnxp4m3BwXeTTgm/zxIPemS+I+j0ggXdjxVO8A0+Ke4eLAoOY86BKW
Lpz5LkAw2A1cFa+tzkRzCtZTqPxufbxl6vF+aUF6bLf3aTj/sij8H67OazlSYNu2X0QEJkngFSgn
lZF3L4Rc471L+PozSvucuyPuS0dLKlVJJchcOddcYwZVz0bZcsjWnOhcm+N3W0JHMrlFA2OeCGta
ZvqNiUNijp6JEEH0WOc9CbiSOTEmuMMCOcESDIWvuV4EcrgiRWAt+8ocXiP2ixDKq08uM/mgJS0c
l9eSrZfChFinAFfOAtHLPo2tti3jPrpfIK6vrfvVFKTqxXr8uUzadnA5CM7GFF4LwElayS1eua3t
JT8aHFa/VmQTG2p981oECwRIQ/t1iEiEa2SlB8tAyfMy/R7ightYSxFGyfS0GO6WIFzsIwlWLE3o
dFs5IWn5d94a43Zt1RguSdFsNfcl0arKt7My2nRFhT4zVVtbavVxTXjCeUAZTA3jEqtsAE25HEb9
k5N/EniLM23G7rHPiWrtyOtCz99Ir3k3hgk8C4Ak1yL0eJhecORawI6yJCDFs/SpBo1ghb/qewSm
+sOiSj9zkr0tNN2fQHbJTLwAEmsFJkkwXwX1UauHVUb6igsxVDfGvWHFNl9bXmNv+ozitgPqVP9k
69tq5sDXiuQbc24Z9uYzEYrPE35Jui7QUudbD2TqtbcxqNEN0drUMjpIZpiAZWT+Q74BYSLfs9k+
14qmfeEdhcnDSmM+WTrVP2t6tplIHR6a/hitIwGy1bIjnleSLlsl++WL5Gz06qe8Gj+MkUB5fVju
REblP65XXG+NEEg0Oo0+wQpdAZkc8QwDNoy5JoKuHgGCZZ8Tb5LfNYQCa5Z2aBRFViKMNhh2vPd6
WDgI/kQK3FrNtivt6J5sw2FDaycLVOs8S1WGVjWyEGhgaIvijYz7IjQ8Gt59N6R+35ev+EUZchw4
Q6s8JS8J96bsCBK+5sTijFabXitegPnfg05z/f51khDo2jRn7n4+uKn5U2v5T5ma331rERbYQebX
OUOhcO+qeVy2bkmzIDXwsrsFPqJkid8MVFBVAvubl/pRz9pzexWqquXaiP21eofohZkfOMEq20/C
h3vXbZQmr+POzWVKMj+tJWrJ1ajbxupQG2wKJR4hCbwP1gurpoyDzDh0ZXpxMGL4TVGfy7z+V1rO
oW3lZ59y8FLiLnGLMhR6sceogh4UDeS1zBFz9e58M5BmFoOqDlsc6JvRyiDyzFMeSo00elMbFl+z
KxVGlvbtQjZKogkjemptBKFS5uDI3aK6J2LeaEOXYocKsLNXlMykeq6UvhWkem/dROIfxrOS2lxm
Wv3m6XV2MwVx4l4ZYg+TlUAbL16WdShC+DNPSbd+10q+mvVyP8nALGW7lbE6raA5cwl5rid/0pDy
VIOxdusezmBt0lET/SGPImzacjenWuimZN2/L2nz4cXFk2zGo5J4GvX5JRmKfY8HJ1dcE9nQb0Gy
gaaZjgngQAxtgNG6wg7zhhO41oVWx/0JVd4u9m1fz4i4C8w4+NBAA8iuiO2PZVAfZFOXvlNoz70L
yGZIzfe+zL9ncHpWq96ZL/vFtosv1tqtU3oYRfm0MEYeFHr90IzAy1M4TFOOo5r341EQIraraQPg
+bPQjvp1RwMSmFp/iMfxnkwjMgRd9PF5cH570YOmYIclY5uo90qA/AWg7GtiJvJSr8A2FUdzqO5z
0Dy+sc72RnjeTknv8F72APqgDR1qZQ/w9nPM8gv2iIQcTdLYbwnFqM/MDWPhc8Cmm9yRTYSygyo8
2N96ORxzfX4b+aE4+r2mmDAgfRYvXqfdsvI9Yi5r/HF0eOvjs0EyfW2buyGb96qOtv2+n6ttz9vC
IsHJn96h8untpdT/MyhgpzmnqFT7gTw1vSdYTHnHvIb1OVo5/ZRqO6fcvbMb/RYFEco5/rRKda9y
HI6mN9yNbhGQ53DfDPGHXXJuZISM6Ia5eHeYqYdPWk8BrRlSHgTRnyvXBh0BsPEVZUNnzFQ0auNa
OgbjcSc4Zxw8Tst1eSZ6tKMOSHW0Km6X8VUOiMpr4SofDs+lyFTvtw5EQF1gOLLK+KmWxW8zqM4v
h2IOW28kMZKhwy7RD5PuPTgWReSSQM6u4unW6qmymzH6GAfuu3U0txKYt9NPJwv1DnJKHoK4k1pB
N7SNQIninQK5+wqDEKNTjIRmoR12k8Wb7PA2EnmysqAbZTiajsfAv+v6UzaXYfnYlzCiplzTt6YF
s6Hv0gcC4IcItj0bHJXkvfejq3E8GoDIOI3ZezcanjSxgN30xg8xQBpftBTfy/jR9d42nkCK9ikZ
xV7uhQUSQUeDo8AYH1a6xs1DEdaKLGhjFIFR10sU63xfrpN7IGTy1UmB97CDj1PzYwzUxsvM7VnD
18nSo9BqEuZmGIoZl0ubPhgsPyHTSbiayO9Z0/YYp/U/QkYTXxgjbSXrOepdgkqqLwNynbt2TEkY
JIJFqUs+Z3Ua4/ZWUizGQ3WePJqG5IuAujoxQPRCrf3i0rQI7PiaFWGq78XmBJC7kzq7HluNXMLc
Ha8Jg+zmkgCprIej2r7mZsvdMQeyW/WLPZWKYrzIfeFSg8kC30ac/pvQs4dbu74SsmwF703Nz3Y9
bwzTVhRWhGakDmwHOd5ps2oOqZbfWTEFOZm0lWlXOwtlqm3XmYI2mXYMaVu9LEMEoWeZxF/wrWCn
5nj2EqPlDuCi0f4h+n2mdX6IpKVIBh7oVp7LBowZiHvhF7ht96sdd2EPEdObsyBb7VM3enhTx19b
uyFq+ZgSzFohQgN8xHuXNxtGGe+ySYitXrXvQBZuxmqF+FxfEc0frSC4WnkGw/p18twIh0oID5SL
SOC3ekzdWadgJrGgV+4O05JNNKQzB5lkuEcuTIXYn9kIAnKaFzLbpbkV1vJk6vLYZtyBCe9wLgiV
oCv5azvRFBYDxOFykxhyl0r1saobnDPPBY5Un1yQdlMavE9EiZ+ZxMA2snJel8wqDctVgrdfNch8
V29bAD3kzexvNWMrCTzyPVt7FLXYTgBur4tU7cNBZRRqwUC9u9LlSP/IWdg06xZ04PuUWF+m1JZt
ZE7AkhkhhWjI8bQowNtREdoeV3+tMTtAYUJsYsL8CjX+kCYwknLrnyWHypcKud+GmsS6iYRogxc0
9fvU1U2ock6Yk3Lqax5XiWObnwguv2QoN7dTTtfapHG/EFWUm8YDwL4yxCrDAKVlhHpe29dv2KRo
xKFp0th3852w4dIaSu0dY3KpA7ImADXXQ08Z3jKjBUc93GopV1vdCb8vmuesqBhHkjeAMcO1pn6e
B49UX0QKXxbJbiZxHGrnepZY2Bvxsxjed1OuWYiRreEyHe+dan53+vkbkuh+XZZAmsZHrVIbWvIM
opfhi0h1NnySuQrog+iNeJxy537sXcYysvI0uSMNlFanke29Z/ZAon1pPUXDwyh0UN0wREkQI3FH
d6JQJdWpsMVRGJJbNx7Ic6KP0enOpeHUMdXVHCapfkfgyLM5kYrpjdU2TpaHJLInvIDOPQ0VAlyy
CGbz+uZ6D67UMImYVxZfOahgGDIKbApM8HVxmJl1uECxJebcn7qRfkOy05rqVBXPYPM8mp3Rnmsy
6JrE2qjM4CQ2GTzUTKuNZkorcG/6GGAnoh/eBbLBvRHPSeVs5lZ/04qCVsto7iIFc09FhOEVYNBa
ZwziafhOWqz3tnWgvuirggJjdnybqpLT13zR8wOVtA11uCClKvUCo54kL0MeQuFpQYQ3t2otI3Dd
7GdxkreEPuWyjGWgTbABM89cDs7yWou02ETmrhA0pCvmUJlBjTeSHJhajG95FV8Vak7+UcZfzZNd
wIZAr6QzUFrJq9N2GUOki8yflWL3tkn13jYzJcckB9qEPe3hhJBoz/FgKP80ERkZedKchzjZWgSJ
bL1F3Ta5+VVoDOwmGeT3K2+oHb5xJD3TEK+3Gh4Vv+WO33iaw9nQ41aa5/5cLVsPCvCyILfj52rD
KI+hs9WMBbZMIhR0tbKe2b8iQgtJ0586Ko66owE1zxqShSKb1lPa7xMAGz6mJcfvavNntsBOFc+G
dKpdXBsfjqHtnVWhn3i4eazmp65BncLr/oE380lFPW9bMzmvIIch++Z5QBosFIL10iVEuN4pdlNu
RQYOq08sMVi/p3/kW54jj4jllDXKIOi8nJwXz1C3SweMBM4cWfJWd5k68VnxxwKJcp/mnrnTrpHL
SbMcC1uH+p5W4zZNOafp1P5NM79wj2IDwVR/XQ7lpouXHd9HF3yMAd8mB2KFnnPD1EISsHYvDJJG
/txGuId+PPXautYr2vaTU45UmxhT7RXHGdHVjE7cFrnHMZUlKrIoeLk3Mdmi9bYd9pp3XZofrYGX
qsQzgWD7UPPm+dVs3WtFjmQorLeJvqURz1NI+s+Vp+LFx8QWT/Eq90ZBgS5iQvlYnagAIO1xhnVN
2K3taGE0hiSMYHXnJfF988vCG9H5mZmsVMl0XwhOarJjniabiUUR+lvSEdSwmDV5UPMTANJii4fr
LnOmI20FBv204iyKeAg5BB7nK7l1sR6Nz7hyP52xf+l1LszcfiH74tGUVShicgqJAIYCTpDsctN3
3C2MdeEQ3/eW/jYO9pfmTOjKON16i+y6TEeMydj/nTW1mJiYDu14zls44CwA2OCu8GbjPboeXl0t
Pq6QCkFqH3NTrgh3/XfTqm3raC8FkcS+k1hzMNcU3rqNmyHiaqGKGavaY1Rc6L4tips6Gr4qwQhF
Mq5AKbE/deOjU4hbq5R9YGojNVWF/V4HUK0yTQvFNZ939IwNo+BE0Wf1d1Ime8AVN12abPXc/knc
Dp2qowtIkipRiunOXJpzLgkU7dri0ExEpo56s8EV/pkbPXZRk4RuO91kOY3nbMD/FlWAg+0NP8Lt
mFyctMIkPB8rzYDvJI3EZ+gxmq2HaGCEIor+rZX2ZBIlpGSdPGn5B8zEyl7NQIt13FizeV5gj4XW
YHw743AwvfSxnumsMwH4M0TXNzspPhZjes0r5qpJW4B+VfM7p/N5yedTnWHPi+JPSohPglUT36mn
rd0sH2NzncvT2ci10sMRuNawx03cdtTmV6VS7ejiJaG1IM3qqUkAvImakHx4NokUeV8dy4I4pdp+
KN1Z0EHX3td4PuotCGmvOpks4cJxd0Ndu0E5A7mrhk06p29p0YngX2s337ZVfEVNg9fSrO9LaI2D
U7K4yI60JXsAj3e7VvMmIj8elxOz2kZzy5zRo6lNmNOZ/GXKYr/MYAkTskGzTEfUG6uJqxHP+Sqs
UKenCoMrZhakmgM9GFaVkZSY5ts1dm6ZoPyUov0o1vUywfmirSZP3CGvMofWpo2hV9V4MN14Z3ZZ
4MwjhmONtKhsPTO8dAO1dt21trWxwRuw/xjkURaBa3J3Tas+7cl0gKKPDVy5I5B1fqnG8h6Ug3jj
oKf4FhUdV3F1soqXUeQhAap3XTK8JRMt8OsluC5ETGEs0bex5EJhfuK8FtEORfwtcoYzyu0lApTP
KYE5tKI1NqQQ3RaifBwS871UUnDQSyhrmadyPShPYmBjrNLHP6tArCPKIB43e05jj4RqvzVD9s3p
94kp0OEANp9M5TUKmXt5s5tj10TvlAf4MRJKlAih/qjRyOkMwlbGxc43bmnucRkh62WLRcnQxuRD
asfaabQzZ81XVaLtrqOzJS+7CmtbzpzplbctV1A0qyjyfdWdqlqjQcATbNxc++bc6y/MQog0cvdq
1ZibLEFWEpIVKze+mdKZQyPkBHr7WtBkNrHFi71b+tK40Qo6WC2TCHQiHA5qbqIznmHslsVrD4zH
pX63kMGkDKt80JYeaLyT97u/D//zOTD0GfdlX0ShwwgHIP7GZK8aCBt3yposg2v6k3pzRQqMmwAL
6aglaL3lUDuMpDPk9CHRkQ2B/9SxRm3P77NdDQrVUUQofUDsOdq8rEXX7yYq9G5mD5s6BMh0eCRf
+HMciutkF7vPqs0HYUzezon+OWR2BkthfOIjY6/psbtluojJOS7etRGgam1R2svZ+I0ql5uGCruM
oi8rE2OAROSGYAOEZwFx1it+J8my5LY36Xwt2RLtNnHw8EXOd+KZ31OPfXthEY7G6ACJGUA6itXg
ma9eDvTb3jaLdmqvL5deOzCWxD41Q7733Bf4eWAPK5Il1iqYluy46vKhbC5NJiY/K+bHKqb7XLju
oWsEkqZzyU2myR33p1M2EP+4vVvs4j67tg48rUQ2VN2t0OM56DuLO8IjBZ6pshvyMaqwjVtFD38I
Ka5nbmvrUE2CQB2b09veihMBbAJnhy4hEhhOAxM1txwIjXG3yezm0mXTmyqvQYsqm3aRVf6b07U/
DZA2YuRt3eakbMUeG+xi0R+wrI2X6G/p4py8+J/ZW/RkO/LQXA6cTepWLI/ZYzm/RFYKXcjljJbE
VuwzYu2rAZaDqlXgehlnZ8eefXqquyzVjdfcY7WGHcvpFolFleRDGemtGFFf5CTOnLGfpF6+9qVb
bLROpBgt4jcYI4ywu+aOaSY9wOjBMng1HTrEDqEcIlKNwVX23Ewmw+omf2Pz2m1dNYIh7TzfEWTK
d5m3Fr2wre7Kz5VJ/nJGqowmmisgVBhxp+M+D4oznEbuklsVbpBLaTDRND0ZBUBA3QL5MtUNtioE
K7v5ybMW9ks174sFndkobO9gisNQDqO/xDSm+hXxyXHyzxGRj92m1vwK00Nf1MkhzqZrAW2+24y4
+KiVMbgT1d3pZUljxbS/6mvrKfpoUVgCI9eoXYdjj2aJTba7iRkNHClG7iPJVVnViJ2jztzJdJ6Y
rwvwqDQbr7KhpC+0PeQ1sWZsUfzSdZzpl3HBQEbId10CpYLyzlddPt63ZKaHPfFGVyD/Lbr8Kbbb
oBjRbRREDWNG1qSWag7Z1EL8YEdIWhEF7Zjqp2HWtyU1pb84TE6nK4nlQr94jbB2Qh/bLYTIw9pm
ji/zapOYBLasMZtDHIv+dkZvz10M7lmuXmSFyVQfnuma8fevVqw/KLJR2mc3RY2szrkVTm0miV6Z
trAYoEi0VXocHPqnbYdo31hKYygWHmThlZt1sNiM5/4NRM+msq/1Z81o3Dod7JyVtEjrl0qu1t4x
a9zMol5uRH/tCXXYaYjfwMPn5B11bUGeOLMbG5FwWWizYAC7RwjkRuOYJe2XsujKwDGqKAC5UuHl
ZOq1yQIi2yoAUNdb8lIoXiJfuIWtorMDIcQ1T6E92iJ7HSTvbWQMcp+lOQYmbnvGfF46yW/c2rwk
80QoMbFkWaMlI93p1fZsjMV5eQT1qW7j+l5HQuGKqvyIv8omyXtw333HcY/XNpplS9DIRNeZKsuh
17ORblMHWTztBQd34oVLIlZHUe1oFlswYrbedKoTwluYlf3UpRgeSjPaTNnyas1MXU7O9NxHzHpi
A+p2FUE0LNHDRaUrD9L+CVKCkHXir8aSY+i4401MDxXh0DMBo8QLsrlsfuA38xYt2d2kjxrh0y4T
MJNL7EbFYELb4Kc1UehMwkZGEjYrrmQ7ArfGjcTUf3MSy8ByoyrzAKikXikrbK450Rg/KrY/dfPf
pNYf0DOEWwAKt9u7tZc6ZJwIHTr6BL7FdwtTbvWCCQpahtBreoZM0D20eTrP9JglKT5ZMm36RHv3
OuFuRqMjcC3N6xOdP2dTrC7peIKeDm2vQDeodDjnMNxLxcq5dgfYRwQwMfKQbfuQWdFyIyOd3gZH
H1FhyXHiWm01WPD4kB8HrdC3nXsH44LCUF9eJmXs115HFVbd8zDREZHzEJhx1Qdq9gwKxWLlp49P
ST+8F5IWmfXPnNI7l9M+h2B2xWlSWI04DoyKBnTiadTs+4658UtMHolWE2ZNuFM499pPV0/vVkyu
VxGd8hFvpRh/ZhdBv8mQ4HFXPg2IAuS9eXB/K4n4YT1PEcfDDHrDhgGdT+06vZY4y61yiC4os+xe
Ew30fHvhklub2q+xooTGxJnPuTLx+6b61a35a5h0KhY57w3Wnt0Vuj3XxRfeDdIroZ/S7+VkbDrd
A79RxlWVZMgvdrFLQOBiNgxzLduXOoHOXWTdtb2X3dQ917bVhjFvsr80HvZAmuBG69mbZJjnc+Nu
LNyzoasEaRvj57LUF3bYjCrY8kXD+FxXV/hAmu2SXQd2B84dhLZhkF+bn4whK44K2aOpe1GQtEiv
SW2n/A/hpIjr8VJJJnO1b7T2+UOL93RfddBO4jz1tNlWVX07zpXNIjgadT3Guom/iqGvu9hb+0t6
/cdGfStx0t78fUoWLVFGKA9NLvlt+2sETaT2JfZHPLkmaynB6q7mQfHvpiVsWtbhqDGesjHNuA70
1x68RGiYphPE1t6V0g7F6r3GaSKYckPTrvty3nQRB5lyZg4i8ztVt4dW9U+T06w7M7PSzdQVZ4Vl
jN4x3TmrK9odNw/Bxu6YwxFW9GrpxFHCscYypQ+mAnV4Y3X9eJ4a96GoeEOrtfDLxujOgzc0ZHhv
XTZ9t4HJMtDegDp26aIFkR+ZcUjU1zwaUMQd2vLZaLxYEmdh0380LSQXJroohcqN1zmXko5Y2Kyi
DyhaNxGjgxMtVpg516CN+TfrljCS00B84U3ejWoL+BvnYnT21vgUS84qHMu2udkkwazl6DHGfGOQ
P0CRo35ZcoFHOe6dYXX37Zgjw8j4pVjofwr2pRiCdKct/xT5wVlkGefUtqZwqMp4qxUkI7SG+8+x
8WiWw4sapsgXYJADZ9EDp19Yn631Ryh331nEZGf/HMkFupbFd6uYrdWdgdpPI8SoWuLb2Wqeuxwz
xcDFZfZPzHHceh0OnzhKNlHaQfEYTd/xxPd14oRCHDpJ75lWEJnO0cR5XdB/2UyxPHhYfm4YVHw2
rjHjcaPRba95Axzx0xcMWzJHVCO+blXkArXJiidP0qc2HTKKYIHcyHq5TBbdA1tE78kdDhRWlSCa
181oYt2futMy5sUOW8ZhmaILcSGMvqBF5IbCquPwnPGyvJaV/dut6iTEeKFKBVuc3OYRj+Dq1DAE
9dtcjFzd1+qMPspFZomgnO1LlBNr39rDwVDkoJfqUVtW4zTiBTLxAW/rdF92lLiDZ/2auTX6lexf
tXpY0blyNgPeN5PJzBbTU+cmtwO9NDS3T1MMw9EgLDZL3GWrDYMX9msdeCLhaknvC8gMQcxaX3c7
sEoHPJNs5bluMt/ffBSSOLFIWSROa7+xPX7mIv8aumTl6jd3c8vfRaSEF5K3vpVr/xFbiJBZdh2n
z+igWWQ8mbUbBwJEGQoDHVubt3nqpi3GJ1bYm2zInvn7PzhfXdN5YYxegEyL6N97uq/NHKvs+Ff1
6qE3nd+mGF7dpX+kCxEFZqbByXcIzvIgSrURxwFhXN079FE1UoOlwJJN5IHrj+XacuTX6To7kXUL
KO3LiGY3aCt8YtduVjUwns9JrQiJ3TlMSgJ/uFmsZedwB1VxvStZuCOpvVlj+g+4WYXy3KpdrWNr
Y/w96X4rp38lZwo1uqovrdgaETsnazp0ZW9fign6cfVl5i7edLUZ3RRLnS4achmYO22u8TPagsEu
Mn4c85eGprtJVu+ksKSFlQEaAet12up4er3kRtmr4WdpcmpqjdRKqzxKptXyqi13w2LrG2xzNtXF
HIyV3BmziqGNNS0RLO2DyRNDWOP2z8VNx6E0ZqKTdMeEwWuvHVjhd0uT/SZ1e4VODQer0vi9SeUU
EhWH8pZD2DUDbZlfjDXxblE2AtWTPe7aqbFRTvWUNN2dNRIEAaaaHyMN5xKvq4tazry3fZI5R6GW
dnmQLjrBVVZ+hKl3j/0b6J9q6FgpmhiKcCecU7t20JrN3FyGVTduq3LazpUWh21OUdb0+7oyqFvR
hNMq5a+nqo2brKe0ZAGKkrba6M1wE7sEt8c6sQs4jgxP6zdeoTGuPL0Vqtt0U08JMMR3mkHRP1f1
T0xDr80Io/RiLQ21xfyUQ3sR+rAvvWLZDAb1bjHkEj3IYliogMgSzXdDbH014ja2WDXJCXRoh/3z
8DjUwmbMffJ+yUj5RPwSrftCB2WniIFjpuXW4lCaxJQRKjYvDKxcklm/pPOI28M4NHFRbg3kAVnK
O2V6VysP5WjTEqS44HVtOvO1V+kTDkvKUThU9jAxqFHJc7Vaj5GVPQjWlK3rjLu8W3deY9xE7OQM
iwZjTYOMaMpNlqFGktiZpZ1vtsoKsVHykRtT7DT4YvoS1ZxZ7rROdstkbJ1hoCpBbPTILPAbrTgK
1f1E2fST9/QqstU32oeiHUduGkb+ovrNTORPquzfcarh9ZuhpRfNDvg9/bIFsELLqV0mX0iyNOyb
qkM80y5WvT4ltvOSOWqvm9ahTShVtcE8gt9h3EPg0RnZEO3eHf3jP0Nom1Zv2DBAQ0ye2NotO6w+
f3UV2MD8S1iCHLb8gKh7Lx2UuGKoX9fIC7tlFbtkMJ49cljb1ntPxqsjPk2O2oyRAqMdKRClOtol
uae1icBdus86FLcxqi8AjyacV9NjO6HFDDHDsLUjTwyOEWgXNQ8lgwy+ty7HavTCdLVJUeIhdEyO
FpwU2qzu1na7B8suP7uerDJNd2DtY0jTpydPIC9bHmMFtvs4DwYFmx2y5NKBhpGADVc85wR0Mm4C
Xsy2us9KH0MNl2pLaqhKzYs0HDJD4QZmaO5jE+2vWx59gde1ym1fJBWz6Yz6RK1931r92e6UG9Br
5NhNaJ2vtdZdMcp+U+HpmV2cj2q4NUe6wTHtlE77huRA1CPaqj93ECTxpZoOf9qZfnlRGJxLnQMS
PGtjajTsa+tuNMaXUkcCg4p0nUjfaQx2956kKKFQnJlWubYB4UmlYCf0eEEcoPqN+o/WNbZjJ46j
48BDaUiGzFmzAVo4NYLmOJzmRgwno07HEwLESltv1vbYR2a/1xp1KHvRPGRCyx84Vl////eJumf+
EU4R26aMYEFGSWwEna33u//9Mg/U1LQh1rC9/H0KOwB9CFu8//dJsjnOWMddtbHXvnlAh2kfsIs9
Njrwjr9PWcS7nltP3//nAddHFQSYbvlpk/C/T4SQzpT+bGqHv8dhtlb3qiW+/vqsf/8wW7JPGKik
bc1P9ve5XvZDgMPOBuPyf58rUjcwgPpc/h4Bu2vB7ZIhaNv5fBFq+t9/ONvdu6Kab/6/zwtqA1A6
Mw2t/3u80UooFuJIn9Q8//fTBdFq5xiH0d+T/n2+qBeipxL7jrPItjHb6C4j0/OpjTBO1c083Px9
KL06v2bArZtUZeOT18XFrdmiJVbxPLJzDO49GQhBwfjNEFSOOs06i+/fty6d1wcxZr3D34dZ4WU7
BhtE+J8njqP5SFYhotn1ZbsC6lxu/Oehfy/les0rXRdx+nulOSWycY3cGEGCh89jW+45TmvB34cp
k6en2TOfy1bj59D1i9Ua/ePf8xh8J1JG1x7/nsiuMPW1lRdt/746ZHaw4Ollqqao7//+sYu22+Yd
txaorCQJRlnDupjLPvj7Mo7m+p4XTPcdGcys4tfHlOma4LqiqfXf58n7RXEeqHaIFOZ2GKz0gsSe
bOtZFXe04K/Ogaa5B1HnhHWcTg85SM2wh6rwuHStDCKmb56ovbognmXxMqC+cd/Z82uywrNzCtt5
q5Rd+YU21h+ia34JlWVcsqte3Skrv1VTMTaYWT/VipG9cOt/g6KiKOmp0OGog0lvWDhW/S5SVDR+
d0StwpJbQqERMsN+QDQx5c7Eo9d6l9AL+aURcWsNa/tTdM69g8P/K52zd7dKuk+dMwHVW++9m/Ru
/Twrlm3axESjeEZ7T5g8XM3CYQm6Bi7/fS7OG0YqV43iZ2rb+78vGLHhsEhEzebvw78vdCniUBYX
GuUOT/WfxzWx2kgsZuHfh8P1CWrHdDeTciHq/b/XIOu5xj5NH82e2zoJ1s7Rt5plQCG+Pubv+T16
gjvV2tN/ftS/L1R9NO6qnp7W30P+nl9pOj7/KaHfX7f42ZhI369TTlwkLdALaUHlfmztjEjQJjlx
m2mbQVPZIxCDNOgMe/goC+1s2s0c0yO+X90o+deW9icGb+91lqZLBPLA2Oz8P4ydx5LcyJamX6Ws
1oPb0KKt6y5Ci4zUgskNLMlMQkuHfvr54MFikLw1bbNIGFwAEYEEHO7n/MJJiap41VHJC+Po6L27
YfHa8fxnOnlxo/vU+90nq0DKJbTWsAf4B03JdJc7pf062HqxDIJ+uve0qNh4dobcTia6A+h+d4tr
s3+DralYGVWiPoMojBFMCm8rNbnPJ12/NsoMoQXD7klNkAtsk7C65sYhURQUyXXC0mlroLVwShIz
3bYVKilpToIrS/rxlFhGszVyUAW5SfK/NbXspLWjvkXZJjhpnm5veVCcqySBCFAw4PKUHXJAJ9sS
av/OsOLwjtkIUzrNsb8G6QFdCfu9YR2+EE0w3suukTUpRGX+7jp04reuBjTnexWP723XWIy+bfIA
eiq+wvts2/tom6K2TDhD1hHw3HZV2YfrHrvQVVmrZP38/i7TBc7KsT+t9Wjq7+QGe1lnaSAnsZFF
be6ndTBxA6O0tiVDG8bdMbFsVH2CvR5Vw/m4MCao7Op+fSAJ/j7h5odQFZF+sP63TekhewNPidWg
uytwUQFj2UMGhpdwZ6AqvAK0M6xlXV+4/h2zezD6KG6SE6KfrHN6Y9WPyDPJUh/62TUSZTtZkieC
n+btYtzzgDNzDrmxTMvHuJln6FIHnrMmlWvr+/ZHP/IfKx1puxtZVXpujqRbvStqLNSHNG1Wqt6D
riCA0myU2OR/hx1kuIaNCB9TmRJiWbq4cXgtAASYK4lNJstzWVQ1AnzEcc89ZRHhfEJN8+ZyCtlQ
WEFzY5NSR3PaRQamFzeaP6o7GbjPlZQvwY35/6gMLFvdKRohfnmg7Cg3sgEeKung+eBpKoGPJ569
D+YFaBXWxnVH/OcmyCpgLagGfiZqKEjyWMWtXiJUYU3wcYqWhKPh5B+5Xnh3UQDxxquIp8v6zPEe
kPtQH7x5ultV0GKUsKV/XhyLElUoa8Rt2h/zai3r25AVUd+WL2RxHMSJBuxVY1KXmYXlrBb2ylE4
3E0LuduMOJfmQ4eUuaUcZVUdJ7TK8nlX1l7aOw/iWpop336rl8Xf6izd1fZZlax7lxgqvlfjMdTH
7xtVFXdRy2+dTPDiWehYn7QY8oFaJuVnknbvllnab4qTPzea1uxN2zC3rhaHay8zUP1AA/7ZLDTS
ZzA8ct1lPA00dJnqNHrB8RJTYwZMUBnKWhjj0UVlyx9jYwUqnPEvH67Hqso+xhJRz1bonwJLqCBI
C5cVe68c+pedrnXIiqqk7hdqbwQ7P8tZWjdQu1w9eys97RV/cuUewezimOvIDEbOBCBhaDdVVqYv
nUoSbVRSbaNA4fps+0tOkK3bl64OyoNW1elGhSC2L9oge3bHcU8wMn/TeqOA9eT7xyzs4nvfDL7J
j5t0l/9gNRQ3TpF1135AlmGYD5i/BwhKclox2MDcDswtcpJfYiRJT3Jj5EN7qswWeK3lInGgsEqv
AEieDD0yh4XsA5dz3gWmDQfOPH4v/jiF7J6V5UuWpcXucurUABZsKl2zbiuoAcMw7dFt8a5lKU8g
oDkdsveyGNegWICn7ntXXDskBJu9IAICOkyNlkWl1C9jR141zs3q1ZnIW0dDKt6KNHsB5tF/xaL5
1DIf/RCdDSUrD3CwL6ZF4UITWCgs5OdwtBfAb8kGEDJuYM50+wyeeANPeRaXK5wKhTldKxcR1tJb
Wbw0JKmS4YMMzrIj3H0TPSsdNuIGgtRXrh1W3kaUQHz7wRb70GgPsiQ3sos195PFamYXmX1AvKxx
7qJBVfa5C68rg6XOKr1DREGHfLWK5mbZp1Z8dZmmxERry6IPr9WvLOmVw/kQXUuXtR5YN+fO/J+u
NZwlrNpy7iAMcZIfn3E+vvezmjuLzxBACo5D2fSbZQMO+z5Isvzen5cckVqD1flR54q2WSWEwIDu
IAkHc0W/rVXXvar0uL6Cy/LCmth6VKFVoTdm35bCQVI2Bk/ucCNeyUYLVfsVOJByp5bgBJvOKLe5
A941bYzgKfILZ112iCPo8QCPCnon5jkdVLchsx+nFJSNVwTKx4b8mv+Rd0xJjbqxHjPOtQYgm1wN
lhGuyjiFQARS4IFo5nrgXLeGZVgPU+0TOHV0VpiQ7FibI+pumE28kK2OQaZzbBz/ivQ8AqNRlF6X
wq6vHRBrpNDr6EvlZIc6j63n2igdOBUBciBTFr2UCgGEuYPz65HkUgVBdTf8Al7kfKTNiLUsR6Hf
klsi4u5U6WOfwlBCwDO6i30f3SitKUiRpM62H239GPOOAA6TtWS04+KK8a3ZjpnqXJtcn7WTJMZd
kWJ/F6mK8zjMkkXo8S6qynS3ovWncZHNHgytM2onUp0pgUtUt+aqHAT/qZw3535NbRZ4Wyjfj5At
zTjikNybPhaEkNvJca9BJLb3ttGGD6WNZkWE0NtaFuWGDqZjt/fM7GcWEMJDlw6yjg6aSTiQCEi/
973WxJm2C452ntanPuyzdZKlzbMexV/lv1ozvkVWH77H3KsE00eMLuZjXKSKjuZ8TOoQU6hjUzxP
xpw+6P0PMz8fk3upttDd7PsxlQ0uJUnzI5Qq76g1o3ck5Ul+q9dJSFRxHmwS3g01btg05bLp910m
wcZKaaNNOlRZi0mBCY8PV92F4Nej8oyP+hggwrCwVJdtPldcNk0aYQAM6vVxgki7bgcc10U0GFdF
rifryIqVF0jyNz134bsVdbem6I0XeAs5aXHxH139rL2RU1czHG5LL/re9bezmpOKx3pRJYQR3/Q6
N55Uvy4fg+6nQtS9aZ2tn1s076eW348pvbLfitoHhDJVHc7iQh14x8L4JyGqmmu5m2gIAkTzpvRi
FCbdGxXdrmOdzOs1uZujQavgqfprrSyjDF8fJoOQtTcqh9wKjlBGzG1KqvhAVl45yHqI7wRPZaWW
DS66yHNvkn5evpC9WltrrZ3sIGSt3JWbyrXIlTltvChRzvjeX7aMWvC59erwODLO3wY8Grt0IDCn
ZVV+6+dafiv3mIU+NyRTD5f6wQ+0nWuQuJeH/toXtOn3vg3avQs0Dlpkh93gJDcWQp/cR5m5dqoM
7ZKmhfstdy99xEi64/c+stlWLcRaOoxlImCGwaOC+PsxzxuV+PS8qysgvuSe3IiAdxfwpHBxqet0
d6xOl3JiT8kmztAxkwdDcUSp6bfzEK4kSSOEzXDlkiP76RxMnJxlPg4q+JoSrhZyfZ0X3SJkkN8G
apjfVunowBH3jZU36tnPDbumQ8DvUlsahrMi02qs5IFyg7Ryfit29dxTVogefJjNlGMLTyPDaeZl
It14wgyhWsgiVKZiKwyUlmRRN6GMKnA1r2QxsqMVL0j9sfR0/TbJzEdZ3UdotzYmHnLxmI8vQiPV
yxLC2ctWxVJvcNKc7jDKNh9EPp1P7aVme+zjtkRPiYPIeIxrdIVYj85fS0tREywsxbju8VV60X2c
Sf7z25rzt2UaFm7IJA0vl28rT5nwbTOBQHMFS38rldAzXhebpgjARc9i6Wd19FlP/VKsRAgTzQNC
I1tlwzSkjOyynKr5a6ql+U6Wxqw6MlRC8Um1tRcz14UWGEW3aLsNK0E8ez0IZwTKFGZLH6GC64Kp
ENZJvkX6oUY+S/Y+H+gYIdjpyp19PaJbSxHRLXizgKVFf5fgf3GFgPyxVQb3RdX5+NEbYB153m3V
JU9irs49eDZ1Qjq9aRP3ZWiMeEkgPrqSrY0d44kxJs+BBnq6MbHYGXrFfakhjW3yOh428ihd7wlH
tnF87Smp9zzFV/IjXaVTr1B6JQM4f5QfxyRy61zZyuKYjK8TvrNoWInyUQT+Wn6k15Ab0yacr9su
1Z9NWGNJ5J6a1CDjoaqQizGyOuGU7Zz6yiL3Emu2Dy7UfBjH1ERu6EfzoIBhuBwyTdPIIIrEvsWr
1bBgnYTdQxC23QNGS4QOU8ChfkARyRsMZPrx7dJDa/2nPjbSk+yP64nYGh1ES1ms5xPOWdz5XPKY
vs6sJZoi3tYzrG3TjvXNkMO3ZwIA1L5WeFpVRDJbww7ew7s27Ip3PJwycILB7DVgwradGheifx8/
Wbb44hlK/p74OvAXu/pk6Fa1blAmvCIaaZ/KSavwQPKcz7FSrWTXyiXPp/eqez+leMONasSbxKr7
+6n0uoX8PBuSYtrZ1ZtfAlVUqoHJmJJYRwGpcl1EtvsCcOAkuzax/tq5KhxE3db4UkR05G8o/L5a
Oqyj/v4NCWuo828oMuZU8jfUsIaeorz6Any32/hVYm5SNZl2gAOylY6wx5MsdnWSr/RQ1Z/MRnxv
nbzA+KmoJnq1I2mUbWA7kycxlPhZxSd9pY5qfQ0Yvt9XWiJ2yCajI6pE6cpBN+/TOHYvQKDNb644
ilSZPpqKYQIR8hhCOUdPnl9fC+KZRYvgQm/kb31WhVv0sjLk79K+vCIyh2XUvPdbsUXkGZths1my
DqB3VfUj7AhsoP0ms69TzVj7gxJdkTZylylx17Wsr1wdLBBE5/zKsIp10fRYRgQtRxhehPGLN7jn
E/R7wzFx1dJmez3HUa9MEyzoXKriABRPUY/nxq4OtXVddygSzA2yi2z1Or04kkBART8mQYUS2Cat
A+tkEt882fNGFsO0t48T5pKyJOtlDy0jf0TSx0GZOo+hvs/H9gUeR6GVbUJcb5ZSgB2m61OJ0P9D
FACYFBo4CymE7kziyfbc5IF0eniuL1Nn2Wq6+IzaBmzz7h21cd5hwF/ugtL0dwHSQVs3TPOHpCfJ
0Shq92706hIB6PZNRbVphYyjdo10Kg5obRpthkoRz7WqPQV10iOpg1HWmHsvVoyHSqw5yVVbVj0e
IMaIav8Y3LLGgIydB3fQyvsrQ2/sO2vemDq4Rau4G+PInhXF2hMQzCP8P7CWtZnUe31iWnHp3woR
bdSGJZusk4d1ISj8MWqzrSzKBjWqP5Cttw6Xbg5IKkcU2Q3kTfsurXxx43bK8tIBZRmmZvH49XIa
YTjVtpkg9cmDZEPbRsMqSUMfygUnknVakw+YXUfZXha7wrc3eVSChlDxxvEC68VlSXfsPUAAsijG
MVyjVKPuZNFJiqeGdNctZCr/AYb6RjSt9VKOAQQ2714bYvNE6gIJ/kD9BgxL3cZ1yZJG1slNFOXi
Cs4VtGX6qlNhbPypLvdNl7+CBYZ67vn6SlPd+L4fc+vW1L+0xBYgzmBXsUfGDMrr3FjURXKvmpG6
UskOrWXducEvX41R146yhJSidevlX2R3WRNZmrpn0vrzeeK0UEFFNMq6droOImkjXgM4VOdzsLgA
rl1Nr5Bf3GXtkZmOSf1r8wAUoff6cCn5/rkkx6oBlYtLW/dL6cdxcpD70VMeR86pf9B7ctXzAPij
5/nz5rZZcOcfjvOGAPRj0O+DfkxOMBuTk5X49202djvkWJLTpV7uneuqgYRZD7KB7pfqvGakX8iy
mLqvaQAwH3+Gk59ZxUnuyY2oRjRV9LTFQOzvBl9To+GnsulEu0INskPc40N5Ps3lDJ1QxrUWz9p9
8/nlRp6LSUG3+POP//r3/3wd/jv4KG6LdAyK/A/YircFelrirz9t7c8/ynP1/v2vPx3QjZ7tma5u
qCokUkuzaf/6dh/lAb21/5OrTejHQ+l9VWPdsj8P/gBfYV56dau6atQnC1z30wgBjX25WCMu5g03
up3AFAd68erPU+ZwnkZn84QamtmjR+jvkMi5dq53HS8Y4LWyi9y4WeUu8xq8b7VQot5jooJJQLoJ
4sS8rifLOG+ySbs2GVoP5Ia51qglmdeg8sutogXt4tJPNpBzw0CziJBMLiOCola+q3K3P1l5Npzk
nvFjb+6BckrONA7cacjS5OTr2r6J2uKujIDS+ub4U8nL1b0VeuPmf7/ylvf7lXdMw7ZN17MM19EN
1/31ykfWCI4viJz3GhvXk61nxXXfquk17hbzPuxtQX5jrqnW1ogzGbCNAemQefO9Oq49ZAMr4Z8U
kpurzFQtBG8GcedFTo2EAnWDb1vASdUuhNX3d7ls669VWre4z4TPFXD9m4hs+LOqP6dJ0z4ZkKbu
E7DcstZtm/ik+VAMZTHVSKoMhoJ4/nyMBfdgHaSihrzfWs9gLdLl5OTpUbbmRfLT+Yfyp/Mrhrrv
2xqipa/heur7DWIdojsRff7fL7Rn/MeFtjWV+9wxXQ3Kl2n+eqFbN3eZsAb5BxGRHr0Yrp+8wkHm
cVEtpCwg9qGWJ6/xpbkvkEUVeX449wtFC1MYHdFDaE71FWEd+LAJN1xmjy2mmXNl5874Ybnr++a8
6+jfe5WW/dFVzLuqoPT2aFYZ685tpremWYyCePiEQcxGzfR232am+2j52q1sz1jlEDHXS5icvn1d
I2+8FJ07vfkieRyIMT8yBvx2whT4wb3qGQANl0OKbulkDbed44RXbV+eZAmRwPH2e313i88zCnxd
mfuLzkD5EZiLsfLNSxcObcz8fKiumPVqYn6yK2JQHiHSIUjYR8O96leP46BpGLx1xJLcZv4tgfLJ
cdZja6mvKur/O8BC9rloj9F1Dof1wXAxCYoKK8MwlaP/6azz4bWBFoK8Nf7rl+FPyOHwa1GOdRSE
zW/Ff28/iuu37EP8z3zUj17//rXIQd9Punpr3n4prPMmasa79qMe7z9EmzZ/j75zz//fxj8+5Fke
x/Ljrz/fkL0iOoqnavS1+fN70zxao+Y839w/xvf5E743zz/hrz9vkhRN6OztHw76eBPNX38qnvkv
E7gxuhSG5hkG8hh//tF/yCZNNf5FWsh2LEdXdc10acoRLgv/+tNw5haH7DNPEDQ6m7eEgGMzNxn/
sjXLslBCBGLOse6ff1+A76+f8wX/59eRrqm/DovMNDzD8XTP0/gamsHH/fq01l3i5gOsvoMSzVTZ
keTtWB5gbqF/w2iF48ASEWaIl8mgr1rlIXHRIStabViFCWJeCPsfiU3Zy1wxU9TZkuZQNRnCQqaJ
842CHqCJlqppHvI6qA1w0vsQe99ja2zLmZhmdD54rbr5MgCigkYDuwV8yxJv9pU5cveGiE+azNAJ
CGYekqz4J8bg3xd6YTuHEvJRacHDZAEBqkRVkPUQg3OQe5eNYi4HnQAlq8yV5XjKTjbpAa/P80Eg
uZxDguDfBo20Z4Cc+oHp5PdNIDDb9Ws/WyWWY2C/TBEVSXSvJqEvL51lg9xEcxe5J88i98ZcQPvH
fhoZboJU9bdQIFWruFmwnKSP17xBKS871gw7Oytmsj/q+sGDmXc47zUFwS0nXI6If+NM4TR7v0W3
e5pwnMpQJFt4noKUcORsCv/KRLVxBWQBlXSILcfLJtY64AM2Kjkj/qozu6yzVqg+gq+19PJIMOwK
WNa0FteZbfUIa+nxNp+lbuI6uwUh8tUuZ2FSxHvWtpp+SoHso0FSfnYBAi3QGLzz+7hGPdN24VK6
+VEUeI7W+JfhK/SKvCEJ8C7ddMCglpo3TLvCxl8ZeDBYwdZZmUOln4JG104shdC0QiKUywYPYUNe
cKeGY7JXXOgVuggGJKY0sJjjN4O47Knz0mTFtzn1It+1jnmsY6PFqrpdx43+BZgKCZ2BaFGuqvqp
UihqdeOvWN8aJ0LJsyoBuqNR2j2MBT4ARJOvSNF669oS6MspVojZUs3dyQpn06ee2PWmsYPFk12b
ocdsK6u7rdEHnbnQEl5ExDLGrVkp28Fk1eryOlzoGcoAjm9egU5fAMwSWKIW1pWawm1y3OlZthFd
5+oBVMoQ4FnIDnZsu3u9VrYaP/00uqNx0uZv3YjwuVP0cTPrGci2ae5gR9kNCkfOKlSnJzuI621D
xGIxJvmEvzA/q7cjrgccIk9XvjpTE8wEdA037inG1rll1V3zzAsTtEgcG84GMOEvdX39WofJdYT1
HgLLYXZUdFCMGKFs9DxoDtAPG3SAVegucldWXjZ5COUesTy0HtBNsWaVZ83kk+NmPMqSzpTzQMyU
QMXkuCtbD1Dwg7dW1XcIPD3BsgsYoSAhwigcAlIF1sDDUhl4vQYa+OF2PERlqmySoMOTzRsOLQof
C4/cFmy6CKoxWoHa3h1uk1Bv4IK4OhOD7LP0sCcP1O0Kz156jY4mtbS0P++WjrmqtaTYqX6JVupX
uADdwWyH/qDPmz59My3+c65noHWLZ9aBGC3XomsQpEqxKpqrvBptXU0zuzWv1nrNkIACidIjllV2
4aq3NXhzRUAuq0qQ4fBmJe+ExOohteOvpBW7dWggpRzPG5bw3/dkHeuULYktC3doENDCd63VpNm7
DCuSXYmT/NosRUUSdrYf89DnDIC+y680ZcGbFuHScr6SbY+WgDsoUN64sLmZriJjAJ3gYZ2tz7QC
XmM15FpUpAZu7GWVhvpSbYoU7nShL8mTMjaoTGwORo7PUaNW9t72N2aEbjkIN/XQxEaGC26/QXoS
d8tqm7YeUXkFWCg24k/GNNqHCtQsTgT5o+1z0aOuahYZRI+l6iO7rIwq5OuCOK/dGN6qj+bMxGh4
cIqQgAjyK9FhvGNFyntudN4eez00Pa0dissLdN3yg53NsuZyt53Fx8W8kXvEuBaGGylQ9RQ13HrZ
ACi4Rzl7nKWi5R5iG/eN2pYbf1aZjmapc9uKeF15s/S0384vr9Qn4ubHEGShMOF31fQHhbjPwcxN
gjPIbqLWZoy4putfdSJmiEr45saYxJ2Tdv6h6oWxa+HtiVdLfASaIQ5VhoU51DLeos6SwComVR65
90ELwe66NrAPAAiyZwpQDyIn9F/ZO7FTyF8+nqB+3K6dLMaIodejHeC5TT3uq3x0kc0GA7hgOET0
d1TmhNGLnt73Fe4Vv/12Wewi1UHZBO7YCLXpfBlQP1yiFz3t5EWRG2W+HNZgX6X6+KXPNXRjYts4
mASc11apx4ti8tSDnkXOIq5CBCS5O5L5BgUis5rGCYUi3WvXxDviRah03mG6Hhyj2NmImokmbw9u
XoMmKBJ09pEabOGCrlsPZxNfQ1skss0WM1Tg5Q7PyJyExCyuHKzoMM5pSlZmD2rDANFmZUB6g8xA
OTjtDkewFZp0XPB5gxQBA1iRq+idWClQIiB3XrkPQcOiGlccMrgMcRL5u9TmXVCiIVPOSuUY7/28
kXViau9UQjnAURjs5IYw6vc9WVTnIS+LFPgEgQPHoUCWittsJ5/+QNUYDeSu3LC+9VB7cCxIaM1V
HMQuOQRkGu3B7w9y02gtxpTCP49ByCKdbDibixyvlYXQuxultKd1Y6qf5efK8fbyNS7FyVeVbW5n
GwQlmBCiuuU37t5PSnSrumrEusdNX4SFEncHA/4gN2jQmjOsGK4CmPgrzakgAjfWt4z5F7gB3Jsh
+K5wExt2ev6o+HaiLvP5zgxRFCng705L+Wx6IoQki0EMqsQsB9Bn4Bns/QpICAKouG9u9D54TQGM
xRwYuVW/AazGwFwZybEtRLIdZhMDrK7yQwbSEg7fvGvOG9lyadaynWhbA7fDv9tkV9kh9s1y73Sf
jVTlCvSxtUN1dilLOAOUh7hN0bafG2XxvGfYyd7oGdorO0Djfm4tkqCYHb85hHVp0R3jqsA/07FQ
op2WgMKGgxmn6lXcOdOV1Xr7rlTcbeBk4zqq848oQ+VEA0t8wLpi2miedzdCsD2ks5q83IvnvTyq
Ec6Su7Ly0uef6hwx9Cj5Bcny0lnuZblT72DewNvmM+Tmt+NlnT3hdif3WiLcOAPABZaPXllmEcG8
+SlEOCtHlm3Q5wk7HksDA3o7FJvKV1NiGgXD4o9X6KUo97oJv2hydrxcZVm+Zi/FDIYzkZDxQIQq
WuSaCnh1fuXo88sHIjA0JVnu5+fIMt1Vl4keVTENlwS5QSAdORjWzHDuK4IiBuq6cjPAJVmNvJGX
cBuRcNewUoNHCkLJY4iGW9VipoFPi9hFXeJvR6TYWnxHZ+8/G6j4BKmf3QFTSTBNs5Pg700/9YrI
9Ktr6f8ne7GKV/F6mBxGn7W0JCCGjwLR/BqSmzZTxfcW+NBTfZS1rFqgKMhd6WughdAIkMPkmRmN
gcf1chZdWHhjOkOXIpsQIp1fsRYgAFkzrp9P/nPN5ZS/mSYMQkdVw0Hy8m9/CflpshiO8EjPLedd
+ennLyJPKMsRxOJxef768jtcTqXGebXUSQznR4RwGCDmn385v9yTdeevfWmWe5ffeun4T3VFdowd
AkTdhoXQfvLHUbAejQJzqdurai1KY9qp/fg45OawxDZUXw1adQ2dHaXiHqReN+XPceR2q8Irn5MS
fQeL+A5JZ9Xcar5zK5Kh/MRS+BtT9LfGQUp2CvV4ZiHkm0Knu4bEGmaPhGEiET7BrlAxvUv8g+2B
AA5bQFi+ZaxAWIxo4HkNGf7m0Sgi3jTg8JAQQUrA7rpHRG77VVupL3ZhTgsQsGQ8nWOAiwgC2DXW
rHArkvlnmoDCxh4zT5AuvGCcTUO8fV0xP8WCOMY2uWnEKhZ5uOzqMoV53Xz4SEHy+EJPgXf2qjdD
tLbtT26MVKlTxjgVYSpp1vWGONJnQ8HAtoN+jlS9XmFnMaE1uXda+5DxuOyQ5DhI5fpUmMcCrwWG
vug1dJGuDcP3fvySev42NuaIWEweNkDDGG0EkINGuDcrFqSA8g+BYWyNpkTSI2j4V8FNBc7ybvvp
qlQ9a4srJNL0NhqYNSu3tm5eFMd+txSAsnMAIxt5t3Look3G+wQJSgPuWg2vVpTozpipvQ5T40vi
p1jdWslzl31RUTxqmXLdjG36ltXMdSvc0w0kN6txthSKkClir16mME9n1na5DOzPk+eqKzP3xL5I
0m6hpmaA/sUgkKpttkNd8Z+d7czgXi9xfyUF7zZv6iQgQNfBs0Ae+JgoKDoQOGlW8Nf46Vq3VUxY
pUNGvLlG7C8qEYLWDPct5p4/xLypl6aJm4IaRogsaE8+yG1mJMppspmA4gUIjsrWtkPjH3oVwWiQ
HMauD7QHt0cj0UiLfZhV5n1kug9umV4jsMHqfZZ6bLTgphXxtgFXt5p0Ze0RzoDq7Keo1Hpbpa/K
NWHuqxzFindgklf8YQeXzFiBHuZPGDHAQRsXyylkmIyYWy2qYhUX8bSdZf0sRIa9qFYxkG3qg+rE
V2o3jjdguZJ9hohhWZmLQXC/appfLMF5Q6OoVlqRirXZ4w3ntpOxGXSnIUvS3+oxXM7ArA6iab4g
n8d7WXWGfV++KEAWJqfDD8Mo0f0xXQhXgcmcqLFOcI5gfXZhtdC9JD6aOgSOqnPuZwm4EQ5Pqvnb
3Eo+VYb1xRIWvFlV/VSK4qVkiFqOXYJbE1JFy36Y6q0+9d1JBSwuzBGxKVaRpl7U9Mp4HZBV8evh
Gn0NEi3Nsk+0O7toxe2Yf5u9dYtR2EdG1oWK8OvReXSuKtVL7uuy2KOfbxLAUt4nTXuGz7xJw3Dn
gaVFp8UVywzlOKx7UFscE4GAeifefVK6xJS9B8upwBwc21iYW9MsikVlQ9+OWvQ/CiWFcI5SWZBb
B/R0sAny3HWvlHCzOh80AYqTvd9+MMmNofMZ/cpncAJYLuAkxWdBqkx4h8wNh01hxdeVr0E1C5LP
RQKg2/fAC+E1vzQKRj6nYhLaEPfRIfJuktB/yXwYyTUKC6gw7OA2P5SO4h/gT2/A+HvrpjKPiepU
d8pgGsBo+mSDets7gr0CclRdLtUxwyOrYY1rDqyiG6RS4/426Ax706KgX0BpazHlRAq7Wbm6+h4B
prVGRJH0PnqbkK430YtDJAKQuOD+2uTo/vh6/WwgMYby55hvxo4LrT93XfqtjARall7t7NCsyi2F
27ecqWj8pg5MOZzcVw9hkskuHrUQdoIo0Fwo4LUXU5huY3OYExVG9pDZiHd73srVtPY2da4EApZb
UaT33ajlqLbY5roPmnTdlDOrCo29Mi4bZKGnElrkWxv0n+GdzdrmTw04F+JXQJ5E+uBF3ZMy8hbP
AJIOAgSjMtzkuv0Fe5AmZahBSeLgdbaxrnIiG07vrgb1Wx+W6gork2+ulu+SsENuy3PQlpq4/aIS
8WZRgtaYLxB6K8kmDZCUGzx0SxNklhQtw+IlKXOkj3N95TE/Wg1t9KXs125awB5vu22fkKtp4d8g
nBOBCsddeYs97Sk1VHdtzED8MgIzgovY+5ij1BFHn8CQ5MDUTCwGRfelFQ3ybF7Jc4HzcBRqAgha
sNI/d3C1lz6cXxAZy3JWwrdbxLEFGBYVP1Z1HF3Ayku7wQ3EyyDPTEr4alqnKfOvB4RNVyGE5K3p
t6+mkRwKVsObureOrW3b11oenmoVOanAM7tNkrrXxJtdIJE4KwYBaMOW8PAiGsu7KtV2vIWrtdcg
je7gK6HH00sRxiV44lmH0dZhIzJpXPSopy2iPrmzSb0sxEiMJERYVzeBSfIfESJ9hsM9MGfUP/QC
7ClhKDS5+tk3jqHwGUL1UbyVYfyEtcJb40XVYfDbeqlBDNyzXL0e/RxFzyC8MTrtZIZavkX3Lsu1
W4Tjm1XuxSiRKcN68tCfC4A570eTwTj0q03bGU9NhYxVG/JeJoBwbyrGE5h9E52aUr0rg7zdAns3
CPMo93BppnXWzsLSJVIaTYb8TwFLdyCzroeeup0acYshCaxvIE5DO11FanY7FCrBav5lmePsR9j/
Sx9/+bXmIMUESwP/dCzrTcguPvQHP01umPlhNOQ4T2VSH7E0uHWiShyLzvxi5iFiALiumVG0JFek
r/8vd+fVHCnyfulPxC/w5raAsip5f0Oo1RIeEpOQ8On3Yf52TWzE3u7FVMz0dM9IJSrzNec8R8FG
Ulnhx66sSwy4enPMx+TbyNSzXHkfYY1gfEn6lmBelK+YhesoQJQoJ/PRcKyzkxa3q7eicbXGWM88
GYuB7D48RFu8zp+qndu907E7zYppx/B3wjDgf8E1yBmiUgJawXCnL/1GiCcY0CIRF5cR6uH0h56D
Kb6dyuCt15pHECATqLV82UC1mE7OQCUOc+NV+B1yyic0A3FpWnsh50e6XC5qPnU9aGZhE+oyEwG0
U3aqh6axPNPsPbXmUN7MiOnnKmdKhrLGtYNrtrUha/3o0HXiY5oiA5XUdbHEgwGF8KKN00402Ls2
I4/RCxnqnlnu1rUTD8GEjqj3oaulMHnXVGws3M0/FmVdUlLdevR82rvmMYEb6L2A2C9t2JY4R6sF
eW8eeHcLmqexDT45jkjXppjfi9EIYiIdDUxu5aXX9TNr6yHOjVRx0zYQT6qcDcwcexsDvDWXR2Ev
6t6z9DrWNaOPmIETp5ELsmKZTB4xDRd7YoVM6I7pFmZKKi2sIUR3EkhipMvmuy3svwQJLLvKk9o+
pbTazZWu7mY1x+X83FASgigTbuxW8iRmTBPwQtajxdHAgRjoD+AQb7KyM++wMJxcVrB+NQcxZRLM
oKnswVnoYe0Mt6Wd9fReiriNiQFl4AH70nTE2NOYYz+3+9Ns9MXBcvt/y0M+eCpyK6ATo5m7+5bN
DXfHH+nWgGArTmUAR6h0h+SmaMmqc7Hu5sO1aIx9zf1KGZkcnVo8Wu6TFxjGc9IbRJTOwz7wwWlb
YOC67mOYGJzLEXGqSXEfeNZDjaxKWEPEAO/B8MlaaDsgvcqA2qWGIIn0dn1s2cqH7MmxsfGOLxlk
IwM2yq4QEhH8ZUIBt3M8nWGyepQuijetJYPDU2dPQiXDMnw/sugMR119O41PSKhPdkcl+SUtAbYE
P/PVJxolXBMzRsWYb2II1j7a8ClTNnPwvMfIw+q4W9iL5eaulgony8JtA6vyeSEpN/SI+bMaz4jq
2sO4Z/hDRMIdKP3OZGz3Y2b1uO+cREVjKc/5EmAfhffVe4x8ywzIopGQJ1F4AtBbUMR0OfC+ZLFn
t3itXP7PVeuIMBgK7gbrTgfPS9VVxiJHV15uKN8il5+Ssz+E8wMBsnQ/+rGQHHh+nLS2x4dJYuwb
n0sZPNiAelW3MmMw+izE4dsPwPKtRX0tTc13ZwZvU433Xff0HbYIYlsIrSZ7jmQeQ84xgzQy+jZN
cQM1ZmAAVPvBqey17bs0d6lT3CVi880d5qGezu1lyvM/Tu65u6mHdOSYr3Mx/2Kz3xeOckgfmn7s
BUlmuf0AXXHiZ0bbZsPMJSRsPwctyVvcH0sdvJWrcRDe9ANh6sXMwE9vXsFp+ErKbDmlAcVyE7iP
+kCQgqaeS1B1bqWNZ2TLh6Z1lggxvFMSHOb4fCCJbwJjaqlrm85AvAl3VN4XSsUa3nUaxKsAnJLD
8XrF4ETKctoaN1I3BSvKTl1G+5bVUBrhRyAWda1fdFjuksjwHT8yK1qq5Y7ehUkQnlQidkZO4YBx
DaLH1xWi/i1dCvT3CRgpb5nASE20gg0pffxmb/ubSYiuw8rgMTV5tF37hVPib8fybC9q62BMaccH
A3zJGHBqJ2B1uZ/Tm0mbuERTPyrYrENIYrUQOBPM/u7VTfVpH8Gd8h/59MyOKOlSMMkuPgu9Kv+r
rxkBfLXzQerSgFKY1PgBJwS2sR5+6sQzOXgkCCnW1STde8xHVlwcBsPEoW9/MdygQcyWYwYN32hG
M+wm8EXJ9gXoU3M0MhRGfROWnfYu001X5nm31Ahv1mg99eZ0D67pwTfyO/DzIDYLItmKev62AL93
gAF6GvlOWjDH8uwl9QDdCez4oFL9c7bgkSNQiw45S+8DszUOwNSp+7ItlKiSQNaDGsIqeYi7gVNt
McwQWT2TUrh8eEatnUTaiPKIK9LWR1Aw5CaAl2NvurGv9aWVuC1t46ZkwpA7IDIqb/6yuuHDB45Z
r65iR0aoRDWjiTa+MtP4SGEsYk0k26BZuJ1HO8wnY7hFqkuCFYsS5V5N4LsXkXMr2+AskFOsrPsv
zIJKwrxIZaoGvbud0OvYkjyjxUmu/XyufJd72DT/wBDqd6WcJLkMjPJKbuRFgGcZdSgSZfkLE5PF
JLSlxMM3NlhZGmcwv8kqQWNN7wDtbzSYJGJ1qbS23UvnUbXai5x/g4ypt2u8zA6ESfDIn5rz4nku
t5w11dR83jGp6BbZE+08yQngpfz/+wrbP8uvUya8W0fA3AWba9w0sKg81KlUmzaVA2Il1YqcgDFO
EJ3I2Nof7jNSWwFz2RwPeGtgeaVS/2NgvzuQ9tGFArEkpcUus/w27tiZG5SjfaBftx6VWHECPRKS
7FwMejvIg29SYp9xdWNfwImHAOFQfrsdsSL+fY7rKNbmKpJBKmJjDV7Kof8d6/Z305Q4xLxNTWvs
6FQSfsYAWl4zQNKRCZqmBG1tOxDU8izYycFZrl7+bVf1vVOvzqlbiW+pqTun1Vp2Zkfw9kBOGVmf
O+VCV5zwBhqvNbGjilaAw3htImPMvrUpzfddecTrS4JILZ65NK+WWB88ohDCOra2n5NRFkE4Txbf
Y8UbOHXkRa4pT4sOpEjzcjMmrofaLHi0ZgO5VBXsSbGILPckChc3iuU9ZQygd74NmWIzpACNRxl1
zzxu3jlzee85rE+RWWDJf3aX4jmf1kel8ocUm3M+ittxqPd9f+uU5kfLt5BMJER33yKj2Zi1+8FZ
eby0G5XDam9Wb781pqsk/ycgBIhC/s4qMfYl1ssKFwyuA6moRfdbZB6eF7qEqcap4WgvPpmdwtGv
E6EIBLaSpknYeB46nftpr9ODyU/LSjDwUQ5m9pO/rs8drIqj8cFSwaooEOlKQ6+Y6v24wZqIYAVm
DRhxXIMYo/Dn6m0w9I4RAj5To/7Fhv1pSfmnaf7MQ0JSBguOWk9eWCM9dBogQrf5Nfliq1X8pln5
VDntM+yMFdx/gDa78f4EPM+HoZQfRIAjic85kopugX01tl9V0Z/63ntqiJrw7YpBgTrZSxNBH3py
nAJPgf7mweUB477PFKvijTThq5XJ8tT/ln75EKSvMwRGc9BusrE4Ifz8Fjpbpd7TLnBu9khGvFCH
LL7vp64GJxaIyDS6N8wxYs0/ynH4qdNbMMNImYQgTHT0r8QVAwLJ7hIDwYJmXb3J+XUMcD6pvQ2r
TCgPGB5CdmhMkai0M0KovPycjG+WDeU6fe9VijkX/Rs8Bg5BHQVa/rjmh/+vdXgGql39/6bDuyDn
k9/l8t91eP/+h/5dh+cb/yJ5xzCdwHMd13T+U4XnB/9C+OahqbO44W3HQrD9Hyq84F8GCkADpbbl
uv8mnfsPFZ77LztAzBE4BvpJ3XDc/xcVnmX+T4pZ1k+mDu3Ed1AIBq5hmnyz/10UbrlW1vsrUtdZ
xUVTdVw3nTAiFtvaqRXJFXTV2fFWpCCejdcdafAKCemoq4dcq84FIWsneC1QCfsi2RMcNdKktixc
R6Z17twD/rZqOxpFDUFAUcaUxVOpjU48K9Rb6HBQ+qEfm4M8Oc3d/NOb+9yQK7LH/5RG/h+k70wu
/vfvk3cK47Nuol40dPN/0RoqjnUOOd89Jf1qhBQBhK6U9fG/MuzRVBDZGiAXC7Zw+3Rb16UtWHFm
mBEApOrIqu+1SSz2QbrAbejUEImK/IIye5e5cAICqAsccC/u6MHEle1To+l/WCXa9/+8VHUGnDFQ
epyA5bJd+h9zJqCu3lee4Ipo8LLX7lS3e2R28wVQ12lBTQHVve5Yd5CAqJPCcQmGcguMsb9KS3RE
tZOHxtf77GsZ9NLtJSAoHDID3dCmetlehm1JvpStd1q1h//65cADzokMp0GnxrYnMOlBN7nMPy8Z
IqswQVgaltum+Z+XaZP+WElC+HJr7MGh5nAS3bpA9Wd9tEcBIHRisxcuNqQt5KZALpfuvdXzIC42
xVMmec+QkCQRsjr9LLQ0Zcsf3BKux1ZLSR8jEL6rMHWq9duwWUGP7UNVqvK8zmg+8rp6dDepimjr
5AyLQMTkn1dw+PnHddQRa/znyz+/pglCDu0FfGHdZIfcGu7V9hsGHr8hnenhkQVE2AnQ3VRWjtBh
6WPP4DeTJ7ekdDxsGWVgn0FFO2hs+LtlXYmtfyu1btqjdVDkXyQjI2xiDKruKFJ0CSy6Mta0wTKd
wUVTcGoKNV2eM1Kz1mCXjN2XWVK26h2KtWyT2SyW8UDfwOBDN/fk3UicqVygZjaReb29CJeWBplT
fpk0BwFrO6h9KeTrP7/0z0uaKv5lvWp7LAgPq866a1dJqZ3/eRH+r8HkPKpYDO1S+xMZ5SayuXEd
HqpOVx4YyNU5Y9DqI3t2sNlRn5v9eskttDBTZ136tr+p2MmHbm5++u4HDSqjXiI+dsumDtJ0vg2R
gy9oLe211RA9iNktTiNTE5oPRvmC3JxmLdiPX+ZNHpES3hS2k29slxuJkUW9hzTDo4r0ZaTqPjEh
yi7Q1oi/CvJntIRWWDkVRda9rI2cIKXyWsk6P3RBGmWq849mwOScz8bR2wxJWqVmpMD0CygDtCAq
1bgcNHzXla71IaorK9T6ZT41RIXa0tjD3CM4kenKQW76M6vnM6Sw7eyMzmzCFhYe0pUWpgBpaJkG
KNdt3/jzAAZSaZ7pEoB3O1LFWYfkDtbtYSR964xuZ9MKYD0gywvlVbf3ZWHv7UARgjlcyq7NI1OM
r30+frlrpZ2VJIUGHlHiq7AhaeIiZyb4Wd49pWKZLixlxQSbV5ubFwDyfiSEvoHDaBdc9A127cdO
Ogc0xbjA5szam6zfvM5haZFmfZhpFvNX3iKe4uCAbHwzonXNazMitVFltZ6m9LtdkDd320sVPHJw
LCd4lIwmqnYIE51DkQsT0UFNqds53WFV9cPgMfkCBU/RB5ckrhs4h2iqBkip4diSJ1P6wMZHpZzQ
MUgxt0R1pw1I0VrKklOQvmw7wbMqm4s70t2k5HIvSOPKRKOvmH6KVqciSou9bxYYJeeMvVjwnnn0
sLg593pavaLnYI84kza3JB16X9TSi5MlZ0R1jFYL92scCM6TwprOWaeZTIPL55mZv99ZL41ZndfF
1/Aid+BbSRmsScVdvCc7bT4xpXaxSKN/HvOlas5VTp6Oi2oTNa8bd1W6AotnBN033hx56cAj3Lvv
mrvyVZpTXHj2yPMgSSbegn5khlgGKqtpugPYY/M1ISP5yDnx6Fmvg9Gn0QQ/fR+0As3OymKm9Pm9
9JKrCc+YLyYWjZ7Fo8kMVKMjC3p5LOjp0P3pXrR20rklD5SJmGEw2tfpAbcxuBfNTukcc9GtkI9B
hWgWovmA9K9+MY+d10OukjxejfVYKVuBaNKvdWZ92IegKCAt5OLHXTIyYjQjSofCjXrVnQKjwSbL
0IpNGCl2oxSEuk7E5PEnLCAiMIC0LLZy+GlJCZ3V7Ptk1+pDbAE42vtoXXYJruUDnvs/qgD+opXJ
A9ICudNTPYmYa9wJL71YWwKjWQb7wgVFvQl/wPU1RxKMj9vwaBTLsajrFj8iUR8M76M2795Mg2GH
ExCOZS3wgnPKl2zqGXVkI3sE2jhNgW+utYK0MCK2TjBrj0WKFIwGOvYZvOyaTBrHNlmvCuEyYw3S
SOikBou63BLg6lYt4Dxaq0My5sS0BzS+VYCYZ+PDTGvNl7FoL17eko3caNqDy2aUuZ9729bm2cQI
62sYy93vBDhRxMnihINpR+izmFmMyAS8KV+OHgtuWQKPrhxzCD0cPhItUEjwykeuU5nNj4oP885t
aR8zP7kHr9g9uaK62mwRRnJYwt5HM9tb2n47yvb0LnfKdOsX4t5Zab25TMLJiptJSTQd9kV9f7+2
cHpb5BLrpJOWnl5XAYzeMzb6NVJCva9Ad4n2IqdPZ3Re84rEldQGfuvkPJaGXWqRPoKDEgx22rRn
IsM8EfAffTpuOxamLugxdii2HsBFZ3R+01Gxwc+Ch0dU3Tjfzan/0TUDaborG9aFOUg7Izvz3quA
rA+70fpYDlDWzMVfQ8/33gsTY1wiZwMhvGvc47Ay7+tsPtht8p7l8CCFmJ/JOIDbPdm/FWvKdsmH
m5LMsyKgIqOmkdHSQvytDGZTRMu7p0LUeKl/tXK02f/Abh2Tw+g7BvnhVtw0dUdHaLdf7WAB8Blx
H+RINInlJgAJz2l3wCRHUo9GCSwTNGFpOt54Actk8WybhJi5or4xVHf1Td6YvOiCcB1O/mwcDUXs
50AM1efCDGT2l1e/rRGMSzse5aYlGXhOnTWaXOFdmPafjaD6O/gixPXfvNsOo0KBDsW12+tYGWgM
tKGJV2BiZ2D/CwGhmfuFwhUKtbemsBixxpiYQ/qyU5C3lxvhkQZN+ad2smCI5PCiib6+ejC/RvmO
7/+PH/hZ6FO7FwOYIP2pBdpZOngrAgYmNpLYqqrJJTcJbYN4XTPieYHcQJ2XFkcQzJFamMYxm/uz
TivqrzJD32Dtuy2VO7UfvJWlB1N2QjZgsMPQZHqugrs0aY7tio1OQrCsEhJWvGbyQ1TQP4phT5e6
D6vy3Ug25lXDCuq7Zb9vx94PxyyAZiY/VeVTS5XvSyWYqxSw0wdWarZ1mjTkTXzJUemCTkzr4d5o
SWxC4+lElQ/qUhe6PCQw0mTSIbsxcwoHlgdeBZTF7Nu3cWF9DM8nBW/ObK8/TA3RIIXsXkxTvSoF
vlYkbMsqEyfA9Gd0NW/vrXV/DNSraDx2MrZ/tJbkkJMA0RQyC0tSvLz+NEo+wbnVwOYmv8Ua0FBZ
JYjGedvHUegzroR5jrW0iGcD4o0aRiI/0mPKT3nf+FWzh2gfpR1yJLSkoeMMF2utXrtO3HqWTcin
Sf6QkTKTn/Ibm0Uoc1MTFL29hoAhf1r5NQ/mC/fNwWKJHbmO/BUmYZur4nnN8Q4M69qfqDl/2cjN
+7RuLtZMBIrmBlfwWRetfFgpsx8HyjGwU27U5CvB4/kjdh7m9johhpnzvTYfgkVulCeUQZNJJDyF
aeqIx4xRO8k8L3WCyAWB7Ek3gYxCHHjrdNDNhGvt3NRfT00xMVRl0p2NUOWkvqKLIu6YULTTZKwX
7n3xkBAzzSQvLYsbV1h/ZgNli2uRfoMkBzBrfk3wtrA5cO/N0Z7jeWZ5Z3QorDLqJ53k0V2XnoBX
dGgsAsYznkbj1JVsEIVUO6TjOMCNYgtwxKWT5Sez7AJgTJ0RJj5qUUtnGpunUwzZBqVPSpi10ikk
iQB46eAxW848n3rjfi6px3u+Z4c9yibSvWXSy/S7dS6aMP8CvYKWvHVVziTPTBvZ0eXZwRsCi21R
rJQF4mUtjFhkw7vXpneq4Nlvk11H9EqMceYRlB2ZdS1n4YhJhsCB4NO2SB0csIKtM5uhNiDLt7pr
VPdq1mm6mxyNLWzqcJIzGuDG/CFoEM9DGWEgDQ6SSV7DhjUMdOCMTaAR/6z3YCcW/6AFfb1fPThz
fW8/l932lnIWuqzhhkQsu0Cxc2uGgECPWoZa44KNtpghE/oRyaG/9SXqHSWR2Jq5SXzspGLLMO9I
uaZsK41Lx+i6cpnG9v53ks4PXgGq0a04JezKrOKy/IZwgb8sdz4Ai/PkZHVJYbXgX0MtD4gKZWII
aRfLFvSh1CLRWCCmqWy33dOb7bTUnm45HNlGM380/MjPx9uqYfUDCC7U1K9c8o85BxufmsZr0DMD
WYazzOZvoDHipC1HXLks6WcnIQEjDeOxyIl3A86+g8yMvGGuvuWQ3QR18N0meNMkLWJbtWnUYqad
yZFnrYMDjeMP8+TFk8XJYJhdDcszjPqW4FtwnsPJQk8R17XbH/qq/XYShx2zu9xrrm4xAQCdPGgo
LRyr2xsrQVZqdQD1KkIvzTwSCVPiXub2rk/8DMdIfoK4yVhZnxAeB6D+GVqRJlhSwns1zhvLKfO4
XMsDrOnxMCmiEdwA97mbvjQWk/QiaOOhLB9FI35IIPsx6UVsxIuxvre95XNC97wbCo8P/fxZSf8p
JzJnInPULDCv9VUPUrEl3GlD0FLB6zO67kZ5OqoM7b0CfTPYNA4VaZt23z3xH6ZsgukSD375rrN2
EOWAVUBhdNF9iryxLbP9OBKZ0o5MkucGPMRyNhbNjPkYI4TjrNLTG7fEtdwkCHYGMyV30lVhMQvC
DKqWLROWr6Igmlq3WNMjIwttTncMe9yy1QLXMyVrXafCdgIx7UyXnB1UqADHV/Gso4Tdu7WJggr8
uswkNWCy3m5/1acqyFk2KHSOWSPK/eh8MEHkcVV5OC6g3CQFySLXExiFd7Ry3K9ae6l8nEKQmypR
sZhVbUnFwMeBskCSEZPLSNQeH//tjSyF+ebfTGLlzQCMxBidDtxM8DKVQFucgUU1o8edFpiM4Fny
JEx7YSeLczDrHf+J4LdiMC7yvciqH41ZQKecYocDDKSy7dw7ekAozEQQkgseGIOhfqK2fy1a7+A7
yUtgIR1Wgf/cUESGVp8IwrqSB63jIlMJojvaIgSU1V23+n/hEenh+hhMSLoKokCWlnJjJs1LJ+6D
KnRIdjmRhMhk7WA3HnUTLeXA4JHL8Ts38iRC00zAjtdJ+n+TXn5LOFRKHROX9y2ZMdKU5AMTZJuE
m7WTuVtHRy7QTajOdVhoWPnexm/I2jRLD8kQxMKqdcR7gj0A3zBqZqCkfCLTaSD7ShSXLMFFvJCu
s4M/+tYVryK1XwmExfwRdDdi1r7neeCOHT/zbI2Qsx3bcbr2jh2Wy5UzZMLN7CD12Ok5mXzpnUB6
p2o2nckU8NvmoymT214hDtfmfVL61if56iQvruUy/1JaZFr36BQS6LaD3ga3EoFTWJO70idBSUM+
E1z6ed0vFm8gVf6LMvCb2SvUWS5Kbj3EBy4/uz6F7TJyiK4JJ11OJ4CvhWVBuyDtSH6pq6bbJlge
uzFJj1WZlOca+SAk3LPsh+MQtDegJHkc20kdA2N9sTr1lAz53egjLcvc7EcAH3fxxLDkcx5JHHi1
M/uhGELLka+tY98NOuIDRAaKmsJT1cX2yicwawDCqPoRGzzWfVQSqRE3NbEoSepdAkXXuoY1sVoY
a5KPhO4GJiajKnVxGjKssvHH6Ge6Fr3hpK1PspVHuDl3+vZZs9qfrm/eiAwew1XRcU3j99pqLHcM
k4g/070f5SBYKY/PfWO+JMaT5pK9Zrfa7zAuVz/12Y5r0g55elQEP4ybt1ffwCVJsEdwORns9Hrt
C4o+aXtA2/hkWH8o2EKYfjXLxfS9c/PTInOPJhqG50hu4CA3kdGvOZW3W3gboHGCtK3gPqHjzFtx
h2v0lz3qU7t9z9o8vrgtPm5gQb7PMswg4AQtussRTRY770l7BoJyNQMYQxkMDHv8a9jqVPEukm58
VWlunqxCnIB+oHHpfbKCm4D8HF2lIX3wnkjEeQ+FAilRdaYDqZRDFv1KIuWSM0Is/BUZ1sXqkJc5
xhKb+Tgx1R+1U6oFTzm9gtXp3NLFq5YgasJ1SC4O9s0ea3fo1os8YTDBNzZsiKtSvyP6MJy82t0l
dhs5IyINH4maMtlDVpTMfkmkj6p7/r0c8Q+sbEEXQpMAzHUH9J9n4LbZMTdhXyl9uCRbGDYlNiPM
df7GhLruEA/FfgutV8z05m7t94wICqpXnZ7udra713JvCOwKxmiYez23X0F0GqRoARZQCNK7MkCN
ra1/KqG0eOEx2uVTg9eaVmLvTwgrc0K1grV8G4rej7ThsYNMGLl1Vj0p/cxB5MYV5rR/pk8AWNvP
dqxfgp69fLa0f21q3VB7qNzsagjSZpamz6NsnNSNn/V/xywNQju3jUO7oB7EYuZdE4p8aq31S9WB
OiVFRXrvyoPQ+ct9vdrrJZjTSKvN4ioEKvo+hSW3cIdwgrKOvUPWR4sB8GGHxs07oEPL48oi+ThZ
jeXYH6tajbf5SlDgali7TKJ28kcdP4p9NVHcHozq1wJMEQUjcTfVwqCSzLWS75ul9IC8TwpVUE8z
bgYVRQhs+2zqQP7hLrtYxXOBvLu4X7QgoQNRz3OGv7c1iEJlOh4n7D8IV0U+2zX8OTHPRGAnDX6O
CWN8gaa79p2nwKyzS06gWVYUZzE2y4UqmeNrkfZh8Po/ea3+CsYyZw9puSeq+6oxCkwzk9gDXXUO
MC9IfC+IdYMVOHh+8tr41q2Xyj+K2c+la9clZC827OE57iDJczmak+S4Bwzr90Nx7aiRXNyKZybx
X0W5YBwx2V3TOK43REr8FGRLx4nFVMr06QhsTNGhJqqHATw/OWPM5xhf78vCQCPE0zuqSjzOwMcR
FFgnXMfzra5lr0mj5WdfqK8RCelN3/jUvakQgAoctG9jsrM0XSeXawExsw0rCeDW2cGP5hATeENc
e08VZ0Fy2xHKBU7NazbSXcCn1lNHiYQZnn2ASMiUYVHYyyNhnNqUEU6rC/mQN3qs9+aJa6KLHP2U
NbZzavrfPtXmG354f+euEIeiXVlmBBo7O+3G06cc3di7xU6E1Tklvqd1K0h052U2rZZU4tvGMiOb
xnkf1Acd8zbmgXIinYFVk58N4qymnk/oXedX45kEjg2O7d4wmh32lo/qANHMX08uj+lSPIolu46r
+05w8w73y3upKefQzfxEPXrQYFTjwc1/urG2H4QpX2iXk3Pi/04rC0rYaztH5B0FMAFnJNOcU8Jl
4iWH8a+tEplxes/oaD5wFO4cbfSfmklL9s7qPxPWmZGM0s4Pw5z/5GUDNhaXT4A+5ziX7eucZwy8
+EgawfDVlJZ/2LaFUT4rYNR68J5vGv2xGe8SRcZCNXL9WUv6niZ0HHppP6xg31iyZGA2HNMGkZG/
CbYE+3R5S9fyMqYMUVfhfUjDehzQCGcwLantliT+hy9HBSF9asO0QcGFyf2hsPSZHoiwNMObjqaP
oHuab7yROWYF8jmETGgjxMbgXZZZ3JtLRpxytiEwgGKmfuzj3g/zdi3jykv8yKjBZpSI1MYujfpq
vp3Nlc9kd+ucNRuPb5F0REaN9Jym592Ia8la4nFAnhh4jMDdrZvMShUh7rURcHjoYLLhx9b4OpGt
79upSCJXt689wi1EnOt3PbTIn/zsaCUkGATduz1biJET5is1ClagnJyJQ3a0pXvvzEvLcgnOqWkU
Los8A9JiSVWeISryLRTFiN+9HguUnvwmLeRuj52dIe2FeV15m6z1N81VRlx6CmQ++FLCtNjOtCaj
RBkVaV6cvP6nmqci0nKEXLqJPtTSbDRRyX1fW/aN3jWPZUmDVy5krfHRu/MD+ZmqAmcxZsIFOmxX
T19tNmc3JdvuCGG8w9NU7i3eranuMOs0guHOqGNsJ5CkpG2OYX4BfSQP1cKMPVnjghEZK820RRbN
tnr2nM8yW2/zGnMW6zd5NhwbL1q2Mwle3HsQjUNLd9xjWrOWtoZhrykoeeOKeaIS7ZPU8lchZ2hN
+KoZLFbRtCVU14xnCrnN7VeMRNWAFoWkmjFyVVNGHy2j6rdssvnTg4x7HWIvZMf0ttbFfBlHwq96
IoCz2eWmn7s4Kdub2piHaM1b0gm6zkB4NT/OJbmo5fNYkbuFGx+9gFVf0BSCztVJk3MMzQTcSCz4
gpqrQqWi8t6MCJtEG7W0B9PU2dzoOVkECc5IPyfQE8FxCTOS+N3C2uUGFQhcPVo4D8qZNlPcO0EX
zivmBdZiSNtwypBWbMA81B7HCsTySBl375UVRpIJCBWRFTSmD2ttu3drLkxkkd6jU3MbBPl6a2++
IuXKcLI972x75jesxjJSyieb0jTTt3K86+VvQm3+sJpNcEtcTNxYyciXTWocqJFQmpLHjVgn9WRN
S3ccE8Zyc2oNd1I3/tSAe+O81O4GOcmQiv9GM7iep2rMrp0ojy5+Fd2eu1c05YSMVyaKfuOuqciY
N70bjGWMt4OfMvsiT/2EgZfi0u7IPxd67LX2MZ2pAaUx24fFbDatKCFOflF7B4PQpcyGwzS2hR/Z
9gDoB9mdfCtQTDU9MfcTiqyqtz4Cos//WoTDOwSHLH17RfxV7GZLHjzYu4de43gRfXVZayMSGmTp
1fFoihJKb4R/vFOErHNckCBDzbXqbjS1PhPpXENxOT/idUYZocBrOJgYlwGdRG6lf7wF49Y4kewn
ivVKNDNj+AVcU76QcOemcMFVfSM31bhP48B6g9BaIJ2nSsjpYmyxf9Ipb6R672EjnQCKNoSe5TF5
j/pNWbd4Y1GAo0ElwVPYPkTQSctoSQHheov2ycjYPs/1+uDOJVrzef1DtaHt+v6LbMIiHOdtK9S4
Z6Tl6dZ3z5Gp7ENpF1x+i1E/WFt9gzlopxPbEIu58G5dxuXJwoVXTFZ1pxI4FGSW/A/uzmPJcWTL
tr/y7M2RBuEOOIaPWgZDpJ7AUgJwaC2+vheYVTey6la/tjvtCZMCDCIpAD/n7L32vhJbO3EPzNa+
6bottl5t6bUODFpilB9WMKP5hL/oNeI4CCbBvHyzK/P0OW7mR8w5/a0zaFIIj49TV/NXxpVXmBL6
x+yZR2o8TmYhIST8L1jgNM/QTi9mifFcSu+rbhABdCo5upBhHqToOPfhEaJktLY6cXYmraIrZw1C
eub25rqkSc8WP+mkutYxr0kqsduYakOTgFgYuyNMKKJ14sWGs00x6R76oDwwdWdobNPVzscgo8/T
oDnOP/k6v8kiKzYNekhieC/paCUvnnmaiVy53C8I8c0ucpEK0zXeRCXfhQYNB4tYkEEySTfCp0OA
N7Q71QXFfAwHgsmRKs6zR0BvitWMKLHPceExu41m59E3K46azBVRDTCJaCrz3I7yY4gV3E+jhf0V
3nKpsw8EnK3qluF77sY90juJjmSZdFrMq+wFpwmHzJluNSPCk69YcE1QfjkyN6jD/SJfbF4rLFRv
nY44iqb0jQ2dOkxNJ6Oh6aWkva+k66yHvsBoPBiQbnoyM0n3eExs8GRjO61lMd5cjG77pDF2M7Lf
LXTlI4u4H2M+M7ekjzl0GIgJtKQ7VIYN+c7QlEtrDrbRwrCu6RAJazijSyF/Nc/2od3rB5L4nlHP
07Wee4JxXJ/GXStofrkt6h5yGnfxMjmEyNWUybTtSNHym6B6uF9goN3GMWmi0omPAhMNTf/I3EM/
oSTGOYwuTNcfMOWu3KnP92ZAF6eKkGfnKnjozMZ5HHFsXCKoC4lDy9XpCRzMg3YgipzQHun4F4d4
oznPa3yWpO+M7qlwWTuNLROQKTyoPLd3FnqCKZzPrU7fh5WUFzuKwz2TdgAMZvpFSVEhh4dOnqoQ
RM3k2xt70B8KBptTmpjbqrcv48iBqSiro/FeY2YjTJZ8X/rOwyFuOLnbTsCPbO6jfWqNTN7K4DEc
WXmHQ68YQyOwddKWwMvZuYRd4r342fxNkWRsi/elw7KW5G8zL3F54hi76FadOpfPB14UtmZssCL2
HkNqhNpWWPscQtONKjUOcix/Okn8HW6A2lUmGailV4utjCePDorgJzAX5R5CMN0w+TXNfIQ2maaL
ifzMNPB61khR8tA7KqwjeRzTXWr9K/HT4Ytm8KjzbM2ymCNj+o5MyeEB8Zeti60twxuTECq6XB2p
/TnLcOBnDLut5zBfcyKhWVhMO2IJx3WT6UNp86E3VAvYmhmoxTVP6UK1s0d3187hY8eAjPYdTq59
UyEPBMGy4iz2UA8uOvCuOYezvQtoFq46cDlky9JDKduFoGVtUkfZe6xd6Q4kB3tK0LudTUfGgAyr
WR4YTHZ3dfEcxsG88+NYHMy8s8hKzj+56q1jMRoy++RCYg3zmpzuBn11Xx8lvFhiC22qbXpAfotD
38+DY6uZxpBIv57qwF6XQV0/e8qkVmqOdFsWi97Ae2bL01D4tOIZR1Ajd6xvzemG79Zf6fSpaHIq
pTGCP8Cv1RcOHe6h6ZmCUvS66P3UuJpdCwK6NqeNlbaf3EQZAIFYP3Sxcask2bOB5Lg7Z7TNTOVu
C1FGb3uXKGeFmByyQrx1nAAVZtEbq06SFpTN/jnrFkAQLe+x1PEed8R3f6K2T/380A94KHJB0IlK
J4i71vvE0umOAn6C+cfF/ZpYaGatG2GbmM2+WY0BA1NrbDbJwnu5X9zVGEgTemBs5sgQOkJjVDsa
A4GNSulExcHAJy5YsEbUU6jD8hYTFN1o5kI8dH/8ftGMVbhrDfWOXWfkq/lET/6Y0/q08BAst+53
hbSjq94fDnqRtsUC4VDqFTuRzgypOGbQiE9I3xvc7Vz4Gw7KwJSWCzSFCEC0NKnDHCq+haNCh7v7
dfGe+KcJrhPqs9zQb726a3e6d+dfd0GvHNb/uyXQaJB/k9v+G4n0/6Vfvn75K4gU3TJP+VP/LN4g
ChAmqEyMLpbyflNAqzeC9qTjWYp4BC5R5f6pgJZwSGGMAqxwBKRS3/u//+dPBbT5xraF4/sSQ7Q0
Hd/6TxTQ1l+x2FLwZ5Sz7IZpO7b5b3BmbZW2QFFiHNqsRSygKNcQap7BVXPSC3dWViI3qnAjhs3S
qU49fIR9kPzi0wKa/Wcc6j/uhrcAUdkbU9l/FyizbqknelTGAdDSkuRjqzOQ/a9eY373gQiElcb2
3ZQGkiCFrM40sAraoDR+++j+QSlt8WH8Bgm/vxuYNx1H2I7vucz3/qoHxwmlG793goNZC2gbqUi3
E3XY0QgApnrHYSg+Jm7w6Mb+R9jDBmOdFo1Hhv07J70EgVT/MNB42P4PuyXEQid/pZcvO+YtCnVp
gqu1HM9cPsbf6OVj0sjK8urg4PXEs2dmB8ZKVzeriNQlg9lALYF07Z6/VM9QnzzIMPQMbYEdvuno
GPdusUWH7+6DLjxR4/pocNL64nl7gCzqwspvPkg/exzQxVymf12knGcRKgyMvBEJgEYqmOX50Xib
qxjeozF9CAhTPI/QNUg2N4prCECEmb35w6iUexJPMnyuZNit/XHYs5JC1TAPdMut/Ke/yDyFAwyK
SNht0zZIvtJrYOFPZny7wHCS9mpmzfd+pG03Dxxi8RdfTT2/KNJJd8bE5BtFW4N8bmy3HhGb/dDu
lcfkkpntOUyOliKwpO/XKDxR2RjVg6c5EySPQg/ROU1SEDBVO68ccpHOuT28DcIenWXXudvGP5sE
DmqbKI7UFDRvfZYT0jsoVw2XIk70scaH56JrpN+hxI7A6SJIjyoiuEqzW0n2c6rM7Ii8jfFj5P9o
lw8kj8brEH/IpDvBhOkyekGcXVws78nMyYGpGYtmB+J4q/ZDD/6kmuIfecYAn3yXbeZXP718fiz8
8LFynLUWgb0ae/pHL3gXvuK4qUFm5/VacwKowRrfiKemYcaqc+wZjYWSxbPD8Mer+0uY0S8momrl
diTVGQIYYm0/zkF98JhacuqXLxbujD3tpGOPaXUf9vWwKqNpI7PhnbItuoVT1W3pp6Sncqy+upa5
A79kzd5n9M3GrpRISAxoI/4IjqBEd7AGhf5Eb/KBDsMPa+m4tBld5TqbmT7Du2TmzaIn9z5Z5Uts
ZeQF5FN80+bXsMfen8gNtNa7koEfwIgwJxl+MAVeSyQHq6bxOa9nCNx0maY7T3Ww+vLx2k1Ws1Mo
1x5FliPvqCO+FfS5xroGepG536bQIuKH5L81zIefKf6JdWLR1E47gwWt6wabpqsyGv9hu3NiDBJa
lPKaBzVhhUOwgY0gOQSQmOunzqnoHMnoDwKbQc14Egb15up+1dRDd3q9yFBIbyrNQOB+nyGrr1Oc
gndYeKXlGN3csJE7gkgBmi539WHNIv5++37Rdvk78pbT3za5358sG9+f8frc+32vN+/Xaiane23I
Q3fnnN0BgMMoPmAIdikUYZ91i1D9fg3/JtGCU/rBjnDqk3gNuXNAAdicXze0BtRyRc245P7w/YKF
YTTTWmBzvjJYwXlL63VOibu+P/HXnb8u71vFPoLfGd3DryehQs9Pr39udjvlDEwR2bnf9mQyzegQ
TBYmZEDWmL/1rz183TdFZZesfr3O/d7pvvP3P0+7nB27X63uu8shJKfJgEneTc0VWTE/OofBIsNM
9BKh9ZWmh4OllR9PKKlF67A6M6ZSUFSDxybAFD6YAfVYzYATU2s09m9j0XwnL7An3PY9bqdLnrkw
5fL+yavm98LpiGwfWIsVNAAkg7KgjNotIQ/gWucGebszmkeDA/vKCkNFmFF9ALMCJ8S1KX8iJjue
ftY0XAF93hCL+Yepap/sUPlI8brPrHm3YAKcldtQRUSLgF+GwJwsJR6ifAouef6ZaJQr9IVk02rM
IBy/B+Qv5Q+65LhLXBgLcGOph8AAxGgi0cdYL35uxvuiLx+MMYhOrPePop/mtww6EAs23xpvQnhJ
bk4NnwFYQ5FweK6e8pmpO0vpEWUJUNbYKf1Vhid6Y9JYYoK1KM1nwpnIqEBYrDkcIJhuIJswU8g6
tJDNuo4ntYVGYHP4nW+GtH5U/H4/Vd3NjTpkZoYz79rviRe6FyIyS0Sjud7Y0dhtu3Y5afnFunMF
TAAV7qC5ocfFKG+2uwyCNikk8UTM6vhuci1OZ7ld73pDYeIAgjNG8nGRjUIqDja2kJJuwPd6yH6I
ef7am/U7adT5s9F71cE2/IOfcKoLGXvTjrzbVxosjZ0uzuIn673FCEOHoCWgtY+mlEjZ/kuzQLJZ
fltrB+X01nU5jzKDOkf08dBKnAhy5wAAKa9vQ/rfDJUNuooQzTTxTT3M6qDbNOkjMzz0m5ZHr7OE
YFH0p6yyzrKuvluqHHYTU42yulGUfYz9pcPv6eiIduSUoZr2BpIs3e5L3sf22VLYleK0GiksjRer
cyhdRbZ3rNgF++h+tbPqh4thHm0zbXo89fna8JG7F+XZcsdrqlBSimJ+mA2c1LNEG2xjyxnGBR8F
uQDNXLf4icGHOkcUQodJ2pcknfYsMQ7mbDIB8fTNtaMJiwPrTRxj5cEudpj4zlWHHC6cIvxNbWI8
Fqxmjv1IW4+vVxKE845c913YDvS3gAaKMJ1WYfSUxtk3fuLHnkCkOPEYgJTyMtfg5b38HS1LkLdF
/daVD0X/rITcqrF9xtiMyqm2v9R9eXAi4qGNEgVSrCL80rASTEXZlc8jspibnlNU3X1xdrDsZmOw
TiDdrAGFp5e4Dh+h2/Dbm58hQT0zH/44BI5Cwj2OyGn0zuhDvPPuIys/HCch1LaxOBgx2Bk3HJ9r
7GA7tyLTzpidnzTU+G4R+Yb6mLNl5m/7styrzPw8Vg2cKL/8JvIEeodXQXDuEMFUyITI03gZfKAP
fk+QKsQI7+o6JSrJRnCGYv7Qjf6WwBljNR7NrIUSrB6VVz02LvSMkUY2C6dPoG6vpvDe1wmHJp8R
LzHI1SIDYHL3OMYhb/SknoK62WJ1eVsoDNVlHAkOk7j9leE/M0bj6BItCOWQfHkPjICupwbslI2D
rv+gTTK9FX0m7dQ1Pw4kTEm1Y9gOPc2JLy6tdi/EQNfHh2iEFN+OITNK85IjOhjnvoPi/2zDe9wq
NMyrMCg/l8iGV52w3usWQxPw+LfeTOcPqEgcRADjIJxo94cazS/TiAQkeAdt4ZQIXOEsaSNdvIR+
VkNyni4YU7/nQ/ahKB1g2/HBP09d0aN18KIN2cLpA5oNQS9mGrOHtAL4FecT1dTyyP2+Xw9bUMX3
IQIxUhjfVpxkyBC1P963Csqs3qKpbek5hs2DwSJmb5t8bYCit/xnLGOniYh+mFElXeiqr+Yomx7s
UmKJMTL6yoAgE5eO22Z2U5pPJb9GG9KMV6GRNRkMrQT8nECZP71DjyXr4oSVt43i/LkWwTErG+/K
AJ34RCREoKKtceeRZwTU3V67eFM2Abqfq2W8jT2P/+GyJ8KEkug2NK871+Pt682Erh2CpxrJTNlJ
NNbxz7Cd8xssWS5GPJei778MUc2ML/FTPvhpsc6MwZKT7FyZ2SQz/xakWbZ2mxEKBZXLHwj1McbP
RungMw9WlEhgetpRMdUpHhvshfs8F8QqJ5sKZ/uDylBqmk6JcMi9JZ4z4o0Mb8zhHU56rfNghcAb
gjS9fjXRHfCUgjGIe7QLlMWDrDEfWM0Dbc0nmdrmkVi47FJO2SZiFs9zPSSly4dYZpg/Q0LWGIYW
BfMZBEGq6oN1KfvjVHvwGVGqGigwO1H5xxa59EPSDPkDWpYhR5XNCJsR7FR9jYvw5IigpR83JPR+
5mcsHdODGBWJl8C0wyz5Gbnso49Boel5mYxvVjJLApJkcrXA7rJolB+qnOO+bMyDZaMrab1PTJlH
BlXYBKg4+gcb3iPUxAPnpekUqfyWJlZwzFkLr4XMkanMleTcb2wrawJU0hTV2Z8iLM5qeKCrOzz4
9vBjUI3YZSZfdHd+j5cB3sxBDyHFEB1EIqiTCWJ80D4oJ/7qh1Ds40AlF68mRQMk8zGw5++qGB+l
/5VE1Tti+Bd3eKESGwVh2YC8uNp0Flbl+0NO2ClOUlR0UXUqRckbslzT0HZTRnp/3r7fKUCCg/BY
Ho/uj1PI/7H9P97ZCOyRDjyHHOk9hgnebbeZqtP9WrykAPy3N++b1Msz7tden3t/2uvN+7XXP4UK
gWNViqD4/pfvf4Dj96K0OAaL+dpYfIb3a68X/+19Crw9i8Z/eF7FgR/BRQKLci5/bXHfzLN1xbxt
ecb9Iquy5te1X3/r9aVi2/9zSxGdgUaKY+WsWmYdv7b/7XH0N761vf+9RLn9H3t0v33/e13Xfa4V
xDiWSi2ZjctrJpXkQH2/mvYNXlL7XTqbrAoCfcPCi+XccdIPrsz2ZOxaN4BVCGCTqVnblHhHHTYt
GJ9Fg4+IaVMRWEQQPQltOnyKRy8kOI1vNYwc7OnM0mpRZNepW9AcbdbsKhWkV5U19Y4WKWTU5WYf
Wuk1NqBfG5Ecd0M5AFJvnPfalGI/O5TSqQShJVL4QhvXxZue1wRaKOVcPAIpZ7N+8abVEAl96Po6
vegoTi9lBITKRIDeAodez7S/j6o2b9rzCcSa5VRfJnZvFSJa2sHN8tq5uGCefkchPl/63Jgv92uq
tlkkQDwm7ZcHrOUidxR5H4E+wnP5Y7NwtmZiTiYwnxYQuxyeKuPnyyw/xVA/rmjwwc1N1ARNYmJW
dALUbTNubCRItePapz4Nwku7XFj0LpCXyyPyK8xlg3A36YMwjCsSy+wU5pVztkO0ZdPIe8QfpJzn
9DIX44Wj6XiRYfa2sqXHcZkt7ropFAiMfeidE2/s0gfyyowyPaXDMMbvPbsur7NSKWs3/NO+yL9F
vmQW0pWrxm+qg4rEOZtNvCB9C7eAynBOAWgXvs7Q9cdfggq8OSaDj7XvxvtQFSYBL8q83K/dL3A3
mhdfQkO0U2jHWsaMZAiL5SPAjGUXm/tW5eTD7ezo4lsA/89VlrsYj60DWlFvM1neN59y/uLJmpiO
sN0ay61u+aZQX9CnFChRX++LPForOJeafsAVwKpXI6W43L9Y92uqH0IwYahNO8ueWDi2BJd1pBBl
jM/8oXX2idYfZl/YsIPWYyKti7c8dH/cHUrnoshojpA8RVBz6NkO2xCi3FGWVJRT0Z4NkgbIUTA8
lloquNhmBs5muZaGSlGAxfnWz8prnCGKigGrd5KgYEcauC7T6sOMubt2h3lrM2DF28f0yLXT5OJ4
LSFlDHRGC9sQ94YGhGcXyR9oOqUv3r+2vG9+v/DUWbvdWxqdya6bliFxn/koAjgT49AzL1G2aOKX
97BdvvT3C6tD1AJ3lyEUsmQM1fo8R8MfFwaWIgI3ltu/rjITn5aqfcl2md/fH+iWpxTMS/6y4f2h
+1+7P36/6ZkxJpSE6f7fHnh91fvGrzf9tnI2GL6n1et9ry9aOg0M+O6Do1VbMGKPk992vQxdSgDh
737bv9dded296r7naU/nLGAWAMmZ/+zAF86Hhr5/3e71ZV935W97e9/kb7tx3/i+HcTEb2mHdEEH
DMNFanLexQMERu0l6byLGiIyFyFa4LGP88eChvPBKZ2PKP2MB12DCAjp/BA8LWLM7pG8AtrCJtbM
D0Hh42Eev5m1Ua5nsp1WI6CATS5T61Sktn2h+QhxdXYPrOqBnc23UH9oPHOf0rPY2nXyDRuh2CrM
uhykqHQFNCF07elKhPRjS9Mxl9oy+qzyfVyk3krNDRxlgNBMkm0sbu1iurKtvegI8Mwnk0Cl9GNE
XbOnu0E56uA44aZ9ZCcWzTrLQelrtTMs4tInHMBB/jkzJ/Whj76UbbQr69G6eSA/674+GHX/lPcc
Z9sWacBE8bSeVV9vkzz5FBmcludhHi6iopE0dM63TjTfIImI49Lp2BK7E6/aUT+0ov9EctBjJk13
R2QaSKbmrK0P1GnynKKAmvmMthzP0QwXFi1VNSDTVUTydJH/EkjTXhd64kiUKQYAY8VcPzyz7kc2
5IK2DJA9VT4MstInN8gE+sBP8BnZnaSDTpA8ospk75uF3JRDcxtr7sqLdqAbPK4tAU5z7mD42o35
daiaz5iqrJ2YKCxm4UBD/zhrGb5kTbJXvu3u+JJch4HTfyH0IzyveOfVI8La4KGfaOjwUxan9ID3
IKEEY2DbuvWT6bfbGtzttuuNHAJbMJzljNEzvhmt2+y1GZwKX7iXUU3zpijsiAZ0B7vrsw5cdRn6
qXzb+vGppX15REMp0FRg9KH5JXeRgWLIKgv3JqBuw88mM0U08w6Arny2dAhWFQ1qX7jXwRisa4Ao
HvOzc0rzHH9DEKlzFQ8/yNCa9lzgwAV8eBjbodvSO0tWnj/P+yCzoeEHXYNdEJEVC5JiG0SwGyiJ
t2ZmtnAvic+JRA/ebgJBg3b3oVNDd3RRJ+CFcbEmdaV9KCb9U0QquZmi8GGmMEw3yQmX8bAn+bLb
+fiudlFqyC2G069UfSs9kieToJk5Vpk6JhYCxfvg6X9tbCRMKMhH/2Ij/duw9hrn+Y+maAEoAa6K
EYsuYZO/nvXnvNZ/I5QDoFAK3wFlZTKJ+yM30vfe2I4iUlExf5IWMqR/zWuF/8ZRwsG4Rd6kz7qG
Ue4f81rhQKzyHelbDDYlI075n8xreZm/TgJN30JnYXsck9g/bI5/R1ZFiZ+1IjfPuUlbGJAhbZPa
OQOCFs52alQbnN2ydX4EYwQ9tWQcphwcjl3kvWWImoU/PcsZ5HeCAoEiisCt1PuhrNvmZziJtPgy
e05vfO/1YpXSc4NO4t6GHsse0S8JYQRW0jHFAkyjz02bl1p6k70xZdO8j+28JxeoKSM4LlUL/S8K
awuWOpFtwTcZdXhsmK/QuSqjPr0lhOYxYx2MyCO8wiC7EtXFSHSr7wM+rlDpWCtTRVN5C7sqcPZu
uqjD7I5GOtBFO4w3Jt7Vzyb5hsaqhdUImSNFmbsm/dlHHJOHJITvAaRaP+yJAeq6IW56XI9RmOHH
q8bWXZOB2TUIzrsGoT3K/D66dblA0LYdWmjTDa+mJxPNbki88irTqYytL1nfttExshJ6GWaTmt6q
Qvenj0OUDfU+iMSzGFjfamemxKOPwWSJTPLSQJsTJF/thlMB4zZUddc27DMomWjLGR+ZQqTZPpuj
kdazdP3gU56BzNyZQUP51ki4qwTIW6hUhtHRJEdyvmC5403+YzdH3vDOGeC5vIwIaqJvWhTiW+hj
sjXncW4wJFRNgiy5RkPSSube60k67WeX5nKATm4IHrKFTo7dz3mbWyTVxJbMw22lF1BRB0pFrXlZ
8jeFLZ5yKMrYmc2qWBiWRZ6smyrw3nVeGQy7vC/b8Qm9V2qtI0NjtrbtybROdc1/lQQQJ0m6jQXv
o9yKuXXLxxk4GWZ+ojYJBa2a0t1Mjt1Vq4C57rSLumim8IrJLX7008pQP6U3OA3OzXlIytXYIlZa
jNsMC7249ujw9XEYG2dyGRw6GDZGe8IrylmVCBZ7b0mraAYPxwoZysDCB/odjAs5pgZmg4I7LDuY
MDpuMnvn2ig4H8qyt14Y+dkapL4cqmvaNmF4Zeo5eu9ziYOUgYuv1CngiMLkqgtZ0iS4HUo+FaZV
NHwe3AE2EggbvXUZtJ2IcTM+lgC+XnrPcZ6tugm3RkBiXpOI4ZFZSHjhF6DXZSsliStmhsoaf+v3
FKr0W6NuBmTOdrSXhCl8rXo33I+GLc+ZqcpD0RAP4Kss39vlMhM3eJtn5SKpmM28Jmaldc6itqor
GS64TvPcuRnJjIMjBiicslLaD6zGz5lXeRcAVywMAlDTZJ66p6AS2bEGsPTiVmGwqVuGyZm29IHZ
qn00g1C+N6cKK3fkx5IMZ+eHyIbpS9ekNXVjL56Kbgiehh7uDuCi/KnMe8Jw7CZaQwxrnlSBA6lP
LQDJZuy8oCMj9YHFZ3RV6ciGNFT3BGdZH7O8iQ9OpZHmTvxUWChiIPBjgm7QbpP+p/Lg0MRhcsCC
P21r3NmXsAhiRMeFpZ9TjpCIU3X+OR+FhrrKKB31rrfvWPtuUeS0uziP1XaeRshEtd1grijzJ3qa
7ib22vqKyKHf9waLCIzD8rEXgfHFjqeRP1WU7/u4bB+hXHXYCo1pl0LtvM06TI9InNFFR0vypozR
JMoWNbCMRPaA4o2gAq3Nnxn5Sy91l9FjHFUEx8ri7IQQkGEXixbjg1nOzXWZyjUYeSeXgJsoKR8j
J/WgxwfZbppG8hmczNuEjt9vs76EPIeSg8qwdyAPmcSj2pqfeWe14/PMPGHnBo61dodgwos5ARMC
i4EiHd76PsmUs1WNNFZWhgISJb23OITn/BulquYbgli9NrvopQf1jZwSIHtBkgEmtrw52HEpj0GW
jEe7bI2dSDRygMhxTlVsjQfsBXKjGFJfDW2nnK2mfK9axgFB5nubPJDet3oQywqqii+moyeWlSh/
PBtcxaAKlxwgbAzKc8Ek1K29AXEbvQuadLpGHRoVjBF6B6dj3Lfa0Fu/YEEnVdZyOErhGY5gnKCy
jXuMhd41zSb1nkGg3o9KS0a5gGla2thLnMz4FGTkmPMeeMs0UOt9MhToGE2g6bok5hOWm71FxmLv
p7ryV6y5y50JWnwD7BoAFiIX4E0FykaXdqg34aqXDHZPUYIqn5CYYddy3CQB1HPAXffWAaMfbXCa
01iXPZtgoVTtR37ROxHOSEFKnCmBMJNrO9X29zQcmFFo5DOlB/sth5WzJ+42Ji9ai42Rzc2a1I/x
aCSx2Oq509jLnWrreEwY3Wnqj5ExyEOedfnOcRzrYpio4rNO+x/o7rvvklrZNyPwug0nTG8/+Igk
M7wtdP7wePDz5iDaYrxK2yXXTDKmq4SjfkbCDM+EHSQ7YzbqZ6Umd2VK6H4abcvG6q1qE9LBQO6i
8BlMiMEzJsAnrDaEA/XdcFNGWm6NLusfaCvV+zkg7Sr13ICBWB+S5uKk2zz20I6ac7eTBt0+lNbx
eMARSdAwnJ1T35TNFVRdvMksp9tEMeqT0Q+cjVPMfB1ozdEDS4eZHDY3XU646J69xVzpsnKXljsf
Oz0EW5f5x9ojbWfjId0G2c8vg/phIoykblDy+HyHY8jdrdZ41nC+rEsNKycaQBxp1HNnDHXIZENT
YqRFn48eOdykY4CQRc+YxQbZ6q3uTc6htcmIcOq6Z1oYhBxkUDlmi3lEO8XtzpBL+V/NAUU2h5nG
IUfb8xu5laTeMGJyweAnbg9qggSiL0WN0JkhmoAIP2J0T8cOraxRldFTDxfvCPWaeUWgmvpD2RFp
6Axz+SBSPaSkaAlETDocBnvXJE0TXOFsttYGH0fa7SLLVfIwWuMwXxRvEtllFRlXb0eay9GO9SVR
J6Iuhysn9bRYO1bEIs5FNYLjrLK7eKeFb1UQ7Ose4HeJlAVzhnnpPCW+hnOPxiT/3168WD61xv+v
ePmGWv9L/tfa5f6kP2sX+w0FkO9ZgiUuaFsHleCftYv5RpgK0dYi+KRf7ZJG/4fWVKg3tDLx67lw
KZbC5jXzXlhvXDqiDh+CtUgz/7PaxVpe5HcVo62cRVvpoKxULGchbPxVxViNxogGuiEJBbZAW1fF
Fa+FPBWO3BUDIDycEiekjdHGS1tEH3Y830hti87+bD3cb3VWoU5Z6j9NaS2esij7iF95ON9vyTFF
E2FFxDiU4TeRmT/Aez0VhiEuUQ5Ac7Zw9yV5EJ9sNNIdvQ8GSi6JQKxjV0bGqnySmcXSIq+ex7H/
VKaJe/bc/rlhgXaz69x5F+iZtTtWe+Iu1QhENLvxXj82rTE+554b75CLEfvrm0j7OZEHGDHGA0OO
5oYhyH1AHpTZYfhkyY6QT7hZMDcbHLnwXb/gND5ki8nEIQxqg3ozf6mSxRHP6YX8qVwc2yhANuE5
2GRNYCpe4D72gW28ZFp+cRj6PY29qM9A/Nnp6ptL7MOLl4lhP+sUAyczBsI6ps+haYKz7CjmPC17
+DRuvaPiObMewXSWNu524vDxkqG2CCvlXxQl2QoYSnYMemM+8PGBKKV+flBT32LCQv2GaDa6KNHf
SiHXdU7VbbVGD0xy3JVQJH9MFj3Ebmh82OYQrmy72Pc91Lwm0eatsAN3AymZMEbg/tswbnqm+u6L
a0bBHp0Vy2DXym85UddoNugCtROr3JjGTzOe8shBjip7tSvY/EF7m94I68fY/okRCDefr4Xc2IbD
yCgyjqYK3UeXGKpzJMMnNXAmzbz+mbhd7xmnAfJUu8XUCEzKcFJYBoOUT35q7Xup9TVqjc/pxAmk
bf3qDDELOVtFdkZbnK0el0dk4mKvANhJr2hXZNOp85h4+FtHmou9CpsDksmt0nZCTqlpPTYIYte4
adXeYxS8wqPeWXTtfztA/JOeedEr/yYbxtHM70xxSEBTLWlN/O0Hx8JmIH2JuNLB9YxtH7B4Yox3
cdoRZmQXXxtWcDhA4hc0bNYxj5tPgghtGDd6QG+WBf+DkNm27OUV/7pHwrQs+iRS0LXlSPDXQ4AB
NLHEbh6e/TAajogI9E5KTEFpOTx3SSaOeFSg+1CuQshxP2eWaTwFpTzXvUUb06k/FLpyOR+i90tR
qFSpD0QwC8LPgwDpy1wno+z45PG5IZ3T4Vv/W+kDNhSGP5Gko7O1JVF0ERqHZIAmB+0KfH5tT/J6
yzP+i7LzWo5bybbtFyECiYRJvJb39DJ8QUibEjwS3n39Hah+uKepe7fiREdUaLMlEqxCJlauNeeY
WkdXNyOGVPsTUyD+IT3UfhP6fo3iphmOssQ9Y9PQW5G6Mj9gxQTrnx9K0iaOVd9jiysfBBStc9RL
JAiLXSipwxGhxLGVQf7T6GfkboHh7aFVX2t7Tl7Drr1MJNedvQBLuKJKB9+Fkwv++TU1RHhFWLtk
9xGA3KENvOZ18WJhxBz8cHpWNR3C2vxCQrV9wWV3ci3DfpzrYB8FIsIzOyyhdz3SvtJ6NckLI9/S
TpAUCth0eLyTQ9T6kP/gaBztaDwKw8vxyPzOA4kBM+neRO2yuGNyJCtpgEHxo9tUAAfpPGARYQhS
LsGjLPPveQ6KKx4KhwGpzxQnFz98xWhVF7O7T7vuq+cuPtQ2TY/JAHwg97Oj0WLj9kqmj1EbUbMS
sTvN+dkGmocISNeHOpW02JGmoU8/ckn6ADWk3sLk2uJEoldfDeNlZE61JQyESDtolofEEwjg+g/P
HzR8SW0w1ce4JULspDlggMUPxlyI4J46OyivaZDYKbLtHPTiDjdI19bfPSXMPRQxoiNDNNCkwlab
tp0pzlBHImzhmybLGqkd48Dcl38eTIwIEFr3U7Jre9ugtz/5tLFsP4dNaAWMsMCr+RzJ2gZFOCQg
+2zN0+uCJcWT+cLgkNOaHffXRri3bK7U5p7bldnkLHToHBavyAGFRQxnzI5B29XxXpCQWE0ODJKe
rL4pgK1Yk3BCNhK2Yr89R6Z50ArvoBN4TxF5j7tkQJ0DI4GmVeArUIPxQy18+mfqDUe4fUTPAeZD
Bj8cf2KM6jMXLkW0FwOqvzR4MTqcEBmSh6tNVGWXE5LpFGuOtZqcO42cfgRVUsharLtO9fsRv6Eu
m9emFeOzwhntGTwBAvpw1ylMtgT8FkfDBt81ls6LHIX9QFGPT1MeG2n9Y1TEERHtGe/Je3/FxAI0
iTacIYt9bdgx3SnNrLxepOXkrlTjY2YrbNJpcSuT2sCCTqZbUMRfLFEQDueWLIfIoguWUEZ7EfzN
ZupJT6lBL7TEpEUNGlOjj4s97hDc4EC7W0X0Wl6AjGl4SlVj7byEgNoOldEY0OqeqEmaLWB8mwZK
hZd4QkKnGv0W9tNPu+zIS5PhI4R8TtcVgtm4np5H2gv7ys7efcPuudfYechYeY9MMmD6CDiz49Rf
+sJ/a5jFwgyc8/1YGPZmWN4HXTtnMzFGRKrFIclma+8Er17HzJs8T0c84ovxKYFG0pG6sF2NslUb
3223iWsdusGMLzpCj77MEPZDaf9TxqA65D/5bGlqhnzTkeZuO+L3EKMpTJpgzWTtg/RNd3sPfyuC
4DFCDywWEpPsh3jfxWgblj2upHO1qm2KDOScF8yy7XkiHjQbCW3LhVOd7KF+10DEDpgq3JKpUm22
72WuYfgrtH0z0Cbc39Y+nTgB+TQnj8myci17Ok0WUw584iEws2LnkK4XSG+HZ9ZbzaNzIxPa291X
ZA5AMZoiffO8+lQ2FFQ1QJxDX3c3jT30qa85Q9lzjZYLPEvVTphhg5AspKr9lVuqueXogYUH4zGw
yhsBbwpbdOg/coit12U4oG8YiOftZXeZOoRmmHzBZsiTS5AL3nsNXkymz+5knO0SSFQWUsLqODq2
fkkibU4brzJ6a03Z/AojyT0UCCBkNhM2qzdVFVsbj34FLlUwrmjFbQijAPqHyIjOtLaOuZrp+aeD
s0PF8nsYWH9RmyJvVbF57gv5y2U3PqRklG5tQcSs64feDuPOvKEqCZC0O+C7Q1g8sgs/Uj8tnoCd
iVWg9XczsGHTyw4OQ9qeOaGJG5106xx3Myz5shUXTg/HDPTOsYU+KprW3yJ+WEjsMJ2LW2pCB2nA
4TOYPUEgBsdiQyNpbUwlrsx+QJWZdraL+bC78yVC/zrFJgVZ5jYX+MHEYTMJLcFbouncRATxbiaz
Ypl0GGlnCbqpyCe91aK8DWYEOVgRTAFc9UfXYv2tUC4AZGjRw4f2dI5Ve3HZ06BTDcnK4R1bk2w8
7JqAlG3ycnlA2AssTnr8bgaL0TYqB7YJKYFGUslVEYz9xUiGJ0ODKbv/1wBjYW17ZbznUVNsEFva
L5kVHRhTmofKIYyyIM2oz8NxxT2WbsyevZyIxWPSWcETYl7HxK2iFMG7ZUfrnVSbXTuaD6ZpDqs5
sUhjI9WSHIyMCSN9sHriWNI3Lb93aL9N9XsZMCPVywYbL1ttFyYl/QkHNCRL6Si66Zukj3GxVEDa
eCl2Q2ORVJfQ8qfJxyO+jibyy57bVv1KM57bqWWI1yXarvOpmjJKWuqW+kMkJT0jT9xKKV65nORQ
pPGvMTTbx951jhJRHSphF4lAWL01dMD2NAgIIh+Dds9wGDLz8rGT2B7f6J59SQeo6GxFZowsJXf8
W1uRqjJVD+S+/o6RZx6iaNqb3Ks2YrSnMYpufYPafZzFP6GbnZ1UVXuJRMxgkbEIN1zouJ2WN3ci
hhISpvHMo8t2J3EravPRZNs9EK2abfIR8D26GO+Ipe07oJuaQS6UZNjpz2UNteEOldY56PYM2mTs
+ONzbIKOEgmbhcw6uKwYLCBO1TsA2/Kt8Wj01cMm9nX7mKOXhBWTxLuINMfz/YUZyQdkWf46lqqz
V4fTOUIOlPaE3Xc+BiO+AzCZ/ti1cG7IVQ7Yh/lNGJRBbmqbYjGpORqB83KArGNvfi5IG48da32X
DBCFSJTYPHebmGpwYzLiXk31AjKO8vEQzRhWEmWFYCXaBzxOxa4ckGt4JTMSJgHJ0mprD3Oe/QoC
118bfT/wV9MedXmEHgHV2Wq0WsAMXfn9fleCv50e+4XUYzqwqyr6zFVItPjolDvLGX/SdQZ42tZ6
p2tyOwYs4ygxJxhjHgB6Tncg/6CSUV0TBU5eCvN41/7BlXF5bQnYjJqemJ003yc9iJ4xm2CjyOF0
zyFtFeDusCurVWGlR+0PLsdQglDHIeC5JUlFLYD9erB3aamTihgmM5DD/CcBDc0NkQjUNnYwdQSV
R8MzpTRvevdZGnGypb14BtX3z9hZ5gkQ2S871j854trnsak8dLOcG3qltklZpWhVkmwzpIO78yOZ
vg9zss4mR61DRNk85FjKfN3d1+2kN25ABFghjWxVOZ2/DcEM9r249J31U0xUOaHtL2NAa9uVMzyO
YgD6Efty48VBtekjG+6RSW3lqCjeaBBtK93D8a0i1PQ2YkZ7ABrWNGSDO++Kne0G6eZZ0ogwhKqW
4LMQsrE6EuWlvzg6JmGjMJEk1p5EdP1uEWstn3TrqsOUd8DpRwu4MqVGbhyEQX7GRJN/F9eUHzwr
5OkfD6T2LetDYnj9CnY180yGcvMxNimuAzf8juCgfklb66VVEzyZKruE0+BdsOS5NOA1XAlS7Plg
4Op4YSL2jW3/5lOJT3B76L8Dx9iE9dGexbDTXYGjqmn00Ynyp65KiIXQLmlhrbNOyL7bxT54HxvX
3sbPq59B2iCAA7azamwPnE0y3dpDXwB9zAaEcBomGO5do7kIx7rqLkjPXNiPYJy9J9Sb+b6bgcfl
lmNiZHDJmK6orUP7EVyuj8O4jrZOxfKWeWx/ocp9oX/ZI048jkV7owZIL8oZYCs1D5OQ0S5y0ukR
zAJ8sQoJdkybKSoSAaC95PyfXR0mFyi2IEZDKzw7le1cReo0/6nmCivwoPiFV+iU5s4hoG5n1DQP
Wmp3+tsy3ntT41/M1FgPiRLn+8scb2vbTh+CSJjbOrFmjE3EwXnaPLgFh9rEGj5Si5U09BSMFrUV
BEvjeUDefB7qpt83S9stLpfG1+xn1Ao0b3yyfjhQCIxmGGdrbcOLVSlqPphA53gk5un+pwoSe9DH
2cm3W3eDURsDtNLVhQpNHaQQD3FsJs/0J+HXdDknNDaCdcgYd2XxtY03dj8k/fxH1kr6OJpRvZHM
G7alRb58aJUPFYbKS2C1iJx6Gs07gPrZmVI/PReKh12tgEAIcw5OdSYIDrTaBsS9Sv6ZXQa0K6PI
n2mAgvOYmDdYrUEC/LCOq9zb2QWoVDjrlzZaVhapSyj3EnXqHI4RWLbwIdeW8TqkxVcq3W4fQzVk
3l8dNbckvH5NqBzesAeRz+QeZwFZhXOVn1N6D6Ec02diJqd1hnyQwHRcIxBFzyqy8odhaXoZI+Fz
I4kPXcGsNu5CAn1G2IzkzmApJDnilV16xnMdflwG+CcvZuURbFjVbAmCOIZocgBLeK215zGePOkp
XceW7M+mzjip1OyNE+kOjqjeCQnA1eI4PT2zXu8NbHKPnQpesIybOxQqZBBEnbGeRo1OKVXH+y+d
SPA8RKsD+rCuUtXier9XWiGOnIafBmrhx7LM5tW9CVlaLkpGWhkbvMcfAT6cFXVydoBv+gBeh5zM
4ZHT1wpcX3MSC0MkJsiBetlDi2KDNc0b8xpVb7OHgLmmG3BlQvsceFRpFdFLoGbNnUCudmEM1/5K
5khfoABZaw+nCc09iwdvnSf7mtJr48Sxd9ZOADfOP3YEnlx75IB0CXEbWAluFJUGMNRHtLOKzNYy
5FcSoKNWvuaTalTzWlBQHOoxbRn1zjfXQ1EeoT+75nMXgLqu4huD3mYN93y4SjMpN2aj4MjMQ24D
PsWk1QfPsEbUhdkJfBE2dJ625riPZoFr28c2OGTZMoEiXqMXBt57uSkSPz9nY8tUD94g2ditd76/
2Npq9/MwvDioE879YEpKyrEj2okCREEdxoKTb5pmFCcpWn74LI7QbsJ1U5jZpnI1+4VFJyYR+DiG
X6VfPI+YJobCAI8c6x+hbDBI0hvfWjyhdn6LRZo0pIamB54cqY6GQ+/HTEaPu7uHCS2d6hAkt45h
0Be0F281AF1waf5bkV8tN+pB1CVA75jmXx0DocpoYCsKie1FDcyhKm3U48z8jHpXPXVo5Ta+N6cX
Hw6zo2J5ruryoY4cfca19k2WgvXtD1c39jJozqF9dGxEnI5+ZY68ux8kdUPiFW31b62iodM0HG6N
XB+UjWM3TPn1m4lOqnb1DwBgvyAj1Du/+WqMM5AZ1ztKSdJBaFa7Cc07GGjQ0bDN5/2sDSBP6AgO
syY+FP41H7KxlmN/LIn2umijf2qLKL46YUGmCkjqzPN/OMsRL4cCt5TSY4FrLYhzJgrJtsYyHvCU
PxXnxhnoKSSc1e3Kot8EqM9BmUJuJu3sjlHNjo0Gri/b+IpSOjzbsQMixiEYiHOctVNlxgkwg3pB
pfyWIDhKhAspUEvzNXQA4TZlgSe21Iwwl8+f0g2skzH7a9cuv6KUZ7BOvOgOARax7W5N3Sy/TDlF
2JRnt54u6MX3FKf70LrMGeOFaWJYXGaNvE6FWuKwCaD2CzK7sNiv69ShZyKa8mLY5pqA2eghmrZD
it2R95H4+NocHxv8tqVRl/ugRo6Yu9PvwXKrKzG9q6ZT+DfpdO770EDuaw7OKSfgx1aQk+glLenf
bIR1B9MJb8Oqq4t6YziFokfQL2ItGpVlLF/dgePMWHrFJjGgZIWdV61DhS0MUQzHhGFV1TmdujSp
D/HExWFq7kyfQDoy1nYipItJpROfYJaZ4XHo5TdFNvettt3nIk9r+nnhFydyHD5avwNxSXevhdF6
sJvgI02wtS3NIlQ5NUBGglt8pyIuoKDNtaLZbjDd9XjuEpy9UnSG4TWI6mJkofHSMdwh4sj/TzOF
PJVvjD2eyxEG7Nxn/SFH9Mps2cL8VySn/IuLJP4Y8i6tZE1pZbv6Q9bxaZqsfkc6cbshWsk7OUBe
NyIqD/5schrwChPVXZBQYpEGVPkR9kRF+R/b+2zEs+m5tG1cm/4O/fdum1dRs8G+UGxJHUiHRp4a
zb4zWF7x1A/VLiydE5WXvQNH22/NPoetvvRlE2EX2wFb6Ur/ANc8vPut84osEEkRg6gkuEooZ08m
3kM8+6TYkgjCMVOU37Fl2rQyi2FbZIJ88j6kmLJe21L4x9Bu4/PYNWi/htk9cZ9+G2lnxaO43Tv3
cGl4DlTVTbbxc+Ny0Pbn/FG3HHN9ZMHrKA78L72vbjVEcr5JyQZaD8aSGDiv7x2JTrKHewnVlkoI
f0DoUh8G5l9h+BXNFyJ0E4+1shEhqrkENeH5gPpsGZx8TA6K7Yselxu9FCFp17KSGFEDYtRciQym
mWy9HohzR0JQlmdveSEV/pqR9LK/Fy3wap48DbLOz0j2srh1WqEIQldBm+9C0SRct6rOSRlvl56A
XjHlTbFyxFtEZvnFX14K1/ji3r2RdRSuBWkFqG7uPgLYma14SokUggT4WxmtPBRe/y7DWtHNAGYT
Vd6MrNHCxdRAkqdN+hgMdkHwXFmBf0GmgSr9NCfuu2mE1V5rsq+Igg8W1O9Xnv8/yX/wX1J2LuYl
lbexqSgP6Ww3a7o22atLwK/RJv0abdXSPvKtfcncFI8RF1p7vfwKKPGflHyMFVWROFkJEaB2nY/7
kYTvLbwrpFudWuUtCMNeuvnWrknjSkadv85mfqoslR/BVFZ0ijrmvwEj1rTUzhsl0KH38IcMfR9s
54xssKSr6c9YKO26QaL4U/Nrg20gT3zGBr7XHwYEvI9tkr8jWNhFyG1fK/ujUUiavNAzH+ekwn0T
ZzsE7Pku1eQG2gNdMDlDn8cniTa+pNkhBnkWln4zFbezL2cmml2gCF+Yv6FWQ3DlfJMagCWEj5Jx
bU4cCRpKjuIUKH6P1pNh4MlsSgI30OBY5sYlJuF5Zkp7wfLzGC7uxiwj+HuoQPaSwbpF09peVD/u
TLbSb0VpPYcJvZu0KKPtPPBg4SMy9nEZNwjTMNbEzoXVIfB9Gd0GT2a6w8JeHcnE6hDOkSFeRIoY
Nd9d+70Zkq+gSuCh00ToR/TNaKdw7/WgjkWWoW5ppIE/zIPgseySpDnpvYtUbjcGVUmKUabOPokq
m/v/yzOTuSjQ38QuLi457hvN8HFdzpwn8P0PBJQ8dDmHtASQUeVMj+iTexj6kXXtsXwn7jQ8sg7j
PUt9zVgMaLhyurcg+lEZE5g6EdjHQNE04UwEn4gO69V2JvrUPrV8V0QN9t4m+eroD6KQEmZtmiZ4
YBN6FVfROewIJU+SfDyPAydGSEVPHN9owjICnOup27qQ5K+F2+6yAeM3cWAGq9EjY3Cs88s0iZSR
DRiQeIYuV1d18zCQhXAxxW+LTLn7WDtNqPD9FGxoG9cvavhqutaj26H2bdhGNlOs/gFjS/c7ntUq
qmX7MrqVf6aZ82hM88fQFe0zhgMa+P4GaiPBSjP8l14kv0c2qk1dyR+FZb66ISwJxwT+uhltxK8T
qTnrKZxCsLHyAffGrs0gEsZJ+JA43YtNglXC4WPbd8i74S/TbzI+ghBpFlYJYKYdRwmoezttNNeW
sy3vZbMTIPlMEjHHhuWDJwEUNUgAhBUUIna6U+iU995wqAOQJmnSIgFIuJI+/xCmCJk9gOpDISVm
kuwKBbgVUEFL3OGa4bsCuwgPNo97xgdGltMTx/DHgSTOStzeJMALZuQICNdJ6aCIHKqLmafBFWuv
DxuKP4WhcUFji73aHTso0ZkE9D2430jSextCugSODBiJVVHIaJ+X+5/uL8ZMXGVvGQf8zyh/C1j0
Yxt9AFZKyenJquiGnvnY6J6kzvvXuuVrGDjbfWsvtBvIU2vXdQUId680V5IK7HZ/AbUW7jr0OP/5
WjBPYle3TEg8G7+PSfDVjdJ/PobYVUk4TG7/9+v3PwlTA/HriX1QhM5D1bJ4RqvkhLh9gRBwQtOw
N4aYLbbypqWGhAdsFKT59qMJLgNCWth32UHSEN4gne/psaTmyfftd2vyWT0irdaQDw6kDyWUX4Xe
WHNVb4VP8WvG07w1lMYVagXDS0pr8oKsdSNM/9kFA0C+cZwcsAESyEm/j178Y847S4bVQOGc3eKC
DpkM3HdEzyUU4fhNm1CTh/iLHAD1dClkYFqTlT9xeK5o5bST3NckZZIsZ58FeMJNLtuV0u3J0znj
6eGjgGDp9j8Ew78OR8FhqPaWgHKVeV9JLWSsFjVwkNwLXnX8xKmkanMBF0RF+NwwR00dryOkskoW
dxa6Bk5xHulD2kWnYfgQ0lEw6tT8UYwEBEfvnfjpMS/iJGWf9DCSjlRhsRJ9SPhNkt6kVai13bv4
3ztYuFbiAO5JLAFi62DboGnRVy/C/O+zyE6TpyBIkkO/iZRHzEXGiLdEtjn3O46tWBlWtUlvzQ5y
xtG+cQyg/1Cs0omOnO4JC0eEJ5LokCjrbsZhzMboq3RKD90K9UFC0Wi0Nn08kn29iG+IhuF7ge3b
nIqGbbdCQstsLl5Srxq+p5ktp8LmkBrTkhv9k2DnAR+s1Jt+BrJnBC5epS3X4WykSFHUw/TwfxJB
CFKfZGsKaQ28V7hiDTSJtg3BhYSikLqUbSz8TxbzPA458mMegjfqPLJne/IqiKGO5/hjFKT0Luui
NqN1EhMiaJdkYREfQv50SsyvGp5B05IRGjwxO67WVgvHzkzHaufWwRmMIqsg5HBmq2mN/GbaVpXz
qhgT+V5LiyeCVAnp+ZeffiAbZ2rahEtDD+YoveMYzoR7yAk/3cig2LslMYzT0Oit2bUn/vbL0JN8
a3TV2UrITG2WCM4hs18i0teAgDXmlmBXWqCEKY1O/RX33H50BjKcjeqX45kHyvadlQL6Gdr0yA5P
Mz7aWQUkwLQQiFXn6tmqnWqXz85OBQySpIFo2yPhA6JYSf8XvEcfllgoow8xSjixdB/toNjIAqaC
6ZCiW8W/PFvwQRJ0xbBS7TzSIHEzhJs2wGQWePXecgpQ6Rxd3dFlSp+rXZua7wwlv/O+xuWDHJc0
NJebSreKcr5lQN+R6jIuzxhNG6WEBYOumKqe0CfSmJyU9ESyya0UDwyAPs6cBVM2hyEMMHhOLgv4
cDhoQ2e7YUoeG2jLPP8csS4ropIW5WcPVWOAZ9zULy54TKzQuyKx220fa+aGdrMpGrhNMxGLecbj
cAAzwqk8WZUjj4rQqy4haSHbaiZWAO/EyszWeeUK4I/NNkbetE1UuRaELeI7ttcB0elryNMQohjr
TN3ipuwLZmUF/S0MWjfGoQVH2LlaDW6JBtc3f8LfB5UPg7tOazL+Aqj0RvkxJVqu85Km/ezCZs+D
N43TI8vppdRLUDED95dOwG+qdzlWmzzE1ZhPP1A2/UjZ0fBcE2kRIajJCETeDYH5Xk20fOhgrKpR
fukG+DPea96JdjcXuwDu5sHz2qvOGdUGLo04e8KHSXCis9SbxJK3xxjFPyS2eWuqId335XuN5GU9
tJHi7WlepmHhrRcoKXUenpyYD9XFUGo36ZGD3dckSX+KaAAPwmZc4Izw4yHam8p/ncZzJYPvsEGA
tzGOIp3YfjZp10eK5rKtOPnG6Tc9VxHkfOufUodfOlZdgg1ulaQjhbqe33M//+WhvN4Tjxv06hiW
9ffchSA/y55Rw3zRtaR1Glk0I0io6/LWga3VP4omjzjGB/HV5LPIg6TdwNBBNJLoC/3SD9QB76Hu
h6PbLvEl/q/A4YFbZcZuqJW5+otc7k9xmudJ/keiLpY9XDv/LU6rdC5VkpUB6dvpBtLY1xIr3RrN
KNQzUgn2Fggo2hJEk5CHuk1JWWdOeCX4udt0OKW2dgrMOmOF7UOqo79cHMjXT8o5D1ciul4Xka9n
+zgd/ycC1A5weUXMEk5Jo+SxXtpfro9A3ItIT0ti+vmZf/UJUlw6Wtm6V/jqcG/lLoNZfLAtwQ8B
R5RcXNoOJao1Pf/lAj+hZC1le57rcXmAGdgKzU/SPtJz3K7xw+Bkc8xDll9TTRQROayxsa+48HXU
DCP8NyaOZjagb3LXEmLc7d8v4w+NMVfhmThjPcTGyrc/fYYCR58RIj08oaZhSDGnax27G50779ql
6AT9wCMxQkyis+wv8sblW/+3tlGZsH59dM7mQvr9pLasQt8j5MF0TxA4BBYo0gpivETO4GdrHAcK
MSEIjMbT6j9S9/8vPtdaPvtPPxk/qgVEGHsqgWqfTKFC6UQXWe4wgoqrB2Rf2KFxdQWNOLRhvJ+G
nG2rGV+LWf3WHl4LZT9O92oPPhgdw/h3PpIePsFvJ2tplMzgu3OW1P3VcfSP3KWIR+vwN3mq/ORl
5Y7hnVKmwrpjc8t8lqdOOS0fn8r4JLua/ooxn4ZFQaAZOgDlsftH3ElMCmq8XRt7JugbeFB2QYAL
xarqpx2qxGSw9CVMmbkbAFXqrpkOqVU/lW3ZnjsTU3mNfs+Txp65MSLy+SMfoGoNTcLAgdHEKkdw
cSmtCK2cR+RZ1SSoJxJrz2j6SuEtXv+3d6dyoDaj1fM8iyHjpw9KF3Zl8k67p46+8aphAa9MXDlV
331rJJVgXNMAFl7ytXZTc/fvP/vP3Y2f7QnH50ziWEiC/3sDyQIL6hSnx5Mw3S3QumaHSLODpB8A
VqVt+u8/7c/tCriUDyUQr6rPtvXpp7mttCrUku4ptoxfgy7f0Hiv7t39VOS/xzL49e8/z1q2l09r
AF+vhGGNtBjLwqe3Nq3yis6Hdk5pgKsqNkhyDeq9aPD8625pdiwjgljT9g+N57KsYQ0QZrAOtKIJ
uIxHq9qzSZQtn++i0bz0k3UhOVVBeTWIa9ylbFhwxJyHsKlO1ND+X7YP688NVLnOsolyEiMn7PPW
VcRYm4fMtaG1G5h2NO37pKkfBQi/04hF6UCo0zfJIIwYZkiS9B1h8AHAKxc54qBQiJTFHhRBTI4v
LKEZroEyyi+48cLXGcahU837f3/T/9xswTrgQ8fbvtjeP7/n4MBicy4d60SrgQY/YAZmO1WxxGUc
BbQK8k8wOtAKD3Pz/O8/enH2f/68uZM9V9KA9mziOP77dvZo3vKzc+t0Z1ZUxYwnWaHcwd91FgRK
rAKsRlfRkhxnJy2zrkVTW4/muELj1//lbr/b7j/dfRhkgHPbpEm5jvx0Nb0ZFzKC4H3K3Ir9alEP
zYvm55H7L9rP5RunchYc9aHhGfovK9v7c2n7uHQcBHWg4pmFf7r3l1mXMovIPJWm+Z2eYIlyRE7f
HLXPZfZMZIy8SQfXYR4sIxwzAbCYhQxJIvfdiy2gG4b4WQvvMHfaeeglqd8hFvAafiqJ2uvQTXps
sYn/MNricSbKd18G9in0O3FO+6o/OQ7pOxauydYpXDLAGbmVaGpvYRxuJX2W1QJc2JHwxdNvcknL
0pm/Sez8uZftoav84sxQYhn8kecOqowd7GCXqGbFRC67G1lIvxrKdL8WPMtE8Z5AwCWZq9klhNUc
BxEcIG6DuSeIwgvHS5hY7n4YyQYOS+MiZD+9j4M8GAmqJCNPn+sF5ktRe4HLNDMX8xl2NpyoEvLT
V7bq1aXwspc2TB+7JhKczgrxl9vl//HABnDKkRXGqsUB4r6Z/Q+eexFzepyMwDmFg63OOIn3KA1+
JlGjnvrWPKsQGUY6oRkA0E+yttOuiqR47cbAOZpzzXCZFiwW7lVrddmekAb6BGgZGZaU9bGrnDeM
usYKh4L1lwt3/lzxvumxy1IeQyLHZPvfqy7MemQr1ICnu0zUQWMyG9PvLgydn3levytjOmWZ413T
eQ6wPmXMpIvusYVYxIfB4xQJTU79xZ4Vm5cgi9d0nyXqQWgzDDvlMQ01fcXkS8i0atsz5dvbARmU
bcmsoWGsJfxvMhmQ1wsjt88yY5LvIlM/ibF8vFdW2PP9S/6IY4qNkbzcbWbF9JCZLZ/tXD5BMi2h
gP9Dqok+g+GLmRSyZR4qOng1MVo74x0sBaaUPCbGdJmWQRWlHTJED3kw5qsaN9hBt+i88N9//8uW
9qddx4cRgjuODZVFbH1axmbVRHNPXOspU+DEx+jWeG21Rc6Gv8jPSNttc9zEi2o01bY+ZZUHITFC
FJH6ZbiH4/OX6/njkeoSOsCywULE3mZ/vp4qbhhc1tN84uMdjl6DpIK08FGb9S0m2cxtn8Ac67VX
onsczXIXzSjVC4/BWxzp5tJBWf1Lpfvnrs8l4WqSpkuiBpXUp7dIzRaabJqHJ6KNJDJTd0WPnoEh
84Y0ErRnLOR1nmtOV/r909HNWmIDeusshSfXf3l7/qj3l2tBayxMuRSvzqc9P8edU8L8nk5OKPAF
4k4gA7bax4wBAT7xoQWWhfSVueemdbGdex3XZgwATVLYU1OVPzLXD/g3nQ2/kJ0zRaJ4Btjx/pcL
/fPp5FJQLIcSzE0cED4fzTIZxaNbegA2a6KR8U5i9Q7NC+pYbOuMHQ80YPGQo/l/CAIfdMK+0ixt
P86jixE/yxkTyuA5b1FY18e6jzvy3lR+yabhGu1GhL7PZTXmxAdZt9Zvyxd2iPzMxBLD0VBurY5t
WKdNuZkA0C7xNLC42l/mjPxTExa5Iy86R2dVFv4mKhCEO4lNc3ERVkcVYINeOSgLYUFJlPp24zlH
p5KEsU25t22tqlmVmIXOTkRrG2Xazu4UPIeG/OReeMWBZoFEHuT6u1kX8aZLZhKKenTc8Tyc6I0G
yBsNtdYQUM+jZCx8fynbqd31k4b8uBxANAM91K+yvcy4JXGHFCQiTkgQ4Cx0nvUmJsr5JA3fcqv8
vuRFHsM42xr4p484OH/XsBtOvZzVmt7LNYycdu12nf9w30QTmoZnU/UvU9V9B9+HNwIADUqrC8Gy
z43VYsSBi5d7dngNy68M/BM8B75/cuvpcD9Jx0H9eyxQsCc+cRIlTwKSGkNxE1nMMy4HiGEDtPz3
m+rPm98RnPTxG/uONP847MYFDhnUXM0pTsm1hSt8r6HLYQucV+6MigHCMP3vV78jWPa2ZzOk8OTn
erMNTavtx6g+qZSsI0Pb16zr/XMCLfRIalG8mZXcQ2OjS/N/uDuP5rixNkv/lYnZ4wsAF3Yxi07v
DZ0obRBkSYL35gL49fMArC6q9PV0RW8nFIGAy0ySSgD3vu85z0GVlWLm+dArmK3lnP7731//bYJj
MEy3HZ0nIWYwU/23ayrD+qGVhNrTmlaeStvJTlxEPIJNCrbIfrfYN4y9FXhnxWiH1eTXGG2+iWZu
uy9RrGyCStIqc+Q5DLN3BiIUjnUiaRE69krK2MmllT8Gd0H7b5WjzF6OeQVusV7nUNf/6U7vaP/2
63CPF5Yl+F10+EK/R98YCZ1KA9E2mQVluHKUQDuMIIYOaR1R1563sSxqh3ktzpJlXQzhXtreeIAp
Qh91XnU8JE+LxEkTGBbKS9/H42FekOKNWNPqGXhW5mreZSo5xUNKFwufFJaD3sc0FJpmJxDC0QQB
rwgrSPeu7bCvypFmSmSJAxEECrjLov9rVUWZovgUnnGOC6DAIEBMq/4J0Z+UrJxwLLOu22WV1p65
TPs8WAgPgrJMRLozzHgXKQV97cjwDglybc8p+LV7B+b2tAobtKAhccimxbzm1iETSjVTJ5Qc6W0e
F8c9MxvMMlX02HikviXEGe+Yiya73jK2uqMis+mDx5JIMfIssRll5VPapAiNAeLTshq3dvAcpD7Z
3CV2NnoJ6MUVK1zoVfA0OzM/7FfoBbHcARk0YZXs24G2TJEY5U0J37QGmC9peZfRCBiAV2G/Edi0
4FPl/i71YmgNaEl0mhsPERCOpwygI4EQ1rr3YloFCQ1WbTCqo4snCNocm0PqOMBGQVxK09sUhraZ
h2eDLEjP8cEu+7GzSYwm2DUYxeafkh74OaP3vm/DKlyq5I8/NrEertyYbwPTFzrzSIRWFkiukyLy
9hQhfmJyUSC5h1KzrBpqTU3W3TyvVJ8iX3W3PtrhynC9Rzz/y7jkGlKVEvJoSBTUKiDsBbWfcfYz
P7mWEYLZPEaBZUnL2s92HR5bCikMtK5ANSKmaDLs7QN2edxaO76DxOpkAeJVoWTbgGSChV8znXZN
P9/U9R94Z3eNkNqTNGIBht5X8IBSkh9yk+jCTJvUTiYpMCjPfHwU2waR6xbnlrYIyfpbumVN79Gz
nhCM6esIdc02T/FDxtBIG+iH9H/8F2pEV6xWlKE0Y+ckgbbXU5JpmeyjUYcu03jVYSB+g9YHecba
a5aaL0aWvjq1j7C0DfCV4orf6y0g427CcvoaVj4/J7cUi38B+nhVdfoXhLOMnbPEWMvKCHd1sJZ8
aNRW/Y0fc0HSnbL/qFCqMbJDp3rIS1TqGMkeZmPqMMly+9J90tF30YShlmky9DtlfXvNtbEl1SXK
1o5EXtUl4ReUsAA2Hb5Gs7vYQ2F7MwAFLZXQCv+ogjfVH62tWxMBLwP0fYMKYj6LghxbK9N1XAZ8
X0f9PqKMeZJoxBdxmJAzMm0mZXvGyKNxt1UtdCNUF+xWImoJRH8LK0b9oiMHNg2daFeXE/EXqqTo
8D1HCebFHsPf2oB8iQvbE4RVCj5+rB4HPbFXqqmuIwVUnEG+6CLiybskMBK98N4YrOIRMgN5BlXZ
0jwxEnLS6LBmyaQ/wnq7Igw5UbGcIiBIdoafu4iG/OnRO/iIbVUkkFVwolgS7I2Iu1CtckFkooUL
J+J61QBDWHU0sM4wsSjm2IyfpMMD36ZD7eYChR7OgiMhWvGPIkYqiravOKlhOClTMJwkCCtPbnZn
ptJAZO6TNQVId1nakdg4uUHguZL7e6erGWVafvnEuHaZA/y+M2LCsuLW56xptYsrlAhPxAPGHfJg
q5Z7TF2TydI1LgUVo5dHfv/gYGX6MlSd/haZ2UBGIS1dqL2LTtrlxjQC56b4tXYtuJhKprNLHzHm
gRAMbClwlQ5dqZwiZ4rqoEnWqq950VOTy+RTrLseT0rY803hE17lOI8xCNgeZH1aQ7tuUmY9zCRL
X8e2iZjX2DaYLDqvQwh1c3utfqIsr23UcgCzExBy2Sf+Me0PQxzaWEuat2TIqm2YCp/wTkB0FbKk
Y547D7XaA3t234LW37v4ZA6xiwhuQPwO5BRbq5WAeTWrLn1O4+e2Fsset9UxRE2+67riQJcRDLHJ
I65yTQ8PSIGu0TYYVhI/2z8osb8pFPQfWu5ecwDqm75SYQXG0d3IKPU1BRd+XmRwm1Q8aS0K832Y
ZureH9JnHvncqNCo8tdWKfS5dYshCX3bkjGxiwWp71YJzeCt31qL3s/l3E2NClREhlMfieZitty6
W6UsuJpV8+JG4ifZ43D2AvqxOl0az+zNdYhqKvPpdyOchV6UMlwuCaTPjG9eOegLaAj6pnFMxs1J
fEV1z39DVKirGtIDHWCJ80shSh6jAG6x8UJLkkKbOrorDTfxJsC2vMYVk269scQr4WrxsVLPequK
C9MWtGrwaa6yEjj5kbWiTdLBj1GzJyatWpGv6pwQ0LXr3MzJt45SlVRb/vRNQvhqCWfMFCWe8+mt
aQqHS22itSDdcbg4+kfJXWhtcwt1uAc9lro/pXK0PeKJm2EK87HkVkk8fHYbhzzbyq6Ry7GyMJx0
MRYfr3VIqFO1NX/JaG3acO+CoZ4sI+GpCSWqvLGP3lT3xYovRtjaXy14G7VZJvi1cgNIq+weUakt
Z+1vHoe0WQLzLbUhVSIjCvau0qxLTzHOaWYArOuqG1PK73oI87xzx72mrgyGUkyM+u/IOXAfpvXd
trV6oeaauTNamygO/6JT477q9fB1MApvlfjJSa8Jg9KrFM4foT0rH3sidEKpkQIv120Ic7nGPLGw
KV1Si2PWEYBvtgbKDE3dBcyarX0ak1Wfl8bj3JZpGwF0T6ksfu7sm1BRcDSdBaq7PEJ4m26t6HbA
g+eRUe31uKWd7IHH5g5gIMyT/U7wKQRKyqOV5dvQD7ST2VnH0Um+l03kXjxkQYICz7YZq1vZC2KK
fW9Y5t7YHkLNI+P3mA1ucUFfhqTYKJQ9nWcgL2rlrmP+HCGQBkpBEASG6CF3neBsYp/QBs05lZW1
ckay2SpPvs3OcuiwC6dMA5J861PpkBwET+sSQeUnlIdmSFMI+MQdgSKlRnAf0tZ1H1IjyqdcaPr5
aFphKcdREYCy0+4F1ZGo/UM1NyViBKPy3H2IpmQReAXRYyqGewPo9cIqsL7LycKIQxSfcCVo1AXv
SIv7HdDWG4rWbDVEZCR5VusdmOShk8cavdRKpzp52DO3oW6+hZ4QZ3OsJ6NStNfV5NXrpbGhHwqq
P8W8YOP1CdWsOcLlfnSTYkn+unLw0rJEs8cMNC7kYyZq9dga/oom6rBsBiOjWFzvNGy/OkPzB2p7
T+mgq8dkRK8ivXifhAnBxthW14Mtggtyko0csTcDKLFPWgsrbJTwLak/amtMGcmBsmDKhNm8WUr4
wm28OkiKR9eRh7FA3roXTsANpIkv7Wi6V0onVoiAMqQjiMCSWXdZd9+o/hV36z4DTvzY7m/zOBTR
9CZxRUDIgiO4jSPpVsqmWitc+SulGlXUhT6awpYv52isDKNp94g8atCITndXXLlXe189N61So4Q3
oQyZVrzNApu4QaPaKmmCaWZEeAezAKFKHb7bXTzue9niWHXTh0qLeaClyqPqG8U2EkRT2EaE+MSU
mMFDb+/2ZfGQjYASNMWanpz+ziv4rL6Lv3SifizT/sXSpPdAtQg9VBHr1w6TNeUhADNDVCPmi510
V8fMWvA2Yc3rxmNYq+NVbwEPVKlUvg0iueJEai3F/ukRBVehrXpjPqysKpIEworuaDlSBW1ibV/F
GeMbg+9GMpmqcIDVBc6jzqrlSeAP3Vml8w4dQMc5diwbumSjN6SHOC8BtYI1xrgB3elDBFwDJ0A8
SjsVc9HCKgd5gOPzXJr6OnCL7I4aO9+HgdPTCmjvjkjtN8kF5o7Ygtqkzg4+4siHwkJzw91kH/rE
OvZ9G2FQ96ZnBlOtPg0OkfFqQXwtFlmNJLmoC23VIFk71EUZ7oN0uPnlSP6xMXqvVoDaprcWMo+6
m98ZXHNRLS72yFO5Qvo9hIF+84Rxdc0eD4gUyWnAS+2GifvkCDyOyPvObWkcCzlUdxOC4L3rUER2
xWgsp/nD/L2VaMKXsoLhUrcof1tb9A+9rLRL1Ar3haePuzYH9PAYfTZDAZCgQx+7quy2Wrkk1I8K
8zxm2C+GK42jQnTRUlH1bMv/zJe+ykx6dNxtvQiio4s6NKtS/z4hZWDOM0+MewNAk+gf0wZogYy7
nZVg7KZs6DwmwO1HEwCK5j5K8CsfXBEua/JAx5DH+tQuaHVsT3zbMC/mHm3EDHBLDR82yuJqQeEM
zVXWE6gElt6pDBA1XUdmFzqxvGU8kJQCwEUSj1sXPOhaS3JiYuFcwIfQESAV2U9KGe6aroq+rKu0
XSp6P+yJswVe2JtiEyHSO4tcbBDzxMeUZtO+sRtSrAjq6WmyOGZ14+0Q/0YDEuY4LraNi1SDcD5l
Ww1Ds8099TGjB3AcKEjP5a2xDv7ISOtdujhfSTrzohMW6yk83nqiBf8ks+FSKbi6DEZwQ1ZHOB4J
HFPqgIJehddT2yqJWi+biWVUR+ZLGOLBKWsSaL3J1YRVv74WZVdvM9/FZ6U5R24k3RZ/tbPRKX6t
IEe/6U0rQJJ1I90ElDuLjsAvDN6D8qwiX/ZNZgbWoK4SR7/QLOu/JuSYTkzTJLEY2vZry5PI2/0i
Y76V1RfZNPFBa7xD2iT50Snjd78plW3ik3acGXTBckE/bEYkNehn18i2AmJx3GVICeoCE2eTmXV1
FxEDSS+q3ofAHRhqo8tywg5QfYr3U6fvYoV9sgKQ0hw7vxGHNDQpmOVme2A4HJIwciy80T/3ZSA3
mADcRUWrBAk4mBOLJqsZ8DfMUFEtqVtgN+vlvrUri6yn/uIjuNz1uv7TrgbzDJf4NDj4ImoDT0o5
RHIXIMtcqYr4ZqA4XlvMKJg0kaPe8ffb2dWLdLg16ILHeivlwwyCYmykcuG7Cw0y24yZQGquXbwh
XHRlUJ0Vs30qUS0u66ZK14VjeUzYw3Y9Z/pQQvYkoTTS7A8Oc4hDAQKMcLJsjeI3hqplVUc70q8a
0VYPzM/5ek4G2TS8dE56cGLXuOLLPeYtAX+Asvwb9ftVF7klqZa+umpsZJWDEpSniogv4rbKqwZH
+ku7QVO+KFS/utYI0Q1ca3Y31he7NY9+F/A/Dx5i45n5N1lx4mw9NCUczL7NSC3La+ihqC9LXBWL
2GleylY8ddiQsRkRpGTCso08MGEwiJbc+d9TJcCDlujlWfKZe1eaLwQGfWOssigNJ9liq2WYS1Fj
m1QZBpokOpfEBc6zzCobPgqlSWGJfWZrm1qj9TqaPLvUqWrpdsml1AMGvG3y6IkfGjAu7OHlwLDK
3IEC17843hsUxXe/xzNj2BBUAz3BH6kx7e/h6q+xWWorr278Dc62nY87Jh7BEhsd7JjADc44B78b
LQM56KZohTXQ3F6DIwjBNG41/SkWlMQ0rbW+j/BWvymj8M85Gcxj6mhPbmItat/6Kjqzu+phsq9U
OzlGZfrgV0y8IHPDffH6uxwM0hpsJV43seUs67Bw9mGjH2uCXNa1FOZbp4XmWhnMvRVDx2YueuIr
n1t1v0edoK+UEI/xPILLubtqId2LENUxv5KLoA0Io91laEoafzuq9s9Aox6FKxOjd4ssQA5cqzWK
1cBm/ppLbjtuLV5rvuuLwB+avRi7HmcV+TuuOqy5TYSbsJFHfaAF2mnl5QMEOQnIgD/1q8hTBQYH
qhJ9ZBCcalJ59wa+mx3hF8j6sbMQFQmS+NG1JntljXAQte/WKQ1lhf6tWArFaxg5exaGmeiMa0yS
MzhmoHewCI1j/8O2gPONauRSEeyDySs43dDr70UUkkQ7vStX7ruyhcuD48e9SL2VB0vqctmLoCOT
kTYSVAHYST2yfV8nkEXqFGtn0SSN4vhgUbxcxCZAF9OHymwTx+QxrXOyot4akmG3mzCd4hFkdeh5
M4zli4acAd3Ps0PXxG+EiIRnhvLlorIEzy7GTfsgb+6yccVe1DaPlEGdi6ZU8qZ9ajWctFTzV8LM
uo0vu6/SqJqNbJJsGceEnQy2XUFRl0z0+smi0kiENgGxevMTv20gSeR5t6mYbZUCXxjfSWyoQO36
JJWvVq3vQwPXs61eMNGqZl/ss56W2QBwCOjKErhpf0PiaRP3SqdUBS7c6mLvcZNtHas+jqp6H51Y
u8gKQEhbKTi2peTaYSLqTJOdpPHeKwk1walavs0lkA3HJOZFdWV0MEB/LUfH2iZTM1HFm8c0SiKn
z8st/ROxL7AHLUaIGTtvxFileeU3jmF+0dt1E4baqZblRZe9tSffe4fetr65h/y6hNhiUS0qqE7h
dNlHsVqvaq1wVnDyH4tErx+SKjL25DhRSlTSWwX33jTuZuyfKif/Q3USomc7o9w6iBMoVDhA0htT
e4Iu3u4zuh55ld8SE5abJAxGejwQMJjvkTQPDyExmRY565N+IzyDcS8d80iUj7bi9nGzrQFcgCx9
kuG4RY/BYJ0YiXbDlRrySlQwPCJop3c0qzTpSmtYmJasuRrj4SpwuWEcJjMQH6S4Kw43W0OvnZ0H
ZGZZtDgamSubtCKmb24JFQarb7sFfgqgi4wEGuG1scx55OLDlsE67XWb8LWW55qiU652Q+urHL47
pE4wVPKYYup9clGr9M1zs2+tSdFkSJ7IG9Cf9W7EbYr+EaxHcdTN7jtz/mCFaSqlZzEGV55WK8Mi
kb4GVLIRuLYXlLVhKvjGQ2Wa65Eb52POzWgInIPJoGkT9MZ7QYb8C3qDV0cr1mB+qx8m9U4/fnYy
R5zaVg3OBjdkDU3ZSW9pHziUW3ZmNv6QYR5gbUjoXInOePG8r8yInlIqRg+5H4tVGMTXpk1UOhnh
sBmDAIOpDGNY3OBZM8rpSuQNj1VBpp/bDGSNp2W78DxpgryjJhUQcnrH4/WiMwQ6i+Kk6AR2aBlg
3MNAMgXdoPIlNtt6VcZV+dWZrAieLPprWebqXWrZK3664jbk9c+shUamyygB0a7YX8ZBnwh1o3LJ
B7wfsRyNjc7Ua1e3bsQAihhPv7+1UJDyrZ14K2GTa11QYltCIOFeZU2gApMEk1OFevrghSMFwEE/
jFhk8PMgk92j5KTQ5RLtFOjZo4z6L16u9OTzJPXJ0+RRTKURMjc7RttM5tK8Gi7o6Ihr5Va2Uvqe
qm47PMetb9ymWCBvYfCjlaVktJs0NKHbsnsMsGzurE7l4pg2h8JrH1V3T8iZek3yYJvbufbsB3Jt
62r6taK7sk3AVJA0ojXPdpnuGfivOgu3+2Lt4VXm+wihBlSk8qYVw1cJ9OQlcLGBO66z7tKVmTTx
KR2RkZEusrcb6FPM4h2rOeZBO2U2u/iRs3gxtaQJsBvA17XWevvAvx8/bt2iW+B/5x/P6zVay62x
xwR90W/OEzmO36kG6ySZyIUUGPwhudA2WjWMIMJVuDSw6Kxd7sLQAYYdeOPqJJ1rKB/RsRewiqsV
qtmtsVqvL+vL1wvOssWbs9CW3qJfE66xMQ/lPryFt+7FeRU/wd4w6i0swIKUc5Z4RNmMHspm3Zq0
PtZxunHee9pVO3WfHIebvOlP9dcK0To+EzxRNuynJYVrr17hBFOaTSu31PJxr6IEwUGiXoIhHZZm
ETwFbbEhEaTELUWjsi1I4QCE2G29qDWw4lfuMhKDsnfIfcV2l1+cNvgq87TnQrXW9K3Fe8xAYMFw
VgENGts7P8tPSdzJt7wABtD2Sn4ekNzdWqm+jH62qcnX+sJKhDIpJ8IqDZMvVJKXZoUEITaDEm+5
YXwRnUXFLGK4GWVHgeEj44d4/FKtrQUem2Fza+QKR+bhFgOu8h5v9h03ZVlIa2VO+afzojTITi3B
fX5s2gHZBn6B6yfSo+pgQ20jFqSuDvPmvBbXfDXaND1ptNMOdL5OSnBKqdxuSr3PD25h5fTLWftt
s6I7shvNbhU5IjuQMAfJI/BLlhr9sk2fOA/zkdEjBy80KyrEWpodvEicbBqEm/mgl3fZoez8/DD9
BFLq5CVPbzfvLzKbIhwenExq6WFe+MTdcXGz+Nw3r4G1mW77PLMTXMva9Jl1xvPaGwHxL+cf3QwL
5pX0dJe+VmDDaYuDV/v5dmiSqj6qhd5uc/Buo2n++e5k+WQfn/PbvqgE4KRVSbWkT/o8ZiU4fVvH
yFQHYbPigQYRSiHvkplPRipuAmcmGrfoGHVuPVMamkmjWida95fFvM+3K/INqDUq0199XtCPpXYa
ujHL3iJoOlCQSAiVu35nhlC2qiY/xNMHSdr7H9rB/1/TxMC2Ii77f/P4/yN5q+O/JYl9vOJPGL+m
u/9y6UsgU7MFKLFJAP8B49ds/V/Q7zUVxTSKKIbef7H4be1fYvJEIHBx6Dzg6fgrR8zkEMYBjgph
G2g0jP9JjpiwJ6Hcp2B5+nk0XTOBSGuw+FXnd++FY3dDmraq8WOsm59VT+hQMJrMeFuIRQhtx7cw
olWoNdH3Mmv1hRVo4l5F1FA026YEUuUoD4lI8YMOl1ib9mtMAPljVXX1vaWJ5DkJMrBpAd+aEibm
lC1THDbLwji3pnOjhwFvsuncBsug2h0+Tlac4dAaZKaOo5/gHE+KjQgpzk0RxnVCYMBfC7vo8rMT
oDamvKe4S4at4Mn+OjyvzefMa11nKyegiZ+70bG+VHbagv9Q5Kqmpfya2NoF/Fv7A/frcdDa9utA
7W3V9SZIZib9h1gV0C/NJnw01I5Ska13a3tEuUdEVnVOda88c4spGDx6z5+75v3z4nNf6STrmr7r
Yd5PX7w+yfaOLIKok4RO3TGbFnT+ekpvrPFNS3Zulf7bfkePcTPmBdnv89nz4mM772OOzW8UOnJf
JbLdIWliHy6z6VXEHO4zExuBDRluUeV1ffelT2IW1YxlmhgpabutmS+CiWMZD5Ts/211ph7Ri0n2
8A3teD0rmqws7c/z2ijzeMC0StluOjofaMrc3yKZYW4EwGfyXZZfwxHLjwcO5mC4vvNaoAuBn/XV
9VBN9OAjbbftL0Gfkq882MVXTQvdJSk79dHhMfsChWNpy6L82utWtrNF5WNH5TTcCfc8N8SDHVny
l5eXlIiXikCzUVCMgfKqQCZ0nPL2semFsXGxPKVEL291UC5URUcXfrUsnSDLFiB8R1N1VeLFv84t
XXPq6yL+PwatZhw/97dB5h1s3b/Pu+YFSTfulTIeECJK+B/vEbj+uMj9Pt1QA5H4Hll0qtmdxrRD
RNjz/frtwHzK5746TMeFCPAzF3ZkH2thgOyuyy/zVjsaTLDn1d+3AyXhUDshyJKJCZ61hlh9nkkF
enq+TDiyz52kKq4ROMULQmObh3mhJs22shUbZVPbPLSFRt8pC+8lSKfvnVZfBjVI30QRaoukcP3n
oUZWFDLJuOpFMG6tXkuPHoyUox1SADBztz36Ku3y5wCjYrUG2qhcmH0TGV0O2q7vhvD2sUiy+ARG
6PDLrumg4pQm+Ce84p8Hws4Nb98ptwZ/vnY6MUXvSvmbVKhIz8GrNiXgT8196viFHuaFofP/zOze
ILf8P/eF3nhyI0Wc07ZvHiojaU+qo3y8yIO0sbdp3eOV18npbcfshMh13gijkQLsL6t0kamhu4Wz
9ivx5xE5vSwCIks0R0C+z4BuGc25GpC3gYeGSh50G+57M4uimfajPWa/5yB8IZPU2H6c145ecJmP
p7X6na7qYcBkvgUXoJJnkgwP9mpe/1hQkaGfPthL5rfaw7wPJv1LFXvVifa69tD7aXZq7Pj180VN
UIG1/fubeh9vkPvdtfQ1wX9jkN0cgtlHVW/JemHrY1fc4t2QdrecNxON3rs76OnnuZ/7TQr3m1RR
uqXgmj4QjhQuRoOgLAkkiQKNmf7hMKFSIBSpjVWulDaNz86QcIL551Phn08wpzhL0/8HswTK+98e
ssyIhK5ZRHtg55o04n93S+S1pcGnGpmSu3YLoclQT72otJNuup21sYmr3JZp86zoGnPk1CgoS4Zj
vi2mv3nrKOTAoA+bu2VaZ+Z7uA7GopoOzvsCXyOzGAnbYZShedZSKOFGRfmLrLL3ZARrwQh9W4z+
W6zzDU3oPtwJW9vMW/NCdvvEalOENxyXRXhSgzG8NYFUnsyGfrXquu1pPlikvpzEyxXdA85Vsb7X
Fjm1duRkVxwfykGMgwI7To2+jEl584M0+q6p4SsaTu05t0KxycLY3kzd+DQA51bISL2FkWEz3xUh
g+dOOxvpiFkfC/6zlmHgD+o+pjoC8ACQdnzAvthM0GTjQWlZIMvtFty1PEqa0bRJiTod/dO8NZ/m
QHFZJSDjNuCXjYeP0/athtwj0EV6y53a2PZWpGzdJrSfATlcrcrv3j0/pk6ku+MNKsp4bPE00+Tv
83fvIm0ck/A87NVIYkl/p4r8D/5lXf+7xQYnm41v0iQixTEtHMzab18aOhF9mteV/13aqrZK8LM9
0MYY78JfxzNSteyQB45NebMcZDoQBJu1iPr0SS3S5mRnrb+QftQfRZnwDRgN4BkTlJqxKBKuFB9C
OamePg/Ma/O++bx587d9n6/97cB/dfLnPkaY9MN6G+WAnq2L0DDPhRErezJYvG3cGd0tBb60DAzF
eB3s9tEV0vgJA4Jmr/D/aINUq7IFnYITLVhC/Gz4dJj+KIfN25TUkKfZ096P1Xmv1Zjktga0sObT
pxfO+11KmsgI2+Qk4UvsSp1c18JLiytyKIjhsXBfnRwwopZ7P0L0oFpXFvvUtUiMmTBrCfjjtYw6
XABdymZDagIwC1b7pLxGhUXTbjpv3jV4Fhy4NOIxB46UR4P53pexe2oE19qYozpBmyTWtHrjux+z
UAvyruqcUUFl5PGdCN747lCVI/kCuOG8bz4PVr2ySx2CHOfNeUHsq3Joo+H1c5fRd+nZBsko+JOv
dGrFOz4lopUci+cYdUnaWxa6OBaGKOXaS7RqkU1Dh88D89q8D+IIjfv/6nBbMQntyVaCuP6fbziv
NbpfVwurFm+oSqsTWQQ/jASOX++05ouNltcXYHC10ZePBLqsibDCkkue8alwkeZpTaC9W7ZBHKWj
f7GRoW+CjhBNCQ3xkYfLH/MJegzOxjTrR9cMy70xGCoaO6F8qVpnaxRSe3cpeC2F7sqrBdjsxNOH
tITpQLL1s3jrjzqIDXwzk8LIP8dDFpwHS6ftRkzIHoS+f2FojG7ba24UQtVzObH/tFxxiZhBIDUf
nBedUt2GSlPP89bnGaUIefn0qr/eYz4DMIz38R5N5BsLqac6CrCSqjjEWufwsRrlmnNQhMPeX1b7
G7HiytYGALkGNK68eF0wrpjGIf0NHOUFpxK6dIenwXzUgrWh2I5CniqwfGCk2Aw5q8vG8h8cBL85
GqGf8aAzSbp2SIB3Lea1f3/UeUHchwq+ph+IOLtbrnfFQkZe/V7EwbGLK1C38QUpINi+zu9OUWPr
z06bG4cmUk5Bgnl5ibhBXXlFkm/mp5sTJ+AohyA5hF2WU+JpJEVmO0ZFFcOa+mXqfvuY9/6vrOWe
HmZN/X/+92xH/2U6zI8vBP5ZgvM0bI38Fn//8YckLd3R6r3viqQv6mb5Sz9kTFsd2nOioEEBUGxl
CWG8RgTWL1CHMKFgwkzXOd2PXmG8CkeEuzCn0zlvem3+PQF7cxPkU99t03/8eDV1qA2y+WA7v3fp
5neIyOgGqQ19C/uxPhBPTQGp0tFCzKsf241dH+e12CzJDZnxs00OvScf8FjnOcKXK6XcZW1Sy4mo
co6e0e4Jh+8qyFSxcwwT2/5YRH0t4TJP2+DzytVYQK/qUmVYzk8/wyPHqWmcV0ODq9Xreb93KUU+
cg19n0+ouLoXtqo4D+NIxIKHgWxT05tA2QAZi+LSW10Tyhv33OLMsdGfRyJTN1ldiLXaWb9uoqr2
Ccomw27yNkVaGEC2Ym1eBFStFsiU281vB8LRT/8hKG2OHfvtv585Lw45E3SA5c7Hf/HjasIfVLeP
rO9d7ZBna1L68ymcn/tUvdZhODwIOhgPwnYh5YV6sDGnzfkAboY1fuPh4zS/lh5x4UkLqy6hRkl5
eaE0unNHVu7d4ypwj2qbvnS5490NOFn3QSvirenDGOqS3I6WALSRLhMusZ1fMZ84wifl/moe51fM
+xGlT+867yAkxJnfdd6aXzG/a6oF+vLzXYKB2n9Eq2Y7nxfGFGH9eiNEaR60uImN5cfqtD2vzQvp
BOZBWoz/oTayin1uRROBZk4cZ/9gKfuwPf/9v4HCF6oPYVDPEJTP/n4V6mGWxEVokm5b0FAjGiG+
0n96cB2g8zaWk+u86CYCYxSKaJlTbt/M++Zz57WqscVaam6HL5VXfB7oS9nsu2B4/W0/Uc/xpSAt
8e+nx9OnoxU+NTkRlJ9vM59WKxGhBYlQPj593vexwGqAPKxBg/nXz/vnK7JxpzdkoP92IKv9+AyV
+JcXfH4YDtOtk2ngTf764UKjSQ8Y/qntZnjvCY9kgQAoWXxs/746n+BZGif8vvrLywKRo6D+tzeb
3rzBIbVCBuDSi+7ts6Umznles3F8Gm1/NqP2Mez9xxk2W+YAfB1J0d4MmgFkFXCC03wEX6pzmjcH
6lObRgJzjSOCFF0lkM+1rv1fws5jSW4l2bZfBDNoMU0tK1VJTmCU0Frj6+9CJPskWe+87gkMIYAi
qzKBCHffa7+RwPSuRKD6J4uKzsktTP6IE0qvlDZSDqNnp88kmkG90M9mGlQLdIdN4gfKh2peASOX
7yZRqm2u4P8lZv3LXZW0GP+HLhE1NB/Mvz+44MNUGUWyyjuE59nfH1ycyJSoa9XkB0EP/sImfhOz
plHtYwRfGBFPtBetLFSpeMUaIF4SccWNfpryxwgGWb0bF/euepADir9V22EJqneLx+R+xEJJNKs8
gkgaulRaus1a7nhuUXm9xma7foK4aV+AVrD+wbvbsVLnIrrSOq12SN/Avqe2fYFnaF/yER/QBGkd
1Sc0xbxoIsTLJgbDoq+bpBS8j7c2tYr7VOmMvTh7HEQfeLl0xSMaycI0z1KLmPKE6VQcPl33x7AR
dQPKYzazgat/vv+ny/7tVkUFkX3ArORf/mWUdVu7mN8RxRU9WmSsgw7iLAiq1zYyJKp1/uoHE/J7
hpirlayAHTT3LE2IIz+u/zSvo45vXnYmCse/b5ChpWhn4odUXtosbP618z86xR1B0ikY2VhPfmPo
ezeiSpQQFYpwZ+9VUVmtpJp+MWj3UVDOcDwz7vMeVxB9u7goCNaPrsdl4p6+vg7cG9Fd+WDzb1nK
Ut291qrxoU2h76inbp84w1eznWjO5BPXLpHLc+/Fy9K0iy/2YI+LeCjZYTQFVoqVZSwk3TU/HAI1
YttvxqRsJV+Ob73aRRurCOsN6q5FFxfuSXXHTW5b+atUYaubx/VH4mbFK3Yx+YEkN3bRUxNnOQv5
AQnQ+9wEQW3ZYL8aTaNducXEMQmyAqlN0521Pixx+wHmn+NEcOsyQtogPKwfsvMR2j0ODgWFmWCu
xqtdjPa2DaluKiNteqM34zXXye2ZYSltRB+lw+MZQu/9AtFFsJ9qPr9oFpisjVdxJ9fTLk6OYaiY
0aIshRQ0Aslzi25OYRRR4qEk1Xp/4vUGGX8cPpvNoBRs5cFyi4MYfTwZHwMR7xZDJS796OrETR4P
1MdPevSJ2co/t3c3yla8t71x5D1e4/sGjIU3/L09vdEHxSCnoYDSFVOmrsfrX/mX1YCY91gcfLrd
41p+BWAORFuHn/E/FguTmfXfj1xDw3JcMTQLeQFr90+PXAmSv5XFlvbd06S9WWaxjTsAZdFRQsn4
ve0Evn+uCr2a9WiUN/dOu7DzI3VpS6seIuDLvuafR3lED4WGn5JwLqFg3p2XGbXf7J3DU0E+f5Gy
Il9okhliBU2fOJixY66rQM6xCWCAasnwZJWqh/aR6vn/RdQSDKG/XjIAlib3blNWbYPM4vQS+mOR
SiFTVYKgrb7rpbdVzSA/wCpUV1gm/exLZ8RDqMCc4X7qOW91LlmIpl35uye5zxnvrVfF1+Ql9djO
HkhpBbkw19EbI3MoI7jYVqOYODGZ7XHsNefZTFRqG2X7HYRpCmN9kgtbvvNe683X3K3Mc5x58QXF
zQdh/ct/349NOdBPf11U9Y5uCbyGgjL97/+r4kS22qty+t0MMYgrwx6XmMilntE3z6Ily7a6Buan
oGwcinSemNkFLn9+FKNJZ5a7WE1QCToW6K4i9OcR6ft9PxTuXpzlWndqERusRYuMJyWZ4lQcKORf
mOMg7zrPcElKmO4O98ZyX0e1vG6zuj6B1GCRQRTi2cYbbd44OUXFZYoPQWVL/Fwj8A6eyYFIqrQX
Z6Jv1FXU25a7fnQ9pom5TdR6FZpirkW9wL2CoH3yhgDTPSk0VpYdpCsY9dJrPaDuinW3QhpLU9eU
N0lyjJNoyVgj9mP96vQyQNlivFRSGm7++59J+ZxGtmTD4QPJgkhmNQ+U4dPfyZUUuc+xwf0WSEa+
blLpiwYi6CIOyApjEjThmX8mTrLs/uUjqqRNg8PFBSF/eikbLzlFE0FZKlyg5dhxngMbtXMbDGSV
vxqd5J7EvZTprrbekErQSyz6/vMzjIC/qc0SU9xP9EtB+eLhN0Wxw3hpcgRhEWa3+8Y1lH0W1iNm
FqZ6jcPEn6PR6r52tbJJ0DP8smPEO7Fpf1U7sOrUtXu3IRzBgCipu5cjC2ot2BNK8LKnRzpIR3S4
bOAl/5kiKs3rhM04iBTR4KTNMaZ6998uCpoapm3ABdZ0gZgi2X1znH5K7ccKhWnUKf7xEwypOIOP
6uZ5kdXXhJq6YxkA5Ink+iq6+FIAR8axbimaSutkK8IoXg/hfrDMA0ClnylKs3OnBc6l1+xbx7fq
fSp1W2GFV/Ctasz3wm+ObeuEN6Q48ansQCJQfma+t0kP6HSw423qIssJoziglj+DRzfEKxPs5PFx
8GXzd7Os+xf8Bomxw1RutT1x7N8H1dW1fYzECccOQPTb2IAmPfWJKUOdaHsfCtc6kokVlGHWvKnf
S6vV3uS6GI5JIZO4npqSlPdIqQcTXHSgvZUsCWZdS4Hm72syr9CvFLWba7/ziydbK3Tc/Oz4e2Ue
RzmXvwSIRDpTgnZeNtnNHAhvyOgc8VcesJqS9J3V1cMLxQ+bhJzLF3wtlKWkRck2o1LoPaQMQcxP
fAXuapgDjpkud4zZdPEHJMGUwrCs+V8QIkWVP78J+dZZhngHOrZq37NQf7wXDK/LUdyU2Te7Yg+n
oX5AgMChGP1+XidyuBJ91ChRN4Vd46a0eU885vk2mkw3dg9Fp9XIRABpNlavrL2hcd5ar1vizDt+
RfYGEkC2vYOeucNOw9XQgytwTg2TFxJGZRa6jrPogo/vrFuDMv5HnxgwRsD2ctweXZcrixL8ZZlk
ygomCZvBRKPsgnRBt1d8WyfxTB2JaHpejq0juJsOy/HpVPSaVFq78z8miNM8J+cThv1WtOrpbvfZ
09VOWWKyA/Nij0U3gVLJzW/YvUBEoB59QwhYRi8AFz4drRrzdOD6YZUhMpwOaPj8w5CnBUR1He+h
f/rEmXCN+f/24YsY7UFBPGaJqeTIECzLLdijvJJJQTbWUpIKOZzrsYWPpemqW/yP8ICcNm+wiHGx
VShRmboGK85OUjKCCKcluqqWak0SE1R4qW54VhFhYMpDZUA2VaqXMSRnTytW6F2GDz/w9yoLSKyI
I520H3BVMY0/jDFL7SjAYdLVrm2pX0U/1TDdshwsbyuaKns6KkA/DHT8VUZ9b5hF+xDSyqwdfP+5
ng6tQgLeqW/3Hj+BXxb3+Q4LaeMUpUm+B4O0V/um5E/AAR/KEXUpJewjVlW3yvfkXRmicxajPsWO
yxyPmq3EwmExhF7wRJlKuQN1kK3rNGogAsrOjC26+60r6nlQ6+5P0yzeyGmXb13VGQu4h8FT4WPm
i28GegMvaFIgKxFbQ3FqpewS7wfQr+hrprYGJ2KNpd3Em/Jh0qiGbpOFcjawayN5nXtpNbOlBFII
uZ20JeNoUOeEMpfEj5yk3ZYCmJ1NVQ5uJCZ6NkwXjy5o7Rsh3CdsxZQPRD5UpNbYeuvj5PKAVeXZ
B4yLg6W0Fa0iz6yzOLMRDTrYQzzZMdWumd2vInzfKU+eHrw2LtSbWg0+xHMXcLjze0C0k7FfjEOu
7j89nwNDu+LVYKANCnLeUQnKHSfr8CoKM0w61eAFA0QHiVnif+iZ+cOK5Px7nw07xFEutJTuIkUj
5ZLgHPhntO6TONiFCSTFNZey1RrafUCSDBe/aOU9GDWS2WJAamCGobFbO6kDEHAYOSCoBmVB067j
kYrxqV1WZrUprPx8nzd13UdFm68HpI/pIObxETuLW/VVfApKrF0UHzz8GMrtTRyQdDuUfV3NjAyU
GxbYvJpRuRZjWB1kx1xpX0SLovP2VpThNwMjlTlcUax1bcM9iQOeEtXCpgxl+ehrzEg6da6z8pLK
PDz6rciadq3tT36SdFLlgj0nz/IEO0aIFaJTTJYBoG3LEFdtK6u3FILE74PmbGojIfdFUPncNOE3
0R0GerSOkrpZiWY7iRNCHmYnM3XtZ6eWFqK/tq1sRxY9WsDfj98j1JboK4NuZSseG10zU75kUu4Q
S+VBkPaDc84xCZoRQS2/utHE0Zd970LtE2ULyMD592Jkpg9tsOhdqd6LQwRbKgft/Z82/st48qHI
AGlCXyKGvTBv9pGp1nslt+Jtg3XesgDddbYw70U0KgU/sLy2+rpHLJIAWEDvfsrCCmCx0/AOi2Lr
tU/6i5gZqPJr2Dn2i6Ggc5BiF1dSX/50L88GQROZ+dnqRvxTYwU8iTjV+0ijYnvq7XVopjnYDxks
Ixqj7w188VnlmO3W8szipUgUgLtxhxMYm8YX2Q1qxCmRuWLZWr5kg80v0q+UpRh1EhzzRteQF2LU
skuoXiA05qJZwdzbwdSRKNPmWnAy6aFpWaeIZsofzIp18+qB2ic01/o/HYfqLLfDRkt2+TbYtvUl
xOoXNKud3saqkpaGq7h85lvqe5GYbDplrjZzJY6sp2LAFAo/MvVZT/E1qq18+FqBFm1KTfoSqfqW
lJj3bFbAWkZtWJLgw101k6IP16zwd5RC/zmTg3ZpgAiYo3ZIt6RgB/w2ecMMOKlOB4V83/1MNBvF
oux6OjymoJjolwpCKwoWPIjdabiUKe/ciwOR73qv+yGprnpSPtWJLa2lEq2eNgE3xSFzkmDbpvXX
R5c4G6VSWeHerGykJKkXga4NXxLVOVGIEz3XVlDsRb839YeydJKi4dYDXNh3lOwsSg8WvD/42RMB
5Yxqfs5kq8wwPR5+jw5TU/SJUSemFKZzy/Fdr/x8rg6QVDDaqI4AlXDUzqviW1silcvN5AOmeLmq
1KRFLlGot1zzvqojK2DKRTe+U5fIUsLySZypxPuwQrRhj6tsRGaSzbAYsc2QdJ5nlDyO6XsMiIth
whYzzRrStRgQffc7GGpws1iirZExHRxeY1ToBifq68hZFzYGxVNzqMBiiaZLqH5mSvmhK3t3l+F/
ta/zDqmeYkXnMW87ItAy/3S2yyh/++Zc1Xi5RqgkCbeE2gvWvAUxycTAtfyvJtL+DjVilB/QOtkZ
H+Ii0Z5lNQs+Wk3v5xiHahe9js1VX9T6PkOJvUcSA3/MlvML5RrafCxMAuCwRNd8c+NT6+ivaQAW
R5taoiuY0F+x1eDE1OC+nhqkwvm1MJz4mH/byvSLLYujnZv+VenacV2bsCIoaW4+/CSmnMxsnpWg
xc9bjrO5mhTtR23h69M3QX8M8HG81ap+dPCm+1ChwK36QKV4ZLqc+h30fGl4KaRwLRL3BCjsnUjW
i4Plp5g1TGl8MZCJDP9jDsQ9f5EaxVKRGv2m6uEKF8j6Leb7uU8ot5rDkqvfQq3LV50v2fdR/nZg
4wv8IMWojP1nqiX2s14X7jktqOsLB/mYyW5IKVbm4t9ThcfMJH89tUSXOGCpNPQmFmEUCp5Hycm3
Ueyc5QhAZqEm2RYxR/WqJoY+q5PS2otmrPZf66EznkQrddWNLBfhVbRsaenh73yTEzOAOlEstNw0
D9XQmYcpR9fOgET8bovOoOvdGfJ6fMn/mSgGPjUbC6afCzn0U/+/zf23e9YFOVC5a3zWIbFxalQv
2OCiWQMZsREBx6yb54EeJks5ehtMtMU10BZN1wJoT0V1KoJY+qgcDJhHTfOuSETNVdvJw36IcyLv
WaesFFzmN+BXok2vpMkefRRFPDxFvkAVOZWelD+LfgyPfvenSnwyWCdd1fZrnQQ+qBvCbnnel99q
o3iywh7/UbQkGz1lD1YN9vBaEn8QEyQznp7+en8K4MwdzLHJ+X541bfUCGY9tWlfEsnU8QW3s53i
x90V4CJch+nedhj+8NQkv/VehWq8seIVpKQeSR920dMErcR/vq/HnGSkbj3lGkXV6TTQxQiZMkAU
pDZDNH3UgouCcHEQ9d+iVFycPQY+zfvUFJMLBIRz2+xh3EwF5o8bfLrf42eoLOipzBvzRWDK0crI
hh7I21B/4PWbtU30pTI1SmBBK1A0YEdfCPLgG2sNxEI1iBroN5diWpLVB4cgyrNrxsEu1SQZZt9Q
7vvOKveBHFX7R7Od+iJbaljgTKeifZ/4zyWPvjyDLZ5Fpbv4t8k+aMZNaUDTVbJsFkQanwLVUZ6b
Kvzu50Z61KdWOQBiiTpj3NSSC1g44JXlz7I6seYioMSvx1gYZuD+EXKy+2BfBKZ/DzLZDpG3sAre
7hGkxwX3dih5+2qaDEBfXvCV9ndSK8/J8DVwCFTcUsXZ1CfpYfFL1/I5RRDOQTMttiXTQTQfh8yj
8L1Wfj56Ps0a9d7APSHGJI7tYl5m1TWatkgDtUSU89XNTjSVWsJteIgciClp+myWdkrdlfQRdoT3
i8kBFna8cpSUSMaUwUk/4qLc+VAWfwy99aqZXveaeqax1MtK3YeJhWN1UMAYilH5dnki7cB2UKHt
YmCYaqZ0MvX296HXdXvWsWtZm0rsncVALXX1SW5WojHACEWyPZTdiqDdrprsIWqvnGmeHP1U6l3u
O/GvNvB/AsYjuyVF7Ar8cTz6EyG6xDN8PdpdfqU0EbACL+hvMZA+cRFrpHOdO+a7XOnhwkHwfGpM
Csm1Xl8qQQmCDOGvL431t6JF0kvFc1Dg8ddjePFkTlV9mMduBzzrLroUY2urp+q3epROfh25LwpY
17UhQ30kh16+6LZ7rVIz/9KDc8ZYNbtaUZteZctmoVBo8NqnphiQIJ0naDKeRJdkJWTvSQTW2hu7
ZeoelPyHElVvZeIidrGqeqU5Xo91QDSe2Br2mN/06Xcd7sgYFT+StiBJDfbtErtSseWfXq0dEubP
fh0i2p+mYA2wRk7ffSDlMBdeYbn4oAJ+63jdLZp2rD+MNtmIn0tAnA8qa9RrbpTmskrd7gli5O8D
7C95n3gtcor/9Dt2HxJMCqnwL9g2TXjJ35Mfc4aOdEE2KO6siYxL4MrhOuwL/5WlnrzIezTS96Zd
2bir8Z8QzVEJQUu6MRjcabIRwYdoK9nZE0yjWVPfUChReRSjQe2+E5C2nniUBq9sg5/y3mrO9xuR
aPcSL7qKCxUNalRXJ5dmmMj408s7IYXVwRyfiZe26Gsgbh6a0jw+ukQ/RXJdQTS5Nr0tG76wvupl
40OIV0HFtpSPFkNcbLN4/E7h8Lhp5Co5ZQVflCLTSL4OCjLYqHJ+DCSZ1QFDMb571VNDJPlLkBrp
XB6L5uq600YQp7gD+u107xC8WOdKWl+IqstQL6IQSgUOlKYLKSMoqLXOHSO8ioPTxFuZSqineyuo
iNOa0tYc4+g+wZaMca2FbTO36mzmNepOMqIezgsHF14V4KHpdHDe2zFcjZXnvmau5e+7ClGZHo3O
a4DXJR58FkZ8U9PpXGvOxwv59NQstfhHnur2k7jUiFtAlITLCHzkQEGN+yTTztVDrkW4QkzXZJ4Z
b9Ik9ZZy7S1dnaXJCDri0OHqrUB8sgrY+LEy08LKVtgVBtVBDjNUaWIocyYexzQfbTh/gmQAaOXF
CbykiTOEy0u7C7XkIlqZ4dWnv/tltRsw+ZrmAlbpxFwNH7z7NGpW/7iH6BddfTB0B0JVuHAmS7EZ
IosFmaohh26pSfDW4yss+hMZswTMpcstTtPB29/zRX9bZtlz6bHlMDV332AiuxdnakJ5uRqj1ZEi
guX9II2brACkcP/cTh9eA9DiYeyKveiyLds5i49s6e5qMnzbIi8kcFtl9yZWdv+2vBN9am38zCvF
Z13013rysTxsIhCHrdFgxGu+EzTpPoiAt3AsQmdpTU2QWifioyyE4lA9ehWpHtGPZQwf7HLk3YYn
53PLOr9kv+Gp2ovkJ8FezwFxQ+2SPiJV+oLbrXHRHA1jRQfwsOg3bRZybM1zAlpOu1Sz1tx1suPu
+OgR6P5Ht1EpWJ3E0VBvRKEr6w3p7KoFn3LUOUL7kYdyuRo7EC+iL7FAq40hUAmlaJcUo6jnsi+N
WxhjHmk4ZbHm12vcCJrL+8LUosn3RL+JKf9c0FPOyVY5pETTkZPnHgPFUbWCC34K6D9KnolZEj6H
UjdCfLV2rTkStkvr3n1KrMRFZoSnhqFmO+ocdmkcT9go2EBjXh+FIbI4qNPGKzKsd7drq63oCqcN
Gk6sMdIKHpRUfEYkaEjhSaMrzUbJG5xFmjXKTnP7470p4od6lB+D3FR3olWOKg9U2y7QgLlrFkEQ
oacDJZ1vWm8WyAqARI+RMi5ZvFvLcmo2LisWPZe+6FGNbbWXg4hwlOEs5mYB7KpwbKT73bRgijsD
CUFLWkg3TW3V2/i972QTaPGQyTNTD9odJBhj5ZQOeOnwNaU+55fsolVxjPrd83NvYeFYaAa4Kath
wvY6iGqSGLoJ4TSsLmWqlxcF8LboStOW/fg0o+5rC6Ylg2La1GW7yg5tR75hB0gJHXJg+2CZmV8u
AiW4yaWcbVjQjBTXTYUeYvg+s1BGMGSaBsH4caWYZHjej6jDHLQnrHZFbn9JdH14H2W2+oSP2pVo
ohf4EvPwOldYtopZSk1Mza4pOw/YKE4H1jR8GMeWwuF/+lKcxLdkSAtkjDWEJRkMLLBkwpEhy9Ku
CvZuDzxBNMVhzLyUtFKczYosZyksOoEl+dBdp2sianBwo51OxZX1ivxmDmvcLDYQKKurV/job3Wr
/UFpFCdq+02OZYoBSq061S4QIk/h9eR2JqWFrfSF1ET7Qw1V9uLKJQHUvEu8pPHWTQtwPw7I9ttp
6R+J1bGgapvxrHVyt1QnjmyLgiGJDflspLL2AvDvEE0tMdahuBFj8jRzGsvLSLmP/b/XiTFlqoH+
5zrdiakm9yPIZRFoHQ0bh3M6uM2WKvNuzWsgv2WaU82yqZzJlLyZTkwwNAFZJIH+raMuCp/TRD1L
I4SkDsAEyDkCfAVrs3zUvjXe9CeXiWW0bRA9UWaKlfE0oGg4KynsmMqOL01Z+RNPv+YDWli8Cqd7
x2F36j0pePUVwiZqp2QbpY6kA0VM+Ll6urEDrwWNcUIyirPezDauhMmzliVT4c805TEqzh6X+Xou
oydzwyeW67O+0Mx3z1KHdR5F/bp3Yve9T4CZpnrylddUvVSVBFQUj+dnfk1nkwffzPPdeFaEY/vs
lj7FaVEjr4D+t88StqREzqt0LkZbuUKPSDhCSy23JugFwajRoquBvPYZnTyBYFkf9487VRb16tl0
Y+YDvtPKfelGzSHBNBRD2RCXBtGsABgiBasPrW2CvhWn94lTZySFrwqfpLXofxxAcl6otkNqn5ev
PParX+UUc0DZ8IMlLxAVGKjPuWl5FNA2+aHqA3mP5TaIUql/ikqrv7RWMlz6uGRJRKGA6BIHowfz
5FfNSbSIYPeX+6i4wC9ZIbRYBT/uUTo8vuOi3z3uEWCvvHf88lV0JTxKnpS8o0hokgJToA4ydJIL
19Ph0Uwk7y2AHInv6aQoFgPU9cuYsUzqYdEWB3imETXkxVzc4PNd/2iHgXctVN1GkG4AJ6KIeKEA
HHnVVcowzFoBsOLVyitQNHjZTg/+ZVTi7TAF1z2VSiU/DbJVnPrJi2854xpODabBZhq/hGmhYssB
HHXo5PgFj2P/YMLMnN2bPiol1cleRKuQqN51irKej05UwGXSoMlOZ4+DFNikSEQ7JJdl32dWXlPs
w7oOZ0HeKKCgmmfXgaieeHX3ElRhtSt7O4KdSDM0jXifqqkxK+Skf8l8UAyurqMHnUatXrIPbR/j
XmAaHfhQ2ziClPieTq2UcMdTGA6vYqwuYu3kBPlZXBh5rnbGP20vxmI9MC6FJa3EWJbn1hUg0FyM
OSlvvDr9KYZ63Y9eFJ5GXghpMIyAPCb6s5iXDs0sLImIip9tdTpOzb298JsKRkNjYjAI5DTC3+SM
WiB7Gf36Tc6c6kmM4avLViLso4MY5GuezBOnDHdiVLKCbKGzot6IZtYSJ0h7zOx13BTMMrf3Ka7Z
x/zvA5z4Vu6Ug+geG/hbvKbH39NChcArCAdMwwO1Wog58AaYM9bjuAHbf/ndFBeKcXF12ITyCpPa
yWUEPkNudvKO5QAxJ17ZlPQYsXbQGrufSyTTF7WrOfyppk5MzFzqTsUkO6CSWsbvJ+jU8fg4jBN1
WAXWt6PCb6tMLTEo+qOB+DcKcadcQ6zyZ6IzVVCxw23lNveLsyBYVmUzLWikX21OdRspXyp1OyVa
ZL0ZH8TB9ygMb++1j+JoN3VyH0qK9BoM0HD+mCNOJSlMDha/7MwaegiUQztXAy/fFXpYvQYFb/ce
bwziMTRLtbiOkRyeRUtv4sWotcON1QtbjewQeQWohrLIFq5KgjwYJazX8J26+EU0rIYg8RahE/rh
nKUOLudtlq0inc8c2GYy7Z5M3uzeVkrn5Cf2eEh0Vb+I+9g5L/BUO4/T/bIwqJ+MAQrj9CNEF4Kr
EeJ//Ut03fvHGGaJr1dz8Y8QfRitIettvWbpt0q2UoDysmriGRnBtD55I2pR3dWOAgJbTrsu0S+B
oPAVWYOZxlS96Dpjxm/q3veYJq76Z67oT+yhOCgqn3v86IcvLjQzScnk9z6w6k3fwL4K0faJfs81
x3e7HOuNIRfNytELCP6t4R/0At/auih0GEtte8X7o7v6ysa3a/0ielihqBvinNLMGid8bpjKWI5B
B9xKntVe4dPqZ4XN532UgiDERwHGWeJiP4l+tpQSL0xcNV6bvtj2aaJetCaOEBaCiGSTdlNw1njx
v4rOKrCbW9laJF+4IO0JV2TAwsSYyXr/5EjDmxjzCNceVbXCmKkO1KvdGq/eWP5QQTM9h4Vn3nJz
VUl4h8253YvkuNJRn8bMuLLw4MjqjZja2hpuOWUFB28aTUbXOfxzH3WoxH0AQNbnLkA6XCnqSROE
/2m3lKfaTQk77VhMLU+uiQXVfbeUMjZLDh5aT9N8MZhNM+TK+Dyf+G2H/xKDrjaWT9agn6zEp2gp
doHk2b29M3McNvMu16+8pPQruAJc0gccROrSN66pononkHQbMSim+UqvLyqPcPzjKqO7ZYjVLuIa
Ndea9RgNxvxxUa+UV9tVw6O4xpUye2dPP1iffuanHyyaXhgeojJ4Mc1WOZVGWS3kyHch76W/nFIb
f/racyZpMcprlMeKrY4fdYDTUD9qFB/xmlnhdDXuIxjM+0RiE5RRIXkJrAFXcfxIX90comvagn/o
k1s1HUqvQ3MiUSGTZnFyw0uyelID4yBaYoZVVFC8HHCR4iqnTcJDOTjfLN0yMm6bsWWOioZKLavb
ogbOZ2rkRyB5e3WbWO2Jiogez0ZxDFzHOyryh5hx70J6GT2JNkDnJZVx8l6ZukS/ObI5ScOiX8hZ
054yDXpmGEfFx1hp5aKQlWFXVZr71pXP9uToNnayu8EYolkaQVQQg4wRxWBIySNUkueFk+cYDnDQ
3Rog4OjnW9GnKQoBX7ZBOPhiAuJmV5cgLNUdWQsXnjExKwf0gDCjOBpdq5206WCkRjvvjBofyqlZ
KZF2AiahnSzfurBxUXePrkJr9KdAuagV64KZuDynVJwvfDLnG42k5sdoRsZBHCTbIdQlTrO24DTT
MSJI2B3NH5Oqvvk9nXyvwQr0P03fa7Y9mdmt7obfeW787IH1EPccx4Pi+gHf4Ky9Ifi1SOfL7tfU
tNaKqkm/jBZfTU8uvg0YkM3wvjJuAB6dJUR08xBqlbIL4ClNZdXeBeTCLjQ86rSMhdZX1ocfJ/ZK
CY1+rUxNieQdlCTjzdZcaxu2ioelEkn2zAdJEY+utjEw/HtzvPQFiaFxVvs0fB7JroruKvJBwsPV
nIump7nOImmxXPpvF2k5hgVAM6neIjidK/430zfURV7XGt+GwTt5qTejkb+zr/zQZapqWt0wrkXh
HkQ3bgHtZijLCt+NuHiHVt7P8r4zSTD3wSuZmPvVMLMJI1pJc8ZAbdeTjPkgFAPBgzqhVZwP3oc2
+Ge3oyZP4jF6IoxfgNShH9oNCPVenYKbnv9RjKsuNPJ3jGtNFhoj6N+sx6Wr1ZUl9ZYH2SV20rJj
PLaKGsylKbtd4nIFz0ULj1TORs+8XvYizV0Gfrsa7dpYi+Q4+rZ5R5bntabqfT/kpbcQ0zTUP+je
yvSkQ/K44LL1Lm5bZFECntKjlGn6Kc0SjGfxUcXwqCwTUw2RWW9H94PMdkfss6p4oo7FTNx0zCWw
kFQHbKvhm9HKIRbP2nALI1/b5OQms7Wv2v4mRfN0GA3yCFFTO2u59nVkDXVbP9UtEoY+7PYEVxWF
T57oy4JjjYVZNrUMvW1XrIejrWQO0r7MMzhaXeI8B8UgnQwnBodLK8K75HlinkwNu+0aXIOSegpb
oCZConfISvL04OC9q4tFNJ+uzH8Hq/k9bw3ph+tWc5IVWGTXLHTsrhy+wxkBORsA6YYdE0wFRvCL
5b5ddkFf3kapxwoGoeK92aJMPjuyvxgUpSa8rVGtmSJYWPoaRFkA/C2UtX3Eg/wa9B2NLikWkQbk
QIwBBu+Pvl4g0mTQryJmRMqPyBmiQ4SkYMXPJakVgfTO8do8jkWin/IGWK4oAlP74lcqDwn8AJJq
FgvchehX2n6Vsul/U8oqx9zFoOat10w4pIRcq+or3+J+GfvIyXm0/lJdf0AXU8QgXOAdLSpt4Akc
YZio9NZOHJBvUJApTpnIaTaY1q6YDp/H/5j6uF6rm/b39aJTXH4fLmviBUWqXsBvYjaRR+1X6/84
O48mOZUuDf8iIvBmW96b7q422hAtqYX3nl8/D1m6qjuab2YxG4I8mVAWyDznNTKwEJT/J2ECu0Bb
AqC2fw4cyf9UvVSdFa3uvJQFjG+QMPKZ9LiydmDMosBWVnsprHASlM14VyaGe0Vyql2jYs6Mua/d
q4h1TSrN+S9rqzaVSQzHLf9DDKhWaT4W6wbI8/tQmp82CkuXEgrDc5poa58bBKvVZsSv3ASJzH3P
XDY9SSJQDM3BVavOPuIlF2wcv1sYAwXIFOzHUw1IYiP7arYBdyM9+R3XUM686aZFCjqpWpVQW3PL
tzHv+5lqGtHRmJqSI80KOwtuSP4AMW2tJxGu097ZRnniL1zmCm88411A+Vq7Eb22Y/yClotjz9Qp
QqKJDeReh/F/6/tu3DhdZC/1rlE+yIgdG7zNntVU8Y6WX71EvW3NMrkNJ5ADL64q4QpzQGepTk0w
duWmdNMIMipNiAnSTsKtbRK4Cm5akHsnxSevLxkfaea/ycZgvFRVqq7AimXLii/gRXMnJK1V+vO2
kowXm+LESc/DW9zh1KLWXb+SSu3QGFbz3E4IzxSBGgC+YbQfJpAoalIeKtZyBHqAXjEuxA2uZAJ4
FS0k+NGDSIBc2oVzBSSc78DZmRcfKAD/26r/oWBHZLdp8s3VQ3/J3J7pDWaQpyZHVleMyFGVk7Lw
R03Wal7Z1ONd7NYRNLXUxegg21Q11qyTxpNZBAe3rNJ3K8RR2ZejZmdobvLe6Shi8xi6YRHdnrrc
p4bAF/HexoaLr4KhrhF+naTlyY8g+oXs9ySfn7X+Mi74mwcqNDdL1yREqbVu1+c8Zrj+jRfVw+1M
K/L8qsd+uEk0STo6nfJ7I8fFk4Emx/YRr0Fexnpfb4e0w5eM/9gHvhvnBozzLxcNYty04h9pQEbP
LAE7wbqMVm3DOlHuZeygRl5YVhPzqc4xU8QEzvtu5eoqVI3hl+a5u4FszLdKxUlAHjznYBihN5Oi
spnJ0KtfAy0Nd0jzDHPRLH0T93dsGsD00KtGKHL4GN+vwKeVrxRus4WlWPZmmHpNlYSRqRckd6Ze
JkPwlrFDPEkkJ15HMK8Y4ERXcaa8gYOQVd0LMJ3hZcAPRRyjaipS6nlmnpu+/wTQ1fxy7a0u19UX
xeBk1kdKfjOh0ywrPJaOiUJy3/CTdD2Q5yXnD4seQ7DsM7LLDRy9+ldSGNuORMu3EPngeRqUI+5H
AaRuKal3ae4PR12OMgQ+GvWmTaVaG7Lql9nMmf/Vv7gF/EzMSH6tYxwNwURn/OPgxMeQb9c9yg0X
wwEBrIbWyqj4HoHxtzspfQE0qgTbwqrLPWo1FTmtwUL1P8SxeS82ouvRNNUAUJWNbtm/jkljWBVK
4UgbHh/ZqZw2FZiThVJ27QLNyexEfgkIm+hWKjv6V0/Amo4ZO2NEL6yWm8NKou63mc2z+L4xMo/Z
UVevii4Grzp1dIULMCOt1A8Es9xtI5plGNqoEAJYnYbIxohce+S2FF+UYE9FvMxmYnfwlGl3TCsM
ZtrTvado3WDfti5SvGL3X+N9+zyQYEEIv1oFZEfeRllLj9QUgZRNzaD2qo2mcXNQ3NZ7k1H2X5A0
GTeilyd1MRuzpjuKXorqKHdJ8rMxFMXzdMq+VqRXccqgGeuZaIpTdlS/FqLpMb25n1I0UYdYG3ph
bbgG5V1Vk63yoGMhUoZB2yMm9oRFr9GV+NiL9mMjjns0xd4jxoRlUzn1kQqPjpjArc4TCOFaa18a
z7IvNlyu2MzGwyOu9z2mpjGYCTGC9a19iSdUYk0mlgrVP4eqJV8NnlPdTIzrd7pGUZb7c4QzaGMf
y2lPscPfeyLGUul371/j/lMvoAT7fr4s9o4uaq5RpFq7uodBiBIRDFnsz3R9LnbxkmLWIXbvA8RY
inlILdttdT9UxEpxvNj910GUS6xdrhg1Fn9WAlFAKjdBC1A3iUvvMiaeB2dDYVpZAtMpUofi45+O
IbK8E/T5uRj2iDsRGrPcL4Dbk6q2Z6K71tUjqOJu/xgnhWqwq4LhvTcMvJVcR15Zldzv1Mjpd62B
aexMtLHbG3aBnLn68tGv5yn9YqgI3sff26ruqeACAYGi+jQL5XNqp+Onl+GjKsdpvfMDVNpVpX4X
cRfZf2MY+grv95RpXqx63jWpFOmS2iio8WevF2VlSkw7fNzmKD1ip+L1iM6ORW3uQVneR4tDmFw6
5yh/EQ1qfxzVGdLKocR1FDGx0WKwxUB4uavIvjtr7WpKnk4s2VlXpTpJnsjhykqxee4iqKnecMMr
ub7mslpc4zx61fN8eEczAXXCVeHn8q2+la7V3iq31dhXo7a9Cazz731TQ3gy8cYzNG17HpqZuuq0
XGV9hVAUkKWvUmusAy40/UtQgtD0ZVZPAfYzL0x1vU3DDHwheqUqi4/V6HwXnVhsKUyR9uAS4mYe
jOVK0byzNrQgGvXCOYpN0lDknhkuhlithGPAvf3oF3tW0WxkPVZ3TRPJzbqWAneRp2RXnTBv90ZL
rgIfBqnZi7Y1BcXeXzE7VqHSk5lkIqYhIaLq4H1sLTjUreWdG7v7vTEs5IL7cCxWf3VAGEDnqrBl
HFv+OYL8nodrXRoe+b/M/4qLc7p+9jyg1bEVrd5Uu0PpkkieuEGC4zMqXbY1sIJ90H5E3GCRBhXt
QSRizFZj3CN037NhDz1OJ2LinH/GitBfZ1d9b6+YRbXR+zGSYDMj1mG4zQZ7aywXUPAaKNN1WbZt
7WjapS32UpRSZ1ocHHAZ4e5judoJCS/9pKujh4bQsFBaKT+Zg4sQsRJgARfipQzofurVmT90rTOr
Rv4oYJX5dOUQvA0qf6NUb5OlaKZ4SC0Qbym24IbDN00Jv9QJ2iQ6I+OJq8S6Mca9UGC8FIoUvIFl
dHZmi5yhGOT1RcntqlBBN3B+Lut4Dh6y2ovBPSb2JeXoq22a1NP4T4hwlRglsrS4MomDVJ21nPTt
Dn3I048CK52LgDQwR8HoI/2AwRNfHkgHMOh/RTLlI4za6AJYuLrjJf7389xfpzLeH+foeshi0JV3
TTqAKSDR7O9L2R1MLPwkoGHTBmZjvUjHmPtEmjfQFaUmPCQQVg9irxbBcTRZnKu1z8ptGiT6g0qt
f4+/jxIHRAkVdaTOgOb+dRLRfT8otPzogLMaK6J95DTVum2cFxK80t7Xe6M8it2gSz0YVgQHLkhu
GpAaQPtZLRg7iI78DwKXbEjoSvuA7MgsS0+987O23XAxpRFx1piKjqIS+Z+LkqILQECxFyMlzV/V
XZnudKdHIAWCaqFOaNKS9fldge3e/tNdyZ3Unf40+wCd6pnQZlPQP6ow6OjnXWFE+14J8b96KLnV
Go6/0wuEBlWW05/m/QwoGPXI5SQdpM6xuyofpmFoV7EpTbU5hroP3N7n7tX6lbQNrDLht2u0a1rF
+hVbdhgjEoasj5jDPXhRRRaF1+lUoiOzSmwgVSqMj5gsm+9ONNZ7cSYR5766qMCPQyPiSE3Jwotk
lffXE6HS1lPKs82TOCa0INy2NYZPrLEg7+c94D7uV63rtMxQi3CWItiB9ZPahWzlEvtkMWBwvYWU
h/3Omw7MxSCx63oUHpXQrpaP2Vg5zewezb8mZ4+Ox4Tt/x5S4dIxA9DVrPqWhc8IvgHTqPLsAmdG
bXjamN3FG7DLa3jMGwDTiBWZ9UoGVt+KlhWV5TnVlOJsOcXP3ihAVf8JiRGDqsUgScZ8MxhIEUdt
Lh1RWQ1mrt8Ob7iQTq42bo2DZmIu41xyj07dKhtdqeKdioDzobJHb61ldXmRdKNbhEmQ3MaxYNHc
GvZr3PTtXmpk8FEUSGxgmmy8pE8OebFX0sA5qLgPg2Vp9d+dYoSqDuFBV/2ZzMJYjo3wkk2FxTAI
rZNtYnY5tcRG4i6wi7X6Zzt42KtYddCtc6eoYCy45qIyY31XeZDNvcCX1vow2i+tVLJoTdV9bYAp
pKR9cYKTZRgR8o9sIp7G1xrp3sS26rNo3eOes2MtKOH6AjYErl31zTUDYydGyHEcX23El3GP6oyN
bnm4vUHQAJJQlf76cXY5QQi0SymcP2JZFUvLUYuThTiNOGFTNMOasjqfaHpTxrTp06je5r6fYd88
vQVH1pgbmMqLXo2DNzdRpjj6dbt+vOfG1NJLRvr0v3+6rh8QkEkAzU9vWwxHh/3+6R6hP5/w8Q5C
3aYkEnrm5v6SKcsNgCpMHx6vGVoWCjwpFbjHq7aB5C6hwv3+hOKEJeab9094/7ZwokXqd/p093Or
hsd8h08nRovzi09YIZz2eJPd9AmT+v773b+WLocEHvW/P504WraMneTZoKKmL0IcnSXpt1Atjd3j
9BZlRxyFpHABDK94Bnc08V3l/Jibjf1Eqey5Ui3nA/INGnupC8ASV7a3TEnnuSklpwx31qWDLa5V
W9mZG5PxnKpk5PzR5S4TRFQ9Y109SIr2KTrFpgCMoRnOcB9ftpDmaxKgK1EP7UK/Odh59PMx3lHI
H/LMZ8Jpy4tGw9Edextk2pO+X1ShrTz5XqY+oaF1sPtaOoZTayisbueHfLWiUwwzXSTrmW376GAy
xK195ChsJI+nc4iNWuf9Mmmt/F8xN6pWjmlV5/ur4IBMzt/FaWg6hziq1nGyHc082YlmrwzVCXDz
vSWO6mvkjAqzQI70z/v11Q70gWJfRChE8GGDgkQ2f7xfNMN/ZXJc4QDLG4zr0D9aanV/TRFC2508
aB/5VPv+eTPaR+S1zf0rAeyfr+UwAcavfeudo+am6amSFAisgxecxZ4RJ1Cn8A7eiKZlxCi5FyoI
hECvw8Vfo51I7rclbMfHCcQIseEVXDzS7q/wCJtRHkLG/+cVHh1x0fx+lQwSCvrxzIfkFo1k2U+W
QJlJbTPpWKmGpEGp96It03nErEen31N1tim3l8XJcbBK6GW/vmqgCxbUc8wXybe9eaul/btRdf5M
6bXhe5jVx9Ju3V/OSK0m9XvmhC1VZaZm3gwLXOYnsv/D0pWv2vKkd1wzbRTCmvSmwutZJOirXqEu
sTTVNPnE21XWpt9ae0tq7a2T2uW2l/jnapklbFiYeSnuDy6u4QBUK29mldhiOryrtTbZip5ecybG
UUoteaa2yXC4Ry3NmfU8CJYgKlJ+gppfOZ0HVU2+X1LiVaMwPZkX6VTOVq5pVOlPBfpD66DKt0Gp
BORMHe8sO+BBwBdLCFBixRepSX0cK1N+CuXqJuL25JQXjmW949aqwKnUFmluSR/gWZWVo7qYmk2H
990xUxtEdzvd33Jp4KA+hVkh7ruil1/CqzFide5jRFcj/urAs1wxTSQJScU33ne9jktmlddwlKfd
UUW1wjaUXad4GflFfxHYbb4chzS5OSblM3zFnLltmfEtl7BVMDPwHaLZNlCuwkz+JVqjVNsopDtH
cSSaL8YTKulztJF5Fk8bO92ALKlfRKPDtRnl9voqjk3C8aZ7gXwSLT4JSsTYlB/E0LgDBNiQqt+S
PpBeEtafWy6FXMbvtQrI1bPReiWYy1aqLccg+B0bE/hcKFxXAIUN0n5iYNir/3RPA81mxI0LI8V/
xXNjSjS0csSNdHyNcFsBVl3Eb600qMj/8+QXTS0n56mFurfzAGm9MQd4lY0ivEBXH18bnJunY5TU
ic9a3vI/pmWrIXwmU2EmMB0S2wblfMkFJTD1Dgo3x84a7aPoHal/g0PybgPoqquh1aeyjpM3XbGD
/VgHJel4DspajM1NMBYrcZCRyxIo34DFAw4re9T73ZU3MSbFJhS+PE6QJPt4suwRQQ0sIdlRpGBG
ryyfQ9JaQ9So1ybSStSWg2iZ8Q2vRGeHPfOZsuO9JUJl03lY/w1cQtPhDiXtvVIbVLz6nAIkQqg3
qfFClgmciUSwsw0hF4Bg/qUY1XeUHYD9BBNNXLfyS6QXxtp0x4kz1yN7KPHIdhpMQ2tVd7DTdPLP
yoI+pUxldKXBLAro0g/TLXBuTTL5lvsmpRZdVUlk686mQyFq60gYKatBHizRks1uVczSjD9l94P8
2uJ+piKNtnnX6p+RDlPBhBj+3NRkveo4SI6anFG5i3pvE8iWe/YtLVvYSpS8Bab0M7Es4yvur/fz
YHp1lbBS+WiMrgZ81UpXB9WHhYs97j7tsWzD1uolwA/ipa1wgoos+HNTKKz0cQZrA2T11Flgf7nC
EL5cil7ujdGhxeCWxxO9OXrKL/X+cS7qcVNWK6oPot9ykmTZWPzJpI/UadqXAb/GAgHnt8awsaB1
Aw33SJpablg4LDcF0t119cZKDCunqIc+IXoTrOlRqn1W3KR8glp1D/dm4u/TbEJHT6NivE+X0Ef6
Nc65xr6T6nimG1J3nPQpFnLld3PdHPujiIkNUIT+GE+bMazNBZZODJmO6JDuHcCu0iPaqoxE66Nb
xEQvcnCgp1JzL1cxtvbd6J4q07OOdWb180Eb7U9ScDuvd8fXfMTAIXOrYg0nM3j39BFvidj+lCA0
L1J11A9Bq4SXlPINtF7V+kzD4U3BfAJDQRxE3LQD19gFl8fGqt1jxURnD5mxsDEndqLtKGHWLIbE
gfV7sBeguqzL6TEyYTXNTFJ1s8KoK65/0WZ1sSoSvp7ASIdLhaDZbuyA8gh2QDvEP8oRZSXBHKhp
AenxUXOCVTA4wQ/ZbIKTYAdMffU08v9xnDiLbvRbWymDszxCFZAqCvGuETlPvtE5T3YFfMQ2ryIy
yCR9kMmpF6JPxEy7XvVOPZ5FKzaiaFN1KJf5mMClc9OtLsj09sdwOlnmqvZqBPMdqIb55OOxgoRm
wsJEq80nNRvta2wBc6FPRCrTkJYufPZFnGFcDMA4XGoQQI4KqGy7LMN5GEblq5Klv/dEDJpV8zz0
+RwMRfDN6X5pZla+W7mZbi0IbksRdr1g71iNTrGXuxXWMUgZJF3wLRzlH1D22yuWstlp0AZrJsZX
qYZURGZ1J0eTk6ur6l8ibji5yzygMJGt4Tpz7OIg4txba7Qzk2YbGon3HuoU56e3I3VSvI6RYFuL
Ju/O+PPuus7ul9n0LlCY2ReN9fvdtUyl5p3qripUVMKiy74KSzmTkc3exzAzFmbUy0e3dop9gaHB
anLVvY0tEAXSKNkXbPB5VPf6udHUZNHomovUpYcJyLT32CSNNKzNNjo4ZvPvuBiry/qrp9v+rW31
vRKb6rvbF+iQpZF/LJQGerzsZks1ca23Xo3PbmArP0MtewIVl7xpHh+rKzNpH2pjd0SdAuao7lcf
YOW3HtPon4qbf8OaS7/JpZSu7JzkuxbU8qnzxmASzXS/Rdhai6HIIeHo5OTVC6610qrVG28nQ2U/
ox7Vz1Vl4CIe9BbxcTzrt5jLWFstdDYsMLDSRizobUzLetaNQ/zNyIPveVK538kknDIEOr4KdVzK
3Pb9mdMeET3B37Uxkb+BMTKD+rHSs6T8cnz5gpla811rg6+x9Y2NZDrdSsZ55NkFvJflz8hFZM9t
id+9NrjKSsTaUS/PEMc2adZl9xHIFbJ6jnXSGDjMDVnw5Kehc84DAxTztAcTv1o0cRYsa/zZk6WP
whi/gLMvVYrSPF5ZNxpF9HTvrV14SaFdB8vIQryIcnfDef455B7jW70fIs7vK5myDPugXsV2K81C
KZbOrt2p+3gAKBd5WfnZhq/gj63vcdm4c8TGlSM/mHnUEVqel1NHM/xI4CF/hibu617JOgB/7eiS
yx3yalFofR/1HEZG47/nXdSuAjuUt1JuyE926GMZNY3oW/NFg4N5C1Ld26APagPeM8tbkyjPYgCS
RMkMJT8gZ1VVrlUpUPkKqBcBxQReV71bYLI3UpxgZowRjNVE/iuK/+o21p1uafey8c0cmkVgpcOb
W/b6xlbxDRHxUv5e90H80WDntm6AH60VJzC/xbjQftNsMgp9LFvrounijyH+LvoiOM4rltXaBsuW
8W3QqoWIKwYL1RBzbnJevf9KQnkjXoL8jrUIpGCtmbE0Lw0fqzPWEnuxl0/NR0x06H75P4Z0uqPD
p2j0xV/H9iDtd+jY42iJxJ/YlCE45SLItX/F0qTLzrwJfIA9DS+iP4MxoUcZMNRsdLaNn3/F1RrK
re/Vx7/irpelxwbEfxuZw7yCtTzvuu4tNaryWkzkRBsNn/2fEKz36oo5zT1Ela0kiQQrVmJZ6+uD
sshx1Lt6maEta71H8KR1nFWu6fnRYaW3gRXb7+Wa35OyuLv1TCffJ5mPQTcqn0fDRVGnjnIqGBIu
fhFayBc/rNAEcEvvOVFaFGJDJqOhKp+AAWTn0tTklam07ixNDZeF9f27kIcNGgmsTE0zPYuY2HNj
x9jBDDqJluaEHlJGiV8cKwpSQdyl53ssLBMsBBM5XvjDID9DBvd29VgCYHX1oWCt588BQHdX0WvE
dbGwAuxBRVOL7O6QD9n3rEzk50ovmxNii4fYc1HtVcOAiq4RbURT15Vuluahe+8NunGtO5H7RPXU
e6nVZiFG2SPzl1JnHi/DVgT4hdbMYIzUCTs3PPilXr8GOhbCg4Ycs0WmcNTbZimaTR39hBs/XOyk
ja4pa0+jjgGJOrq2zM2iRveSgxLcqjIqJhs5w9/VMo3qqbTJAutxcGxkzA+j2giOLQ9/0Sc2XleX
y0b1y6VpKmMMELq56IYp45XNnCjFWfksNopeRAu5MDG007L0HgvqMYGt5Pm4gJrAGafBIib2YHCW
G3lya3/EXMl3F6i9KDOQh/m4bOOe2sikwZM4TbILITWtY9oXjkPOrm0ablDOzVE191cQ73hg2F9h
4f5Sm15+TUppBJZU+ec6q+wNivABWoumfuoU+Lu5lhevSpgH1DeK9gssr6Fpzi+tDF/Cl7SUdZ5Q
g3nf1ImFQl2bXIsow9L0v8fbqfOvGLkNHFfwljb8X4XhVerJAc8MJUMelzrAgmM2agrYyPALgfMB
VZdh2Iu9x8YylGStRA0sauzdnGnjMw+B9Tjthlr50qpUiB9GbyKuSvD0Rew++M840fsY3JdKsYxl
3d1IsNHWmK0OoI3M4E1VJAntQNnYhpUXvPlR8hmYTnXmwR286VMVPK5ePdfqSQ0nz+KQsajUHSXD
bi4GxaxgQX7B9iALyzNl4LExdjCLjN7SbmaoK4skGqpzrKjxRpGLBPyCZh6KMI5XftkrTxYksXkH
neSjG60nkuwTkJ/pF0WrmQuTPXCZhvi6Vs6hO9ZPesUTJCkU+aCgVbtLbcnbjIU8nnM/HRYDRqav
XccqOX/nnpMcdCOnBBBW3YwElxwtgLfGB2+iUjkNVMiZaIsNkLwQhEMz4tEY/dMjziGGizH3Y0Rb
lVBs7dqPodKTqz9JXyt9lx36tECKjVA4hUAgGMewq9ciJDadrjZncgUzccwjLvbUSQX7HmPEfeif
8yMNtr6fUE7I0yVRdbZ9rOXFeHkMpJVrjBVALM1ZGyS29mMRFrs66xxS8I1/tCtNW4GJiy7o4tsL
Fi7DczYYNQVjrZieuTnmTJq3sBt4Z3qkK3sUWxAxSCa1EKWso5UIhkpqF/dd20Oh2SWbNuzlQQWC
prCezrymem67GCS47pKsTuRkLTcdwoh9rm+HpCy26ZSZDFFkXI1OGV9ySaSyVe9Fl7NkbspV8Y6P
sI9OKKnFFmFS2JwpU+Vh7U6LqBnAwmXbFUiNuZm1tuxhZkyAj7aQgh0LcPzepqblN+4MvoR0COOk
ff0zrLFAF9o9jJnM134PcyvTxbSMYQ5nE3FxNnMaBq7l38OYhZjgBMb4ENV1uZYwV+frGtTnwDTL
q88d3Kx9o5i7KqSAFkWCXenE6rNlpuom8wyY/NNgG3Ob5xRqzzRUzxMc48G6bcRQRa7jXSMB1xZN
3aoxvHQKddNZlISQDZKfEx9lTcMxotfcY9XTjKr5XodMhvn5lc9oRErCr5WfUtoy54oR2iZXMbNJ
c4Uzr1yzzMB0FTzNsoqS4ipJlT6vGqjmZdii0dQkpA4pAnxCIj9mfkPeIrQ3XpnZv6jP3dw+LD7y
xMjnllToTxoouVWNjurRDCNt2wyJtsGCoT2JMyL1kyLK5aKa3fb+Z5kxO+XZNeWO72csEtA70xn1
1snnwyRSqAOL2oo1zn9aBf0VoyJW7PyE1PZobHxIimGm9ykOO0OyTNAfQqVb0vLkGtR5diua4pZ1
mnoa3Da98S4zwI0GGZmpc5QypO5srdyJXqupQvQ7jXYjeql6FKg7uSb+nBxLGtZYVeS6+6o5gaEp
wL9r8YcdyAdjcl0xLZYnnuu8p7o5yY0GzckJK4CZreKyPK8hhEVFO6s0q/4aV64n5V9lHPcARJDE
kvPuA2qHc3Cl8vembqphGWexNvur46+mWVastiBHivgYZGiHOFgIJqPuHPyaNDTi6yxaQ4MVfhH0
P5mRIcjcd79QPnzFUNx/dxJ0guEVdecw7o1NBS8HroudnxMKwgtkts21qQ/OnMcbX/u0aSAY7E3F
Rkeu17AXF8EMV1SMpYeIyrTh8vwag1mge/qhqyr3xfW66UJRa4wZaSatUy7LxsDyYhqMS4C5HjUd
uY2p6TcOOs6YId9PZeVOc/Kl5iYOHVkVPyF4NLemoWbddHOmPsEqZj0BL9Ibo0Ues/DMNKnX3pqE
20+1YN3Q+zMgyT3ODwGiA8Yij4buS86V55Qq46fbmtVMtUznFQezYY7nbvIsN3KwRHh67yQWOoH+
gGZrOGbbHiQOyieKlM3rst0x1bDBs9OrWHq8lgw7XmSRmz4n02agskCl4SoisusdHGvcynQdfd90
jqqSGSO+3dCnZdNNFkCEOnkh+suBjHDWoldcNe4xJC8/L/TenqW+/BJZsK9MJBnWA+Wnlemm5Vwo
CwnhoHAiwNZZPlnHA2uVxwp/lVh9tXQ+nh2pZ9GSSaGDvH7BU7W6KGgO78osLRdeahkfQ5v9tBIj
ueZOJZ2Qh6bobXRcR/g8TNnIK9Xk6nviNz8NvrMPHi4N3pfAAkKtCeYoNl9wm+9OGSSmZWDbIIkd
C8tMpau2pQfd2kVvcsAtCIMheTxwtXxTRm6Q+IDgeFe33sp0QFii9xb8dPhhtFJSNpESShsSgN+H
EmHzREeAvEAP/TeXBYXIVM2tN33Q3TVWJ+naLPLm6pv5MXYHFRsyjaV/mfyQa5RdSDr7Fyssrp3k
h9u+D8w9It4oQk4bIz57+WdW+LU38zr4olnQ/urUlazJ6z4onHc/c7tlrcnl3mYBcfZ4i/OwYZKl
oeCwwnVbP5dj4807cpGwhYoQpWjHj2Z1E1nQPuWzpjTjpzJZrCKeks5cK8/5Rw2rTLbffLR2v9t2
gLJKB+GMB0q4NkuUUVzZ6N4cE7hWqfvtD88Y1qVXULhrtJc21R1YetLVM9NNrSO2MFiIjgyROq9r
TKa7xLfXEZrk+6yv+o1pSzt3zNKlMjj7Ma7amUzSg0RM06/aQDNXmdu8+1Za4/BuB7MqHYLv6DJd
bKOwvnIuHqSc8YBFBn3lSHW9Q/p158BvPjFgMjOHoXBKB3DpETCQ3vPDq9ggUKbspQhV+ikUSRKy
YoltLKntKMfOGpSj3OXvvZ1fCjMlG5+VL9DH4zPCzvItkxQEvBTrpIZ5dRyM8tKFQHnyJAz3gfMV
yk16kBGdcMJ+2HoWCijA+zP9IJ3cBqaibyYfHaiMNdh0pJmmpjSY5ymz9WSqbXdqzBriugSoTZfC
YFHKjb9Xneao1I2NZv2EOJyAib7DHlOEn1Hug5EakC8QcbGBjAWeXgwRbcevvjHpT1HRHm49bkrn
Ig5vtZJVJxKtXEljR4Wvq9pX2U7DGSSLZF0G7U+bSsgVm2Dt2PcW1EbdD+bMNrIDe1fRiWh8d217
C7jyGH0nrc+ITjGGrRNE+ezeDlSrnw2VGgOqS9tl3tvFa6GFzRIbzHwtmqZm8vhxFPRlvRH+m5MP
866GBkqWTUv3912LVeve1WH6zSdQxT7y9CdKwdLc77Bd9J1dWg2XYgiNs52Aau3qpe5oP1nXFTM5
rL93utFexjqh7JQh81kGH2PJdRhK6nxowupXpz93toXKT+Q7h4Iy0wwVqnbRR5BnmhAr8kBq3A3W
eCScuJwvCUqel3Taowx9SdS4gMRJSHS2GUSpruNeKZqyqicnSSm/R6B6MpzOXspIbnkGIQslmlbg
jcfBJlnGc+4FzGf3lDTZHBqE+ZJncjILgAlQOO//7SY3Ts040njq+ubnfzKTEyNEh8PjYasNvPof
zzoLpewhiH8Vbm7v+gLtR7vB3wbWTbIJdBhW8DNhJpdok7HkHlbaf7F2XsttM0vXviJUIYdT5ihS
ybJ9grK9beSccfX/g6Es6FXZO9T3+2BqpqdnQFMkiOlevVauFZfRLi2KLeWGGI53deoi22U8qh9T
m7ycz9d/x28IybkMKgUID8cLpMzZ2g0C+aEZIwuVoU5+yuP7suQBdJLrvW/bMNy1OorwoefUlyGY
ki9OXH5R3fQsF3zTo7hHbR04E1EubWlaSK5rjaHvGneUd2Clo2WRqfFaMaxir5jsBrh7+snoCjLT
PJdStbxW5dL8aefJozIgE1RlsoxsjbTujDD/xSnvzude+MVreYWdH2VQNAXNrhzqO5uv0jZS7W7b
G/ZwlS3bW8EBrb7IJChVMwl/peaZTBbQcb7MV7OvrS+WD89p0SrVAwmmZlPEdQbWpQQbTRiLZ67q
mlV6s0wrK/peZP3Sz8r4p+yXiCCkQfxsAg3ctFCfHMdRg6XFAMvrO51CTn84q7VuP9mOo3DL3hDl
Kr4FvkF5py0XB1fvLPCE3U/Fi7hR2hZQfKMyAcI34REq4nBN5Ga4SxwzX7SG8T1Ucu+JUsRhp0Cc
uoX01HnmjA5VZOr9gMYCAGGaDA9DoneU/ZTypkzb5gVe1IPwCMx6pGqN+JzaVdm26audbHnxHk4I
c6+Qfzjxt4xI/dXmBeoJZxVA5L9ueoLugxoMp5Sw76IPHPfJ0HXCQWV/mLAnnQZDcNGDFuzr+BwA
1KOipqzXpYFMtcd7uTJR/Nzz4yJ9asLRX9itTfp7mq0aG8UZQ3+SZchHSTzwUFTzQ1oCqdD0tts3
DdHr0VbSL05s/exAml4LJ9Svmeb/C7H2lAJoZ5GDo15SxwfDgiObe0Skhm3fRumDp06R66ypfpiQ
ZyVBo/zklPOzkAPruYD6aa0o0Rd7KPMVeU/nmkwNmGWYVMkd7VxTUiX4PSplNZZglny3dK7C0XFM
oPkhSezZlku9SfSXG8u0i3CLiStd7dvet81iE3Gd5tK3HcFmyfPXdpanZ8mrECAYY4ifWi0+gbr4
agGYPAeasc786hEK6mCpjupprJyjnhDHtRxbOeeIui/HwVdWRl33Oyeu1D06JMMln5pglw6EXEAZ
BLvcc4KVbjbqiznAp1/2/S+K4Ua/48QOrdVzSbx9UdVOtu4gSOJ2GXvjgQzC0tclA6GoXNvJAyC2
uDAVYjWetXMjKV3ykef7qsSffUeFBsZGBEaT8+E0Uqy6TDTS0aGp9avOiIjQy4NFSV3TtIuobh4h
C0p2wjY3VIX9dqlstVt3VqcteBo566QKXuyqIwxj6cGniY1y1SaGdo0c39n4FGe7ibElIzWeKDBK
d56B4k2nFjD+BPW5K7XkEUYFnqtR2QN7pfd7YVMSoC+wywIHlewrRwHrp6IShhonOTL7wdN4SkZt
4pssScPB17PxAB6bd8clgxFQ1H9qwB7xIBh9lirSDh1FuOsWAuZdUvT2vYygqWypLYcelOapeyVW
GnDG8YNmGXtJcAIznO6DkYCFDcxjVVijutJ8x4XcpXvwiIY7hkkKfwwl81yDUHSpV7uXMi+751l6
qnZGNmI0eWryQO8+mwgBIG7o85AHEdczKl8E0SP9ic+PCUZnCcN7erWbSUm5ebYoRr4S+UxuTUFe
elXAELYeJi8xERaVe1fnP8QAaVd5TcI0WllWOV5hmHIWmlL3ZFm08XqzyYa5VWNbB/+Ki5jgtKBf
DCCSkyXvwmgpGwi411JTnnrHKk5NE7/2YqgWYOiGhhHSa0DKwufW5U7E5yqW203ML+G5NNAzlmQj
3yaK41JVScPHwNk3tUX8Ph3PRmnyA5CE93UhRXz9uS3yBGuhbQtDN8ImlJCUhnUvbLWdEWisoC0N
bZVjUuWSpCOqC+pvO8ppusqK4a6BDugqw2yw1Fzfu/d51VtCczHZwg7WfG+82oCJTnzpqk5ZwSuo
8zPt6kcnV5NtHepfWr+Nzn77L4Lg5V3cDPnGsV3YYgIUiCoX0k3Rg1MZmhzRnZvauuuLfiB0ivxI
b8omQhMWfNVS/MWFFeWrgbzFwtCl+hP3e2VZh673WNglSm1h6V5MmQ9FEEHaE0RHs0GNWG0Mflqm
oWg6SD2ognSyPluIKbUnbp12K6mL1atWPQT6RM5EuTvyPLzBN+4mmXDcnqow0hcjRSWcetUp1IeA
myBYEk3hKzwW+GazUTxZuxE4lXWD/Gqvwi80UTgJvw5dK/iizVOUwSOQh168aixFP9QB9foOYK4n
xTerB47TC7lPsieYH9fAJKX76UHdbSrlRYud4lQmgXsbGnmSLMOhCzcQuKCxkra9tEauVdrGwHQf
Kj37QekEGLG06w5814JFR6bq3sgi8HJOPG4NxwVwVUqffLStHrohWepNWT15w1A+ZYl9zSETvss9
qXxytM5YtsPQcIdlaNuKuyVFEa7c2r0zsrw7t/ng3qXIy8PPGb54SVjuA9nPKdzwohczIjZJHDLY
idmIOmow8qTKxKwrIVyVRtKjbOvyA78fO2HurTY9xX4GsomDJgDJ0Ye8gQymoVXxinoI89mIIwi8
VbjDqagyn5OK2DdAM3llT0NjkJVtnvHzLkWW8ZxQpQQkVInXYq3qtN4Whu9mfVvbgBzm116D4Rdn
nvCqTTa6HjxpbBW1fQBpO/VfYqgiUrmGmV/eCOe0A5OuQzt6m5W9KCV04+fb29q+d1cQ/shb4axR
TLEqfdu9zcZm1awsyux3wlkOOkBP7ZSGFdcdfWmp13W0BTe6MyynvbTeYG2SYMxPdnTMiNA9ofbV
KnL3NFXSPCVl/4n8nHPOYBbYwfAAu77Wd5emjveUtDtHS5NgYxG2WvlWjFRm3Uyt1kV3OkgFV87V
AOrSVD+SHTnYnd1dhH9aBvGK83OAYDvqJlba8YgXkCeWwxjZOnIXidL/SHOj/ZbnvoowumZcqEsP
dwG8UTXpsGtjRM+NjFSY6aTqgZh6uwyd3nspCR1vNHgONmJWqZD9qIsYdZFpNtOB9FVZe/UCW/vU
fKuKxNupfgZpeUfYLkzMclVJRbkFzczvlu2Nw8FBpsJYh4b1uxtPXV1JCnX5zuFdV0+UfBNN1V6e
8YC4rffJ5L9H0fKwkqAB+qTxabt3Y4SIppFkdPol9IYHMQrHNLsrQOeJERgr46Sh0LMIJsb0sYTk
ye57+M6nXRHo1DYTu9YqNCXtMrjya6NLe0vqvMts5oE/P8QuYMrJabbHOpyL/hCYyw8TmRfKi8JN
hu3sLFyIR3DWMeGaf7uc23JgNEpFeUaYYEN99/DFHk13NdZOdxqUVD7LKuGuRgU4GHJG9gfIJoJJ
R0g0xSQrJHqxZkw8GAjDjhaKQsKmvPXibEoyt8jTfpgQzmIW1l5EP6adxTI0fz14FCCyWI+AqG+7
VsSWgT2RlGoWIJlX0TCmh6wKXhtqA9MDke/0IHrzxOw3T3zw+y9c5u2Bm0F4L/af14nh7DNf6b9w
+bDVvPavr/KvV5tfwezyYfvKk36//L9ead5mdvmwzezyv70ff93m319JLBPvh9IO6Dv6wYMwzS9j
Hv71En91mSc+vOX/+1bzf+PDVn96pR9c/nS1D7b/j6/0r1v9+1dqe37J06GWIdo78GgXTF9D0fyb
8bupqPJZlZIjvK26jRs9yt6PbwveLfvjFYRRbHXb5T/5z1edX7XcoUKznmfe7/Sf9vtP1+cww9G7
00Oezucr3nb9+D68t/5fr3u74vv/ibh6PYxXo+jazfy/nV/VB9s8/PhC/7pETLx76fMWYiae/uQf
bGLiv7D9Fy7/+1a2U0KdW2rfBskIjo3UTgyJgM2O8VsjZqJhKA6qdhVmYRG9SiyYfU23DI9iuiSB
tHdiZNm0znvItEZfepVBbVVtSPdZEEOgVvdPnIIhsp1GcU4lYQu+ZZoXa8ZANw9k33+JeWF34Yna
jCWMWMImmqqHLcPUAYHVkO2foIu+QOoRXwpbived7SD43FHna5vRrYGhMj7nKQykk5cWRSjJidnA
koCzefLpZhPTaqT/bAFQETlroJYRW+V+T51zrsrrm6MLq+SqMgIbnmSD+pJsRGKHkz04TMRUN36E
lqsN341B/XxXXHSCBuTtQ6p7puEQWMWlUOLioiiNtvX0Aui6WN1q1bBzC5AN71ZbvQMwOW2+QC7I
jmJhZebIEhn1/byX2NrvtIqgpne87RckRXMK0xha3t+XFG5p3/VnlQeLm5s+ckSz1J0jlz1FzOgF
eZNC/U2sHnpkStTfCdc3MvVX49BtDf5uR0C53smvJi1712CRMIrl83QBTsSRHP2QdA2oCjsvKDpN
YfrIrH1eWP5t4CiBAxpmsufAcSG4Inh1WyGM8zLJGqMlSY96/W7NzbMaynUXJ+nx48JRGfx9E0r3
H/YSQyMzz0S6jb1SGWjVxwitjXLn3QVN4t2JHmAvD93W0tu6QGbJazM7Twi/zhmj80hl6eQ6r7xt
pLUPth3FxE0D/SCakdDZAWVk/SB6CKYN+0RKFmIyeXMTQ1fXvZSCE1ZkFEcjNistWkcGXobamA/x
WFOod60kKXfC2iImtwZTqy3FxG12che9bpQJeaveSfjOHmSczI2UQ+kBXuPVd56NFP8RkSGVgO0/
JrUx03e6an+b7SZ4QhU+rTQjy+PKWzEzX8xBwxBUXQeFyfSq317XbZhSqkepob0WL8KwPJV3pExg
2LLdg2iMLEOx/tbO1i4ysWbUhBAtnHwTkC0IXw8o341xJ73bQC9yAgZxF0u3DW+L3m1Y9nC9SjA0
rFSY0Y/61IRh3hzFUPTm5oONOj1oYzmILeeJ/2mDedntGmrvbDKo7VIOPmV/SjgiooCsJldf9tNr
aKScrkIEJcQE8bYIDWpEaidxSnhp7QOlAGO6EGOwp69Gy/CfEFqQN8IOesw5zCtm31IIW4ptxNrZ
58Mw93qqMZx6P8rRF6lJyWTkBkxuehg9BgDU9rZF0EDmE/ZStNpOeFDA5XDmdvyrNcHY04zqutyM
SyBVFhT+E5ykneAkzQCoJx9zk9Tj1BXGepoRvdlHLKn6jdUj3zS7CvOfhoGAqMw7xfJ457b1cD86
xlWvk+6p4MB9yHW1XA9lnH7zdIOUEgArQmcDJG9TCkqO3M+FAXA1KqBfC+vaXUj1sBdgY4FCFk1d
2e7SMJxkPdsEbDmlqm6dgN9aiokbPNl13HCr2Xz034GevbqN9jAvfr85NlRxVwGMuQhcuQencJwD
J1c9XYiuaOBiN4AQVGja36wlVdB9oRobbfaE7NRFhnPyIW+ETOzUiOV2UQcALAkL5GbVwxiaQqgu
j16NbE5Q3ZU5vM+iJ5p8SKi2TXVQHW71OhG99WIPkANMzvpWOMuahhx05MOJWlvVpU/jT6HrWJAP
x0BOpXhAN+S3LSSVdRET/tT7mz3p00/x2x5R+0TYMj/VTh6d4f6Pzk1prSqH0CekXq8mMTkW3Qie
pFLyPSS0J3m0h24hfKoOBDV5T5ThUyeiPnDaK2nrKtiKbtwYP+1AzbbvbOJS4a8cXvCT6EuETPte
SyC6051DMjW9qcBIOY9FD51gdEnMavfRLrXO4U+23vDdg4ToE5ruk89tV2EVY7FGNO1A6clSzBTF
IO/IKreGqVx13c8/1cSbfRkguxn7+jNRj9ps8k+el8ooqHfg+uXsk4KE/MXozEexIszt+FzmPDTm
OtFas+FGo1NyffRT3z2KXtLlXwfPNjdi1A2Fe/QqIMn8uP92Cd96s60DZorAiIv6xDQ7T9wWi33E
jh8uV1Ots0rrZOLE/8e62fl1bSCjQmEFG9kPsm0x6t69JJew0BdO/Jno3Rej15VfiGs7hk7q1/bC
x9iK6i9OG5HSCVv/wQ9t7plGKB3N2oyPH/ZpIP06+l0J3w0f4pMiV9a+k3LiT9AOLGrEc04B8hLD
uYEVcNOGQC/BIpjlSxhJzjqGrWthESgnYZpE607Lm1MzNSTr3jezTbgosrKOSlvaz3axYB4KN2FL
c83cjZGDVts/tjTy8f0V5vVaSDqiTpKraxgUQsWIO1iwkm/FMJbz5M5J4jsAtlG+bFLULDwftS1f
q+H56lHgUrSgX0Cq1ZE4/0eTodeL3qsBt/dCTIWdAo+16OZeggpsQVjtndEtMnOtdSEoN6dqNoES
KVPJgf8omkaHQAKt+3sx8goIcGaPbnLr8Ais8bcHT03gHxXkvZUirVakHb1zKUiSijrmsd3N+rUw
Qp3pnwdBiBRPTsL4d595zexTTbRLYiIMNW8ng9WDQSjXnuEKiVwlf24rlOh+D37PFFIhbVKqoyiG
me57mpetQ6gcluI2ON8VswFmXH+amG23++g0oQ8ugfTptiqaeat5Yl42bzU7Zwg2Ea9NUu7r9fhI
rX+/sMm4H8YIvRg1sTxyrZQUxZbbFMsKrhK/UR/6aRJiDHvZKCCzhW8vmcYxqCa920xrC9IqwdEu
1eAiZoOcv0iaQGMuhhaZ+Tvd648IB8mP5bBuqY+pQNIBWZjkzu1MW7mN6e9ThC5OiQULF2eiPFqJ
LsTiQ7WwM5CdlKGWm3pI+2pRaPKr621+Xip6XTBxMAycVcSQKDvVTD0gvEjKHmyqje/cWlOeBpKe
Sy2y9D2oKeXJLy0btnvPRXE6hypM1rulOWVfDSRf94ZW/ChG2ea4OtnANHqAwJpyP055WNHonqLv
g7r+IUbNlLMVvgGlO3/0nfacl4ue2FfJpHIPS1d87KOuoH6d5ymF9+GilwBmhK1VqNasHdfZjkUm
3eXU6a6HukVtrvfyZV8lymEUTVwBcMomOcGFMLybmuYzuD4OXtK+9oTLO28tCj6nmVzuQO+UB1WG
WPJNbVBIDophFmRH0iL+UZhqoUpYJaTOTDmdKPh/6xMK59Kkck7qVaDHSBa+W9Er+dEwLe9420DM
zLuMKXTXq7eXMbQVifLRi5dGkP8klZo/koEqHiUp/kquvz3p00iRjX4HZBIpq8kjL9TiMQuaFdTn
41X4K8WIEHFPiZSYlAyzuldrQvfTcrHIdWMFwBFa37cL2HFyTlKD2n4tz5cdoZKFGTnZUTiDIhj3
6kClkLg+ChHyfrBJS0JcbbXaS1OV2tmSgMeKoeVBqjzWVOWIYeFY1ULWI+ucepL88rqmbRXtLCXw
jLuFo73Ma3iIDa+qitqfD6dlYMXfEzA4l2xqSGEqF19NjHU/qZfONjGR6Bk6CREqP2IoGuHi68Fj
DzrxMJtEj5rR3iQ4M+9D7tA+uCmUv2+Xu3mq1Jq7vQPWdXoJouktHQb11N92rlQfDc6eOWwDan1U
+3Jndt6ws5W6hp4WU6yaGlUrYiy6wnpbI5abFUlEoLhFtfZH8M9Nnf1hQSZT8xkF0k5pOEKIJm49
F9TVNK5kSb0ZKXd5nZ4dP9jGaUVjNs7rYjGta7G6VcDlf9zaiB07QdvzH9vmlL7stAH+RnhB4lWE
4sxnpXE6fml1RDpNL/us2M+QIlufoDYrz1WIZKDVx+nn1B3yte1RXs4RG6LnUl5YmaysnAmZjxR0
ejQm5KboCdsIEB1Y8TQjmuytJ4bQpDHtGDG0PN30w5t1e5ln5hO81M1V8ZP2qiqGu+o6FG9mmykX
3rnK3a0wdRRdwjI7Ubpqg93vhVE0IcQQWxNAx8Rz3VznxnwMaze7gs60OCoaFHFmVekAuOeCRWjK
58QAzUaJ6SqEXnOXk63+1FS8Q1VoIDk8KTFT/0t1tdvUR30adjUIViqE3ZOYNW3/Wzc4w51YCgL2
kpRqcRVztp5vG92MH8RcINULEDjxk+IoznOH/DAML44pPQUw5V0BbFbHzAWROo0SqA1uvcaJESFQ
2movJnrDK69OaTc7mLR4Hpmc54nGl/ayojcIXuAmfMGxeZvGA5gy+4rdEZErIt+/rb7N+SVwDElT
1pLnuRun8+EhiL3sIhrZQBpqrBHQFUMEjV8nqryCmkaWvc3snE6zSE50Kz/KoZ572yXqlezi+aqz
7pocgaC3CbHC6IjahZIFGZMubUyYtvdcx9ynCqoxEzmlPAnsIcuFVrCgtZzH8zTChRBeivFQ18Wu
0ile9qNxm5H/h+XJa6+upvJ5m3padA7RALyQU361hG7WTVEf/kDCYZpo87qkggEwKdHitSvF1OmH
DjyBENDuO6e2rsPUUJWLCnBJdCxWAuvqJ4Z1NRTX2tZ9ZC1mm65IyokKp6MwiaXCFxqbRZ2qPhhF
dhOTiucFt8vMtvkyTkvFcQs3zdHxrXZPYTbF6XE+vpg8cq8SvSEeOQ1t2Kgo29fv+1aqHiPd2nqy
OoI1ab1jDMJ0GYihbkXruPGqnZgNiv5b6E6petA5zwWfXuEFtwrE9xwIEa1g66JS0g20HMFWDMew
AEWp+M5ZDJUSxKeUvqSa39zxSxXfFqHPAvMwTA1r4ZVrhrQoS/D8YphaEHaqCG7rBR9bM89QWoAO
aF/lVrrlpqs9kmzgTg6RwL8CE/ptCPG/wxHYLy2kvi8ffHV4AtBiwTeNUXnn8XFF8a6zquVRO7ZT
I3qiCZCiOlqF7xZwoDMjAbdatFpUQ7jJMCqrB82pw5cuqp3wKU+b+iWXm59KE2xsqyju805WnyhL
Bx5ZVjwpBr721IP2WHlG527FbKBz3ke1RAOAgfOA8vcxcoFJRZNzSQzxSgn4QUyK9WHxI7Y5DQmL
n4dfvFKC4XrylnKI/UeI5WXDkFcxX7UH0VB8JRv+Q2e0+QPFnCOxJBmyy9GN4qUdc1xNdR1i1Df/
us22mm8Yd6ql/nQTBMn6TokvXcadksdJ2PFBI16aqRETfZqae69Pnmuz+G2aFqSpnZ9LM1ze/BvT
O4T+eG4ERelEPi96c1P/wTYkxn/ym5eFIZ//TKr7lR57EVhpF8adQadieKo5VStfhTGIRvTanDzJ
Qow/TIMFDXZ+4J6E/baDWPLBb7a988nh6tjwffipyIXKQwYXfneleYnofXw1qU5sqOexbvFXR7Hj
vLfw03zJWBfcVWDqRiNg2dmwSvOpjfKNMXFLizHUJgHgYQCNs63rNTSM3o2nhY0wijVzU9pWeMjz
TroHOGg8tlX6Q8qM7iRGhFzVDWczY9XyuXlEOGQXRFl/ShtbQSWHSo3BDFX0TVP1ImyiaVMDkktb
zdZimEsj2N2iHffEbPn8N6X/CTR0QIWa0qAVmKUb3RmacxRVDnUqgXeQJuZXNiVwDUDIH0sPDLrn
X0TPUPm1yZQGduR/TqAyRvTYNV6E3RyTEBqKyUWJf1UdiSSxR5LZPuQQvcptTjJRkKU29Lax8C0H
EgbujxhhkmNSx9nR6sP7QDeSbfhmEvbCLP188bHbU9GOlTf6tlrMv3N6203Y/r5l7jq/d69zbwvI
yV4rnZOeqzhoIVqg0iCnxmQRmK3/MwXmSRHRL/4ynzW4sV5GJatXrmLHlyyDSRByP3U3mIVyMXlG
W5ltky8p3XdIPtTjydeBZ29Kn1Iiq7L61Tuj6IpG8wCot7XmAtcCsw22Wx1P8/QAxX2zaFzeJnST
v80TAfSwKLGheSkn2QO/ttyOoSMVIyol9GOVjV/ESDRdrk8fmq5cq9WQPQibHEAEU442X25MLqLZ
pGqDtZjTJxP0J+p2lLRmOduSpLYXQwtYfd6oj767Ctrlt10pBztQJhcuxB7Cljpwy7pxH26EjYej
YFmoQb2DZ+SS5QMSH8gsPbSO2Z/hzTyH04gy+eJhgIV/A2nauBJD0RDD/wlQPiQ6iVtcGc7FJeMt
FglTTbX1FmaDdllCDE2dcD+AJHORZuxz9RKDjtfzMbirp5Gwq76pH3l2OIiRLY86KEV1KLYWklsL
Ybw1laxeXBWpMK2BaU7Y/E7W7vQhXFRJGa5NRyrugtwgOws17y62FO2O/7cN4NlSnluTBIrc6v6/
hlxZJpChUMzd6odUD7JvfkHhqg0rFWRHkrSOxsI66TCUHJxK1rcWQZFrSz3kCgoW+cXIgu9kuMpf
VrhFUcPbcJ8ptxbVc9fGUc1lVnjYzKZxFhnP5qemdg5i1pQiGO/jgY84WqPmTgYLuY+RuFlpamme
KJv/CaWCTwGFgqT3ZJqb2WbC0b7L5IZ6czyEXeqHvIXL+vcyajf/L9v96arCNr1Czl3q2gMpX07p
y3pqminzKhqKjVYhgN/TbBIenjoom0aV+YNOvsIm1oshhaAP4N2NvRjN+1Ilk8IFss0olzo0wMon
meXkqWhjikWtr1DZO5eKDNtQpcUuU+XgLu1qqn8NzbwnGoTylONCroQO6QJZDONrbzSPXcQnWOqr
pdGR4+SUf7zxq76jWhXdwUnUdVnolMpMzKqqZtCI3tQIl3FiZ22mqHUwJr9GNR8u3NGgue799jvF
KoeCssoXD3KjLfXl7a4I3BAZG/m7wWdsl9oW9DuZlX3qKUDaOvY4rMWw6ut2jVBTuhVDd+zClWxo
4V4MHXUiv0Lo4jhwq/zkwWRFuRHUW4UsS2f0n8E1p9CvFbKtPvdK+josp3irGDqR40JF1r7OimFy
zfX14Mk/23F0YH41ZVSHYh2sb51GoKM7TjCmgmIJ/5lVIrXyWYxEk/jJRGSh/gw7LU3WvbVXTQL9
hA00ymFk7dabHtYpjCk6kkAUmokJXU312yxfNZ0Spck7Lg11nasd3LNv005haPlK7HjblsraxZC6
0rpGKmbZxm12MKIEnUDkYlcj+PPvsgEJg+p8lcbOWI+KHxya0k4ftUj7johnss09D5xO42Vn0dhu
X586+yIGQ1UUzWqe1CRPWRolEkt9U3Q7CA0/uWlBMaFTqgtHtaS7ehIMIRvgXdIYtiVD0d7Z8yL1
9EVnQz4Z1A1xA9zEKhho2/3YonRJ+iL80qhwVJqG/a3uPH7oohye+Ja6jKarWzgjMucbNEHflLwt
H3VtiA48KilrKJ67bxGPx7HmfNOJ1JGpzWWwsKryoI/2T7GOcwA/35Sd3PdUPJKPaHR+dwPjRkkm
94+6YipfqShFuxOIyF4cHUWTcBTyrZyfqek0KZqgoOxTrgsEwlPLhmk4H61z7pgrcQi1w0muLfWW
ilvLlyoK5UtWuV/KwFP2YiQaMRlG7qKjNu482zVV1U9Nro0FUpVy5XwyR208m24wLFoZUcERkrm1
o/b2VgwTyXhu1WyJGiuaGBNtja6EPu+a6p9ELxr9pFqIrufZUbWYp2S75tBSKiDDWfLO8bWL7N9C
r00HNsexP4VT4xGFSVel1n22MrPZignUt1ykT4LsxdRTKg7z0q/4W3egh0TXn2h3wknUYvrBOd2a
icnnNr45NaTcFLS+IMSaMNMCFV3B56Zw/PQtNEbhpZYIFaPnOqq7etLuqYDL86sears6UdVnuXVf
Z6G+Cw9DhzIczwn2glo67/toRdsy1PVfMOzvq7AhyAdJA8dHd29WVnYVgfxYLcaF7KX+UQw9xffX
hQw1mR1Zz1U/oo8UjV9N1843cd0TfHSs8vNkzwp1+ErJLLSsfIRJ7ywLEFKHTO6Dz7odQWbsVE/N
AAtkErQ/hdlOOn+ba/3CSHYmZ7QDzN0wNU89/Z/DQeq7Sb6Q6Vv35u4Dt0I6HPLctzUf9rl5K8gL
pIt5T8+x7i3qILZlanUnycs6BO+RsjI65dKgZa4j5otNzEZy351Ek5Xpk9R71jaqQtM9CxvUIGBo
1LxciBWATALC09OuRTpGO4X8T474K1rf1CTlcbeJ3oq5+ANa40LMGkH4JavkZjfWikpVw7Qi8Gsy
QbkZUKX35iiqwKD0MQGYfeMYG0VQW7Y80OQ8hJQ1SYytVEbmJofPDLZrVZFXnlf/ynNC+VJcoBNI
3QuVFeWr2Dv/V3pN9zohBOBvtokh48OEnVoUv87bCG+hEn8Tjv/n/n/aZrbd5OPfVqQGzCp8d3k1
wfRqgkkeWnjPr9Xw1QdPT7WFIlXFihhDdkVhLL1aUw98AQVM5kVYRDP6qMiVnWm9c3XieuA8tLst
eduhL4aE25jbrMVKsbVuy+3dQCxLmPSk9VG8MHTCyIEfbsbQ8JyFwu/qObe7tSKGYl2SxxnpTFnf
yB5l45T5tc0pABE6vzJxdep9LW74Y7udJ5y6aY8VQcfby9DlSQRMWqHcbN0nhJ0ah0CpahT2fVw5
+hncy0HMyZMp6yyIOrSBp6NpKCbqvOnWpeI4KzXkOXzJCc5dVMxPatDWzYc/6sWEvOckduGu0Nyj
ZjPPg/2r97C6nC072tlBY9zVRhbz+5qQAlUqGYgOzAZ34agbd6Jne6W29+r68eYnlnhd/K/UTcdd
wj+NwDcrLL4Su7rSgoU57Sr85q0mXOhg5dnhdkkFroyAqqxVN2Ubu7bxKMHL850YonWOELBBKZIY
2glUH2XziGCAfURfwro1H4ZiQthaJww2+eCHMA+C/dPCLl6gb1PeozFX3gchOS89V6n46oaSt5mG
OpP3NuHMr2C9ijvYOsRQ+Im1dcizh06A+bb2w35V5dfbvKIWW0H1/Khn7WvjNNax46GBEniYliim
+j0xSZYXCCFAx2mEVVZu4C6HcwKawUIpvJXY4V1XbCu8xYwLgwhfNKSRRhnxKMQ3kcTMEzTh69A5
UTJNkK0zUEvPu0Re3cZUodqnm9fgeDBYmP73dzOGWJRN62E95/hNnSCP4THPK3rpSseRqkKer2iM
KJeQYSbrB6GPqhyiPg9OAXWusM9rhzCJNx4xzl1oUVY15oVxIGdr7jy9e5C0jiprWJEX2tjWGw5Q
w9eIKAL1p8Nn1YMTgU9IvSnj9mZPzXK82btEfWcX/iNwkpu/HjfSGVVFKFl66JO6orgrJ3XdOOJ4
XOdDcBgn7d3OQlpAQUBvU01iuxoHlx3fKH8lZj2oWU+uGfEDNa0t0sG8ylKwaybf/0fYeW03rmPr
+lV69PXhOMxhj9P7QpKVLMvZZdcNR7kCcwQJhqc/H6G1ylWr1+59wyImAMqlQAJz/gGPA//oR+EL
EqbzvXCltRItqj1owa1Q7La+WEaPPUYkE+TMbSiupjBXeRpkZ5nU+SOOS7cNauJvwKzKrRsJDYG1
oH4LYDKTP6oh++HRTsEf18TiBopme4N0NQZCDSZAg99eQpEbI1BEJb+9MVqNXFoBPFsNVmNUh2qq
Q+3BYw8jHHmieNF8+RiozrRF0rkavn5cXoXVRT5iQ5x87r23fKzmbWuJyNg2swtpUWO7tsGItFlz
HxUso5YuJ82a09hb3MWLIM23JJCK1b/NAkuVHq3A2lwuoq53GWRn8pOhWe0+tdLk/HFwK1DUw7T+
iCCPlJzRscQrYU6cJ1KS0UHFPoaoM1H78zo0DG3z0WFMPtPImkY7RxbwDpcXuwTVadWC7EC9aWPl
9q9/heWRiuvr/ovfZsMxCid5DHTvj4OKqabq+Gj+MiRttHz1S/vnZbQ5tNchtloYGnHBj8n/47W8
ZZzW1fEez+YD0h7zLhm9eNUuElodyv5IAfj1ptYC67qMA6S3lNRWhmjUTUZ9Zz05CcnesJ10XC6Z
o1d8KNNsXqshyA8kKCthwBRFtbMfc89j9dhqb8NgHGDOocatxyPFr0W7fIk3c/PdylDqSNLYPNed
fRRxvx00eUyFU73HhS94Slrac5LazWYU2nDn6k6y89DWuPaxnlj3+VRjbWcift91Xwrhpc9WrXl3
FUTiErm355B6zFMVHVWXOiD9AKRZF/gGMpp1xb0Q9grP3a8NXsFPGea2OFdoa9VyMDN68kZ+ZH7W
bybW2hvPWrlakj1GcS8fs7FIN34Rdru8cOWjXlXpDXfAF9WpDmMUfvZZLZ5UCzkObydsuJupTlpo
zcX85WKBF/9xsVnk/Y5E8M3UdxT85oo1zCLiI1HIBnOyNFE+ufI6c9fkqAEliTbwEP7TiUcZ4xi5
QNjZAV/60dGI+gs2Lx4Sy2QBtCKmyjRmdwppBcrwtumK7E6BsJY+sbRUX5Smt0LP9dXUserwnK6m
XJjpK7D69YNX2dUDa2nIEuVc7lRTdVgVPOE09c4qJBzZnszOe7qMXyZF2mKXGrHpySeZ5uvB7t7T
IOqv1RAqGf5tN7vrjwmG3q11bpInYdirzGMRnNWJdJAKzsNDUGi3aRtpbJYAfp6xLJPnYhDU//Uc
0kqIlOfO8uAs4FHU7sLQsHgTQ7FunJgS2fIwzc0MbeMU25+lpQ6qs1pGfAz7z7FJ4sI3Csi9mXZV
uT7qhOypfeRGrqa08K/HMW5u8Shp1ri0Fl//9xEF1xh/v0ZvNHiSWFW0b7K8exST9hryN56qpdWW
fbyfh9FYa5otHq1q7B6z/NW08+xBRRw8RnAydIat6kumwDvbIzpJkeju89QE1tzYZ/amOHMXUr4P
PLJjR0tfOy+wtiKwkkOV6e6552bgDn543fKYa6HrcjrOgXbl1wAgcX33kcOcMVuaO/N5Qnrp0jSl
az73MvR+aX70qsF/N7ck97dH87aYze6kDoGO8gEP3Qopxz9j6kzvUbwgFRxSBSkXgOdUYKuroyy5
uQT7BU2a9t6+cK35ONeoYytR9h4HJJ5J3pM0Zm0/yR6ofmkmb3pjrRH9jN8BTgIHS/xn00uxSKzB
4GQSYVcrOTuDZp4zFGQgN/EzORVRfXXpdNPOO7iR/imG0kCpJ3ypBLeIwJ37ncTAZlMFs/XUxLa4
pvwhV6ppIg5+l4gMk55W69eW9ckw6/5R9bUILGRaE59Vy6ineu2f54Rb+R0aOP71lGnZGgAA9iKT
O93IZrbW2C3F757lbVkpOZ9kV6MqYqKQ5U5a/FIvhmDLADUzW4xJ2hFFJzWTpXXyPjfOtpw859Mw
DPVOZldxhPT3DGK4/ZY0+BxOnaG9uHJ4b502u1Ut3XwRfac/A6nr7ymu3eR5hfN3H1LJNPNorZpm
ORQ7oMDuFTi91wJ+/KFp3XIGZa/N+xrUtZmTGtKXgxOPaE79PBsLlDLYDAxb1aEORp27l3Eegh/X
iIatP+bngiIK9ke9QAEijLdeiYvW6PfsjNspOwe9bnLHzI0HlJqHdVYLnzd9jlbCa23kuKxxXftR
de32TeNfTouwrq4N3yEF7dUoMmpfewt1bhJuFVZDIzDwiadUZQ3Y4vTd8GiGi2d4Yadf8zBck3rs
fxSpvLMRo3qbJ34wttXUd12Q1Xs5uOQIjcI8W2mjb2KDgj2a3V/UpMk/1KgQffecoVjFetk+lxKj
9dYL5aqNcACnPihRFOU3Jya73XeZ2z+Rk1i8xsC2q962iiOKPPZX1elVUfDIG6O61AG78xf8u4Mb
1bJc4a8tfwBxtlwa6eK/vZbqbLTZ//1aCYYntmUEN/YyWV0rNZ+ivLA3Ku0mnT7H3Sjp/sjX/dKW
o+avix7FIbGsrTsT7Y8ZPZg9WhHOU26k3raRZXbVLWttmbZI32rcgeXS1EdrPpO1pu5LSzNq83HM
7tVEdTHPqQ84eAw88+jHIKiBrVUE1+paujX+/StFz3WU8OixovByiMzOAToaZ8m2l6JfqZ5ANn90
q+ZljF4I4wDO4/AxOa3ZWUToB62MyeI22oJxuzZdvM2AsVILzLm/LqFwkT3XY2NKsGXi9DK6SADX
akZ6nJHI033jzdFjYMZdH26HqJo+WzPaU3+G+walXRXWvb8N/zZaXaRccnq/jVbhOE2/BRXaxqPu
yz07J2eXoUb/ZE/RV+m201dEQh40BIhebDN1IFc5OszNlu1PP88rNQKZxe0gA9icYVwDaO8/Wakx
ri0q8DesJlFe1bWuulHtHtz4sOhCBcNXltbYdlX2jzKqz/jK+G+D2eJ21JDV9sin7lp0do6e6LWT
lIF5NVeDeELYfEBXToxfq9Zabjz2DxJDO1SHV30ZzE8SYAv6JDoYr+Vdc1rgHn8Tx0PtprNr/Sny
0YIdHOeP8QlGUR/jP+LLeLmMDz3Gq+urN/T38R+vG3Gdv4xXf8/v4//m+urvb5e/35uqq5ECypMV
ON9jqx++9qhAz1mOP4y/gkmXIPjvlHtSBuZX/NO/jantHRG5lSw4HWePelC6Df1w+oxeG1JsrfbJ
M9E8bpY45sXTZxR51vbPeAnR7hJfxs++LfdkT7pVgeHKtbCztl3lheZeN4PlYeAhzY3qUQfV8dFU
Z62wmPKX7irtj308jvuP+GQMDpmyWH/EdRldpiIz32opnn2qqj/Q2y00D72xfh72Ix416xEZlm1e
By3Sfhzw02pPqqnO1EEbKJdHdidQQuGRpEHRqufuRh2yOuhukuWgmqEzOmskXrrNR6y1e/LYqh1p
c7q17GheqXlqiuqYalRl4XS2yPt7+pucLaze2ui58p3kJAfPuMSnFImTMXex09RxJGFvYJ/lgPxL
lhfHxutxUc9Bc+2CEuNutNu1E4leeHMeVOTZWvTvyvlxTNjeBBXbLW96xB1kfvTxLoBSKjFfXGLQ
biaMXVlwJC40P9e8g9w2PXZjgAQusAyUj4O2WUejD6MgN8+q100WnhUosSvDiufHHiGuZTfMYrJb
W7oVvKbx9MlAl/BHnt15KBlGK9cFHzEvPEFk9a/6nHWLWQE7kHr/2YThNuxwnovPSEAtW0xrwMoX
Ja5xr3sxyAADYTe9qY+qNZIauVVnza2QzXg513jGbhwz5z0bAQLB4Yc1VERQzxuYiTdtWY/VrpUT
S2YE9dYUJ8cbB9pWiRYUSj+WfA9FtR7ryUbvttauIr1IjpkxzA/CSZGcRVhuP+pOcOV3sdj6I46x
hhaNL122CD52ZXww0358mfzUWLEBLPFhoHduMp4oGODZRTLiUtLwxPh5wATyjyb7o/SoBQ169GgB
naFByWfh9WvWIlRNUoPbRhbhibM04dkjeifLTTpa/Jcsb1HXrMASk4K/cmthvtba4iEusuCWglt7
bYMuwRtKk/Al43jLxbtV08GOKH3fvFcHFve3lm4gZRihXXaJIztga/WdALl9X+UQUxJzRnb7zyl2
0gzkDePXj9CMSOdet0hof1yGOinGNjwZL1MFwpTrfO7LjRFihNwCxrnJZtP6hBR/E+ndp8oxo7OP
mOdKhfXMxEHDdl8NVC2p9/tbLNjBTWUkFDeaucCV9fLQZm2gbfq0ZY9UlfZ2lkZx62dReTkUWJ1g
DI0EtgsU5VyBrNzpFj5sjuin2yKSLuwbw/uMRPO2tqPqezV0r1VrjC+2pw9XmpmKEw5vw6nqqmYz
mH33JJsi3FAiT/bCSOYX8gvAaKIW8sVgTC+x33/WwJpAE6SlRw7rm2J4tMvOftLBTvHxzi8lzjx3
8Rw8qEHN8pWB82CsvASlZbPsd5o+ZtvGRr8P7sv4bMngpPHc/eL66GBaI+CcJMF1EkomunTj0H1p
Jih0lZf79yPKYteDAQ5gAqn9pSH5ZgVe/Qnl/XwfeVGyE53TvS0lIzUAl140cKdSHltpmo9m0rz0
5F13EbmAfbsIv3aBYTwtiKNt1nrJEdNfSJCIWa0x+zLfR+1HY2rTNwCl3P3giz/EgZfsrTqx9r4I
9fsuQtsb4bH5G/ghBLS0r23k5+BuhHkXedhWC+lhOQvUoaxEeh0sCtLqEE6zfgL7U2ynBVrxEbuc
+YhM+x1fqEuPswyMDd5iz7IJej+vw3vjYoSKvVpTl+Mxmj1Si389VW11MG17POrQSP59kN5pOmXn
aBiPTtpwFQCMMRghpBJ0QGZWYshz1CbOfd2O8i4NvqS2ha16XsTlKZrCB9XnBZ1zH9dS37clmNQB
SkG6zpzYvpKVa1DDWtoRKrNrbs0Vsm8MD2w0Hmt/VzSo/E21aeznlpI0ZHaPdbBBxUfM4L8xsJT9
nRAJsH99OKsWgrf9Xe36ZJjLzLxSMXVY9BTwKjDOGJlwKRXrQvO1MLTueBnhvJpFdCRDMaMlKuFu
VWAt8I5Z8I+N6d1TvU9vcz3AZCb27wur8e7LwumOeGonK9WMvNG8xU2RFJ705y/CGI6jCdJFC7J5
32m2vWXRob8BQET+VDuIUbsn8yTvR6/Jjr5jBqsojH7YdbYs+RYPa+fRbVibdNTNViMKys9mluYb
ETaC188xAgAleOMJFiyeB2VdL1r/uo91QcW2krfhYleAROz02PegBCdbK16jCNtmz0OoznVRF4Dn
fV+HInvHxS9aycLG2GNAUi3zhYkZRAo0w5PFE3KxeGH1qXffk/i7mkbgh9DGjW3XCNgYAA/2bmla
15JF7yGSvI2+vtwjdLfb2/OQ3UD/5lbkjtktVos8FtkF3E+LmUkT1fMj9mY66REM2UbPd9BeGY1X
/BMyGIf8qD2EbLvYa77Z+nSoy0WEP3RgDPczFgdFPK1caXjPs4s9btK3bKqjFoa0mW0CEbWvIJBw
hrAqxIctr32t8xV7oeh10t3qhJRIvlajcg/Ot5X72I4sk5B82fh5iSyqKeTZEWHLb9ptsUJttBc/
DiBFBmQnKlM+OpG21qdT7JxlXid41ozl0cRC6atVl98c3UnfdAP4YpL6+MoaLnXXPJ8ByrpIXRRR
e1Z2PSai/Z7rN7W10gchb/2FRqaYtIpxCxZTIocvH/yFjqtCQxahzpJL8xj4ef04w108YjItV02b
yf0IJm6LPZJ+m3VJgn6FcVYtkLIAU5YDyoXdLkOfmCdkZKdXjTWYK60u3AfkWMzVNLrhZ9k3t7hA
+NGKR627CNryqjdJmcEcacpkW1oVT8rByjTAUTmermbqQczovBvSVNa8iSBcsU7sT5dmI0Nz2zkI
MvmUpfkY0nTrZ4auH/VM4LOFzOgqN8PmRh2KpXjT8s6Pl2BW7lGvsU+qUy9s1EfIkV01DmYeuQ8q
pLOj9JxbxdbVkL6fwIHxM67su1QG1l1cyeYMwRBV1z9DYjnrUJgMx8m7/oiPmWavXSHrrZFkETrR
GHbuL5fjjgh2Z3Iul1IXxnK0P4l2+GGIGW39Ma6+F2cx+N13LXP6le0306PfzgH/U3s4srMNNkNX
vbMCcHHRoIQs9TKmEgbFTjU/Oi5NildZIMqbv8RHu9c3KbraGzXs41BVpDDs8k5FbL+o/c04Gf3a
tIPyagyPuhnJB3WIfd7a0JT6QTVRKjdQ/EWJZxTyQeNb+IDMZbmLfB93+WWWiqGmCXvdSIOjGjd0
EF+yOdxeJizDKjMut2IOp42aNbS2fGhb/QVL0uqkQqOP16wU6VlNArtX4TYS72sqFGdjIBE3GThX
Wu1AMhZZfu6e5psWFdHWdq3oSFrZeDBm5F3ViNET72S39Eeh++2hdcSwDTu8gvUqPYiqdixMXszw
3HTw/fvAOaFKgoQrXgIbx15EqrAm3CAD2x7IW/qvLg+XpPbslzgx0tMABm1dh67/asWCW6Hepuyy
K+fFCbE/Kfx43VUg5g3Dzw6isIwT+LRkl6bpcFt1XX2F2qj+QLbeXdtCpC9NkxjoyxTo0rvTZw1D
iK9Cpoc6syyebf60S8I5hFfCoY+5OQflZLK7IRvvhgjr59Nb6OT+upuD+brJpPec5O5VXM/E0V/Z
GTO6qU5pjW+lSVZaIusakonAhdyiBLJMnypgYXE91rd9Pbf3YTx8UdNr33Q3hYMsu0n1OkuKG5LN
1iEIgJr39SjPlueVVzFuu09OYzhQWMvki3Bxj1ZbnnY4JHJwfyBy8Oy4WfWWVFWz1oVhPpTjFG3V
FQe2Hpcreui2nrViwHxqdKunZhwdoP1G8sWJ5Y2ZmWyiuGIJquKbQcVr+rp4z1hm7L+5icXnMbjW
ySpi+zEegGEMufc2WEBZNNQHDjYq0o96lLOLRKBgrvUSQ6/ygqKLSru/5s7RrxWKDlRrv57K99Bv
EgyoQn/dGq25jwKag8wRSxoGXJPJ14Ch7uxdomERrnrHjB1aDCR7rXqtBlK7B7UQbz/nWgtMf4Nm
cfSex1c8/I33pjc6TLsK/eQkIr+dNLtcqGrj04Iwqyvz0Ap3emavXx8jM42vFLDs93iyxBUQ7fd4
zXrh7+JqvDbWLRXJwtnreRpti8CIsaC30udYWtquz9A/8MI0ex5MrT66JuaXqrcyco19x8QTaekN
AhM39TG/mY2liNOJdwX3sDWZH4cBmYIP9IeKUe+kHP8T/aGNdn5UMQUQUR3CoS4gAId6FkLHAQ5t
N/5sUUbWUvOt8bmzC9PF8qR+63C8fmkXAX2SgCicLUPz70627StQjSpTYE+9fVZn5nKGoP/tqM35
UYU+4lXpdrvh5yzVQUH8j6lh5/wyy4znb+0s7L1pGOltX2TepoLus3FqVNZVTB0iqA17sw5wtYLE
cyta2bPAhfsHz8teyzmT/A9/TsEdbBc0vX99GaeuFYaQJruFuPJLUNNDd+PN4B16RyTaRtpVu28R
ul3lgYgx3FxeIeMV1LXVdS6zl1ewa+ltitAg72T1wb07GzDtjLH9Fljf6yod3526tNa8DcUtpWXn
GGMQtjWx272NjczBI014V1oRsLM0ZPni6hJ2TmP2+3Fplk6L9HLmt0fVi5iDBMoUD6dJT8oXpy8+
B+ngnuF0ly92ylaeX9Wxi/na6DmvKma9fgPDh7xRbKfnVAuKR5hDtyru+FUFQgPS8Iyj0ps31Jsp
cMsXbN/t63pI/pgeFkiMJaiony03/9vpEaCWN3euLtMRYbevIy8w115hgcawknCdBWR7MmtiL+D3
6SfRvwaIGj13rdDuopxCeuGnn3or9o+keDo8bers08iudat7ArQUn8kq0FyxM6cQhzmrjc9jhzv7
iD70XkxYJGnRJDddXDsvc+L+qHPcKZr8HmoyS+yFhAFfY5W61dm37PGknHaVH+8S4vuOHYfzp0Xv
z1Db4Fk4FGkIhLXtD23ePKSoU+s7OAHdL028Y/oDVlEPTa9X5zhrYRiGQbGxbBsFxOVQFP3nHLmU
wyQbjAOnLi1uDRTH16nn9VvVVOP0paOYTIqIrVVeLtCO7SawclB40pqexpAsQmqJVxwIGyrkk7MB
jbQkFBDcRpM7vxl5qL04Xb7KnKx7tS1XP4ajr63VrCgy+3XhYBOtevXXCXm/VxItyanIcVKD492x
ek+LzSTC+igS3d2Q1oy3MucJjsaAdOExsgPz7MtphVC3AJB7Aj9ElkRS/c9iURysRSZnw9rbX3VD
y/MdjbI12cf02e8ykFl4pX4vBEi90P2WAkMgbezNj1aJDe042tG17cBnQyoiudI8OPdOW+FXNJNu
ppqOPqLzPnAXpjQYIW2JbcJuDGvvAHfbPYskaDbBlJuvrencqheyk3ifwYXEGo4Haa3PQA2qML1V
Z65ovmla7FEI/C3etF2AgT3u4gWpz/2oseGUuiNP0hXDSZ31ZfrHmTc42rWeABVnwEf4L0NxRx8u
vb1cdFXcmsRkRtks6+NiH2BldSmbDXxAN42ZvqrOeoGLVMlqyv38SRW/PM3+wlKpvFFd+AeUGxN/
i53qZAmSX67VJIF2LEbKyXFmRneY2DkbjJqANiWw2VUsXM7Iu19pukm5GJfCS7wJTbGXVG9XasTH
hDxBWirwxgaU5p8XSQr+FD9B5Gd5GRVXszLp25sgw45cdfxydV7Qvk1Svb5nK9E/i9K/SSYJEmRp
+UbxrOlJcFYtT1TfwmLR5JgK+ezh6I7XZD2fnKVZg2deNbY/AJ1gpo5ozdqMAnnsxSyfMxlP6wKf
vIOaS8Yba8nUnvdq7qhzw56G2N5d/gYDhZFQ4pqg5voUuba9pedb1TtkoQP0cfHXa7DgbAsXC0U5
1C+hm+5n3fQ+u7bmbnLAD5CH4voJ/uDdJY4qxyZjP3/Sx7J78G3zi4qr6ySTQJ0z6OY7t4R7LbvZ
/zz2tsHdtmtv4yQLzq7puKQhDDQEu2LciBFbycaPhztYmMOdttDzWx6Tsx4AOfsZd0wn3lC4dFih
MUJ1RI6BWUWJAssSimpdCxB2nW5LzEquVayws3TFHdPZNIcuBfxtsIq/agJzOmQUNp+Gar7v2gGf
oI5c4OQJ+eR6kBFxCDgNS+sSilEzadGcVa0Uvhpe5vlwrZpTmJZXUR5P2zADg+j3vbstFXNHj8N+
VS+nmMdv7VbGyxKGWL+wewxwvfWmS2NAOAsO15izXRHMx7L2tLeOW6pTsCJna71HZJRvF4jIt64I
9pioVc88JMQ1CrGLwy5xNIK+Trje6MajM5RVvJnu4qYxrhOW2dcWPBm/J0NuctNeOcPYPpRaGezj
KR13Y5pPT4U5fiX1735NXe4j6CV8qmo73/ogL44k05M7JHCRk3Ez96tfPrj62L93Jha/Xujm58AA
FCAEqFfNK+xrtBHEKmTdw22OpjqE2WBfL4kZ4P5L8JfTQEWtvim21IfRfFz6O8fI1sGy1WR5v8aQ
IDyRv7b9zeDpySbRNG/TF513xsG7Z8+T8muJ62YvLcsDX0NH5AgAo9IZISlys96rIBUt/9LtxDFk
k8CVqxGlrk1voHeiW+78gHeus1uMpbDwmrqCu/H4HXOXFpuGdH6IAjaciKycVUtNoHqob8Zlq6pr
dV+wsO3XTS7aOzUk5Bl2mCvDXVmoAT84yyEyEd+Iyiw4qKYlo/wc63sYz3dQ7knrty8O6gvRCuL8
g86f/BZHWYZdUlI96nBXrvQCi4EaVZaDF87xgd1SdM6DBD8kci+PcdRoK3743WfZ5H9c0aQG8ucV
BbpZu2Au9SusQs29bWRoWrRt+IoQ8/fWtdq7GCYBdo/BiwpPlk56pZiDnb+Mqj1r55iJ8cRue8b0
3XT4rIlL9HE3I1juI85U4rUsNurfJD8No2ux5YVO51U1XOx8/LWJu6W2ogjlrotpxmhpsNtTqkE4
3U7LqVysgNRBGI2HdwhjagRQupUKfoyxUO7dOXWhr5OStKNyBjbMaV92FKpSfpMrB4zm8+TlJnWg
GR5wVEVXQ9v5L527fIOqTxiLBedoSH5cWoA294LV3ia2++rT1BQdt9awPEShlmz8MJRbrQF3bQY4
dRWSJ1U4yB1f2eq1RPSkXxK3NhSYTVZn2H8iRHvvRF62wtps/tKDJOUJVuT3ZpbllE8j2Io/pRrV
mRJcvKgyXnrYaLPKDbcf42Q6FOvELax1iTff0JfD3bQc8sYnjx7V3/sCDRDVUnErSmCRNhNrUfSX
L8OCvG1ua+dVjfoIdxMLHMesiv1HR1OTwEo9AIzqaur1hC4N8K5WmX2ph+jK5tZwzsWIz1U/JQ8l
WJ616YJCnVoADENcNZ8No3vB9DL5XlpUQ82eu25g7MreqNkC2tHR9AWmUprz3Zpi6zVoppgMTjE+
mUM2bsq6se8kEjBbU6TipjdhlJiDvRA6B7n5wMvLeOzXfh1A0aNgRoVliMWN6hbwQXGGGb4LNoi7
hnQwUjxVhk1cdT/3Lj46BjCuUqvJvWcm5m8YTfJpJ92xB4/3CjNPDU/JsxwyKeJ1K4Zqz10K2UWR
2pt4ueGqQ9eldXxpZ05btitLwCT/5z/+73//v6/jf0XfqztSKVFV/qPsi7sqKTvxr3+6/j//UV/C
h2//+qftGaw2qQ8Hlh6YnmPYOv1fvzwkgA7/9U/j//isjIcQR9v33GB1M5bcn9TB8ZFWNDVxiKp2
vNEcyx42RmWMN0aVnkVQdoePsSqu1+YzX1Ry937I5+I0OsSz0XvCEyXfU0DON6rZG4553WK+w1tO
L8iE8NYK05NqDSL0nqC9gze69FqsLJG8vFUdlTlCrWoqdM18hLpsmV/1nVW/Rn7iH/w57zaqidZg
uW79Ij2Ndl2/9hsQ1cVrZlEMymcjX6tBeiblJiAVerDL5Ln0y/Pcje2dYYf1PogquTKsCvq4CpaN
D10tDk+qRUq1vWsNbboqRZBt/KZo7ypPfvnPn4t63//6ufjIfPq+bZi+55m/fy5TjRoKqdnuvUM5
B0xddV9PrbwftOpZmcJbJZiicnbcrbKYT6X+okaxm8jZTLMjiIzye71wZtTBkUaPp0/2HWhee89H
TjzN+uPPUc6SKfkZ0iPXRpVX79d1lI4vOboVc0i5QLXABkNGSV7iLu8fytmHzMuYSAvFOXVssiJ3
//nNcL1/+5J6hm+ageUbpuFb+vIl/uVLagJ6nCVbxfe5Fd3WsPtia7M2PJDGzJ/Tobr17VT/UvoF
BZbeSchnx+ltHOTaSnXUvv2Mtm74CN04PcoimK6yscFmr+0eMR/FsnLO4wfZpfnh0oyX0oGqH+gk
ZHe9lmI8E+c9HMyfParGMKHnng1YlX1UHNSZqVnezcdcNevjor8MZr56XTXiIx6OwFmRDuT7DpTj
ui6n6NqDaV5d2rGFjSXv1k71usuQj3EI5MWXGYGa8dGdp0XprjGdj/6Xu4hpLreJ37+ugeUZlmN6
y+bZt9zfPyGhGwI9c8jdUkua7VDoAe5B6P/4AYRK0gzsS7FGO6dhK091F0DSl1X36gkzubZyWd4n
TlreGznun/kQ2AcVuxwkzI8orjEkXcapGOK2BbkL2e9Us5/c8n6oTZ8kat5tJ/XiYVhT1K0aeQUl
JEQGA5pyZltltxpbDV1mK+O0AVFPitQX68wz6lOQ1/BgfjntEBzep3N4F+oCtHta8o4PubPnt+me
5rHJduNgJbdVmptXwEaH+5RfxAYjxuwpkqSo2KWHL1o9QDEbZ+0tj+N3TQd8rpn+Cb3p+Qku1kNr
G91+BhhFmrPP7kxynXfqDK7MNy6AMuPPUNUhcph2xYsdzKN/mVA3EczMAlzox/xOQisMScMlGr/G
ahF8m92qyb6QVoGY7CGyFOmNt7adAZ9f04H2u5xl3oxUuzoVcxJcgqoJ0Nw+dj+cjNpvtAarnS3p
wPwq6GIgzOoQZXvbn7QDxc0MBWtNWGvDj7EAgER/QgI/POVaJ6/JN0OAp6XibtSyhv7lFFDzFWrs
8/FjTBWwaNuotmu676kdiV1YdYdEr+PnWO/rjUPu/VTNtn8OqA+vrSXZ3ReLoWTuvPKIqbZUD+0D
htzUR8OeemXrTheYvkLmj2GERZ8PlXMB8k8yIM8qgBupTsC36e3Qwvd3wrle220xrSY9xf5qGWx1
AWXWMvkMxrs7zcGgn0FL/nEoSwxo2Ot6O/aps7kSstDPqQEsD9n2rRrnGt/1qYtvvS7zb6YSa/Yx
dOPPwQDrI5scthtSOHfeiI5bUFnJ51ZWEI9CPwcfY2uPlJnOtgzDZ3IychWkR2pE01kL/z9n57Uk
tZKt4SdShFzK3Jb31b5pbhSwAXnv9fTnUxYzDc0EO+JwoUgnFV0lpTLX+k2l+usO70jSmsDI3LK4
Ggq8ASRpsc5Op/Io2zKwnGhdasWVSMVzX6AdUbED9dds8QjsgO3cjYgU++tCsGhTMnAR8jx5iiy5
QQSRJuGveb/W5CAIn/CwrJMg4YuNwJatzckLVjbL5bXW6Ly5UY2/wHLIj8KrrGtt69Z1jEDT/f3N
YRof5yXD0FXNdDXVMDUY3Obv89JQeWnj97b4Mnje2ph9FLT5QOStZdtPSSBu54FN+09j6QzBqiI9
/kubHN2CDjvGuWKiNjKfLeuyFAzIyqtTSvJpMpAWbNoN0e+ELaQVX6qAaU8euiGL8MuQZWQVVBUh
HkbJul+5sIr87ijPke23IUCIntGz8lHUqTV1kYsMPpuB0fXfvye5nPht/jYs23AdYTmuppuOXCb+
8oYVZYS7sWIVXxQzypY2UaFtXhZ4iwJkeusECnbo2r3kjtMeiSejXzC3OxFKiWohpmsyKd6dL8xv
fWGN+NSyf2E5UR+EPqivUVksZHvgGeGOaGixkVUtwyIUBMcTUTvjZAZDdbtsqRUsyBs1vUwiSDeJ
rvUYLyThRnd8h7k3tl975I3iGRT7oT31l2bR5p/9MXbWPcZA+wTdxddQzW8A4wit0ls7bubta0I8
WQJ9P4zPaJeAYTdUInQcjmHl5I9zXnJVZKG5kVVlbPIrrNRdTLyrQHhZh+EddPk+avPiEYNsMixN
/X0cFW3991/L+WM9xLvWJhEm+L2EThrj97u6KmvDIYsZfOmCFidoLX+drNq7j9LSvvR51S8a0fZv
QxuAH/BdC7ayoz2jkbPBErt/E92QbJ1WD7fCTJt1HYB0McCXHLX54JBZO8qqLMm2QOjkamz7EOlx
dsd6B0kXlcemxAv5DrFA7GIHJpe+VIuTp439qcAs47kZxTWooumKKFH+7OriO/mO5ixrwRykbIqg
Pspq2ob9snLtfl/NZ5Y+WzV/Muyt7A3Bja+NtKo3vqunh2CGnIGBbE/dzCeyZu34dtnUfX0CtQfU
UrbIvvdRZa8jI+6wW8hqlKbaqP/GpG/N+b1Ut8iPEdt84D1W7OKoJpiSqIQwYpWhRtzNQ+vG39ke
5MzaHe2zjZTbtBBmbp/zyrxUuRj35dwhe2W71lj2v/zw8of99THViVEKTbUN1WSzpn1cCPdIUXe9
6xufR92vVrlVgKgVSn87xNzwqJG4L3kVWRu2FNHZKh3rPp0Q3rURWJQ18uDJVXQmcFC2wLOpVLfO
PTNcZDW4mrFHykwe0IrKLo7N3O83psJiFM9xB9UpQi3DpWNJvP/7Tf3HVK0LQ+V2NlSYsIZhaB+W
kLEpSsfQIu2zrXmvNaTmc8Ms88th6FHng++osZCb7EWKuPQZ1Ei/MjPPvStTPd/EbO8xUkKDVGS5
dyid0DqoQGh2XTJNZ68bqk2BNfMd9LN+0RtjcyxCjVi8WdQ7QNeghJJp7XiptzfB7x1kqVAjCL5z
W/bf0v/qfW97H0diLf6XV9ofD78uXEt3NNMxhDtv3j+80ljATezZx+pzlKbfs+xKeN47D1FkXcIZ
yyPxOUJP4xWKR2L13iZLcevoJw2DrdsJJRo1C1mMphlEbJTjRl5ADpYdKNnM0Q/vOJK0Hn9CvTsU
BspgDNBacfrzDf4ti+pQz1JNY7LuiYGCO4AwqgPogRum11db6pjMbXbYaufbEFBft6oxD/HRXFmg
NTsiA1tnd1WdPumOMA/SbAgn4uzOV0WzE4joQsCiKg9ybJ7Gt7EpeH9nIcqg3fnKsOkjvYbu67Ta
oh3KM0h553OgJtjTO4DxiJDYbGLFJ7Px3c9WbzdLmAuoi2i9c1cliLHqcwdiQ4SD8yC7gqzxr8Xk
Ibo5d2Qja7zGGzEDF0F+bgd1Dg/REU3Fqwkg8u+PiS2fg9/mAIs1jQuw1bYdQIjGx8gAkpWJhpbt
Z2sAOV7WIcEv3AXWkdLbL6Xp9StR19YumKtKD4ZbNZrsLHt5dePeS1R4LIR4ylhiyubRAjvFy+0r
aqD2S6uB/3ByU13KTlfHhsXjUeEw9zr5fdD3T7gTlRdRCvss/FBftigrfwXmDqPKGD9NdQHqD9eU
fRb6xVOlVK9yQKdk9cJqx+Yeucf4GPhTsk68QfnShAs5INczd1W4wXj0iszFJ97j1T9fGj+9J/YB
1hOrGGM3GApuZJJ46aQWYT+/5/dF5miralF9P84H6D8/26rMrO7lAamUX9vk4Pdzlairb+Pe2/QI
pSTWFL9d6+P1SxtUENtJnez5o22rlwBOyFtiYC8Ul0O2z2vF/tRH6MbX9lvXwKFLOrVCrcmz3uwS
O3AoiyzgO3AlGIwgckY79EqoCXVm3XXZgOZ1AjXUdct9V5D4Qygk4TExfOyioftH0OeqsT+y8OiD
FzdvHh0d7Iue1y8uBIHzZDbOI3A2Y927iLuFuBE/jn7VYXOH71GEdMWShQsI86G9yrHDhINXUike
rFXG+hrJsCqfkoXsvR3yZmm60XSfsHE8iUEztvp/hVKk3skH+ZN3kRWMtKctVsx3703yhA/nf6h+
uFwLo29VCt1ayHOlzMr79VIsxw5qgaVRbjfrrs+NO1FoDQkOPtaYS8PcJnvVwtVvpb+Py9EM37gq
OTZvxrhbEu4ui37uPRutZd46iE1rJ1ci5GWvM4+WpWLwAacwLiZHNBmQICbWYqCo1eheHnKvQczA
C9PljKa5tTXCnPZ2NsOF53HtfFCbFn5LrF/fT43sVrnoU7vso1Ffo270bDrueG+rU73U+q7eyqo8
DJnWLvrOSfddU0z3sk1LgQcrkJ5kTbYXo7vPnWI8vze1IkI/v43uMkM0dyL77mmkiusERyNCreMn
bL2+k2/071xFMx8GLbg0oz18EqVlgKZBvQmHlF9H9TEzDdTKy5gW4PJhDC6j0UjLZeJfPKTNHlxV
GR5rPyLaQMpw63fT8KiXo3Ga+YeO22Ul8Uk8oMC5gBRkbJcrDmQUXk5a/KjzjkCXf7xnu1w8qkPa
ri2t19eyOrpxeJ+N5VLWbiPGUluavq5sYSwTYvSJJSDsZVcbwzONY6h3rP76bIdNpL0TptXXe9kh
D0kP7HPjCmPWsuqrhRwtexpbPQdJUT5oLuLZZSP6c2w72sVrASQBIi2/JgiQpcg6vuZpmm0z9BR3
Qs2LZ6y/7uWAz6Hu24fArpUQNTp4HW5jngfHGYg9jcMVCmx6gQywuI3QWMkcldg8vY+Qw/wiw0XN
akAmm6rDYrlyiCIEWJMPYpi/s6Q6aj4i8kFKNbEaljxZb6xRayhR1iSgYw9e+tVAQKeMreEbRkUA
i7HUfOgmH3mctLF2XqSOzL2OfRuS8My5lv2PRVJZsivusiwd97yPUxQrXluYXpj0DQgA1vnPgztX
39uK1ORnnImWGxBu7iIgl/sJq76lVA5IKxvdPRUgZlTm9jVQeS1LxYBpTB7stNRPRc+3PBU9is+o
Nn6enJmypCnDJVUJ6ZmYiegmm1SQ38ui0crP8IZAHwVuDpembd+g5lpJVn6eAPlvvXoqtrKa6Idi
8ICHDWO5m0az3siTkYRc5vDcXntFQd7Ji8e1bA/qcNdEmnguJrU7JL0pVvIyWmVf1IRwoZf1SAe0
6E4mwjJhC3rDm4mN8aK0pUHRNN5j5P5Ztms+2G3w3dLYYPgUD8dgHq43irpzMexby1GFKq5mbZHy
BQF9NqxCQbGzH95G0SABUC5i/NaWfeyIZ0tt7cXQ1NOnxq9j3J7C8YuIfHjrlf7NiLIdaRIfEKby
I4cbGRHQuZbs2IMFae5Nn6fV99hP75WhM+4nP8xgTIvhLgM2v4Qw4W3iWJ+1fZXW2416k7PWG4J6
7UXJokI/8eoKJfMWhgZDsOIr3cSZj0p+9KYHqssOq6yUs9drynmw0QGL9fIom97bZUntvZ4/igXn
hw4zMJT1xIdtq8HCoWuKr04SIttjKt7zmBkJiGZXuXPzwr9nh+MsDCgcZGJps/w+uwg9uCdFeYpU
oz8ag2Ze1cYXV/xC4lmWbS2b5CEFaINNy9AeSEUSwW5ZMriqFjz3MYBboC8xKJI2fEapw77GXcl8
RaflxcOjb3zPyzB8LlS9WjljiueROzTnYT4UeoS8Q1btVC9rzqpjc5hLslMOK02jWApIfGvZ9mFc
mQzYXlpPkHa0U6Wr07F30xIDnTp6mgbS4D7gi+8hvhmN6X3vRBAuPKSnyLf609oHMXY7CQJfuYkS
bSGASh9tHeFYDUZah2Cl0e0Us7m7VVGVN09jjTrMwl6b8O2emwwDg6rgMYlEWj2XEAXXGIMFW8e3
yufMQM6SWd3GLYaqXpoYiTo5opdzNbRtexegJb2UVaftygMLzOhWRVHRPcJLBH80D04nSz3rhf8t
0Z+8eFK/AAX/JwKi+TbUpbfwK2E/JZVer3LHCu5h/+WbqB/U86CUA0H+UT0kIz9SYhVIrODns7RU
vb2DYRvvVP7tLW1sLpDyxMqvRo1NdvdN04L+B4+GUiXJj4iV3SLGGuGlDMdgXRVAhH84mZ6uYivh
CVAjyz31pb7DZpEHoDCtl6zMjEPhjePdXCubgm/KD7JnUMDJQtGMCRFTNX22fRNItK9UB9nrahma
i+jaA4mnV++GHpU7d9rIKlnjaNsT0FtPY5Y+o0dlLtJWiU9uXgdXXdd+MBl2r2GQ5rsCns3aQpjy
1c9djbBfoaLKQq/bBSc9aPKHJmMGET7CNnOzXZrVETaznFC71wa923Ux1OpW9nKzoHKfVAn4LC7Z
96sKmNKLiYze1e7NXz4XUmC6lucY7bDRsWe01K5+wHEsB5pcYtkVW+HFR2px5VRp/Ypc+ivMJO7P
qF+S8Xa/OpMHUGs+ScA92Q6BwCp8PilwQGoZ2Bq/TkFyO8ly+qVTFc5Xv08RqLCj+sGfPynVg18/
CRBc/ZpV/qul+Mr3tOx++SRYvbtJsRbMpQKU6JyMlyl6eajSZvMvm7w51pHLZP0tK08aTTdVi8AZ
AKQ/4zxt5hWBosKnsKPAQPizjY96lekvqR69TX5UXxH+018CIwbBWldPQ8nSpx+9lRwEFxtbY6DW
t1OCZjxEJqgiWZ0Bk1tU6Ax+OC7hDEq/QpvE2MkrIhEJyqKISdLNvWMYXWMsaO40duUHoj/hJc+9
bBck+CywWkP4Q0zhyXeTfBFEbCnzcIBdmg44YyXWkxzhD69ovnWPsj/AdoTPbi6yFmq8itJRTQ6j
G7w4tWshmGKwG1etrVcZygwkdE5wS6EHzdVayaJdHEcReCOqblIOyGu69k5WzcaCGVo0+jFwxkcm
4hfdsbIHO+6yh5gtB0hMMhldwbOw9CMe3jBLj7IXxEh7/vsvqBkfMw9zJtR1VUGsxoIlJD6EsyKb
2aSsnZ4d3jBuCRBOBtnbiYnRSxHHajDTjs6tUM2jVWXcVPytEO08Es3WKO687KuuOtFDUeXxQ4mJ
9d6JRUMaMYJY7qIlqiJMvK3VUFmPedF9UjtezG1qNFe/dlBbKaZ9oujdp6nrp90kgHEGiMN9Kg2U
NyZCYBfLxCEHfPjtdOghzd6peXT6+WpFC0PWdazy3GNP8jICz5an18WUHwqy6BhwMayc4RSZmVan
FPTpq/PzM123jo+Om5lLOcoXCPppzI5HeQ00kUhqjivFiYblQCTwTkdh7q7AfMFneru8N7kCTIwx
INom2+TBw4pnY6KuezsVOWftZJbWq4qJ7snHX3GXGyl6b3Ppve1/lf4+zo7cn9dz/1v6cJU4dMUW
6DS5VvW+7hRvGwVhuGSDNs27tOleS4NkI9ouX723+Vo7rbpWM9byNNnRmXq5NFO727632cJBMG3U
y43op2/gwJHHrDXBk+ere2EQxppEj1J1HToP6L/nSysL2je9E0/gxwJAOMqaBghMqlNejLKrP//9
/v4j4W8Y7BFIq1mw0Anbyv5fEkaZxSYn1JvgDaGaMD5Y9q42sicIXs13y2m3Yqy1z6rviGWg28a1
RFN/XwWTtYXsn59y1O8XOcDBBQgrbvL5oCDrv7JikKCyqtfN5e//ZeNj1sSwXWEbBDctwzEdU3wI
nFma6ocBWanP0zisIneqgYhwMJMCz2fbbnZsk+NFr3o/29TBxuIbP7uFnprdm53VR6h9wM01KFak
ESBPpWn/5oPXX6QiVc89mmGPypherVTt34qKH0jHUmaXBito04Wf6eexqQhtDib+2nnCS95yHQ3b
RHpkSR7kQJAKPb5VYf4vUA3D+TAx8Yc7toWIsmWbZEXJM/6ePIJFDxIjm+0HLCZMkZT5ifyMPxt5
U7TnQ6r7+ckr4JwTwN5/aJdVOeJ9rGxLRI5Wa2Li9Tdf5MO49+r7ubkLcQdWU4QmrNk/GIibHwPh
vkEcIAZSmyMGDbYvNo5Z0zsPgQm6HGDO38km0FrDnpl0QpuWTnmRXsXGqXZCc4cc3fCgFmWPmMad
iHIuqXTcm37VotoynyAvonhlsAA+4R/lRWCYjZcY6zjZKeo2XntFb8pEyTEhRsiSExhDPB9kqanN
fIHMcrv+0JGlaLUv5ECLR2WpawjJVm1hI6cXT8vACLsnO7HGC1/IQ5t2qHvNh3J4gzEVP976LUKj
LJLrk+wDxKJnWXPKEzxvrLJBy9UPNDwbDPWUaOXPkmyTh3ju/TBYtsneujHtvfBRp+knvziqbkvw
YUzuhVYUxMX/c5Cdk4Pg/SY3x+Io6+/daoSkMUmDgSSti9+uMikbY37zavNBBb8SaW16ceb3MDCa
+Dw12bW/vYYByW8wa23BKcy9s5sPEpwZmURQFfIiXZmq96LdyD45Kkynao/q6shCZX6X/69P1bpx
H3rmz0+N0kFdOoMAspFOEwq6GDQmSO691SB+YKUV7hXipnOV1V4flTe9J4pvIMBw6gY9u6ZZ8wV/
YeOCqrx5kSXLM9kB4pJhlYXJNnEChCM7Ivb52EjU5VpW3w/yjApd1/cmleTDotViZFKaXjkDBEKM
Tc+cTaBaylm2vR8Cyw+WfhEmB6LH8RENLxwA55I81Io35gtZJFeVbNBGvUZtkJwiP0MByymytcPP
sKqiolqnyGygKoEeNEGuAeJb+8Mvc/Qz+i57rBvi1v2oq+tbtW7bexfbIN0wvXwpsorQS1l0+NEx
OHD79pJF04ngT3L2yeEheyqchdeYxusw6Na6FfW0ldUcc8CFOY3xtQxq/6VixaK5ifmaTGMHYfm3
s6zuLoUkw3KziYgL6PVXnubDCLjv1bPyapv3bH/yPChQtAwf5ACU3saFHXjW3RC63VEUORLCg1t8
BQ06X8ApFGeVAZw6Iiyk37WjOS1kB1CxeyIlzXPn+QXqMgjKxhno9dDRD3KAKNGkVgi6dA5+qsUy
Tj2ze+pdNq0eGm3snKvNTML5MqwQTgRkFUNgY8ls7LxQN1/MGmjW3B05MWhui/1K2lfW2gnEcJjB
xfC+kJ5TAuVYSsW5QV1lNuJZkpjhF/E+qIsUXq7bHIfc/0nY0IfuG/mE4h4PtPFSlSXpKSCYb7U5
rbWwUa7oLYwPo0tcqQBDuoszfXjQUVm8b82T7JMtlWYXoJMCaymrxC7uTdO0DngqBvs6NIxNrGr5
pzGrN/K7sIa2WwbNVF/SpCSFNwpx+3oRYl5lWZ69aQYPNa486n4IhvJRYPgkz8y0GAm0QsBJqAEq
Kabvrt1hDD7D1bj9ELqHyF7voNFp4NVxVZMyW1oVwghKh+RlZqJtWpfw5CC3lu6tMMoCTkK3wn+7
RvX/M+bPj+A6Wd1W87Lg/SMUXxf/8lrW/3wr40xlqIBcTduw3I9vZSH8xk2tdng2zcm5xkl7xb6j
fNNa/DE7NFq2spoh22FVOgGziszgsm8JQY79yst9pYv5euximSGIB0lQiYDE/6ekmLbLKmOMtrJ0
6y2tf0lNIlPy+7Z1XlmRlrRsDHKBEBkf9zzsHeqyAEP9ZFY9wpuo7qqVoe1sEzFOWXpvc/9Hmxzn
5ldcQxejkpKVQjMm2YcEpw/dVBJ5TFzv0OnFfsymyNhqg2dvxpY3z62OO80GPWM0UYbkrWubZGXU
lX0oXQRFRf0Y2UrCqszK9mEQpkzPVKOx+4b7onYHlcmA9Bd+k6OIAKRrw8HJTFYr78kG0vJaAKvc
dLVTWZdkyEq05sLiVW9Zf9RBg//jXA2LfOUbXvXkp5N5z/PHmm8G6Iw2zku5i+NmwE7Pib1kG6Dk
dO3J8p5sb9jI2hi37lWWqtZRURnDTy+2kZ9eyEbFSt9Q0PL274Pl+USpNup86m2sPDdpeRvLxm7A
dTz0DViyhuZt/VAtWav0xSshYBskQJEc5F8Sue4DmUuT4G3YPXdNRoSXv8jCr2AJp3xAcSuzxVuR
hl+CaEr/Cafozaxyk2X/4HGDOiBAMYd8mgeEvCeeQ1Ey1fUukLl5uXQryjWUPsb8strY1kvT4D/x
vrCqtLbwlu9LKRRK8VyAHbedWjPdOOFU7lmPO0+kie8NIzS+FMKLUUz0jYthBMXFL2teQnNHG0yX
ggfr2VUzf2+HVbcpeyacOvpH9pN6DtZTgiW92aizN4PXrw2W/5ckYV3Ra27xRXejV1heHbJ+ujiQ
yFVWsp1vfRlhD/xp1lLd9q1db+3CVT4FiNfIAQn+UWu9N6oD+urRUxYSoJkvqPpmtXTGyTnDHjau
ddGRkpk7Wo+EL0pWyr3u1d5xStNyZaXCvYt6GC7okr7UVV4jX1b4z4K9QeFr42tn28VprEz0k8Zs
fIXmEW6a0MhA5NMbFgirKlg/XWRvBefJNrNXVJaGS4VtAlsSRsXhNG1HX0EMqQ2n1yZq46WK/c1R
nmS7/rpFuu1JqXvlzs5wkpUfDO9lb7tBt5InYbqYrBrPsfZImtXnKkKbZRongB31vGsKI+P5vYpP
1M9qWXjVkdDSr1XZG1aEHOS5zeyuFJY+Id2U3KNrkvgXgXcI/U78LPLq62Z/6tI7aNC4lfUfffIM
xRNrI7ZUMCH7OPM88akc6grJDgTnAKoSso9J0HS6tU/yWZrOK1R8pezoWIyeeIwn5+HWnrgWUTeQ
xE4zePespr/L9polyTKtEQSAtJTcpU3RLIIZaqKM2LWkgWNeransL+Bk8YOIkNXtWoA1iPOu7ayx
D7cifjX2QdY9kjFbbDfRyOElixiOec5GZCzrEqueW1tZWudQnZTDL+Cauc3X7kcg7R6TBctXUG5d
FH6tev/Bjrzwe9eXW5yK82BRpF9TDMKjRdFe2RmLYJHHEYoW/vS9Hr2rVTn9V9x3vk1Vrr3pkzmg
CobA3UDYe4FKPDK7nm0jKZiwg4DA5vIeUj30NDuHINdclINkqTYavKIcJ13KNqWCMrNQAq6RymuQ
QQi36Hf+kN3v5zk91mNBMOXrzkuHhYvMOVzT2F8rVmle2OOqsFk1bZ+5UXsGo4VMnAjqRyVgrexM
VfcZpbir54NWXCgrP+u6G7spnElNktkkWUy+n2rHYAL5M/OfmhFrCstI80VXDTYANA4E+6CJFHjW
uX7EQgQyq87l71BQ6w5+UH/SZn82eXBnJnHrp2cM4pWjbJJDrQBRSA+d09X7WDvAeVATwS6JKrHS
9dG/6mkz4V5ljTjTJea5idRurbt59oQvlg731vC/GgMQmJo19KKLi1WMrM8/+RDPCnya+eyGiB/K
K1W+9vNK+WzQaliKvrWUSpwJbeUiDM7OXElYhp7TfkoQduvLcFPbyuyLQI+dmBE8RPw5lyAhiZpE
zY5CehrmUqSV6ckvqmaX40B4KwX/bfvQm/t1v1ah8oMOUA8usVHYN3MxsFT1oAgOsioPwnAya30b
hLKh0DHaYKgTW9oy14rwrkN6M3GM5BXIj35wzLZe6RZUZ/QyUAYLiA5AV0vvnMTAh3XuQA+tWPVu
6xxKP3BfqqRdJpY54JECRSLru3Ejq+C+9jjJiSe8fSLSxRDAEtS3W/xc+apZfedh7X3GtD1cpvks
UKYY1SZLwuyELC9YZmR3t+Xkd/eaO43LIIC9riYkH4w5wuTPsaamD829k1Wv702y5JS9uQpnN0MV
wx8tTp0TjuQOm354cyjNiaU+V2WbPEwFK5cFnEMsIh3E+VAMuq8IgC018mEI6RZIKcj6NNeH2gfF
JOu8xf9T99Pq1VQzNL8y9ZMKfjit1OwHG0REOzPBfgmgQRCb1gNYYWsTOEV4tOzUP7fOnHBSmuq5
zTPUL1D2/d5+TZI4/5HpYEirSneeFaY9gANJc/b7Sj/kdhpvk7ItH9h1IvGRlsnXDsNNeZbWFVd/
ZLYCuOctmVq3f4/86eJ3ehJZQtO1dZWwsCuEoXI7/R7zIkYZdI5aeP+IfJY/mAz/mBLrgwPzQ6/9
+msaT+tPokXmOsJgfRmH51HHGk+roRUrQguvrT7scULC8q/0DFZk+SWMqnrfuivDLsJtWuTBQ5A9
JHFzzQ3fPKiKMA5ECzB0yYtkGXYtCBgTUga7JnOVqyOqX0OiMnVwORi0aHxu2lfNVMxVM6LfRtyu
2UI/IZxsVFBqmgBbC+1gzeAbW4U9haD0J11DXCszPkXfQc4ad1P+jBmdC9IHBWOd/CbOUU52UjVP
26ZV+6y4E0ZFPglMuPZiRzY1XUKsVI529EjQA1Vvva+vYsSJy+ugI4WoSB8V1SbljkLqIsOndZOC
TF31Hv5UTpAsPaHlG6hu6qb3EmMziX9aU8/2HaGWtU18fCkQMt0QAR+WdlWw9hbt3pvCZAcXF6zM
BG4oFvkCiV4InXioKSH/5TonxxMLNJzTcjGo4fTYIxodKbg3jgHvfOi9aIrosb0Gx6SsAd4Vm9Fw
9EUc9KTu46ZcqQiy4fyAlozS61/iHMm+zsrKdeZ72UJRynSV+nrxEIEGBFKgnxGx1s8NXLBYC1sc
GYIlCjfDAcCxe8TBEOHzGiIZOcPgMYY0uUwGnZAjvm6AEMtqjw7fCj1MkvlRs5/QsUesoVhYAxGD
aGr/SdXSOAGf+eoHxtYOWDNZZR5lC68bywPRcL/x01NqmC9DZBkHv1HtVSyQ72XV4i8jzW3wjrRq
cixP7OrSE2T+9FQySY8Boq8tjIwq8orHwCyehGjSgwhJVXvmkfD1FVks6xNz7z5wMHfHd9wJsnNu
WNFrpSRbze57TK3CepmTjrw3AdN1lblIAhv0QxFgAIeDHkzZaNF1XXNurcMEDGI9q3luMPU9t4kz
nYMcgIpikxWHwnYqPFxmVZhrG3swxaEoo5c89fqzNxKUjdHMcLTK27Wjfu+wH10wJTt7ZEsRhdaH
Ry2q2os86DbKiUOZYcEXVICuStU4GmMNVM6wTwXZ2GsPEmU1WgHy/TY2tIBtl703LRr17JeOeIGm
uXCC4FgSxT4oqTLsR7d7S+GPn019ABtt8DMaAFyXuoGxMDt6wI3gJ1ddhUCCNzn6dmAlu0p1exkq
xj9qX671UOf1Mg7DWc3SuwbuIu704GshySOPMRrNKs5ajNDTYE3Awt0mvp2vEFFeWYP/xdKN7l+m
Ne33mAGzGlQAQ2gCMDgUhT9Il0TW3DyGj/YtRV7rgAKgdQQ/ssLVPMIiKEGdCesQb5HBUl0QPPTw
4U4w2NYd+ILCWf59knW13zb/8n+DSziCra6rkfr8yCQfgJzrHbf3N5c1MSocbYWddP69c4KZQjM2
q8l044UVoRviDM4PQ4n/aZtmOLW9O+1z09mWqs0KmiDWjpXKcPCUAPhTE9obLShROZ/QNmy74BOI
JPVST8Elrm0NqEEXntNWT7YtvhBiLTfjGCe+KnnoLfQiegrb8pE51V37RZ/ir5WIbaUar2GC7WBk
oiFmWjEaZnO4O2rdlq8LSZy2tNS15nf7NK31ZSDUbjn6WoVzlA2pZa5WlpWs694++hCRcCFIF+mA
NyGykT/cJgy2Imze9GxC6K/IH3LHdA+6rx36UHlEqSp6ibmHFprjfk1zpOuMsVWPoETMXeYzneVK
Em2Fp1fHyF9XM8q2bX+I0bxyd8LJqpL12KNmWnlxe9LVpgHh6WIhoBbHpmybc5JiDmz5ebtEPTde
xKoTErXQ7pDyV8gmhPhm1uP04++/v/bHO5Y7cb4fQaebum07H96xObqddin87Ftmq8NdV7kFZk+e
2S/JMjzWgc4ivSDGq893Z1Hmwb1won/hx2i/B6DkPShsAVGcOBqmSB+x8WjzZbZbudk3gHj6az6C
MMRNye4UKGqNrRCGgMaPqtq68PhmzU4UP3CSsbcBazycg+KTpsbxIQZ30obdCI+et93fvyb9j8dk
TpYC6uBZ+T/Gzms5ciRJ16+y1veYhRZmO3sBmZpJLW5gLBYJrTWe/nxg927P1MyZWbMyFpMpgAQi
PDzcf6HQg/y1cSoJRjfDk11/SlX+gQ1afwLukCPHVkTAOpFW+e7myll7BhkRsGWJ9vEizR41YPDC
U2X6iSb/QMl/OM+4y6KlsgjHHBJ+upSiO02jfFonfDT/9WlLv9T2uLRIdYswKU1Zsrbm4S94Bilj
/wUQyPiZtMwPMdPerWGSXZz6UNUIo2ZfGjqYkrV/0mKPavcetXHlrTLnPWsdLFiM+1i16+kijLVN
udI6dMaS26mJmD/q/47EsCJ3NKWHpJFEb4mrHYJKott30VEyEWsI8fzTu8LFcETfz9HauZQazWAy
KY5NfY4wSYHBJm5Gmy52/hwKc+kbE/LFMc3dYwPe0mvCEOmSKBlPhr7QAKHvCscXD8+hSju7SZcf
pUozMIZC6GTCMnhLNBt+pZkxG7dqdLt0bKAPLpYfDYofV1p7q0x9ASk/N7wZoys/VNWUJdwivdOi
iXLY2kMQUxq3VaPeCWsyPSt9h0kXd80PQVW1c5OTkAkCfreSidNmA//dNtJkoXgUPsAts/aTmnwN
JErQfL6TzXnZo1lb7+quB35LmSJgiZXwINwnqOx+iAo+uChqKO2IEVXVx3t9a06p7E+xi0ywZIzV
fTdFszeh+eVYulbeW8iY76xx+NTQHizIAmRpJ8Egu9Ydqd0NiB02RCJA00O4nCy5znZxM0n2MqrJ
SnmhdLQmdxa8wq+KIeDD2iD+OIlWXNqU+oXbpHwpVTr+WDdIxRGDSpKpUnKj6Qt17uK+q1R9p47d
6vTUbEVNuqIIv/kCQb+r1r77NyvVLwya34eyip6EQb3aQqfuFwbVIIYW89IIf+ptEpN+jKWdGYLl
Z0B2fElMBrq043jRdW28qJGEIWYaHasczjyxxZ/V8X7cHPqg+j0U3JR/PdPkv8d+fZ8dBXQYPpJM
895QfyF3SqKct0VTp58zZoq4YGDTO4nVLeOkwuZ9mXaygfFYTevEqSm3+rnU2coEOPlbeb9eEbJK
F3w4lNxXJL3zwShQ6Uv64rYSS8sT11j21217UmZTwu3PFU8tNGzzqvi5J+T8m6/zD/HOoLmgWQAO
JF02/kFgRpGndc3mKfuckuEG2LB0L1nA3VsQxk7ISukuQ5tfe9TQwEmMjiQvMNIkU3J6jYAtKLh6
d51Uvc3mAII2MxRAkOl4b0wPVmX+WKKlfojo+f87sIj1azbDhVdkOjGKYloqgeTvd4y6lHRFh2XB
pxAhfLMiqThVxmOfp6QKyJf6+izPdiyE1R7ODu0hYLH3qA1fjdw6lJKu7b83U6OonIVuBq9X7uUJ
t6xqYL8j4U9hR6ArjX7qzopU71MKh4FkRptgCcQaFNOsQzutoq2EXYA10McCUuxVyUyAK317Touw
DagNZw/F2FI2I5j2w/z8r+/cLwi274FoqmzeTFGTwbpav+Bl1mJAOWHO0k+zkDvPyvSIFTyE9t2Z
t0pSZ0d9lnQPrtTnImAUNcwHYem0YzG3HuwlBIin+KzMYnvSirhG31p6MTCuvyqmsMexcBR69Qmy
L26QkDVc0IuJ3XT56FBUQfskjZrLWoZvgzgQo0M2VfBcH0N4Pcd2QIv8X39Xxs8/3G/wPyQtsskg
1SX9l5jQToXWmVFZfuaaJrogaacLbGALo+0xMvYJaeZNkWQuOJnybK3RvdrHX2Gzyk4mypqfq1Z0
/v5RWZR2Ue5B7EEDWQndKh2G7JbIG+5rs3vFgnk+CZR7zb7wEqG9YKg8I1RBeRR240Xl3K4qgkMJ
Y2tnqRGe9rmgXmfafZesfE2MPet0jpslPg6oGpSWYmu1Cd1VVB4bffBCevRKpkpHTMnB8vejiNIu
LmEDuJkSenxtsDRS99qFURo7A6YhdheVW/ODLdZ6pxWlvai6gKlJgVQKBJ0bZB/KU7+pHkWF1WBh
jyA4WBpOTBuEJ2HJG5cWxQ34xeoizw99vyY7tpwRdXodUndR1rgMj7kDEFx2VuWRlBCIZzd9Dvpw
tJoWLx8WH8TAbZqK2U1OGm2vAFq9FMcTu9h0+HWtxaq4KS/k7NbR1KvkSBOrsvtM1XZSHM6HxVy+
5mSQ6TqU0iHcHF1DufyMhwapC+qYNqYB86nGpSNs8KXs0fabiey+RtYFRY6Ch4i4z1YKVbWtAjeO
ho31zHEeW0TF0vxJV1s8LTcHXtmk5gZmCG6MdOzipTur4xcN+v4mJxmykRHZo/U2BWrYZk8A/Q9h
S424Wn6YuRCdiOCNP0eoerdA6+x0QTuC2rh41LYfMKRtHFrrUxTWP9Ao+mzhge+kSrsg7KzeqcMw
7wzUVCd0aW/kBEjlrBUf5dCeVR1V+t6MrhM+W1fEUp1OKu5wjqi+jIilXb9Q2zeeS2nV7YXWw7EU
5cusSfL9IsXBYtbZdWKPiebZ0u8IS9S3p3jCQiiGSQteb6cnlP6RJyW3qAvLS8lMjiDel3M0UKpa
Tau7Rvif/ZuM3viHXYWhS5qisRgalgTe8Jc4POJMyahTh08d+xgnixeyuAJelmkNxFAyoBvTbBiQ
nS/j5V7baYTgiS5FbowxY6An60cxJ1qQZwjOpxrC429UPQwbmSxrn6VbhYqdE8v5CYdIyCBI4RHi
ojPcDDvTywn3l1C3ZQWadDQtpitFC/L9xbScxO4ty8udAujzDomACgPBcjijQaL5aSV9favmwBoJ
8C5R9tpMDwj5suy16MbchTrGKjLEbEM41lQkmg8nRg4gD8ANjZLqOCGqlW1+n2XXDvdDKkvOOj4U
dL7QXZtTTyyRUIrX8nM2QRrp89gHUUhDKduGcNgmlzEdl3Oia9d+rdvf9zD/+Xeqcd23itxHhawY
YLD+l4f/HXxWl/fis/uv7V3/+6r//vuHvOmPD3Xf+/e/e+CVfdIvt8Nnu9x9dkPe/49o3fbK/+uT
//H5/SkPS/3519/efxZJ6SZd3yYf/W9/PLXB6Vm8Tdau/5XF247wx9PbV/jrb3v2g+/l+z95z+d7
1//1N8FU/2JYKtAGGCUQ7ulT/fYfCPx9P2X+RQRstu2N8Dz5/amyavsYcT3pL4ZmGaK4FWpUJg9r
SofdKE8pxl/gAYuWtSWglgzO/7f/+f5/iPb9fr3/uYgfxZVtefqTMKCppgSwlY+DXyizwfxVEWSQ
uzhZ2d7vl9Bb1SHIdWz/hDQpbsIlpupiiU4OHvjSpXPi6enc2iobIGq9xS3RUXaVWQ3UvJzcWNwk
VKF9HIYpD4oBrELXvvddIdhrJv/QjXpBb0G6bXVZPYxZ8t5Q8vEncnqKiCYtkmqI3LwYZjstqsiZ
9Fg8bazFtRJKfOG6bt/PL/2gZRQW16AelBFhgYjlEOpTVsDTKYxysGm+ocaFH0kMNGyEqumLFZxK
7FXOmzqCK8hl5jRN+gNGWeNAFuycbqbSBVERtNNwtzmRtpaKS18y6i5a7dIGE7R7kj0nlIetpYiZ
mGa8VYjHohjGXgQu9LERVCrvZhNUEYXRKARSP5J1S53XtgDfUxUjHV17TYlERiHWWFDVX5BlRBYn
tcu3XaTpUjW3XDnWPCstjGDBW8bRhaal3aVyiWc9dkZw3FMrebkFtxJDncqu6mIvju+IuXyiz2w3
soHyONO/lG6wkMBsXF8d8KrNE2ugW7P7Yj7F5xDnnIuaUgcaxsFJkvhatGoO5Fj9AWGov4lVXbON
TG92VSTeC/cFNl0+vqUbbhmli75E4CKWvAXO/cUKZ/G2Gb7S/oa9UfQ8zWblsnHI6G/IVPXZsSJw
5igNHKfZStaLWgxBsRp3S1LLDqbo+g3K8lnKARHKB8edU2NajejaUXfZF71wJ6BYiHdI9lNvwD2P
aGk6bBuaTWQgChKjuKvGirVYomcZAxCwkeqhU2oot2B5K9p1qeiOdf4RVlZ+SMGs6Zt8AdU22aVj
2e0SE7gJLllW2Sq3McVPbl2x+MkSlccRiQDgOqvXPVUztEncD+9QdZVcPIO7fWjgVSfr9Ql3As/q
QpNNR4OnIeIZsgarfhGn6FKyOHlDSEmgF/X7Kavq58pGqRoBSIyu3ZrSnR+KKEGMlMGdskeMco1r
ZzUoCJsqFKxqmHa9kDzhzXoPi7R0wznC5aRDZCw3OkeGSLLTsTmhgQewCPsmUVMLkL/CcIhhwFJv
Xy+69gaPan4Yxsi2wrbC9I+KOmK36NkIortAXKbR13hF1dwYpjqS8dUm5emmdSjYwUHMfK3LNUcs
8onteRGfErF7T1YdHu4i0itJHcPCHDIdb6Bhw9lMgGhmfX0noDZ0yptbY0rNS5ZSl03TnN3YKKbu
aED/TNL9VIwY5I5yIAFwc4U++iHksZ91S4xYMJJ3WXaBi7kE5dzuZO63Jw/wFGgT2gqKLPAU0N2l
VpnhHGVKkuAoUqp7MyBNV58WZMIG/UqBK96RHmkIcfS6z+516pEeWpv+JV0aqrcmjXR6CYO5fpQ5
OuvJABgirUO3pFSGA29/O2jDZyZCKBTkHkx3sriGJswwUobCpk4J+89Q7xrqLMZJ7SHtjeRWyKLg
edGfZLm7RBLYzGi59M0YuWWG/nmx7jIjNN0YbqlnAIBzVC0yPclcdyg7ntEQR3+WboqHYtBBwuAO
06JKcIRCNJxh2rRYlm1J3yG3m9hChGZbWja3cWkszmjidTek9jxoylnNCe2JpQg2gt/uKClA241X
LRygNhYUVYTnXB4SvxiyZ4FuDjZh7KaXacEcNlNvv50ue2WJXjLUiq25RhakxyEi1qsHiLbglmaN
ftpYu6s8msHcNu9RA4ssiSdvzKonPFBgeIyagGx9uWun5FOqqunWskrUMVaTfShiEfSEzfsqmewo
If9VqugarsPdDGDbjnSx8sDtTweLOC4NZeNmOODaaOJCNPqKpCQ8VPLwWPeFeqsln2aPK5heTHYN
lRFpk1kLUnV4ARWF5Z7+YtXpuRLzO2EW73oRQzZzYDqOEPEM1CjCnCUvARh4gBsviXiHSiKWNsgv
ODjMjB68+Qpf+QBYCB66suLW4gUmDWZEkvFYxtJ6NqVugScVC4HSvJaimhxR7TspmSX4WbW+z01a
B6sUfyprNZ9S44sCAbAha18KS+OaurLHXcMrU2m4NbZqXLNuGrfrnRoSQ+Us9GCnUe8b0mXXrqXF
vjepgmTSblK8K2zNQCIRjsZkr63ZeR3qXBFeQfNs3JOD7mVBFG/g5tsKub8LUrR2hUEAxy6uzalD
NDpUsehANPpJN9jFWrW2j0DksU2c6zuSYbqrUABVlWigh+DiwYuccfW4nWRAwEUnboorNQ05OoRe
J9aftVWKJ6SMif4JEmeyjh9mq7eHRQPGCCHx3LD1s0NThvUzDDinIXGc9mHn65qyOFQyKrY1049V
0S7i5lqn6K03qNaPEY9Jr6dZFxipzB4Rd3Yb/PBV0PSDFLHeJtb6MxuHHyl2OkGnbhXavlzQ7ksP
KdasoVzExxLww5JasyuEYu2qA0vFsEqTC/fuQcxIcRCJGj1NWb1aSjQb0hyt2nJ9aGDnoh6cX+uC
tZC6BZ6nIJbcSHqI0QNxLBS53b6e03OL1BFAHkrOLZpKMepBTp11qrOmfQEU6kue2zowax0VTKBl
g6Hji6NgI4U+d1awQDc7a5WWXaZEkwOqjuwLBawgJU20oxgoRN6bGHKUUOSWl66NsOUDmJcmUXbW
uthF3UbEJEC8wlhN6J2M6qUf82VvjPJ72IAA0o3BOEeYAtgqQKhAMzLLEdX+pxRp84ltaOJq+GDa
Gt8kfaga0OtS1f6cjaHy0Y171NXmra+hcGMQusmIK7rXW4cFO8L7pEcYi2hoIoRE26x4jpNG9Q2q
9+KS1348gpaeMUylUT/ThhfWH0mHRTVifpscGkAprZccKVGf5F6S2Z0l5G/+aLVP9VUMhaBCucfG
eJ5Fnjq+b9IysCkTeFCGV1us1o8Y3SZbJtOz82o4ojwXubVREOHr8jDVWRPUi5jZiJu9CgPm0UtB
2YjW47RV4/ENlCPHShaHiYLEh0Rckxr21gId/2EUb/K5oR2+SVtRhdiPGvJz+EYSacWC5gQ5SLWm
T6bSiDdpcY4F6x5AKtKmSU/zXlo8taHDsnbHAjGuQ78kNOvX0aVBEtvW8rQS6GfqfLOFdJKZm/4o
SZFTYirlt1Uq+PDbY6Q08JNoG3nfh/TQi/qSqeJbDHr4sJDl21oxWU6q6glSSJCbg1kQkWct72nA
Vv5cmkkOAKGvDsYSVgdLFmvoGnXZeXMR/ywEqQIqgqICUkIPiRo/gIgeqda3o5tHiDVQZWwrr68Q
CUKZfDjo2w+t0vuDL4jtH4+//0iOLe2z9k5BNQDBBtWsD01GMOW9qRcZfF/6rMrqaOqco9uK6cD3
02XSi1AfxZtmUOsDq0iDOSm//bOH/+xv80jfHYEWw/5+L5zy1sESsnb+v5/y/bqwkeTVgaKQo/Yl
jH/zai0rgCr9+W60ngs3NgG9/c0zf/PrnycVoRWHuUibu3++m3aNYEdRJTsUT7kuf776z9f88qX/
fIkUbSWVetIdpsDb0uiS9+eTv3+D7/dmNQXvQhGs3w/8/beqhRIbGpkJOS7jvmvsqfpK2WnfQ6FV
IlSCtieqbQR8/9bloF2ikOXszyfalnBjbKMsV8PCkXo6yLoELseOLWxd7Vaeq8P3D4xJjhXJfCDl
3PQt1P3Nj++/WQp6qZhRyHYBDSjoB8A9uVkeBqEpD1mOgnUfJz05upyvwIo3N/gif5S3GxoXjNC+
S8qDVcx4xmpa8ftvv/xNVc0dyntDgJZQ3R3lBhFUbBIO0APJALV6ceDNMuC3uSNrWcNxgLoBmJdh
nxaVMyb0EOQqGp3v4/z5A+5Kcagm6Y/Dfj9R6ZafG6sWhFJRHgT8gXAuHgU/nLJTYirl4c+/j+Ns
+Usln+I0LA6DUbPjLjjm95usWL+LpbLy0XgH9hBFiMEwV/g4xcBgTh5bKmqccL1d6+/ffnkoL8vg
r+qREX3SrKQ+bGeQd8BkhaZrD5mctofv30ym7O8P4xpaLXCLxNU7oEUti92hVevm8P3w978x7lz8
Y4Jsf1389YBvgH1N4bcUPYwc/1m0bCpWJFnxXetNfnYqbeP8PB9KO9ovfuN2rhaMi9cZu2lwUs2/
rofnyQ96DyqrPaN2Qyc7PVmhJ6378J4C1qE44RQZhPetp93m9uCfABk5gzs6sLWC9QA6xm691+1g
J4JzU9nXrHWfU9M5zU62fy4N99kUfP1m+eAPg8sBczu81yhzVD+REhGyeyZ2UJyew/s+p3yACd7g
xKazHpI9WfAt5yYFpAC3AZ/N2P7qXMyCXOmwOpMLIn5ym9itWlTn7os1c2KuxbIxa5zpJQEsVN5w
WdYi6NZrpX1weZZM9NZ1b2kvOXn024xXkDV5a9LvYvnQdF4Pa3bxRcHvsHcsPJyAGpyMjD3+iPOK
wym9jerCscNz3kdeTqY+XRHYQzsmRJ7MadJTnu22qvNXiaA5veDclWJHlFxzeuY8stNgBpwGFjDt
Yue5Pfk6i8I+pVZLvmgj0gRs1Yw8fuEhBnpIAYBGnWMqBDY9BxV6SSBORwscJBV0MFi1o1tnkw3z
h4KmoeBTBZL1nfQ2hh5/xdmphmEUuW12P/WN3Sh4iB6S3DfKC8n/drD5IuUud6F6WVVEYmygVRy9
wr9HdwGjRbT4bADI4s3KunYeIs9K9gwLOxrwHfH0hviEDk3nmffmTbM3TQrpV1YspAGv6nPlyQHx
Tr7F5gScXZi7K/y8pwVGy5Nyg01x7YTg8W31rjxTJR3PMY6LiX1QTXt6YIcpNc5k/hA/6DlqXGsz
iH+I17y3uWDjJwjBEmAzIhRP4R1R0bZkegzvg7f68cPoJpmz/Nh1D6LvwQLvTtU+ac+94FkFHoau
LOxRib7LnPxHWZzTSfeL7Elq/Taa7aw5i3dYpLuJK9rWV/hBsqhxv1bnUp9j+dhfyse8Pgn7L5WJ
00yv437Ob3t5B9yg2NPZs0HCws1hRGNF4jZ4XReK4pLiaJB1vuYvhTO3q1P6zhAYNMEXjb0qrW7q
DffjpfhZJ077JKV7sw+2kvbicZ/SJ72+tTruD1ZcBU7zt135ytv71kb0i+uhwoBFJ8flrqNrwOCd
5zcB/PEC7sjmlg3O83oQPwCs28MLtZI3Kd2NzsjmHc9gOoS1k6+78svK3dlZuzsJUeTyhmOnCwPS
zb+4/cgnMwl5JSVEtT4zuCIsToztkEjvr+Z9CaLwiS/HRzIhaGVDA7nrF69RtxGdKc4i+Ax81FxL
FdPHgS4TWxW/m46q4BMMFvlLGNnLD++M5K7dy2jfCmAmzxts03A3qSTMzyV3WPABKo9mh1L5dpVK
YD/mY1M/WPXHoPyMGyewCg9wZ9XuRWztKWy1Ph+ZpCeh/dGFrD5YcZv3IMAL+UQT1IHPY5dSIE1Y
FQzvSngdEfxgyhfNbYbMHLGiKV9FsXfy6irXZ/MezF7T48PLHZkQUGF+o01OZWXDz3qxFPARcfXz
uUT4/anrUMcgEXOZe9QCNbtlTma+aXPfB8UZHfXDBI8BjHg/rFfrzbzhDsstIF+i7XvimDe9fUni
Oy1YPpjBumQTnpgmhAXMrXqqrrsCLprqvSu3SlDjq+cQyrPTWhA9+Y3bYQTjYfS22E2MfWUocYxA
OgwfxNUNi4CUSE7ULQGqObXHqZxKjNtd9NXIxmyVbxpZ70Br5Xvhs6VQ98ZUwT5w+RD92qvtrt2p
GTn5ZfHVe/3GOOOnzjhJMHmgYAAb78Ag5Ezo9b3ArEEb3KbuRhUDXPXLIIF388KbxYcjgXIZxaQT
Nw6/Xa6WMTxyCiov1gxn9HoGrzn7YP7R8f8g+hBKwSfzvTKTZTHcSQcp2FYONXJHL3HojRZe+USw
HFw29wPGyXYas2qFnhGYyUm/MTNWUka98KgykL6EN3xSdcEfD9wsyjjyjS65KtDvvUXvaLCL9O1V
vRfOn3PoiR9cugFAMLtGl5nEdNw+Pn2mkkLYBcu7hsx8h2cJ1d+HV4pAMByUGmrn3XjzuPrCo3Hb
29OLaVtvxi3LH/fRCLhA8fv0wS8BdsHttopAwM1yv7dL1mEWdpEbva2EoN0sWzoIj5v/os3YUMpr
LTMib1KMEEgTblfuKEOLcy1tyA+wtbfh0NpI6R3AuQekktl++8qO+PHOyGO5MJzQ7g8NghKuiWha
YN1yN1dW4s5fnexkwDbY47esBc/GG9uwExxBh4YjLycoKIF4I5yFRwlNLpt/z+nT7HxwEfT7GYVG
l8sEjYVGWuTy/flaDH6W0PGwzVPtWHu4cpa2hL6jp+muVj3lT/I9t7E6sTyH98a59xjRCjEqsFJC
FtfKOLP6abfMsuLEx6bvcXmUuX8OwmrCsuOIa8BSZto1vlYBIK0tPeF7Qrs5Eyqps2LlZXcvr7yZ
HKVgSFvFkVAJamLdJSduPMEnfyIMSgdmHv2SE9+MGPDC4q6dX/kWyhvfBqcH1lCuLNIyXif4HMp4
e227E/Qh4Y0fVDwXFNDc6IFhX+yXyDNuB4EBXXvcl4206cfvSAp1rJP73lNdoiSDlZ4PJ2AEXOGi
dZVb4j/vmrdBqs8+wyz/4rRY/DkEW/F1N7S7Orx2H0zr0Ai4K+W6Z8leMtIGj0Nb59ETkj1ZFDbN
TGR9N5sgbW1CdS4FMgP9pIhB2OwpGs8kC6qPZdgXtXiTbA8yWsYVhetwT/0gpvA6PLJuokJiNm8t
vrSaNl25BNUpuaaL000BvHMUS224X0gMDvutps+o7y1XlbmTdp06hdHiLHYW7gyKgTtMuxxNOtRW
d6L4MVIribuO18GHUUf9mMfJblXYwu97w6ep1YhO3V3b1un1h5r2QS6bIBAc7fxu3rNJt2t86nbg
MLkasmRbzjRfIuPxujQvZRHktpq8Tdx4kWqAEwHOzzCOTTQHh9XNZO+0XXwJUwFSNNg59895QWXR
J22qPZZVczzK97J00osbQpRBWWL6mA/SQgVjKwLUkObSV5ZTjBftKUkdNYV1x6o2N17oV9a5rp40
BGSQkvNyGiISwFv8OC4AS9RxGwYmyLF2qw07j7hB2qt5iVsf1Tkyc3FCt/ccM1zJiNWjCnfCqwj+
ZK7cn7vorFVI7x/j4hNulfDE0mo84oTLIE0iD/aUiD3rTUNOsw2wE514Dn7/wZhlOSfPZuwWu9ly
p2ur+t3ruDghmb8GBCrINb95WYa9uA99bvQw7FIVcJ3PGliWaHhdeh7ezuZFEh0MZUbL1RUvCAKC
XN/eCY9t6zPSqhfiFSMAhQ+NmvbsD9a5IB2K3KQ+q4lreRliEc5KFCCsLA48AUne0xRkh0G2Mjvi
TzMJFNETxIdpPHLC7DgYW0FcuR37HZZXcjeA5Lb5UIIAZGtAAgwmbdhJlxy/QUYKeQqJ8MQC5Sjn
ednhr1Scuo+5+yoQMBBu6e6VGhez1w7yg/TWuExKI0CuNcvZbxx7uvakxgRkFR72aodU2XNxvjZU
pPtQ3Rk/rFZiw79pLele+g7DAsWZPLHu8/Sg9U9ZwBsjtqh+UtytLd4yjrkv3uoKJ2gsfNwU8a8B
lIuD119+RAEzuRU8cktPY3Dhy87+iwEIqpzNE2wh2l/n7rVnuhcBCylZa3+n72hZ5LozCI5o1xfT
7j6YclUKywdLLFhrfLYGP5f5GNlgOFcLLYg9lS8om8/Umxbq8ZGjUB366L9YpowjzpzYMQtnggk3
N1aDPjtXqQv4H8RucZ7OFB9pdna3YuKsxRvN3eZAp4XuSeyLFBBJXQrBWRG4GjEN9GJnaT2dlthE
uVbfL4I9TLbgYCliIAKjXMVXTC0ZQjNTGXzr8NO0YvvaCEGs+oVAOfanGV97EfWEp4lOt3ZIhZeM
YdM6Mwi+5shfgGYLT9Vka5elRAsdzwBSUzuZX2YYisj7dK44eJ31qetEoddBc6Q6SKuDyTN0j1Jn
wOETGO5wi9uPJb7TUOer6ElQl7AqOw+r9crTRT9zzIc7y+l8wGBbYiKza7OjN+vCxDHukBwrPqPH
5cqChzyqmRxV8ZhS2cWVOIt2I4UAVt0CmP9QnlKFNCQQnOVnRJH+blDd7FiyDNrlszD4KNuHD+GO
Tfc8+AOWYvhJ5AcRqTH6/xiIj7faXUdhWHVTWPw9M6kX7a55M4g/zRuu8txrdk6xS3ovdLbVOtpd
eLtp8P3MFad4Ct9UgZABeta00/voTH1Xu7OQgKmhFtJY29dNMNGMvJfgUo0uYUx6C0/WXd9A8+zN
jGE57tJ0YlXkNqvjPgnwLkCcJbyfD8QfhgIcH1JVwc6VXWOctB4ZlNZuj8uIn9g1mh7W/EXF3SJe
gjh+hVWKmUdjJ41dqI2t6IAOTlLntDf5x6q4w235Or01OVt5lxWYKHkEkeYmpwU4uQ1a/cSqLJdo
ctntD/6Pb/Ib+bG/0ojp0GgoYD2BhL6xxguwh1B1IT7MxIvUE86F7CY9sCVK/KRkRIwOa2/R1icb
4TagCyVkcEc71Xs9WA5cu6np7fBt9eeTdoqJbl5/gtI9A4IvSQ/ezeAc7daHzMsQJQFj7UVckXHf
GW6kv4FecBvkHYzDLq3JldnvoTjx3gnmVTSYU/Vedao3y5d8YiaLudc8RaZrnvVHiiyeTGlYBALH
DuMgM2qf+9EPJR9DVJBTOX1Uyxdhb7C/2sW+RI4SuroAQvGcIJzqZ8eIhN66EY7HpdjTxtBvo2MT
RI/ysGtSNwuy1NUozN0QTdXX7DwfNRCuuwIZ3Z3iFneWiKzmKSacuRKy0EftRnKpeBMVMl42nyp0
T6J3xU5Eho/TvpT7kuaPG742gYg6iBpUXqcf6kA9DXuJquz1PrxobnwybgRKCrZxU3nVUUR+7T7Z
wRyMyULlU/E1s727QUpyfki83AeaFa0v+mv0Njz2oivGh9RtHlWu+I4zRqB8PYGBy3unmW2W1Wfp
Ds/L6rxkl0o+VqbXdvfc6M6B97vahQPPr0QdHe0SAYFzkBgkW0F1Ro56i4kVHsUH5VLjHbA3vO4l
fSaKiq90yKIA3Hmv7JOU+H2sVHAYNhzEoXmrkwfUN5nF0h1epksNAQ5dfoh1X2RdZrsjRxDbfYpW
B1l3UYg8UkT7la0Tyx8ZgjBumxikSC5WOzsCLeHt/0rrueI5s/lkeuUB7V8E2PY4MmXETGCGsAIP
AucS7QsdfjjoTt3pneE0vRhAEMhpzefiBHkFXtmAmnD7DEYBf1w1d0b8+7xaONLMYldFS4dWmwkw
CBiiPdyqprucZQthK6cqYGtjWuyhFVgOO/DVrRHAMqAx+Ei6yQ59+X/cncdy80y2ZV+lo+eoSCT8
sAmCnpS3E4QsvPd4+l7gX/V/tyr6Du60JwwZSqJAIHHynL3Xfk3kGtcwpX7pWc7trN7R6hfIktmz
oyTxIv5IQTIMZN+1cp42H5wFcsUSZ2VbxjZT/I4jASmqF17C3fDN6I9d06L+Z26yCp5S2JIPlteC
/DggsVhFz521CfKdfi5W/tuyegdP+N1ZrzZwt3+jl+4zoQtD+32tfhl0T9bOLplWvuP60140p2R6
b35TQrI0FBOs485Z4d+pXK6LXxJQWeNQF1BxnNRqzVicAZRsTrQDJG2U0KtW6Z4xE/og2gcogKgQ
WOVRdJSArV5xfCZusx2YYOzsPUX+w1wdGje7jzgz4o1ffhR3NdRu3NzJEf0TzSHnEt7oZBHmO6zz
3KvA4houAmD/O85VL9lnRCo1GLxcDiNWtvEQvZGeSqdIW3Yv4XOvbju5NmY3vleQMbF9dqq38pmW
6lcb31FpKdtMv+1arKAXpzioDS1hSKfFvGPpSA4OVAgldvv9cFFf7LdOWW2rLdv7E5ektukf2hfz
LWQVZSS+KQLD5a5kjLsgvk061GskJrBz/+EIsAv8zS6y+DEMjql+0u5H6okny1rJ/px8SPa9gTdz
iqC030Rcg37tMSQoGC+/lJ/lZ/HlnI1Dzc6evsYNcgHUAlr1kHJBd6NLordHqfITO0t/ZIhunYt2
5OyIdgZ9jK1xM5Z3Af2FQ3sQ6q9/aj8Bd7+U3lKV3fiPkHQDIKzVysdkidHU9H+qRudqWRYDbknE
mOXyyY7a1U+7gmQ974IjrQHLk5aneDqL24oKgAV4h8n5E1jrqufy4beGDN2O467djWgR3OU47lhJ
gjvK27NzqarVI77BS2K9zrTRNkJfzzkxIV7/cO9cgnfmVaHFXPVNPNBje/5gAGQuq+1z+EIJFfMu
82exq1ZP9m3qbApqgGDFst+/WBejWNMXv9FYyZMVzC7qvA2hUc02Oxsv4zfO2eJduy+e/H0HtOUl
OoyPnIk/VXzbk8+AA5hQZuv+Ucd+t/qCWPikrqwLwS4kUyiX5KBcOu7InAr+LQyZeV1tCYQs3OA9
Q7K4uknCXS89KV7nI0juA8UZ3Y1E3rWDv0uGfes8WoVyapXgNljmKUE2sve/fojHl1lQPVFDCgvL
Fokfrmh7yD7L3GfqyICXBtisbGACdP2aU0XHEh3PNllGWOFEiAgSCRoysqYlGc/D5P75TrY858+n
+KvQPYjHFmMnlkeGcNefvz5cn9rqMb9pSowQtWXFOvDvP5/IWt0HwyESDHZa8CZ/PQTLp9evQaGk
RCes7cNBM+SZbIetLvwvT/2Pn7z+DqNgVvTntxW1X2zSpHlA5I74rw49BrU7v2JadH0IquVvXD80
GNir3vVD2yJ80LNEnm+bMTz+eXr/98v88zWH1Ix//orrF6/PydI62nGr2fx53vXrfz7966MwC4X7
H99JYPgvzhBET8ufuz6RaDr+yPXzYqAuw7wLfWb5N/7Ln7/+2yhCA/bKE5dVE1BAck1npYP/bODO
WS09XAJCNn3p0NCrwH311c4wrHDDZF9spVadg4yZFzmP7jxrj2qC9UQbHhrVAb7O9i+Bj6r0rbHu
kE/UpoGDjVu7Gdr3UaB82kl7bnT57ljtdsrRUbaCNprioKvVXkIAAq7GyMIhoJodEP2fSSEuDC1v
7gpMv/Sa7W2fqSod417f9L26EzWyAqg7zk4zkMmGyQvy8tE1G2NP4DoaPPFYXrU+SY87SR+fNEdl
FSzih2GYj+R4RCtReXk/rWN1BzrbG3Vqyyq5jbPXIKBOocsxsHkjFXOPb4lSMYbYM6TAGuqI/Up0
EzYEo6gWa5cW3M4fwtYPVlehLoqhaMH3LyPlQ5jzXW4kGz/4HHqNWdAS/cGC48ibuc6JhUggkykF
3hgTt7LVqTRA8fX4vvU+Ihd1Rzu/RWoWuEVdGmyOUEeyA2D6yl0EOmwQINYrdRo6xdArRKtcBt/6
mdpRrpNSfqMkOYvAeg0SJKyym7dj8qWqBwitX+SyZKshnykCwgb9avcb5vYnY2QcoAJ/foE5bgvE
eVMqOywoNPoMttOtRKbb5i/WFDMrVw91NR0Qk2ANZ84yk21LiG8DC2iaJECnGnVUfpgSJkJ1jiir
3WRt4taDSS3Gcu/XqBp1+dQ5295+NPU5xmojoWTOW8LejgE9z9Z45zB9Noj+4GPeqDL+1Km2UuId
VjMIc0luR0nXI+OYabH6U8bdZxPglRwhjKwE9/gakQtHbDKtU2upNQwwI4RvtGA5yV4jLpkRTKWZ
63K8q4JS/5ohu9W+cZ+102tW1vRBnY5uqpaiM8p/1ACretgpx6Ep1qNe5Lukgsmd0QYzOvZU+jKn
prCMY2Xah1X8XWQuDnGxDrLhqbS5u06tgTO3b8Z9n8TQhlVEuwbBR0pdrjKRlpeoEW9zKZN1JW1l
3WvsJzP5PHZqsW+y+T0xZ5YUHOTIyuo1MgAFysLwxl6f6VPgqinKy6iON46m/3AmearaPvuD/dFO
5o3PVHq2kGrMYnwax/7YpxHemwrlbp8Fa1WcJyt4sML8kKkakdAO7Q9tkPfjM7ad2k2dXu5jZpml
bKUbRPqTBv+G5Gj5UWG1dX6rJOv3ScHhGoEZh9Z0lBDzN0PFL3emiZtX7x9bA+47ORNA6I2DGiqX
WfgbFL7+BfHr0YnbHxz8mKnZPKSl+YSavEaIifoWFNV57o0PM0e+MBbU0UzEQIxUnlILphZT8R1P
BGr4WneTiMImFfWC+PlGrRLqjxqnsh74vz6xYqehezVUlrlKjAcjNU1P1Zhu4y23UaM7uZtmv7Xl
u60zcBcnC7n2iYfEGivy/ldv5gfUzhE6BraFvh+NRNTER9NsXqKO3UUmB6LKUfQysWbYkdpV4pXP
qZoZ29YAwqcozyHXJkfXeI1McrRUhY5MBNU+mJhVmmDTu/h9GtSXPkT+Jes22Ao4LVSiBuaESaM9
NIWuD8lEa8wzRIwjSGV8r5O4QFmnUh2CW1gTdfntt8x5DAaQ2UELZ7Gu9MhyoUi7lvTdzrQaj/hh
em345lndmLgAHT04dvdezEw/DYW2p8Las6tTvOLIJW/DtHo3yuYJ4PmFY36Za7mrKGhHXDnk54mX
wKbplTiP/lDdwhfeKmV5G+nk4yg5N4bawsbpZ9GvPj5oxaivAs3EHFGEt1Inv0EzUzrygvAfwh5X
EoWpqxg9ii5TEC+atK7o0y+lsEPE1e2vbi7Bi2m1D/QEf5jeuq0Wftr1HO+RBo9HOJIHUBdr+NvF
qoTdhCh8NVntQ9NFv20kp1u15eyfA9TqujPQguAuiOyh2GR2H9Ee7GIvbqrXZCwHt4HTrN1qdEKU
EgVL9mNkUrrfps64oArf0vbTDGcudSGHVTGJ3FWz2UOof5DZHQnUl2Csmgvq6kVVSkNdLbD7SyJK
fUz5rETZM4CPTwNv1dqSy6hr6dXp9brPUoDURa5wex6eIhOjv8JsEtmnJJomZAub0K9HwC49JS0P
ymhZW1HojIETZXUFZpYtTRAbbe9YFrdazuwLKS655v7wIkZnAmxk7+sCaGQ+YmwF4/8iakHFLjDo
ll1LI6ROHsUsv4o+9AgCPzihOwY0a0uD6ilFXGKpCQqCyTROWkwnvWX3GdIR84osRm/kp/0+1wvV
HRpAlAelO1maz7hJMGYguwmtyZju1MTwz8B+ECUh+rS06ctJ6U4J0s68LKNFC1CPkfQl6wofM1vn
8GqZkxD1OFHpqDTay/y+a6pm0+t4F82GFoAtDwJHGarLcVxHPtSXWo3dCHGY13Tll5qYu6tP6v9b
J5hj4Pv9741g/6dOPvLmo/k3J9j1Z/5lBHP+YeoGbhcwvY5cYj3+NoI5+j+wDTsmvieL6hnH+//+
X/80gmnmPwyxJLaquMkNR1t+6l9GMO0fQsU5hgtMsxzeoP+REUyq/4EXMVSVXydAnFmqih2NrLB/
961XUSX1UnYLtd+2MfroDrfh5hhGxnOqW9Ge2OfAw+n5pc0bq3FNEAF706nfkKMKj6x5vLvm9GCb
cGYdSm6TvLRVAT9wpSrBk6Nq5wJN8V6bu9GTGum6YcR8F/O3mDDsSkTTse/oNNitl2CKx61DfnaI
cZQ4Q/vQgqHAdDWfUV5ioQfLZK9SdTI2UmoJ1F6EKon6ib2WELnmJPII0nQmGAparNPcnVn6Cus3
6TXzoUGwO0id+i6mEWv4+D5a2pNdupARJuLDR0GnHKgGbwv1sYDmY03hrZ47cr94b5Psnajp8Kks
Z/NoV/YE8WcgZg68O/FT820cxeo6abh/NHehObQn4krYPlvYhYsicXYFmTVRwqpbxNHtTBpdBOXW
LWQ83hjFjaPaxQaQauw5IlNdqZsItjJ/dIOu+MkN68fHFrDF+vyK4wdw0MDAi/p8mmcUi0UuUL/0
/uqi9tzvio4Rpk8Lrm7OTc/eQkI+tuLpecjkQ6aY2jrPwhcHPDJ9s0RHB43RzgTYsZmHX5zeN23N
xjpOfCacidjqfcg+vIclU2fZLuki8meWHlIlnBs8kA3CHZpiHR3aXldf/CKJvDYXtesnPvV8tAF7
VG0wrW2yCsy37vTQRwbjbKj2xq6CbezYh75gtFmGeFfGNMamUI80MxObxmZeEew1hUxIDeexNBiK
VXVd43wAmWyW8W4e8vdCJPdsWvdWU77XdgcUIHPmi6/Q3mlaQXODnQgwr+YiA3Z7Megm0wyZOIn8
vVJ2TgUet4m3Vj6vZZB/xZCjwB7dt4ge7CnewWliYmWM76Fd0FSCKDlkZF9nQr0ZOiSOZqnuWtN+
ZaPVbdIaAy6JX99KFT05wDsdsmxTG9F1SuSHplof+ggB2QaqYna8u5VRfFg9PNVgSDB42Yq/ihQF
ZU0AYq6YEpp4vn+k25JwD/NkYlLAkeS5Giv9TZTRzyzrbA3Zh2TXkmE5ng48StwNSzByiwsBMyEv
N/joZWDsE/9WiXFQONn0GmtyJzOmB7JdD9XSFWsC597K+p2m/BiEud43o/HVRynRo3mwi/Pm2w8R
WwA8CTmg8q4Z7Ic0hHz2jIWx3OS8alxUjEFFyhgD61WN8mpA3N840Vqx4LJXSXzs9QEuV1wUaz/8
SoAlrhapLu8kzXGpveuxAfkLmLdbOOZGLbm/q0mxro2F9EAQ4JDfF+bQb825N7d9Fz2HgIVyk175
yAUdyvS5FPpbkVK+1S2GfzqyZUs9ChV7OPM/Adw9q+TfxFxxrU0IbSQvfm3BPjQYD+DYY0bYo7VN
gaNIMhYUwBN9at3piuPpCLamqmP8qV+9fio9V3a4oci+ZA/XjxC+2wooA+P+6DFQwn4dyIFk8Zju
cs72JauuaAhEZUM+/CraPK6UtHpD8h66s+ppSh0fbEV/p23BHK+u9wwpzHFAsxCaBzybrtZG3S4a
GQKw3/v1uwQyVjr6x+DeLn2UV36lPOjyYEnrO81jm35ErHtRlnLptJlbYPD0BBt3IgZhlPnpQeY1
obYO/q5FpMw9gNNct2Ec9TVs5Nl6G/Lpfhyp1bkohz0ZMyj+fO0c20rOf1M3VNlUoz1YXNka7kTW
JoTbwt9ZYXHdasKgxtnJWhZBM47G94Hca1g9tIsU61OPzrVRf4MhD2DFIhywcDgWTZptasBfW961
0ZlTBAjxDU25dDMlzEXMgF1O5scKAZPoNBvh7OO8xu5YEO2Bp3BVL0DIFrELKYk0+4gDWKXQ2qHE
0ctjumATHWXigkyFWDsJQ4UqtXq37JClEKRz7BCZyJYUiCZR+k3so9Y31n3JXEBM81qLIricY8Tk
QTUPVsYMZjKbdDsanBm4umiWnEM7kB708xKXJ/qJUYuVbTtNnopBmxM6hFoVktOQDmGwaStGnmA4
uJmNLraWyNN8pAJjb5oEPGCxLuj5TmGdbmQmlY9RTeVuJKtpbeIh8Bxq7X4s36LIsk/O0F7Gqqi8
sRlflS4lSaF7xZPduBigGdPmihsKOrhlSClqUNXBNbupg0A/shiwKOcaLXw5QJBDztKYrHgAEuox
ARFWOx5QY1JGNePZLoLnylQsr+prJgqgMNYk1OC89YtyE022iZD3kgIu3A4p5pvBpMVFlvtHGQ1P
cVHPz7O9awCGrTuN4b5MvF4b4NfFjG5sjk+bMxgz+509YQbXx+om74n7NpxDoCGsANR2NhEVBJ0Z
HXyb/Lmch6SMdkOEaWlUnefeDJ8AVW8Cg6646WyFrjF5KvtTjT1qrXYB7+xMP0yyh16FLLsktKRb
4mH5q8jwuQORY1I9Vza3FxI9/XU588RyRj3XJxlbEAkCaXog9wI7Ha9RYSFBihEpu6jXaTYC2jGZ
xKaJP91NmfmOhJ/EkHHYz5EKjgYu0FiwW6wFopaaCxlD4lYtO4zZsXmKpqw9NQZiF0HOYu4TbBFV
HxPk0VgeczzHzMH1X0crOfOnDU6c5ikk+JA0Y9ZcbDTj4JAbFjmwaCBYY/xKz9BGQIsTNYUkwZ+1
HaxSE5KO5toFBzTqnB3xhD9O+5LFhu7SKSxR90DqavHKjWm2V5OB6Z813Ro33cSJl5B2a4qEVj8O
bHWg3WWxmDFuLOFoAttOuiTaSk64we9q1hb9s+ZCRJrSvfYkcbi4wLZml5rr+dUS7ftU6NlJ+PZt
QfV2TLMJdNioB0cjWYTCVbnB1k4FNCSPsaI4+E+4a2P2QvANKOEQcwAtn2m9FTT+Wsua11lBPQbV
9GyResczHyu88fhtGQElsDwmY0ti+p7N5IeeZIh1FrtMngSC9QiRcRM18Y70a2KcnDtogaNrpFSC
kT69TKDi11ZDbEQ+00UWVaMw6hgxI+bNBJeJfk/NnM7vVN/1Aafi5se+5VTjfoar4sUt/h298Pe2
NSPiI0nVnR3WLqpAmkD2ftR415NJ4RQFkouMWls7fdSdygZlAVknZPCEjDHZCO46x3HcTCv7laqF
HykAWzcp6g00vwv3pdGzCo0do2W2nJGcoGnuv+AXMOfusR97hozNIM6Q5/wwtjZ9HhfoIeWrYVWl
l5vGyrYbfKRLzZUoYLYGm0MdN5y1/qFRoDwv8zEjJZ7MNk+lZmHhhoe2mgT6izmksqhDJJQqIpTY
0JCxdyhB/NJTfOQrA7MOrZ14SZW4n9Ny1/r1fRhpgWswCV7FDWMc3oS6afdk3b00XTvt1RgPdpz7
qSc0k1JisNZKX8GJ65x+l7aQDAmnX5u8mbRdTAfcbpDuTZ2O+fyaUrtsiThs13iQ+rM1W+9qVn12
cAfXdR58RnNHW8dvmHzaOQ3fnLtbOh6nDqf3xJbDzWT/qzaBtSK3rfAsjUV5GgAWgvtbyjadcpNS
04cJ3heDdhl+B638mEJzUxUa+g0MrlEKtzLstNfKzndd0qLwiNtDCT2Xxc3eUCJCFy8ct0UECkMb
RXppoT5nrNt3HWDGcL4nCXKEjUGjUrOKg9GMj0lfMmctybIxWj336tHW2HVUjlvT9sHbmdw3Bcu7
ocQPs9Uj5WoXw0ZLCY7x9iPCCJxTrCx3wyCxGFimTHNHEyljvre+bSvwDNGpzElyrhP4GvYg9mba
H4vsew4dZWX0SGignRzZuYrHadgbEWCIAj19VDRf1EpI1mk7EEVYFHrnkfqyNhJhefXUYXQZ8ULC
NF0VMkDqaxaVG+LdZb5fef2Srstp7WeLXZRty9qKplMwiT2eaPPc+YXpDoP/NZtDsSGGedVZuYZh
OjNdiAhYYpW16qOJJ30o7C3821rmTmFI8ZW2NzrqHWPubZY4wtGSQjkmXID7WpM3YWcYaG7aF9i/
TDT7+D1Da2PFSnnWaL0zezehphs5KMduOALIcu66CZN+6HSI5WAGBwR2ig6ygFbPu7rUfsk2eOgr
llJTPdvhkkTu9CbNT8dLE3ETNBsRMdzR/eaUm0vyS63Z3kCGRD/VJz/y90oi0C1V2nNgoQOouqEg
QBxyBffQmV0YuIyjKW/6gFoiEPKg5bTLglpE3sQoNDCUL4JqRUspmzc9FogkK72CE3mj+/66Vppt
Eimf8YBchl5AQOoCdzhDoyZhs6N63cJmkSI4ICFiM99OMJ0hVaDiolVNUcv9XEVgFFKIuQnBUrCE
slWV0zrWgaS63E5/bdu6hI21AcblbAukugj9nbdIly+q8NsHx1LuRQ4aEx4l/DOSy4MnK+edSyJ/
2ARs2fOJvUl1rxMJ7TpzvxgPfRPcyrTCtPqhJuARzChxNmZDlRXP+RqfP2SGInl0rP6EALbeFZ3+
qDhkmZT1RDQ7GjrxGIMIacYRiWlXF5tQDY+ii5jlZnPnOnaFP0jDija1DOYj41NpjCcyO3jb5atj
ZDE+7pr7HmWUhvYan543DNjm1BK1e5WY6z41D0lC4xAwBrM5LCOEg2DxKN5agtbcIhL9Rg7vQxQW
x4KlIMptAKyhfLDH0U0FKG4d2qmQkReZyGVqFIuNba37GW1kh6LGaBPPCZqQDvRXHoTY3Sr0X0V6
nhU869wvMZY7Sv0edD4CQrHR67nagp3CAk6Qgsw0MhHU7uQY5kS7mGs4pGmv8hpXnVy0OYgRaEH4
+6C5zZP3oZ3SE2x3ZphDfLHE8N3lv3JwnHVBbOpKdB0k96R3jWEwPOKw3dHU8/XsD9iaEUfn5qjC
k0Rz3BQXyxz8O58paGiNi+0Qc0alwmnsGLpFo8fuTfEyBZWGYROY4i+w7wbHQMuu0q4E29MJEMrU
mesibU8tfFTWVHpUTQis1RaPcqisva3NLxlGKCXx3SxmcSl89ZxkuKNaKh4zBjDTDwr30cBegrDK
i7/UJYHPvklL87NqKMhJ7UllPRXPZe881RpXmtk+m5U9bzRTfg1FwBdizmW9Og02lUNH7N3ZpKtl
yOCcldljL1iiIsQOokf1GmTxwwjzdJWHtGXcOA0eUtQB7MWmc1vRGmppSXM6CXmfzxEyJYG3IIRW
EefDB27SoYnLvaVpr6Y2uufWaR/ANT3OAEB5R1nAIkTeVxdr0/Fe//Xh9fM4+046u9grURvvKgWO
Qd1y21kemBduTa657fWzNJDFoVJz1N66fyvxGU2ZhbY6zCFPp2Qygm2/6SMY26usY6qmq/urldWY
7GjmbMLtOqT2tqX3tg3ViJUs6XbXzaQN6m2TBiM9bhNVaMiAe6qG31xrSKZTF62aDG8bSz538AvW
JZEEOxjdgBNRCLWsyF8DOPnQ6D6HtNxXxOes+sbIwfIRpCM6s6bFMZB4EEHegRu1zMmwZbdB/WVa
I6aSmYaF0bGiqYbHkWa6lyGcUmVys1yui2V58pQHYYX6SojhVvOtszKY1JBkaa2joNyLtqMJpEZs
6cROa9rp3lfAsdWN14u0vVeM6oulCIerZp51OzskQ/puDgM6TrKxC0WggQsu0jrWDP8GzU62c9SJ
VRFiNsVmB3I380IH37kQ7xGeaP6JXnCG2M1qsuV9ClF53VoljqniqAosMTEkiyxmUARQjJRVMAqm
kujbulQd7C8AdlrzzSnla+lk91UJqYUC8asbnYrpxjEqMuHqptpt4yrA1N3DOtDSRXJd+hl6VdQt
kbjtnPqsTkjwrMJS6c+C7cjVclUykLEmgV88zR9mxaMku2PQjoSobeHKWP1rhs6FYUWwGrIsOQxD
t0+jGNm2tqkxeyYY/rGmVDMhYmkChFK76Jo8TZNCTnGPv39wGKGOXditBaCIg/z7Qcvz8qAtT7l+
DY4d4h9tzAnpgV8wjBkhN7byVWapPIArvmk4lbbXz/wqe2oy+zPq6ZogA2nWJHZ1S+ryP33TurAl
iwyKy7QzD8SLaIs0a7GqY8ylKwO9Ar3Nq7Y42NE2YNe/+th7YifXjW6yUi0vSxnnYRvN7P1mS51p
hPC1tp+w/VhDCI4z0LZBn7wX+nxXx5T8tmGXh+tDlgQFB+Xvz1XeKBGb4f76Eq8PU76Ikv66nuVO
p52+L9gZtVrsbCqctYsHPL5a7/vRtDa1X5+DRsaze3Wcs9sEFWG/XC/Gv93jJLMVvEKOghoE//rt
y98mT5UGaWBn3bHij6QKOv7rf2xYHYP/63G4fp6HDrmVcro3tO6TMfexC2mfDA3vrtHBEw4rpIR6
Nw4HhAWUU+zHSFWkvcRmDKGS7rT7ASzG9upq/w9vPMzr2YUuFrj18hKvL73W0teKuxW3mK5hwtkx
ju11GNl6u8v9wrMtlt8Q6Cw7c1TyjY//A1kJ/dEsA2wwLnIsBeLQpsqdeyYV+aGfdHRxRQ8/bBGM
Z45T7kimoy21CLyyEXyP2aCyAVt5FOTBHtW6Y0c2AjVy6mQ4iAAZbVvDbMnmCX9+SKDO4fp35qBm
L5POcOMY9R0sqO0HQ8HUrDQSUb1uCpfm4lTulgrjuv4moWwPTt5cEB0sb2FJy59xN+2wENFSzMP1
o+vD9Ywju/0XTQLD+zzkNJMYoH1bpLu/LpXr9bI8SHNiwSwty50aeB9duaA/4mWxd/hhlLjovsso
7jjzNZ+gEgARcadR6EUeIrR9CV2XHYbxkwWdPGSpcbHpFGwIoOkP1wfNAgVitFzylpX2B62sbM55
bbSYSNf0jfwG9V7KatPiqG8o1dlcAdlJ/S0Ap+g4cmNbQ5CQq/8XxCCEcLtrg3at1Pni3144BkFl
ItNbHubl1PjqzI67rNoVZJ+Uo3bozCeRE6RyfR/kIpL76x2hm2NL5UvpDbaCZvRZDc50Yqs3nxq9
bVYG4dvbQMxPozQspsnZzaTY2lksD1UUbjpFTpumCZ+FwZZuJK/jr++ptbI1YtPeW2MB5MyXPfNu
4dmo7dYZHYkTKcDPcxqZ2+sT8mEEQWEujlm+p2bDqTH930FvWTOwk+j1MG2JTEHQPQQ9w/6s7rca
FxoJp3l26XVt16dOs2vohqp9jZ2EWLrwXBn0IIyxI9E9Wf6rolzTvXqgt0AHd8kMlsuLFjUzrlKZ
Uf5RaJzDkW2p0vOpos+fDmy6KtY6FD/6sW8Q6czZmXQ32he5mhPA8lt0angyyTsaoTVpqzmcEvzs
8c4GzrVZiE2rYZj0xcwhVcDNlTz3dYdG0magoCfpKUROuesqohFRUGxatljoRJS3KrDYTcV0OYvs
aPu5jVG29iuG3MadcPC+qCNmpIlujyHS166aB88oORnACn1FdXabJTAoQNLG2w5stCvAbJToZMzo
pBqyPHZOyMGcSmNtqk3M9iREfasBLXVJWciOfx4s0oZXmj2jFPdPsreWyCrnjsYtoGCSdtJjhqEO
XVRLDYKYpou41S3hA8YkCRFrFHm4fgQN01NUAAhCpBmR4Hb614MFKAumEcVZZ/2MkxWtQwOCs1Pg
g5oCeSATRYXyy0fV8nD96M83wqaUh9HP4UUzMXWv3xAhcl9ZAvH687zrb7k+WVej54b++qYSinno
dWkeJCkFWJqXDx1LVXaTHq5TxRgONaLJ5at/HuqhsP76NK8xYhRGlrhqr1Gi4QnLW5w89rxwSOiT
HwJf2IdRyGSDfnBX+9M6pSKcGk7OoSI4r6/bT5orOr9AJaBl2DqDH5KKyBXjlJrHrYD3heUx0JQD
Kjp9X7KqDhPLZqag/yfRwHStIBmOKgIQPR4QfmUUk6o/7JGJWW6roD8xWAVWhN18GaHg8kZX1KY/
dFdcqESvWoGQV7Nbsgmbxyhhj5vYzsuQ2L6bapDPuKpotxJE7YffaUn++2ilUPeGktFb7ckmM689
zIOWpO/qcI5RjxgJnbTerG1YounXKPDMaByytG6+HIuZt90STqw9xs6rPtEYjww9RtU7PXHLlivL
QQuGWmm5OB8sm8EXkVsLUpN9dmZlq0LfEiULWA/eA80MkDCd7Y1F9pI2KPM1nA25ttDSWPGM0Fg1
TclRMGi35fGt3RCykIbLhC187LP3KIPHF4gbbcJRaovspgAAty4z/8lvl4u98ATQT9bBcq+iDUHY
R7Ewh3C4LBSpVo5bj7a2WiM68v3+YMsUGTl1wVL1a1r5ayklwy9rZ6LX1ibsgtLiVjqj7uHOAL5K
3qTKeGCOfwvDeDvE4Ws1MWNz0seWwSknFuMstLND/oh6LFz5URK4c8EZwEq5dZzRXLF1IJDVj29I
Vbrp6S6CgOQYQbJpyoKOMSrv2hONfrRYFCHjGxKnw1xOFwKFGOw/wrxBFaTJ25kFkCvYXwRMvSsr
DIRiFljb/LdWXRwWlVeg4R3tkeMTfZALi/s03BR5dUkLpjnKrSLh6DAnMZ30rvLX0IoAdvv5xVz0
NLDVw9H57gGbVH7MSKGPPhBueGPndaXWQ+m58207AXWheQQywlJXtaOC7w1hMwGfBdAYUE30DOx+
q9LyA/W10p3SM3R5ohEIIRpv1eD3226AiYXllCnEifY5gVSX9FeR/Y54wSffqL/GEgQhiarJEBwb
GTzXpvqgmiffMr5r7QIml0aYZEM6LPyDLtlXoxMf/y9357HcuJZt2395fVTAm8brEDSgEeVtByGl
JHjv8fVvYOtUMSvvqRtxX/Oek4EAQdCKAPZea84xJ8kc14apYTboNYXgSRZiTSw6LVCPk825NAvj
t3JGDzVZdAoTfQaAq2bPquEXq3hJSRmdMKSzHq6y5RRAz6HiGO/knd3Etx04O5vR2zg59QGle3Mw
aweTirjdNNa8jgpG3YPaOqtkxE4RU2HsBr1iDseZdwgS7TVk7LFK24kzJWM1bZlnUqvgj9lSLT3U
y0IN8f2EJeYuSW1qAl2tc4f7KNLU6tAFRX1QHOaxkZnbFBQYFooFiQa3qEXrbdkuIKxoGcxNtlbO
sIE/zFmOkTgyibGWGUffl57tWxgDS3+RE+Cn1X2E5OLO8TpusvRAxbU8KMuCWFBGaJncowik1Oxm
VYz0JMrJKuRYyUN1Mb1DDLdyjuFEqUlCMMEDGzToVqgcUFHOGUQ30Hx9aAzQBefFWjJidYoyc8Cz
wCJjynOQ37RlvN3O0r2d80lyabnkiZ3qjIZBaGI8XMhPzcJ2YrKGWUisEuIMGbzeKAluZIIMnhFk
8nGyqGa0aCyfePwZPdIM0jtUGVBnte44EtKzUruMUvwyQtUaFPS9XjCfudzOFWMPAheCQysMCP96
+XhZo7FHp5tzi8wPIksgyJvwIFfOAqUS28SaWEhqcSJrO2N85IwHhiqWN1ok66Tzq6Y3iKSH/Mno
lejItQAYRkqRqcgtmnQFLFqS1siojCgJ90uzkOGvSTTEgVJgdwgsEG1ThE+lMRWuRssCaNfBDKRx
l1MbPoiFEVobGweS14pP2MxFvk4Z8lAJiFW3DSTKWEocbaNSe0wlTotAf0bsUtZCh6plztNdL/ED
YKzN3IvpRgRzpGk4o7LKxrQBoDe0zv3/ao2dppsqkTb/WWT32L6Hvwvs/nrAXwo7RXb+QUCnbZMx
xfhOW0jnww9qnV7TPxBqqQjyZNrKsk761z9R6yoyOtUkIEJGX+woOjK/fyrsrH/I/KcRG2QZlq2o
xv8Eta4atvbvqHUcDaj4ZE2XOZUSdK/9EYRVVAVVX/ImrkwFfzOdcY4Wa5n9/7YKlZOpNl0/2Gti
9c8d9HSngVLotkPDON0trPkGqTO+eqcAIWNxijEHOuAFue5dodM5qaJdPkk3oaUMXt3Zp7qWmIL7
us1gdf4eCym6ySfs6goRT7h0yHEuaonwUk7vJFEGFg0NddrFFlng89AdhjB+DaX5JWSYgAR6iLxS
Z6adcM1Ws472ElowvKlKQ2irmayhCuP9hlBL+V4UOjInL67FKqRBe74Xq3o201yy5wK0ls+ULJRK
bIvirogU97++it+eRtz127ck9hIbZWqbUTNjOIzDHu3ecgZTEro3L2LVB06/1QFbilOb2CQWyTIv
xqdUHv5uG3Klf57ifzvb61LPbEQ8UjxIPPxyU2y7vEwuLhPi9n9Z/e9f/fIGxRoWNWM/RfW457Ra
HmSbqbFY65ebYu1yRyOYm/++X2CUXJT+eMjlacRDxE2uXaErR6ns/t3OimHOFJyX5/7tGX+2iocb
gcXriNUIHudchT9v9o/3dHk98Vx/vJS4GS4/CknVacP86/OUI1NLokEpzoUwhEHkonwsScvhuiqW
kbi+01bger+spktFwMyqQwojeCc2/ewI8Ts/XHb5eQ6x989Oy92Xm7/dnTQhr9Ytlr2fVbHXH08n
bv7nu8VLDJd3GSwFldCJGECRY1DhE1hwmMv7F3tWgcTAwUHit65bBV2ruF0sNS2xk9hd3JylMD4M
d2Kr2HB5ptlcil7idro8vVi7PDKHIMvMb3lOsdGWOhMYPP6NOpSutVLCYajk6LeMy2rnI8DKFEZZ
4v4RteS6NBzKflJAPUxBRYe0V18PEi7yRL/NDMNg2sEw0F9GhXnUnKwJWqbVSpM34xIpwVsnYCoA
ZP6sKkujweDbTID8QsP8WRVbw9Y66nEQ7sQtsRAPFPtdbv72lGKjuFvseHmc2Oar9LQIHwypsTKN
R4lRfFAIQPHo18d5qTfJeUrx3bDo/Kft26WEqzUjJ/VCnNrN5XynZDXqXmI/GDwxPhucCG6S5Zte
jkIYutt51quHwkinNWBPRqYCJYo7oM4aLFELHtRePrdYuyzEttzEAFEg8Pmhg861hrKLASYn9lp7
1uMKHa2lmF5YV5Sg4bQzgWGBdJWYgJm0xGyE10kZkAj13n8gzu+2ifzOFUVJZk5op4YqYgBDxyij
6am3fAq172J3GpP5QEwZc7XIVkg8XCrsFwqpVVfOLnC6bRtVw17pngytf9fsTtlmTVAdo7wrj05T
I0F0Wq4QsgbGR5nvfaBCZtnJXlXNVHlR11A4pXoq1hp6SZ61oMSXc7QdYUA1TGxForQpOlhNudQ3
xeplYwSxWUNBsRWVQLG4lGov2+pJUrZI3s8/xWFxNCGbRgysgF5bMudDU5YPUnBNJ1LambUJOl24
aqesUVz0iDQlZCgbdXejOv3w80PUlr/c5ecn1sS2KgVEaPV6uk4t+Sgxat7Zy1FQThqfWUyLLrfF
WqV2I11pp548GyCmZPUjoHbUxBRcEWzmOVDlSNwObe4aK8K8kkHt3Vy3qC00fgcnDuUf2txBUlx5
1sfDz2rLvKxr1H04z6Bqa3hANaqNoJRNLFscgEsXMCkU+2dRdXt9YKhvdjGq/LqxD40208UmmZ55
+TJ5GkFjra0AouI6HDf0LEsaZiMjGk+ZbiliTPcyoLFw39yPb3a4I4SAsh8Tovkp9aTvIoQZsMa+
JWPZIYX2MyJH4ibqd2Xw0mU817qWaQK/bH5p5Rkpgt54aghqY9OPqrux+oiazYawUXeyvIXlN58D
+QZ+Q6V/dv57TwYoYA1gS8Td55t0XLdPQ4gaYiOH75l2QsiTp8xJjp1NmNI2RFIAO6p4Cad9Nn+p
JLIZ5AqEeMa2RrBHzSFLLvLbIXF7u98O+qO5NCX2mnbsg2fryywJ+H40HLL7NrXi1SQPmE8keVcp
5ABK0qtsOurADsOrWt6XsmfX66bdFCAZw908r2Z4CKW2a/g6MeGTRbZCI51GV3BJO0y21DJnV/oG
bLyyQJ1j0qtH8gap3dMavKbrkuVbPNF4iCb7Lk93Q/ec4Y7sgpuy/TT7XX2wjxa+SfhUPZnD6Ogg
iwNj3aPFcW3b07sDmeBBckc1CF2FL58DJkYIN8Ei2J72PgQzQNods6gy2avJKWv2feUW8jmEQYSf
ke9Xe4g0KuCr7GYKkJgzRsVvtWq/gSrKL/WTLVE89LRvqkAK47Vr5QrHtJR6hDGb+Mvp3hOFPbv9
U3wcqW9fB+gsHturiAj5TdC6+AoKmgot2vv9CHoy3Gfxyqi/8AHP6TEorqi4KJFX+FtzPtnqRzwz
jjzMNRQdSCzOLfrewoR7sgvnQ23BijjG0aGfOS6IeEMUGiff6Fz15irgd3QsneX7XqwceBX4bFSt
v3NaH8aac5jEz3QM0WBiV1789Xq/m8uj8c0xqxufIUVpSKzq2qb1/l3Ut3myp7agycsXxvckgaDx
2wO/TqpplU0uCz4umgIukiOerH2DYo8vMRopSGEZcxfGHaau+CrqNjk8OYIl7aPcwphby6fyzqA9
qz8QdjPLHnXeZp+1nl+vx2ZrFeT9bmhP1O3JwruBihp5A9Ik/TRDH9kAJX4M61XsEVmTGrfoGQc8
H30PIGk7xdtxx8cMEAsZqddRkoGrQLP+K34zJd7qSJQlok/cdXdDRkzuFk2GtNalVzm/iqzr6MWg
VQ8JsUd+wAjczV4d7dBwKAS7TLkpl5jY6G6mMTXDKOOoreO9HAnKK5B/tITWRBWGmOIjkLQepJ6y
qhOSsdfU5sEu4zoGJhjXHy2k4wAbj/LQgS5N17QpMmfhHpqf0IecR6haxkY741Cg5ggJs3BWPtJx
f7MYJ14TnI1kLExAsLZltmNaVLxIoMg4ccJiMdcy3QkY13C/QheKJN/5mR+zBUdDOwI98xZ0cbvl
Og72BCXCiiZGgJSbIm26jqSVVmz69pGJE0AzGhQvBqLAzrPSTet1d+qnr2Hy93hrADdKX1/R0ici
gvdElqednVRthSQI4g3YkMZwdehzzjFFvrTx5W2h3ud4cHEFcipWhlM/nGjOhB9ddMbW2XV76T3l
z1VRwJ9I+yHnDfAWBWlcfo/5c3ZVHcJrxFKbdkaOuZ1BolRvmna9ZL9jUaZ6ZCibJbSn2mkIikmi
1K9qTAcAOMpHpOOVvbGkI8XRHqcCtf5bOsCK7kky7SuYsF574zwjanF+FU/WMdW90dM39X0eomXe
B7fzET4b7ofx2aFBTh8sXw+owpF1cCwvzBpZo7m/ieDc9I7XpFzrXJ8IWqTIM42sVcXRdyqlB+xU
3fygz4dpuh2YlDbvjnxqay4MLpntmsEf2WV3I94GNanDiHHvH7rwYZoPtg00s6Xfe+jSjWXu8u4+
iL+H6bXXmT408yoKnym0rfr2Sg2uISu7MjfkrQa4NN2l9h1OyrTyEv9kjl7PmSU6lPIa4fZAPJR0
bJId31DCpdBeQVzBCZHjYAvR0yHKBKuIm23Vf9rvvMvr8AVrFc+eHJnQhBp1qxVKzvDBdMGe4XBC
wYK6Cs3jCm9szjx7rVUbEDTtBzynYhfWZHauH7ClLtQT1ZWArlguh/ovYlfgzUxr8ybZ1Hv9VoM+
u8U4c5xu0OJob74HbK4wXJAy2soCEgbisOR08BQ8AIWS763zgFVsRRoXB0P4DJzR9z2nAX+k39if
pRdcBVdf9TN4HuMctyuE6rXvEiOECOqRG9JGcqF03jVAnn0vA3KFbcalWrs17n6tvspN94vol/U+
lFfqjXbOPfVm4qTAAOAR9hBHTP4cP4NSUgDDPRt3ve9Ctsp0etQb/8EsF2JQmF6xK8rQpt+bLdww
2HT+jW9tevURfo4d71p4af5CHET7FoxuuKaDDL0GWlkwbOAOUuRG9w7orNmV1xEVfKRBu6C5Y7pE
so0/I7HcTpsI8m3v0onELQCess/P80FDK6ysP5xVBYKHViDps8rzXu/Ww5uP5vk0bQLPKlbNWfol
P8HW6JGavwccBiQJ3Bpedis/Bofkyom5JKyQs/rxmWZw8VjsYt7VLrq1XyHrcJ/yDPcM/tv8YfGu
N5hm0EyFxR7yDcmONsM2l22Q6NbRbbPog1dAN3Aqc4RRJmL29Kg8kHHS36tPzRmy6La/MU4YhPsb
gnldDWvEaotpWOdLgy2nnZpzf4MNafcm4Zg5zafqrKHIcwMPos7JCTdXHN4ENSGth1YKXvQBsF3f
r7YzA4Qpv2cPQMMrZjonYxu+tnsDOeD7tLEP/uGteccvc6b7ADN4x+jjRNH2FBLGuiWzx01caZOu
nRVZVqv4Cknfil3WxVW6dYDQxTft3rTd8iE5lw/SS3Q3rrv3+MFZxQ/WSv6unoZNuQccDsZq1b4G
z4CUjLXzoMWc4jkFrFmSVAuAa8tV45kzGT8dvmFcZEixGCBipQBJiaDpZr6rT3bolvvkLHnGGmDg
A9bzNaKJnXOTu9HWeqXkLLVrhIC1O78S1eTiCnE5QwEXxcvyKmkePTguLq9Ekbq7YMegZJ8e+Tk8
xQ/tafhOzhBbTtU7tLmCyteL/P2SnaM7iGXf4Wv+mXky3wTnGONoHLsrvP6gSDh/3ndXdIa33Zv8
GN2ijUeUxM+KgypaPchfOQRzF9jD9Ai1e1w9OB/dG/1HKEjH6jbz7Hf9sX6dzpwIOUHq7/Vr/AtC
yDkO1rB1j8lRfTTd/qa61R+Tjezype7UK5buvF6ITB/lghFLt2AI19QKjROtQBd40cvyo/Ok5xFY
SrVCIckZrnpDet1dIexn47jKbhUvv+aSeKi++K0Wj3AV9vMx3jaPM1ArzmXPBZ74K65OyZf43bfP
8TU9Ef6RYwtM5Jjx94rXuDNb84B8BSBeCS0hxxS/ir5QQEMgJCCMqxuIGOW4RLrx1ejouAHYgVZd
AaoaP+aP+B5Vbpy4PuX6fqvIpFvuYAu28NEfpQ9MEgqnUUJW91gyOVpuwLt5437kDzKdx8/6FUUj
MjsQO6v8YWBI/gt5KGKBJ+l6hpQYeBiVOog5DWi9p0F7SXbyPthHe/Su9OOr7QydXLrSrtoi2lh3
2dfE0K5Zh85nMrkVvUE8vs54kzzbKHWdbXg73ck763o+ddNtclUfGVIYY8KxIr8CBIR66d98RbfI
LOmfYd6C3DYwVD7EgFvn51GcAMVZgnxKTioVeu7H4ivAHrLikxsf4LT4h+eOHkXEZfBjgA3s6k9Q
9dbjXmGq9t5e4539yNKNJLnDnQNx7J21+jV8MU79Nb5U3vV8Csj+vKPnRVQjf3cy15/lx/o6KYGM
7LLbZXzwpnxUb7xFNECRsa6++uk0P3NB7D8W6AXqlAUCu5zYGCIMV9AQ1mg1wXuspsO0+eg9RnjM
Ne+0s70OVsgM3dANNvU151Iuk28IWFDTNI8pneNVej1c8b0mnuwCPzl2+Kau1QNghhVDIFd5k/fg
mMyTs7ExeK+Aszowy6t17o2cbsydcy3v5HPhte3aeAieaRKuJ+pVNHk5eAPvI1zTr9uBw/e98dY8
9auCC158zfsGsqxwkpTdccts7LniivNhfc6v7eAan8qrcW1z7YY9c4YudzT3ZDI3rnOnxpvB2uAA
55Km3jAcpA7Dj/Zx9DROz/WeZOy1dFTubcBnjFB55t0N7oo7xhTDl718+uCAUWOH4uaLrtPsZV7j
Vq7ixdv4PrpNbo1jvh3utjWJkYspiKMVKo76CLClueWY9Z+oLfIH1L/w7uTRRn6a3qf38qZ+SO6y
c3vKOQtav5zr8MG6V65rIKF7/wCj6Gzfyhs4j68f9F7vxmPP4Qydk/8REITDCkqH+aS+p8S0bZA8
DKlXNSgbXellka5hx2AI5YKffbHDK6408lPjnxbhxh26zgMm/51DeXfPfOE23ipnhpn8alXAAuBD
OU8Xw358wK6wd2aYHXAiN7P1JeOvtoPbxJz4K87t2npoH9CuQ9LkdwQ18aG4c555Ex/BjgE+Kn+0
Xku1tWdgZZKXxdyI+ZEou0lLIVIk/ojFz7YGL7eN4EcUnYQeVawpS4lKrP1Uo2yl2xZDfMsshDKu
vpSTxUJUoi43xVqA2woFmKa7ohQl3g/avkMXOuV6sJT7ZJjHfRhAgPWHcq9BW1FaWNPKwFiwj46N
9AZ2iCTCfktLZVP1auRNMvBQm6N6AFcXSYOnWEmBSinAHViFuzoNmAAvC6YuJpqhvdDYCW2pWGsa
rYZ4PiwWqhLJzlLVFxFOFIAQxYrVpJUjrgI0302CNPd5iJ0nsqlg2o+BXWebGUfHFlrBXTEvKa65
xoR3juknTVp1U+vUBiOTioOybMLt3B/CkHDVdko+lBZg1qzKRCcwoi7HgAbVOC6D8swdk/RqKk2G
QYsqkKoWHQE5Jh/TSCIHfUYZ7caZcHlN44RbSdcUar06IK8XdSHBEAEeBKN4Hnu0RF0yQaJeZIat
tbRHxGqHJQrPBhL737S6oq4rSr6W6NANJMVnfpDtMNNXdKdZTEv/TgVG/3NTbCulLvJq/L5BPuGf
6Ra1QlsZ9aFfFuKmWCAot91+YAYm6qBiAQapUjdi1fT927bL+q2oy/7UatWZTrJaRSyH0ESJXKbo
OxaRxrhUyoVcQ6wZSCB+tv3dTbGfeFgiwRmggDS9YQah0N18JXLzJY82CYEWJ4Ck41CVuc60CtL0
FhmcU5/TtuRzCT3HBJAXS4E2wrGez5m/B5EQr9VO40ykUxUvl67N2NDZE2toso5zHibQCsabQjZh
ivoLki+rOlxOCoSqrqqVraD2zWpJJBxVdZTT5pOl2t3+55a4w5Exy0SLNuG3jeJxP7fFag/7ILdK
1HnUXA1O+OoSgoZvgPpxYyxC9Z91sVks8iUVLV0Wl5uXeytCXUB4pTux22X7z7NoXY3073KXOeS3
dme1oDIt8lfkiOihSTauIocuKJ6OCXM8lU1/1E2+XvTdWN4KIrZgWTrKCNXAqHeFo+8v94m1oGQv
e16y2MQDNLNq5I24SywqVeKPRtg0/veyhxi2PKt4ENVrNKiKaCMur4cEjj1/nuqy9ee2eIB4qHjS
2FpS38Tq5fl+9hQbLw+/PObn6f/cfTSCfFvX/f0fDxEvOFjY0QcIlO7laS77/fnOfrv9t+/s8tKV
QUCdigLq5yHiKX979799up9V8Uj/8h3/9ko/q2KHnw/odMwzMezpP38O8U7+43ciXtlqAAv87P3b
K18+5x8fRrzWf3kHl5eY3+ZWf6RN99os/Yx8OfnPi7xdLP7Y9sfNv9uFHgB1rT+eRhFNq8vuYu2y
j3jaojKZgV32udz9d9v+fBnxFH887c8+aHfuWvptW3xiOTrcpRcbxFOxq5oYcikX8m653op7/7hp
iQ4n5+f8Z0dbdFHF7j+rYv+CWhMa5m73d08h9hCLy9P8vMrl3fzHx/3xxv7j04j9Lq8knu+ybVy6
YP+rJUOqapvOfycZOn991O9N8v67bOivB/0lG3KMf2iKruMVwfMoGwCVLrIhGdmQYaF8RP1jMZKz
L7Ih6FuypiI10hxTt3WNu/6SDeny/0QmpKgWL4hBcwqKfP/5f/8PCibdQHKka46Fnd3grf07iCvV
iGSf/LA/5b3ejsALK1w94qDBFpz9HMji5v/ntmDpKjt29M+j+T8+Ta2HEjztoqvB6msZAmQxCBaH
s3gQpoR41VugEQgqqf301k8xmqUOQkfAfFQ8kVuj33gIh6fCLlTijJjZ9BpnA1tRXjF77nmuchXD
Ejjkef2MItjCMFzCztDfu07KNxDTRyNCnW92/U4OwZhqPalU4JR8O3wpO4zYdUaMp6Q9tjAks6bq
boySBk5d2AGXjGI6+Hl/lcb9Ey3KfZrWJhW2Gu2uExuHcsBor9XSNvRBJpWFvFFq2HfyFCwI0ifL
Md+HAYKZ7hNX0FEDL3HoHAx5IFdGlV4zE4VCBuaJILWB/CDtk7EqTC5qAbzOqtMQxusjUC2ZZpQj
2bRkC52ABuxK13Lh9/THmeyaSK71KUYSqjTGmiZNbBOQmTBvbsv8SY0DrzEN2q5Sj1kk1NfBkN8n
pJqSe+N0RLmByqHEF9pM3UotfQr4Q20s2rW6DzlGG2xvzPtkzUQUDK8hGYQ0kqiElYTCwrjJo5Fh
ywTUaXC2vY2aVY/1dDsbwQk11ZMTZA46ehtffv2Qm+ZnG1DR0smiu5oiCktDkd7UIXOIriXqMh82
teY897FyP5uFQZOn3DVWdjuXNnCEqnERijESCqDx1B39Iqe2QF2C4hgT6cqOtb1WJUj5HQ3gVDVt
hpHfQaTobxjckjWzHWS45pM8EGMM6cxc6XIN193C2hxahQszjbY4cKJcgeUkA8MfbRzhzI+T0sGU
QDURO+JY5huAZe+9qfDhy1Dd+hPy6hJ7jCL/Kvqelq/xLlkhLAE5ozYBf22qk+pk9zSfdA7IlZJQ
w+rShL9eUV6XmWOucxvBtq2EpGeY+vU85uYhM7qjpdHxyFpt30XorfvBLjaBWTzlhVV6HcPYbdf3
w7ZMpb2ZaZumImKT1GTgScbdOCkUclGGqynuVM3AyaXhmi6rOnNNC97c1BEWAuCxQu8nxxtZDc9Z
MJMKlkqeYiLH4K2Ga6WyPtI6+wirbl3ojCp73bqL8UfIsjS5obHvCBbfmMaEjVF/z5HRk0wTGVR+
J1hCxr6Z5s+4J21Oa291hPTQ46m9gS6/BQmD8Sx9S0JKgwqVtLR/Dceq9oxkBiDa5u82Imy3aXXc
f9ojaCqw/AN/KxzezP9b5O8fo1LeL+fXlT3ppNTU9DH7/MqpBmD1nenai6NKGnR5l49+eWz96NtM
sjtOj5vZCeJdwWRmAz3PlUyzdYeQ3Llho3fag5pDW0tyEmpkcrQWqtXPwqK6m+nPUTZ16zhSb+La
vCWc24E8GFaEQFFSVTpbPpjqLvaRRVpJvxugOa4UUz7OkdO5daAzfeKYsGII/YCHYId2V7GWPLRZ
9yvm6NKlecsJQDOUO4m+mYZoAdyxfqykjTZHz0jZcYm1lNhjgsCxyqTwbtKaQmgwq93W0AYyMeNh
OoGM3/FZPvEr6FdaNp7HyOenoVb4qHQ3aAl5SoNoBfPG8qxMi0BjP07wY1fQIrQ1ZNKrwLI/rEoe
TrVBvFoSe7LfWOj07bsisrFLpNQWh8raGN0MhFu7xoRPwa2nzRYkNsU2AzG2PjfTbdQP+bVfEbiD
HkGG6wFI8BV+3yErgWsE0jSt5AyuTjvBINTLYZXZ/raxKQkr81eZGZ7ZdwPKUisHQK2/lfDumu6q
Jt2zWmJl9ASgzATlNMyMG4whnVJbkEdB6KgDcv8mMbKzVkd3iomLF1U+QYg1cNxZ+uh0O8LuoRCi
pCMFSv0oQkXVIVmyKcv7a7+XgkNaEGbbaiTZW/oIi3Ii8mnMUBV06BpCoFtz2K61TicpMfa3y6E1
zt1wSgEkbJL4U81wwhv6oZ7BTShmjv2rkL6qoX/hhMRWakZOp5wK8jbLYrjmYnACLoDPMuSkG+rp
rYNTfBMUJ4eR6boeviOVWXqe1V+hiUaj9Qcule335E/docG3E7dN6fWodQolmLet2X7HY0vYim2v
W9vST5FRvuS0YhMLM1grLdVt1NCc29IRwI79PbeZRs0UGHvSB/umJQgpA4EJZGalONjxutS4li3J
BB9tQEYZQyLcdOVjGNW7eppOLX6NfdhP+an3t20QkM4ETU9pdQXiFZzzNnc41UbTDXa9x0oGtevH
DsdOTN16NtXt5DOHNWmRT8QUt7hNGrvkQB7WWmKMm6IdYQ5lX06UN+tkydWyoNhTtjk6KOY2uT1S
GwU16dfau1/5SOZ47sDqvjG005DWieZs0XLMTQRW68kGIXPgAmTpc+VackorbDK/jXQE+wJ7mElu
D16QAmVrWHc85a6ixgOTXo5vIpnyrKIGp2SopFPfwQApHZrjWeiQJbqUE9UdO0Ouq6rpaLd3Q8ko
A7gkFDiiOLPUQcHC8QRDhCD7qOjPHWDJdakoX1VP0IWuErlnli8ZSEW3j0m27clhG+Rq1zKkc2ej
CumKkLrVNFjJs344ThEd1tqiqVH3IFXU2nYVQBXEJ0BJrZoeTqT2EGTRMQoKsmSTmgoVYifesKsl
/Q3jSIysY0hsXU78qbbU/pBLe609vvutPyKyAsUCZu0rOFDGsLwmT4B4zNIrrHCKZI3VHRkrUHFI
9ZKLPVVSPErtuoLa7qZJ9aGkyxDPRkkimclJkrNj0djXU6sSVqRlCAwCtNamRDzuAo7VHQIaA3Qn
2pjtphakBGYkOtwJfRBbL9fyRAU41fAU8f3FbmxXX13HCUPTChvgD6IazmXTKpuU8FwZGj+Uiga3
rkk0cK2suGpDwouUHIOQKfMDGmMaB1r2ZU1aAlSfZmHryUP0mfOXrGZw3Tjxhr1FVW47pHSj7NGf
ThQV6GMaAdBvSeUwktTNVMEGG2aurGVgQaUnEm3JdnGGWSdvuqm2spwDoB8wWLU6RjRjlG+lBh8h
MKh2i9eq3vVxeJeXdXIypFLdFhiMV7rZXfEbYAyS7qtZpncbIF4p8/7TapLPOZY/mtq698MRTLQ+
MmTuurcqnCFIdjZpM3EO/Y/r+8YwpkcJw7Zn5tmI+EJ7cOYBBWgxKRjKVobff+ropKQ2JDG6m5En
pCzqKdxxDRs2ZlQcMQ/+UtvAuHasaJOBXNiZqCayzC5vEQdEvrG3K9rrel7n28Cxr3AsFAQ+cCGf
g7JfE4RG808LCPuxxq0Zy4S0NFYNNDwiAWqa3ZAE+GtQhhAELSzG0xBmbj0zpg9mqX+QRuO6qOtz
koaBB0OeGjTkH6yLxDSQLhKGtHtav43OcWHqWAFprltSqBxMKUNlUSL0CYsKUWDIyEYzQ3KbclRZ
CsLTkxwH/bZPqi/ZSapjE2vVUax16nCtGbKyVyUKBYU1IO2yhonRgqG5QTE8S1Bvd0MynXSjM86h
xYFtkMg+xeRLDlw26ZOl+S6WeyJ2pvg8Zom2t+xl2G6BwWLmWHpqscjsAv9qUrpxHfelsR0MGmz6
5HtcKE51Y7XHBRbvNf58O8U9jSKSOFaDbFFra5GwjdUMkMG6S3vgl06kEw8bV/JTZms3saK7ozK1
BNcE4UaNrc2k0FEDxXHsyjHGwmhfZZxICDw4NcUs34xwyTRlCk+dZr62Ed1nGeKTl4zFQ9XM9jEr
q3uDXsIs55anZneNbM/4I+doU81ZtbXzjIRlTIq7CNcMsTS+tR3sGVmMCSoFjhA8X52MUNQLaior
z60KqLXWV3WfDedBxduRD6fAh18+2wxOcVAyTlgW81LUF4s/ttlJ+ouKLZ1uyB8HIDBcFqEXBWAj
FtKC2CqXFvFcnM/KMh8P5uhDYEjzhDCPf93uM+AVprrMH1R5kWxPxJXkwXcsz0zX5gUcIRZFFkyw
LIBWBJX2HrUayuVc7/CtVdjoHCdbVhdL2s/ttnoPSm3emIvBjRAXsH8611ovIoynXqx04g6xWOCA
Uh90XqePYX/kRG54Bq1la8wG3LyLwSQTHhCx2meBTRZu8/x3XaBhsdyJftAkSbeVjpm7a3zZ7QLM
o7CAKUYvTycWMid2JiDW7rLp5wVqZIUK0Oa10DmLZ/OlJZNIrF42OjoiSVWedqLjJAgYjLX8yRWr
tRMQ3qucsmJR3ou+Fx7mf64K+k+VIE2csAYIqAgTD2BDFOZMmqLSNlm8bU7nL/BCCVmb1pPKqlRB
y4xfZr5BjEh7KHwDgd9CfwkVvnqxkJZPaJ6SyghVSH6MGHEFbpPFOugsfyqxNmYasrFFWcdV+yBa
VtrSwxFrpWxADdNH66XjDL4R/BLRvCnKbi68yUbN4zvoiZduTbj0bZI85Q986d4wPpk9DXrHuFhH
RbdGrOmL9dTABi86Ns3SyhFrqTByq7AAl56OL6/bNkMurCDrFj8+sRZhoOYHOuYTVusUjcvyawsY
6ygb8cH5Iy0/xDIkIHWhmy+fuF1+ap1jjKU3ZOkujBWTTK1/okEEFaTUaYwMtCIGOch3YtNMfMna
YRoKeuPREG6lH/m8MEUtXUpxM9dLKJ1a92nYhM44U3tbCSl3vPhgY7mgIfKzKnyxIbizxIGCKnqT
pCbxW2hEtfVfC3FzJskBOW7u5KcuYxouOC/y3J2YxEEEX7TxElOGTehnL2FoYpuol08gPpX4LONd
VyjJodJimox/oU4WT60ABMUqmVIm2B7RFBOUlTpyUnLr9ZhTiXpn6INCl22BCcRAipgHsEg4UNb/
j7vzaG5cSdf0X5mY9aAD3tyIWYxoJVIUJVWpzAahcvAeSJhfP08mu4s6Ot2nb2/vBgFHEASBROb3
urZKDXhzsiYuJzzTf5+blSzmuqw262plIDKcX2bGyL8/hwGqvmzUcj+YBaGSfzza0lnFbaf/nGop
CVGw12UWc5ecVhweglqZElxyU7QJ7fx1TyGxMQWQqTm1o5h4D1O9wQRd55Yw02FTO26xV0u6RNzU
XGC1kEp7b6OW2oxSG4bPkO7HBSuMWiuTdVoJvJ/ozl4+oaK+3i26Btwml1Zl9Bmk3lwPb1mdhoAH
0YG6tuqyBj4yDbWoJsrB4br4bpe4Wpy9KGnRCUNAbicnVmWEBClHrbv3KHgyzLaxK4hpPCejgYao
fIo6afriAWGC0snZZjYhFqfuFoZMNTvi1pdgZ6gap0DeXr6apYzbrJeGd0JfPWrq31R19DezCl7w
W0bSSSxIHpCNJK9wplVQ2gTZQkOSMkTLFT5BOvonXn313fX01aKSIKo5NYnr5gt6SWtjyvYIPSPS
cZoscNrfy+E4o40fYOOqnyMnaq6k/ZwkcE+ZuF2bOHFefrDa6HSoKWpqUOsxmhnhzdT+ZPvCAxS3
ezU7aVYFNxKmsxIWF+bEMyCbYbU4RS0jUKU77vNXEHtxK+x2QL3NxOKtT9skZ0dDO5mQWOSd+OYm
lItuNIDBSiDXof62NUb7/Ob+VrN9Qik0G+HnqcXairNdbhgYS/Gpy42uDopD5QnbPWIxrze/2uf6
HY1RY0ta1Ng9yu9NYqmbLSd6sMSx/P0E1Uc6V6pG8cFC0qCPyzpVkFCqtHPyIY/l3LvFRG6wsspb
/Y8GUvAdJ1rkX0uv/1+bIGr/A4xy+chb8bWtG7ZDEQLnnHfia7IyXJAUw/QDEJPfKIolFdZgKD6Y
B0o0L0CX/Q/xtfE34BVf5+2EPR+xF/8RqOJa/Jo/gCqB73iWIXNSdAO45732umi8Dm2zOx6RTw2b
RHlSyQlMkuXOSMzlzlymChFphNmosiCQfQzlQxCqOTnhvf2p7N1oO/ZZwDtJdmnDYBZ3ao5KQNHx
ur+ggPJeuyJ3ymZCIXcX6FFt0Zps2AVmfMsAFkZ6NX+IKxEtK9V46aURtZ91czmacR9uU1nGvE6M
rqN1UsvFEjAr7OKTbS4Qx+RbSEGSsbI2w8qAF7TTwDeMDM1kaE5zpCbYoEzLapGcHvs6a+bB9yRD
RRVRIshv1GYhFnqwajaFFEJnNksJAhQDvDmTkcrlivmzJMDb0Sb1XYgg6ipeNo9NgQM5Yh98guh0
ODMd2N7lVX5dRGkM6aaUmlUYhJl8WZdL5gC0yNlolAwXNasmWmD06LQaW1+F5UD3nrwlyjP88uvE
UE19pFBrJYJ1FjgjRsGLZ5A0h1g2yZ5Iayy7FPLuRLz0cIVjtdrhutfYmi/OaFF3rgA65qZ5mqWL
iSXlq2pOCVnVHKFmeCq920xpNSTagY7MVpsMoCsGI5liy6gd1bIp5IV8s+l69DfHLHkFceP1DRG/
M3Tzd99eXzbLk1OnpI5x+SY1ez1P9cGi3tUzL8pMy8w7kfvGZU6ze/yEnbywcAFgVm1Wk2bJv/q2
Hm6uq9RcIQ+g5hzCD/dllV72uK6/fsDpICJU9a6QdJqplKLNTlFvLvNq9XXiyXvlsl2t/KfLbw6l
ZpGdptvMsT5cP6LmLsd5f4g33/un2TT4YRVjdfv+G94cKZc2e4YwSZ9UP+Yvvum/983Xk37zu98c
+7pdzanJm81vZtWmxEW5YOfW1qP7vjIlzed6e6u5f7nu8ly835zkFtqMPx5Hk2wi9ejMij307hvq
rmrp3ynmjN0yMjRp0q6fue797rBqA5mgsbQ8uBIs1dyVZakW362r1EhbDZX/NKt2VZuun1RDZnVI
tU4tXkZMavkycFezjvKC+Otvvx5XfY2D34QmjSfUelO5UahZqoV4VGB6b+z00UNZRbdSjVCJ4mPQ
k6pOp1yptvi5aVNFVJvUXmptfzHXWGDTdg3p5Qy/U3FQm3AucpdnNas7UVE9vDmM6RJ4MNUGAmyl
Vr8cS8MEKj20bRJus6SiDJsbINct0LE7fUta+0u41BhBkQxaxgUih5Yc85zucdsDJov8x0ytpSCT
Aidn6JlzjThh9IlGzqsauS2saaqCA/mKXvTdWoTYlryCgCoMGbUNFvXmLC8/Y5Y9PLwu4o0abQr5
Vr0SY//lunfjUfUJ9dnLJ+SL4t1ioPqK7w793ziMJflBNsLcN6NhdejLwFitVYfBgxu2wF+fSaEn
KP1hML09G8lwqvFardWbTNVklEmAmuvlT7mue7/PdfN1n+u6WjE5rsv/7LAXVwL16esh/rOvUYe9
fsv1MGodQVxfigxKtOKMKvaoKd+rVx6pWuQNfjZSfUbIz8tN7SvibuRdKAe+l1m1KVXvVfWZd0dU
i4V6Q6rNlz3VhxZ5UDV32X5dvhwztjUQCQevZKMnbaTSTo5ZO5gyf40nrSAgtzhWo451eoGh2zTg
hdPBUwDOMKhYwWOu/EzHPIJaY2679SqN628ZSOvanwlL4v3cI3j2ppuIxJMd6WrHjgrsXvTGLqh1
IkEy/6tl47JfJ/iMoLb1SWQBjiGXw1xVIcAkqD5ZCESQ6BgLaV3zPV1kEA183E2CRMKNljMZNLjm
TRBDWjQtedJ8AAa0d3HVfc4T7Ts+jMmOogRi9cU5RaPur1KcqSPnUxeUwQ43/WDjjJJYDZxAyDrZ
QiMAA0nxbj/DXSDGK6xCusTungIBGttw3JBMvS3qCbfsKR+3pWfv66w5g6z/ysqRhLOlgtTtukeG
CKhxR4gAXZa9zmTA4gGflYeEHvnah3GTm/qnggrfqZCl/rnbVHTg13BxnsVYpbdOsw3i1loRfBSA
amjTxoY4Doc6eXIN5KMultM3r6KsinU8EF8za7qxtaskPSbj8rnKk1evX6yNQYBD9zxENYNZ3Heb
PYbZxab2ZDvnoMhvrQF/GYGsNNGztePjmj2E5At6C2lsj7aLoMEdqMuYKCusvipXuK9/rcZpvCHm
FfuvKiTEMLYeTetHLtA+F3C8Puak0/lZPD8VvXssE4LAnBAdG/b0SHyiAu0OTqZpPf2qC4OCWdOG
uK40A/9F3W9h/oeoSNFvhWWcyCDv8CabIYvNOHD3NKqNbpVbG3OKYiCFzi/wz/Ca4HtqVDFMY9M/
zlaxDlycpJ2gSm5jz/wi4kfCn7BaSBLwdhuby7rud5RndnaEA7MFp7Wk7+8k9XYgqZxqNMqL0f+C
l136IIZ6eRw++8/6BF+L5I4ROZP2U4tJii/rbR7rL1WwVDt8qm/yCKvKbrHOmJCDE+DfiOEfvqAE
oTjkhxsCDksdo9EFjFr1PmTz0rbwZMi72yZFKZSkSbyGYuat40agwE8Q5IUkVDpFs7cCBH8ZuHE5
T6hj++GmyB6E3mOZPHfOg2McoNaILAhPtdW7B2zOiR/GMnSqf2huRAZzkG/zQsZuVPqw6gfjLujq
X2Vjn50hNLZ1ze2wiVuMl+0lqXdBdm5SQQwClZWV20FKg0SOgr8gW76QrISuwv/KzRnZ2C6VUz8S
PDyL8VQv8A1sw+U4oYQtxy/9goioR47bJQR8DyZGdfITM4aA61if78uqg9oQ1V98RPiJsRx60LWC
54OAj3YdIlbu0vRxoLd/U3e5f3AN0vpCnwqwPhTnwLSJmpmNA6gv6kVcvsmzM75PhLFtiNsD+4rm
+gx/6XYm7nbf5qRIwaZbTVM+PNY8VZjfgsVBl49XjpHg65DwT0BlRM4/+x+XUfAOb3Xw0yFEBm9F
xq5x7A+YlzTHJu2fWyv298tyVyxJSpx4W1MCrzBdHuhCN1nU3eMnW8QxciorP08jwz+R2fOmqpyP
sYYkv12IxR4xp57shXQcrFfg2JOwjU4IJsar3aKOnkZsGXDyW7DcJuADhiL5D+3G0cLd4ETT1pQZ
P9yoH4GE0IH2ln0MG5GugvmrRWfEtbqS9rTO4VxUtG4tB0hE62yiCDKK3WwN/0AcTnOLoe/N4Ig1
lUf+7xZD/3jIP1X6jH3sIClQUbu2cI/AbRoFhegbAtbxxF3wVL6BMfW57wWCkxRMiz/3xhTxz0WE
P8l1u0/EsnfT6Tksm3MX1s7O79H5a423rQ2tWUN21G6mqv+Anys3RVihLdTyeNdb1jPWnfYaqtJt
iSXLhqZwPo9YUpKRoO0oYaMnjyVzrcAwrq5sKmpeve0xTd9WxYIzf78BZz+Flvu5CFJjhbEVCZco
Kqtq+bKeS/Op8eoXnj7cLlo04GOAUD9nqQ/w4hhtxqMZVi7REh1Ss9lNbWdCpoQzMxXRx4THdDdY
r0ZlTBRQcHaFnQb3LlmepzDI1p4gk27u41uR9h5EHaCfyPhgDLC6+0AcdedrkIflrjbjfdDb+Nzh
F4Q7bfFsSc4JoRPRSiszhIDo8d2gd8hDXwnhY07/AIuDDHoeMJ40aCDwV258aBzNXFNZLYKDOVMP
xwIQraT7KJbJWCc1z+QYIvgvG2iqk3P2h/7UTFm7buCb0GUd4OcRY5H1nwg2xYHSW+khzV3fZ18Z
IFSrWcCd6YNgWxHReOO4dba2M6vd9WTQbehJ37a4KQzm3J0JjtvMqZ0+ZpFDuh1GGMs82+Q14L3A
gwe1wtNXI2F0OD6kpBHtqqUPVoNA44mj1m4W4cvizhVAV/Aym2ASdk4sVD5AfJnD13ZwDgKwBEMF
hK9l5v4s2lxbexPaOJ6Uch8yEsDvB/uIKTGIj0zaTe5hVI4M325CVFRTYGz7mFz21ECIqLnmlwYv
p1XQEmmLt3UDfVL39zN2wDfEEn6holbcLoIeEQF9W3KdPk5i3rpG8bFcJhtlbYlejn/Y63KyYAL0
5L7dM1rvPpQkmMCaXbA5teJT5lfjRsxOdtMYSbjqfBwTljHaWGX60D7pvTmdMOGGLkt1GykNphvk
BtGQ9Ij5X2GBbSJCuSBwhmfLy9G4RtAJ7Ey/a7KevCzqFWOWzPtksLNdlyYvYZHimJJqJ2+wv9li
IhloifCrQ4zueDjymzq5uLN7whwx39nJclO58zGUV7o2xAm7UQZLNS3f2K+Muh8hM2H1YPnJj9pI
cMyy6Sh0SQ6pV7fhgVX4Kvga6mxT1DgVlh98CkQw+5AmRuh8QRTvy5Q419Axh40NY3eIdXcTWTXu
0Xr13NFzaBq3BV/EWMNq2ptIWBhGm/WD45ovZqsfqnA3uQPm+hYCay+tu/VAwEiTPQ+ZcWQn/jbr
cXIM9JtFdExM8a0e+SqdxNBShyflOd5dK8LmaJjxkz3BJ5rTfouL849senHH7G42p1852X+rxtPM
mzIybjuMm1eWncEytIthU5CgsJp+WTMNiN6gOzI9+6MfxDhK6vEpFD4pSr5m3DSemG/KMg0wXdGI
koe5edvQhdbb6ljj2bZxdWyesEXKPayiPA0+bYxAc8iOHt+4WoYW6opBvIfdYKnTwExZKny9aeM2
hRGE926ZPvk2QShewg1goBzEaKmP8YNIB62l50PcRey6d2HjHpp6X+ZzchtYMMC7W2JJjUMfLCX9
+WaVpyAvZqatggpfJoYP8A6/jmRyPMDSoumEkbBzCWojxuU7HBgaExjpDfnJS+R/mPCxY1i3q7oa
ahTaLi7L02TjQ6yV9X1k6U/mWOCrrpfPzjD8iDqRwXnRb2ov/pynAZDGFJu4rjQbPTGHfVxMm6WZ
aJrjND7onnPKKENPCzxk2/jcJjG8GuoMmzSrj7wH6W4BxcQ+HOqhCgKU8Ny3dlyvbKvDcpzcOMPp
agoIJF5G+lfRz181opoja4DwbFVPBXqBXd4XJGU70X6QCSi6ibMdofGQsJJ02ejCfEjd9pxHvIxj
S7sdMi+9r1NxcpIfrW+eWsLNPlmlt8qxRtHob08Zte4l/TkvwFW9aOkcBQ6+WM7CPSrwjPBgovsI
qOiiacSHhDH8HwOnbESmlZvcCC0BH5weDZN8YUJaT1rNMaoeenaEOAp/Q6TTIg0RweVUGkYoZ4Oe
HZJ+iHZeiw9SNN+HLRTQMso/xcMS7cp2AdZk/GNSr/jYVwfbtIm2bbjBAmNw8Pyl3DFhLgBT83WY
kw8Q+2F/h+MvszeOHiS/W7JzfrnRR8rxmOJ3868Rw/oXB/71Smoq6VhO1mY08PdJK0iwLuQqM9hH
dnjQuuhY92LZBAMOU752XwQj0Qxddk/laJs4ln1nTAR5Z0kDpSq6jagK76nRv4LeknrbLw52NLdu
HC47Lxh+1tCv1zg6x3ryXZgZWVs2oucSchF0Niieef9D+kJvCRY8+LODxNzEXcvlpVB7wXcYV5iQ
DzBwgnvH63Y2cgY/yPubLowe/TZ7qfBXx8X+o92JACrDDO3Gmz8Q3sC/OmD2MnGwUNQ3np6dhI63
Y0peLtHNd36bbnKzeqls8zWuxqNWeTdzJaBCI1CuMwzbKg1Dqqw34r0wbXPXBvxlmvHY9pl21lMn
PNdkb56b8EAas4dYQ64aJ3HbTnl2f1lneLD6MJOFsfj7U5EZxuuinWJMvjmS2iAW67VfcD1resht
8fLcNc/4rI3n0RghGmKPxEAV/4ElEzejm6acSAQFT0TQXunFpshTN0IQBzphPQ2TLaFEcBLGFD32
cjLn4SMZMlCqqoMXjc5ZTShH4iM2L/REK+/v60p3bnbLEPPI/143LMRGwnk10dFgV+E74UMhJ/gv
BrXXnHkoTJp84tqnwjTPi5xQmq33/uzNN2qRZDIYZK2XEFGOO8vv3dT6zoUKT/f3Tq33ERif83pa
1sVIzuV1X8sMzdsugkemdnmzgUhdi+7LdY1jVtA8ZnRO6gvUBoQlOFf0FlLuFtKZPAW1Mcn0Ervu
+VmtcsjDOnmeBqYdp4/UCisvm8+9YUgzi+nXlDRIiA3rHt5ofpwmxz6rib/wXEEJxp/j97p8FuUu
7Kx8lelaqt3UlF2OljbcZU7mnLF2dy6fHRIXOIc09TnGE6gs/Zg/Nce9Y0E/tLsst4jVt22V2ys0
2WyPa8ekZzSdU7ivxMkvG0xtcTZoBvscBJn24CSwyliwGN5cJgytvuBEjCOVnXMEVPbYH5UWL4ff
+00ZOsN8wbBJHcjTK/cA0/dMltxwIqhsfbmjlpoYkQnKbJAXHTzKIiKP3I8ezbR6rsMIwwV5z6mJ
21TYJ/olTHK5Tu1r+CUGFs2ob9Sn1DpzNvGSrLL7fCB9MNCj4JyXVnCGg4OfkTV8jcI2OKv1pleI
B5fI0DD1dX6H3C0c5tvaM+N7tQejwDNiZouyDfdfNcOi1KLAPTd15Z3rEnGMEfu49k+Ld1YbjD7t
bvUaNwC1qDZEmW6fmpzUhxRlBh1/eLVdQSq1SGZ6bsI5XveNGxw1gqyD+WY26daf8a2BdBQ/1qXj
ryd7zjaWF0KY8/om3CIrGlbEVyYkETCx+66/paaEc9I06Tf/o8F/xwn+UkS5es0TbAnL5A/4/+VT
/8D/cVg3QOo9Bzkk0gHpsP4P83XT/puNMXvgYbBumwyjfuP/tjRf980gMHSyQSxThxrwD/zf/Jtj
WdAC4Ab4cFUC4z8hAJjvNZWclmESa+h60oDdlGSH+vvrU1JG3f/938b/obxXUTUbplM5WsHGqHTe
ApN9FHo97aKa3nRlT+XtYCf+ukm4e7SWqBijp7aDI+6zCKviQ6Hn38FQjoKUC6JYylPiUn+KKYWZ
5UOhB9pdaM9fE82vsWDLxS2x1/suqD+Ovj89lOk8PQS9727fsDDOF1Xo/yqpzFRJ2XOqjhSDvhWL
yuutB4TdQLuw8RrBvv7tD7PLuc6CeBCniEwjhJFwqXv7+2Ij+on7qDxWnocMrBhSOjc4HQ1D5x/b
cTJOdWz/7GNcKoNJPFRuPd2bRk7+4oAJiG8K977N6o0+tsMZUpR0dB8zDCapgbR+mN+HfviDegIU
pQlLD28wPkDLx0Pe7MQmTGtxoPwAuVwvf1EqGg+ti9vpbPcbrcQROBJlerCGMT1kfTesJo9HeJ6z
aENcaHiw4pEaseavu1BYH0kv9G8Cz44PEOBLLbotZ197dpfa2pf2LLA8a5N/c01d7tU/XVPXc/2A
wACPDED93TVNvBjZ8dyfENT1W9QhyTYQpBgzao0+iAhLr3qZ77SFXht1Fez16/RrX40/fDvqdknQ
mIeup9gZEvMrBL20vuox6nSpMTTprp1a55m0lOwJfgdlHxcPG2JnscpzPlOAEeDwLsXBWpSHaNI3
ke0jSxvxHS0TffxAyDcecC4JLgT9YE+TRXTLY9j/nllUJ3syYgpumH3y0BnYQvv5A6n2a30Qfbpu
6BbdzOZofLA8rmWwnP3YLV5mqg4CVgoJ43V8nxnVwyyGO6+mc43jeL+PTecpS3w87eK+eDGpgjhD
c7RIN05k+sh1IqS39TxjFfjX97jx54fXsy3d4y53eYYt850g2iMRHb/zHPst5xtjhurgZy35VyLV
8FPBQJi+f3IQtuPeTwJTzAy00A3ReZrxoafvfmeWzmnobfLBGPlbsUYeyZqwI/3lr89Txje8fRQ9
w/PA4OCX08YwkbfVmzbG0afIrruoPOmm1t2lmXNfuoWzceIxkQXO4N98nVSf/+n7At3UPdt3Sa3x
3z36xH/OS9PG1WndaUb8oKE96nFx1TTTQcds2Ke5z8iJsZbgueGBQgfQrd1gqA6B3sOwt/Un74nB
efTSW3pBUItFc+Z9o1NLxE6ivUD7pf5AHOGuCsmb6YLZu6+WAv8rk+FLp4fu/b+5fvKE/3gBedZM
x7QtG9Eab5M/XkDPs+D2lUVycmzrKzlc8cGLufkn32hpriKkYG6Gyshz0DaJWjtatESHdsFoMXWb
pySRxrBYQfcGH7JmWsOuNs5qktnBTwJuvVsr4RGcjSVbjzpVymkpkSbF7dYcKDYIg1/nIVLfjgMw
eNiMd+ALxYqStwF/m5Q2PWnsLWqd/KR7YcMgIPU+BeDdK3KPZiMk4TcdPMTluT+si34VBUtHE1B3
26jG1omo5ImE2RzHpkDflIY5ERJUQ7Lphl99R01Ea1FKhYZpr4ckMY4+RSEQp2zZR5gqHcKqxH3a
7svTX1935883ku/J1yOZbSYCe1s+f29uXN0diBpyQu1+9ldoxdC7Eg336DvtZ+x/aXgFITdj6+P/
FM8/MsNPf1pQj+h3jq9N5hmrNrPdh1hL9dts1NAIml74lM7Y5iZyX9GtJkubfwxDdqICejuZbvo1
rXzkXf4cP4B9zWhZC4T8Tk5LVLr2q20gjwnqJ7vxGXS3XbCZxeKtzGY+pzXBiQtygDUDLu02Ko3n
0cxsgqgaEj0XX6yg+pZ7zdGbbWlP9j4pXbzqynE/LaR82W6ZnyL08ohWvohsqh8YMbUvtvfYmt30
ye+c/l43LqYa36f/in5W5z+/pE0y9N7f2hZxtpbnBvR1qGJ4dHTeXmK39RO9jXvrnhIKA2EjNw6k
YRnYvE70+6PEwOgab221QU0mPww1IAj2aTVtbrbXzxghcbdLTb7f78O82cXxUgRC6uDXo4muSFfC
m+v15bhqc5ijcibynK+47Lm4WPkBHNioqwKLsitnqY1tcUvQ3fbNB9WGy1eqE4wLPdwGtv1yWWep
M7h++Rxk/BmhN+i3HVrbf/qbrnv//bjGD/QxdPnVOfw+xTcnKzdczkntc/nSoS4eUmNttIKQvN6n
Cip3UzuEQJna5cqrLWoyq8uvZm0e2aw5xbzjd4bAR5340qNmhYdEVmgc0smo1whZuRGyhpPKak4v
CEAf6ce+CGf5RfJdhj03Muzxl6hIyR4y64gDwS996gmGp1zUUzbKZf0ozqZvdaE763QAeRrJzaOQ
RWClXn8MB++UdiYF/M7Flq4tP5kJ3VUAxHuYjiAHRrQbyuLAC596lqxspSXachNwGSjIBXeS9a+G
bkJGScyUtbF5ehxlrSwCWkhIfe5HF1dacMnV0mN3kXmkjfrU2sywxYZVn57HkmZ0kBW5xMdaQadG
J2t1hIhbmwLvW4p4nazmkWB1cpMfYJ8nIat9CWU//jaq+RQCocQ9DFEgVdQjpqF9iYkaXIG1B+G9
UJVEWVM0KS7GssoY4eLG4/vVhmFYtDJcE/g1Ef7KURVKWatMKVoKVb2UdcyCgmYtK5uZLHHKWmcn
q55ED31eVB3Uusss74SGOT5ovV7c5BWms1R7962EV8vWPDpNBI+yyj5noX4Ty4qrkU8/Uqd+NmHA
4w5vPqVRiyNB769hXT0tsm5bU8BtZCWXzFutDD+EQR2uKXhhfU/Vn9KvRwm4lbVg6o79ZpL1Ycv+
CssD9yrqxv1cU/i2kOTK8rjmljtiVI1DpdMyGoTbU31u671GMbqVVWne2IdM1qkpelOxpnTtyBo2
rivUTqfvSZM/FV6p3UO93syy7l1TAIfpq9/OXoOd/sQNBhYxrsL+WEgr71I4t1NMgQwuWdJG/d5I
HV7vMQitM+9c4KTbgaRxWvWSilYvPSWm1IQuEDO8HlJ6N5hym5n30ZA1/cXEcqMHJcwn4gzNbiBx
iZKeb+EO0grztpXgQCFhggW8wAM3yKcX20l/uBWg49SKjWOnTyXyqiMM7rtKQg8VYNe2AY1IQSUs
Lz4SVQocmzz1vOcRERvHEhxDkEQqYY3ELnE6HYkXsIkO0KjX584LiuDmYcTtu44hKdedOLcKLmGk
t4CfxBJIGSoXSKWtT5oEWSoJtyQSePFAYISEYgIwGYS7HywwGlKMImB8YJtBAji9hHLmqcQ03KZp
TZf8x2LjV25K6GfqV4uEgmoJCjWgQ0MBa8ge9WNkoYCTAJIOkuRISAlS/I0hQaYg8yM0F/O2TL1v
GBc80GCRRdFlL/NAzjqWN/BqTesOp4By44BjFQrQktAWaXKPdgVtxMM1NA5fCxcrYovOxjaa/C2j
dVLN53oLDWg+iQ9emstIlI1OgwhfB9P4ZZESLn8YN86UnobONuGLAMWlYHKNYDxoLMZR80gkmjwe
5Ym60kL/krpe9ZHO1jZNg4+jiy9jmVdHQ++K295svnAPNTdWSZKEleG6S4kPwdO4GLygnS+az/Wb
QM43dZ2ZkoyDBgpOEd7xR9+tcGzPYT1Ug/1s0kOFNVGWe6GbycrUGvzgA//n2GGBzRmWUD+8A8Oh
bxCWV5W80gnBVBvb1160BGRhdqNPApyUoRhhJBI6tRfyLtL7SUKqQoKrMyhrKuFWXQKvjoRgc0ZF
iwRlc9BZ7FC6cwdem4LbAjcl/AFAua4EdWsJ74YS6F1AfCcJ/Q5gwBnWLoCGq06Cw3n/KQYrpjTu
37QSPm4lkByAKM/OuVIAs4SaUwU6S/g5dh/7BQ9TSwLTPQh1K6HqAMx61vOZdArd2tkGkkkJbIuH
UcLcRb0iXdZ5TsC/I9rDVSwhcVuC4yYoeSnh8lAC54yL9qGE0g3n6wCybkqIPSutDw6EIC/kH15A
4dHhAsdLYB4myrMpoXqMKJqVKeF7Yb3ygIldPiQfMxrO1Syh/gzMP6ZXvUgSQD1CBwDi2RWSLSCJ
ArOkDLSSPNBKFkGmP8FBWL6UwIMwk4lekZQDDe5BCwcBgGJTw0kYJDnBg6XQSLrCIIkLiaQwjJLM
YMNqmCS9IZREB2xNSsCx4HaUJIgBNoQhaRGJJEjUkioxw5kYJHmikTQKPDG8LQg9xjJQLChMnAEp
nlO4FxUcDB0uxlBmP42hwylCTHtnIW3PgLeBMAOfGEnlSGxISUmN2UY6DfeNJHzYkvoRYZ/YO+Un
V5JCFkkPEfBEXPgiXew0t7Hk97VbGhjyIu3vYxLsySszPpvwjTeBbo8HEQXaqewqfaX2UBO1mC1l
9KC78XQInQVEVn5Mft7gwnz3I75bLIv21JOfuof856ERjdIPSa//UsfoxhlrXTF8aho73tqFDggO
hvIwazkBPPIYpf8oirz/5qZZsq4c7BemvuqO+WCFaytotS+iIFRVnra3FGQYlYH/KKX1twzFit0A
Vf6QxqV+s3j5K4SA9odZGAc36frPmk3iDjHsOKGYwXivYea1DuAkfYVwtVW7cukRbEKCeIYVPTN6
GzOZStQ+tgiWwX3l0QQRzF3+3fS0cZXruv6gl4SqUJvHu5tSy8ewDj7jvND+0IfsXoRgp/Ogd5tJ
j+LjOPS44mS8Mmobss8S5SBxbvNj8vApmYdmeKbLc5gYNW/mkJK8EIbxqA/kcKjddPuTZdf2t7nT
9JWVlO3DHE3GndP1zXbU20R6kb6oPZ3FPqVFbH4aIn/aJN5kH6BDRyfSKjS7XBuB0L6CCa0rRMI/
/CiBv+Na6XPQEihvzrO598B2Hu3GxNRB/habVIhWL7tvE76fgH9+/DB4VXDnknW3FbhgMYL3P6gL
ZOTNmddV8yl3yBrmORgPTda0J8cb03UFZPtaVbAV5VFrF0IMeabOU52F+d6tbLEvh6R5yq2ef1bu
EtDb9WM/fNWcJFj5hmafAtzbDpqWa5vGr5yXMIif1a7RED2NqSwbNLq/aWunOhTcd6fWKqA+uoP9
2mM5drmQvjbelEspnoxw6QiRj+u9Mfb6U1gJcfniEWpUPfgwAiKO4XTEcA/GXB9B4e1TP084QehF
9X20P2lLbr6KMNbXjWj1Y4XY9GRSHbzsUGqH1rLzbymg71rT2vAoNC0+zZzjKpyt8ntQMb4cjW+F
G9dr2x6r+9kerXtRGZJux1fgMYxO8TuRo+k69/vlPnS97n4cXKKk0tn75sNhUafSDlRXey+49/uW
jKZ66HAs8HknA0UdQ7FXe9Hlc1Y933WqEGmiqWcHPUj911l7Uufjhh1aR7zVMMmw+2PQOdZ6XJbu
VQjqfuqE4oVsugrq4lwb6VFvvGBd9o7/1ePPUntQh2gJcCqaBxpP5xDPOIr31dx/7abu8qudYMS4
KTGMB1xdRggOHtEZtHhfYu5KdYyujRJidcr4HPlOcShk0yQH919wEWFXLszS8/eYQQh/KbL8uyXX
8U8B4/pSzgOmalzbEG78jVm5+yTVEsYGmFyIpMSgxEnmz+kE91gep9ccSQFxs0dnbpF/887duq6W
fhZReauOA8UaA/G0nR47E0MnZPvN1kl5vOge3Kk9sgiGZ8Ij8bg05MmYhT5t8RBZDab3/7k7j+XI
lS3L/kpbzVEG6QAGNQktGdRMcgJj3szn0Mod8utrIfJ239c162lPYBHBJDMU4MfP2XttJs0W+YPj
PH4nAcgbDyb4ufEq+9lrzL8GIxu/OXlM+gEiugUx1b5JUuraX37BtPMLfUnvLbed6ICNUe+i2B6+
LHW+/6LtpeNW09c4sZ7nW1Qt5JcE5dv9h3VFYkQCnPph8AL9MNbglu5/Nc3m52Ewu9e0VQLtcu5u
K5RI32KguBHyW49tsetMAj3C3GzebBp896ePEX1Y09ZyrqWMxpuVJ0iPl6fZ9+MXiKPspVOOc0qq
AP7f8ngJJCdXevisp4rqpEz1YRg9+31GiH1/ipUzycVFbF1SnTiPxKYRFbL8pkCSRq0H5i1JhX3u
J67Vf34QhRs77+IfwYg4vTTaeU+sbvbDTJZkR97LfoynTTAnNA7MFlD1hOUjFGzSjECFTAEtoiBU
Q9yTSpzLrAdjfX/tI+FdtHnm96r02J9ZIJzSMZw/a5PSHtskCbXUP8JlXDvWrX1ivFq8dIHx+edZ
AWklPh78lpl47jUwmAvcf6Di+SGTfvnWz2Sx6TBjjzt22bdeYil5tt08eNsG4B16iGqBPkX0iO3q
+c+7o7oSJ3qtuJZH/oMXKxLAl3entbq3gcboi28N+Qml6vDnA8yNs81C/xUw2t05Dvw5c6zEW9CC
rVo+YMMiee/+FevkEN3uXzt4Zu6Xne7h+/w19izd0srGE/wo8nhY2zWsyFVVo3bSXV4f21R8ETRd
HwrHa65VLClNSqhcwq38a50xBw/8aeZK2LOqds+h6VXH1Hc0qBk2q2Qf7wfTjVdtiDaQyi+4paQ9
Tbp1rxXycDOoQwbfHfre+aeYEEnYiUtAxSDIIVeDuwlHMW0Yv3z5Qc14xkIuWAA1fKuC8JikA7Ee
UeOcxh7GOoxDTkjtX32HXbV0OzR9CYO32e5fjNz9oo1xyNPAe+/sWK5tu+8PndD2LvY5R5VXj9u4
x4M+a2g+EaLTPwe5ZJD69JOWD608IT6EYXq/OUIzO3VAXVr4N/t7puc/j//Pf3f/x/fDPY3xz92O
0D1Zzuf7r93/wP3x+Q44vt/850Eu42Axfc8lGG+hBKh7AmwPmMCt/XVvKNoFgZqu/K0KP7qRb/us
fMcAQf+F5M11bGhUnIF+T+IfBRMuCuKCpLLFEas6tz4hDahPWWdS69Y9NX8JB8eK1HAadMKbaxq4
D9D7BLxFu1zgXjCn490SW7VodMhPA+HV5R2LwJhug/7mu5348w/6hYdxt9AWi6/2j6P2bNKcAtVl
v2Q50RQqVidt/q4MgxeE8w5j33KYwgZtRIi/RA72Lhz0Nu4KopCa/keiJAoXIhzsCDOnr8Awes2t
8J2Ljzx7f397OMvU1s5QEFQZNgVhsGFIm/7t/uLojtanBZZp1kvLsQKH5P7MNH/VYKeCdSR5s3rc
u0rpVzMlfOse+wtalvfKMsmNSNFfJRZktPtj95+WihJ9iUiNQVFsSgI6YoJJERr6ZEheoM446/sT
ix1CHiHCAHvIC14xGlB0FmJPOfaqMh7Gz/IYF1G/rez+wYV+UnRsLf0Qx8hiVLrnc96TOyvJwgua
tF9H8HNOEWzMDd0rhJ/L9+PPX/fQzp/u94vECtfpCPgmdjXhKulBMTI8zFZXbiWXKkYsJuJMptYb
6G5guJKctJfZX7L2UrXudfvUuWUHFZdBKk5B8reVfxHG1CLCyXyk3m3OQKQOjd3cDu+JS0xR1QSH
SoYh6Ma1qwl9jBeSiLVYqNqeWJaxT0i7CUZrlS6zvXoJq7dSe0K64YiTMUZ/DUr9Sv2oWCiMGeM1
58GF5bFvK3HLZ3wk9ji8301ud5vX3fl2v9Xe3WutMZRoid1+qzMxH8rWeUesLq5RfhEw8R+NqonP
WL2pD9M6OHb86lUNOCtyFbq7tjHYp6eeu039hHQrK+n2kd8eVCcGuULHjJo2I77HAsEHZqh7MPBQ
HOXcv2t4aGedOvm5VG79PE9NtkkmKa6eqJxd6hjoz7oYwiWIgh0+JucEUMs5RSNqm2mkthgjtsYs
DbgEDGePmqC8BR0s3YYGMcasyqwBLJrTq3SH6DGrwhTaUF5tPTOfnw2Ityv+H6hEHT3bDIDOyZqY
cKReQ2jcYFmHushJpHHD66Rrf3f3jGb+EkTQNWTDKic7/wPgQVD4GCoTrX1lX4KFc3KHMv1zyAyr
hMwbtrwc4y+ZJW9mCAuEAiw6wSR9F7GxVdnIsIGGiL/E7OIaU1jhv3BdWbtptB9jmCknX5GXVwTp
IXbY6GwbKn/Oa8BfQ5zxBtnQ7mDxXgo92ad/DpVAIzDDX1oZpCZHMeGLZUUIXCyC0/1F3NlWY587
q67uCc9J0u50P9By6k6J/x5W/YjiDCyU1iQXlbm3y21E3veHyv9zqw9TdBi+934nK+XjCNZLLiSU
O2TJnrDrm/74Q2bMxOnWPBZWQhK9K+tNjm2LdrDCo/Pne75k3HM1NBaUAywSTCWzibsum85eMV6y
lIxI044ojnyW0SYPuz+H+90FbQHsYPkJgmU+Z9ziw/JK7ofCMbxNVJLjPXpxBHqfA4iJfFuUcMYs
E4hdSUBJ1ZuvYctVPo54CvdDsNDQ7rfuBLT7Lf4YcM+GWX6W6gGEgjWc7rfchYj2z937LXNhpqWC
WL4lG+V+uKOxsqZ4k66dInDH9Hg/FA3XsTt26p/HgozEqzSWBCbe+RcO3IEYl+AqDuCrcDl46ySJ
atGM7TCg2PvD44qduVrjwIJY6vojNgB2klZdnyFzEEmCDaTYMHWjNRpwbbfNgTY0I1B7Nw/Vu9vP
NGpc8ynSpUMtUVdnEE7xSk9cL+QygzW0Ru7QLoNS3qv7Ad8kfUIzAZW5vCVdkSFlzkO6lAvx7f5y
MhR8IEVvk2kcSmKod2OSfZudl569Xm6ayRr+mHf/mH8XvFVFz5BBSPRIew0R7Ozk23t+NrD28YTQ
BUV3OJCnM4fmKU0Lecyw2LFF4qJd+Jxqdmli7bnfDzsSQKMuP9pDWm5MumprF65C0YTY8NslI5cg
HHoFfNk72yG/GoQ1OPLu9e5AnxYO3P1ycL/1Px6Tgi9iqIGK2nwvOl2FAKHi4ZrOIMChAcXAM7Ly
wqyQkEaCXFZGHOChMOW49wtTM91lM2ZX7muGVHwHhCS4jTBcO7a538xgik0BNYbGtJ75NKLhuLBS
G2bS1w7GJi1gyeOOPAh/zi4OKh4U9GqXjHHzFRagmRixvhZei764J7I6e4m9cHwu1UzeFRqDyjH6
U4q+D+EtsyWXkfhKSEvtp0ROt6HBGia0UeJdE4CKkUE1W2UPjGnyPqYXa3sXy6v2RSbixwJrS0D1
XhDAV0hayumyXUESj+JleLLp8G7HoDE3fT4MT77nsY2yzOgQiwn6r1E+FhgMJyGcxyiAbmyHjG4Q
0BPta9Q/oODgd2+Wq3VKxLSX9dnFQie2siY45MLOcSHUcmY6E9gbmH7ha96nv1ozqq/3e/TiKQEr
LiqI+MnLCz2XYDx3PRm+9dW5htg6roX6wi6SjxFx//1xv+6ZItixdRRO1r63BYkvVeo9h0P12U7S
3oSZQ0+p0eJgTwhg7JlAQtNrP1zm/McaMwSmoVJ9VNbsbUZZMhRafooJeU34EjG8wG6RVcqJiFkr
No4mclsiAKf2wxfRiXI+/Nm4JMIJwIe4hrK9aeqYVs4uKYbxWT9kIlW3+8FRdYJ4YgyPaZOhlKgr
61sbLeKBgrC0LurYGFB4KALuHzvG7ew93httBO8oh5NDOWRXBind1qhi+1Eut6ZkLrZxMlaH1iXh
lFF9BhfZnZ7ivMUtg2IYAAIkZbRfmrdaNesxTydk/iYyN7S+J3/mCpR3U3s0Y8+Gc5tjeOpMvCV1
/Q7GjdlGomi2uRiDbQfRWRC4CzoUjpbJWvmzly9h1h+APprvY5CcoAbF61TI5tW3x/xYjuB5UXDR
TzYfgPB4PAmfZcQi+i501Yzsb9RXWDYETmWEOeZpxlIYavXUNkV3Hq0q+u1kGFGVQkq0tRSY0bap
31sGHPDM85s7p4i+RhKKw/KZyZT9msSOfsXvkPvwUZNJp0jdO3UreRXCn4qDdnR5uZ/piQiQ35Y7
f8LgMvE7fGosdeVzXubd1bHb6/2e5SPaM8yGyY2PocshLt2J5vh2MMbc/fDHfN/OVfETr8K0jvpU
PvT5+NmM9XRhLErv23N8GKie/eQth7kn2DOlj16YLmHo7PrWdsOXLExz/Yj2ad0hrcCo1w6bJBLT
kwOH59jHi7nJAetfIRYpJwbadkTtGfWl88OmWYksl8TJ2op/BuRFLihB5trdJ7orQZK18uAuyYow
N9oWogm+5NJKoFVZXxgQYXKGyr+rwQcx+pimv4JcbOGRz59h2KOIygHkysDpNrVZqZ3hTvpFF8Q8
dM2c/DWSMh7UvvhtpNj9dkY/yD3lWQCyRpNdQYMLAaTcFUFcnIbODJ86Qmpnb/ywQum8NZ6ZMEBk
IbBj037zoubvu/efMuFkSOpRKlYqal7EyMV5nNwfmHDmfRNJJCvL3aYdf/SttaTIDv9SnjmTdodF
rw/z24QY4BykmPHB54YnT+BrpmtJKEArmZUmE30T2rum+CssGN8j8Yhf3YhBAFOSCVJg4D/PlrmM
YSpQ0848vIKK9KT7L1P3P3HVw7cinQyH/FjcckmVlIQwvqETMseZspRhQ7tDm5i+ucn4aWZVuuL8
CL5tFTw1gd38HkTFaCYiWnsBbJZJRBopfjCv9rgsVzktUi9bPOoScJIvxGu0OPpSKoK94c/2RvoG
nKSxH25Jbn3mCehREPT66s4+5pS0fq+5shep+9YLMbwUnPOl4+obtgxShqcAzG+EwWX2SFpozazY
dKrTKO+Fd657/VI1+avVOHqbOvMXJhSylQObfY3SybMylLVpu944yLnuP/idH1kLMF43nBgto2Js
bjMucU1/awpJkZBAPz7mCma+q9aZcsQPhwl/UR7HxrRuTkMyqsRb1LhRR8M0Pji0kg60mZK1Jwb3
UPaluayvFbzmDAimTV/GiXJ1YyrMhrG3x7WbRXpblbb/0k6YS1RVilOeOcz0vMo/6ayTR7pHM9QY
75pmZvwZS5znc278jC2DGR0RBaQmT5AruCL/pcZf7jgwgx2c+uoYYL3LtrceVNq9j4ZNtGdVeJe0
U19ta7UvuazrU7T0N0XQet/B51jVcq+0Z70Olp2fQ11YzyWLJyBBlVP5ls4btNHvtLY2RlzplRDC
3s6RLY+WTXAKpvR0r2Yac0HV6GPvOWQNtCG7Mx3ke8YiLGKmnC5IZegrJJW/Z/pVXYGiEnnrGtcU
kfaWeXH9XLdOu8P4ifflzyeo8TA40n4VhRo3AX6Ab5WkO9TIxt4b4hwq5PKumM4LmFrnaGZ5fa4h
Fh8tuBxO743P8TwaD5bu9/d7niB1mzUFqxWGiUqQS7diuLXx/MT5RbbFr9Yjj77g04eQRuZmrvzv
AUksAciUYmsfo8OD1gwyAJO+qRHhBQle7mfYv5WgXS4CniaCSkXoq+kWZ3AEi5TIPKti/t+Httr7
RvebSQbe7QhhoeFQWgDDOBvVdMljK31LjMk/G8jnyINOw9uUdeGNs3JC/G1hgUez9Xv0chPQiDsf
GFOlLzleqFYFpxZqxglMyItyJN9CpeiQChvXVZldS4+tmBrLeD1HOt6BvJx3dtyACl0206ro9DnK
7eMwqPAltwwEMEny2BXIHkYRqgcuUX4VPOQD26p6eYXonwwA1RRYzbBNh7fCnLC89WnwoLRfsK/o
vfc2jvdFCMECQlp9ZGiMSajBgJSU/K72mvDEn3vLzOEjYVP1bo/SARVSbseoqT+XyeN3Ejflxk0H
sZ3URIVWMEDg1ZAEXhPEoekvnIxh0nuvLv+iw3vTeWITDi+DXUZ7bFOr1Nx3cOBXHhavlRbqVLqN
ehdEzieywMG5nCa9KvGvJs34lE3eT7MuxLKFH56Q2Bdnl9J+HcVWspGV2uNkXF559CadEXUROta/
oqWiNMaDwAwBu8RdV8GT4+Beafu+/xks+JeOmGz6RTnyICt5nEGZrwklwmQ5d29GlG4LVSUsdREd
pYVP73D9g4WRpRdPOS+uz5RFJMZ8s40k3wyIsA8yHKNdzuyDEb76LgaGQF1b/IseDVM1yy8uUL2j
ky2S5yaokw0Qp+rgBf2wLh0u2LPw8rNbVBN+bOkfDTOvDgqSLO89nvPVbAykt9ujc1gSiWq/yj88
aM5nTb++1BlrvtDhT5PFwoxl8VL7WLZ9ZW7cXoS3xIY7j621P09VIs+FJcXeqpin2h2zLNF/FlUj
Gd4W+Xn0rb0KNWtYIn940h94whGqb4N4jFpdk9TZ5nAniTJ2+vLRTj1gHWbG/MliK8TL5kk5b1LP
Gn2DfKrTzNry1Ek2jrh8FU1qPnMCtyN2QyajrsvGz20vd6l4Ucbt1khUthFzb3FdiaN9DIxnz/qB
LKqz27PT6PZcJ6zyVTsdJQL8PRVHRM6GnW9NIqDWGT85t8HYEjosHgyBJivSw9vY5lfQj86R2oT8
dRdoyJzGzpkyi9VNfca6SR/HzoNhnxnXPLazByDpmhXOja90voB55GZ8yXKM6IVWZ+zxR8ssjMdI
ztZq7DmVc7phH23GjLLs3rXcJXlCdi/sywejma2j9mK8gjxUZBZyWgg3dp1PD5ibX2Vi+q+gUizk
peFHn7TiKWk++nE/0jp5TqESgABo7H0/VoA33GwbVPRJfOug44oTpp43vdOWe2lQ6hTe3mZc8eUI
Jr5p5X15omue05qrvSoK8dNsrLVTSfmSTf7CzMFGI5OvtOvDXeOJ8qClHj80uqS0HMN1Ubj50TBc
9ZJ5fGEZfxyCUCpBDoOk9Vc4DWqX8oV3g6ZUq+MzSpiVnH7qbtnuOl+jtCRKDWD4wxyOpyTJLlNP
nVO1AfAGnBV4QTsU5FmJxM63z108zhg/eCcIAxg/MJ7g2kVPwYDJHz+oWRBSRu1z5zobu5bZE3sI
KAtlG25FJdqDRwNj6R3I6/2QjA5/t7T6TSj1unW1/3o/ZLR2J3Kth6QYP4YCMVSTEm6UOARaSxFi
wTHMUwRa5KoilmMXbxuCPJ0dch2bJ5gH9qYoVP1Fp+pRO9EPwzMO7MV7SisuBWnH9jXogvyh/LIn
LndpR2qQK4JqpxjnIEjJDWRbZJdOED/4ZKfsVc8MakJ2Aj0JLaxS5GnVRkHH3mWvnhSvRphVZ5Nu
bSqRbms2NFgfp1PSKbyudVufbQNbXSJNNOSD6xw1or1SW9Z1Umwzq9xvqE1I8kBk6/GdZN82DvlT
J1x9TfvwIgUeXburEJkVDJwNRC2+jzZb101xMml8h4oTLeudk5slVNcBMyqamOFzoPQ6zOWXcvzw
vSNk65RTjqARrQBkjF65e2eTX+JuycsbApMtcPfhEu8t0pFvEr7Fm0d8CnT64drYyzSwUMRbS9c/
NkH5w2pj64aO5VzqpDk6nSjf/JJQnLFJGcg0cptMY02zIk1+jtNJp/shsKPXZpiGVxtTud1mv5hj
6avhSQVe3SB9OArhe0QG7YWiqjD7pM3VHxi8mmpw0GZ1jCBM7a9L5SeHrCKvmotHftCaqN37QeBC
J9loPOMMKi5e1pIMwnM+j+NI+6zyGA8Ppvcaa32TpVt8hzYkH2KEE7+VL2Qa5Ou+y6pPkLcMcHzv
t8OYXZQhMBrHo4r3wn0DLv1UeJV1pU1lXgtGLVfkePo0tMZFlwQs0Jb69HuEtY2Ok3Mlow9NT/jA
BI92H9t3es6PCehH2TjFK2ju7skxgpVXlEzpqUMLYEHfnYHROTeYGXeWibiNqekRzDAto6Zw3s3A
SXbJZND+zzzQFgK5wAhk8mUoLFr1gfoFlffNr5HpAP2Y2b6qesdQ2wVLzSTZji7K6oOXwq+vcVZs
aVp5RHjRJJta6B8eV7oVTQ+qN1M6O5uuzm3sTcmeQH0IVbm3+0NxrIJtWfX1wasreoasmnkCBpVl
NVvreqCriczyMtneXy4trXXVGR9FM4+nqGuGx8SV46Pl1XIXYgFkctMhImKanHoBuv/RzN/Z8T1g
VWo2bdJhswtNf6URXh6Yvjt0PqS4wNO5+UggNKlH1wG71rOmn4Gj0Xjzl/A95bk7rGlErhuOfxVd
ckbgXD8LMoF2pVFtbAOmmR3mDEUmmpMlTdUDiXXhHm+jvTHy6s2ec06+uXhscKZsXTfkGhtYbyJJ
moOUGQWDVaFlmOoDUzHEiDAit1U0yysZLn8fkrANYezPBUl2Zf1dFIY43w8Gnu91gi+QlkuI5ViD
o7eq5gWxv/Xkd1V2MBPwv7XMRUF0Y0I0nplQtY+BS2AKs4NWP6XLoSlWjeGiQPIbsdFMVTcwxYl0
yj4tQjzg7lr9VkyzddJUK6escVJUnEaK5gbcPsmIJayFztqCmPPW7Vjbt6TFKY7bTx96g7bhNBjD
Xk3EVLV0UjHwlAGBm3GwA33z0gk/ONPSDs4hNvWNSudmawg873OmqktilPOLSl8hguUbaSXBnkiU
9hVpCBt5pcnO0+pXIZCZuFM8b+phhIScI9YQgQLir+JTWC8qmPJbRYW8Tv1CIJqn7jYknJiR+eb0
nb6S92hss8Y2joYln6fZ8B9GQDuvk+Z8TzCK/dlX90Dh1hmaoWpGA6fbr7Dp589RsAf1Iifd3e8i
ELmIakYjTotgZVZlfLJHy73VDjQC15oJPSJtzFHaeRyGX8NgdY+zklgZKtRAHS3YK3tJ+IZ+hZ1q
ytmdhs0GPvgB3mn0kbpjv8sG0zzaSffIicYk3zaJ5OqWNKs28vfW8lWNK/K38USchr5R26hfBthJ
5J7Ju+MwPtD1aU6a0Wq1ipHzHNDbnkRmmw9k0ehNO5TvhT3gFy8D51M086GYHfHUCIwDVXWsKkf8
cqVEV9yl4/PgNxeqg/AwJCZy2ypL3xgHhg/JIicPnPbktdTWgRu6zyXko7qlp5c58amgHdWm0cqP
UrSQTt3t4cox47fLX0kj2fIk6iFPB9AaMu6PFg2Vk090nePa4TO66XRtZbF7uN9F7NVvfKy5j3Ng
XYijRLPWwy7MAs4VxzCvqJmrLZ1SQSp4bl4rszev+WBzRU9ZEi1Hqpex+ywMO3m2faVeKkpkolI+
S2Gab4ngrZBG+fet+2NGTwzrXDh7XxvIJzFdQYQNr7RR+s95osUF0xBhk9Wuy7GFwSgrLhlwtXaY
UTtGiHL6ojH64gzt+JI0aqCNnmEAEAiWu6Fob56yk1Waz856Vr335gaINadK6B+8JAZjSVp9dzp4
a6V8SjjV97E301809WM3Yz9hzMK2XUeA+714DH4uLllSjlBoxzI/5iaaJ7NEvEM3Lnp1FdppOxYn
P87HB8fEbBYnanEOVPkRky3wRdOKTtkud9zhkuakeQa6i761l6KNr8WPPvX8XaXFr8Gn82t1OcoX
GwFWk5vGMy1kgDZzmX0iXPyQDCfP5cyfGNiNH4VGnlCFhnzi+oncPsPGlyM3okfJqICUsPjlfjDA
X6zkHPoncD7kTvjhvBlqP7ncD0nHgKOJne97BzdGZ2kZUm7qrvttc4k8NvJRc/U6ZMbYHVL6r8zT
iZyIBGNmxzC2FZM25NUWLkiMjKjZrWKPEqtZNVHBULcHY9Ig3GGDB9kv0L7em6lB/8k1vL1g9nXw
aPuus5YxXhOHbIGYTB6Cn3jQwidNg2ut8qDYMw5QWy5pzrryaCiDdPCW9nDjDvb/36AE2/Is+9/M
lZtv/f2/flPx6enhu/j9X/9xTZQiDjn5v+Km//zS36CEIPxPM/RC16dQETYYgr8pCcRQ+zicQxH4
PFhW7E/+6z9c8z+FZVnC/JuOYP0bH0EQnQB0jIGORQkUBu7/Ex/Bvpva/918G/q+bcFp8BbcguOZ
i0n030ygLe3VpmskS4BGOOSyW8Ywu8+WECZ2oHRRs9zb07zFbs69+0HEFm1Wk2TRKaOlb/3yFp3Q
/RBUk+KMXu6bLRGQpqbPxJA2ciF6JjoXhxQ4qjZhOoWybC/LoComwY+SC2FqiQoTnHXSh8OOfQlO
IhObV1Kkl2iUeK1oh4nOukVFA7KT0cxliXMs26Fel8xbydbB0BB080s/Wdm+nudzB3x7JTIRHply
e6sGGPPGqjYNrqcFFUmcaEjTCtFCdsuyrRj8U9OG84c5nspmGtDK5Uj4+OUy+qlqIejzRJeZlqxD
oiBleEiIcwMxKcmctR2wCwxoeq6cbqRfAc51FUV1v0XwS3tJhs4BxCHxpquhYeARNMOOpg38JBO/
vYKamYcZYcHMaKldb6OMv60kq1a4TkrwpOZvx34NFTahFBzjVhlATpSI2xUTYGM1B4uKyWU3kqfF
gT72W23SwdKR1yK9n3Z4v2unzvZsMP9Fts8zdYR91JncJD0bee34jyTzPUKOOmqLYsgUNXFM2Gzo
h50tG6JrMG+XYNebzGEYIq+gdCym6tyUSb0RS+TnEAm1jm0ZbdPGfySWiaQlrQuGyOrWkhyJaKcm
MjzjGfsz70cWZa8oU1HYWENP+4DtRvWcWt38rezd2Ay/x5DmRhGZ1cqC7DdMbb5RtHy2eZW/eAMp
lQx20VwpF4ZTFy8LsEkjtgKO5iPYCFi1d4VucXYZw3iMDRB/4xOoqfiQ11QaWB9fGZQQ9KGNI/6t
a9HWpDGn/hlPgHWWnvO7n4sBzq+2NoPFx8v2+jHpl10RLpDJ2o9AZVdtnvcHHzkvWbB+v5JZnx4i
1y83smbDOstyOg4AcbZZaz3Ns+Wvq9SOX2kjsIEqFeMy3IAsQewEtTZups2bmWXy6Jn9J22gaeOg
PV7nwUi2tSi3A6vCoPpN4DosNZTu+57lhzArqpH8aYrR2YPRmW7zQEUcG94bnkmeve2dSBbGIuWY
yMJGjasXfKrjtM9Yt9DL23QcNedZ0A684543PdfEKneB+ysnrOsrVkfVeOfOJaR9CkBpMginRrRX
fvAq55L6u7M2eEpxYSfRvFPVs6ynZFeB7gsdHCGN0U1HW7gr25n2aZyQWo6MaF/4m5AuASAVilxt
IggKYzjSxmTvrLg790k04VlFL08Nxg6JDS/+iz2m1r7dg2x7dEaxYyq8Ey6mm6JniqJLRAt4nMy9
LtJDzdQWMPS0o3nHflVkSKNauavxivUdDkj2I0cvj7OrbSU3e6yrrbtOEmd4KKY3rQzqkBoCgBEQ
lWjIFzze4TUNMEGaAfve4KgGonotw79UBUyqgi9yUYT9ubZpEofGBsR1vReKz/iCkhNMIbdXAawc
8G1vyaAWimEb72ShniLIdoTb0vSJB6KiK03d05dMsnELRkXGd8N7xAU/38iM/WH0MfU1kzTlsvee
scId2yjYVfwNnBc/0QmjLRLkuOfB1oZispWlQMgSmt/SGlZGs44KxFBuxPBN6eJfaCpOXVj/irIp
erDpC6+GHksirCzEwqMv1vU0xxvbZOseMRlbNy2x3gqzUVfSc3ONdKProIXPOFyJJMYqlfo7F+P1
PIubk0QQJERdb7NO/XQLgxjOMPydNO4PbKbt0S6pnxLAlWy9QeiOc7OJbbPeU28SW+Gmm5JL22ZK
xDEG17ibpul7cieHums+RL2vDpgIemxf8dWRznnopcNKNF4qWrTrphyA2WTFyW571JVEfrc2EfXR
IfXNag+hF+LhJHd076aHZoUY+h2vDgQGBQIgmINfA/OqClKmsqLuEg/NY+ODBU+r/FfTJ3+ldEfO
UR+jZTHKfhdPH77O8L5MZMyhoeQG5a3rzd9t0nK+tIvJ0hLhvjYgxdNq9WDf5sOB2ca/prGqtlbm
XhmtTDvKzw2syWbdM2HbUpU3R5aWJ9N9abDr/PKHd5HkP7SfZS+Yv1DoeKya7iAlFenwW4dF/1Sm
/XPkiYDG9Qhc0wnParaNNaIOpNe0/rNrWkYnsxo3+Lv4jAsULJF1soSknUHrJo9kuPEtxwTDwLvE
POuvwvuARy5fzLg8VEpxVSkeptB29uZMAC0Ov3dHPZF+k5M0Gy2D467ejpLJTvjTonNqhZO/lsHQ
I/BxXsyqyEgXi7kwN9lB1wj+feL63FEqTr/GIjG7+SJZHPl5jq4zDIdoZ/Y1VsqocraxGN9EPP9I
3Lpe06DYWIPXok7rvioGutvK1J9aBMF6FvDcNCKgtc7T/+buvJbjRrI0/Cr7ApiFNxEbc1EoT09J
FKkbBFtSw3sk3NPvl1kalVrbE7F7uzdgJoBCgQWTJ8/5zb43UIu15oqH38UsGXnX0EggDy6k9dB3
TF8tzwQT5mrfIGzkO3L5/a6jVLy1fQ9tbxRj7slDZZspjtI7FMJ3zoTnXMnsuDaQGowB/kLIhFdc
uf12yTxKB40JCqQHVChRHXgNVZu8cVwokcAPUTNDQViPDoy1DxhCn8mdDpsCu8UzxJOTJqwJ7E7Q
3DYStpw6/RFSfxVSlXMB8uovQh9frRQdkaWH9mgp7mxCMjy3viaU8N3Oudf6xqbEnaNQhM6r6fI+
h5N8goH/7Prj48RtBNz7Ru+A0dhpr31FPoqZk/Yx0LOH2Brju7Uf7rF9LyihnIM0XajNIk3fL+tr
3vDw2iY8uTgGgNNUPVBLHUgsIvSoTMi0moNFQKcjSTpIWU3LgOem+/FDTQa6h84RId8KiG/G8b4m
kzrgEaBrVb8fme51c/8lWimWd4uXnim5fk+R42yjtTpmGhIujhfvW6s2wqX39RPeJuvOKVE/IFVb
h55tGI+GNBeFN/5pNspmv3o5pB5shpEhrXAnDXxk4SRuLQe/vy2JFcLkVTOsV85yAaW1SklZLX7p
HXzqvQDte886CCCQboewf+Ohj5CXTnbm8So2CDOBUKvXE560UegwWuPpXfIG861bG70PBP5TRsEm
1pBPz4lIyRoicmieHfLkGKbhEUEus1yNmDjUdQ/VsBO94Rx71LyPzC7usyA1b/SZKvTk2N86H3MI
tx+2UEv9O+F85P6krDjpGC5jSrm16/KsjaUflpMwTgzeZD+sYdua8bDzAziyGQL5COXcBNYK5F6Q
U+s083ucWz2Cue4Xe7DbLdrd6BTmE1PSeRujGYA4vb2AqaFwYOOhMGuxs7PAg1KpXREeIBkQy1dn
AZ9d0/sHq7G/zCb3CmXbG7QTMmxmnC+VD6138ahODIihb2WW/6C67VhhDw5IhUFeZwQJgsdMEJwu
jkOxCpU1kcHGyYr6gw4ubF966Xo76fL9XQTIQNgNbgNAYHgL1s+tBSvfhOuTj2P7UgI1md0GHaaW
6TbhSHaDi/ddNhCwO5B6wqXdtu2TpmOlXVResnfy1YJjDFnXbbMbt/IeDeYYYYQLzs7ikpcoO23Q
q4y4CeuXsS3duzVKH6xy/dxQnGIQ1uwbY9oC02v9vj76E+bbnutooZchNR0JouE6ym5XM/9jzsCU
FPhcbtyZJHIRmDe2gREEgchDkIw9dRioj2iRhZZACzcV7Z2LV91D397GM4hIcCcHslXMPzwIsORk
Pq/FTFRN6RRnEYICtA7q2Yokfn+gXFXdgA9wb6d8nYGAdwfb4+AO5QnffJ5N8dbDnjYT722BAk1J
DHSyqIGW1mYcIuIx4cYZkBPNLDBAyXZFrokzveu0Nb8n70KECkXaiVdus77frfGXpFmWczcgzssM
honDa4c766FHbh2gArSlvP+adqX9VBjlTSfrT8RLJ2uYMQ1vALvYDuDlc9J7lF7j8St1Xv/OYGCn
1o699mJHH3A6+lYEGLPPmHZvU+15jLvhJXHc8pAm33oNxzlBbv12XTME9NHuXM6rTVU+F2+Bg6Al
Uxl9DSgiYTJajxQpiV2rTdeRPWzX15Gr9r5kKOHMefVnvNOz8Y5rDjBVNzDua9eHZoCOAfSzRY3M
NPcFGkNAg/dULLmVnJOnTzX1ZUAwnZseG1+AdVojF6Ch/9V0wVdPmmlvIpc3Yzv2n+CaZRQYSB7z
kCYUErfmwn20Bs9eIm6rWCPP1sKYbT3/hL7McrD9HhwfigMBYoPvZeagYgF0ItOqbyYybO5o8Gg3
bUuEW4VcHJ5k5sC7eMrv52W+jeP0oQM+83FwSbYLh/+/MbTuDAALuQ0zOhWa5ew6CWYmDgcZy9ON
b3iTAjIyqMHhBoMZy0MDFEtgnCqn+zFQ0fE2ykEG9CXDKpT7h3la36ymfJx1U9yO9mjuU3Mgnu3t
sKgrGVjhuBBBjHYYk3GtBVST9MuTOVqAESiOlF5n710m97NtuvvOwQy98tBXHBt3n9rOfBBljL29
a34erDRHAGOaTlphTpvA+Nr7wIscr/wzA+FMDhdm7jg+mEy2iTJloiwz+9MYjR+D3EBwxVbaPIzx
s+VtY+KC2wrM8bYo2yK0rIjQso7vmqb/3rggd+tk2DmF9yEV/NiSRLLDbFdHBp4MQFA17V2bJeE8
AeD14nQX8B7Yz7Zr7Q19NO5IynaDjsFFG6B+XWngWD17F9g6IiTpZyRqkA7QIIxpuvkhGVxix9ED
CuRN5BQ9Yh0qsqmn9ZuYc5MS9N/71ABvFNsnVP4Am93okZ0SzDGFofyGQ3OyLUZeJk0gnIMw82cb
qQvTRllqSvtyRw5iCN0IRJGBiD/AAwghi9A3mBwzOa+NNtQob4fNgKK8U30y6/T7anK40sL0AHWA
sJiLP4h8301YsWQchltYYjbUD542vUSM0O4a2OMxhyf+dgH/bQDkAqoTPA4e/wKkVkwzWv0zIJwx
aWKC+6UJnbZ70PyP6QRGLsMcMcSi6LFyTfPc6pp55j0F+Fb1V1FbZ9VSiwZRCFGJs+/242bBQx3X
522gJTi5yEXrtMa5lgvV5eVthLpJTreSTJwLHaeYbIYj2Aau62YHAHoOUVvwCAYnOqlv6+UpqEUD
3u8MU+96EvoA+8wp8NGcvQjis1yo1t91+6nb1JXWnzx5bnrp6GdQZTVKEyfVUatnE4u1fOy+651R
gbnRmXrLSpc6Y9WyxhQSlqntxRxZ5WUrFKiQ2z4+FfJHK2NhXn4kKwOEjiZcHtoi88/uIEZiEVS0
ziJ5HAbUX7wBHTqskoaj5Ckom+2at8/FcDuQtCG1ruMyqT2QVbfNndlF6RaAo0n1BEoNOZPhbPWx
2Ix6PW01McYIwGQTTsPyc/PcMwHlMtnSh72DjlFX7XhepbGqWszKaPW6cmRE4S4x6g1z3UfFAFH0
GNVSDJrruopo/VhhTuf+ZMcoYkyhjR3Yr/Tj7Mp0m2c8x5IhQ/YPi2b8kDeNGFMS75ALrwujgKFI
kA3hMBimra/HwOxQoT8Z0CKDQcubo7KNx3YD5hQxOjc0VkZ2p7VcoapCZ60Sl66WQ94KBBaetswQ
KqZdzpN4Mtw3EcfTWTcwcG+T9Ha26uk8yoVaD9ImBvuTjlIOfHVQvq5kBLyI8az4R4qZhBnssMvX
8s3I7hQFKQcJ2B8Vw0rzfNTGpok8fwy96rpQ/KrcXWYkmaontZ7vz84BDEV9nfRQEasU0YqKVUIW
D3cziq0NSjPeGakhxLlQWgpL6TJ9XVSS29XbA7wWtfIRHe7+bLQgCBRJq5VnIShzEUNL5lanLSKs
CpBDKJF9rB3uu8xGHkZDTh5sYTh4U0qilGlSVeko0sdY4yXDSzAhB5YGOe90w/4yzu0ATmciL7K6
X82W7KyXWacJKFU09icMo0AwRctM1XaoENjIV8hyLbgSJ3pD7ewJEudh1EdnLzLjQ2sFn3FInXYR
1q1phn0D0KwU2BBT6Rac/4ADLTXdb5n2wQ5M1O/LJAjxZnxZnPjWyhBVQ8Wi3gTJFOzL5VuZAq73
eY7LkSxdZhb3BXX5fRZv9ONUjdBUmTQcMzsyt9DlNBMeT20VL8iIVBuAPLBCy/0gAsH8ApYdAlEf
6sa3tnE5/ElIJ07CISrV8pc0t6EcZrwv9cNYLNjKONyCrkyXUxkAmx2Ne0zbxUNWc1gfpyOylPWd
NWsV1KQp32edVJcFP6kPLrVT69tgTciCBswnXGwMM1N7s3XuC5hSQJEB+FrRHG3HCRS9G7jvWvHS
l966dTpX2wQFEy7TR63OzbV9PXmnPsics5912M0UnXvnVd0pz8aXoBrvxq5G9a9membzn4GubcVj
L5Kw1wDXl2iDCYJl9MQ+11aFp2a9HvxBzjKrkXJy5GxsaAUremb12xiUw8bCHas4l1WH1H0BzxDJ
JqAm5skzjDcBoRHsh+kBsp7NUzy9wCDrPpLJ2rjmdMiDVYAnQtGmjYqnOcamqq+yveMxvrWBMe88
Q7yOjk+415KAGtx3CjYFBUzxVnlIihte8seweikK9FqA0BYXQ4sFXIap+oMfHA95uNmFlCAy8Umw
6kM8mt/GcvyQQmbV8L+I4+hxjbxlOwvynoHhHAYYRAVpCfC2c3ro4Pjmpe3zBheMwbAUcSxyH5C6
jPTZ3Tojnm0WzJ5DAEA17OIOybo5hn3iOhsczzfUFmR2bUQ0Q1uPBkgWyMbM7CAOAs4obvGsabdW
H3xihjAjdsYUcyBGSPsv5Aq+THNmb2MHz+yJDCOlEIYSgNuPC+Uyshy9frSAG5lL8mnsKhNWeEei
ivxq2FcJmM/H7nk1+cex0rojBH9bLdQ13GZBUkCMJELbrStROpaVZzvHpBDd3fFocXc5aOsspYAZ
5LzZZVqiWfNclzARZ2t+0Y3S3sfj8CXSBDAT6LfM7bnN+iwhc5ER+EART5LqLebCMA93tgAL7H02
6KRtmDH2PuSaCn4GJtfItLayCFVGH9eFM41gFewNL8s2hpPc8XBtZCmjAH2zs7G+DscSeVmrQPg5
pbzqIbn9bD82JWAQ3E6Rf+PnlnSDs97677Ff67fI3VRMz52HxgQp6GTRCFWmPS2uFt+02ResT5EU
bxwYkssGORYANElhPOHE94o60xcS29UmikGfTOCmfSO+4d0KRmk4EMThTTcgezoztUtcIPlJM28E
Yy+imPg1ATf8mFBYYWryTdP4GyWQOMdZczaMXttet1x8V7Svjo12mDfqf3ZTH07okr3UGCbuExNR
MGKjj+6EOYabj2QKohzhPxvSTRnB2wG7Qr6P1zDxdAQEYOo3blI2D7OGccBybhL30wTk9lE/9rD6
au68qGkd0Bp9jE2K+47W1acKTbbcGwZQYFa5j/322Dp2hYEVUlrpAllq5cVuwlHZVTFCaTHDaTrx
BhfJCD0AqpLl3PPCQmQAoCdFB8F3k5pkcom22IszUrp3u/bFXDNY0da4b8G1kZ9N15dp9BH4i0wy
a6tz6kw8nxaLFK25bywwY4WR3tpp8JI3aYcvIRYlBrop5ENKRMzTuxHXMiZdJWqEzc5Llj9iDXJP
FkHGKEb3I4HnZ1i/GmksWJgB438N0HgchnGD+sBdmmJnpwefRQTsyRlw6mSXlyRqyCZ7ZzSamYw0
gXHwFu8DAmu7dcGXEa7zJqMew4TPQXw+rt/rYvzcUjlApyzfTN74jjiKybzWeO6RPCY7AqenjQDo
1vGECL546MviO8lAe3RDkEO44ypdi4g8bl9H6Qm7EmjmPxep1lZnOFE40sfFC3lNyMTYrZzVom0J
TgUvXb9MSIstVXxMXft+WvqNHnTPgFWnQwz6CnXlYuzEAbDscFaLSIc2rVogHSM9BFEf7fvI2CIH
4regrhuT0orQAI5HdnzwKUz4xnoSqQ78kpwkZTo72lL+RJmZkl9soyPh2f18RFfhriwYeIKgeUjQ
hjwgNecbYQWm5dwU9inX9YUIH/3yOZjgapO4BWBM/Mog2ROhEMS6sLzNrK9Paj1G6OYBeBeTephP
pO93q6A8mebPUzS4e90qg7PlBgTWmN9JoYUGkiRR0MqslFIW9DkCIbfHELIYHGRDNVAjpq43u0Uv
yhtr9Yub1RBQC2Lo5Mw8w3hJ0b+YgNVv2rh2wsClNuOafYaBIwApVy5USy2mrGBKpZoVrMJzvR8T
rI+qVGLqcwsAXGZ8b6TKyOLzbBc2ARy8Azy74v5bLDUhBkDeZ6yFOsgidJnqNRtkJY/dMpH/kJfM
i9IfV8sb1+lgZ91ti5SalJ7XwrXLcqBg3kLCHuXZgMlfmMqvwmaB3DmaoSs/RxZPT3qJiJ9lu+Ux
i5xduRAGXhdWRagIvohUrmqqLYuLmrDJfCHPE7x3IetTKEnvQbO95fKeXPS5BfyWdnfIPnv7X9ZB
7kDCd0UBfGHm564A42dzpKDK3W3Ij6qWVEo6ieplylwLT/MZp9Yx5knIN5rEMwCMbC4LQ04R1tWG
7ZdESMpbJbkZOYsAyFefVUstoFGhqT3Vzbaf+hSRIO2QVeSp06zDI5h83lnrD1XUIwgIgBLW7Qy+
qml9ss1SVsAeonhjeh33mAz11cJLRbCH2XxfymkdqjDf64UsKcP6yaM0LyRorSeEq1LuHZxuEfSP
e49py0zaQGI6KNilxWaW/HLReF5oSBd7s6qY8/xcBL5eHA1MTqEEgc7kdy13a6r9aY/cOBoCkJcF
Ogw/WlYbOKHlcY86A5hJWOL3EGH+hRYR7a7I0SPYAn9EdHMC9nIcXDsc5RwRwD5Pm2Mxn4nJ46oL
ESMLecZqDDQHmuvu1qd8TeZjmCjiE5I3ANWoVlfOTWuh+koJiARlOWuHVYoBxdlKPjWAc+cNVN7i
psZ9EtCrkMpBZRM9RwEkaPU9Uyl1XyZHSfn0kY27B8wef6Wc4wli9agm8WsPnOwIaBYP3UlOYxoN
O9wxr1/7kSfMUlCX1CFuRTUvzHyrOssB/tzKraqLteNwwJn2NMhJHnhDyO2WjhTVavOitORcMEja
lJFDMAPpVypDCYUnfyQpbIk/XHN5ztas35tyFuo5Pvh25dyu+jhzkPPs0DazxlrceEWbwqbqNgqC
M6N+U1yatbw/u97qjlQPturUk/Z1cYvupM60LkgOh5Y53Hk9lxC+dEYZRd3PxZbibLDHcAOx4sU6
Je5RHX1BrP7H0VVfB5avvptSVYuMEQsTE/OCrOu/+uNo4blkr0+ayL8ksXVwwdgeehCPvGTl3cUd
goFrsmrHaJYvF7musyESeFQhkCDjF7A9URUUmfgdMq1/XW3D32bzvNHlxgQvZURKvEK4QIH7sJ5y
6/JsqlMcFxQI8NyiTien5V3p/xEt9adCpkf6dokPrkylyF60pN8giYzIGkf1OaJ8GAJu7UPDG3lU
5Gmp50V11WKVGyaRwCQJyLmrM58XrUURzJR6fvexXYAu4epmnlR4cZYkbKx9njIJHCdxGssyP4P3
iwmEqYc3yysjmLbJ3LI4NHn3pOFM3DYfLOFbxyAX90ZlMH2Io03FnGY7k2vBNam7G1P9kQiCZCRv
LrMYkJcakf4GrrpsLJf0dYuEKTfyGYE+stfN+LUhrwnCsXz2G/M1G9w3t/Dv28ZAM0/L7QOcV5tf
27ktsnU9NFnGcK4PZ/DwN73XvDkCkiLsZyjrdo8KBqicJZGCK+WXOMBIXIxmuSvQQ60SXMJTMouj
5eeHNrU/ieUGmsBdDV+xNh1Y4qa4z6biSw2xlOLGHSjTauPl9VfS8f3zSK4SohQ162R5LiL9OBCP
+XGLwM1SnbwW6WM8haJtV7go+YtHP4usjfdkeNEs6UrwC9z0YS6IjNMGOxB/sXeWycSYIJVAZZhO
TYe4oYSpQc0Y4fxFqDqDUWUOYSKr2AN/oFpQ3Syt48KlrU4LahZ/1Pqj40X21yTqFkoTssRTE6Mi
AbH1J/0ltrUHLCU7LFTz/OROw58Gjo5Gm4xPc9sjRFVrwV49jCSdQX5mGcW3Tj9Mrn9Qb5GgM7MV
/XBeKBCPzFO7nIAh8F5bBuPBKFZtHyRVcJ5LTz8pAON//sW9oP/nf9H/WjcLTG78zv7a/efhey3x
jf1/yU/93Ouff+3yoR8HlbDIv3R2CiL5JL53y/P3XhSDOj7mCXLP/+3GH0DLj0sD0PKdVEm1JQHf
pV+HX9GWnmvhy/Kfv37BXxCaIQqg3fu3+n9+5l9OVrr5D9220LhweA4s08fK4QdG09ABbwKj9hCu
BHRCZfaK1DRwsoJ0ySf1QMfG5C9ITUwfzMB3eTosj4P8X5CanMZvVhI+ZS4vQOuZyaLD/f8bUBNA
X6NH2qrdIISDpKQM/KaeF6vzs3VZ18hXbnYJG1Vb7fU/ts0RNQ+IiO3ml+3yeKqrFrWBGpTpx9M+
noJHiOcwrnooW8noDZDHiJvyPpGDdN/PIfr/PORyJe5BPxYkbdl82amrEMDkWWWb2qv4666/HO66
z/VIqjWjLLXpxPSGNRM1w59f89u3TmoOc92sWr/tczmzXvPwxg3IMl73qYz+MwU/FHKKAZe7bqR0
W3Vn3GG6s267SKmgczCg0ibXqoVHTf7Xfk4C87JlBZRowPw6qU+rnQtqc2fjo2pfd7we7LrnZXf5
tb98wd9t/m1dXNX+vs/du4RKhHD15nQ9kmpZgXeH/Je7T2TsMls5UbNqqkUmV167JoRrVHrkZEKt
FKAcNmvQe5dLeb2Kv11U1a3U9fdjc92SLwRO5DYg3TqboRs15/ac2X6yqWciVwSnuGvVTVqXTRJ2
RqNfdlTr1Ecun1O3tIla194YjHt1ny5qndpcQgtqrQTatfySgvco0AtSmb98VjXNyX50hTftVe/y
cMgzUt3LQWXXSjazod2rfDqOnC7RImz0s1qkkzGeRPGukt0Er+aPZHcuc+FKrkzlvm0pDAWVn7Bf
prqhTCfdUTUHpGfquEUpISmrLf7Y8JFl+KgWokd+jhR8h5+qSI+ej5+G3Jj+3EMHk23KwUIVMCIZ
qqE0RNR27VsdoKnCrd7Mn0UNctQ/yhuqqKHKG2or8fbndWl8rDLYw49hGQSVfZxVdAx6GrlLn2Iv
8ojeETR5eVayWbEKsn9pWinm0iiywaVqt7kaqpRCXamaSrYOZ8/x5JSPOF478H31O/WPVSsVjMsP
4DuCuLwoS4rzQYSNhemZ5YPmAd3JMhDk9oKN0vX0PSPztmZLMcGV924jI91BRt+qqxa23KBaWBLc
+TLCdeR0bvAaGXmqqZwufyO4xpDqlh4hI34F1BXbs2qpb9OFthxn2wszg/wBQIv5nCHMjhbDQgVg
8lQITzQfpzKad5Aw2jY5VhFFbnpnf229sEkbbbNk/bCST+WUANISQjO1Ab+FuxBgM05KXRNb60IR
9SaQGFapK3S9VtEejHd1LqKV3AC1gZemr2KM52RXFaKWrNbCLqpBa1IuLNMI32B590nZvGBu4/1k
ryg3MTVStZ1rlceGAmjahTTU0LuzRuLmog9HBhcQlFKEA7ELPsUS30jAd8WGuQrPSa6Rd+hkU/Wr
Nftg+Hmzd2SkrI0WEbtqRnLOqFqQ31JupvhWiZsZcvKJ8OfMDyMDbrCoaNehmbnBe5TPBvGrEitc
pGKhal27/ho0O3tN/lSrhIjf/HF2d0ktuCWAoiPVWZQYgcbrnZBTTrUqiQfzkLr1ERmbz41d8L7/
+c/6UAr5Z3/2ZwlNMGet2V7/w8u/aSU9d12/tOdmMEyKtrdYqLbn63+puur/BatEpmYcMVTqogMy
N0uo22Maqv9c/bueEo5z1FKtqFtQjt5kHjM5cxczBX5hZvnul/tV3R113gdYNy1SslQO/pcnWN7A
gfTcSSzjcF1l2+U9HCBnb8oSZUYM/MsiXos09Bxqx+qq1JKl0Orj41XAEUl+sn9ygp6BWCTXJPso
o0jG4Zjt8MdhxBcyT6gWuo/ypda2I9nxXiJTLKD75tBsPXnPqwJtSYgfZiUKFIB/5rNaF1XLF68e
MvjgyPWpBc6J62aoKaFOSYlT1eoM0J0YHWc8ZM6q5fkoLGJ/3s2nzvuANQzuAZXvhqp83ZTlzO0g
69eqiD3OEPkDmdqIdYPxmwkvN7yUPLz07XaIoJUgwJTEBojOjmdLXf5OXki1WBeflRBFmCnIDAjF
BSavppwIWvJ+HjS9LDZoJQVDnTLi/UXT79odOtcAu4rvjW+kl+q9Jwv8cWx8Jl+Ns5kM/ylx/Fh4
wGzP13WqW68V5TnVVDuqzdeuWmdlcXIwF/dG9WxGaJi28tCXplr7y3EuTd+YpB7fAnRj1PYARm9N
KX6L8zfJwX52Tnr/VJvuuBXCs7c2VIktJjYxDDJ0/aaqzLdmw31WyFByUCGTUfHWsOXKXjXVdl4q
0HrWjFl8R/ZK5momOch0scZZqqZaqRaN3KxaGsJWDBrydrt+RnXHJ0uQfr1+Uq1V3cWViaHcJM/T
9G5DaCL7Krd9PVIS4WJjpg7WewQoeH7I76hVPKOaKimuWtcceV5OskYq49J/v1mlzy97qp2QI+WJ
uR5TffzavWz+7XDZ9TNOkNWHQZD5UOHwb2d52fFyDK9FfjmOfBOHJzIl9SzzlyBQSLDIfmTa4zaO
hv6yTm0QcqtqqcXqMxSpnVXr+lnVFStY5sKBjMRe4GYZWFVTx5UH4IE8lGbL4VY1L2uvx7l+FSMi
uIOiQI3o5/ddv161rjv/csTrsX47xd8+ct1vTnlT+Onx7zI5vyV2VBcR/iAkXedQ4/1XFuia7VUt
28EnJXKWb6qnqwzZb1nh37pqx3+7Djwm3CmRw6ORYY2l4gXVvH7u8i1/u10Abghbt7V/nLF8K13P
XbVwNeElpZqXLSoNrPJuwHx/bFEJr+s+jhE7p7EF2jxZxynFHEh9SC4uaTB0ztcQmXzAE7n7oQEk
vhkL6rsopxLkleN4hzyQd8l8qMScp0I+lQm5Li4ruwrOHCB8k4FJxoXX7Sr3ejmkOojqq82XlZfc
7IIko1Gtm8n3cHLHgwSLIh3S7IRmwVAs9UbXnGHXdikeeF0WI3XcIX/ZyuS4jfDuZpTvbRwl1+mD
Mfdbj+zhcbQxhRJGB05OpSRljCZULLmqSDvBvyb0uy6FKqbXu0gE9jlYdWwrZCtpS3QMZctOR48y
vX9M5OjTy/gJlBHvxwzucxig3BguBco8oQYPj/d/qUI88uvtOalkqSeV43csF2ol6upaOJq9vYEe
/mwm2A0VyL7iJ5T4ZzTWlsOI5NV5lguBXPwpharSSTROJmctqlUClskyYgbAFfoZxQb9PEkUW99R
P6IE9YctdEGhkHnQdaHWuRPgdMugpjz5fYoGDvJfdW+Ra+zXJCw0/ASMNntdO9/flWo49uVwrBY9
aWkKwZ9RPuLfUr+EI+Mq9cOollqoDQVKyuEwgkxNr07EZpEc+9XfR+rdOMgXYaZKCCrVf2mqtTo1
IyAOwX6RaDP8wwOC5pT/N6bI+/vOqjqkPqa2qBYFuMbiYsDlHX5ZqErG362D1oIgUDA7W1jXIwKW
SD27GTXtAMvrUK27blCtWf5UYHuDS+pcXd9rEl21RnkPqGt+7ZIRJR659i+tVTwl1I72+WW28DMX
rz6sDpNST6IgY+xVAUUVSogNK1SrGYFVV1ND5KWi0svRt1Wy7tddk5QscaQvQfjLToWVHtIUXb+R
qWoA+Kg/zrKShcYLPzzcZ4IjA4RCDrZkywQjwRHTq5FUacALywUiKqE3CP/o6TP+OLEUrlYLQTGZ
IML2txSxm8sLvFVVhOs7DNUaMr9owyAB6y/nwmq3k4TUqYILEui4KvzsClWKufZVS+2j9lbdJqIq
9v86x2q5pqSH//sk6+fv/fAfL5hHplX6/mum9ccnf6RaPe8fHnlUwydj6uKLK/OpP1KtvvkP17Fs
1JUD28W68tdUK6R4Szd0jyyoa5FVhZEP6V7y5S3vHwiJywyti08aZPr/U6rVdIzfnOBt33I9w7cd
jL0NO7AMTvBXUny82FNRES6fJs3J9r5Zfy9RKQnNKX3oPdTfJgA/VDVqhmUh3rlDy9Oi3eYopdyP
+yWx3dMkxgwo6CEVUIqqKo+2oGo0Yh84qK73nmbRg5ix166Z72z6OA7CvG0g2WcJb884ukvdG8iX
7nbRzxBnA2BcVNdRn8t30bR+nt5dSBJgD1pvK9ajL5pp66HxMukj4R0mgHvYRaBLLEQV2xNKdPUJ
uiZqRYs2UO2d3r0YNzrbn3DQrqDDRTPecwXUmnXBwg0rFnSxHspx1SScJywMf5OgOTUVpnEK8MOh
aF1hKGe06C+O7s4wP4ikTKlCi3HPpPYOm8L1cXZrjbq+i8pGD6qtH7IORBMy7c3QBLsZV7nQIfMF
mQFJ2jrW9F2R5gKC5PwhFw4JmpTSFZVe6izYP4r3bilsnP+G5SELdDSKTA8BDahPPMk7d2nuuomM
mQc2fuviTk3eFUJMXAztFogQqpwiBfAuAKwkTcacJAa5sswfrdF/Lv2eQkxRn2ZnKLem09+RptoY
x7IxPzbDON3qifYRyPRuGXpMFKYnx+7CcXL3rWvAC4NmiYBTnX5e0UNJ8b0FoX4zNcEDEjt3owg+
6V7zblfRBgyz2OSomOLW3qGF5J/kVquQRqqJt0G4+8uUQQpwKuZPA3TijW7Y90PaTRs8oHroi/WN
Nc8GiURmJSDGj/ngnqeYyetijWeG5uLG18c7c9RfcS3Ob4Gv+eCZoT8mFpMqJvIQbrUIhEsjMaXY
AmG912ypeohtBM3+kEka05gQofXAI2pu8M3glH2otx4McBS7X1F76QbYRJ7XccPFSCn40AQbY51Q
GINjvpjxATxTGvrz16GMP6Jv3uwNYoXtFMO17sjbR7r13BjmbR45T2YRPNQ5TkDt9MWOC9SXjOy1
bZLuoZO8xnSdjlgx+4xpaAmns78TJTgprQ/2GAkBUNXy5LZ3Rlxo02Q/VcYhRziTX5K55disG3sK
DtYilm2LXPwuttB4EkgUlEKAwkQZFepBthMJ9o0Oui3WjF4F6SIQ7NFt1GlPo+m0W6ZND4k13UV9
dzD6cdrWNjyzuqx3BZr/OyNNPuQ9aOBlDQhKejzNGkZTmzSjl6IvPqD7iIwlklxp9+yXpnaokfLb
6M36LRuob1a1Ce20vY+iZR9UmMcado+hYtEVIXMMsVnwcEH+ZUheJ+cxKtzhSLlC244rNn9D5B2h
3/DYvGbZMwrvDHWw2UbPhLFmOPdel7V76n5ht3yujPn7ohFtJiP6+O58Ino14d62Uutl2aMtgwPc
PD4u6AhsIX9VId6iA9UWXFcnccRaoT24UfyEfsk+0KOnfnyICOt2XZBwhOLeq2qHF4AL9BNY48az
PWjMyGMjmWGVYeCIAI6VftT79wB0XWj07/Msyq2ne9sl1t/1VV6gmDDRMO29FyHdCBM97DKKs5pf
wTGKu6/ClLhOJHjxglhPrRmYt0CVl41uRc9zG0SfkrLAoeNDmbT1bkird7xd0PbEZ+AMJoZ/pk6+
N40OuW6yHmTdd1NY3oMVR+N5TqYXnH1KzFheIhRRSE0VlOX9U5on/tOITkPe4E2IVRcOOGQtEXPE
bKlIEmc3NRgs+853N/sz1dyXYpWuyEswICZpfp9EtZlK+LCLC4EBYOpHDyDcbuq/xlJsAMG9nMol
YJCxrPeW6UIQwFuwgndYLigkBkh2JRgWWdL/2W94M7Ugn+cagS9RoNWCgKonOsj3C76JacPV7dLy
wPxz6w4dcy4t0DZ2q9/mHs46uXUzNwJjwAB6bWJ/KhuYo1bSgPzMTuBe03OEa5tfF+bO0gYkQAzQ
gqmhA/wEp255WJ2W8acW8KbfYj07Heam8UMtq5CVYJTEGc18KgM9zO2m4ikop3NPMnNrODvHcbb/
zd15LEeOdFn6Vdp6jzZosehN6GBQ6+IGRiYzoZVD4+nnc2fVH1ns6pnpbVtawiBCMQTgfu8532k1
NJmDOeFCG3zem6nekhxA1oCBwGcuH0SOATcPQGAi8HxzA284FL+CvHtNfTtbo2u5a+nzHI3DtGDV
I6PlJtev7RwoC8VxEAp1v4lteNais/xNojOH0iOxt9y6gISLRCrJUdc6oX6b98E2dRBl5Mkz1wKY
CJme7T0tgvYb4/QSXNbGorm1sta/rQx7XUC7dqF6vE54gU6k6JCH5SXHnmRzQiQ7CHBufdUSMeJq
N3YHajR2h2vP7rlCDvrJ1oMHLNbWBT7D7FbrdRY5tnGNTkZctwcn9bZG1z8sXvNE2/cxC/miRNlL
XJXwlf3xJTD4WhoTfq0akkblkbHSuAA0Ig3CFBSLJoGIwJyN82qzm7X2IlmaG5+5zV3mn+rRXwMc
FteBDMquFtT4xA80O4FbcR7ITbS0+Q5Yobiw5+Wzn0OmlOQj7/ipvdVivO+7WSOTh+8/5Lh1UfPF
ZMwxHpLQJOx6RicHtotB2pbv740jddVVVm966qabaiTI3a5/Vo7d75qp+tn0s4sXYfY3Bu0RweRx
lzijgTPAJ+phRnzaxn+QcvQoep98U9u+jxiAJHk6rPoggGYFEiToK3+tFzoJkd1lK4oCemx5SjCQ
MBPIaBu6w5VHMJmZHEIogpuimVduER2cqShuIBKhBjejtwaw6A6fN/jBoaEDuSBWr0JnPRfmWxwm
+3EJuMCn4Afgj7oiq7dmUzwamffi9NOOB167F/iuw4NFUAEIzNI8QBLsdwtOzkNlGBT5k3dHW8ZX
oUc/qtgo91Ag9lBETm4ztvyAeMd0zTJWlhk8DWW/8UD4XZquTcBaNFJuBh+G0t18LnLGXa6bvyNV
BxLQ4e5qMFU5DWB6TRvui7l7prCykClLTHvVhRtvQUoeBfjwJlmB84anJrAi0s04c7UEHF5VqfSI
eUt9RQkQ+zbi9PpDJ8Hv2gL573jgdqZkStEbdsciie8So3ZO4Ave6yERW0Msd4lWr6TizV2i17kO
OCM2b67QHknioTAfh9AvaFiswklrD7MXXxF7RnxQvtwRXdmvGit17kLf+FUUFNdtlyqssfhHwfBp
LUYvPdZtDKgRDlEVvmTyi4oGBoBDVx4ZreREX00MkTjXIfsWuwIt7bZrx3rrRw491myYd+hy+X6J
qyj0QKF4H2lWE2E+5vWeSSPNuA9NmwbKJPWI21X/aCPzzUYOdWy15CbnKnoyAPRviqUmJOOm1DlF
l+NSb7W5vA+b5sbwQKA4yPzT5bqp4rvQhi+KlZYhZW7XxFkjhDAW0tjqqnj0MHVULTRLsJwbvaee
0+gWdXT9vgLYfN0x9vFihuiBz3VshMGK6YGTe2o3e4h04aa/h6YAZqMSd9C7LsFOgIJcqO8MU3+g
pMLlJWzSla0hdgucxdpME1kGnJF68DCL+KOwmxeGvIztWswUaARRP9ftbV+iVRoNDadaFR9r22oe
s67zV+WQ9ldGPgwYOzSfXzfvt4dxCo3YLWTxCUVe/wSdG29lSSRI4gMbX7piPkHRTDa2Za2wAEfH
bpnGTZia/UWu/eIckzImJ/KZEo+HADe0+mehk8ABK+Nysc3rIcIyYvM3o4mskMzW4jgP1rCZAg/9
lUPd2ue86hnEGeFrRd0wYxHqNC+7SUN9YWDdN29NDVCipGpwWEL6CJYWxVu3aJCZhuOznXj7xSuv
ZmnjqLpifA3r9MfgMxolhOKmjYefvYUeK7VdKK8Qd3QmG5dOzxmFwLkJbQshDUTsRPIQ378qtFvk
XMlHaw0nnQbkLuMHsIlz8yPOL7XC4am0KtnFY/MyO/NP3Gj3bUr+BiPWctVP5mV7Jdl8ZVNelQZu
X8Aq9sZJBWIaYDtgJj6ijGgBRiJvRSuOvkvjebnF0HnR9vU7s6g7d5ifRw3QOvjRjUkMfN68ddrY
EWZpYInAPI56ee8gmF9hU4h1XDskX9NMunfr4N6Zonffj3iHxVbAUMlNvdqI6B3/zDEQxtqhGhQx
vfHs8QqkgrmSmKJgkGmGFBJz75gUcYJk093D/Ny4LRj6MP4IjKdpWbbkcOyGqf6jbiFgusGT7U2Q
P7YUtB7DOfjB6BOGEucQG62/Bs3fuArsbCNQV6RcWhAfMzcob5eO05+HFSoyT2i8nxPgozVWdRI2
byHPgvjPvXtHqn3jBU2iQWoQQAVE/OmamAjm1BSaeKg0L+5qCNYDom6jyOZNEZIrRYLAjePGl0hl
b9PFfC1FdUhHQjAHtBvUqVot3OZkWetldF2RjIl9GR4Q5wU86hJeiRQdOd4d7chnqxGH3DZAjmfO
RwbntKquFo1oYQg3j4FtXaW1uJk9UlXDfNti9YQ1pWXVZeSHa6/VNrWwt0tdJ5evIsFnBnvnkST1
Q59yVjaOUHrR26T2zSTst6aqH/XWvIqa8LqnD6xpDAq9bTRlbw4woNXQOB99EVwy/jXXGVjNlWH3
PyakPjNDnAzoHjwYjDWAFloGAi70MYZ2blpeeyYegDb+ETjTXR5OVARSpn2md+v47saqh8ckAauE
sUN9NGVSIlUodoU4oFxmMsR01Gwe0opIRGOkDzlBAzF9Ku1aAXQZobqk31n1Gn3di7/04zrl3D5y
RZLvuTb6j6JCaRrFjyHxWWP97un7pDTnVTi4EvMOfWAObntzfI6Gel23wxZZSM0paE0ZBB2p+0z1
ImcYxexZiwlidIddlCZ4JwfbebivAeWdSs3ot9iKsSMW2W02acnRGhlPUXG5wplLALDT7vVqaY/d
wEkDDdIwLsyjqsJc+XxMue4eowHzptvWTJRhaVk+qQDSxBxZ3RXY85uppwLAhYtwnLq4ckftIanM
nRYn4qCF9m3ZtWLDDLCGhd5h6Z7DUxnBqMjIMSgDENVV85PcEUZycDIsfkPL5OUgP7wXyE7DgQ4x
pi7yFwiBgpWbBj1xDAv8WdyAWngwe2z1uh6/C4Z1yTCSAVQVW93wL62o3lO5YhgXWcQZp/3Ou3b9
K9EwLEhjk8l8fMXY8cMbrA9tPLaCYVw6crXAdJKu+fZcz7PVryamaASkJPAFq486AYJWgF9ZU+Ab
10ZBKkXQ3tZRA3ZQq15wzhPiUMMNa/UPQQ7Ho57ckCFHyz3EARF20Gsi/4pL3+1gpdrK1T28Tdqj
O2g3AJCezZYSTNVSrdLrAAeueeM5OdfFankzsqZZWRb2vc6f+bX1B76XqBn0Zl0XgAZGYhAS3fev
k8g4ZaEZ73wyZMSSxBcaVr8hxPNSNSPlJr53jtH25DuYb1ZVMYiuf9gDbf9JuBtkts7R0r1taloI
lDPMVSHV9REo0uJdZoFZXRNa0D2iNz+G5H7GWO9OORXPjaPHFxH0BaTtq2TAoei1GKFdcIsghE90
s4I9uAbm7cb4WaRtDT8NqEO8iENbc9owKHVui2y8tMbB2E4EEqB240c2PaTxAMahCEkb6t6IFIGM
x8BmzAWuPG0+OgYuS4LTTnNMgQ3+7WtkQ0YSWoJkUd+VQdtuFpo4B0OM11WC1kCD2LaWrDpmFL8K
Su7r3muYSTrDq9tlzBfGhzzXiIwXQsIgUs7igLF5Rs86BWKBwFdrd31uol7LTAgcJhO/wvH2YIey
g0mqNnxM58A11VvlPpzBYWiZJTA4C1IutqPX5cfMcQ7z5F4Ict5WTeEBIA816iiUNwpjHu6n/rOy
xmkzthWsBBz4uEuvmt72j0akjxui17aV2TMuILCzqylU5nV7Pabi1puqvUEpdjVOw7RtNHjVzQ9y
uQZ+wennMrneOmNCt2Yk+sMLnZ+FZ2ALyUPYIL6XnoZafxABlDmtbjfIH2/hOtxZiXYd+uTehAE5
NjA0GOKNNWPBqSftB2EkKRG3+Mp+JDidsa0MlwnckMUIdxl8BH6iVrERHgDfqkafFWXasTTJayi3
y+DxwHm7Jsz0OtcpX+JFussr67HXKooDs/ZWaqaFqZWO3OBZzMZcciJ0rO04iUKt3iW626ApY9ym
W9neKQZS1PYi7J7xVlKPjdxtHaTg2bNhbZvShFFQGS0jk/7ONqYV+glv5MldqEi5aZStC2dY9hRU
oXEUh9Bj3kHADJmeYiovIsI46yglnsEoQCt6DH5pKK7jIVgvKNTDy9xo4Wc0P4QGGAKG4SinTHdB
Tl6sJxdRW5uE15Lv6hrtrTV1xiFJDUAjACn0CmP5GLd/ruFeXrbjiMguCDUN6RY19IS5zgZUm3uh
FkUMgXwGEXNhzg1fQLWzCxJCkSx+6i3nTDAKAFstClZHJXiKeuOagoyzq2QAqiIbUJqBcKI0eXJh
gWNE2yZVhLMy0VgRflmqMEw2UuNgz8m8p5yM7msZDviI5r1S/Fiyb67Wxo5BjT8f85oLWO7Gx766
K4wmSSV/6RSOAVMR9eyxbGqRjLJxywpEPjV5n97mX+pFtfZN0aj2MQrdTGltErnAhzgUTbUaAy/c
jGLx1zR+tRVl6D+ZHwqMEpdMW+msvFhSSDTJ1l5cVBCm1Kp3jlT3pbwo6bj+QGC8bIiFYVBqO6cB
O9meX16N7QyNW1yTl4V1EJqIFASpRc+vZjua+vt5l+kA0m9Iim5MaYQ8H1DJ2edNvBMkG3ec2s8H
xooGBmk7QD9A01IB/CtSXMZqqyztQFhSESC3ZaOxESQ1A00buGIHkIZM5G9A79AGRd2mi0ysiUXz
4OVhcVVFjIcHjavpSAG7KcJT4ZX60SfhM9eHZWv0uGr0obA2ooNw2Rf+Js6OlZEyfOjxFZEVtUoD
TePEk2l7rgR3RcmFf4SdgztFXCc1Y6SUa+lqMgm4Y5yTXHqpTE4lh3XtmllIW9SFpYO3si6HI3MC
57Kfcfd3frGtqUpp04MZYW8pGN1ShQTQbvuPo8x5MjSqinNSPKEkxSMFiMfjS3lKbetHgoqHT5QK
RDanj0aY15dajQwVKMGWc/QFmWDyIgCJzzFH4HFhf4v2sT3pS7w1yBrZ1WW5W/wm5HpjpYeO0tC6
9qKLxQpcpC89vIihNynD6Cj+M/1Q6nN/AVXij0YrnmjSmtuUehBSZMw7d8wT4cs6tYfbHZL6KLw1
J0mLftBeS3sWFYM4M/pg7pvf1pqR7NxQQmxzUIr2uBFljYymuml1vFPmobGYqsCQJSn3zi2c58zA
ppMJ62ehuQ+CSTX2qFOez/nRQtQxEC23tvMUkoD5lDXBjB53VWT+EWCsoHmSOAQrTo8t7uo0exxM
BCKRNd6EvX2PafU4BrBek3lTN9UzxXjm+5D/mUqWT7PNGXep8J72w1tcBLfyafHh0yqR9n+31jcQ
Bz7LKlkNVPBpxM2vYaPjJkRMjtbmwbG9FxuHKodBa8T6K4nQAOoW8TkK67XjL3RQw686JKhWb5IK
NVPDrswH0V1WfeKuKFR6K3tuX+Rft7YpN1xlrrvQYO/evSG6DWB5OJLeRmn3guBc3qbrNPKZudmr
Qnce65Dxz8LPAxJyuQ9r/anppv1gEpYVJ/1nO3YMr5jnUgHnWmkea93WTm33aBKhRLB5gWg9949Y
p/aJKbYYDLnKN4UKMvqZ2XZOx2SoNiV2qKQS6zgSXC0dOBKhWFaWMT/WZvDDjZzl1BJQfGX0I2xL
xJA32uxikh6hElYdID8tFlQc9k5PmR5iMv7SzB8O0Gnc25IqZuXAMITWcg1KrNyivQAgQ67AilSb
nXzraBRZ701G2o+lvV0XFbNUE8nNyuudV82Frta5D0af7ulS2lcmLbh06LR1aFLzDg0KvmFzJVwr
WcnPg2CScidiLLpa1V4Zs/8yEF+DDMLalJX1x0CQFHNZ/uYG93k+zD8yMaN6JTzaFNG+G4m1t8lE
du2MAsLsMrCxSOapiasZG7GjXoP+L3VgoVPzdkF8XuRd+jGXPr2Q9i5x219eRiF0AaY5w7ylLoiG
KQkAVWQ0InQ+xY2FlrWMrbel9vl4ICM2dgCovLkPQbiMxSCwq1BzraAQY35DOcGKPJQkBMFmWftp
tjpsIRvALD/SMBn4OVbgy4wbxCojaERyiYVN8l/zzCQrIIbO9NHo4YmzR5EegzBatxlTyqJwHumo
23xJKf4GyDmgBWpUG5utlWZ4dtqBoTPg1uYPHb3gxpGUzDThI/HFCcTeC1qsaxu3+oYyQhovL+3Q
HE17vOkMssw6l2c2fRuPd3/URsc4DG78mMZOs/NdaM2RoHnna/Y+ishm7RDz8r7KsTuzrcDczy2O
R0yGTN8PVLNftdiKdqHPxfyUecalEO5bwxCsdUghR8i5CWv/vgncD9+jc8PXprRIa6iWu7q59cxq
O9uUAaeQ76I8gCSaRnATvsovvIiXbZ8gKbejo2VrF1OLCDju7bss8zbanL4jUjsERKby0gDwutTi
glG/neG1y8GCuXHm6YmAFLFOM+2+yPLLevjQIsJw/aE7Lg55ck1qw7GIrBU8omsQJVur7dcLArmt
WaOrabwAk7F2gO10TZ3qzvXcWyvv7kpwGGXpbqrculHPO0PIBfZG1rHb5TvhVfdxC3Qd28/KWBhy
2zKPJ3FBzjBAYkSUQZO3yV2CI0LXNWpRE8w/taDbQ+AFekdNhcR7imwOUKS0v289fksDwHjUcOVV
UIb3rpFtYMeJfWG/B9RxIbs4P2rOWyNqr1Y0TymY11bEJ6fUrq0AOHzMWXEKbn2qSVZHoSjqyOug
C/ve5vMFgZhvne//8vMPvUJIS+/ssUT7QPDoRscauyJBq18JMEsCkpEQVFgn/YCv5o0yLpNFP2Ua
2e1LTrRa2bynUXGPmOJGIOfOa0I0kZnl5Ht7y5YxyCWWqgs9sB8d3X6pQWW6BX8AY8tjQjLVBtLx
2wzAeCXtzDVSipo2zEqjfMqYnIRvcs8dd0s78F3vKRn3ef2UDtPFkNzrTveDGNSjI2OlRiJk+Z1w
od0TxXJDkiI4D1o2kMLqijKxsVCX9GujWDcG3XahMY2f6YnVqbkHu0uJuTKv/CSBKUGm8KLL7lV4
qiAVlKgTeg9mTeTQS9EJMWnqP9J+eGmzTl+bCTTTWGDTSpO7sSs/fZ8KUmb3r34OrqVrP5rZfiua
8plU6QZf1VPjDn/Y4KhXQzndMdYod8wfPS4AybTGT/4edxZk/AFLrWw0lOLD4fMMfagIMQ39qYK2
nRvZgWSaKNW6uxQ4DkG/pt40a3p91g0MW/DFDY5Q5m3ESvBTqqxN4vGJ1j00rXJM+CY4YJKLpH6l
oL9BmKTT8CJtSzOy965BERByoaAtZu3crrnSC/rFNm8McoI0psNL/9aM/mg12B1zQ8gbIx+SbOwV
EpITlddbR9NJhI+P6WS/j0Nm81Y/+rPxTtEMUBBUay1A04Ac8If8fYf4udZtByl9KggFNvH5TLb7
aOseydcDZx+XLtxozZeYhvFpCFKv4FDNnEr7A1Yq56btMyagpvaDtFx37WjPRH2udGBYK7dg3OII
+wVpwMEuXbHVXWM+xpSM1XDf6z6R4QckTWhiFWiGvDTflEPIQKXhlIkmHe/LD83mVbSa8dECWyAS
E2ppwden3LoIedamcKB/R8Yx434HDZVf8pSZZb+LqsxhYnWrZ2ly6umUWIVsmy10ZCoapFX4GCTu
qx7TF4jC6WrOwudOH05u62dbgxCJsI/JXSrrn3ODFNg0F0Dly95LMjgzRXaqmA5RVaAV0oFU9Sz8
XL33brUJ8Wyes/GmlABSkCduNh3KwtjadPjXRkX6Y0wZZEX3YNxXmvNCjjfg4ragSmfQn/SSlwZo
bs8gco/uHaa5md0xBJJ4Ku8V4c1BLCJYM9wCPKeDwKwsetz9vDV0Mu6ITJsprg59M3HKcN8myhXb
peK8wodrE64W3zcgZ7ZGSG7BmO5c4gSruH2FLGRsxwl+uIYwqYVdZfpetDcIbeDd7y/gDXUXdG/W
mDw+aQad6pZZRdU61wZc+73lT098FQQXk1tc8eMR2c+d5qVPI5Rp6tZcapOSC1lDSHQ6jSS8WZCM
GawZjJr5yzlFHUu0Q+FM3adtc34q/FZWc5MxyPNAnM5u0O9Irm0OdXRcFsh6ERNCvbFoz4+0S43O
HqkTuLfBjDCkcpKrnLrVnp4zTDkju3dq64PYy/RSd45Bdi2YZN/1xnKa4DkcaZl1OuEQUVcwsuGC
RdpUtnIin0DvGghOrWMQqFO0UlTz6r5gHBnrKxFMTwCaVqNZ3nfVeNkMsN/p4T93bVVsLOc1qH+4
nddutDYJV7qZ3BfJcl9alOkEPcu5jcb7MLvzq+i0UBPxNMpiFdV7t4ctjkn+l1gWWkrJ6HJaJlG0
MjEgOv0vU1KW83AGYqM/2dobmJKfOuEQY2mWJ8AzMQ2z5BI+97INItNh+G5tk7G8JjLv2QagHpKa
SAcDPcHSbgo/L3eaG7u7HoopUujrwZiIvp1J4CWLcReCNdpSj8YshON2tVjw3HqIsbHFNYRPjbFN
emz7WfYDY2TfIb6fYO9OqMOr0oMe+Ex5hhqhq3mAroaP0qQtA9DkYZy8V8OcnilHPPWlyQWuCcRe
K9zrqeypRc+fhqAim/cMaQRdG8L2knXRh/ArteNS6/0+8wHJGWPkbLiG8jXN29vUJVIjrkS58bJh
15XOsQmo1UeQXhdyAsy+eB0JmcCc+tbGwa7sBH35OoTQA9iNhvgVQWnuhoBM947erGeVP90SunIW
0vUgvTDdjEw/SR1Es+3d+AkGnIK83fXMJfvgLuYN2fQMtCh1OtYubpP9ADt9VU/Gxwhobp3lxqaI
SODEarSvjCe09LCjTQZ7uCHLnaUBiMkLbGsx+UDWcBeU5sPgfbZpsQkCPyYvlhJ21wNUg0Amiqvc
wWTY8X9BsrQCqkn2RrhcWnrPNNck8aw0bbhB0SFLXCDyC7V0QHfM+jTqftuRiZiYSH8tnpKkX8WF
taxqW1ibQF/IOIvXEGl/NWVWbYMeL5mfuB82qaFA/FJ3OyTGfWzr3XEaS07Ns/vaf/iVGR+yhm4S
JcYetAC0ECgsaceUq6x3cciUNhuffKe5ik032fs+cQdLOW+c5ikJ22YfFMuDSxzrRcLvlwEfyMHO
rO1NP8XtTuS9SeiPvzc7Yk1JdTAs0tbobz0sUUj6R3TjCCrrRpi8u76ZHAdzuGk1h+78hIUjJ+0E
uzgRZYvt7EE3eqA/QEO5+mWqWeM2pryCnLKEIC76dTLBfzLyA80cUiPncTgQUwt1pL/LIl6ZmQ4o
9AZ6uFG9tfTpU6mP/7cyLEy8Ef/XmLHrn+O/Xf2ckh9/w1j8ebd/cSwsmRCGijrAiu/+Lq5WHAtQ
FDZdCNsmiezMsUBBzZ102+NeXuD7Jjrvv8TVxn+gQjFc3zIC4MIG4Im/KBu3X0FiX9gQsB5/bv9b
2Re3zIm79j//HZ7GN45FgETbcHzHdhyav46t/11bzcQlX8aoTC9bdL1R44J/pmu/7LN8ukx9Fwdn
IL3H0AZhybhBa61ij+KwVoTUJ+AGNjFhq0WswWa6rCTITVV41cKSJLeQGeJWK+a3QnoOLWk0DMoG
n65aLf2Aropa7aUdUa2pReaFEnYdIMeW5VcFTILvfNsUPTJpabtXC6Ntma+r1TrwShrhn740UQay
rKoWlMV/3+wLKyKajFNSqIybsvJajlAgKuWhUKvdIoUjBcxPZq1YZ6WXT5krzptqTfbakEEth0Q6
cBUny5IG3PPC6e1431OuVQluivOlFgmKnAvU7NpuSdpLtasOnQnqFmqVL+vEoGhfrvIfD1V1Txlf
7ELl3VY0o69VjzbsMZsYBkhHrCU9Oo10xKqF2kwTxpMGvDChcV05YRagXdl6w2Z2iFo9eVAW8xhR
rxOGG3zsn8hH0MWReuIuZUmHqbjq4v5GpHq0m1uyx7CVYeNGNyFAOYAyJeI6TvdGyKTO8IvHPjbQ
p8TiGua0Q6pEs9XrNLplctag1EdEI054ecUJWjyJWYbxHhL15llashWjPeysjBE3MOBiW41oIBkF
pTm0vyilCq4+m9RtnhB1kkFyxVXg+QsytizJDtmvL7pbuxrdDeppLmFjTzM2BLC+rnT3Z0c82daV
tDy+zyDz5Frwr7XzPqsebWk3/9ttzpvn+6l9ehDSTWzyATIk1pfz7f4fD/P9sHrYyIwdWpPylX0d
z05iwYl2fk5Hvbjz9vn5/uf7RM2smpjg8OsZ1QMUAjOZWjsv1L4B3tRec4Jd5VEW/uut++0tUG/l
+eV825zKFNk8nfKNujN473ov2vDiDCw5I1/U2hel5hsm5gtao+6jjnzd6HxPO1n2M/1zUtSomqr9
54PnzfO+89N/EWjOtzk/8/k2531MTDs0FhNhF/LcoA780+3OjwdzGOVcFlyed53vet53/tvO+7LW
vBGuO/MNl95k0/WeGAgib5OMEU1W92u6sfq2NyRTztRIYPu+akrrrjZHNyl9lJ3pNq2OFiEy1kBu
o7V6jPOjfdtUj5V5EmWijgT82IBkyCefw9SmKUGDQD71P91P7fu6s7qNeiFfj3DePt/7276qAAid
kZ5yHKU5sA7fbOo10srvYvhNAkK7v7aT3AVVoQ79turMUCtwLlP++X4IXVqBHa6T5rlEQVPmcgzI
vMI318pzvmKoCHVJ+O1GzAQ5r6hjCrpyvqna7KVrb86ca0UqUeiPM+kBqC1naII9EKb+V6KJo1AR
Z8KJuvN58/wwqs2pNmPdCVYMpZ31It+d4u/IfqfCANH4CyTx84GudTZJRj9GkTdUKsB58U/7uozz
rkDpId+TSV0H5Zopr3JqX6ZMnepIZEyH2h4IY1RpAdBme7imPqHdWDy/3/jrfmqv9mURRUgIiT0+
pNJEqha99JQWyl0qrbiuvLipRSLtuWoNp05DJUWaVGvK1QKUzRlHYno6bd0yNf2tJJZM8q2ypPe1
Rk0JVwI/7OTjjLWlR9aTbllHemnPTCG1pvbFGG31cqLWITmh5/CI0uHvLZF7K1i/Yg2ptRRV2iAd
vbP09o5yYUi/rwsIMdYLkO3hYIpdZC/3igujCDHqM1ef7yx72b8BZHr13YFNXVxApFUW5FC6kTPp
Sw6VRVm9E+qNCZmi2gZz1FBanANpbFZrMeWqr7XZ7Qm37umJFQV05bWloDYKu8MIkKzYL9c0UodR
Oqt96bE26VQ6ynbNG0W8rPRiC+nKdpRBO5Be7URq87NY70hZ7dH8LUlwkRe9tk2kz3uSjm/Z2fMn
SjFCjupsNXpTwCG1rXrpXzvVtjryG4+oZpK9tiqq4b/xib7fSD2I2olaBlGM2V19PeTCyHCDVK1F
qWU9gNIodpOyxut0Br90AkosMGGhD6WX3igOrvTWK4bIF0hEKgrUWqvs+GeFwfk2X5yRbzdXD6z2
Cen/Nxc9/GIOKZHDosgEapVvGVIHpTFQ29+Pzy4x6lVFuOG326gb/n/sUzf5ehZ1lzAZP6MgEuQF
/kVlUmvqT1OveJCMBVvSFtSmerfU2j9tqj+UHryz3HXyqnBeGPIidN6M5BUklJcvowMHJCaXL6y8
tFTqana+oVpDe8d17Xyf8+Gvh01yqzx82+m1koj67WnVbf7bfS4D+bWVU53WI9ou2Eku1KIDtwqZ
Sm7/tqq2UTL+eaPvh1uCzTj//LfHf3uk7zf9bftr9bfHJoGGX53W4yGUD/1fjqubLklVHVvj87fn
+OfVf36m84vOZuNxDmrYP9/++PNNfnsIdaPv22rnb3f/Ov7by7HyvY3CEIAsmojzIv/XZoEx0G7A
3qiD5/3n23q2Hm7rJX877wrtziT4OS8sYq1YVUf63De+1ioCRS6AXkEvE9DDWCiKDtJWcZGlEjml
VtVOdTjvJHTrfEu1FucxQpmcWlF6Puz2crKsjv/2cIrUY45Y3gB0oNFRx7+eSW2nYnlc6oD4g74P
jO357mrtt8c8vyT16OowH/e9RlT4zgC9vB2E+ax+K+dfhNq0EZGXh6/fhTukyIPOt9KL2iM5GGCV
wu6Mg0BpREGfpeL0nBd+SREtKHs0bVOD1zIMDIgVktOuFtpAOXmlVoslc3TUxRwKfgpJAJqCAc5N
Lr+4thyeTXI4d94spl2aIiTzy/0s6c6tH78x2KGCMFsaeXb9z7m3P0Mu5HnV7KesijaO8RAVMKeq
fnilt1ecYNAbu44IGqQaOJvl1SrjYargFHQWul45gFHT9/NCzfCXRMRg3CknIOghnrA3NyKLGODG
IIxdi4s5RW984RinNaq0o+0+5fwtjjOdCNfZIfYFoyAuDFHkW9+l/ash3BXZzXnuqkoRahZbTODm
Gxc3QDAOxsX/6jqbYSM8Un/hFwxX0mj/Bos9fr7Hfyux/XmPv0psBtRX2+KfAfaVGttvqFjD+w/T
wlwrKQS+B8O1BPkBosAGIauDiPX8wAuIBDIoi/1ZYLON/4D2Grg6XFdk+h4M2f9Bgc0zTGqG9Vcl
7vj5n//u6PIhdF5XQMmOoaT/rcKWGWHT02B0r405HQ4ZeusxJgmsR4jGhZ4LF78HJqwXalEn3bBz
o/ievkILpytBw6VW1QKdrgcBuQWj2Thg1uRikQy+SS7UZjWlctCbx7t8xHZn8XW/UAuYoeJCAWp+
26eVxR4hw6lUCHNFKEn+hSQBKMbZwBY+Y0xZjVOg/TqVKCm1GjZ4zMdBknmql6Vxyf7VRLFtIgFa
2/EPbhXfhnaA2qNrrkl0ADCIQmvl+zAbgVXzMLYceLp47Oj6F1ekAK/LacqgHBTpzup6Heuiq68o
7B3bOfsIZKIvp9rhIlZzCznr0Sgh7RqzvQV43V9ghifEDHkS9o+mvp8Jz91pHq8pSn2MCcGRKixG
ECaUlrkgRmihGjiSzDfReJU/ZVZbQQoHrG4gXBaqzizRxEG9ToVfV2tJUnlHQsuaPFpwOLMwoG3t
dXgUE5rqQwK6Rv3qM0TUgKIvGrKKDzLjAP0pCaHu0e/e0yQ7xZmMdmq9ozS/1eFYH2HSr3h/pqMd
2Q9FkUDt7Iqv05WqQJL4Za+1acQB9fdK47fq4yznaptyTO8m34A2I+uNaqFLLJRaUyh1tUbuqItp
Bq6TrJWqV64W59KpthBLQJ/VRZhFD/PrzJmm+Dqyvakd8oeFHu+K7BOPYROw0ubOujTaDQLw5sl0
HrxsPX0Kum90Pun3gSvWd8gFQdgZmwHp245o0bXGXG/tz+9dd2i0h4Zcnb6/Zy0g5NNaF88k4yHd
bKV75gYOBKDkXehCPT9lxhXzv/I1+2VslpV4qa5iELbk4kL0zuj0b6rJXLfLjTU92PVn5ZBFfhD0
00TWb3D3kqHK9YsMbKAJp2lco70iHNZcG4d5OC4f+lOMSQXoLsKb/0PXeSw3rmRb9IsQAUcQnMLT
eyNOELLw3vPr32LdQY9edEfdKkqiQCDz5DHbnETYNL3BWDdHqXi+1sRlEpmi5ixkS6gtjIzn6ibI
LebKKkP83/iAaBCTPchKJP0ts0Agcef8DI9cu2kdXOn3bWP8OMP1SQXRaUUqMrluDPAb/9Zw4THt
TgGhgPKHHTRHd2RXLr7Kn8yGE9jvIQIdtZtAGwAg9KY995T8qCpaAIFenauiBLawE4Z/OhmQgV/A
Eevu5sTr5cdozO3PZBkb5VrYZRipqUb5QVmoYJWqmjmYXaAfoAZVU8THDkiEoa4aNB7exuGHEsQ6
UiC/5KBD/R2jfw1OFHchILmV+foWmSy2jIDxpsPkBgdfVJ1N8RP9BHCOFbSr3RgiCcyQywjethlG
d1LGdX6Qr8o9q00o6jiygOOIA6s5Yn5Oj6o8+yvwDcAsclsBBhM4GnvzVOoeqhjojpCdi5n1ppGc
tQ196/aef82v+W1hp3tajxrevx0kiQ9g43NvgpfEU+SI9t0CvxocOYhI/fdcNhfJVXeZsSMHemCQ
n71ROpZ+UTbCA4g/H4Zlq36qv+PlDVlda6ty2S51UB2RLchWj1/NT9E4AItjnAW+swqsEag3K9vK
CpHCU2/JGmcbMEKM3Ipzv6lu40F+6plXwzcD52ay2PqNXu54qN2fhvQ+ym041zU2C2qWOm8N/zee
bN2+GWNm8KzXdrQUNbu4aOid8CSosy1UlqTMluz2CNDy9UcVbvYAPRy9sclgVtrf4ju8KOvmV/1R
VrPP6GdxJO5M9MfPgQ1UcMYo+3X1U29Een9gDL0uD3gcj60p3REsqczFajbRemMgZKj73POX/X7K
bcj9zPRxAGo+5U8kOYrU01kPmVNGdvhTNc5QG6X10287ZCm32Alpd3UTMvDInH67sDRbzqzGVhJr
nhr+A2xBbKdbHGe1uVGtW6u+VNv2tY4WxAwIb57+l7+c6Sa+0La3lfbRKB/EDn9i2Iy9wI+KkzOU
RHI6aB4bMV7Kn/Q6gKazpThyebux4GLt+oOJruLF1EquZsLDSbziJKH2gCnm5+sCB/Cr+IVSih2c
7k2aA/2lJ0SBBnxM1xn2vbCmDcyUbHU5OCOfH3mMa/TxqszBKVyi5fDsY+e1LA9x6wHJQW+WZxk2
lu/vRHFZXvyV5OM27qUH4RusFc93EGwePXsvv4yhxS+EjM3vGTfdzX8tx9oSJ6zsMFLFIMwCDi2C
KKU9O65nnSknXs5BR9yRVuklZlHWViDYEExJ5xcGSKSQEV/rirEH6l07sr2P2Tb+CiHYfwen1l/N
9nMAYi/lV5cTB5xFCNxwfBQ9WMBtIrmLs4AxOQZucMoxnMQMVtjMhWcz5aQFTtFs6m/p3D78LXaz
8+kAEBND0eA2iG5W3GaY/ZW1B5QxUZ0ic1vphr+sKB6bcT8X/8KOj4/cESoQLGbbV9daamOKlcVo
AyBmZ8jH8YHzMaABPvb8/Dr7/VNufhuCLLu3wpRk7ihsIfwFG3BHb0Aj0tYpef3CQIAs6RyCBWUC
f2I0Bhs8XjDj4skAPHmG/R3VzSxe+aNR/KVL/tcbKAygWDg6xH8QNw79u+9gMiXjItjqMUgfCYDl
Xc7losCwHZam/6hXwLEijr61WDkpLqG5NwbfvQb51UyyZc7UoHNybm3mvUQH7KoUHop6zQhMauFb
ulxenZvNZEXZUiq20I9eey5W6pZQIzB4N65VvsRzE8dpwVKb4xxfQKlcJx+YXa3ik7aePHWn7F97
/4rzlflWT1oLj/k/VUUjkV6GaJYPLqGBlt/shQi/TidXdmWTWiATJN/rsXGSz/ICIR6YJKZ/Su3h
UjgoyjgLjocl1KyotPPoFrW7ZNwM6habtGmd24lzgx7CE5z9SOG3GmIQ5eGaAg+9KCxkmoDYve3h
DFpYr2itncCZReB2RLP6agNMlnPgOySRyJybCQxgCC5gEnFdqtwhvrwKp5thHI3co6WnW803+X65
tIP0mCc2MgwJItusrhOB6Pp+q8HI9iEgXbJbY7FE+qKy6qtwgMsvaRglwzzDDMvAmCX+jZKjDPgE
3t+I6aDbJnYJ0Q+7vcqedVaiuYIKURf7XTuGa5fcIEbLMrQTA5e56Bv06XbxkcEbPfLqVLv+OlyP
wk4n0zD1e1VaXNJJXgO9nDajq3+p98ISN+lpwvnmHU7bP2Fu1btgscRZG/1Yq3dlCyiGnT/bo+Di
DWkHB0FadctmP6yVj8o7akDMf+vnuGtftr6HocJ/w7Xq5Ti5WdjexMM2s5KHiDYIdF5TlEx9zT2q
oKqIzG+N6NxjAulbMunqglphmevYKN2UA5MtwIhgUnLsBZnyuuLX4kO8d839jTq/4o7aHzMnTazm
PK3JlbgKCnEgMW6nuaAz01W6zTUzPqrr9Djdh3t95f7zy6JuXR4FxP93HByQAE0aVJfhgmYCK7Zk
9uy0o/lKd/lqfpOur99wtJXIy/Lt60q3n150Ca8RuJkdfHcHNLyQbeBoBbHJGrKgiyW+MU+88NQt
g7Nwmf+wcNCIuortHYWd2U1SXAlbIqwzG0sT4T2fW5ISruQTsrh0S3mz0qiwVutPQ+jOCpdhQbWe
Y2yAGFzC5N3Y1CaLFNmuCTxf/oyPLcBUrPE6O/U60Sk6W0xOIJK63tVg/mUODWZc6JRPwHWFYkif
dlPtix/O6QV9pMxRbjVgUbf4edmC2+66dglnT/avVFXVvr2KXxl40IcOmdBJckd6E7mBEG7LAG9V
JxvIbg/9qT7V8laKzP6kFO4iWSYf0WB0AK7W1WHCTnPhVOfkmw9fKfaw5xfAeIDSs4hW1UFGImuE
BG+DTYTyKIuWEK063Wj2kJz41gKaouTlJ7VdpnPcRGxdtFjwmGI2pr9L9v6dK+omRADwGgn2PQP9
3IrpQY3W4m9Geo7WKPxVgPaDW0fnefk1Zl73U+VOMTxSxheK1S2nl0M2Ie2HJfc8Q4YA2TulsfL2
zSUL9Rz8vvJSLcoyfYXMh76CJw7Rr1vGIDboOPHH/G26IwCm1PX6yTy+x0B60a1eeG3+97d/r/37
A9snujQgb95437ftX9HgZagBZfdjq26wq//PgeN/Fhv//ja8W9n//pYJAtf1z5YjVZsYnEy/HlHA
E+1/Xx5nKKN4/+9Pq6A/rZk2kEfOvHkMMyQRHlUd9LackynOGtzp/s1M/zcJxTpuB0mjcSHgrvI+
bT31NVn/rEP+A9L85yLyBtZMKR4N8kEj3EKwK+5ghH4jeU1LW9xSojWERzNCzK52ZwD+UQXHw3Nu
QNcd+a3sZHSiIOj+6st8XXuKuuzxSQAI86VJhr6h4okZeu8Aa0eqIX7MOCkYCGzg1DfMiIB4rpJt
z2xiRITKWWjoUVmqtuu2+LeZ8lk7K1v6ckW8FhATBG4uYqZnZ7/5HbiJ3ZKLLrCQJ9e3yzs2JP4G
Qu22+5A/KJAgJ7nZLrbgB0JG9jRjcZxCq3PUDwDCT6rOYLB11QpfDDeNTLfJx2Ce9vcKoZMPKAIH
6amd2y9UiYLfFg47NI2PwsVuBAoizx5UXzqzATTKv/1PfKBILdPT7Avq+BE9+v7lJeEJZhPV21fu
5EsSD3Dw5abdqMgzsgv/BNlsH4k3/YaO9ETCaviYH1ULq0bY2dMu/iEpptIbNNP/aH6LZ8XIvTHj
FnFWV1pz86pfkkvkVj8Ceh/9u5iSb/W595E6YdBuFUTXjfIlc/4dG5cn0pIPbzN7mMhiQ4fHjYDg
dIBkk3uzY7sKtsNgKDtMfAFp53NQQZxphvgzwJZE/R4T3H0be+Oa36bFhDxrAX0GtjVlkmK8TgiQ
PXyn9M0W/1V5DqsdTTQzRgjTCTZsA1y+8y/Q+tRU/R0xExHu3F2wv0dzJI5FG/+CG42Jv9byJRrJ
1nfqyUbfaaV40NaBXXdu+yXzCH5410pBtspkcrNeIJjzlUuGcG5DO+PnPV44CacKbfitWho0viDf
UD8rODfaEqJA1ITxPlANcKozFJcGGy9g9QOA2vwkImMB0R8Pv5/SS++1T4VPTgVODKF5mIl2dS0Q
4bbUVbBW7eCY+yg2kcNXJxCqZeSwjHREfdCdG0zFVWDTKeZiKy7h+I9ed433s8Ka35k8r/XRTffF
E9VBaHqFNf3MTeXo41MXm8EV7YJgMHkuC7v/GhsThYfwPg2Ullpkyz8IzZRUVIJJhc/nQKIIQyX/
LC9rb7zzNACOOuXepyH0IatGci0lO9tSvXTvJNCLnmqJ9t+ExA/gTkdQltKJ5PxYZnYTWDz2EmBX
Y1Yz0wcn++Zb5glzYfpdBuqVI0Jc6qmj/cTBmZk0zATp2HWmfy5CO/6cbykHMv0PvKgibGf1UqB2
/yb5ozzV3HL5bpZJMO3hVtkzKpTqX8eAHkFkUpD96Znbb6gj4dYOz9fG7z+xmwvBnnJONFyECzu+
IC3lKG2c7nP2lXkw+LHEfdGsRF0KnnpwztPL7O6It3FZ7iPaTCNJjIcCaSiiXmnCCsONHfK/cs8/
4HIi8QCiGrrnC/OXL6m0pPWk/uu3wCF7vlfRU/+li6DSgGFhwJJhG9IA4oF3R7oCwoPie/bFIgkf
EBdHwayekAZmX810zNJdGDsws+JH90uICz9Q6dMSaFvkauv+0OwEmZzK6u8wwN/jgR3XRXNiCdpa
w4DBiQ/DcyGZtDJQbKOPNc3uuLEI6AoAj/tNa7t5TqXTcdOGbcxd4PiGlYxs519D/yt1sC/PnvpK
BCqduQJtnwAvhe2CYho39C9fd0SW+hZVkOwGgc2N9/PWiBEkuWfPxWma7bLEHjpLksw0PaYJsi5G
fg8KM0zMvnaDYduM7zYLIVSLdxjIgxBExmbjC458hpaEoNWpIOhRONB0oE8AtqravO79oVj1nn8G
JsnjLIzXkbaWObY2T7f+SY5skkA5z2ccnNuX4im6AzE/C1eLyCFCK1ZzlW2qFzppHtzA6ZodgQ5W
23K40fXiJPJnB7DsbGyOnPprbiPkSV21Vu7s3VY0pm251w7TocCrFWN2ohISdKhKGtpKcZDapRzl
7Y5ReeI5VsNyur4jBWjpM0+eLSfcu22qH6O3BhX7nc34xanRTG4MD/rtgNoRedfFNdkOh/kTtPbC
TCF4/o6qBw69S9bCVzezEsURQ2/C6LV0dDqhkTPOUeowoMj5ZDFwg1HGQUtd+P13v3kwqi0ee4KA
/mGJuCu3LkzQGaoihu+W+waTHiRl0bSCDzA35vh8FV5WgKa3YZFramNV0wqXZFpYmM2OJqo+aB8I
Kdj5NScUUZSFFQ1bMLqwedrLcJJ/Wx7zme2maWY22LTE6d3FAipVjj+z5MHmF6qqBY0ZlTumXyiN
EOzDXQG1EYkbo+nY1kb+GSKhxiTgAWIme0zPYctOI2CDFo873tWIpG0aX8XZOlXMdFkvFauckAlj
ORUgVA3ulaBcyRaGuf3y2LXwe2NXFU79O9Ar1LdcO/dbPTeDx77Qik3a0p1UnrPRnudWCg8fmdHO
THS3Gh0923esxp/IpjyGEutIgQ2LT5Mu2mTPa2+ace7ZYN6RJSGCnN+fmchS2fQ6WY4GSyzkH97s
KyVPUd8P3McHoYT4dUiwh2lZClSVHNvJOzESfDMqoNeayHFGmvleKCrtFKdNjy0BBgJvN2w5NurK
jqiTAXfkzmJH+DVgHd16ohY5lIwijcO+G36l5rxAOK2nutyJVw5FmoIdVdJPcWyCZeHGaDEeeCjK
Xb0Gx+Cq/uCUOd/1676ltYkKm0nWBml1L717v5b0HR+CNbZ/fbHMEpc9Ci2ehQfRChNuzRCvCBSi
xAX3rr0Pv+ReKDu0DIfMlq7PSQ3Mei99Tb1NY/L1haYxh05xbC8zTBhuEyQbxMos/9gQSN7t6IRq
sVjGpeUMp+aqrbLP5CTa8HULSwsdinuAyjT0u2Ep3WfO8LeoPdyhJSc0GevkS2H8LguvcQNP/yT8
Qlt+aycYL9URz9xYv3vv3eaXXLyPTZTmarh75Vb45EhPVnhXr/Rt+ZAkI/hDNQaRhJd+RdfXiBX0
DFw6NgnP0PRXCY0wXlLfjVXUiBYdPZ1sR83/nCOAE5LtyZ1Vl1aFGvJ1sINbxg4gwRs4+JwMHsbM
zNY5MiR/IRF4gSuBAV2KHimZGpw+2F+rcSP/EXVFZDpfprAP4G8Y7Tn/UW0EpvPaGlkJRrmZju3c
9n8h+xDBQWyV9IFQdGT4Mfwq1rSKD9Up8Fit31wkpJ2m3dAsLcs9Dxn7qqVK6ubOEGymbH/qt2qn
2uM6clMn7wBZoVrJ8qSp0/1xLC9SM73IV1IvQOcUJat0I+1nL5SETb4KG9MiOT8Ro2rFkyUnZUBW
WOPsnWb40jrQN8gUhBHzc1MsNpR2/dfii82JJFJ/Z7HIPzLOrnPDaLbDzV/le3Zvcx3vE7p8Rmhx
+36e6eW1qc/NlaAY0z+hf3OJSBNseal+vL4W91fjTtcETd0n59JM3UPtC6dvDhrSf3+jPP3KCrW1
/k12IoRmjlpnvAxPGenDZXYsaeicE5lLNlKW20a+AFBI773X/abUPat0n2zHo/h4c7eXKQIfm3yt
zu3RZ3ZigHhDnhs2H7sJKQV7sQ0OSLWE3mire0gyA1VNfJMdxWbvbJAb8+BSHRbr0RtPwwPfrk1N
SKJY2k3tO3No97TEGVSEDk8DZQWZRMomu0BqSvqakZ6ciZHNO24Y6ZcEFbj3SN8DgfKJnrMOwYhq
jMhHNlnadeWywjGiiDYweVzaBAMyXRbF9BtQp1uKbukvR6fD25nFuJ6cWrCThZvpqKY5+rnrjHyt
K4aWm/yCREGw2koXlrzH+sTr5qtJuZYE1oReFN0GFEFQ2/RSySZBLO3hW1rVq/Y5XPrGwfxXfoym
ZvHQyZg72ZlRHO6p+khMT4ViSs+ZrS2LKxXfmoHAksJijq6psdimuzJcYhhEn+/FHkGq5gNV44Cg
H3gFRW5rCZ++NzzGP5GPhw/HtnoIrdN9tze4TovBS49orKCngs7q7KavRUT3UAG01buwqiU3PI23
obZnrUProviJyZC4Krr5GgWZ6LXgNF5O/MIpigEAzU0euI3iT4eYdYkKHKRnSGumvGlFPDRppzxn
oYnUHCf0eYJfZsPrO1ePgI4SIyiS8flko2mL1G57UpNnzyeKlsMjGs4z1UGrByBtSG9+Qyf922sE
el7ticcGadnsUxpvxlvcAHgQLXLCiIcOpvADD/ZPuTH08AM7QxGSERt6Swflhc6n1bAszKADt3tF
CK1snBcrnzIYbnPsgR5+Sx8kluCq3pCYYm6gNTExWnX1b2yMzeCR0h+DXExnWn7f/6jG89EYT9Jk
hT6ZBvoIlJ2UeKg1YzHybkoVB/17wIWcLcGGAgab2smWqJ1S7VDv/UyOyqZmtniodsF6DkvUlh2M
Gdk8pMocJMF2ZpdO8dndZl/tJkb8PbOCT5TB0/odfpO/YjKyv/ZDh8gXWMz6NBdYzzrcMmMN/pRL
7C4uzWowewr+6an+oU3JsOMVvWejHCGhh/IRO61fJidfOLwo+6v3jPPlr2rx8HohyA97fTU+/Hw9
ygYDSaRfCNZx5wr+Sk9WSMPM1A2MDoZ0CIgguSm9HAab0fvMukpf4svMdU9auAwtlcD159aQWYLu
vpoHAiHVi6GbyZioNsbOxUBCfucRzER1E8owlLnqpJKUY0HFjO6B7D9T0yxwitFqBJtjoRkt/ZPk
2N9pExrLxmyJz4mN6yoTLEbfbIDv/COjtyZYRMt8cZzNMCO8zbz6LCEJrZPAGPF3iPE2R5aVeNkn
wGIkLVLRSpgGp3sGHAOEV4Xpp0fhUtk+e3EXO+gGiNvgKRPHyO5tuWHCxdMjA06OUWK9pPcVvHQj
O8o2N0dCAwA07Ea2u224j2fbBm1Yu+ZAnJs9nRiXkL3j45IZxw+y5azc5CMzosIjR1t8zq+A7PJb
8oOwGUsdWUpzYesfdALmkP0pvWgzIUC0CXaMT9tL3Jv6HOqn21+o4RkoLj5qiM80TOJ7lezY0kPB
J7CF3+Fb/+CQk2fW+0DqUelYZU8YKxzfnHDQhQmu/XnYqb/ZsSLFWc6/C0T27CR0Jnnp+5uW4sCd
PRSLNQH/Bx1/KXGY9Y+TE+V2W6OM47Bo37Gah0/ae7EQgWGazLxsjmeW0X5zgCJF+zNdC90WoHUn
3FKM9MQb8PG9QDiSmUyBKo+rwVgodozAioK1ltWx01jXghFeI6c5J7ohSnbSrPXcC58pIn+H8orM
4VzwGC4wcZBienbOol9K8WEabogYvkVsUGcMSDa4FKf7SujzuBrtHYuxIGtdtZvttM2XcKE9Wkes
BTI7LAeu9GWnyMJzITkjGkos3ctY7hjqDbFjp7krhVMKXtGY/VWWkPWnb7uJaBontKV6JNWM1zm4
vc6SYnTKM9IdhKRbxhCMsjydPnlmz1sznpmRgAE0l4YUZ+i8anuA+hY+tZ1mN6uEOxWb9QMsdRlf
q/e1Rp9javqmz/8Vb1LdfjowMGdgNHSONrdoWZJuIOlgqxuGp68bnQubMdajY0x5lQ7CMttXl/TE
ob6omRlgheAqPwyM8AeIakNZMnCITGLxWVT38WrYa63B70p//bt4n6h9SbyX1UfuxivZetl0dZRP
mt1oNwLDWqEA2EmmvK6fue3bwrK9Rmc+jooVh82UQ1mGcAstWm587nAb7Mdt7qJcyzwlfk/ootBk
0ZDbpZf6wtYcLywyAp5cObOz8kAnRECQ1MCwpUU0Z9MXHyItjJtGM6Z1h9EecycdmcmiuYDcuFH+
5soadxmdnhCzMo5o7j3pDgTtCelWM22ZuTiQeGeEF8xmErRrIEQu50g4BVY4X3alG87tTnVfI7MM
BxQZnqtawuqH9/ieP4yyq3dmmtuL5J4iw9LOEY3eSVsOlnrCIszk7s3/zeNieOgByg/Mow3lo/6N
ztnXmJv5LwPhI2/Pink/BIifkCgIdWZ0b9b1bw3wc8aRbsw38bVUDf2kAxjFkaz/N1mitVUZjADx
5enp+l14OnxGNGBgrAx3eY0I+1bbAxMyxbV+YnY41vb8Zxbblk8fojbnDAqRDYnX2rr/RONJYg8a
8R9zjmW7q0cDAtgYuwMatd1OUtA7wjPHzo/BA8WNgs7ufDt3RWYj6Liz/eBOvzpL6SzSjYyZXUs1
a0xf0Z2iws/cOrRAQjQMT+xuNWOfAun5Qs4/MMNjeU0zI3KEJdFBdJQYfarNonDwSkHLXrLZBpVV
oTpxUQ/Br3SamDd/66mJkpzDj/4KdG8xmcEE587v6x0+OxihbXMXPeXKSFGwirPwoZ3GDwj20lKe
ua0pfzekKD+dxUlBI+4qBMvWXLjMFq/zySVkNGcYu6Oh3oMzQUETVwDRZqpddu8iZadvB485Q6mZ
C+ThJBNXkoPkDt/JoWX4Jhw6EdlKo7wqHypDnuicqlZ51b+m1pjR/Fl3F4Ynr+p9P2tXx1Pvwnu0
x/oofqnrZP9W2KihnFtkeOBRxtvrWbsKMhnMlWg00Bc9M2RGv8S3Qb/JD9nKzuGTZRecRZrNpr5n
5FMiDL35/KSsTugweKOLUGb7Ox+M9lrRFDJDfhHXGJ1VAt45vr7OYANysloieGHk6FH12AcY1deC
n1ls/lJu6GKTuoEZEDjBLjAbPWfoM8YXBrfgpuz0dzrjwX5s1u8MeeTgBQhgACG50rBct7tsr+0E
i0caP5Eh6daRU5/K42I5OyRWdUCJ/UthYIimkYlDrjc76Gi+PnAhIlqsIis/prvBYro4jWsxssG9
0JYn7Txa0jJ3o95EmBhIx9wDh0ebhcb8SSF4lO8P0d3bZ7/T+LSMb3/eLduAR82U8mWFa1g4E/eZ
ch1phavqpSctsDezvypcs780Ty3o1S15zj/0YsIAsx63g8zByAfAISWYgx7Ie4g4X72OirzU9qSY
SXVZrMR1Rvjk6Kk2rEsw2tcisuaf2hevdZKh/BIiWCjSRwychsz+Xm9lSyJji8iIrEo+DAiiMKmZ
oOqApzMJ2XxCNXAVKtsKMWtjCN9LRLzUR3CfAgA7KuqMbvkn2XupXFAYegs/yq5C7Y5Fz3e14Z0A
y+qKKXZmfRvOGsgXNgJqcAiNrdW1jxDpZ3fJLvGa9cnwuuhQz6B2XSXndiuskku3BEWl/ZvyUzWe
5E04WcOSTL0k9HGJnJgUiKGn3xlhVzgNbKUP+rq/I1nVJrjlmzdELLD08elPy8W++gzhJyKhAvoQ
TAhzmxIhQgPNeY574HOovOKja1fg4W71o6EEHywk+Yjb46Niukt3ahXcQHQIG+1IVwDZPP/JSXdJ
kpV+BFh2hEJ3bD+qu2jV5NGpU34SsaFRxWavsHyUPScIJ422AjWkIumLnsjLJNGUKmTJzelIlj0/
YG494gtEelwfp0tznh2Gde2myTJSzTmZ7a12CTD7TnWE9eKSBkttJwIg4WSm/fH6FiI3sADFrOPR
JPKh3RuZtFnIeickWXR3chcWkeBRz63xxqy7vsW3xZWiFN2niMPmGlAGkX7ZgdWtHqm/zUNrTl5L
x5hXFwb5CSPV6S9amItHfKFgaHmQaGlRNNnVod7B2OJKyQn8t7wwmbKd/bSfVKpR78a7xdPHrsYg
JIr1EsuwUPQqisvI8Id1Xu5i0dO+te8EIwNuFTdxgwzeLEFux4ge1FTdQ50Yh9gagytxD3k4yMzk
MPyIrVecYy/fQQ6kgpt/CgdOukzZZ8FHBYZFYXEhahkPnjht2sFb5KcoPcIa80OnYtRKYvpbMf+7
k0NEnK9PqaCNZVX0Vq7B94hevE+bw2T7EKnRbskKD2mWCnOJxO3qOwR7anWOpop2GnyGHqFvmtt0
l5m70rxi1oQQGYCobbFuXTN98l4TaRWvE1p6W9NW8w/EmXDZ+IryZdPQBdDWMzSa8OvobSVnlPAO
yC/hndEEmZ1xWIfvAzg4T177O7ryGsn2Agu5zJhdmnsCRDXwwmKDZMyM7sfbyskrUsS93zAqIp/A
WB8Q35yizZS+pxVy/vQyXu8UluqGviWqhJUdclZVAGVimubDbWz386XO2LT3FAUY6oZzmrG0ExBw
UO2Z8JyxlHGFBU6EoDBS6fn7grP0IflARlF1FEhEe9R8LYlDhWEEubX8vv2VbCf7clhmwrofj21x
ipK9nG2z0lMKgOzIV1ov4Ya++tAf8mmlM+1iBlkwmFiN/VZJvyZtpeqAxW6TTrsm90hLyMvIhUgS
VB4vzRBSdtJu2dYjh1jJ43ihozNuFoLrA6pD8HhCr9nCEgnYXfpAyfQAPKlDLqdFVc7WC09Ar5Z5
FJZsxWegLptxMxvBcNwIzJG27K/aV39Q3oP9f9oY/5vz//unpBDVtUwS/sMC/Pu+UA/e3ZEaPBxi
GqMWJKKZ1f7gzuRw+e+1ydcw9Grnh97PFktdRwm1ozGG7jlJsEBTTnv57SoKBmQA3n+blyDqh0lC
cKje6AKCosa/l/59UX7lADZbWtv/XpNeOV9evH/i378XteroVbVwWxVcfRbLjS2O0Y80vLH2/16r
31+o3n7X//6YmhTlivc///eFf9/334/oaodYphD12EeojLf+fVOW6goR7/1G/761xXjPjGI5WfWz
tN4H/XJExK5RJ4Aqne8pXKykRbpbI2Hu+EHrTmCA5LhtzXHQMOrKbUTWumlbB9Nx9OEEBzpPrciU
2V7LMaRJw0+MyU7oSH7KYt86aqqqmMMaHbzqZSTEds1+7fz9mI+KG6JQTLf34Qt4pczjdHRS8HQJ
Urfuq20CJ4txI0YMFTYVo8YUWOykxKI1FyRKGn1OmdyBE02VeCfgKpf1xbDsI/JTGCccfRrnptZF
DK6abvQyjcl2NHwWYiGvVR9YFGZtE9QpnsoyzrlHM7F3GkmfsQZpjQ6HrJWl9WLG9AHGxI8uMovX
FaecM59MGkuvpyeskMZIkUh2ux5xPKTyMXIhMUqxHmoi8J0z0BaIgqKo0gFrxPeHoNXQbB7EcZkW
4aOP5VUBOvVNJPEZD3SLsvTEGaqoEcYH3JC3OG6QA/muAF4uENabRYC8XmoMmK7vt4Em/zYicGbt
zaRs8MR9MS8vQwjU8mv+E2ezz3xBPwMrIx/pwcSazUEmjDrYl5r2TQyaQp0z2usV9KMlbKaRrhFL
3dCEAWHlep+FgO0ABE7IK455jBMcs7fohAsu3oEjHRvKgHgKrDfxGTmn94+Hi3Qdhbeo7vEfKhIA
T6F8lEQOjpkymzZznMLcHOIbOoFpBjvza5w8xDPh6RADJ1T7LW653YxA3KUofUGa7h6+GJbLMvsT
Y5APfg1gfT4iUwt7DgNq9NcgPUS4pSB+HcU7jArtrn3HmjT/jCrYFtIuLitACkjGIgPYUpEn82c4
n7eu7Gtfi/C1neSUppQugTwWZ84UAa9N+ESBSm9TDrVxl83wU0kL35uFOkkvW205VzobX6PRa6cX
aO5wQT+YmaKiFTckhQdbGiT6kNUSRhTgyIRgFuvpXz3g7lHq0/71oieiRxMBOmd/+EMogtNQGfKk
5K7IhA52+admwU+s1bTWUHV2EokW1VsvqKWHJlcCqptYBc9fCrskJhtQY2RBERSISjpoVcuAqFY1
wZY7jWAgp5+zKqPVVcePOSx9o/XBOs/Ls5hQEvQCOmXd/3F3JsuNA1mW/Zdcl2cDDjiGRW1IcKao
MTRtYCEphHme8fV1wMjKyMrMtrLe9iJooqSgOACO5+/de27PVFWjb3hNI4kN97Ej9mJtlImCXJd5
cZmpW53dvxzufA4kz+9pRsjA8aoyQJ2bov7OvweRdGc9YeUG3e+5XUVFHmEkJSSPGG9KmtgPRrzM
BFVViG4LaaIz1HLU86m2m9c+0GYuq2mxnZR1Ig3tq18SqbOOw6yf6YIHQ2juHYnEf67jcxdRqGQN
VV9eJvdD8DNqxqNuIvfWEBmwxAZ7IHbryWQMESXDV5YSFZJEwWtYMFIu7FRfFTLZTQuQNqqTeSc7
M982DnzFEaVq0Oc0/+vZjNgAJy+Q+Z7N5G4sGU21zBDHZEL83HEEh1CVMd462LMRgLnCI7xHu7fN
rL0tJFuYZPzUbO1tHPmsCwXZVEzJBln2R1Owtz/6oeSjnYxbx6TlKMznfHGihlcJ0MTAJdYQ22Y5
GlxVP4yZMN8S2o3SYFZp0wsOwn6bwhsdKCLkaHHBaZz2mPTRe9o58QYT3cloQhtV5MzUumdAOgbY
EnxUItFU3WNQXTldnJ4KgzFxXFE5tLqheX1V1KAjp1vZThvAKoGXOD7bntp4BMaQI36nZ0h0hU3J
EM3bbq6x39iAPPVAXjTZvdayA8bCedLNZFyOwBIk4exstJrwkpVsQBVD+1lpgHsTmu3s5mwMwDwu
6xvwyAf4kcwpKtBwaBGrljRIRX0RuwzJ3bPPElk4r1pCm9LPYgb4OBT0eGr3DSG7wkp/uONiV7C6
99YJ/YNmUw4P1kdqZb8m6Mw7NQ4kwmj04LNNaNnSg75K6Siz0MP+pt92BVJzVy8A8Zvsl2B/76QM
rN0cdPfRkvvmhu6zWWgpnWb6FJxmKOWaEaGIM3sBRzlKvzXsPWtRhQx5bB1SoqYC9Ia51uQkoQ7P
WvcwDc1zUzwsT/Ho2yEHVWiJnTGBNI4NxXGSPkeuEW7DXOlHGTGjqfMJxteMxkN36Yw4LadiWkwt
9FqK6ZzBR2+JDgm0tm70SaznMPC3fa9uE59q1FYmaD8iSTs9LEF+pvek20/7nDHP4DQ725Szp4Uz
woZ5SBlXTD5C+5Qeo00ERZY0GER4kJEdThd7elbf5gGHvE1imzctbeqGQtyM+Exdrc2wJaBdEeUS
PUxzmfwJWLcTva8lbiXuWvWSajQNMuc8t2LGxI56ooCggXJp3pdlHx+LsTz6Kkg3RU4J6WZY++KA
Ln+p/G7V+w5QbHZhiYgiJmhsYRCeDEgWAoeuoTHVydau7w29FJtQkXZjjGzsY5OuR2Ox9+u5wq5s
Bk+h7ZJZJlNmmAItNsqRaurJYV7ik4IcCZ9tqcs00jMujkDGmcWSeIU61FxLlv5tWGOUSeCte4Gt
4n3EoF0f023kI5CvQ/miO3SXBcf3pqWhVsQTPK5I/HDTxvF8J2PISYpRRQ7vo8zjZ1EFe31kQQ66
ZqAPz2ZEy6XXBZhe8gZea8vFJKttQMhKPmfmZTJqxYUcvhaQGgTscLsJFfviHWfL7rgvlqOGV1Ar
n36aPY5wfi9Z1zenAd73yDwAKONwUgtW3nLZ1PcZXSgi/s5unv0Ee0a2lMYUv4jvxtCxj8bc/Zg4
AjlYKWuo7koQ0Dhbab0yaSTizl5n1F7ouGa8N8yfMst8zTIGWQIRWwxKeEvaLd1lLQWcXulfRqKe
i7rSvRHD/ThMZ6CQsUeKbekRcJZ6pW7u8gTpQtg8zDZhblZFJieiBqlXO6cKaBUGeH6MwHo3mqFi
99USzj3SxBL5pYSQadUzhjGGB2VGYqXQCW3i+XstGR0XUiQuvgjfAICGe5D+POkpzsx7s9X2wUQ3
KZPuvKvsHmgA+h+tYbJtauluHJv44EczjJbhrkqLaJcb4Y7QYK6DISr+Iq6wIUUdZsVlCyTqdENw
ot70XKYj9xIM+nQg7CNd1XHhJaJ3t1rJkD4NYy83bywBttIKGK8qCyOjpn+rof10tJZfC+6QQU8n
6jvesPKHnxFHWZ3dsTUfZ2nhu9VJ+cCSNlOc7ObnMI7MLQ7wee/qxzJimGP6HLX6rM5DqBimVGJF
LC/QOlkfIkWXnlwMwnnmuzLIMNxC1CfUcG074HmcMgvX82yjuxpuRperxMDspyFZfA1+93scumfD
gAtLWvUdQoRR1hguEdRXOh911I7GRhP1JsftS5xEZR/A353M0QweyhhQOkT2pkaq6BimtTWr9t12
y+Gcue5pctmuuKrc9eN7rm4k8XMNVuGNWOh8+UR2SWS/hLp6bOF9kgrlgBsIYtSEmZ9QQCZPcAM/
ItWrvTEZ7rbJ2wdyJoJzZrKU5VPyphLxK2l5QxV9UpfgR3JA3uoKibHImtdMRsw1tOIS+ZVCBDwe
B85cL7Pq1dS2vAuREmxKUixNxqOWaR55Y7dBSW9P31WBo22dol+7LZVTlZNar8Ive4APKYIPP6Gz
4yeT2lCMgaUtp4th6xd4keZKtKgUtqZeIjkuaap17HpZ/N3qXnOZqLSEpu/KRdkbV6Qg2hURTQb6
Lwybau5pYgTUng0OkUpNz+aYYVZ0ohbzcaNvXFWdKg2GYOO8FZLr8JCKHZna0ivyBKVQQ/NtmsRd
jbXgSWNoNkQNWbdxsw6NAd3kkNg7hTA/OVm9ZAstgWcbXD/akEhjO8/4inQAxiIGuesR+jRFGkoU
IdWoI+KR+09tJspLtDmv9J4UnR9ywFIW6lOwsRTm0KGPkClOATHNPlu92Uge/dCKvLRjVsunUaw7
lWz6VGs2hBzSE69I+BmdxIvYdhwMYd3pdkW/q9kmGtB9dBNjxnjIYUhhsEtFwpzNGy5acAaGA2ey
+9CU5zrdhlO3dNzQCnLyoHEqAfCGw8Eo5C70a8bKU9je01P4IeBXl2Ym9obPBwi+nB7I2L0nXZ4Q
8udsqOYFZHXt7E9MazWVoYKk3TghllbWPfFx4VFX94PGQCyenuOg27sLQM4O9XRLVDJvGCc7XK54
eFG6MKFo6shq3cUv2zxj7h5PskRvdWvmuXtSxbyvUpMEvEiFO8Ma7/teZ+ddU8z4RkwrtHIuhkXv
NRDke/lLsaxzcFKXIshpiNbrM88hvYS4yw+n7mq6UfFJF/1dHMgbXjhIqoYNmxgaPOx9dbG1+D0x
kmTXKN6hLmPxK0iXhq3/IEfU473RIi2ZeH+15XP30ZMaun+Svpu+aJZPm1G0J3gw+BSzngkkfJhV
VpHX0SpmfRpzl9GlN81HabYMNlRSpzfj0udrSnGpw49uVMd6apOT6zQcHY7JWKcOcPkgaXXYVgST
wdCavMZhMOxDGD8UKTKGIGw/AVd/GzXNgapl0+MyVx8J29RsvP35wLtb0pzZBh2CnTZi4C0KNhdW
hWtrmsZ6z1UAA3RtoNNFj2hV1nATwnuEEzksrQw83hJRXERyy8YaDQSrs8wPXY2+rjPnnN22uR4M
1OQaWR27Do1LjfBRFaaFqar+nlh6lRtO56xLZw6LmgijBvXR4CrfM31/uDRJuO/7+WbWZHLKHXR/
41ye3K5tiOX00Q760QYI2n1SI74WszwZy3hHmSxMZtY8W6nNCE7zrOFlDgLtCBDkuTcNxFx9Y694
UtaKzzPcm2JGFQOlbpOrDLB4h1GqRTs9TRzXmdgaCl/D9GykFlZUmNHruERZ1XA5CDjqycTVtmMe
+h674BekGaVWy8+5egxlpG+WVd/mA8Vgum6iCyEOeION6L5A2FFKFIblVO2bJPUqXfiPWo1DZGYu
zAtL9fQltYxtPx+MBm+FMKITZeE9HZMZscWwyzX5zUL5Fc5VtbaB2THnGiDxk2LnN6ZY1STTmyD0
iGN2CmheLhtax33KJ8VJaHGg2gwLB/bwt5LFBnOW/TlHEZoQhO9do7HbsYY3HFQtH2JdnyfFiw1R
VFdlPm7Fgr2ZRRveT0SwBA9YHEp6UqsAvtzGHuS71jJMGZbp0fRqD+xcUqt5lxrbunLb+OarX+At
xYJ11Fp0HmkX/mw1mkIxzIC4iL1IDpRVMUPKpqpeOeVoMBFySxFlvtVGBw/dQHiqWaDMjU77MKzh
ca6ZabTWJakLpACNg5xPR0A2JF+hHRFYi1RfFozKyCYhBIUtHOzFfTkEZ4FxwhlogUDpP/tz5Dyq
moHIwPBqovkVGJF+sQvdKxQ2qqZHqpmUY/4IIv6DnI/wg73NlwLMnunWU07Q60Yzmi+ub2+ZRe9F
tQFV1m1RdQTRVkc1BuM2qKI3cM/osg7dwAU1MjHzNh1tNZaGc4bChfDU0WmlFxlZtVMBRYwNq4GQ
lC2XLkYTZnG0Ibyvc73/8GVcriVK8cKnOiHJycd13e9DM9W3o8PylpOIkfruj3yO8a+k18WK4ZM/
XqIxfXP0ZtjNVtacq9F0mHcJEs4jAoddt/rZD+Zu2Wasi1rNm8ky55MLSLKLqVsIxcq3ve7fsNDF
J0e65iooc5objv5UuhV7Q9hTSD0xxanulYtXdJ+M7bRWjvtI5oK78Wcf1X/V/AAi7FlTZXpjUWFL
LYxHs2X9I3u59lLyUW2hiR0aVVlifyKJMeM6R49nXLK/Rw1uYtJbxN2ax7rILXhWIXNBu9v5hDyF
Dk5Ow89ZhTINPwJVkhYV+OTZ6vUk1fAumwdhdtGaUCQAirG7N6gtjkFhfsIvdG+juLybNUydgzTG
Lej2khUYx0uWU8ibFtEcakuC2LafiBMx3by9GB8DwpOMhX/NjrBC25t4md0wdfBfwOFtnNlApE/G
0BDGP+uysO8c2tHsGqaV1dvPLuK7DDAqnhdz2qhSfOcmeCnLsdi5iVu7q78CGm+bokYrMZQG2WIo
MeaSZn3lU3YvXftCy4ptYBuwusLA3g/+dHHG0Vj5NjNS0mUo5CqKAxum1soXaBAmyYqh078KZpLQ
w3AUa7vr3oJAPMcFIR/EHjFeLvNXOZEKIFVy8smOXU8D9kOjW0SWbetlEz5+Qq6TTaHTbDaaOxjT
oBiCjD5HEKpt896J7lQ3E9OkecDUYdXwChoS+1hJG6/X8fJoOWkNKiKBrZ1pR4xc4dax7qb7WGr2
ppK8q2LUPq1OPRhNpt5cgcbKicv32Bp/aq24yNoiazS6G/hkn6FoH0fNSNdh3qBYaTgHs9Tcxvnr
yK5479dwZARqhvycDBj5Y6Tv2cDi32LL4kIyrtiPcH22qs80yClIr/yz4oqJ/bdfhlN9P7SLoWoB
iY+uKuLb668Hle1MDKqXTUQ/TB4b/7/lPF5/88/drLJgIlzv//7y+t//7c9//43lD819jez5z33b
YcI47HQxfPMnQzwSANKj5eYPHVMsXPR6wW5ev3e9e/3q+r0/d//d9/7dr/jQZsr+U6/9zZRgFXaz
MTsS58urmZbn+PvL63ev92dj5Ecig/Yh3eLxium83nB0VfPvlM3rfTH7/33fXJiU+GiiVzsju5bg
tTU4+kauTVqZx5S8Ll6laA+mnxGgNzl7fzSg5ThMT7O+UrBWQ3WcwZt7rkNJc73bVvPffpAsv2Jb
JpMHYez//Ifrr13vCppCO2sIT9dvRco0j6N0cLJ1WkLwmQG35/p7159cb4qs5o+z6XyIIwPjtpVj
6IqXp3H9cSuVOhTyk4RUhWAY+v1qttAKRFDEThQOS5AOtCK7Ypjvp1yLq5Lprxm3j23MgKavp3pt
FVZ7vN7IsUUQQS7IjL5xRiECdcYu2q9RoLXIHUX3M9ajU8IF3KyZmIXwVlGmCnI5QrmPFhJefAVY
Xw/w5e71e1k2IN3u7Lre10R1FnqPveH6kz7I9Xnjl/mvdKArn//9/6VXiO/UWUcfONouuT7C9bHL
QCzkEdGfeDnR7s/f+/1Xrg/7+3euPxoXfrc+5LhC//7gVyDh9RevN9cf/MNj/19//OcRSidudm7X
HP787j/8zSJy9hFg+lSnAIaZxfLnZIAUFLHBYeA+DibCRanjs7On9pzQegYnBT2jd3KGYSKidfkz
Ifltb1c+U4EiPNjJlB+sMK7PohuYKiXM8dtgT+rUJiZmWQToVqoClBeIFc93xc++1r7JeMmOfcUg
vk4p9WsqF3acil02pAJhWfTEmFlKn52nmxsjBBgYRL3b7HxmH8KiFdC0NY0394kCrLgkA0saIEqk
sxqgR1DOHixlArEahvV9XiP8dNiLmCNQgwaGR5796oNIbOoSDRS1gNcl011Hi87DLo+6yCqeWosB
QkUWBEofsC50yTyKbubdLX7FKCVfrxr1R2nnt5S3xCeT3UohGu9TLsGkA+r1ql14wzr7Ms2PkFM5
+LmK7i4lPWpdRX53GXUGSx0TTN1gTNctavA0cI99QcKJn2DaigVaYjWXM6cWUBwbrTLcjwmhpFOK
+q5gtujHt6FPHmNGrObB0dsvFSTOZo7JQiNZ41SEQ4f81EeMDoE+cDCAaLb7kiCrJPgh8oIgwkHU
oejJG5r34mfXEVRe582HZm+TNG0ZNCom+kly11RstmNVoqEO8ev6qEElw7WTqd5tZfyUSYd5tqGZ
Zk76Xllox8MCYUBx2yfIDe20esFlQNqgA+ekboNgVTn0SfUkUlwCmxkgB+uDMIvxUNnsHQJmsEkb
1Sd7IIwP81LfPlUadbHOzrTNYZhMDSlT3XgZEv08GI5CP9YRNuMUN6I1qu2g/FshzY+8Wvq2PB3B
IUxzRJK5EHcgA3OMMYmff9tpdEr9AeN4UImbMKeHxuUMplAkeE9SeQmgjBhaX69rYhc2FRKYqQzk
Ok/0V601flmJ2C+BTRr/9YZ2ACdMON8t0bC9VY939B5lQLEGHZTRrrLdvQ2PpqIZchSmNuGaSpKD
7rALyl1xsv3HxOzVfZvKbyVx8UfpD1KTUJBZObpd861vNHAp7fwS7oljZZswy3hvJouu12o/GQYu
G78BfmjFXq8tMPEZXbopY1Y1I9NnhivUrEbOSBsJbJPbmscYizjexP4M+jp8Lmhv+b5beuEQbasB
cJtPX3frZ/5RS6IDzcwfsjL9Q8U7JFxD0Oos1A+9aM9p5qKBc1hEzWzAVmeqfW+Ezr4t/ZsmjOqj
aeasI0V2pCVwo2HCGpv+rUrrd63kGYBkvaHHd18W+l0Tjmz9eL97+K6KUtDoiJJKLHFTR/gEZEML
T4Q6ahp0WEmEDDxW5F9GiKrnXIOpE2YUnXiA29C/KWaLXu8SO9v44pPtGooKjaAyDL5BdzJR2A0Y
e5oapBLL+dYYoPGVgmy6Mc6qj8yibdBASPQMC/ieib5Np7WH+CVptvZsDo9ZW6MyjBHK8N4iYG5D
caGmB+CnI7qd8lNrR8Gd3XFNDhgLmWYUbEdDf3diV0MNk6O/lAnhvlG3axK24Xpoq0sf+p8tLbRO
VyAxJPKuseN5VV18F7Ul+MDZwD3rd5zdY98ji5lWLpHRWxUgmuoHf6vmUW5Kux2eumJgbDk8VU2j
oS0Nf0mjM9YVzYJtq9D8jrok0srmQZkSo3HpFifi4LrrGs902mQtvJNYbkR/y1OUnmyIf6tJkWQ1
Je8ph1HJGB8l7DgVpzwYWtB5qEkRcuxmIQg5jDFVQAMiAbldWY0ieM0ALKREeAtZlFCZcSEhML3b
+rHTHtpAu61mdGEMq350xKLQ0bgfmmZeS4fex1Tq2Au1wDwOTvcZQ0ql0ZZ/jTFIwqEOc6o07Vlo
BP+1do0HSUHKrNrppCkHY1tnb/u4o4VfGDR4DBv+b5djtqjGx7GV6MHNiG6x8GZZzqcWcU2qguxm
EZlx5NpFH52TkriWOsvO9ElvBbkSCNAjc1MQ1cK2w653XYv+fxjn5DjVfNDu3FzMIAJOQ2g5bYTx
zU7QgKTjeJvQtz8OJYOVzMHGNcYGpuHCPWhj8jYgeLXH8S21GKZrVnzTzQJ99ITVwpJYmLTaIEkT
KfzUT+eujtNjtZ2G7D4tddbU3P1Z5g3N/BaLr1U/J44WoZkpHy2GWvkcQRG1uDJnwv6yllPVkoxw
kuxcD5xA9Oyo9ubxw9eqy6BNJdAcXn2M413XsGQ7GRbkKnzS3UbpSHXd6oAuJ6sQIoDs5+Gy42AB
t2PMjA1q+d71B7MDG6+yzaeiaYOTG6rXKIVsGC8hLN1CsBmWG31IMFME+Y9QhOExzGr3OJnjaygA
VTS5MR11qj3kJdzUQgUblSEniNFBnZIq1wmKmz2Cj290v5G7cdkDaDb7gop9pNMU+k5bmJ/XG/n3
r653fz/F5T8sHPVjvrl+o28l5dy4PHNn0J9EkgL5sQeNLPdhgy7yJRvbU5lP+Y7ycabhNCXtkYAr
vmSQTna8RU6z7goAJLW7y2EiZvWbEaD91110nteS/npjOhwKcrm53g2FQwedDZtntkTzJP57YHbj
/PtJGU0zzJuWWI1wOcITk+tBGyfzyuJsYXPJJqKSoEuuKVLXr/7pe73jct20MBgRW0dzctk5CVHS
IwqMDvUlmR5B17Ghu9Kb/9w0S43aRSpYa0yc12bFsHOvL2TWKyI1SMioY/XdXSnU/YKiju0FCn+9
Hy1Q1rmiG+Omxv530hOh0yWKF8jYWf3Qt45+sGyIRc5yM6cIeUVbpetBGxZSFbDYY1fiOqsLdRPa
BQuEJeVx6grjeP2q1oQ8loNV0MygFRssMVWVYSy1GEEgy73rc7h+ZbG/9SwTCVcYnUtV6ce2gZWO
jr0PLf+gKmgmMkH0G5QhJvhUJwA3NB4YixTHXHeqXRg7QNmat3mgzmOvl60ZG1R8hIXm+YHAsmM3
xrGUunFsjLj2SJzGXmWhPrAlS+WCToZ1uYR4JQtPLPWhKZQISkumdVNjEvzQs5dhjnlX+n600zOb
w8lly7tpSbcaln3M9eYK89YHHzH9TOz63zG5dh45Xp3SEKlrJz/lvY59SXBBg+pVughxCVO93tBf
PRTtTJAJ89HjvNxc3//rXYOWYprRzOHtDgDoLZ8BldvfbtwRhoqDVmA9uwIFbsqGSIYGotJhV3Qo
XioKXndJPvhzAF7vTjGe8mKafa9rnEfDGN7KEk9dPy9ayXiOm22ojR8G9njWffswjOXpPzKzb0Kz
FeNFAiOc3QPNHeCbAVdeetbAJ5NdkWxI18Idpr3PXyEbiJg24QZ5NTzHjftUfYin4sRoSkOkilJ7
qQVhLscUxGscTfY5/DG/gRf7Gm+ZWPg/wqcMrcfOniCcrrNvIIrLSTnuaHsyQSzxJTEKmFaGuWEI
skDgAUcyDX8lnNeNQJBsWdTnR3jS9QDoddtpO6iOYb/XHubb9rPg7oRscGUihgBxxAzwTXL66oTg
eu0rf8piFof8q15pD5jRGBJmuMER3ljn6IPUVsTLJZG7HIG0n/aFOOGdauMNlXM97nCESHMbqk/E
MOBtS0CjT/rbPQCrTXRHWom1wmaM0OJJ0CkVW2zn8QKacs7TZ3Anz6jTABds8MdCJEgZvX6VXM7S
tfVofamLfBTvxpHwT6gE9IyxY5FqyzsWnqkZWFbkW/wy3fpfI97wlwEGdrsLznp0MDHwd+uBRdti
I7k1K08wxUJOfgY+O5dsulfFK8cBDviZ6QRTo3N6ij9wXJbr3N/o5jaocRTgiEVvgbEXwEMnVlXE
CGuNPA5Q1HBHJca6gSTevT+jttiNH0G1Ug+/3HbbTkjlzxM+b6fiYrg3q71rP4p09w+49rvfrPN/
TBmUDjx36kLStfPfDHRHUxrlhLIdpKm6UkQdlp8/HyKkM//5F/0/ymoc4tTQMWpqx1IgWdkk3+JU
7JOP7hg8QDlN0S1sNf8usr0p29FWtM/OzfzJEUJdi0YvXdguE8lu29qnbDoIQqc4voJd6Bz8/A5m
51DCUPUMQQQ0oasOdcNOIvl7hWiCMvB5/obut8222RsUjhs8oPvyub+PH7Kn8pk4A6x/Xv0rPkKs
fU1/mhhcdv0lPXLtR4epccBirN8bu4mJxM6+ZzFDa7BHNoOdGvk0vn0DY9O0k8Pa9Dg71mDeUJbO
Ju6o9tm+AcM80s0+Wz2ho9tfdf9lPWVncLzhN8YEDA32Nw4oNa+tE7s0D2DaW/yBGFL7om+N/HV4
ZLDwVPGhY7WBVcxPOKvhNQhk/UjJDhhm/bO655BtGT8+IDarXpBYOJdie8EogVeX3nDK+3dEEvVm
RxTZ+/QDrf5W3BvPUDC37ib4NX9YGLuNXfSULpxG+eqQsHvuDto+3JkXfKHme0PE7hZEVLRu78EA
InjOXgrIIrheUDZtkDtjjuQ8tXEDfMSbdXTIFbjWFWfYdLsgAJ4Mbf0LMFlkb6gOvHYdeXtglsA+
mWCHGAhP3WK8OOFTAKe+0R8YVuohlc6ZFjl08YXewGGLjO8yeVQZniA62RMHXmKwNe70ryw7VPvx
J1twnioX8J06Vm/TyX1jX7mjcttSm+8FjiFvAS1c3tQ7SkIUoptjvHM2/8uRv8D9/+XAt6Smm5Zt
ua40/+eBD8i+QdElh4t0+guepdBb1hgOrx+2+yoXhekqgtb1jm0GZRNGox84kpqF+L1olf+XJ0MQ
wr88Gd00UTxrhI7a/3wWqrgdrdrth0sk6RXyr9UOYb6ZeItAtOGw4frh4bOLoWMwB7st29uAAS42
yx/4R6Lb69P5/zUO1nEM3s//899ZEP+SUuH9Sn8OP+tff/lbdsWy8P3+P3/LqbDVX3nbSaOwLKUZ
rmaxSA6/mvY//4K8/q+sjJZyLFcnIlb+Caow3L86SBdogRgmLWBD5z/9LajCcP5qmrquNB6PFVf+
vwVVmLb9P48Ojghl6bpjarrjOjy9f86pYE8a67Nb7Xu6+Z5DHTrrfbV1LOeIpMc/RhmjTkZU0Ypi
zV0CBXtrM0QVpBwEG16G2BkIPLAwpcOWjDnDpphysaCdB6UCJZQiz261RRvSbsplw0PC6UZDOoTf
ER/4UEgokODf0yQ8d00htiJ4d6yyQcfWWuvGsjBdOqDgDdFqnl6FPzUyP3aNbV0GNWWHqJS4Zpao
VcvLQ42DdnaIJJuKX0mRzTuzUfHW4SWuk56SNgfvMKpLQYxghs297tJ3U9SIFRm9jWPVIg+ynLUb
2s+ToUGWCv2LQ24GgnhYw7VkMkV4dwlAnkSAXO38TKnHAoGxFtQ4oTrVrns/nE9ofHb5bO5KO6pu
avoWm8nh6p+NB6fT5r2ttdXWbJI7GQTvlp/qj07EQpk4aH8zMNIztnVtoltBiSZsoAdtWFcr6uSK
ST+5G2PFbmcOtDcGlisnL9z1TNrCMMhyM5oJoqLAfotKIqZvCGcvD0OLprc29V9zjlM7tjE9pnKR
trlratvGkxls4LqJ3skBiAIhN3Fy9b7gl5oiRIf041AjlVv0tBRAaNAs7TsZChKzFhVizZCiDEou
lPR++Zxl+5zJAAnkiAhUzcEpBEDWO8GXEtBdchpDrOvyvu7lvUoYCbpuAkmwC1kRAWNsb8NEXmqa
2Misku/JjKG5M/fSDFbKIrtZfC/kUTyh8cZ33oCca+rppEpk2m5cfen0aFeqmmiFWYiQVJzdhfwh
y0AQF9ntTVvgye6kvM9BXk2GDaOwY4tMBUzv5bGP2mgd+VA+6qsxiEI3TSgap4AJghPcSyc7I3Y9
K+2jLpECVgkJLDR/A58mfBwvW9ApeHfZNk2ldaGLhBngkBrGfTIl72jCcZMWxSP9oo3t5Olzgkho
XM0Z/OPSCLkoJFpN90nsOw2YPKGUZIPcBl11Oxr+BmOCRY+WV94jx7ZUS7YF7J+S1t42Q/GwEhUj
604DIzOleyMQJcgzua67Am8qXQHI/i5CoH7cF8Ngbq3K3ndljfVSDOOh19ApIvhF727ktETBVNgV
oJeSwjyKgyc2iSM+63YZpWXfsfPgtuGpGZxqU7j6rY9Cvw18gc/UtkideOzqZri1ajpDmrWzZ5ot
mGAQvVPtYcPPdXqrRpmiiY2+dUkbNsvxJam978zOylFtddtY7j6eHhGWNZt01NuNmThEDN/YqVVv
0gTPz1gT45mWFGkuPvomi88MQqAXGgn660zDC4MDzbMQwzUJS02CpedQftSp8u/UxUhDkqkMcbFZ
dLblsraJCINh4Qcx4AdYnWDWA61/yCLwjjTbkHWiw+8miW7iSPOFznuNON/CTm8iH9sMVnVfTURn
G/MyumhpsNJpCzahkaMLjUoTBj4yZH1iderTB6dyzX0WaWstAYTpJwxmbKw9WzPUbl32flsq/gHJ
49qPQsCc0GjSMH/EcbfEjWXfaezru3YO8u0U6vS5jyKb9ePwiLx4308wYUgz1QUaHf3ORqLqudNw
6ad7eo2nNtdzuOyYRkts8I6vfcZRH3mZpFKW+WMUUHT20iRoriNkxTJzm71xj1kdul7vYM8JSmRL
6VgA9Zb0ggaegFG19Yl2aH2SQ5wg4p6/+mQEPTRtjWl8jokhZ22guOiVAxGArIapi+7tscH0qMMi
LhC7syrV1klKFRzKLvDs7Jno2+4k9bE7afpYkimRNzAxcOfORXQyI4SKiR+D7myr5KxS+C7BBILK
6dn7DmrXIZNn0WEdnVy8qG6R12ycJLJno/mWNkO80p/FiWhRcYrSRmGIkXciV4r+wH9xdx7LkRvb
Fv0iKBLIhMkpyxt62z1BsA3hvcfXv4WS7lOrpSuFpncgBtkUWUW4PHnO3mtH6EMMMIVhWmWnMO0E
yg5ejpkwtuAB9FDMht6oi2s5TkAqzAya4gwjJBiZ81SaMJhcvupuZragXES+fYX7VDvXRQxHLs6n
eBPiX0I3DA3z8i7q5a1cPqvmj9CNXSJv+ZesHcY9F9qv7zIPk/GUdIxS2QWgTrGO/VTZ2W+fVhhH
vfbF1sV8DBz5VAhJNA0YpcnEH1gr8hMk/T42Nf0l1mxpyVw+y5e+jDKmhh2zLeDX9B94wkAZTQh7
rPitT/lX30l3aUUYTm0pAEMTSItcJUTVzddpO1nHALnLwUzBx3fuuBuM+bpCjHH1P103SlsskWD/
vXB8+V5nRd7+WDf+9jP/KRzNX5QruTKkMC0Hd+DvAWeu/IXcM1cgUjAdYdpLTfmfiDPKTZN/9n6t
G5ea8rfCUVm/0FEzNd+xPVPYyv03CWfL1v2HHY6lbdvU2uUNKukqVGx/3OF4Zt8RNunZdNX1V69j
LhDdzyZinzhgif3hwNz9uZEgl1/2w4spzzGJeXMUWWpLAS28P76Y3/WVRQfO3081HCfL6+Du9kg+
zEpGG0QjtfjGROfQJctI8lrn3ltl4ETNQHFFPbxBNzsWacGAfWgGHG7DOhmx3akkoCjLo2d8LU9l
quyV40geB7Ze03wc1ixjOIwTmF+jizvHjs5F4O0Hpo5MgKZi0zN4/vs/9E/F+PKH2o7whOZMuZze
P/6hoZOmgOg9vZ8CtR9bqEsyRv9Nq7m5IhKI2SY6z8j6ilXjI43kvhzrOxGhemv9vNxEZbsNfIhg
LNKZys5p2g9rLyGp26ntTZIvnA0nqjYWCkyraPBRZuZr0oUEme4IgVMH9huH3mF8NweKQWgrr90g
Ae9KdSfkMqCXR8MSxVa78QtFd3dMZ4R3xGIBoC9DdvgqxbJVgww2XIiUtuJttz3Ym8EVGKd4rNKh
a98m/Ec09at96JnPeUT1GeRhtvJ0vI89Hm/sptAHu1QHMQaucrjrHU5A2ODeB+cwzd+rtLpL0Dw7
iQWNLIkey25aW8NIrw/t/3pSyaeiKghM0P07Yh9c/k46rP/hXC0X3c8Xpas4TzZbKO7Qny5KUatS
Zu2s9yFDCsgb/lMsk88afEaPWhFHNDDQOqcxHCikJT1Cx6SoQao6NtBAwp38rt2ZJF8HifSw7sKv
oHxCimwxWIyGYxnmzsauvLexAXNoKabZomfYG9K59p1gV5fgjuq0DbbedG++9iJlHQqiDzuGBlxG
ZExWLurNuOC6rxge1wPEuFnpL2moRrIBqzeKirMiU5jiZ7HbwZkJEfxlVvmCJfAuK7jwXFryydSf
IzP53Ng5bGMKFvtY9HCVLWdtmelN7OM7stozUltcKkcpGpg9PWgp/gf88ZzFxXwMG1PfCxPPhT+Z
nPw4vtV6WrsqfRqb5AOzPRIY+yFDV/sPD4+f97fLLcUmW5tkjiuXnswfb6lGyQ5976D3kSyHdS2Y
SHmBPW1NGDmt9diq5O3vLwzzL1/RE9JWHr1P7f10Ydi92WQl7IK9HOWpdJy72YOIpJabwcm71zIC
LrLshSKve0smruCo4Ay7+HU3Xe4dmJV+YGYJcMv13ae/f29/dc3SAvK4Woi/1JIV6seGrGU2eZ4Z
KcIL66ybIiR0iLfGSkZxZbs2RHkHKRTt5H/9svQXlKQRLD1Lqp/OAdM1iuiBHK3MTj9G23sSJc8D
r4g/mgrMW8CMG3nV09+/KHKmP9+hNsoClsllmfrTGhUHpqUHbty9aCECRMFtMIykVQ7p2S8FgQsl
UhHVw+VQz37jPhHKS8baaMEYJZPKNPUp62esESxL3HbZtRMXp4pyeMXuf9pF/JoUgOSkadjm8YQz
W7hYQVNMClhx7xTjUzwg0WteG/c5gBEqS56/LlvjhMlcxeuytwkdcvecbVwOBJ0RECAL2sAOw4Ek
zQ40OuhuylMucDMWnwPs/NiQANXIcMQLABARMRn4Oa/+2ornpEyGtd8Nt9oHRWr744LrWgz3bEtt
3hnupoQ0oybmsZjolfKgbnb2yfTRosVRi6oTG72XkFzGPtLBtTEtD550nM8qYDEQqqddwGkrq63h
kLITjQ7oq3R6kn3x3JnL/7sMzfU0Pbgtaw5GfkETWz+pgBvP1xxcu5JvDrOqpFpWh8lt2OZU+drC
/ueFpDMy9Cq6TlzhnSNwqs7+oRNqWuqnXqgCbSJM1ljXcum6aXu5d3+YSPiWjwdhrsd9oNkNDBhq
8v6W0eEMN3SBSjL5ESM0MbO8lhJ1adi61/PA3jCtgsM0KkLoNmnvSTbCCAV8T+xND+tYmmF9yGIW
ImqVlY0Eb+iAZhMYHJCUYj53MW1dK0PnmW47HuhMCeIcmE6PL6tidGPYXyN0Yei2ZoaeGf4lbwgA
buCFRpaNi47mv2R3TPIxrtxs+mhzxoxWJEDY6S+FONTh8KCLAaZbD/oNYcGOoW2N4Ed9Swx8jr4/
PY0le3SeWZuCy6nBVVbOj1KE59TO2ZKiCHNG5h1lkdhXpWm96S4lKkW5WzuDZ592mr0d/Hjbm336
/pRYgZkdmJf6EBSnrZFjMQp745W25dVYh7gqM/nczMUnv+hs9Ev2az01DHHS6DGODZIxkf45PhYO
n5lPmhD31xg31dwdxsyPiNpz73ldhESoxIKuhvDkTVdVODzKuNxb5C56IotIYxiu6wkdk8cRclMO
lXppB/Ivxqp/yCv7Y6oi4oXqcpuXMFXNEmmn4/K+/Ti8x1nprFy7VSRYmugnsVeks8XPhoCzfIvV
aR7XHKt1OuFAEIbN0YvmDjuLRspJ8VUmuOwyrmR+dmU50zulGcYeEm3ilhkh1SkaXtMH/IU9dTZD
SM4hVJ/A6W+bBhlHP9PjSZiJV7EsDqMLiAkJkSaRCqxbWqtoO8SSElCSkJokMSKtBFJlbotDuSzO
MmKARyuDEBzCTBMTPD/29Hiswpc5SB9j3JC4Gg6xE6LnojNFfFG4z7oKf4pct34JbcDehYqLYcoV
bjHIVrE9YmJI95XQVE9eAXV60vc6oJeWGf0jfV69Ks36OeN2BeAo7/H+GIe+AQjdWPM7CCAn4dew
lBAX4qsXu7LRxVRIVHEP8xiS2JlYXaqx4iloBRbJYcPKs6e1XUTkhY2n2IQsPrB9vSrS8nm0EG/O
mFI3eoRanHXmzs0Q/aiEtTRMMiT7hosjmt5rwCDUy9nHDlO4iKzc2yIqT3Mob6e+Q21kwDIZ7yla
r1htAHdKi+ppxBtn+v2n3sofAsH5z2ohTnY9HhuX2JeeCtWmWinwjwFdNx6lz5N5znnEKjgTDbPy
NI7uYy/nfvKA4htAOLrOAG5vWOe5xqDimEvOGxjnKUF2CJwS0QvJfCNEldKHmWsMcERjsiiSbFdV
BaYn0DtNZC2Mp2npSJXLLF2+6xaWRvet4mlzqAfuYz02+BT9m7SqHpF8H+63gw6vy0laV56RX4ux
xgTTrks3fEmy/nvlMgnuhb/nyXbTjKfOqT61VfekG+tzoo4o8Y/VBIEv0kUMxMrFKViD5Zjd4TW1
baC2PkV3u0OpfjOPOGBoJddXcY8OFtkJWbrZc532OHdS/Z7gXYe0Pj6meqZV4cqVI9EPoBkD5sGj
Pjc867atUxzpfUisWwJaMBnNHQrVhN5yg0A2Pfe5/4RpbUUnbmaSiVa5tNJPcc7RCbF7iIHmYo2b
1nBKsOPD8Krp6qBmFcl9aWjC7gsslNqs7lXgGHQz1lYCeswYAcV1DPrZN17F7gQS0FpsaYoZJ7/z
2UNlwe6jf0DsDO+Zm7ksmOdXqmVul98bbXmbyBYru9ev4wFTLZ6DTdWAKmxm99llf3OAjUWk7hjx
jJyb8irDqr1rvI7uTJhuTA3tUGMH8qOnusHhO0w8NEN5nwdCsOnqcGHv2lGFOzOMn1xc2WNcO8dE
Q+2OSr8l9RbESpuITQvDZG27CoVjJ9H7e6DwhuEZczZZBVaXr/SMmMw8RAPG6WQioGnkXCV6+mJE
n7nLG9A6Q7y2tX7pGn0/mqzVgU6em7LeqRFRRStEcHUv6iw4OE22SyoGtzKEMxfCHEJa2AGIE2eB
/AvoZ4hauWtobsq3UqtP8IhwX3cUeKybUd/Bn8uPpQy+0pTq0+BrppCx44wlXmrsn9sS+hG93Hhd
2sPR8mGgGvqrn0V7pxzYRvjGS+Is2g54+ez1e5rOY0KPXL1hi0CZIpAbpt5t7MK8aN10r3u9Tga2
kUl67LT7EeMourK9mjeKc3Og7wv1wtwMOVknMnzzg7cGbUAeEmmVKExIUu/MchwX1zdZlPzsMDGr
jVjemllvpjElYkRTGgymPa1CG0AhUUxuMLyGS8AbVii4U4zBVrWrPLKv5mejA5kx9CEBrfACRr6f
C565bfJh93DjaUIPe3MyXwuAJutKkJhQKXMjVIOFJcnoRUDSijzvhHLuY1xebPbQyTBjeQlLxuJA
itBbBs+hxXYNPYIZD59aoxAsnW9WYNpvRn0fR+IBSE4NWqAFI2nMejUoHvE5+s1PSWHsTNbcYWIa
7/QeNu2S1CNDm9/DWJA3P73nrXM3DEYMcji3DkY5vrUuehXGg33eb3VOYENhG8/TZKrDSG7BNJTA
til40KqQ4scygMDIVXdJebLa/KAWhZjBzrVRhHnbCICWIHs2gPWvH+wZPb8qsn7dOvY95eqMskYS
e5NMcBBmg77OiLBWWCgu+XMBwQ+Ewl8++/1DsDQospiwJ9EBexgh9ByZQwH9Sr0dQ1mC3pe0d6ei
/m7nAgwK3qKwwlsEjot8lBRa+uW3ea3l7jo4zZUNdcnTxGVkUJHS9iY0dc2zM3+pvSza5kyNjpFv
sXIMaFFCl359Epu7TlrXpS2uBRLInCEdRaV1HVshV2j2zCXOsqtQbrQBeUZdQDUCHuSqwrG7Zph2
mr1+WzWoBAIj+d7V0d0wZxLmVv7dNtNrFxJxxN5jnoI73x+vKZPGFayiu6FonvMmeayS6JR1xfca
c30Escv0rHevcz6ro7dsP3tGFdhuv2O3uLNasTKtIWP74yKMgzFElXHddw7revc8dul3aqhTXy1l
CrDXWKCD9WiGeQJE5UQ2L+wnHqYtrzIzNYaCmn1m3zcdbdFNx0F2+aZ3FxCOY2bAJYGvtxaQut5A
5FiWyO6Q8nWLG8mxRhDXXfHiLCrDizks4UQnjX0KMm5RIwJK20yef7x8yPHKHkWU3FB3+xicuWTn
jscYMyXixsvqWItE42TKahjxdfEUJ+3XpqVWuZzdy2eXayWa0ZxFk0+dLYMu3PmLMDaMke1ePgOO
Rppn5QBVAkXc1PoJ/TEjzmwmoy9jHuHACq8FwGa6P0Ofv/ge+c5LQ0PEyUfc+09smPYqLQAH5vbZ
aoNnLbtoNzma9yvsfTSyuuUCqKTZBUdvor8TtKCcIB8CiCXkM84o4qIixB5G6bZSsgVrl9sb25q/
qWk4XHqYbex5S+6qDoim8AqTDVtkA71DErVsJwdhkNkzI9lELcw3JM9N5ldsT3wOT93GH72iIWfb
xvexjzWiSf6AFqeIXY6o3GbGt4oS8wgp6aoGeoPWfbI2lfORLMv60vq7bBJ9jPClQ0g7pLC9V6Cs
umy5557fbUakImR9e8AZ760xyTCb9eWzaU4b7UGOXVp4lzaXkaFVFOnnasbkFifwN0Qaf2385EMt
EmB0287I3xfXN6EwJHo6jJyWEOEmasVDjAIV/Bz/kzvdGj2zZV2wujohKMaO5+GGlA601AAvxgDG
V76MSTGFmI4OEZbf+W0fsTxTwhH6+e61Pm7xnKEks7FaJnsknu+ZMwFf661DSov8bEVn4GHeOoPl
hr3GWoWONexd+qnte1Owg1qumHEOnXW19DGdGZ9HiK+a7kHdZuXGtse1qifMTQIDz+VUej5nP85F
ehht7vFuaSsOEPn4s4CbuvU3cI/wEYfpVJq4iPyeRoUTN6++h5d6osNhi+LF7GbCk1AocwSxuyv4
s2nLqj3UaPUlRRM993wNdsli7MWbcoz2biS5rDl1Jjf35fTA77iO8JSsHD/+3HIiiMfMXyzBUhbT
GRzs4jbWGB4TAV3Q8IeHWY0DnIiS2yORN4b07oVN4ySqqKaRoTwYESFto6Yr0XJU3JguRupEnyIG
g4ZPr/dy1SVjuMlMQeruSHUCQQMfi/iYZ+oH1AKXRkhSc/HMktmqT8eR+QM4Ed97SrGgcFnwPXZt
FRfUwbMBY/JSMly21Esnxs3s+7pWX/EJ0OPxSVIR4ntkiJtcPYZ9ESPPYxC7HNIorshPi1ZLoxLt
I3VODh9y+W1F8k5ti9V67sOzmy19XAOiiNMIBnN9uxna5DEbx5sYjsimL9jLZRHe+06k1jqdZ4Qz
Gelp5ZJYRWKUzUKxmbngr8aW83ppbuc04+hsD4d2iBgX0+ExnCzHo9RZ+2zOqBeGeGONNIaLUkV7
s8WnlsLx5Dfbh64dqmMxxWjm6cKYxrmHJrmQmY5pph58r0IP6aUsx6F7qgYz3ORGAci89/C/E67c
KNLptf+IfTQCFDNz00Y0awh46YpsbcdFQoA0O4VZjwczmg7YEN4CRg/sCiAa5z6igOTLgGn/kHTo
g1Jv/sjEc7tcwHZIY83QJITgWb+qkcPNuDZ3CX0zsxb3Q+nuMkl3TsS0lWYb0Qe7yma58OhfQClL
TpeZTGrEH7RXOM2D9xThT0tn+77xuWwpoOBwtoAgiRExCO+4XGOzyoc17pKt6VcTty7xeqKr7puG
USwWvQ8x86Tt6mvJo3KhOyJOAKNx1ZkWs2llrGnYC0ANlhUhnenTdQbsczUY5WFKAKqLkFOni+ar
7/u4s4IPPzm31fQQ9sGryLipR8cy1qkuVxrrGn00quCg9w4QBELYNGyomqT5XpUJiVFReLJNZN8l
2rB9rGiQ6njYGzxTVmE4m/QfGLVlQd9c1br00WM9JPjiQd4cWWKRM00HNvxnPZBVLugYohulShzZ
5jRq8lHIEgigCRiMDkW1r4VVgWTYJmrYBWVZHJgUvEaqvRdE8iGioiiIoRwvmCWXbcfOzEPOx4vT
EpLUQVxZD86n2kwZdKTTszO7ezT6771nfK3bAhiMCejHooKr5MExKQujOKIVZaNuZn9TWvFrmeKu
iqbxs2sPZEH0yaGX6TnJTPY1gC+IrcDE0DvNja9B7LfWE9KUlTdHN6JKwXRH910BnizNovOsEcng
n8bPIYJTVThfzC59awM2i5GXbnQv4k2ccj26Il/7YgaYHtlApedgOzTVjaFhwtKyjU/ZHMM9BZCj
2iWOTCfFaZwoU5z2PlL0M68i3GZzBj3Slt/h4WCFE7jXN/SZFzgRU/jLh0BU0Ph+/7omSjWtiuFo
NIV3gg1X7yDrPtS8g6OZpdPKVTxD+tEgYn0m3WVOqrXkuXQ1zkIci1BCkpycWhwvX+vQvzUl0p+k
g7VnZTI/+wxk58HLmdW5GxR/A64OK9jkg8DODqtvMiQGjySRXBHLp6UdWMfLZ5cP4FyZmLJ2by5z
/csHH3gbe1zc7e0iHfj9GzOGEXr+4ybAdGDVhbeNA/kYdBIfyTrAappx5yUFpn3aIvvcZz5Jy5St
cXPoWI7sE9KdeFOwahOrHovj7x9sDUNJ4vPZhEWVnwxVHy+jgf9VDSrlNoOc/y4lWBV5/v1rG33t
2h/lBL/+2O9qAhd5pwnvUzoSA9UPMlSJMACVqZAMhkxXO/p3NYH1i2DQL11HKothv2Ig/R85gfgF
vSj7JGnbrml52vw3cgIgTD8Pa5jRaEtYGLxcXAM/z+lsizrYKaJ+X6fozlsfNUlQnVXkRqtwBjdj
t+1ba3zAqSJRBildCfJ4k3ejpoPKODn3UgC1RsPt4+WvZaFuRes9eT1ZYEFe+mxbmHbQV/KoDFzD
uYmKReEfkVq3DKVjYu+BPi5hZWgB3R7hJXX6Lp88oosdv4af+BxpYrQnc76hlXlfaiNCtee+N2NC
b8i6T03JMkSoLnpSDJJ3YmNTfK4tHrtm5fKgN3mTi1tyGLa+NN8RERHzgQtKjM8I3+gfR+peTw99
qp9q3ODGnD9BOvsIa+fGseMv3aCRxYXXQ+2fxxbAh6hvEpNVtGwzkjY6tPdlX7/NYfkU+sVD71ef
mrQGcz5uGoEnIfPdFyXDu85NPvqaN+/Y5Rt8x48iaDGsFhxmhqf3Tmmfats8szFrrpKA9xy49Rtk
1TIKtzKzdvBgwLflN62uecConWerm17Hb2nv7wJzoIicG7EOoOZUQNFr7xAJDhuzFZzL/Ejss572
mplfyy6W1sdGOtO1lRi4fBzOqkr2niL1OgSoIyreQ9qXiA/idC9UDkuRfXzoeJtSeAc1Op99t/3q
L4CcqJ/ZesbGqhgyAgwy8ld8hprO5Uox6AU682fTmdexYhaQhDh5kpHOVgVMoE/U/ezCJiultV9+
cawoli9n22+Mb6p8DSaOQ5nKdlON3iuu2YmIdaIZgyK9bwJgT0B2oFihQx5otpW5fbCHaj308IgV
UrOoGW66HPWlnPNNV9XNWkJLWYs5eE4auMm+2wEqKfIPRjx6k8b5voiCm2hZsflvhwoE/KvLDq0t
3Ne69fqTponmA3CiSaufkM7l6yi4DuC/NSmtqBBuViMA5IVZjKiQHiUkzOnO6M2vVv0VzIDxgHN5
baZs5IOuFGsZritUqysbS/Yskm3tutFej/iKmQdBJUvWg81Gxgc616OsXG4WX+sRm39PvQr+bRYf
pdsjz57kfdZzz9SCndsYvEZzepNEnF9q7EzY932Et9wyA+Iec5AVk5/ikKdUr3L+zHKLz5M4QL8c
D1b6dUQeC7iOKIXcQnBKpysg4Z0gBaHdG3bcDA4qNkWp/o4LmzH2Q2mhUcmnXaqAaviID2ZrufEq
NLjhSCfatm/GKfkYNc0WBtLsMqzi1R72Id4zX4FLDsSriUePa3RkuGHk7MfOauAScXtUtFnGuQpy
kqbnIXgzl11qu4zLRUVCVN3Ub0PsYN8+ZAGjtD7lFjO46VYwc6syO/uSyyGST65GJtxT8gdYXOfk
S4LYLlmW74pj3fEuMFJ/qNpcd8NWzdFTNI9bMzHvvBDducceAzp9ifsOCxwC90OlRpLmMv/USjdB
Jsr3HS/+Ik02djwbPQas/lvOOG7fcQrpFz9ZtaQvoABdVcDMSh0xb6qY+qQOz1OZ+2xAQ/z59kC9
5DZvCFMYzbmVBDs37sJmIg4C+BpiyNVQ3uWQj1cZhtFtlQ0s7kn2xeBBRtxkdchKHiy5m+kVwuLU
amgIBZVgg86MUUCiq1PzofNgNqEY6/ZZw/jFKgdYVzXqZ20t92xHmNEUuTdjzMOyqOt3q9AfsBhJ
8W6IzQyrcb0U8kVS+rtCGdD6DFyJgbxLwvlYh2ynZMUfpMOXBofCJkFjActKnqOBzSq7GDzcDfl3
ulXbOiYuJRUJISAwEuzMuw78k0AQjnFbPhqKLNaWQtbD26XMhJgrejqyyMjXNPJi24f2zWBwBntU
HkACoJb1OXv+cPKeRWfvC4+MJBMhzrXIcAoUHSk4IkN7r13mWiIbbIRR3SZgqrwb/FaRBgOZ18xh
lSeAsejV3lHpbZW8BaQEctnPz1bpk27jrgLTTGjKx99IyXiUA2crsd8YxGdXs7v0TRF576qJkPME
gHbe2E89iy8jmZBbL2Wmalh4KxSXy/IsCRrrHrh0vA50+4DzAFRh923sxuca+seV12LBkE5w5ybf
Llf5qPdtQkxnXJPv6OwGBUwva5BTl25xG8loy3iAx22u6kMlvREHFJcLphKSPg3eaGE0/qqHpoIi
QdLpsKMvsi9vx6l9d7v8IyT1Pp47pFxcBqaZfhMG92ImweIEVrbLYCltol4dIJQRmaENG4NmiEJD
V6ex8cGg27uKp/3kkwsWYFT1LedmHlxyFOmNMylaC79nMhr6G/R1G4oj1qlZfBdO++LNAQGj6XQ/
y2xib1rRmpihOC4+B8NMeJQvjSfXWXwYfV2zOKU3RqP5u3J6bIjF38WQvNalOJKOglKCdZICuqTD
YEPsX3n++Ln1QeMnCtWsE7zj3upXfXm2h09hWwBLW7puMGJnZpR0ZenPsUIkzkF3/LTbtvkWJc8+
QEO+RtO4MtKAh1SAUL4rF7KLazw1/cyjwguAwXXWfd/Vq6obx+28PCCdkU5zD+UUVR+U97Q/VSNa
koAIXRoetL062jRxONArV0z+TeC9nNdUtNvMZRNxWQ65eZjRUnGkS/VFj+xqNMxdH/FANALjaZ7a
N/rpGCSKTq3ymoetre4FMbaRKUKI7qyUoby2W8wrSUzZYNjlozHwt4T6Wjamz9ONtNOwEvl5EUMV
RnizlC7Yfa5dcFZgnc2baRZvlytHS9wonq5XHjSEMDecjTvi8u5Y4rYqd3BDz6pmNNPcDr3/CqJh
j9oTBsmNhp3HhUT6sj26LfGa/h3EunDdxi7nX/i0t8oQISQ9iij/DvmggufllNtK+O9tZ9ubvg83
Ybekr14VlfuSFZRKiUGZ5SRbW0MNLthzOwDft62pHjjk+d5ynPbUWvASLh+qqWihUPa0laY6p2Ta
OGOvj9Jsdl5bmnsq8E9h5bBKLBbjJrsUx8OxrjUzrAJ4qEBrbzTLb3uwQ/d9IbVvvZLeKoEG+AKC
hg+/fi0asAh5zx4ZqId/JIbhNqa3sO6keGQa0BwZHzdHM8+aI/xX4E7YNTs24IOqyT/swFMA2gZP
sXx5+dAtn/lb/DEM/tWXwQT64Bpuw1ClLVbONMwEw1mk9mXerXLg7CcNDDPt1fSVY9NZGbI5aav2
toRBO95g7Wc32oyNujGzEERFhJQkTIh3U6qKzRWjHHKvSZ1o1MI/y5f3knMcj2gwnu1ap1sGtXyj
Srjk4CXBloCifpxbMwCOsIngXnM+g4A7yZ8PUYP4t6uTU5jfAKsQmxw9AnRmMzi7Tnsuu5C0udSv
KNqb4Oy3pLsVltjJEFu/txj8tZLEK6gRhANu4Dx/9O3vzpj7j82MoaPR/dcCduM5dAWBJvdpiCOI
zu9CJrCPvMqzE34uvcA5SkzzUdCnh7SN001FCx4usRiZe/jkzl4+TVyLEsdJPy5fRSWBz13nzlfm
HD/GmTMcYxPNwuWzFExW7gYnNHHlKS7gK42W+yk3AE9VXKwod5w3lyn7lr6ZhDTClt7Btkg2yf9/
bY3ovaBWfcsWcb+IRpdu5uVTBf1uciGKmT6vY9S4EODZgqdKQ33KhiZaU+YkPO+8eVdk1rkqeuNU
x6o8Bna+unxlDRHbKRQlC/m0J7TWS8nqWj40y//865dD+SIjn+TSonVBZ9MNKHBDnPDVmBtrKOkL
uk6PzZ8WfehSBCR5NGAAClGhW/hWoSbfZLNA2+Zp+1RlufPrZ76CkQQ5AZf08m+X/4VWBOEDtF+c
WG0u/yKXH3Jy1LtuTWw4jNxrBGXX/hD330veZwmK9FNS+/naw6R5M/jMgnvd9acBRtT1ZBjnGHjw
hYcUtWia2gxXyYDcpJJDeqrcDnxKk+u1VaDivXxpz+GNzEitcAdqs3IQ1lMKwe/czFhKBjJjVpOZ
ldsUohT0Mjl8Ludg545uck9QArjYZPyUdXhmyk7bmzSnQEhym/LcIaev42iHrvOP2so/79aVIz3p
OFws3p+EpKk2rFkRgbJvCakhb2iz7FXJwiKKIseqVVPVSHpsETp5RFOsXj/0N/7CEWD+SdpJL2Jx
OQjkm4BrxM+K0kkhTGrLbt+447M9Vze1SzHJRlBGyTeKfatB59g5IaO7eff3r/0nDe3y0igEHNSF
Wmjvp5em+DeQgeXdPp3YJy4bxqbTT2M6MR4D8DorsRdhE/yqXfxfbVmZpljExf+9Z7VNizr69v5j
v+q3n/mtYeWJX+htezx8bHR4Fu2i31zTnvsLDSwHaQo0LqHl0kn6zfwizV/oYjFAQubt4HBZOlm/
tass9YtN5ws1tuDkLX6af9Ouuhj4fxT/48qxseCYtv2bQeePOlK672L2yqLb20nariu0SLcGQOtT
U1a37diDVk7DcAdZOCH2g3ThzqqIX6lQ2pZ3qpzDk9V1ZHcwqPFKlCkuw8UzrW2IHljvdZc3B1rJ
1w36f9rzebXTYf9P9xDH4kf/Av4kBYCJbYOgGQcg6CeZelUFM2bDsd0JThVmUvbjRoYijYbvVW6h
gp7JGkBA880tjPRf3r+/vrjmAQmEXnFKfnrxWsa9iXOu3dVViD+72FUpQc41SAysycNV5we3jI+R
DFY5seFR909K4J+eH5fXx1elJWpPz1HyJzLJbI5JOSnV7jKvuZNqSNbmYKIQQsmXueA16uRQRXiQ
o6zZeMz7/kEQb9I3/dPBx+4lFJe3Je2fPQIjI/0ktTn4tg2GhP3TQ7CAGeVkm1dChSgQZIsP0ou+
1iyJDKKJHcjYRVCmZBJJaFkb/3BI/vodsdNbbi4Cln46Ii21ry/LtiUdgGmYGTN8BcxdnX+4yf/q
wf1Tm5cDb4PFQH3tKcdajBl/vHGawJNNX/nY7Wf0XBMegE09OjEE5wEFRRscRZD7NzNabM/qzX03
GMOdW9fjKiX64lxKtHHp6Dgn4l+8f/dgv7w1XCLCkrSzQbstR+gHbbhd9RY5kS3sweqb67Nzcozw
q5JQsyf/KVIo9Bh/l/9wJfz5sNuWZWnKEs9UJk+tP76oH7L78WTR7XCHMtgkS2JVCl1s/v6w/9VR
xyKkNSAerWy5fP+HP014jcWgPuFPC+hbznC0/4+y81huHOm67RMhAt7coehFJy+VJgiVDJDwNpHA
0/8L7EF/raqoijthk1Q1PRJ5ztl7bUJlqduA89R/+R19Oz1ePsX/fapvX7Br6zhXCLXc+COtpT6T
y6hPPkjCqa4wEkKHoNso4vH45zdofTPdXJ7WR9PvWL4b8APm5PO/73CMUwqIgQPa9HSMTISwbINc
33fCy9dTZdps0c5xMvbHqhoeOs9OVmMttywNwVWlYYyQGfGMQwJHaHDNbZp5Ia/bXEv0cEt/1o8h
DzvUDgoM2QdyFWriq4mA6WmheQwBT1LjzrYdd0Lpe9P45biIUgeEDaLaA2KxqLs1eu3Vrh2x/cs7
nz/Q/zkVze+cOASP0Y7je/h6vv1sMcy5Ztlx4GZml65JrLu1OgLwAMKTlhHL2w75YD3gAPNk8NBm
2DASe7wZCkkukCIT2C3usxZrP6pLgz4zMUs+JhRrTEj9EnTwJD8WU6LAaBsAFJlTnnyPEDO2pjWU
YWMyrYNj2slRte8ixzcd+YO+DV/omRMzn/QHjRHvn98yVpvfvWfOXfNihfv1O18nCXDZTA6CZIpu
YjH7ic138qlKdpvt8DghTZgtCqR2oKrZQiWka4MXIGhPeifW1ZRoh6j8KFL+q+s/TAHVtqmMH2gc
jJWwGFoHjrEGPQ/ionPXESkDDwEpsoH+M9H8+BHWIUWxx3lSq3v62axmnQSzaoeMaskC2OcBUW8w
8Jl9Jvmtkv5tUFaP3ZwfyYijGGtEN97R7HSc9ei4kL1PUYCrxyPWHMnG0MtbPDOPdPpTRVejzHux
LO17WFuPvpPdN4njbAMXZphb9EiBiWYuMXenRYxfVfPWk1dZSzinnEdt8UQ33scT4nd0f/zo0Urg
nnny3MzCZ8GO2R+H97EyoSbBb1wZUZ1fsE5eem36N3C5XPKAZNU/2AS4InYADjTAFm/tfK2qR2TB
09Vo0xUi2/La1usObB1RrqPTmMxutDuj9IKrMniPGxBsXnPj2A+gNx3kv86rSZIG8tAXL0cLqaEi
IVqD+b1ngbPyeZBG9o9uNGutHXAPZU7zjfVKoFrtzlk8/uVX9evChXSEXStLsR24nvdtBVFt5PTE
kXWb3u6IVFMbX6bawhDqIVTo/OjNgmYvir+s/799VrzYqFwxJXEi+O+6FTT8OoIp5bSrP7XWgJYh
++qZ+alJe8R8/JwG7stfjp5f9z4Q2TgTGJjBA9f+Pmlto0AWWob7tLERmhZYEUaV3Dda166aN8eT
0yrQ93qHFIAcrps/P/mvBy6eSHPengeBblnfDc5RDwVlkCVv1ytfqsZcJ6Op7ewp1dZVR7Oh23ra
hzbQcfjz887j7W+rJE9suz77XAv78PdvN9dDjRYCn7Pde6eAI2xl5blcZNGodrQPEPOZ7gLhbUcv
Yzq1LJ6QbrM3Vz4lTm/87dX8etbn1fgGYltm5wzfv33rjOAmw61guCvFLkifl42oSldoNskV9EeO
zKE1TphQJDVlScAlor2MxNM8Hh5KGLUbh+bonz8h83dfDfthcByGYxmG/W0ngvuEeRPqoY2JfGCR
ZdqqogJfSyGfqmj8ku2Ay6Uuye90TTKkwuw5t8q70Qt1UuuMH1g4oqstrbnrmC4smhSD9EwXhA7f
67LTowcjMY+d0JndYfLZzPrALsyP9TzjtkM05ykP/ee3dNnW/PfUiP8W2QIVoYVP+/ueNrI1TQtj
qyX9c4I6u+yi/mR44UyC7DkpM8dZyETUC2nZeLYybAVTaxNoQ27ewsip1lrdfTMnti4u6KgF8djE
uHZLN2ixUufWkmyebK07jGnSKLR2vY2z1SzB0LjxNAtbWcICIgy9buuUvGHC3iOL06rKsm3EZ1QK
XO9/fsvfDY7sBnjLARZHizYFy9lsgPyfnR55REE+4mPZyLSF+R1vY9DOXqyNWya1B9nVwJJjexcP
M0qxKEjtjb8SmPxOzIZf9ra2ZXvOVChULimWzNv5bKB3ytFckC7wkqsaufpczHaM8Lrsp+YPj02c
+ddZYbQr2vrsf1xrmVcMw0yHZqBjAgh1ZXrtRwAvq7Cl8S/GN4IUmNfgUVxkYWstTb29H0r348+f
xmXX98sP4H8+jW/HGerfASvp2G4iEkQBIxGjQQQuyFUvH5YVc9cV60K1mFOhXAPYN2NHUjg851Em
3T/cu3f1/6LP8jeVj/O7lZ4NOCdpViHD+770+aO0h9HpCaTISewdbH/c22b63IfByq0N4kEd6WHc
R5YMXZYFITPOOdFHZ+Iid5hntxMv/BCWkMecCutQW4x7L5jnwRMcynze4yRFvVB2+tMxeRBRl2+d
0ctdENkVKeyuv+TDeOBhHxpCkZcT4u0FQtc5XC4tVrkvvrKiwxvl4c6Ck4Tt033JKwfUasD8w5pC
tUE4wf4deqDJEoXVGxWo7gdrFaByE/qzZYdvhlc+un3Cub0iIayrn/uuXVg1WjFRE1TWRB++AaP7
z9/zr+UNfSLUJjBCoGfQ0vjvjx5OHk1puAcb307forArkc8g3isn9vR/fqbfLJIuG26AfrbHo34n
kbQZyS4NsUebKiq+iF9fQIuH7lve+EOMWxgRMv6veGEX9sOfn/g3W17eIzIr8rVoP9Lg/u97rEOk
Gl7osDyj+O8l0OzeV/Yu7dp300LnMPnh0jN7wPJFSvBBhCQyH6nkQ/b1uMlLrID+h+1gOJgq5S7G
uEF8J7DfoMT+80v9zQ/d1SEMIOhic0Fh+99X2kWC+KZEbzcFKSoIEPZlm7zBp7hRmrPIhfhqvfJv
zazLpuXbkU7Hzwx8SBwgVL6fUQOptUoIji7ANCfGmoC5CC8lRHxyvUNEvPfCdMlOI6dhS5fhzgz9
ndkiLiHyJryySvtGWU1HIlYnQc2y0ZzE+CAMZg7a37ZAv9ZrfJEOp06UeJ79i9BN9J10YsmaNPgE
zemVBwIgJWmFxG7BcDz5+vO38dtfLCUSAj3abb/QP90gAViN5xys23HAeGTbPKtZuCcWZwvjOrjU
YFLZUvvbD/bXivxCs2F0PX8h4AT++zPA8R6Vhl21m3zqnofRvjU8qkOGNClBB82ZcgVoF/UnMn+N
GTjZ14nTLrGQU4eHQA78vHUXli5hA6TX04QF+c8fjPG7VcPwKB51DmZSkb6tGngvGbwgud6Ymv3G
qgLoDyPoOq3aI3XjZ4zvBj2Hv3ZN6jVvvK/sCGX1xJimMZm9JdmXNfIR/vlV2b/7vtgh801R3cJq
+vaqukiGplXoSPd6gmL1HKwZYLJd1k7JElyjd2o74NKJiPR1JPUITGKFkYYmYp/4+Q0UZSIixb2l
1GfPCP++R2wVh217ioo9cVfTvvbj08RKc6iDul+iPS82go3mqeC8ECTGsfNBxAki4I9TxWmikGzh
hE7acewG8rmtj0VFhUCiYL/ZtV33linnZeqzcqdhJXoy6+hjqsWKBJt4g8VSHTOD05pFVPUBWl5b
swf48wf2m88LGarrshh77KWNb+si7B0xOoVbb2QEjmISyYpUUom9s8eT2DsEE/a3rtZ8JTDO//zM
xjeYxLzXQlELxE33DN33vzexGdHR7m+8GkFF5m0Tvbe3QguR14dWivXKNXZDg6NR5sN1RtDpwrII
HotH6/+/pqKWciDIztOIX84MFSKsrvKRrqdiPDd2Tr57SvSTGIoSMaDxpvwCrURZHBLb/Btd5/sg
7p/PwKKbSxHj0cv/dpSbE8xEJB71pvOwHvdRvMF39TOpImKoo9pcCdzYi2iadomM1lVcx385in+z
ygQ6LT+bgZxhO8G3r5+dUtEFsYNuv5/yRRXsrJAchxaoToJ9A2vD394xpdBvakn2lDr4swCgDev4
f1c2H5twH02ktGcyh75hXrRwOGQVTZu16Jr7rMAcYqg6eNAcX+dnGH4goYn3ngrrTaTC4CbR3tC8
x6t+tvQNApJAOljRzQxSao0aSEHZa4sOOg/4U0t79EOYTiNId/bJ6UFLlYeijRQf0m3vzTh7bgk/
WXhtk7x1KlhbY4swNcsHpgilwxlQp+wtFISFrhqghOXRNjeV9Zza9k/pxgTTmKrgSO8RvRnzAwGt
eEsJ+Eok3g9dv6Oboz3YeKRCb3CeBKHOO9pf4TEUAKxLlHc3ji6b2wm6ylU/WLcMNurHDn2c3yMG
kO6zbz31k5F8Svr6zeyS7sWDRwVxWw6ONmuaZ/pMQc3tx2Fwl3jEOEfRuI97cTNBw31qC0NgBbeC
FyCXEEo9oBX4TO0zluondjL9rkmi6aRM6A1Vj8WhC14pgtJjZajkQAqJjjLAL57UmDzoTYQcegCz
GRjd+CNm35aPnXqzSydj7YCG000aXnk9G4i27oGSC+/djKvpXU+NW3TmP7pckBRg2oI8nF4ce9V9
VGNLfk8/ZIRK52W/yiHSUu9hGRF4/zLiVqdmKbCroUDJlYtuDYlAhtpmQqB3YOT23BHFtTHmW5e7
vHjy4Qzb+dLSPXHizC5OXVl21yNtkstdhl85151vbrJZ/ZDMFzOk559rl/tCMJytbELM/5gziC08
0Hp0D5dr/14M2IhW1UBPznfgXKC35LRnlgLFwyiOka3odUZjvYpCXDCx0hFWBVoHCslrXpVbUr1M
Ib7nCBv25dqU59kqyzDOpzKazljKpjMGLLMM6/PlHiZ/41ng0dv6U7otG3I8i9C5+feCvK6FYK9y
8vI2XjptqlDiU5y3Y6HY41b2o0qteNt5+YYQz4kIzJCk65SS6hrA7BOpcOU69ryItBInvLf9cm2M
hfGsxWW5b2NqGY1tsl5V2h0CK+2ONNpbmUEHLpNCuzEaeseB6Dah0qylEznhQxSnBLG3zPQvN3O2
+McRKRWx7btGarl2hRZjuGGb0Axjpl11iehvAOwQKL43SUi8rbMALIOmsp2s6nCBibhcJ2QZ3dql
TG5pMMmVGuGUTiMK4sqV8d7ShdxjoCR/yvKCp2xMsk1VVt6qK8zwCZOntijsDhHk5G9aV01Pow1W
JImI0S60cHoy05xMNSO4zfWmecpfs/lOu42xkvYFBwMGu5ry5TEKg/He7Ygd9Iz6sR6bGgw9ZNlq
spKVW84Mb0ris9sK63y5xtaVZDGfXLiWNIGhY4+UjFZz8OrJW3t1+nrRN3l+517nceby+0Yw24Xl
SSrw4IzXmo1jxMuc9/I49yivzNRHJ0v2MSgmy7jX8wJukiSag6iOYOJtB5JMYwkND6uE722slCeW
ooekYAzVURvNaa+qdg3EwWiGFHpgH952UvavkbJfZD/skWAWZ3cwrVPZ8jspTV8tMWl0x3ZAnOJW
8UcMbOXKtCMg2qVer8vIyVcSrR0VdZffT3l/O/rK/ZHjul+1yK+JBNHaF0c9YY3JkSrZK6vSaBwX
iYQJXvs/+vi6xtDyyvxXrVUzddsWQs2L4zJon+93LXa5WQVIRSqWVcvHre/aRJCYjYlUm1CWqpmS
p2IUrywk2WsBARqf6H1ils2NT/zbU0wueiTyJ9UP/a3liyPR5ZVdGw+I68ozqPFHqEnhoyOm9JR0
2vvlVmYLcSzaOZc+LGGvFxrfBr3XW04yCJDd8B5hVng/AsWjLzTZ+4wR6LJK8HySl94tJ5pLW6J8
xscgJD9ViMpi3laOj8gpUZ97+k81qByhV9Le9yo2joEt7ppWtvfdfGEo+geq9M1FFEFdK6VD27kI
huuhMJlRzTeTvkvuRVGR5q6/BnkjN7WvSDZ2gxdlFSn1msuxaKb8RmyMhlB/fraffNHDVmpwuPrB
t29C16Medwj9aZ0TY7n8qlCpv/HrjjHF0NQrFjz34GhEhzudIBRHROOZQMjxfLkmYzYyZQrWadKS
9QiP86bB+nuj8io+u9lTUEcRyG2yIKUVmXtdWgYwZDo2hMCTSaa55rVrcO4NiODaBmPu7S36a2kV
n7zRK/ckFVZ7u8r1FRKlYAN0Y9GnTgELw2xvIXrBdVK2t69Nv9oTFs2v1Jvi8+VkV9r8NU4GCn3M
i6fLhcPcwEgDEBptEx3soF75YO9Ixg3fJtHt3bjLV0n9WWry3Q0Nzjn02XgDeyyoO5x9zZqKOliW
QABwfEZ7Q0cf6RQAYIoyvyYFettQRlw5toB5Gmwsq/oQaXqXpiFuhWwOBBKf2thsUMpdOdpgkw1r
8yrY90kYM6XnbyeEYlcyTA5t3D53+IBDs/lI5MHmPE4Bs1AdSY7CvdO1MVvS/rplO78sFJIUL4Wi
MUoHkzN7SC23D37fPZtjdzMN81S5OmdgVzjrMlkKbZQkSB+99Nk3w609Oe+mSXoJpmJlXqNqZlkj
YVuK02j6H1MH36WwIElEiC97zx+QehoLyCXVglEoCO+IzBKvnxqYFvU1xVBybZTTUz+6N7UroQRk
1S5tpp01ZreyuLJ7SiZo5DuVAPhJlLG2imnTkqo6StCqkbt0MkaO3vhJxXlbzZC/0WvsRV7ZdCDz
0eJjY8vq8Laqgr2ynu4l8dEHt3pM01ouCB+/S2wdNW1rw0+QIbsCh35tmOvLVvjvPpSpKyFgM0xZ
d1sE4R2UPUKF1Ghs2oSdiabnc5PRW5AFwOHpn7OkJxt1Gkg0DKC4tcV1brnEzxfaWSj1JiZ37ZST
sdSbkTdERGNR6SdaJQjtfRheoGYmas+gJV5qmNOKpLlDr2osOCdJyH9ANpsGXe+o1Zh/9GSJIqQk
VNK60Rvkl62TJQtpJNhCXszeP40twh/p8FNN86xawWpqV3VM5p6nFWtdGc2aURUcAE3CqS/Nk6NR
RxTNnIQnTRDbLkuC7X1qcEeXpW99aQUsWt9BhJhOwSmVE1Zm4rF7AwpA6Lor29RKQuCJ5k1DHB40
/nVcL2CrpND61Uy/qkBkeLGELBPHqPotlJpDeTAN8dhN+PadwrmmE/iFoRWwe37V9vmnnyRfVluS
xY5f4KpnZ4GRsFmnkHhXtmyfXGm91kaFwKAhy+bOPguNYXQUYHAaCNJQRMmRzoI3x6+gGECbW1RJ
tw98Ar3aaonzKTvKMFpPpvuGiiO66moHq5brAHrtJaddg5ifZPCvasKKLVCWAFrUi2No2sYbhnNT
SWuJdzlAFD3scUyrdSW9XW6KZhMWGcQTfdq1df9ecAJMqlHcdmNzlgnpE72IvWVRV/DHh1HtL9fa
2XkQBT3sN049qrE3wxRVaGOtci88ylz6jI5RVfvMtzWkIPE+KEjcrXUyoLAcFctSp2fsA0GUedTs
/T5qUBm0EexNhxb85c4+sep91UUHSw0+tp6+3hsa0vGh0uulHqT13qS+gbE1VOYGdfrRm5+wtsfq
H/VzbiiHo9S/Ii2Axnhp+4vLa49zVawtL3lnNED2W6TE3qV2R1DeEojaSPgdIa52zEDt3qmJHqzz
WfbRwByRgmilNCXGllCQNsx/yqgiITFKa3gPPRlG84eQJgwXgoIQFC3U+n3seOO2HEHtMWwnk2HY
5SjrGQLN/2A2PvuNC5Qf/OHSD7CVV8hGANnoC8sz2/3lgrng2mvNYAtiAX18LnZN59hI1PKMAM2Y
+X/dkG0nHO25Ab+xbudbl7sowQ+i8JLV1OCLnN3UEFyKva+mV99hs0SarI0ux61WvUtuZxlO8ItJ
EAV61rbl0qimYs/Lg2sWcszj2dwlPid+SAf7LmqyPdjibG8M8WZy4m6bFv2LL8Nyza3w+nJRTl6H
B8N4KrIoZzlxvKvL/Uk2s9AuVwcnWdGm87Z1MUb7MU0x8czXgnjaasKlCiKworWNYSsqSb5kDblX
NvVzXLWKTLH5phYH2Z6fVA8UhzgtK6bKI40RE16yv1yMmiP2qnzOyij/526/g8RRuNAXh6nKinVn
Wy21RogAEITfdVOnPw0K0xXDDP/a6iXp5pE8WSm+yNhrj7XY+NhamKHpAxNPzmtY7nrQKpa2NfjG
r6CapVuDCg7FOtCYKdOWcMb9Y0bH6pipKr0i9BYniVaZHOQpgo3Wa9ZR/Dn5RrinyTcnXTQkLRcQ
HGudhFuH4tryr0cNmNGQ4l+0mT1oNbVqlurvQ68NC/gfyWLUg4/R7NbKj9UqDYkRG0jqwy9CjnA7
85VwZRH0frk6CRvSCwcx1KXLvUE057bLmcV0ufcCZCIWMllZIa0KbTRWsAji7eV+K55z4S//Tnfx
8iE4mR//cnF5+Ms1fSDxPAlSwCcXutPlef55tsv/WmogefJeI+L+8qfLv6ouL/dy9Z/bjQdvmji5
/3lt6vLiL3/+55VAyXkGhgQUb35D/76JOIzdlVL2cwk5lD33/NdUg8PtKE7TUdX94yO5XMtmR8nF
VvLvHy73/Xvzcg0pByzXvni83LpcDFEz83jmB7jc9qLWWdcqPl/umkQ2rcgE+HkhTrk+AKY88Ozl
5ea/F1NCIV1OENOuLlcvkCo7UM7Sz6zr0mAvHtcQXQP8m8umrA9S1+wjGkp3WU1Ou067JN+oHOxo
pSDp6PMsUMEtwkTYfanE6BYKKBw0LPedExEWMBbnTdrEOwIiSNqNeuumA9G9zsJCHV2fSrxiyJ3n
NGeaNjA2dtWBGkRgZabDJ+YjfTPFUGVcMh7BnGs9016h/wTFKc4xrQ7q7Pvc+8GOLV42LORYLyZg
trkFvs1m7XHT7LNV3alxzFsEK8g+lciWYRw+l3Ts4TtOBARO3mvg3TiESJeq/hmqKLsOx7pfYQKj
+g+7xyyhpOtxVibSFYStkF3cTO5GD5z7okNcVEz1ltLqZhqttQig5bRk9lwNNE8sg7juBmqOT+oO
YBYMDC44mhQWgDUwBBZlQOA68SHSI6Qqz+qf4n6QNRgQOE+VZbF/im6sUt2YSfnV2c4qz4kW4vz5
KaURbuKOwsO3uqVs7etkIsTVSZgiKBQWFHY0i+ix0BFr2CF1FKWaXBkQ2Q+5Vf1Q/bnXi7swrYdN
E/kYAAE83GBF/imLJF6B2fyoov5BAzGz6vWB1MhC7aMkfsuTtQbPiW92liX29tJs4maV1/3GKwvo
dQ3aBMHeyCgGsobMT7cIjW0sH2PkW3cR9i+IYeEBsmawN8bdKEvUSJZOpGVXrSDdEpHUw1/T8dAQ
TCAMTs+npPoo7QjUACXw2nCAUaVOCblHGORr6tLbBFED/Ihwnjk9cmFg7jXbBmKbbqQnTWuibRtO
n2gc05Nnw3yzGx/4Nlk6oyOHWwvhmcirZy2r2r0HF4RZR89ux67LYyaqrSNJMQewuqX19KTxEvYO
rQ8Aq1jS8fKr1WRn9rr0knDbmtUb1a1cMsMpN5FnyrMArN+z5Ss0xvJV30WLQnnNUjLeRJBeM1HM
PQrCktqdFhiR13QH+IN4oKABA86YiMBTp92H8hYdU8DOhL0BUoO927iP0sQPmo6AVzIkLvoy6XNt
NyGoXwDktHe5W1QHcEmcifKKfXBKyzZE3z3RSUQVFf/wEoxS2WSJJdm5zaGjP9T6KLPs3IfC6USo
0wciAowqu/Z/gt5tznW4ScIGdKtjnvqIDkOrNLFN9fKkG6g/pANKsI2JWUxGma9dpw02aF+DZZza
r0OGk7a18Q3Fgv1+zwCXsmIxGeLZUohLgWA6y6SkcIpLNqlNRMJrRgippmUt3Q9RLT3SpWhjYTIt
q/7GMbMGWh49Gfpcu74nxEIngaMXmb8aCwyamQ+zyWQsnOo2W3sXonhYsjBn+tusAatI3Ew0Ph3q
Ojr62fRVMErWSvFDK6uvflA2jFPg3OzkXUKQkWuRjLOOnCDnMOL/DwBprTQjfo9FuFaFU6/YcoMw
FYF3jAeMy5klIFEXyDkdADaghsUBnZO/rBBsc+q0w7XdqHHblOW0STqRLkNz+BCiHG9ZARHCyL6/
amrVX4s0mWPHJW6sKXd3GtWcgeIbj1l8jty63BuSDZilm082VIB1jq9lVxo9DMRJI+1Dhvu6TwZs
10l83ynrI3SOJaDehDmOJmElsY9IbqbSCI4xGbP55LA3a3IO7fkoGqx62NXKOHtRQxEXSDhZnrdx
rRFZJhvlYz1fEP0W2861V3TedecF9karm0MbVOnxnwuTtbGzgq+whglNlWCv9GBg9EdcGw/m1fGh
LJCpAONaeIwDPUaANAcxbztD2u9bhPN7Ckq1NH3mF3kUAkqwChDVpN3zGbfEkDtNtAsaOiumyNEj
aAVxWtGwKjwym8dCWzei3nVh31yp4s02cHxWViUYk0M2fWpl4a4JgWIsrCCOx368jsomQubKaq2N
CY2hYNjaev82FlO880LJY+ULLQxasLuGueLelV9BJqt6HO/+bNbWQQjuhUUKaBGLtSui9n3I5bup
k0E687ILHQp+owqDfeL4WZrWboQgOKajSy/Uh3KuEe3aJhvJDvbGwM6dUMuAXeAXafaADTgHvYBf
stewBZ6nLjnGIUONaMiTDbMcjZ8bRg/gnADOmTujvGrGhzZklQXqDS3Bjn7QbHQWbG7R7hDNqanJ
ZJoTNPsCHlhjknxrskb1HJkkjm4slsdzzcc3xme2qcO66vWI+G2X/JPU8NZt8kjLG/NRAO7QOgeT
H6Cs9TJa6oL8iWo4DVEJrRKRxWrI5xprhncGmQbVrlc3cbvviAwkr9E/p+wAowywbGNV7yIN+NER
pHBUafuS1glMS5ov67KXa4eu2Yp9MgDdEmFcM1b+uk6NY2xThZS41odySPcew/RVxqK9jCJ7Wg+N
vJaxMlcjnfqFg/r5DCdl1Vryzpgi9HNJHXOKZfcgATiuxh9YOvI7yQBpmQAbIIS2KBYlLa91aSNg
87v1QaER38ko/RiMqFpYBhxwjgkGPJn1M8sCc2MPDWssva6t0UzhqvMG6Ctts6MvM+6c2SfcNh6I
yCrcEbc2oYpSPzUnsPZ1lwQHFQTRmmx01sTJZNimAH1h0OxOtAL0QwoD3MAkflPb1LBgv89GUCpy
V/oyubnFYAs1hvHqNnKS2aFr6AAoXGVucW41N1Z4Jxsrv6+yaJklkXmDRqG4Rxufrn0i+ZZG/6Pp
w+rBSZL+qGLxg8Otfuiwc+/RmYCbDr9MmeQvghClvV5p+ELnmyjj8mXnmuk18Q1qF2f0GGoPDpoa
jC9NZHu/6lZNoJZQeb2XfISnjAiQLolHrTqW6kzuJHHII7HYGq0kJ0ySrWmSmuQZw3S2+JivnMTO
d1nBFnLkgTaBlq3HOn51lNxliS9vKzeOTsxMT52qcvB9/ZYWlIEcLfsi+1PiXW2itZ0TNtmdyU0r
DvXwk4ZECzAdm1aXIa2MiwDbM3bvCzsxEWqnG23P0aVj39Dw5CYMs0ilizY5oh5mW2w7x5mwSBwu
QxKKlyIKxfbC4wnZpjj8cK91851olpUzStAcWWSsbBFS4Ibdq2mVJ9fMyxPoXYCpJDfunHbaQRNZ
K4FZKR2ntVbF7o1MnI09WsQqj81WdsMdUUjdaUwawtRMQ66rEvZ7lHN2DcGyoN2LN3hcg0NWs4cd
ipfGjEGZ0rxEVQmnrzJ/ep1u7YLEOiprdrkqa+UOQG71kZh6IPQEVLcYiHvfPuQq+sRaR0PU84ZV
mkwunuBhkxEisutiUayjDMrh1Ls9yAhCr4iGyOgnKHtrlWvQV+RzNkNyhs2+NITh3ArhOFd6SJx6
XiX22izoiGiMwBCajCtX2NZCH9p+O2GW3yHl2U3xTLf0M2RVrBRD464tWlUQ/vVq16TOeOWG41Nc
G87ewrFwlZsz50HlgOGBmAPZFNW9keWr1qWlXKJu2VQurGcGVQJCec66RXv8yqxb8hkYvBl6u2NF
Ukg/XEnjQ8Z3vh1f6ciqWyf4NOxQ7qRFZ7i1nKtuJA0iGpKKxD6f04tNSiowZ8IPcltbmTZZoKk2
rslIIK2Kcnk/UbAidwVBoBzxatJi3QGAfo2GUB6J1ILSHt9ECrNI1kM9YtCes7nw6KhUVHdUtJBB
EGtbqi4Ow4jH3GRGmrTQKGMH9J8QG0SYKM5dtQtTyEh1643roQgALqU3SVJ7p6YmosKAEaYThZE0
2rOhmMp4EL3HOlxrlnof2SseipLCk+bawU/CaUWWV7nhiwm3jf0clsTPaiLUXt3hI/QK99lI3qsx
D1eBo8aD7UOgbIqJOVwUclJP42Nc4IAx7OIxL1R7DLvUuJPDQ5WaGCCQJRxjIslOecdKQit/kyI4
uc3jnvZQJtyjzE6EIpm3kY9qmsRIyGx5292Cww+/xqzxThokFkM6iFdBp8I11/j9VrQXpINT3csn
3ETzRWtHHSAqoCtsG4NToN8y9jqQVLuNmpKomGl6qOIuOTCiGO8astG0SaPW6EnHqh37pW4n//Zy
Qdtum6TmZ1VaDO/0zEOEOjPl2hEzUDQ+TGGijpwP5J0t9evYjF8H2sR0rSUTGjh00OKC9jj1YU5d
oDVL1EB8rFZxW1opqZBeP9Aa7pmxT5m1KDO0z341+HNiZkVXLmwAiix7Zx2gXVzZhTWuPFcv1j1s
roMVt8D8/Wlf0ChekcwNiE2n56lrknGOw7i5dogCGMPhNkU3MjCkJH/IP+AdVddBhHhbVMOnALXI
zGiyV3VVqGuHgrUU4FtlDKuzziNQUrEZ/R93581kqxJm2f8yPh3IBIxxjhZ1VOkqh7gSDQmZyF8/
i9sx0T3GGOOOUxHvXVV1gOQTe6+9s8DbDNY5L2L5Unkpn9LawbT0NBX4P5wq2bUeWRN26lG/RwCu
tRHFT2lQwVJyUhhZzTIBnQAHyU+W75wiLgSvMcvKjUj1dHPqSa/Zj2Q7u4g6wHxZu04mlkGW9xMt
qnH0EhnsRys9oTdoz/++GO1AnMjIByPrtHyUZOqR42W99jzxp6xXHS4Csz9NafBVRfEfA/PmnThd
pJKVPCKmIls+cgZKRui6c16WG9hO3aZubTbHEFOOpY7HdVs2wBJmYk88OaSM/5ncTdPI7DVZdvxg
Xjxvp7NI7UHswq1Ng89ZEWzZEZwAyKM9j34qWYpUnxhjNbdEmG4Tw/o5kcFHXHQxnDQ98T6zgmaT
ifJhz117Lft0vEVRfYaIb2+m0vF2FafQvhpykE4CahBJ1h+TAuHmaOJNCLdO1lGQUQplA5whJhI3
L/4R2n8bvydNtB7Q9Yniqzbwh47umH0xV5friFtscMWRxlpwemP4GxLCKLTjtKQEDa+llZEBREnh
lem+E1qsAs7RIxYYpgP7XPcQg23rtYItRkCTDULbh8vj6UDs0lx3xyyHsKZDs7l2Z7P0/wQduImk
iUia86ZXV5QujGFyHkyFWGGBrZUVpEapNX1HgE6gQ/CG1EYDODFEzLp2/k26oNzVLMfpHsGD20Sw
7mtDr9lPIHzHDKLjWu6iDIjrTPhLMdAV5RBLsZD4FnOtGUZLBZXFabtqk6fWjyYiXIZkQ5weB1fL
cF9IWBtRWB+kS1wFqcbdWqIz3RfRfOgrKTejRPSey80QxGw/5V64tft3MI/4R6ACwj6PUuduWFZ/
ihrjUJvFNi8YXNkj8x8RdZe2NL7GcvwV28xCyi7uSEybxpWcXetYG9Nt7v3wIo28fbJqHZBxZ5Us
NFmiNmQ1V46dbnnfL48u4T9j2e6c8TOrbcoU/9RoMm18t9m0oml41QMHd8klOjiUU+k0QEutxoN2
cMiLyEZyyUiGWgJ9nRzWgJXbXVlnpERlySepUkxqmfHTpKLnkROt3Bhci3aeTtIkby2a/HPs7SxL
oR0HSLLxK4ZfthfqgxGm9krXlbOP2gVuwjvqVHv6N/Nwcx84jVphlB62A0u2Iq9/sCYT+yl2GGsZ
WGuograxnQDvFea59OBejVBInhuGS9PIvrbDvXA2eg0AvNLPTU7USpfHyCE6w33R1Q/fdgvQ0ez7
dDlZmyaR3qFb+nqDwVoP/+QwYe8lBADXgscoHM9txhi9oXIs/Y/ECAPGi7LaN2YybhoJj7uMRn/H
aUgQQjzia2jpTczGufWVdcJ+V6zYqg7UsojEW+w1K4xQLphl5Ty5qHKO5VDeQ1/XT1WVMflRbXv1
fWpOoccnDmGI91Ee3oqUOUjKbA1cOLktSr9SQbXcrA5imUQdCcbLNi5efpafMfjLNtzPZomcYlwF
Te1vALu1IK7mV4tN2TKR8k+WXZQbt1vSawI+uEFOtP/CiBh5Wq9NPusTJ9zJnUSO6Wb40Q02kKSs
NtbKYbyXbN0oTLZ2Q/kW19bPpNAFW47qt6Jp34+yitZG/afKVfKExC7Y+V72eyC5CYFMXBwyLPde
MNQbGxfhzg2in7Zd3aLs39yWQfZksydTCebfjrs6NExxhAsN4zpk/1LWRHDFWgL18TIKWayFpNtU
Luds+Yc9L01WSfkSzRnv7Z5hUWBkDBbkeHH0NzMM4qDT/MMfjpNu/VNuaZI4vIyrEzRsRWGDbjHw
n8LZ+dH6mblLzQTQmBQaIT+AIBJnjk2VdTToHCXUkY8q+mv5bf0wXW9CDREQyi2XrJOYJ9OH6sjM
MaShRqAaYhuJ4XIjkgyPeUGSStGm51hPD1nB2msb+VTgLFhnomZDONMPBwoZ1uCBRaupB9KCYdCU
u78iixGNm2uuMtHmtT/0K+GRmZD3oXPyAuNngZHYxNO6Y+S4UOQmAl4cfjx3DAT+kUaDbHXbTczK
8RZOyQG+Y7kYbMmtbSJn77NsyRNxiktiDobJqo9wGQt4eR6mdffLnIwAqhuoPCsdUsCP15ohC3Sh
fDSMR2x5MCXskDvAVjzIRfvh+NFwwthX7+VsinXN+ml0BQt9p5GoSCTnvqvD878vBGv8lszWmP2l
zY7hRXpkX3SPAuk+Ja3zk5rS/FW07sOLzOSaTE2ws5L04vew6hsC6raMhPpdFdH/4DjjAquooNcU
B+Yt6UcW1mD6Ogi8DMEyuazHdPyqkbNSMBXZya7AXuaqOMVm3B6r0Xs4FbHTdsOhBTCb9d6aV0YS
96sCnccvTbnWtcEHWHCK8wHe25i7+boMQUUSMP+W+RWhaAq0pMpfJSOhPesyFB6901zLrn2lqJrI
tCmRElTFOyhhxivaOfZhq1cYwbeRn9OmyQQKXzq40GQZmE4BBvsGsj1JL8mphVPOVCiiN2w8DOYq
pxWYcWFYcXZqABo8gQTbLUL2bTXGwUMlNRC9UZq7aQq/fYRroJxijOMj3gOsW926qPWhsWsHKHns
rUJ6MZ0xfsvBIjBoGKxd69DTzLV5CWeL96Av92XMLmbKDUh1NLoXERJLVYe0OvjLucbR87WICoIo
ww54fsNTrqTNhCapoktpjgdzdMNTQS197Atc5kICsPft4poAOj2MMQg4j77cyJ6n2q/Q20zJNcQy
mGT4J+zYKvbEPTHscUd1nKVLq2xcMgiCa890s41jzfKoKz3sYP9amwDuHnaQnpGm+Cx4Vu6lNbWU
CsmxQkF1K6VxLae2PwLZU9cwjkEfyKS4DDyXCWDGk1eCAwRpCAgBLVySXxPtdmtVkOCcR5LL02t7
31YFp1VlEpi0HPxBTzfpG7DFam3bR94d15TwwL3ZyHsdZzc469Ag3X5D5kB/5mL63EKag1xK8yDz
7sJUvgFp34qXSLCcSFr7pa6oUaIB8RGMYViBqfWzymR1T31FGkRDUBaDljVWIL4l/B3bqimdd7M/
6P6Pltp9bRxT34NMv1YK/RT9MHRlJy7evSL5UwvR/6nJOBbeFK7mFj2sZ9AKp/P01BvCOSp7zC+B
7e6JZ5BfvAYJrAPFsCV8NDl1DpDqkFzcK3y9eBfFdUmgQbeJraY4GqzSo9R+VWn4nJQzN5FJdz7V
jlxjkJ6QLJbOlXi4iI5Ue7d+YcAmgAhqRnm3ZvkymaQi5qod7+4I29EcTPdtRjVO9uo7Prlw6XHB
agzFfZLOeFCj/FtKwjGDzG9IOjURFLnTeB9CK762plmybniuIjpfRjf+2WPOuQkwMzC+B4dpm1Wy
NeLO39Bae8dGtSkmALxtMykoc4uWNltgk5qRMwU8TZ09GPh44/zb8qwb7mRjj20z2dkELm457r99
awYHatT6mEKnh7jW5tvZzgUOqkQdXLxOL3k5/5Xc32nQV69u2DmHhj56lfMsz2Zv3oaR4yfzczSr
M0xLoGT1pWwXYYsbdKxW5+hMKCVbljl9wtCYX23rKW5ZbpO5XSIgCR+6iOvbIGrypXruOhxD6hyI
yLz0bqWutiqOZlO/OJ7B+BlnzjFoWwoa7a1tIrpWVhg7b+MUPjPs16c+AKGIRWA1kaH+gkb43R0C
6Od5k5/J4CwetuKBr50w3fgOWRsT07xLmNUM/2wMumNil0/saOmxZH8oQ9I+u0zbj3r8Zwr2Nk1X
iKdRxOramcDyODM2qqvtbbG8RUgbHrciTlHeoW0aWGB5xVwzF+z0c0xM2SNMTkrsMVsVv3LGU2sx
muqu+nutyQGEwm7QeObWJ8JEDNxWC9CRNcMH/WI/XCLpBl9Opsn4FLwULcY/VIc+26U4Jkg17n5U
Y4Z0UUj3VFrqm47APNst7wSovlsTO7g/TPVZoyfnqnA45WRN3IfRea0Daj3XSpiQLF8CFlQgN7pH
xvv7jg3iYREhKGCEnNxMoSIiLuvckwW81g1+I+UNK1rWgbuWL7Gm3zbmYTgUXbfv+9w6NqGXPUcI
44iv2/qci3Bt+/ksGGAcJhET8liVp8HAFihDJ35vU8aucamiJ656hYOxYQDt5tV3EVGIrAo/fZRV
Z+8V29F3dtvI9B5M9oSb3+wSwV2pTzLw5XvZLd0zdIG2PxjYhi5ubL5FLDT/1k7DK9D37qJj0kc+
CX9rFDhXtkKPfKAYIgJpIv0uiTZ1V17ruU+pn2jRgS+bF5NZP+mk3YtGoMznWqUfScN4pwnwiw1T
u3NBg9PRWmuPIrQve3mRedFuSlSZ7KGIT7UyL7q3pfgBErPeJ6J/sY341gK9fO/yatxHQtG0ka67
at3i4U3k4bGnr9kEDxlzkiI6VAXgH8Kr+seAu2TAd/ApWgafeZ4+LNyGLEpsYihzgcsjOi7Ji0LZ
4jdxw7mItmSz+9d/XzLP8q9u7JoXaEybeEPi/fhZuE17FgU3vJVX5qduSfrsyyQ4OwPyvk4l/r4w
+vICIBXttud1bwk3N8Pe/B0xVbZnfEhLNcf+UarYWoVDKH9OrIim1DKfkgz0gQQ7ebKduaORE+g7
QUSendL5FSAVeoNSbVMNeKQ++0GLpmIYn6dJ1GeDYM6RcdBzGsF6lxVChfDfvKpCY1rJxGF3w/hK
tKp8Cqa/vm+M48ZxUHYClbHWEO66faMX10GaOYAUATindu+cVNQ7bw2o3v/8TyF530GLm6B2E+Zh
guPdFNVYHqdhwixQxt9T56RvhXwOZVi/93YUPw/OgOYiyx7hkBA342R7mUSvTHWmJ+WEybm0Qv+R
V1Hybv3bRXSjPPURyZX4Pl+TYn7SxDczTsmn17xm0obJ7NwWiDBoc5zz4GOJisO2+ZwjVliYCyTw
evRhbcvMIUTNBligC3d5RwvtIcKuFnn57LXjXpVDgL+kqK7ehA+yctjkTkjNtz1gwR3bXRSVnqoX
xvxfRg3BvrFNFAz24BypyHkkKDbIH2TBH00GxwyV7trUIyFiIb0stfV0ERT8a1kPPfWdYR1Cy9W3
fqbllXlsv8PFfddd0D3zjf2d2jbczMhDtl2eDIcKGdqq1Xn0hOybBClBHgWTUXHLURQH+Vr3HWEW
MQVvqbq/XE4GhLFS3Eids6vKfHkVW86dTte901Z2WH68c2l441aPdb51PyavzF+b2Ghfqd/ilWkU
yd6T1EdDRY89zHq+eiODMj35H4CBuzcktrS4fjk9WO1Y1zmqN13uZxcsHB4byOm7Fdq6/Pti9BbL
HjyQzC/4f6zJDm0T9vsgnc9cq+KEWs96jrxT2nX5Q6rIOUflyJlm0dYI33mdrRcNWvTD+lWo7hqM
YfyeACi/QRT5GEUoN4Xn1/jbkuHWtWq4lcH8hAM2Ck8gbzJ3NTM32FUTJeqM8ZU1cWXuFIkL/4gG
ZzMn8SdzlF6DlLXvnVv8yEK0l2MmnQ90Ugkiuxfd05FkwoqJnOzbS6Kqm+/2xo2GARFQ0jPjmbP2
bMXGSUmuPNCUDzFb3cHtfRCKfv9FZ2EdMY4R3C6K+DCOVrkLRzwzZN5W2xAdKIOT3BUjrWrib+04
ajY13jncZu17wlScoNLqR+Haydvc3YVOyi3G/2E7q+5PL/XzJK1gM7r1cIFUcSJWzAMeF7/FYWOe
u1K7gKSNecN7ItgPNlzxf67X/29BpPgT8aT+30Gk+z/IBNL/E0T6n3/mv0CkgQsqEsSajWaDBKb/
QpF6/yHg6fH4s6xYSJL80v9GkeI2V3Wnk//5PxzzPwAOASP1ALSB17H/n8ijYCawl/431IGL7ZQo
nBC4MMQL8GeLr/2/IV5Cmysb1UFxYMz1p87IWZq7lTk3f4E6nkbDBj0W5m9p2TyZ6NaJw07XwSJl
J9D0Mv1bPhX9NoYbR/+K8L1YJPCBbcYHAl6JuYj8bdSG9spaJPNqsB5BZ1wxUy4TDm5cib6eZD25
wVT/Z0Z5bwojPGdOn+6KhPV1nbkouhDqq0Wyby3i/XGR8bfo+Z1F2F8sEv9hEfvPi+zfQf9f2p8D
bgC92AIUSPKVqL27NBDpY42hRnLUxYBqs2sXYwF/khABknnBtjhHLLgEYOT2bwYB8SabHYweh8RM
cXTk9rWq3W9rsTCIxczAKnQ3ZeYPt0juUYFuRC2+B/wP02KEyBdLBMHqVNEK/YcgUN6qttDRwLP6
nsVCjblsliQvlC+PJiL0OAhrLH/4LyANMjnFkGEu1gy9mDRYm898l/g2FgOHJ9+6xdAx5+d6MXi4
OD3KxfIxL+aPYrGBMN4lGDTuhg26r4eB4MTFM5LhHUk9Z5+XMZvXGSenRSg8yulksZsQqUoq5MrG
hZILBthzgyScEEs+q7uJXyVYjCsoJU9isbLAY+i37WJvGRajS8MKu2sRgvkiQfSMqAsX7Ehqb/Cb
9cW1xS9j99FGG6faRFyCm4ZY3l8h7hooaB9VHHA/CMA63q/cZzq5hGMjgNpEc3v38elE+HUkvp2U
KKcNWYakRASKFAK4QlDJH/Ni98nK4HnQ7pfRmWzl6r3jEova/Zao8Vg/gMbJnrD3oczHRySUw54E
Z1HJUsldrEY4ElbR1O4NxJYaL1LgJy63Qv5s41LC8rN3aej6BleMg4+pxs+kKzdbjSNKCvb88Xkg
TBtKV7jRixEqwBHVL9YogUfKW7ws5vTL8f5MHdL3MTHDLXSBlUVhiDKMT73IsW/4FgYt6ZIAiOmJ
XM7iAj2RHVgXWbuyYhanPAFnvp6el0TTXaqi5NKZ2dHNpw7s4gbMXXPgYCkfcFL+5QFogHNjzwTW
yKa1o5h0M1uJjoQJfM4aLU4wYWIZ0ec26OqCzHDPgT1e+t5B02sssYwqhu2DnsaJ0bCyCTQwVWNT
M2DqrriYDQSOveq6cGt23L5TpF5V0CXHJGmmTdUN3xYJPHG1zTWhdlnDcDQR9UXl5ndlxOGRhdZb
NjrWKvWJcHEYYA3z/JQZ6VNdc++OTONBsMxfSY8IL+nbp0q7005F41oYw7TWeLbrHO0inpQcfV53
iCJsUhGn1K7z1YPwIPNg/TYmnPw6jz2MQ6PAgdL0GBJZWQOXOld6+aHleA8qkuesqe9JGWgOMSPl
A8GNsNGScD9YlrExO/LAbIIs1m7eyDWF0UwCKB9NmPwkKwxP/di8jFOQ38ALMa0Li1Pre5JCp2/4
NQwBGSs59lfGihK92Qn/M4eSecVjTl4ODsww9Z5aL/6ldI7zs7bfURGJQz3wwSZdg+wtxlfCUwHc
0WURGKAt3JVs6KayRg3fNwMCuKDejLb8Kjrf27nkqJ8LVlRtba/n8Zc7l+mrRzoP7Cf8uENfonig
eyX7qtkCcluU1P7TsCTPIJTm51l8lUZ+NvxzT+rQrpxZ+RMp0VgCj3cfXjLd+/xpGxvesmJjMLNm
0c1ELxfvOCD8TclB0y/rOWXnu1En7XMdW8cYPdnWlIWicxEFEmn/TGxLATIyaW6itQ4qrt5QoJAF
EWLRFWN9hrpFsGj6zQsU/9McPacDgYCWPz6ARG6S2QkZRY3t0+AqLCEzKlwiz8p3XbEBMsdLhqfz
ZgW8UIIw+lVmBv9+m2/wXCRMGH4aGVLAXjEQFV7rrQPLerNV9l7iLtupKj1T/iIYS1HQhCZJRqUp
bwG3gQ3HDSgHyBuo4wcPPD3AmcreKg+MlT11GGNiVP1RpJnVEmudJl/EGtv3CQ9IMpnuDn95t2Jc
VO5jNX4lflcDlIvf+0mfhjD1V4gTJgyzhGF7VpButG08e7PKWHaaiL6aZ9xy3ToUavh0bTVfkSI8
97VXnUbNt2olEftgn/wRK1jMhSqd32rDvAcYkM5YWFHIjk25l+G8qbOZlBJMlp+JtC680BS9lpOe
Jnmv6rnYsoKw8IZE6izoC9QiJ8pndtzMq9QtqY92VOWcpDlUPLzZReb96OwuxZlEc+zo9stDkr50
EuT9TFy/ahqeulglNwSMVzuWJF16jAuVV//kXSM+Zt99m0gt0P14ZmFSEaYRvvQVyko7aD/yufjV
OxTpyHD9DffSYQ7mncAkhQwH3HlJTrfp/1Z1i5VSiM8ssbGpyew64JA5sZbQc79PHKAQkwtQPVbu
upbTfJbd1hmM/hlELUumIrwFiew3Tjhm+9BiERDwMi7KLr8yLLywNQqp2F2bSgTpxzKARKBjvJo8
0FTe+ivz/XznEjizR2ACmCmYHD5Y7LCYSekocTdv4xlUkZ87iDwlEljSXMJNKVrmqVmCzFsfpwzp
yNgOe1Eb+4i76tjOvAOJOE+vAupf07fHhpA3iSyXHZYvzmNKChfW8mVNndfyywyL7movXyaz+RHQ
1FtIl7H+M4vLMSzz0Er0YGvhtglucRJCTJAYbBwkcpm65JMJ7XE9y7LYF1b2nRtEHM2iXt5LkAlG
ot/XMiQqzMmTljZHbAEDcFqCoNzzMyQfcfveJX+V/iZeATJlqOio/eY19m24HNgRE4fFUAt5oa4X
n2xixduWyD8I5YU+SBHnN7fcT8JHAVMtWfajAzWEUsQ0mQ72AEXKaTROaOgusKHmdevr9pzX/o8k
Zq9hJcs1zgtcfLjA2+IcxVgGXBt9lB1za/qmtLZCFn8oh0J2xA1bjjwA/dDyYcyZxUtztj9au+q3
2vH0xjGMbqc1j4oLC6aFr6+ld0RscoKp3/+1iRS0/EOvquTTLUdrL4hnXoE3osaqBVqRqMe05fXj
lroyOqQudbYdkWjV2bIldET9ygInPjjSkwcbjQ8CnUOKfKPpvOFSDNfAEtMZ5VzwWG4ZBl4eLODn
oWFL3sx5S5Qz8nSBN2WLBo88GbKg3C4lWcZueTH3xXPnCHJfqG53IAEvo79Eqo7RfpCkIncWgJYp
rxGwBP5OTlV1b6tskwfqwRJL3UsiWW8aLxe9qXdAUvUaON1rjsoZ84JkH2s1zZrk5/FgFYs+LiT9
qS50uGVT6qD+EXovBFpz1QmfW0D+RJhB7LJA2Tqk/DbcOebWTfKtJCzgForvMtH+JpJ2cfBLqP2J
Gj+RcjxNpf3lLRprPSQV4dI55hqE2YEZB5ireUn33UzMTVS5Wyl5FbBqO1nBeKvLJf1s8r+Zqq4t
Web7ec5usS42vcXq2Ws7Zx1Wx5HSxSizbcWyIq/6H8CFj0YSYaqfogtE4z9I+w5N895Y4U+/ZWlV
dfuOBU8+BD+jof6TaIzr6VcYdLcpBZLZ0268t6GHEfVHn3okh+n9GDvH1AsBNnc3wyRwLBLrPtK3
cRwObULapY+SRefGxaGI6MgxCOjh20ntmFPsdRqsG0PtjbndaUPvtZjfvVGtjDqzNyZKKoTIIRjt
+eA63rOj0LYEvv/T6+ZNEOunUUmoDxsMI32yk7Z8BKV45U2rMWb86Sm8cdSQ+K6cXdslGjN8dF4M
Q0gifT5xHJ5VZ13kRnrN+/KbbIaJAEQP41SfdDY8N270FJReuqlc66W22rOyUU+m5AMAkORN64Tn
YgLTMwUn7uy/nRdu4zjFr8HeehmDIeNY92a3k0W6amZ3F7TyRdfxx9A+4pD9S1O+6vjusaRHvYXh
PD43jvtHuHflkIW0/IONow4W2YhjCMeDX/d6dn3Yl98bskCXf5eGepVbMNl83vHGhOTffWknqJ3k
4+0GI7G3sDnQMw2S3FVi1I0g2pYDbh2k18sDwq6zXIRNGzGlZz8l8prMsSCJq/Uk0wM4nQ2tx5Gl
v0ZByaBxdsO9h1RqttNL6Sr9C4JJGiALqfLwvUeVrivra1Tqc2gVuvLdaDU/0J2+Gbjz82c/suyr
NIid88ZfRjgd5+Db9f2PKEmY8ZavVZc+o7n4Vu54Naiu03JmZy737pgcpKp/OpN5722biS0FC1r+
QBC2bUOfq8bgFZeEszdi+xPH8UVMziGzumPZv5DOhAVM3ijotwG+udXgTGtp+VuvKl69vjgkN9ny
cp0jVDSlM+E0w/JtVEc6smIdG2yFsxpHKkYknoZM75AtGnZ5VxF3irQpD03CSLXvNSs1hrfy5FFT
+jWjczq9sxtb4RrJgDcYK+O5l8sDad+bbuFgmCvgOduuzuGTzFu5RLo38TMTWD4MPb7AOn4N5vLJ
V+lJ5N2OtdLO68hSrPQyzb2ZQDla2y/ZeBsHHTTXxicKkDZMpCmoDe+J0cBHj6cY6gbLRQ+xruuc
SpV+dbn5IOTRJzlp4wt9yjz3WRjdp8oRhWPT6Xv1By7g2TWqS0isIJlNV37SJ5e39OgtAuLye/Kd
qzEFV89t/uTja2uV9wYhAFaWUzy/aVPtW+bl1HcrNwgw4yHDdKx7KOI3MtCOqZ9twjI81R13Grp2
arddVkLIQi23L8ry3o7BIWZRH1d5sI7c6atPsn9HZoVbTRXqSxnmswiSHybI4ag8wAn6hWViawrn
pcS1Ow31TxNl4WR0m7ZXr7gZk7y4kRK1M/1oxcZvrcvyGLjpo67ypWFkwK/+wkR6iC76NptVGBC6
rpv3mANuzgVBd+K1LcRvnWAcme3grS/dNxT1v0Nt/EQEc6p8lqiRuanD8ClDYi0GVHDl3swgxC43
Cw6GrzrDYhdQvCUuKmGWQGXyCUSpUhjPHLiGLZGNYxNf3BpeQD8Y63GAfDB7PPZTqZDVBkQmT3/t
gUfOb8yPamQ+lXtLBbxATK1PrYO3Mve2ygivI8VEJb3PwSHCfkIJJ/trlztbWXx1Rvaj4ppEYf7S
1ckWu/XT5NZgJMJq3xnjyjDp0b3uhQMjXsWGtTHkuA1ldTLEeBc5ar8y2SunOZh62mc0Fk4GriiM
XrIsOWautY/t6dJ53NqMcr3uPjKqx0IrIeL7GS2RDdO8SA9+32wBSDFDMBRZ5t/+lUHjLbCpRhiO
4TxLBzAncPobjG6yAE2Vd8nvFslu0wOJwIVG2+5CEBm9FXqoc1P0ByvAAeF2+XPD6VoisF57IdGm
xvi7LLJ3CRFtHwMERQmISBj58AQyf9XkxmvLa3MVlfIytfapMZ1dbfnvs+SuniQS09TckcGDM00Q
8PyQWUPCGPsIJasvNGU7P2tp2ub77LoLtwndkfk8hAydnGaXivYjHOtH4wBb8LKKztQFtVVgMUZF
l60M1p+xcWAiR2DAwMHBdMLMGBGOcgAHr9W3VYsHlOYZWmGVFrdSl0dhmHtLD7dqGcB7JTlouLly
WqOx2Xj5mzvUb5WQ58nvnzon2xCrt85U9RlO82tWWi+uxGXTTBc5G+VqQK2+IpUawnpGS1R7bDMB
wS2FXhORV0cb6IqD5jARWbSx2UIyzsGQtHZs/6kp9WfigGtHkTW6z54z3Fu/+kzKm5FW58zljUv3
ZwIHmAbU6YhqOufTgpEJHQ8RXE5pIHYNActZ0n5iwHmVqwRoRswZ0Y/+hdHjFX84j32t3jXleZuq
70DEFwpgKq0hRzUIoE88vJaw4+XvqszpKWFKUU1iJOzQeNhiU/r1b+B228z5d+NjYTpQOHFV2LQO
nvvHpKONo+6vsn0y75xNPtdbO5w+cmt49Px0HS8KqzqPdr8NzOZPnJMQM9ngQL35o20q9Kjztpgj
Spz+LgQJmcALsHNAfMqSeO2P49NyvZqu/upF/x7a+rtUxRXzxx4L+b6rMdLIZ1uyWEfiY/M+bi/V
9Ltw479plq+0WfyIfCtFzIIXNHQ6rM+0wu6cESuIaGOpEVkTO5uk4ndPdFHCJWFDO9EtNvyXaoge
lq1PYFh8EDxEpxp1/aLbl5lgaxztq8LAluejyLFHdcjdqjhY6U4xycYMjiLbg12+q0Ajw40iehjH
CSb8HQOVRSrfXSJrMLdhRTI7DfpL5n6z4r/RuVIwER8NHvZRzEc/rF6QkXFc9fNn2xPI7ddyj3Jh
64nqZhrii/14vhp1v5mc8neuptPY/Ynh3XGAvxc9TC2nMGxu2WI/OLjqRou5adPBmjMytp8Rc4Uu
wI/Y0tXj1Q83rsDli8nN0j2QctVfau7lU+HRoOcj2+K0D04uYgSDqNgLU2equnraDo04+ETBItmh
xsqojyB8/i109U+xdlAhANXOAOw/c34Ki8rIq9SO+PjwrmFQMQDhqFMz5s6GFh5ibhytQg9DfDdV
MafadKQDWAWbXoc+nbMmgFypl7G22y2i62TrqfjQkdeIgDR+pSP4OSduvmtU1h67npF5jJXCb1mm
OgG6QTsBpI8f9TUT4Z1QXPt/cXcmzY0rWZb+K2W5xzPH6EBbZy84T6IoaoqIDUxTYJ5n/Pr+nPHS
XmZ0VVr1tjYMkgpJFEg4rt97zne2g2VenMG6b+oCK5epvVReCmAvCJ5mDc2Rn7/4Nlxju4XYb46d
tgrbytrFJSDBFALI4pYxluYkX8eK24FK1tFheSRDg9ggxcLN7BNeIayAHMIf163acr7Zmkn5w1YP
N1hItmqgra3qamuCnFBIPSuj64koR8+dBYTq1g37KdfA5AwKH52jSwpz1XCEomlDm709L/xSeisv
rPbQL83nIv1gyPBWD2erg/Nkyee67Ig6idxdLnkL8esIA4Eb8lB2yHiHbOfkSZtKSM1wmP3xf7G0
0jRIgL4iIAmK+C0sM87grNvbOiyFVpbwwmEiLuOs2ptpRaiJJtbA+aYTyUiSd6OD7dggDfJj/4c9
UJ4GEXo5ramh10j2nCMfJTNBeUXwOVrHHiiEPZK22DvZ0S6Sx7RLv+KedKDUazaew8tjEMxFzbmE
9fgzc10ud6+o89gBFPMyNZ+12HopQpxFsGseG/VJrmvGIq2rcJ86PuQUXBy2tnYxBg7NjRxvZI2Y
O+HDVqOsXSi3fNaFK3aqmMiUlBXjlPlErMZLiA7dukAePsoyvy9zd53ofGTtHrRG4w/fET1/ztbW
cbMdaX3AbzRfxTdiz0+/wAkh7yVCUvc4gnZQ4AzIX8oB2pJmT/vOsCATVe9c4u4EUKSlLtjhWvXQ
LIIGy4WOnN/80BENWBdyAt8zo1mRR1QhK2VhAv+D/r65sr9GXd+icJGqdVgCswA1hgjP/FSWKI6P
AgFCCowoEjDFA6zLM7kSoba1iCdjUo3SOkGRZexHhg7okrfDKJ/Qi333G2j0EVH1ZbK3HHuP1PnZ
J+cILTZUYg+FOp+Y8+B2JNYb7c5oC8qE8ZNtlQq4wkif4K4okAEMKVxJkeTfda/fu/OwGoR+HeLo
UwzZEizoYxCb70Y93cWAKlYwQz7EaO8Sd3gxIzYlUpK93DyLgauPV39oxavZW+He58rbtE6ztDiT
aUnDzKRht+HTGALl4o/FBcruokrig81VMfaJBIoN7V0G4tDE5ZW4xCVNkEXYj2eGXK8O3cLF7Ixf
YVg/RHT9BvfKDGVFTvNGaDUcibl+DMb0yci6ex30h4jDh6JLj3brl6ehFXs6zD27RHAA9KtzhvLt
stScA05XRiFOvac5/em0/i4ZA6RUYEgjBEXe0HImGHdVn74F1PckQNkPQzJsxx5dtBj4Yfp+dOCk
OMl322+/CWHft1rdrcMsfcT9nDjx55R/BTENjZy60Wppp0v7KDP9TvOctWFqC9Q6wQLy97kmzoc/
ZNqhw33Dazwumkliz4+6VSnidElU2WMDSRi57xsyWFZGMVPHQCIm5lF9OO+CAQsvOsSjJ3QEJGX5
hWPhMDFTrGfjbBXhQ9TK717vPftoyQnYwjtRRDBiBoqRulnj77i4mlUvsrp9CSpGigAvq2ekxfex
7N2lV4c7Z06V2rn4Ioh2r4/5BX3/OtJbprIWlupWx2HuofzVEErT7QXw6guJ1UbdAAcYft27PdTU
w9+e++3hb992+45fPy9qtslkMnrKlB/EeYziQockwyGsK4jkvp7lB7AU+SFnVsCIeb7mMWYXK4Ub
Zaib272/bv4bz40MT9KFT1tEDlECEC8oDlM4OytkASm4lbw8uMhnft3cHhJe0+7l/FyLrm9BkRnF
AZ8uPwDoJRzGkDxOEM/pjNDUZF+iXq41InpZ3+6WmSS45HaXkOt733LHje9GLMpeNmaH2w3Oz3/c
a2CfOj5GsdQj9LOs9q7d8XpvL/PX3UT9ltvjcmpVww73YwkPlxKuPozwFsBtDH/e3J67Pbx9QbpE
WLNc/uPLjbonU2APXC+GJfC1QtCz5Mkyf4Ep3DLRjMoDE7Ty0Fpg77DgoDBIwurAOLU63O79dXN7
LgN2tfe6d7fsL742fKYplmKnBujhu8nJDWjHoV99nxnfEFmfTBQASKiiAeGotUtAcS4ymm8p0sbe
behVGcNX0roDu1RuwCAB2S8gzunTtPI8GC4zy6Rpo2bNRkBcSaL7+8DN7/uonA61NUEKECyuU39O
6hHihi3HJXrb76NdIu3nIshuGfac/Sr6KT30bAJwZxRnlFSIlpt+Ws8FKvwAWkia/BSyOpijax28
bphQPs1XNx6Sg2H57TEsiMWcqvc6Dqtdn/sQP5imN0N+bqqyO7dW5bGiOkemDAWmF7ku7H4vq97H
Ta3zawzk8FrCm1lksIECJpfUpJJLlas152LCwZkhD7RANu+1QTyYg96ce7u+0wtUIzO28dJAsUsd
vnhGLZzeCcTNQd6a594wzTMIAM5+czz4mnM/m+VPmSXRmm/pzri/Vllu3dVR5CgD+iVqR3cvddM/
JYZPBYRnTBt/6CgEl25pfDVGm93lBfU7oKa7LqRk4d/YHX26BRNHNfFo/4Y1K7XXvA1jjaXVLPJ7
rZnz+zn6Ce/fRi08o5emuxj3Ilm3Du8KWDdKXNFijU6y/BxKmZ2F9sR0abyz56BehWXKSIV2W04y
7KbXceGzP5d3KM3lHT3SfRDlVyOoJK2sajo5O3J+fpq0CGZGbAun8shJNOYA1T/xUBMXJkrVbF5h
n6RkNOj36yXbzTCbzvi3F1PuEfejXgmzJ43pHOWNLlD4+tLttjchdQFUfOmVWc2VyEtBWBrfuN6J
HW26JwqQtVBvIhMllCYMVDJmcvyvMOeTlVSOub499+vLt68ggMTC3hUcmOMc7fLSTMEmZq+m5352
znwqMJ8tAPk/gruhhVafAaYdYs1/HkeQceObU5lfooufpiy4S4ikYB99HEb9KWqDbNFa+gtm6Gqh
eeUPaQDO0Ge6stV8Hea+O2apubI0QbwxlaLuQClnALPT5LKq0kNpRqcmp86LKzzRwCYjEzqmxO0S
id5eFrJ/tQpj1xNzA5DRKLG+Ye4N0bU6PnUq4tZrFaTjkigta5m7PRMUvX/yuFZpo/swQPal2TBd
KpIaaGgd2N7CTsDZ67b2y+APd+6UfB80izKVjadwmoueIZ3R60O6Y7RNWTJ6a98GNzLEDcI6s7zP
5F3LGBWaZu+BfKmT6BFc1goAAFW+JP8QTHELqaD8GCqKMJmJH12J/0Zm3npAUrjS9KNL4tLCn82f
Nnu7RaWTpWgH49WPWPmnsaDTFzRLfAF73bn4iD3Jo4w2mlGMxyGZ3eWY9d86x7xa83VWPI6wDi6d
ZqSn2EOzkcLHMYxkUfbIg6MIY6p2FqAqWAjxPc1Ed1W99uqXTF6NMGe2mxS72p7ffKhRbFzrK0G1
JKFebfvMiv/ktTndYZk/T/intMk8VZWO4tl2Hlw93JctGE39At1toknOzKJw2x85io+kcKbNJNn6
deNXXhbeHlGrdtFGWKJlx0hNGMZRR8vpBOVuBqy1stnnoQGJ7+dZWLiGOQzphHDaOImYirIx9h2D
sDHXu0XTQgEt8nKpk22xMNnkmBExRmaBdrUEkxtGw10RHCVV3CpqBAStLEFmP2KgMbPqC+zFu0RS
ueiYVQq8MNs69h6x4Yy70DaweOa2fqyCtz7UjdfOpuFiN4cMoPw+6kZzhYvqVdfOFfVZWaBAserq
M610lun+UJThT50MrIUUmIzr9OJRnPVGz844QCumRTr+KygxBRtoLUyWac0VOGzmgyolG1McJ5uR
nSEjrPA1Au2abGScv81b7LZ06hF4L3ybbRkxUYvg022c/AjtBqkam59F4JjF/Ug7YWFM7k46QO/Y
7ebXuimfUUy991b8FXef5MbZm96Y/JUzBzvWXeuScbBAhiwMQNybkR0/84DxGVzStEq9SdI7a9vN
G0l33aaivdw6Fg7QyiMFrh3v9XDs1pXD8LHy0QUmKmjAfgsJm9nY7Ch5u+9LVNHffVv/qsL53oky
Az5C7a7jsVnmTOgXdeiJ9TwIzu2WXqFjUDbT9AinMmCi2WkYGHxrFZolWaKh1fF6mnFFrpC7cILq
gUzaZK0ZOFYxCRnrWk5rTyMWq4cwraXzkzbHUElw4gG3O9tFG20DoT+GNjWzAeNiibanX0oIAfjE
qN/S/GvUkmHRxBPbYVY2WrrOXWwj0SkwYLgW7oAS5ZsHR91uaovZGdovO3TX0qh/dOA3t05ZP9CW
9Xamq99HDKVqO7ymisVpMqkgXzO4MrPe0Rlyz4HE19y0pdjHhEwAi+uynQfbYu3agN6KFGtWMw4H
0+x+OtX8kpHcy892DmS6nzp/il/S7j60ms9g7J8qtAcUatDrBuGva19su9i/0GWBuhRUdJ+xb7Ha
WKQDwgbzA/291sZhkelqt1A5XwUd4AVF6bAeFUAUkKhQRNFesUUTIKMY4vkTwI5aueUuolZ5fVPa
E4pNGilKaZXvE/6yZd1i/ZkUyVQLvvIGsilrngnzCztnxHV3kygCahLCQg1d4d4Rm7DSFSdVKGJq
odip5KVOjIrhqQrZYE1TjNVW0Val4q4CBqOEAdNBy5XYgzPdl3RrK1arUNTWCnwrZhvtYCmia4Oo
ftXfMK+ZIr5KxX5NFBw2UTzYoXglmoxQ29sz6mZW9FgjfDIVTTYXcGVBYqRHp664VAUl3NkOAO2v
h2hOtrUFnRZOh7Vhk81wURV/EGxHxbK93XNoIu9wIKwnRcaNbvDb2925puGcKTauqSC5M7Tc2/O3
G2g8BEUA1eVRuxNgdmPF220UeTdU9yJgvI6i8k70UzkF871QxN5SsXsjRfHNb0Df1oHta0gov4bi
/UpF/pUggCfFAg4VFZjF/RgqTjBv0KlU+GDw3TCEFU04BCt8eypRpGGUJfmyahV+eGggEVcgiTHS
eDsXSLGhkMW3m14RjMcSlrEEaox7jTS2Gq29r4jHg2Ifp7RBVqniIQc99EUAyQHvOHpAmMmuoifD
FhnIYoGojOekOKItAauteMtACd71AMpiDoq5A8ncKTZzqSjNluI1J4rcjNxRrDpFc84U19kWKPEi
xXo2FfWZzJ4Ptq35JkNFehzYnkB3YXAR1yoXFG40/W3GU4olTW+hPLbgpdOhNLb6DTmNmbE69jcO
tTrKGM2AUStKdQGuulXc6k5RTnIby5+uqNbyBri+PSmBXvORogkewcHGcVyvXcXGlkCyE0XLtm6/
MKLjBke7UETtXh2EYGRg0IHbrhR3uwbAfXvtsWJy3+6RZSBXnSJ2N6C7sVdHD3XPmabXH4aie3vM
fFPF+y4Af7eKAC5AgYcWTPBK0cG1ubtvM15AhOHJYAS/wil/KvPGXWBqBC8LZrxSvPHmRh4PKOcm
YOQc6A1+7fSOsXa5cuGVoxMKNPjl0qWb5IzBSvcDRbcHDhgwh49qEW2sB+vqD9R6k1cB0XR+mCDS
Y8VK10SzIXcS25/iqBuKqC5Bq//PdjGYjk2y1X/tYti9DW9R9Lf/+MpbaDv7z7//Tf/1LX+aGHTb
+sPFMGAbJipOHAPDV9P+/W+a7og/DMuxdEt3LVve8mL/dDAYxh+GCrfCaCAt5gguyWt/Ohp09w8P
dq4rDBPqCl/R/38sDbqpQsL+cjRYHlGhRGpywXKIUbMs9zdHg3A8eq12YDyKMtZ26QQKTksLspJy
/S6JKLfSfM4XAFOOettZz+4MpcHw6umQZIAben1+aUDprEAWD8yYBLEFszUeWmhcyKu1o0DpTKGg
19vea9gUtxSwQGr2Q8d0Oq9svGqulp9IlnlCAbEhI34nLaTSE3vmg/DTAaWWvsSYxCbfYP6GtUjb
AZdt1sHQ7CZ9dH647ElYOKRcpp4ieriDuYtaZktTPsidmfsYf5CrXuYRGYZwMP8X4ZhsqG0eKpa/
5SxQPgB9ZQzWxO5d2wXruXGeqzxcGV7zWBXjznJ8MEdaax8Dht9jF+zm2CRhRO3kc5hBaqHQrTil
pLbrpYj8AB8HSCBf9uQJWGpc0g8fTV0uUFdDh4vLjhbg0G0HzXlv7emVRbcGASkfDKsucUGopRAk
01Al2cOEbxO1iKKDxJ6FTTmyr0MJ0KSS7Wvj+j9pREC4SDxS4U1Hg+2MySNCbIgfYZUMCfJU7OZr
tAT5DkfuJu6HDl1FcAfNs99j+yZSw7EORTH+vNnIh077pkXi0hTGfM0AleEEaYLHPEJEJZl4hpVV
3vU1VkqjTK19nIuf6A2GI2T6j7j1nHMtUzqLI6i3QLTQEuCFVfTUgBOF+bYsZEXNy2jvn865/yTj
11HJb799kFUSIScHtD5Xd39LX84YjLNrbpzHvGInLvxuZ5udvQ7HdGIb2SPj18Eq8nvp/8Y/qKdX
RG4xPkwtGt2h0dz3HkpPjaE80opiOxCj+CBxtqyauTcvjCgcL3jSyU5azJMbHGTZP0SJ6EFwx9Ma
9MiGaW20HTr9TLg1uZDg/cjqyg4jI4pgqOQWXbFiu5KLauL/PfXeoHOWrQVi+HORNdsQDcHaSbsI
ug0TqTJ5k/3cvDbUzN4sX/q0s68ojtf9PPygdg5W+DkDcssdxE9sPmJ9ujaW28JuRAeNOs1AT4IY
njwOZqpt5j3++wNuCJXv9y9H3BJSLUKui8/L+n/CZkvXAWklyvxRVknHhkHBbRn8sCE178wgW3q+
jVclDO7T04h9/RhP2mUs+x+tIB82ATmzqiYTYHdXf9gdcR4y7XNwS1l9wlGJ8My4i/Qo3sTQe6hY
uAkq+vZ6gJqpKQf9EI+Dvaz9Dn9qbF70uNh3YYNYbnyHd5OAtutf8Ti77GWjSxWiZhURrZjZzV5I
aiBYjVQ+oyz0I0cpP2mGuXW7QELaIC0yqMaL7fovSNmNLfN3JFKlTh2eD9QT0awvZll+Z890SlNw
R1k3Uzq4pwZb92oq6nZdIYRe9m75PRKNq+alB0/NusRsfuZOdxpqQ99JFrcJofk26/VqCTWneJmC
4WT5RJ9lgrgxS2tRNQEzxIe8CeNSLs0YvwDRGeSuTNmyG8gkioASL9IsBHHOzo3r0DkVyiszwZU2
W2aHKvQikksdlvimVqQvoo++SaVnAoAAYM4/EeqWNUX0aFu9yjTGltbEwTIA1xIW4bV1NRfFKlpm
bYiVcyUQjL26LU4o5kg5LhPij1Zxqp37sGH8TqP1WDr6M+Lae4aK1YbYxHE1jRXMiCYaNoB3kx2Q
PCRQoSTra0anOwNgNKIO+HNZ7SqiycFnU7NOw1ELSbpue07puS+nY8UeySxp1VNQA7EIur2FU833
SBHqAeJvKqm5B1zF8Cr1skPZZNmPrtvtyr6bDtMUYNaxsy0n+meLL2pRG7226AyGt3SxP0BMNLss
RZ1DgZe2rbjjc7WE47UysEKfaMSTACXKY8diYlDr3w3KgT3BYPJVLhXIw+R+nB7MMCMIqwOnQLTe
dowQBHSTDevMkyWCSG5kXi7KqqsIFOwr2rlJucszBHSeDRUg9afVPLg/gJUhJoN+u9FLZ8dJQL2d
ZytvsputhmR3kRMduYuF6S37OEgOJsEEgxGYWwhazWqaJZenJDjdWNsEWl0Y+X3gORt2/34ZYFr9
L8uALYRreKgJ0deZnmkYnors/CdPpBH0vh8wR7ziarEXQwh33sgrj71sDH3FnvezZ9VQFInPoExf
1bLzsAgvQ03CLipoFwrmA4jxZ3sx55xeWd6/gKynw8TlHXDw+DkHwn6MsgOqhbLrxlNj+4vUrg5u
rjlbraa/yzytPWiwVbPQbM+VW34bPZQs1Tx2+wEJNMrNCQZOOxknL0ijtSO34b1oGZESJ0MnCAYI
zjhAHE3TrjNDR19g5l9wLciQCTp3ERo640ao9sfZMBxQZTk8Xqi4IcLCok4Z8YU+P38kAtcmoQk+
C2a9d2AtxH0KKzvWjbXqijHd0fU9AFJRc0vWfhwU5E6b9nSiL9thr9QAL3NincwSXWcraFqQykYn
wknhDGkyW9GbzjYtZk56nZp9rCbxAgvhBzDmdweP2NagDesJJ8Dij+y9h6Db2bjQGzzxIfLnTU6b
ci0t21h6UT4c6mZexmVMg5YT+Oh4Bib63uw3kd8CrdNb627IcRG4E5lpmTdRl7F/PUYBb287ggck
fTdmAQBoVPOOGtGAgAWqeTs6iP4LdqtFMKjxUPJZSN3ZVtM10rxwY0m2KMLUmqtBdC/oXXTVOTrM
IjvpWKeLqsxO3Sxpraqb3dh3v/YgH+P/Cr4Q26gkg/w/8i67FFHeNn//m6M+lH9du9SH1qR4lsJ1
HMPGG6yybf/pQzvQldaCufav2OOQgvSBd/QdUhfm1mh2wjJeyjrbado8Xnv7I5696c4C2EcfGKDM
XL0JiCdantL6EilVMLKmVWQUBuIIYzxlA11obb5qUxPjLnI0Mj7cB81Op+9ujl6QZOPwygARg6Yn
oq0FAj+iX71GbU0Wq117S8+t+5WVZ+NdVbCWmbKeNzPQ95MRdB6TtMFHhTK/OxFU0dZOZoKJUB01
5l0/AlyT7mmE2bF0coQlGqqhqw2BiyKaN82pxYsHSGRGg7QbzBn1ohWQyDesW86cS8zwEpVpKreS
QPAq6rTNv18uLLWf+O3AW2pvozuGIEDJ/m21yGfYRHoYyGvqzO16jPXxXJWsnt/Q3viXHCn6Vlgh
SnO4XEPbkncaEmIfdafS1q0lJqT4CgQa3J22JlSQPjd2YaAI5YvwhY3zLtCWtdV7ZzyxGLMx5xWu
rqIIARvR4j/qVAZ7vwhShl4lwfQk/+wA+LInsHuaHZOZPOkIBdLE/V7nYXGY+zBckvuZnxxElzgk
m8c28JvVDJ0a5iBTO7pch39/jHRP/CcHSVpS1w1DolP5/SANWQ3N0BrsKzUiV0wYuveR/tDMojvU
YS+2/M5vjhEn6A5g3oluHtmuYPCpep1gi56lTvMIF0+aDkiaPcJahyG9cixQD6UsK5o3nr5qY53G
jjffCS+HYe1nNet27uxpPfcHDLZ3sopfEZpbu6I5hVl/EngtNk0ZomIx6P27AQYfJ4Pe18h3Bmz2
jlVxfpKodurR9PYlLfWZqNJT32crvXTBjgoFSqFiBKqYjTjt4umcWixySdQLBiYNKhR6ZIVXWOA4
c/eUCTw26IU6ON0IV2Efx0EUftN0297BuenJnTlFnbWZ4HfcSccMVt0UWk9CBwBsJrNzzJqSdM16
YiE5YJ7oCW/P2F8ZOGHCfkA5OiLdEe2yanRt6WEeXDBb/+YMnJYDe531OOT2onYxN5PVhEs/c7Cy
545+xManwzIPPEfbaRRNF90agB15NdYieHnkKhMoiv1/1RTOCbVLd41mjBitj0WprZzzXGDHiyMR
npgvfevMhmWjgaRdJO8GErU3N4Fw1RLsg3DV3WXUhCA/JRMp87OHODJmOZQQP10BA0ew09Geul2B
QPtfIH5UxBFX56jU7tNBd+/rSqMJHKaoQAkxyNPmjC5xXwlENgUOvEIW+gEDVGHTYTZiqR3gqO8F
8Z0vZpLZC8wb0wOWlEOtDBHRJF6Z2uvPw6gwjXWzgs08sevEDzcZEXg1fI6bVqOFGbvy0pbPmZHF
9yjwzuQXwPqyPYYFDStPkG0V8ObYjISiVowrByvylpAfv6QOUgxoOlRIOla0uuCm4LAMIy08MQQp
NmWD6eX2kNbnVmbxh1lkxZ6k4o+cU4ptr4FH1fUw9CQcdubrJ6ol0DFD+2iaU7YJJ2wQsg1Q9YyB
uOPguot/fxazmP1+FnumxXZUd2371rD5bUeKWBS4YdIjVHQoDsbMi/ECdfLQ0FE5c1G6zs4t/SS3
7mWiPRohYzGjasigGMZqOxEGgsjHoaJQoyXTrqGpWd068i9alj9YRpw/KQ2i0c4PwiA8IcIuSrMh
NAj3xaYZuY65gAaZbwujfGpj196Khuv2bZ016xYAeNoM+9AHHh0E3XDvJv5n7/ZXkZreE8SvTcHb
fO4THxMMMGOQoVB4uWaSOIAncmn0LtnQPsE6dGc6pDB6umkGFb2sOf7O18sQepmDrE7zwawPclPj
5zhqs+ue/apAhJphqSudKucXB/m93ZlHaAKMDzwPDnIedN9lSXR9nMxPjl716zQgs70aDXuZlwR/
ktIxa0X4bM5VtUsAO65SbYyfMv/R8dT/FrN2N/puuvcsgG1dxJio8lndhAweej0Td76SaGXCPMU+
MvTBrZN7KsXXxtFJD5mM5OSg4tj3ITHgwSTitdfJj0yN9IIOSGcTRsztTKZEZbHLPXM46qqcCWKE
9ylGbCaPY7WwKZmurT4vcdGaW4I0sI7ZXLkI89mbCRu6UZ+p5iOt2qRpvwWcCthSZv7ZqAoPk4Rj
L0MMHls3hBnYthqqkzGhrzFoL1EPUSL3S7GtJ501DszEuqPoKArDPubGE0FxFbrQHpmmj6rVL2Kb
nMFwFZnILWdMWmgNCc7wUbmiz3fopIdVxeCr7JJdCuB8gSv0NYzRGFSjMJmxN0w0Ap1Ex9RjDwsO
rY+dCWBmpFLCPwY71R8Lp022dmEGh4jW9T0iCETYLXCRoco+dOueK67/phXEB/gtZ2Sgk7SEi9JU
zo6jb2XJOXKjQ4GS9Rmp7DsNG/2uUo/ayjt6wXxFtmCisHawO+dtsg6AtJAd85JBV7xvRAMdLjTl
EtlUSqavYOIhMpe30EuurkJkJwXbbyv56dfDu1O5zkP8gsovOIQN+vNxx/CgeIi0z6gN3WXLEOYY
prTcA4nziyxcd6WLwn225jTDY9wSaBTD+ke4bKMBdl40lG6InblWQlR2kGPi3w65/pIZScC1ggmA
MCuX7ZjH+8DOn8ugwA4pcnEoxVNvqjydwoy+u322q+o7Zi8FEnDb3bQF9Gczdo9TxoBYtqjD5oTw
UrCuWKnb6GEIEHRpvbMJMFSxvJbTS+LzsaM4CsN2/laNqK+AJOSrzCbtb2IVPzFIShgkfi/HDCi/
QwqQEdunnvyvi1QaDa0f00tp1Y9dy8w59SptU9heCosfGoTn056Esk5NpiGjD7r4NY8IbcL+Bg7C
9YhGzwfBp6UHvG3o4bdMl9VyGHp5ie2SnkP9SZ/COIdB6RGHFiXY+8J548nU2Vq91eCp0DdR0LpP
ILlsE8+et9dQB51cK3yO/VZbl8Eujdt6V00DJo7Gzo4OpvBVx/6J6AfL32Wa22z0mmksxiGia0pi
n+xiLVo0jymJQzMySv8y2jROrT5P98RSt6uO2IaDlWSw8WysuiC3EHY3EXKaEbhKWw2PQYEEy3Cn
cWv20yEjkm5xK5sn+61Ny3rP5h3Pw5Rgagc8l2uTccYsxxh/W3bxRxoP6UakrjgZlVjMGsxvUGpg
ewpwas5E7ttQzWeCrAjtKisToJ5FMSt0gpx187vM5Q4p/3cQmcZOoDLaezpFApmDzjKJ5HDW4+rH
TLN4LcxMyeyGKzMEj4PmXThZcJyLbjinJXP/Kjd/plWAJAu/wKs15feBUvxbZcWaZiU1A3Jn43kv
CLDzb7BZZigttliMYdfsCI6Rv66U/2OxVhZT8X+qBVZv7dufw5/zW/b197/t0zQip6P5l5HQr2/6
B9dK/mF5jmmSGsgH/a+RkKf/YbOoOzztErdgqZbrnyMhy1Bf4nlLdyQ/zGLH+g/IlfOHxynq8i1q
VCTY7P6f//0vW+Hmt8f/vDUGVfLb5phwNEOazJ7ga0nblN5vm+OIZJk41ZvwYIGgw2/IiLvPF1Mz
x8tvk1VTWWUUkk6EOqWStbWuUW+t3Uq4GyuJPh2QsnPVajs7ZKrLNb1e0yZeDpF3mZoeNERK7l3H
1q7XPKAZFnRESNiMijttmQZoQGP7hfm1q38E5iAfx8o+YS1BemVLZG2Ei6CltBg+6MK/2B3BkSN8
pKxK241T4SmpaRvuwE/3G7NJsR59G4qy2g8jsbC9cRrJayUUK93qQ/zqTZ6BxiVAaZOWFC62Va0x
kLxpKkuU9TXYaqVtn5o4fXGnYD4SA4TiByEUO4EWnm/uTMG3wTloHRYQKAD1hb78crI566QEXq+a
KHKAiBcrxzUaWabvnXHCvYryHpDYGUgkxmBQmgQeIZiJ4Ip7cf0qGDcr9SqBpmYotiaz8EVnmyRr
RlQ9KAVcrOrn203rGHu3IoYyEUpqz9FIjYH9kF7skszDK6/FSBJjkyDovIarFGlXpoHx2eb3MY+a
t7Y+HG8GZZVxUBGau8Y7UqxlydjY8mhUEt8Fv0aApmUJxrw1fdXDtBeUPOu00TbS5SLoEEpljQhc
UmNGA5+MF1iVSEmVw7Qv2F71GjSDGCByAhF1jE3vMK8aPwJgQXj4GvjAUwa8IdHG/GjlA9ZsgLyb
0MEmZA4FccbwRfSDUefm8yyabg3kPlpDA0aTmfVsqGZC2kBsZHacvUYMHFxwaKuCwf2oyW/CJ3pl
aKwHTZmUoahj/MBgdHFUfB14qx++HQ6EQ2hLowN/EXkyWlcFS2gWxd3B9Ab4SYAvVsakwdkuUMKY
dLdyXGDtGBkL2bXZKR+d9NcNf5o9heljH6WnpGzoeSOSLoPyPjDy7z6dg2JEEGsbyiTn4rsd/HKX
VW60cyPcJiZSKeSsHT0ugMIL2QgXcV67alBmoWip7lBPXSUGeyOcWwpnzFn0ie/QfW2awATA3wHQ
b7XhqZJTcKbC3mtJgt7DLNx3QtdXKMVOWek016kp4e94WbCO5MqsDPBbevyF4xnyqv5uhVg0fV/H
Opr3/X1V6xdCHhCA5SPNaaHUwaL0lp2D+lKM5wBU5iFH84DeImY8iuKlb/UPIoiQLTJPEInt36nu
p+Z5KIC07v9ydV7NqWPbFv5FqhLKelUkGjDG2H5RGW+2chZKv/5+cp97+9St6vY2wSCtMNcMY44x
wRQT5zT84OLsOJBKheb/Icj6TZUnpR33M7TPHSwTCnEHmn/qHgUiXGP0tukILKE8B9weQS1g9tuh
jyE3kH7UJn2DFFDwTBF+nbmh6jVVxi0Bb850BguJvrExkohOj3q+lQlwVKXAQZjwecQh8cxi6WMu
iUDLVLBWJXF1OOm6H+bVFmQbrgaaXLmHbA0EMDQHELIdiW9ap5qGa18WAs2TFbRMLbeoxY1tSKRH
JRldztVwl+TyXaKxiDi3W6s1kC+SnU9LE0aN3ilCY0hBX+T8PILLjSrIPVSlQGhaG6y6hNAiMu4N
gqSKNnoPLZeg34N0T0D6N5ks5dR1xRFVa8pTbf0xGXPiZgZ55WxOSy8G0QIJDBxEPVhfL3oSThbR
fBKL7G8dDhc4v2v4MMGzlEjEz4FjBOM2lp8jVBYNuqFydM9GBXILJb3TnLkJq7G3pG74S3YMIdq0
/MHxoV8HvBuWd9w+sZoUrVTCC0gkUKGl39vUU7vIk1NYBoAbo5VCJ+yFdo2/IHn5K2VSHcRqI2su
mxMMfT5u0Ckz3yIDgbuI/leT1AKNbIFD4/S6Zr1NEJRqVXuNs/qrGONTC48iHpQQrjUBde1qJlYJ
jOdXHkzxtkpUC1UsCN16QIO9BgG8AeFnTEEaZSG832gW6e/ddjP9OQBFn031p3hEQ3jKomzcSpP4
onUqG3mUd0luHAgkNjSHUIebZDBhKtRiECHaUiWGvi5GoG4MGE2D7CvLiPr1cPpTkSashulzqmRE
x3v5I0wrWgLr+DaKq5coeqr+6qMSh9Stm1CCvHGKbHpG6RqP6TFStfYWl8kueAbokIQ0xsGORU64
nS+US/4+C+JaWIjkIDij0qzQUwYVv/S3nCMgooNprMEJl0ezDXWKy/MWwXidnOiHBIp9X+rIBbPX
TW9cyogm3K6i+WLQ5W9rUtwfhalw+6r5MxuwZBdJ0tCxCKNWRxaCFJqNPgbImPhAPE0vZ0CDNrbl
KjTtRRo4WYOkeyikLYwmEWgKETw4ZY+hirTPAhkrsNxJrAa7SJjXA8kmqmxG4GVkAkFa8Br7o0pz
SpIQilvx37hVvxVKoaR9lGu9tPCnZUtRopc2bd7DvfyRiMorUF+F7gUd7wKalUmgqhkcoNoInVar
0Wji3OiycVeY8xU9A6og4+S2k3Y0B+ObIOpdE0s3gCbF4ATyJBL8tB3aSj7AxTx91oMsOFU6keOj
1koCm2ZGefWFG0HpObnpccKcNZxqRQ34Y9KlzzzokZKFc9sSof4wdQ4OEIB7yurjJl4ZYOoXGz48
p6vCxnAGBKTCnAxfMcOkM3AWK1BlM8XEfrgygAjMZgDFsUAMn8IO4iCgbH3xGGTyHPX0pMV1Cfg1
8aMN1FcRsEMTVspPPZ6Dmph01oChPRewcYwXFbZqtHvq1IlmTd9XT1rdAK+souM009rQhUhBZDKm
K1k9njlHKUVd2E1teRW5VQzmHCkrO6rzO4xZx06VD2JT3KVO/Qrb9xFRXSle+YUuuSpd5JSw34J0
3UXqtYfTxn3COl5QgyMuQbG889KFICXND3pTbJOh+Z4nBG7q8WRmyiv8xIRc5R+p1jZtPW2lbrU1
aLZ4qtVtNRmIMbLExJoUJIpRrEYSzHPk96IMNAM/fRcXxr14/u0ixCnLViLVOJBMCbPyZwyAGf3I
zxnuDpgAV6H+0aK50YbqH02XII0I9EecvVRDLxCP9yH4G5DeCDZ/wj0VOLLIiIEjryhArgd1oaM2
ihNcXDrSt/pXXFS7QtaeDg7CIaxUuHJS9JEYpdIm6X+MZPShcf1YsOTS7rOZebM2n/UmvBOMXrVE
2BqLXynW8rb4o8hQ+axY1nGbe3UUH0cDnuiobbxQ5yBNJAWwowA/MhzxAgJrQuTF+YdQpad5fu7z
Ah1CY13Cubci+x9Qpx+Heae22UVPVFApoXjtVtNI8xqmZczFt+cEW5qhbdIhgeNgvM15gySciYy3
MaJ6o+vSGm0ChUtWUd7pTH8FiZUnmQhr1anJrBIJkBojBTkbok3D3QCMd3XLGsH0A2RoalP5GSFu
pP/sy0y7QxLSYRoZr+pqBrKy0uxgoBkgnFUnk5VNX2WN1ZYEwulFSgUaoTX1bdXQhTDQ/R30gJHb
ZOV3GdPfaw1pg2LTpBg6JS4mjzynpcmcg4hoDi46hFRV29BnycAzhn61RY6NzjoBQt2oHhq2yPKr
ajzp8R9zGoqWl41QqP/zyu/juK4jx3hm8j/v/v2T3xfoFI9ot1s+4t8fv6/8+1BHojdYTTHl+//9
5t8X/+vr/3m8vPz/3pOmyU6WnlR3nkVHeXf5Ik7Y9j+/Yvfb/1zn70s1ZIuGPEQ468FWLZ8XpOpA
kywf/PuD4tR/fvv3OYi8/vu5JwonEJbYKlRppEGNb5S1+Y7fd1EW+e+3/vOcshXxUwmTQXK3Slpu
n8uPOafjGY8xctAmElI6QHjy9z2/P9SmK7ej1gC5197KaA7t//f3/z7s0xWgtE6PINJd2j7/fQUe
k9SndXkpGcLsqKo5UzriJZPmdH6f0/sxtYesk+0U/j9IKNrzSAPV0rhSldsoH+kD+v31KYTkTXIn
h6V/iPbCoVVeOK1mFT4KNCeutFCQeOksyAE6C+oLe/wczvKltPojbT7gUXZ4LgB2r3C7AN2+zTc8
UkBM5Q9MSWjf2njS2/htBbReyS8G/B1+om11oiA7tuJHcjRfyLzPt+dhrPRz9macEJq0fmQaGEuY
YvYAEuBmIidp9XCMDd7zwf4lVnnSw1La+VfT2fGuhNpTX8ffsO6LuSuSuPTz1ZaOc37tfgrIxCaa
2GyA22X/RfOSgFoLR4sj31EfLe3Wbn35hikBbOJlNP/YUNq8V2/pbuGXjpwBbA4lIygyLjVIBY60
Q+aj+bx6UxQavvxxNTqKqxn9Sx7ap+xonOCbo8879bunJ67AvhDMRpBalQh1eOWrUNK3s+enuqf4
CjVptJGkD/CnowhP9mSNAl1jsEZYhmC1D1RfZu3pGXxMP26Ie7QtYCqaHa1WWEOLRciK8HpnFU26
xY7SsZIKaxnZ7hK3jhZ3NKhjW3mjAUV5G18T8Sp8A3r0OqrjaxXlmF12yb8w0NkJPNW6tLNLcanP
kS1YqrdwScHhsEYOFyfXoo/g2/Q+dPM42WMV2qgTWEKwzbz86ZjatoNkIYxAtHlwzkEdQIjpVLmT
fIPiWdOs8UFu3P0hMA335qEDFvZRwND3hWTZPqS95XwbbelIm8e+Q6B9ixIVsYvsEB4iFGKfapgb
1oZzglmLp0njLT/LxKGx9xT8IQEOHUi3Vj6DN2NDPtvXTvFB22h/ijv/AvN4NDdtk93j66r2gz8L
beMNZSiWanACCmvNFu4XAyCvzZZ1BfVlsIWYQHMe4qm45bZ24lQskUXcCC6sxwSjTvwVfP6YV+NE
Q1/vqkh+oWi2CUK6vh1gV5J6IokETxZsEugKWD5tRcgthm55he3rqxNsD2Sb7HyVL8fw9QNJvxXM
MPZOR2fwSIMXgD1HXQNFpTqMfAecGAaCyfZoZxYMyK8TRcprsFdfHvLra9xvBBtNJ7e5Vx3lCCc5
Uqfl22Hgvr4l6MM6q91sVYS0bLwzmg7ZZyM7KHZxlJHNaQcbttye4Eh4hOfiOLndvjqCq5zX6XUY
rH4XY3H8eRePjFR5QA+DSra3KSlauOEXjOD/+ywJDS/c5obbd+RSXp8lO8CroU5qGd4QaR2nvvK5
lEr9+pHXFmvZ7tYQ/hVwO9vVe4tWoC2Z74pPnoVcjz3/sNh+Dsl+9Og6IvNvxS9IZB67SydjQqaj
cRjp/4beaj1uajvyHsqmWZNYhmYl7hzd/WelPFLbN+2MGJU+CKe5/aR+s4bs+o2cD+d3QXNcwqXA
Gwm4kQ6Pg/ASOEgDjRaLJ1+2M5PJKtsJiR1ul8FsH5sVLw/XFLpuykYQgMCmtNHJcSCatxO36g+k
UKOdbuYzzIHB+gnln7Ye6038gqgzbSu6XR5otfsiSQLy7xa7EMd46VfsptuFuG9LnFOecZgYudKv
qEbkZw/KB/2e4KW44mHeRNHOWxCPkpO/fJXVSTo//xZPm1FpBA8N7ppMtq3lLoWv+AVWQogEX+LX
aabNxQ6cofmS/tCHJq7e8XRJZVFSjH3yk6jTVSubjUwX2jjvqXmbynf/B7BM0R3qzlNGx7S+ZlDw
tvE3Fo+JbN3hn9NsCeXuF7X20mvgjLf66RgxzywVkmIzo/qzjHN0jEhu2uyJ/FH6jQCRsS3fh0eh
bmaYWMDo0PgFI0mNvIeDzLSLBtpWZTVdo4/nefB7/cjozLvaLu2Uxto7CqgzTdm2VMAy5GWE8dCc
RRaiSvCUQAPLFLV28pH2TqH6MxRxVr5lFwIFQAJw3rNHYlcsXuV16z+vK4cjFZQrxKlg/cjXrKgv
Qahk8f7ch89qZOqHR+LgXi0nxkW+c1hyBNY2zMROiHEYwk35RfEoVXnIGNR+eI456L3xPuGpis5Y
OaR/MND2MvekasrvfIsEyhrpKvEPtFlwqmqHyOvXyrL24FIVnu+53wfLtMe4eIn0SuIye/tCKLX8
Ds/ZZWZHQaRti4/mwg0vN33A9IzBJo7W7LdNYljBpvWQG5tfujXSp7//Q+Mz32ma3oWu115H0YkB
fjvkWV8Q27aDc3Eqr+UVirJIWQeDxUjQHzpA5J+6Iw33PzSuWcZjVo7IDtZ+4nEF6eybdJvXblva
4sSRBBdiIvhSyzTkD04GzMjtCckiQpsD12NDwqigUGoF29oSXTiQARDbyR/jr9Z6MNFDAiLvPJZQ
y15Bypdx5CTlBhEDPqN359E2nbqru/TIt/qCoTZ/dLTmJDsgP5cNVnLpTG9Wj/F2A6lc4XkpCg/t
lp9brfadvLMSO5gtTQd143bQEgbneRM/VFoLElAKpf5S6dCQiu/R0qm8rIGX9I3A+97dxCsb9RE5
tFeGW3lXf9GgamM8sRnQs0u2etd3Aw2XoeWFu+e3tq02bIOP8Dv4Enbypt4BrnJIABh273HEbsv2
VNPihqt3kr4BIOLokAGx0cv4NUwOxslBaBYq4uz91FmGRYIOwHFj9i9MTns1Vj5DaE/uMon0hHK/
ifO2LNPa78kaWdXOQDUXjUzZaj3Y/mj0yb4LXDRsHUSuXusboDcgyz1VOwFbSNAgID0Po+H7XH7R
po3Dw08xX0/5SemzHXRijpCCZoE/ct+DNJO9Vb7Wnxfd8KvhEpH6jSPkpMRNyNRqyUZVdjRnrF7h
kLIfvqHZwnrniL5q4XtegO5NDYAMl+7rlTcz5bIXQoX91RwjLzFP1Vp3/cAjm+UEXmdpNqv8Vabd
y6KJ5Iwe9nAM6zsC7PlPDRMhYJ/xj0w0SYHwINAmifp6gYhmS9/AafWstnNNM9h7MpcvaDn9cFfG
d5i01piNPmSg+ncGbQL+XuV0cMoE85tSZa64oZOO44o01ahfSHGqwR70lOIuOmPFD+0IkGKidkGY
iCyHAWvoEByCtdl/KQ6ZhIiVgtlZrTOvOCbOrKzlO7aN8wRHeqUvOASL7f9k5vJzgaKP6eGu1NeU
43ckMbbBUWXjHbE8ESjk7fMBqP4KlGRlIzyNU4ILikNd9RiPV+C46mut7cnHF+qWftywd3/mHeh4
OPYMxQJOslJ9kFbpoj94ldnaHFeuxh5zuuIshbjG0NtV68pTHspDqNbALR+DLxu4EZ/VkX2u32DA
2Iit1W/ImEiGPXE9s0V2xcpfVyB3FkSuS5K46bakStKGDLQFtyI9e9qErbDLFs0KkAN2AoecrV3o
hMXfkQZEGB2JTFDpJsVGYrdK43ZUjqRU5gy6D094DZKXEPKIQ/qlf9C7Tdf02HsMX/+HTq1/xgPb
l3GkoErFNaMORqy+YbSzo0DgsWuTTXXBdSH9KAIUUyzKf1WPkAJzCYqEGOM93SaJx36eMmRYLM7e
N2VYq+FeNfCItcO0Fd3+6dLnUqancVfaSbTMWFdvc/pnxYeg7BEHzAvnKxZt5LJF3CLJDXxYt4AD
cD5/JDQ4vDSn6VoO7iB5YvkKmWed+s/UIakiXluILJDb4QpA46DHoh3k9jIJ78H4acTgjhfjkiVW
/tUBIEusW0eGGRc8AuNtS6/zEfl509NNL6tdHIzJD58w7G/nHfTqrHn1SKJR3z45BURcjASySrs+
BMvosZTKa3YRkKw9htsJiNmwUe8tJ8FwytDqpH7A+rGkp0Ngtlr31brJz1qESvJaDt6yxCsW3Kld
OMDeOOpkrJkEjgBWv/LemLJFb7FOtCWfnqsj7gznYwdZDzTvD+NBG2dLSpZ+iwm8hF8rXko3a1a+
wamMRfIq1a4DW6xchaE5UqQNez/RsW32UKLb7hXpNm3Weg7FgpMn0JL8JU4YsLMXciEK9JLwF4gW
NTokTQY08ZAlSRyx8rPUC0x3EvYFTFSK2+pOEfrHZfmtzWNBNQxprdxO0UD5qaLXZLNgFTxtta1Q
kQH3iRPGOUIrlY2SawjYKdqTjobBvxr2aUwxpEXycHrNUwCcBCRCDQMHOrw53IlWkp07iplXJmBG
ewLvANhimnIu1+kJavIJtriIWjLlkl2EHVS+QR02tMOLW45sVHkr5T58wXhq3iswnsQyD04lYGQP
5HTk0p3Q1DvRR03xa6+EnOU4scjhkfmeHhgbyOjIBA/Qd6MygKXOfAXmavxl4ap6YPEjc61VVnFr
kFaO/gSChe9u5wuxwQY1GS4am5MZNK1sQ3IhHEU4TNi6OTuP8K+/cTxwPlndkX1jbGVK2B6kDhb+
a00+3MPv6C75mvyVjaLJS/idfnf7r2pTWl/VH3k93n5mIjFkz+zuT6Vgwa0VQWn8HWOYpgOTcNPx
aViikCvyNc2JWHYNt/YZyL9Ajp3MLOHdt3BJQme8aAzSN+Qqx1Fzkx/cLjqOOMb0/RuU44KTpRhU
ZBXu/Q1bWjj1OWbtIUcD8ZHf9oRGVJOoIuOl8rM45od0yw1Z3QUCPZIHUDZ7y8FL1v2eCB7mhkgv
3RbHoloPr+OfJxJFzSJ6aNFihCiJSjKCVV0jlvFFfzktoLTkQ21qEUONM+UFB+vKgJKV4NEAGc4m
NvYp9dxT5NTIAHCQjBf2Ft9E5O7XV8xYeX76bLiU66tD28Bm7YsLm5cdmXnUyskXYNNHbJAl4T4N
axi4KYJvVkhFLqtsekCw9Af5bFocdcThnHxb0yXtkYv6K15XZ7Y73wLkqz+BKEr/wE2YP+JzftZ3
pQ+HEb14h9/rCftj8gPzxt70OPbKA05+Va2zY/A8FsnnDExU8ripkB5BK88R3X0pSSHgFi8F0+dV
xqEyb8kHMbnureB2XEsPEkzCPXWDnO5B53mWXDwdDGThIV/CPBTjiaXVHYlUVzfcS83uPmXRAdss
e0coMH5m1AaO5EpSxI2sOfaK2hXxaBmcmIKUvfohcRS3kMi5JKup6GegmXE/CS3gacfMojjz2SLR
QIEP+ydY6QGnSTXfHnrvha50HQePoL2X3bJwjM/SR2/a10tIqagQu3J6RGoxzv8i0Xnjy5GkNlnR
HMf1AgtJwDX1ThS64htYNHHJHszqvjuBRnq+gmsCWLwJmsjCm1XkUxmsxU+N3Id2gqqofbCANoHP
PUg2is+YrKctoaftpN/NvpGs6k2NfOEnqEBq2DnABUTaPPOEktqk2AGZl9oJ91rh3eof1R/2w1u0
C27NdeDAJOgcLHSGQ8OKzjbUhZdGvyFQvyrtb+gxGot0opV7Dj2ZPS6EAyFO6nDY142Vfgd/+0tp
7kuWF0w8iKzGF6SZao2+Gnp+3mLT0Tuy9vuq/xi+Oc/4mq/cV/GFus8bws0dxQ/yTcRsivC3aimq
2ulXdnmjSyXct2e8kecXapzPElaiXUfilZ7rcg3igjRjhx9LdqB9TK0V2exZ+HXRaBQf8s43X/HN
dwijEV8iyP4khyl9Sp+Jx0SK6Uv4Mg3wcHqTtEup6M57oCKSRzDB8Vxc8AXyL2ny33SqYazU2iYD
QgKDTA92GqJ78iBLsuORNH7mZU57gFSVZ0VpJ7CGRijs7bk9iDO5ZjfZtyn8Betcv1aBOygnwInV
jZxvpYOGsUb8UKPd5e8GkhDNK7N+gCO3Qo8duabiaDZ4Atm95CCoycElIX13vFvfi9MHGbpC24r6
Pig8db7zHxkZEwjO8s+LjEq0TDdbdTX184iUz+KHavGpt+Q1iN+3RTE7+pPlTi/s+A5E1J5+8Lc4
sup/yI2Yio+2NqydOowZDgZtT4y/5EcsrV8HEHZjWAOHD2pRLdgZKvMFnaoVfJKnw4UvyHng8RIt
kbCstkJgbxhoNEzra9CRPre7W3fjnyXjtlZvEHEVryUZ50C1tc+nsCbwQjbQ6nBWaNG3id5uPeYH
ySbcMKzGkUjDKL5FSIk5qgzatJ7OmB2wqHwN6WuiNjZzhFXH/Y29Zk0XboUci2MO73zYneASZkIg
PM9jSLxOQlfaqYmdE21a40144RgqHYyqBuKEwg9OFPQntMKRtfElUL4pnMsAbpcB+eKK2gFDSiEM
7tsliuZEBB0Wk8Mw3F8LmB8wtxdi9eqSE9Voyct4Z7T6G74WZg01QOTNl9WH0cMvDT6RAP4hdMEv
JpeLgYxpW/EWjOuOwGL3QOUr+IyVCy4mPTQxNaGW+uMd6zaCVfV73qPRPLobKDodKrgQLiQ12Fov
eO3Zpg0PE/Sqw3rFKX1bQRB6h4BKsGW67i2051J/Q2hvjTFYEXqZnP4mDuy0M5AK3bSSN5EyJY1j
8bE1XOGFQY7hPiFXqFgmNZzDcFXcaVvXFn61xyaT790FLNmehEdNtgYH1PjEu8/IC6/gvrUIhXAp
VuSs8BE05uAdbpAGVIeLM7KS16vk+AQ1ZSGe8Dcz0aCwUs0m5a5sh8FVA3IwuCUgI5Ie1g+nfAw0
bRNDyddwm2w+hAs5UUyGn0ZbUkpcFhMEh9HwCEnn/FU4FOvJpyIBpzBu1ZD4jCjAlJQQKd0SJAWf
03CQb8UxdTnbPhk2MbkF+FnE3wYZmhQCQEcQ7xA3fMZfabjBNHA1+XW880mYFZWAHezpjJt6zEBP
vWkEtbZReka5l++KtJMwcF/RZXiJUfIm4/geJAQJbnBI0qOu+nwYooJYLYmRIba4yGtUO96pJNN2
CSz5PWIR8v4q3Fcs6ntKA+Vl3LGRSVaDBHsxDixwMk3olrhlRUbRXWjiGj/HxUpdAvUlHAG7Mbim
YSUmJSVfTN/V5pZPPqU2iqHEr+kb7yWxU+NcpK6kesw7s9GrFJfckZQQYXUNFusU4fHVLn83PB0c
9DX0WkQSA8PU+HwUsjtw0pXqjeoMOk/mZyn87UDHTDBMAmjZkmuHEqMwPS1cQzmN59zKu1y9CZh+
rhl54KLxJ+DTjT+K07J44iXywGQTWgN+ASLBqiyo/brMwyKufJx7wjY3EiCpASJtZRccEwVqfpIV
5Zqr51r5ZH6RV6xn8unMbk2CFD0UVmRFt+qVL8SSMR4VJmV849W8+aXVR9EFVcnGJuQqr+IIg+Bb
oma20q8prJds7+hPNf5hUJ/DJ3/O9yzhisNA09qOnyXvGFbuiPuqcHd6ZsQR5DWXtKJeTwmMl2fg
NUs9R+9PnIWMOOOloIZgeonoGPPiBsFDrzq6AaSBZA9xccUskqL8YnXymdp45twLhHUpfnDXaFuz
u95J+/OAyyez3i3uCDyBMFmWBywlJx8h9ariwF1ukxClXFYJc8a9Eg0G6eI5Mqmc84yqxEWT0ECA
jh1PxRtoS+Ux6x3toBLt0aAkIVNwuHqukSnCKrCUAhULdxbaS+ZQovwyIVzwkh+ElM3PvlyLwl+F
tP3BCJH4Wc5t8iSkKtFZXRat4WqrD9YKD0m5Sury2f98M99gdhsuQSGsBukGZx71cYfwpJKthoU6
uFwo9wqtBYEsnzpWG4afr+fgLy7TTMF6uQUq48uEhjZ/xL2jJMA0cjssetnlqthEvMJbmA5YmyNK
w8ttc7eIqHFpKHQydAwB1wgpNfc/Vw4fx53zR1wvi2CZJDqRnk4Bss1aJpAYFHK/pXwjTu0ezQeJ
+h1nD14SiRbbeDrTYfjii/sLVQKBiIkGEpvb4b+5vfCBGmke9YXpIS+cEjUrykVXj+wKldZK+ghk
Om4hmphISFsKRWDRAf/GJPJhy8aAX4TNoDrPmmLdm75TiH8Mj4llg/AdvJFp5w65TTSzkZajK/oc
SvQakx1y5/xcL0pq1A+AgeL9wnTJVrZX5jqv7Bk5Oqq6prN607IdyRMhJZlwYc3z5QGoZwEopzvp
p6SzM5Ri9BP3g2YasY2M6MCeaeC9SBguaxFgCulnaVlSC/SVjDvuDmsVWOd1eKiND26UUeYqeB/T
sIJZgw59Ugq61eiHCMSkfOUPInE/mHvqdawPpnLs7SD36xXyTw419yjD4YbO1OFzctfcDcvu0wn7
uCoue95T2GBbpDTGPHcssu70fKVASlP+shdpHXrLgHiOjLGL3CWLaBX6lNigxzE9uIVlFHoKn6tj
H6uRi+cIEUubuKIJWdrK1ovN62w6mBPzee7RGQQm1kIMTMOHcgDSJkqeAUWddOj4+Nmb6JUTN5TG
TdkFMZau3FD1RPXGHHOZffDG3tPbCw+53QXBVaG4vsYvD2Dz6K0GHr2edUuZaxnYcGcC0ZFQGgcS
zuLd/A6/lbtkcAp6nog+66sybv4ZYWyp0K3BVDI+EMATC0NxOyCC/D5uwLpxZ5PgMiXsRcYHDgg2
XLFUnezmpLyTw2M0aAKHkx6xU1YhmAJdciTBZcCKdh3lHlPHQFG1liNE9bwMwCcDiwXicaO6SyBV
wB1sM+r8fVrAlQ1hIY7GsjjYkK1VVZZHTu4P98e8siwD6nbKkp8csp15r88B90TgxGKMtwwsYR6X
xP0vgCAdcJEdaW5AMh+BjyU2BR8ZK9smv85o1AN8YBH0pDIRN7CNEdpkECe+QpaTqAwyV6pY7mj6
ekNKzXr2kwWXvu1jPeneJd8PFug11j7YjOYu+gGlmr8u61Ww+eTe2EwabH5fRA8sMgJcYmCFqK0c
3lITYYe9ONJ5KNxEMJ6/286gsaxfRlpmBGSLLF9+5szEtZBboHDojFIYQ5nOb2sQFTBfYS8dhYqU
aavvEbEDthx4FxVG0FPOxKaYdr18BtJfv5FnA8lhGruVgKoKvAfJWc8CNGwXU8jtIw4hSE4F/O7U
PNGwouXVYaprVEhqggrHpHAOhuUleGdERemwUNyQuZcgLXdLbIhkmfTpqPQ/rBvjvqxr+cxckmhF
vIbuL7uOabEiU4jLlnnsrCf9uv2SycUCFaRJgXPl5jJuExpw2GFIP7D+hPj1iw6+X4Ki26YjOe/X
quLnnZNCQwTuTNmyDLmLPvQJoAUcdTZo4yYEJV+Eu3WyMaOXDmIXAYJ+No/bJej7rdlpIDKNZFMO
38IPiBXMmPKotwICaAbN/m7LmOLewFrTnCvEHEx7WUnPDchymfopTsrBFJyW4ZlhGHyhsgffZh/t
Jiie+o++e1uqXqQSIjeK8RHsrNliqyRSTrAfAE2WSezZyjdpBJMyjQ8FDQuTqWDJgvgnJQWv0/TC
DkS8j0XP02yRIrxyGBklJE9LEW8w6KUnBbkcMlO0ac/CnccGcguxHUZvGrdQbZg1TnIaAyGpEdJX
6DHyabkL3klD7fJwYfrDuvpFtEOdhBkYzfXiSbPvBbCfn2RE+Hq9ddh5fDIVJ87tjOPULiVWI0X/
aTEgy5mdkUnbYEkAKM9oDBYey+apntmWgNODFt0WeKO8qt9KfBTsEbGL3h4LnhpIIKNaBrIHY+ew
oKLkdeSGADuwKwS4DxCmWbShtvSWWHPPhIGBee5kdR0Oa2HyRFLnEA0IMOFgGNA+3inzmkQOwy0U
5wCPC8Pya4zYrNUp+2TNsKW4MizRjGI7V/BrzjFGWA6mKBR9MdswaVieHNCKBlcp5SWAWk77DSAE
A8V5J6gb3g6pGnEz/nJm52DWcrtcHTFjz/jQGOCM8c2hJYPOl7Wz+D6cfSTLeMgY4pyxW8SRGPVE
BUc1SdsvRQamlb/KQxpzwIwf6LtzlpYc+KesQnkXwJKp98XfW2gXLSX1MSHZjMykAUA4SckO96x+
dNrFRTFwTT4tk79fwQRQksET4+71H4z8idwowTrx6nJ8gzwh/QmyKLPVBWbQtaD+NiAtSCZzODdk
mAI8cmg9UHf0jBHOc7tVUKc3RYzHL8F/WGvlVq67kcE04fpHeZBqUa9qyJsUGNi6ntstZKoSKGEI
nxDLeJmNLKFTCCYvlT7MUE56J09Bck4LI0KlKWdYu+Tt6lnKW7NeASNLAFEVCkp3ovKVdLRRoIco
bVOBNYUczgbeVArdAk0taJQV7r8aESHUlfQdSxI7ieZ7uxcx4qNJ4gw68GE70Y1dxZrgQWc+01au
XAdtgIQ5aHUaK1CYQs1cdvvorVYMAqlFvOFX3kGf1T9NHn4PAYdMJXM6R3PuP3U3wa+B8ReKXEDT
1tCZmZvqq8toIK2m/Z8wRKDBnB2kxvH3qSaVc5wc8fL70XmeTuuRzE2xtAUV0tht8xZ1w6GOGbJn
v48lMJXp//2QwhmQ5O/jDjrR7VOqDHtVs3EbGi3/W2RBbn1VLTlKhgm2LFV8/fcNtP//GJOG2PKi
YPH7o0HRIIP9538f//7Wtyy/vMg3UwuKMtbVhc18+RXmf34Vyop21GLeCTVwTSFtJmdURij3dTjS
ge92AMQC+Jd/r9YQQIQ2dQrv0O+vv0/+84fLX4Ps5JV/n6xSuuQbYrCuJdfT6CAhf7/598evrEb6
ezm/v/4+qVb1zRSpJI4y3UphLtbElZx01TKwvz+G5eH/e+73hd/npGe0lhMt9pED2+d6tvKKHrEs
fa4ryNMJ5KJQwALU740otbDbQ83aUd+QwnZwxF5VbQmCfXxWGIs1VJ310m+F6jqQmZkBi0G9SXo7
ITNQjH/bTIT4QAjuoUpPudbX2zIwO3gZVQojM5i2hBRaovcACPoiPBaIzT5lVPZW1dJIF0HKmlUG
zMNoUi6EP/gRkIZAM21YwjScqo4DuRdV+1lkFZjmiZAoe2nGpZvQgL6q7Q1IJkfjnreXRiUhqDar
gs5+S4gJ18U4H7yFmtlXpYpCCEkSpdHOqMadanEqfVkB+FoPAUxNuCdwEsS+2iBDZNKgRUhAfq6c
PDnKEjdWONLK/vnagqusyFoZaRYcqkW8qt+I8UqmCNegMATxpZMbxFpo9K7bbCAP9T/cndlu3Mya
ZV+lX4AHHIJB8lY5KzMla7SkG8KWZM5TBMkg+fS96DqF/ruAbqBu6+bgP5YtSJnJiG/Ye+1WANfE
uFZNvNLJvNd132/VUCPYCzDCO4qOvPsiB4wLOqEMAlm0S1qW6blVsK3nEiIcNdiwVUi3Tk5XaLGV
Wch+2HdwCdpx9UiPzEcj8hJbgyKkcugwSMZ5bez+hJ4+A9aC2JH+uQkAihHmiwqHKXPIgFCaImZN
NHyMDS+a6mBEZ/LVi+gdaoiEGzuSVFLTdqxwtE0f+AMJiA9GFP/eTeqlb90cWzSWa8De0IhD2eS/
Qcftfafwj5NncXmVFI+wm/fOsMJ4YvZRC7MdO1sMmrY8wdI01Neqc5/ctevCCnEKGSEi9cJBG6A8
iu6nyPDUjFZwsFPz3gz8xJZVIAq0wsvQT/6dzd0VDOltPSULhT1izzYt3oOeatT2f0d55F+SgQuu
8jGatlny05F0huiYh5PlzueBnCaymOr6HHkjRglbIWfzm23prOW908SAVGsAwuUf05jxQpqud63d
9gGsMAopFr1YUJazE/hvneshJRgtvOxZwwMUwig+lG6SPJj6Xnsy+pmtI0R/FxkvPAN4PuVZ05+G
1r8p4rY5+5a6BoFvjkXXf8jEJ+nbdGhVeHg3nRU8DE7GvZfNGOaTMFs/RPQ5WTAyzQm+6nYxN4vB
25YL8dVZlHNJ5cEfoh6xxrrerNk7O1HpGtaHfU4Dxz8ZlLSkmVQolQzmvXx4LzKLLdDSF/vc4f6d
xVcAFfloFMY+bB933li4t4CDbjH6U/3P8S/fk9g5CnPVY5Ic5ueqC/ajcKKLarsLfpr+jG/lXMbO
H2/WGGhaBmdcAewaECTBi/V9Jz9YOShsG+dR5XS39vLYS8yzWgMarBFHYPM7hSOx7uQC0CS1oPFV
KTVhPdVAwrz/ZVcNSIVGHmJSLXee0i9G1R+GIHJvHJzD4pV36ycdpy4kf8D17iVI599h0WZbN0t3
YYrlzWBRgXl2mKi/RXS0POhfWYulWWK1qSO0HkS6ZeeceyTqx2y7xJi9DV3xKlpEBhJ0OGA7PzhZ
A/WW7zb23gWWWbUjF0sAsrAY0m6Dafjk2NZyMl49P4g0Peatf+YjUv0uY/ca1ojXe9INHKhRAaim
jTRs1oxmbJiqd6Eh7Ya9RUwKMg1rNUi2xFLvvVC/zHY5nTxoLR1vDSNH1N9JGm3mwfv2Df0NjivD
TICqyHHmu4n9rlmTvSLoi/e+8H6qyNFMPpYMerdHTdgwiFJzT0+ICUu2BXozNU4n0lfRDaZska09
Rlhv2xABtrE7+TTjf72dE2EOWRylkI7q+nYhN0uWzWXIWu9h6PLn2Im6PYdxcXLzF5k09t2acQa5
xDu77LNkkbnP/Tyy1EGKpRVxJCb4mOboi4yx7FiZ7M+cVjdI1NOXZptgOT014YeVLeMlaptrvGZT
5piOcQ/Yv8pVIkFClT6HrbrYbQvN00lfaznS57HJmEvn6lgLx2Y4mr1VBOnOqdpXPqWblvDQq6x6
2vPRUDdHfrnLtMUWMPGfhKVIGvUlTNv2O5/iS65dDzltVW6WlrKTZLr+UtLtwkhj+C9YA4WFI4G+
j1CGXH1KcOiweFhHJHiHE5Vn16zoYP5VfzRhXAeM/TEmdUygxpy0l5GyKt2ffZWYXSr86WDGVu6r
YDx1/sxVK1y59w3tUaAEFI/y1Rk9NBp6frCChKWYNy67Ckho1DQk37tRf3Enj9qWo2UQo7s3tjtc
3Lb6YczyPjX9vVoze6Ni8o6LPV5E1iYH8O2EzkvzJJgakqi04cVrDsRwZ6RfJAEp1n7NqHNG4mJ5
OKNdAKDTWNJaWOq29zEkaclQoevd8hn7zz1c+Is1FncWWUS7YIF1Jijou7bruFHRzjs5E5Tcqr+A
vu5KyDzU7+JXbON95sP+SCA8o/IgPGVU6McqQdYh0+FizdGjgw05qVXEyiSsEXADLNb5sR31C4xO
jnaLqaIjabaWJPzMFqrNBqotwgzmVMpNTtJmpFnUgX/qzW6OyIKgOQTuyvo2RWna9Mzmwo5nxnaG
gwgaVOb5eMX1OBX1H4z7NwOvxa8WqowidC7JYnKXR35/ieNlWaLsOqf3oV+hbRjeZzEhZoUUbrnn
ecnPfaemC6EXNrrhr8SXFOaJ6l9T69H46NGLSHf7OB+/slnETxGbJehvAziBMLwmyfiZ6CA+WCfP
b49dy+rW7SfGAEtz6iBr3RQOKQqqEg9+oT+dnlwIl3KjCxmCq3B5y2KEGB0u4XaeeYw/Aq13IoFA
6Dsj62Yn5gpaCiKirrOXpZehZYUaklVsnIgFYUCTQxver/nuC8zczdQ0wLnS4F1lETS84Z0Lh7xw
on+alSjRHgzP6a6NY//SEl4B5qnHbb7OmOzmaYqy5pSjg5vLiV/SxeDrM6D3IsF6UHv4n2W3U93F
z9zlPsiG7gqYgLH+TMHChCBMR5KYp/bec3p5KSJWrxNGnCIlmtfkRO4Cr/odNnF+gY2MOigvDlL6
jFwnH8KDsZujCbapu6VH8s/OZOk9Se0/PVncL4ORV6dUUJFa7skQ9WaOId11OXKmmeEe6Vk/CKHO
z4AiViSzdwPrgD2nbdqtdB6YmPVlpWkougpMQH2thc6ZgPfM6iSU1jLRt8ROd68a2eK+Zb8O3eFR
SsX4QqxRHiUF3Wizpe+cmtGwEjXmPZKEc3LctY/hDkcXQUCuexJR9EN3dnYccpKeKL6ZnAV6fKY1
bQ8aGzZyYP5vFZb9riz8jzlC7pYKdQZdyMMhnA8luvuq8SIUUEu/WR8eWcw7mkdeXF+KVZNLSWpV
+1pO8170sG27jDLC4mQqB1KdySimuBQfDbXvDuTOd6Vqdva2IXnKqPScdccg4iFtiULaGY8PeMy6
tjSDc4pHkhEh1uF345gElgTONcQrG+tnD0AQcFgmu43bHJtstSEg+Kwd3zlP8XJn26NzdIFDHOmn
PbOsVQHS9SKx95NYkDMiCKOhvnUKVTyAPcsP6cByvVhtkU1DcPQiCZKy4+LgVARL6C6DVetPJ2mw
H4XBQNMHDQFf3phyXxXMpMg5FM7iUZ4cQg+YOk7o5DX0V3J+AQaXbMe35K0MsODnFPVbGcBK1hHj
lM7U3HmuHd/NQbH6BVifkFbzYtvMRaRwnB9tiBlWUNrciKRaKaYhTnkPFoQIkj0ywPzQxktNNlBz
xsf43c1BdhstDbHQk/4YZHtaLFiDVV+a/QLDMFYot6NA17eKMVqd8MvaYXLfe7y5wJkxzi80hr7N
vDq0kZHNaDOs3Pb3Ta3fLCubuXrHiJqFMGQ1I0eni2DkRJhq0S/97Qr31v2dBWP3Gtr5vSuM9Uy7
63F3fi5Kk0Gqz6PMmNiE7BoH67Gpg1Nc0ygEA1tN4gwOedmzRa+DO5qhbV14n6ZIJbpmuNa5IPwU
yyv6rf5tjKdXxg4+7VPIKefrYxOoDgNF1F7iwTMsJGCn0dwDolecLdAZNZt+S9nxoejAW5YlbyeW
5oO1rKxIs+bfBPZ4O2sP4ST5rMNA6VyT9mwcD/eJY6pTUPXeD2HG08h4ZEzi7AqTHml71HV3fD45
Tkk92OY+6QvUaZTb0vpycRacQyd7mzKuVTvlaeTTwgNNCYt9iJgXRdSYRvaqHY7RWSbypk1EyF9Q
741nvF0/qw/b+IqlYsYj2hIenS5vTma/pDmrwmVkLR9GJkb+z6o/nsG/W3X3kWads/OmNa0Nrblu
kf+nHduPNB1pu2DJTZn3ZAVmPNjEaLH3IHnutwEefzOnLVINS0JF81S5Uyn54fPrssxYyCIGwENT
3dVavyxpTRZGkjyV/k89jp9THiGiTWklW8YcW37c9sZldutqknGnCncIChKnmdArhLdjWFxTdfEc
+0MtIBkqLzoH0AaAfMsQ7e34qKNqfChs8+0ZbCShjytkzCKytIOiePKzEgzpa9s0/tciCF8oHkjC
7E5DvbAGImOdpTObIB0xbi3EdeJC2jGN+jN20XjsI3Z5cGtGbvolOkBQKpgsomiE3/LLWtgskAW4
G2e8ZxYavp1T/OTAGvcEVqGUrDnf2zH7zJryqw2Sjqlu90M58XCp0VKO3KrBEn5F2nZ2ckWDZP3y
+msIAfnag7WLKl4kuBXNofNidAA7VWbuD0eNx6Co6GlMv685wTeDMwGGTbwTyHIK/vS6VAANozFg
ddEuxwm6xmaaZ2wHMIgZu50qWMJbbzUmGsUQY+5bBuJDt03NQjHltvd4fFlddDy7JFS81VH07VUW
GU6D/l1L3nE3i9vDvMh7r3SYSOfBXltURQG9XRtipQEtzENRd1j0EYxPAhJIhG+Ld53HR6RbPQVo
PQqfUcEILc3j8byxijm+G6P2K2NN2ffVHz82CQp5PKgkZVqcNGAmf1kVciJiSefdXLJHzljGWUKy
pVG/idQjui3cz7prTko0HK+CVi4e05+D1m/TuCz3pf8jqnAaF4NFMnA91mgXgSpZFhWzZpYe8T2s
Uj8AeUv3qdHD/2w+G3RpB2LZ/zuw5+7b/K/bb4Wy8Z+Etn//s38T2gKPmB1XBpEQ0Gqif+b2BP6/
ALoKEbrCdcIAett/Itqcf3nSAcTm+pEbBJ4ga+c/EW2k9vDdbJuv2MKxHfnfQbQ5bvB/x/aQ2MMc
OPBDJwpDvuiEK0H6H/xyt6PWIN5EHTUxoYpj+rr0iNiSaII2poiw0EmGp0t5ZFFU6bOlJFddVlW3
mn0dQ6buOYn6xyHp7G3e5wW6flqsbAVuFwpcwhSydANvyak9tc5NOMgPQVzMOc7sOwWZbO/Mi3cb
+5J2n26XPMb24L3lplJnFuzzSmhbI28Heot+rPZiiAhZc7FhRFBqn7pfoKV+q7DJH7SgVRc6uKur
hXhSVby6DTGZxoq6c6nHeKt1RO+XWwziCAs9QOj6wX6ivwtHLPHtcp39EWE518ApQRJn2fZr5LP1
TgtCHdJp/pPVeGOTzdANiP7bCU2iJUg9RvHUDbE+JFNFqHDEar8WnwRcfHRe1KAC4ALvctY8Xd+c
+hKnuUXmxzAXt0HBvtB2s3xzVcTHNK6XX3PCJbfaBoUcajbMxdRU+EASiwe6fs4XJ9jDQoLv7imw
T92yjZK8OqjEvMwDlPnaHMKYxZQLah8gLsa8pMrqLdBletLGvh2t5C1pKeu0ip6VBNGfBs9NB/qJ
gcGlSuE6IMuz4DEdZKtwnAvyXTP6lrahv8mRLfgOTnGoSmTYD/4md5iKUygw3OHGG6OIP+ZFRJLJ
mLhM6nHbafcDcga9CVT+Yc6PnH/8R9fnN7onZAGC34b0TSKCp2oftH9t6MW59OR7HwGm8LxNY/rm
sbEzXrdqBP2mxp6CgkKyQnQm139hZGDtcnKLEW/i24xy/qyaGr3tfQ3Raj7aLi+Hilio68nKNqPA
n6lebQstSJee5p6f0wNrtqVzPi7D8loTJIxlgGVoHtClzYF66leXVRZfnSWQl7DoL8ZQi4gZ09Xs
x8mN54zwpgk6d4uJ0NqgPsx0wsxmX9xgeoTljWZgZuuYFbdzGLF0GZ2eqEweDRruA3Pxy6gzVspE
0y/s6Aci49Ll1WVMzo6nPPAZntaiJd4Qeg+j7ravULEnS3fyUsAEU4Rog7XdfulorKhhAMIzsWs0
rl3kH9J41j10+zdyVBoRBueyQ+DI3PeOYMQ1VzlAvoH7roggSHQm4zM/grVFAQHx9GmwfoJSydc3
dQHjaPGmroAJlZMN0PMiFQuWYQ1jhhZiuVFzIk/Ca3KyL5pDmrvNaxcU+yDRuJyzlTjU8BbAavaZ
kKmnhI/CJYxtJuhom5w4Vw8uhMdKOeOBsdJDowb3wJAEESwNINKNfrmWjItuUsl+T1ntIVbIK71p
42QIyJq48Q5EYG4MWTpetRMjSnkISwvGqfZixQpWO+C30psY+IHG3/UDe/KGhE9ySmm6P5zef1Ae
B0mmyqfZLMmFHyXYJD/myho2NBn6KURgHcxEKzjBWO7iYUY/yluKg2T4lux0UHuBmAAAnSDZMf6e
DSagmgDN1WSey2RNR55gXsRlqjdRhjxw0jAWHCiKxKM/TAFTlalGPzBWgBTGFB3unH81SYGWJume
Cw0vgtan34AvDLe5YmfBu4AES7PaVwDU974Hq9EZjuJPEja01Ib3OYyW4zw5zBn/Su6i8jIT8rBp
g7TYU44/lSXq49JrFxxhAkZzE75a9HG7JXSWh4J4EWN9E8j4QuUBvNgaT1414j7SGgQmYLuu+Q6b
+tjGNTNa22JQnP22VrK8TMtjD6PsJDU7XrcB/aaBVptkD2zP29qBhU+gR+vktzxAyi3uwSGjgFkz
UMaparb+EO6LDNe3IuFHrn9pSljnTHV9TBa0MWFHakbh4/8Aobn1TY7K5ziSpfbhei5753SAEjnj
OyyT6jmk5sWANV8ij49C3eysU80SjjNOIJoMuuFaOEDLqg75sUFWLMhp2Q81rW6TGVbdZLpsSaP+
znFpDsN6qGZfSTrCZOoo0SxcJZZD8RwybISpN6OjzjArTQSujIJaO8E5BVg53tRNclfYHka2mhBf
meHvDyz3IhsX0lS9Ol9seWHG7u6B0mAZ8mKbHqRjD1dp5goQQEkndy5xtqSbARjdvnL77odLWIOu
S+uYqPahCER7H4xWdqnL5EAvhfLZ1T2Da0wIgz2eDF8kTgUXpUN7rzRpZDm3itVY3UEkVvww9vNd
5OWgv4MMcWAWfk2Wd5tYbnyd+3Q6dIP7Z1lZz3HFL1G7OCRdwkeuna7V7VJwNPU8nrWLkID+hlYx
HM66md7thE6jWFZ2uTlW9B6bKY9vqhEfgFjvrYG1YJQTLDBP/c6K+XszNHE2BIxDee4beZdK8nW8
ie4pTn9z25PFsH67qRqfJvVrtIFyjQVErXDE67UgHiDndULC12SPERsbMNPXYU7UgdKMXzhLX3RH
uVv1LEkSm4zcvw/jwiJvbHvCZ4CnTWAPEa4mu7ZAgCIA/yDZQH0yOe+srUgKLiN0ngx3IiZe2grA
SbLAmxPWA4qjBoaRxacY4kA23Q21vRwdGX+SoYjmfkaI4hmmA7Wh4XVEcIx4PWG35/bRG7PH3gq3
0sPsPQUHIdHH9EzNN5BXfy1u+Mw1RPPfe4Y1r8loOqZpFzIeXCndeJI6i56AdCcwr84fLmYmJfNd
PszWXsnhrsqdI008NJi+d1n6q3fPI08x4LRlzXbRTsG0ivyYDf3sb4Y3Pxsiki9gpv9eZV5a97cu
6jerpUDyTRdg/FhpKGW5DWz3ALEMuksq0AayHojniPCfzNpn+bvObNBh+eTs+wHDv9B3yCvSvaET
2whe3E0Rk9m8NBY03Vb8bC2SZY3VoEkKGdpN4b1aenVtHEYaqXtrE6uiOeSoTcD9cDDs0sgddmV7
QhkkBVLKdLahOK1SSokOqm1lwwBc8oYObI9t2XnMICLMyRk6hrLJmnulXSRzC0PyOew/Q7pmSWDT
D8fP90rnKMnqp6bH9QPZUJ8LJzNng2gnGvxLw91ccTc+1ouHcK/oo6MiBeEAkyizaf/IT8t+tKIb
UG0snKh068Q0bl0Zm2cVQvstOu8rj+vlqWgu86TtpwHrF9mzz3//h7DGl3ma8zuzjiTFVBMgNSf4
gJKu3EnbXfbJEtto41f0aYponOi0p1609YNlcdE3CO4aMGucgWi/WuDdp7gFDjs3Npe2Hz9zJTZ3
Io7tPcR1lPr+FDzbiRucCoF6KMwLlKJLH5y82PWvfbe8y8mPdk6NoFQPxnmkVkabWfnPNlFRcPqK
vV07+uE//midwzOgJKZ4bgna7sVzkfBw0K6OxyZFy6ZN5x5my5p3HnDj/ZD27PcsHl+njPO9X/Er
pJP4ZFCMJsvw5ro9IoPuU7eRjxDaZUpsM5FIWpndRZV7y5w1HxErF/qWNTpb9QmMoWFMOiQ+ZFjM
lrWNrwpdmsX7doM4Emyc47AeFnJ8KcsSvKUHaoAIrf3kigdmj/fBYFa2FcEmRq3SPSc5ah+X/WL6
Z0DYm6jT+lVOWbBRxQnq8Lhj+x1R8LfoB+rstUxmdRQu3rzK6tIjV1zG8nq1vjbOT8O8QKSmYxdO
BxAPzZss4hL9I1dJOrrH3j2ohV1novDKDXA6onNddYeJW+vkRPUL7v7pUMiElyA9+gOELskr5FAu
HGvlDnc0HA/EYeyh6HPpRSPRylx2N4hwbBGOu7wdmHyRRr3PBQkn/Rg8s3sv9yZTwWbpmw6/YLJn
T4GpyHVgQMRougQiwcpDCk3y53nguQFHjRSnXto9HAimc1Hn+Jt5WfI3YtEoEJsBfEC7Io0y27qZ
JDiDaei3JCAjRJnGr/yDSUT1QC2C2pYPc1ioi+89Sz/SZ5b++bZfK5TRarFbBs91FXX33VIf/NT/
TXHe7xhdo4MkzKiIzG9dsE/luEHvilq1cI23kSE2lYjk6Qvd1ORIBumsSY/su3pUk/SVQfGnYvaB
io1HANTnk527B9efTyG1yU1IHNJN4oXfvuTZsOkmSdsBtdq1x9AKMUVhz8rAXEwuj+7qy089AJdv
iS9Issz0YZSy2fZandb0SVbltt76df7kp85b2PKOIJKTuxHnqBfi44oZENcL47d4LJ9i/JuWij9C
SbOSTfpprGO11XP/lXDvLiYIN30FyXAM3Lewo0EtWgl2a2rnG52mRCWOwcfcjnSxkzuc+pEBsS+S
H5K0u21UQiZlEiuRwdBF/Ee2AIUEv12ibzo3Hy4sj9mwW8FJAwBKEu+xozbhGnTR9IXUskn2pyVQ
x9XLeGAXwOqlhFedfgWBwSmDSBzB4ZozKBHRMwzUW0dydcdFCn+nr+2bzYQ8WomU9hYBzs5EBh/K
EL8USRhsxkKdpsUP6KBMdFZTzpdShqZcEs/jgljY9sptGAUOkb4VToWoJeajvUin6u9NI97XDZPM
UvdOsLo4Ehh/j/bNOhHSd43tATWRnIOtEGusRhRU92xD7ruJpi9yml+UB59FwEaO4X8ayeOaa4EJ
oj3bgX4mf9agRQpZ4wirvSmLgdWgD+F6EdarX/sIenm4wHFwXGQuUN+6qrjmlKRqYeycFw6HpC5d
ADcaBXGLGcgpqgFXTYqnMOiDKzmBV42Q4eKr3xIE6Fmkw9UjBBGRG2WDK9M7ON+YpkTVnaKM82Ho
lvA0mGHaMloyOIooqUOYpsT3oI3vr9Lqrin30YlPZMwn1LnGVoA735GnwYnDdYSPiNvCd0VI3Isj
wFlTYH3Xefsbfn5x4gBmnMkTuyVCzOZ+z5jC5mN5U0X2s999hkqAfFuGGh45Ct8Fx5jV8sOhHTo0
WpLgDIFE0sgIti43yWK/uzWaCESbCEKM5+6LlKs8GagaRSy8M8u/H4k7OJtOle8N8tEZfIqlGgSX
iPHCx3nQ8ijsgA24CpF6pMiG7RQbGnB2dEQaPACZe3JJ1O0Egb5DcTvrc1lwlFOFOfbz3GKId9U2
G02/7QQN3possET49Oq8BteqibDuSufhTpPYQeP6ys31B1VPeRMV0QNE3JXtObBz5eGOk4ERlWFO
NYX1UTdYQHqDONKyxRNZIUjABCX5YqcOI+GfJVuAA/Ksg+MwQVM9FD97+RZubfEkZh8xBXhtAcWg
HPk19hBHfI+L/SFv4g9/ZJQb1qhfvZJmwtchp8YiPpn03gz5oHaexGxop7+FU5FyEIKJYO6L/RCA
+s7T2JR6SkNav10DX30/Dvd+MDz1qjlL1slHh1Jom4s1xtLxybzG25YXKNXTLn/NNL3MQGmA06OA
BlqgImyCjyWw1XtxXwuUiHGjSEiRQ79frM+0Zyylgdh5fIOIOp9IEzi5pkXv7y0/ghp13ghqbhnp
XqUraQ4SnCUh+y0oD5hX1BztiFDGS5HyGzgLRZOH3t1MlrVLyvz3kq6Se5tRzAzhupZ9tKmGuFrn
a4zR2vh59vGXzFn1828Xl3cD1gjvLuYyOywJtjq/x6TI6/y3lSAQge+6mlO6l16RBjs1QYQOaLpN
lwcCwaKN1Qy4tFBQzwZlh2YNmeQd2rGgUcQwspha6/6WuMfD0kEwJgtuH/c8vh1V4TpD+xsoWDGq
QcvZYgcEw5dw9e90Z0CbVnI86V7Athhp7419K1J65Npt2MSxXAMZ4/hvaobLbQe0xHVXMgvDT7WO
KucRdtVkJySLV/Ip6gsSkg2qsaTsnGMiuuc5DCBl5dWPeAazVKYdqaC6wpTdwiegcbqODfalJE4+
yZhIb2PQvmKYy7Ob5w+9NJeBncVF6WTY9DTeO6YkOMwmhi5RkUJe8TLIY5jb11aj1O1ZZ1MIPXRA
6dR0wEWd4TaOwdunFQgJ0U5PEKR3hs8IacL1JZnrG0XO4vnvWP5/bjBMFP5/Fw+rg+WfKwdH/P0H
/145RPa/HD8IHBGKf64bIvkvKVzpSDdwosCV/j8yYbw1E4YdhGAUJPl3/2fhIGx2EcEaOyfDUKDJ
+e8tHNh7/Jcwu4g1iPAILGD14Aae919yO+eq70dmKuFt5xU/J8rHXqU+VjaLeyviEx3nryGzjEto
6YvOFg2Lx2dTOLu/cIlA3Fy1a6hArxwQ8CzCj3RVt3nbXBfZS8Zwe2jLP/OqgiM66WsKPnqFOk4g
k2NiY7E7RDkHcBvHRuidW5vYxxEw/2BeYmUXp6qGqDHQTbq27VHxMzXU0+3cmvo2SzIml7VlDpKp
0W1hwifRIn1VPXdnAdciUeElUcFNvOr//FUJ6A2UBH4sehBrHl1GgK3LQVtcF/hhylL+TKPcvm9c
GHOlh78lT5Y7PyAYkn7wJm6F99DV8jtgvEBM3Pid+X1JHoV/yaJ+OgnEjN2qauSy+pu6yePUeNZZ
iPk4mP7dZB78BPQloyFjwCfpNa6d6aWAldB64uqKofrtRXIFHB+TZpkfJpLGTs7QnxBndJugKmDh
NG5+iPFusXxZm0IUmwrpZrhqOEuLpAanpVba1cT80FBM2XYMobjMfnZWbYCczzAEb9p5OeOAOIqS
YTt0oL/qUf9IaDdqF2Sl0aovDRGaylVxOq/a02BVobLyvxMjulQiUTYTQlWBYJVgyGE3xOKgy7Q6
0Nt8dau6Va8613hVvJq/2tcRFey86mGBhlFtu7eDRCnrLI/DqpzVEM9Wuarjh/mhzIIzDh7XRe4Y
kSu9CyiNb1oh/nheffZi03MDq0s+WdElNuFevhY9zKolmq4lqTBozLlhTTdulctBvep+ET+Si8nq
pvaz6Zg13xY/3oa48wKVXGUdbCRt9aokzlZN8Yi42CH+EEAxKk4E1icd4DRmGleTe0ig7OLD6Mvg
s4wj8uUG/UVAB3ljJ/GXgwr+6BWENFIlZ9ti1Tz3q/q5RQbtr3rocVVG+6tGOpTjR22n07EU/bVI
luaMqOzGY8FyYrt98gOSixdX7sBshU0T/2zme1S4yYPMGUThFE5Vc0vunYUlF+ZdG775lrecZ8XN
zVCQrXr7oFbN97iqv3Pnj1CAQFJriNecEHujrBinQI2ZJkA8hTWnPvPETYyw7XMlWhCAkcIq1nN9
SBIfRSHFJg0qebGbT2vSMAvG6j2Ze4M7G3iqq0CJcxG7UYCy3Y2RA7b5Nsk6gkfM/O6FFZLy3jEb
y7fuzaqRrxDLh5hZ8tQ+VSG974gagjv/WjlAmEIpDU5+uZetABMzr+PIsEePn6BqKgouu1n7R7/v
9lNQIgMYUfEP0A8zQzFHru5bX9KuIflPyILbzB9Zuc7264IojPBRMXDZOfOMybVjDhtmZ1+vgK+Y
Tw1eUmfxs6PJ0aCmFWZI1wWB2OgHIpD+iBiyALrwJBvJOpjo+3z7O5TIL4Hzw09exwpzd5zy6pOf
G450EZzaBv1RjcMGujO6uqBpYI1DAURLCglTp4hU3yd4vEXMLF5Xa+nFFTzZ6UvFoU1Ia49BsWxQ
QfdtdsNoeN48qgb7+RJjW/YZo9xZjwmIWiKsspPblvdCGzQfvvwc03TZlNgvdjE7nr2/SvbnYiBY
owfr0ZfYt2T+Q2mJQKMsgMsZPMW97LaVH26MXP2n4l5GWB9pjNLN2GCwG+ICxRExBBGpMnS4b+1C
lD0XVbep8qy+YWiAamm5aBe8cdksjHPmLz/BuDcVNDNoxveVYG0xS/UhJz4/YuK37HpWMnoJflbf
GCfKQ1Gr5aSgtBd2i1uuYUmQIY4asvqzmXClx0Fxh2xixpneW1t7JEE+BlOe/g1DMMmNUE10qisX
PhDBifvB+l7Y4++zKUULO9nEB5pvFCLsnSZijXXmJayXyWScsh+LigjA6Z2VxTdf8jzlTKqr32ii
Xiw7PjuGVjkBYSYTUr17a/zZTcPOwpiunBwyOAsqAHguEZM6eUIJ9NiNtb9fJgyznvAL4Imdt5/S
EdY5NM0ZawnAExQqgbbde+gI4+vshfHtkPcoyVlXbs0Mh063KIdjLaq7/83dme02jqzZ+lU29j0L
HIPBg+5zoVmUbMtO2zncEM6J8zzz6c8XzKryruqNBvpcdgFFkLTSkiWKEfH/a31Ld0GyWiaqS5t+
D2ZeyH2lvdyCtOkAK9VXI4A/Mzk6vdLEnW/oZ0sudqSYMUCnjiSlTRC6ni9tIG9oCbvNVCHAIeyj
2bo1hkRUYeYxMgEWgcFEqHvWqJzvdE+CdmoxPBYRTUyvTTp/QCIuBme5Z2VT7waRY24u+0tMrvOe
QBcQKVr2ImdJeNJQow6c6QuFbbR3VYQqS7dh1+vImoWJrLmjm75vFiPdOEOZUReYufkG3WEUzV3c
V9dchPbFahqSas32KnBQ7ZypTB4g/h9FaN0vlUe7F+UbwaXppYgJwDLj0xAAsqWiYmAwJyKFkb32
iX4+MtGlZV+V2kEaQLiTUTAiK7VoGVGfctHP28Uu1XBmu11+8tCHgv0hYkk2LokYPcTojL6pVxhc
uUlFTGfEABwDBaRpzYUgAYhFprzrK9s8NR80AptPkWVVmzkOnwOXFSMjfH0UQTVsx0gBM/qBITcl
g0QYVyeooeMliXOHdhayYHWoK40YaQfxUTbAqEgJ8RIjSfK8yvyhjZkGeKmzo1UUhpn2QZKUdqaB
i8tZo/pIgGx27YHXzHUY7gir11FZ1i43IIMQhSRQwX1ZwkoTz6kbViadPKIot0PWNJswhHAQVILy
J4mjlIMwOPaN/G5Sb98R0BOmUe2/uxrtdq4hEvdbV58KginoALnBQtzJDMcYsw5XGYzHyhSAglE1
b3MuM19U1peE7B14eAPMAtryDTexk97pJ0fvZ3/d0FM1KI95b2k+ttAbhm/aEii36BCWvp6rTzuj
z4vov/RzZ+lPdKpAIEBqIXM+AxTlTUxFU6KrTUTcXStBDmNxoNuSuowDqUOuFnHf9Iaodxtd97Vj
Dg7trkTgp14kPWDANqbotmUA2mDqHVZ1Q6oDK35pcnEIQrSCZH29BKkyIfVZ7UtHVj5Jm9eknMPj
ehRW8mougwaPkAtxRgHur3tmo/2+tx6uGyW0sarYO/XGSIiJ2rR/7s3E255Vyt4QxJdITiV530/0
JRFwB0F6JhyQHDtpbJ2CRnVBo2VfOjqySOavB8OubuvLHV1s/VEKwkf5ZFev7bqxxi4ByKy8t+tG
hJFL0qP4OM0LoHAV/jFUYVacAvW1n+IGQgZrGcbWZjgnyjHaajUPHBrOrbutzdub4vTBHMH1phsf
jcGozxJnqz8MhjZv192MwGFQBSgu1o81lRasCqcHCvdru54w7PK2CD1j/T19DpUTmuuz9Ne9942l
fNGNyRtj6zmtiYUO1jLOW9MdsNuSh+s7arMeNnP6Q6/aev9+Kq0amsMeQTEk3FS/3gZnfVvW96o1
nauD7PBgPhdNt/iR09h+sCD9I6QNxgeVxcu6adVeK3/WPaKbaIQVmOp2BcGWNUpZ1EAx6K+R/ylO
AaUD/33jNahXdCysh5REq1yrVHZ7pPnZqK65mO9nreFJ1PrWXzdycJu9Ltof5GOPOv2PmvCj1j2t
9t5AGX/Xzer7/bVX2EjC9cW095PWfV6dzOvGNVT6jIRXysSRe1/f1kqTAW2dOEafFvp90DThEU06
HoSgbZ48d5wP6w8H9WW3apRqXT0BGlqN0n0GxUwnznG33ieEukU0yje97hH0hLpnPR668DWWaBHW
D2X9LNYPalBubVG4H1oLbwUoOW45tQDxS7bc8dcF+tfrtx1RB1Qt+UbvF7ZL+Ydp89ns62JBf8qF
PHHXoOY519A0mBDI9Q1hHP/9rVrfJW+qVB016aMzy4lfb8H6V65/r42Pw3//y7ltQ+RsonOOBJzC
Pr4E3fpektm3iabCPrmd8WiwInZtXE0OPaVNZXkILhb7c6uEwuYg9l0HfHkuX7Sip0FK0jyc6GWC
KdL9QJYrZatY3eP8qUHBv88kMfdFQbEqhS+8w/aW3r1vJo9cUJRHl9ZBnGzjMBSLl9LxOVGaJXck
dp5Q30S73rurtfreDINbI1i7aREDvU1LNDFA8pq0Ilv7qezKD0CJGTEp6No0GdyUybuRp4fFK+6m
4S4pim+Ga7zqIczSTCPGcRzjj7n+mkRE0WSy+hQOxSfTDWDMW3wFSJa7b6IiO5X29Kg3dENraLxT
fo1RJW9yHU+qGCy0sqw8G2bvG2Y7h94llUZfnPQQZv1pDGamPi7N2MqsLjiO7ui8yxOanpfaoH+g
Jqq6jUGBvDQXPSPja6jjW5XowQzL3JKLhf5WPid4PGAhxRf5VaNOsJ9zYO89McuoXZh9ycFvbfsu
a75NJriVp4qU4EMQUSqv8/RKU/YrCxLiMjTtXuuRwpk2oXmhzWpdyppKBC09EWB7CBuNT6yByOs8
FNltlul3YgyhXs4RN9AsfGt7JivaDItC79OrdCaicXHJOkn1JJuzp5Z6JgRJg4YTb1d3S10kPdFE
rdnOkT6N+V1f1uANk+FOn14DF1hZF4o7ekzbrqHfwRQyRmtIlrlBSEhVvUhMH4aFDURHWbqVaXym
rUidHAZD+tY6w3Mr5JeBN2EhQn7Tj/A/POF8aLLUl7n+RDJvTXXB2lfN8i01WVMP1Aw3ydg+2gBk
EwFxBuePqnXGr/1k7abBfJmDgF4C+dOEuv5oGqvZ9RbqdzMCStP2N3yn+6g8LPZ06bC48IX/2SqQ
ndd50a5CFGdOzrVOsn3rAJHrI9LRCFMERUMeRqW3T3mF8HA+mQlOBTLUvy5m+pR4SnKeirtsJo9G
psUVccgJIyu6vfmSksSXqmjuwZ6+FT25jXnzsjTuB9q4nz3RB1uT79FSLs5Zt/CaVbW8ZRXZT3p2
P6awU5iTHtFvfCrL/IlXuUF7OG9CI5HAXlh42RkpGFaBiYDcPSolON1LVu5uvOw0PoZwvE2ZzcSR
dBOAbiQAWERZHmIQlZY9zFvHdoA1596NDuOnZQ581wlmMC/tpyaMgs2ISLczBfk9UgJXb1BUdFM6
XND+xEcsBZ9Bg3i7wKDLphH6Of5wy9Y9BBI6VFQPb1gouflp/d4xPVQqC7cD0aM9dDN4Xa2U2wC9
BsJhuC/MlbUsvojCeG5lAcipHrNdlBB2ZDZ4nhrSSHjXaubJMSS8Ybwgc593RH2eZgxem9bu0DOP
en2UsFD6pPiZ1Q6qMlF9kqrPh5ZsXxrGj2722l1U4tVnioVcKCD0I/OybV+RHRMONX29aCYX/Wmm
vH3p84FK/XC00okaUQ6zW09FQYqdho+91q66GV4jHZBoiBXrVvXpvPUa69g67pMXkTxUDuZAVw5u
YIbNJJnFT2YW4d7qB1ItsptrhgbjBN7a+JF18XI17PhaerSDNdH/tHo4VR5Ydn7l2+Q0+pFw2s9Q
REpya+m+u6ZBU5GmuoyAG1nfbVRz+yVZ0ASFI8EFFfAiOtKWvHMqNHQBKHV7EaDmkhrZLL+70gmf
dYPiJY7nW1tQjc1T0g/1zjZ8JrCvjBotlxSFwLm4tuHIUg1wBszaJzL7vgpEvnemAyhncTVx34G+
1z0FOtXAUMQ58sRuOA3pEJ7ziLJAh3wvCOTPJMmmPcsQZ4uLAryfi+0pp7EQOdUnWlr2ldsa7W4+
TSdsflL2mA+Nwu3YaXXSg+BDzT3IL7z6Z5SN286iJ5fnzY+IKgpi1p8ymcudVlyljn8vtLNHDLpg
kwc6dk6uQ9brH+wae4pNAYEb2SFnei/i7lM/yB8M6UQVTHRUPccmqQqydfI9Re5Bv6Ifr2JkbEyY
k/W2hXVHojjGBt5CP8kY0vgitWKvpRMFL8i0abk0Gw8Ftp8DuJLezRjQtDsadxlmtaSw6iPaLhuo
Q70QYNg3DnHA0kKfBGC6iZ+a1MnvRUFjlu5QsO37kYgOBsTMvWUsrMEug0XW7BFpBDHq/R0JuTDX
7C8NYmTmmf14LHOH1JcfeFjBSBvewStz4g9RvG4lL63s4KDRLAO+2PZ+XUafS52GFk41r3a2CIKL
B2vBKh04OIGRlS/KMQV0nO7OxrYeQDuAqq1d/mCTDC/dyA6DKZ7ahI7zKNPkVDsny6rHqyYAiXnO
ncYqDHlWDtPIfi5SnDdFkhIwV3JDC/vhFiD2JkAXtkCA1T8nqjcckFBwVaPlOS40n6+2NZJPOZv9
AaJsnjW7qc3wSkL30QTieSOjDbWU4UeizvOutS8UvHHt9hvbMZ5CLn1wL7jnD447fkut9Lns79pC
OpuBTsKOzhcS3N5kzeT1WyxZVOAEfAPZHeNAi2/zcMSKq/uUychh03EW6Fg9iEkRjzEupSinpZjZ
H1Pq2xuAD6W/btwBVFNaBCejqJ5tbmzjbnTRurkd4hNAMtuqh2dHLThGYB3s0Wwz+Ic/8UtUl2C0
9aMbwLRvyc3gZjjBXsjuGOa2adR79xi+4GdNxYdk+Bp3l8CsHfrOdCfdKqAba1kvDYZBtyLwtHPT
N4+wePLv4uY0Z8PnxQCSG8GVDbMveoqrMc3kY5CUO2tg3tLEj1bG62nd8fsUgaoJMaXn0t7nLo3P
wH5znLnyu6ISLJTPi87yKu6yH9gHnsq6IAcJ4aljJV8r0/66UPGAwYiTcbJZair6npTanRkPyb4r
AxKeevCzfCbchtMip0DA7F3rBR9nRCQxkOhxNuSGkumTVdfJtiFfxslpsaOBCkQ5IpNP6sOyqFLS
mL82hlnue7dFmdFZZ2HlKna1v8xI5/xI2A+ugcgnl4m2KQm537VxWT10ZFToKUGyrAZIXxlgc09N
Wl8j4cF3o1NKQYVEFeeNRPNip+vf6oqkP4/PMa8idGvCwLCte2+I0PcJ6JZasfXsZctXnP6tKpj3
xnx16/txoWjhNeVzDpKA9dXcbyPDav1uzoD7VGHV+euxXodILdXS6zVrAUU1ax1hDZVfj983cRVx
u3C402uF60+zUR0jAwZNSeF/N6vfoOk8Qbyu2STXWxQnfqOeqJiKR3oi04EJD8+gTr1vBogHRCTh
UC0VWSmZHNiUgw1aScezsuSfJaWMPQyb3pcu/jUgFINfdAX+20IuGEViuEZumSJV6MJw9Hu6Dv6o
NryA62KEkDfVeV18Jn92Pse5GH2rn0YVXEvdeUbgPYYl8o267Wm40RlZD9F7qVZ8JVSxrCZtnCJH
pNc5aTpMZ0J4WmfaXaTiFcu4c1V5xFEbKjf/usk6HUyJuRioVFjY22olPwXWE3QqZmoxytLRbA7O
FIz+uoEZMPmLityCK3YK1MI5gVhGaYvNuvd+rtTHG54X2mauQVFercDDYB58GAvYQNbj95MFionS
yQzA1mPvZ3humlRUJ81hcYSMC8EItkpifhzCXMqm6/xMVYrqQpqboE4ISAAAYe57ulvgIqqT0FzY
LwrNtu7Z6nDdU4+oTdmdLM+1dwgNGojwN2m5CRlwvYIhA7TyddPgTxSNvWXCZvo5fiG/UntDUhPB
R+dzaCVW6XS04UmNnnZwYa2t55KQO+e6Z0w2wJoefmNb9D8MMF1YhGpmE1pk+Db5vee0/roerKft
rujOKZ9Yp5MktW6aP/f+dsiEt4Xfgs9ifX1aOVlcsjuj5Q/WFVdu3ayn564LzhOBHa3SIrFMSI9V
ltwbdsRhpl7s+opTJglbl4DfbaVeoz0vhi/UZj1cNwLr0q5untKKkTjHgu/D4lqf/19ehHqThFSY
rVm9jvUnMxdCTJQ82T4p3A/5bNfNgzfM1RYdW8iaa1PWOmkoLFYWF0kGkV4CdR0Lr9kV9DiwBkl8
Rk1l3y+5h+aypKStDVSz26C7GibQ/Ekmb+mUfWUOhMVlRhNuAnlAxvPDcYqXEo13kM6QTUqDIIUU
uZKYewTyyGMpnkJVCmZFHqR5OMRtvjcoVBys2b50rGi6iVg/khDEroGJ/BMmAuvN4xLg8zKbEGDl
BuMcmZCx8YJ6/oeW8ReIQYJnTcDEzy74SWaKeIhcP+wEKSeD/kHTDOxGgmCF/91aD2GYxn9nMr28
Fe1b+xe1x69/8ofaw/7NQdnoOrp0bBT4hvfPf4w/2u4//6kZuvmb7tgm0g1bMttz0Fr8YTHVf9PV
f64wPXggjsVr+MNiKn7zPF1iBTUtIQ34Cf8ji6mu/1fFB2xDV1qGcCxpCvE3iyldFZkxZxAXIwjO
VpLBebZ7/ep2I/dR7iOhHotjMVdHY0Y6dIlVMRuEU5lt1nt278rIYKZZbmDjZOf1XKoes+4N6s7/
foiYYjuA2DitPyyCL3FgV+dR1d8MVUhe9yy11/S9dR7q0/vp95+t55DcUap4/zHqO+4bVnppXDMj
5pk52CG2w72D+D7X4s9DXhLk56FarrXzwjrIxzLVbS2VRC3biN/VqyzpwhxiothKCKUC1XDj6RmO
N/25CCfSKW0NrbcWXTKsFXshxM+hQ+ntGkNkX+ENnWTf2Lsld3R/3bSBYgHK7COrE3szWxNfLp33
+1yFu/V9ZDV30DqpHY2p+X3Q4/noE/z1cKInsrRM6NtlenCzMFEK/QgTRH+3zi4MvKGVAPu1Dn7r
JnNYTBb02Te2DccpcJ0NLQzMvib0ynWjLQrwuO7SUyGSiL8ZqSG9nQHA2/vLWF/Lol7QurdueB3d
odXHR0+NybUqrL9v1nMI0ncT3bhTkdTwAegWOaoZk1B8FGVGsX8rANmRZ0O315KKoLoOfutGp7Vr
lMlwwsLI4JejQ1y6TDssQ/QBqM5EfqAT+4t+iI1mYj1I9ZjiwIwKH/EaWYhmXRm7Hl4a8VExpUKk
mEdJ52UduGNwcrQ6ytP0EGqDB990wa9kQDIueguJJi5F3IIDWSc6ud01+B9sIRv4CshHKpXrXXtw
vVXXZzTQElS1ASxQXhPVnUAD/vvG7HP9hLsYoSWn4rKUB9lHdwnlX8qOquuxboL4j70Sg/PZyJ5o
G3x0Z9ppgm8VFjLKqrUhJLl3ZyZwB4n37lS4XJle0kNjBn+aiGz+NXtEWA30qUSAv84jI5k0+870
fnp1bjEdovGVL2q8/PXoKg9BQa+PtNsfU/s5mDZxq1unIbED3t3+0aY+dcAIr+8hR33TWmtmctYg
UzBc1LRqPlUriGufL/OuqhCP5FVCpm3QkJOq3g6BfYrOhFpgrW+DkxqA/6vq6W9/e6FajyHz9mOH
YRRLEkuITvWM6IMV/rq3fjedfKRive7Sz2PiUjinnqxLVcm3Y+17M9QRGn/awSAbzI4Z9Nh6IHkj
z8MCMLEYmvVivwDSIdYND0E0oL5B+0hPs6+exUTY3jK4hLM3GEw0ELFp70FaKOoj4JYTfniMJgEp
bUrziRGL9kd2bPVanE3VFYISVzGDG1RSY1iaWzm3wNMdTGGjwmfIAj1nMAcNrlQqTHESNbt6AJPo
0pFqVCsPgTvJwwV3CpQxsKvzCf0mkNv8zzm/2ahArin8ClUG4cLgLfusA/k1xPKUDjErJAfJhTa0
StKPaFn1ES21Wefe6956To7GsE9hzq7ffqlwr/UKgmVBjuRJYDeNqoHaB7JErgnmnLVl0FAy7IGe
Nz7kXy8pzaZTPSDNVcue9ZTrWUBqNMQSQ/ZmqCXCuk6gOTD4hMXYCfTiomrLk0t0grMUfJzrtfBr
11Zt6J7kJE91Ao20/OIVqMxTK+jwi9zmOTQpDUPE2SAKsXGQL3gMUg8PVjjcYwvXDqbqEIMj3VFG
u3kGMRTrW2nDRZmJkBljjIezE74I83HJkTGXNCM66oQ7PWsosPx560USdZlskfy6L8uIBTFGSka8
Ji5OulFpxzQcHwEtkECaEpRTVXdYhFq4nD2EziAmwMV18SY1JXS8JQ53FHrIMk+aKx0UJIpB3LPW
Y4W27lmJMW9dYgHyHh+eXfJxGB49uohCvL8eBmb/HaRYv48iuDmzeipYdtz2XOvHnBLIUsZwxsZI
Ty/VoaRM4TshA++UqKneurtuXHXy155JekIguG02YUm2GEu1TTTHNN9s5qchJegzvpv8suhZfpmN
Pr/ADCMLWCup1HcAxkBikpc7s1yd6j45ByRxeMgDMCYFUeLX9BypUvtQrDw/5CoiDSd/KloMjx1Z
jLWUj3TQT82SmRAvWStZSUtAHA0Pz1RjwXoOoQsI+oy0u3zkPk+1cT4aunN2C33ynXrwoGXzjT8G
XkUHZXTPscjucJVOp3GcFh8z/GacKZ4OgU3KRwsRKLCccA/F8CxNlIGBHeKT1YYLDaPh4tUe0bN7
OGs7oGsB5oVSw6qkPqm80X//pNbDiIkQTOKJtegWy/uIdL5/mohXwzxz38VDeOprjDKbDj2BT/k6
q/kerBsglMnBqorX3k7BN6tpT6YmO+umUHuyyokIJnvJDXQNAYg6h+5NccK7PPvRTOND7pKmaRox
968OF5FpkuvTGE9JOZqw0YY3k8ZWg5VgU2XDxzgs3+aWyZs1NmQJaD1Qi1mnXUv3cHY/5JVnHClB
YO+bXR9b0D6YxtcMv9MmwMe7TcePc5q1e6dfJXwD7g10a+gwgf1xf4ks7dQ49UcIY89pMKXQ69vl
qMSiTlbtW8rYI19GKgTxXYfP7WhGwBqp7x+zCji9E3uvuRFfu3GZT8KCYDlbPxFV3Jcz3ZU+IIBp
kNixjHh5bbywo4s2HKwFVZXb1K9iINogzl5d8ID3NLxySyW9xRmKoSSyiB9279tUv+pxORziMPri
Kn/YknjYF8NkPywpgfBFfkpcjFNi0ll5yfqU1TSXMxe2MS6MXdkSAKuJt6oEponhBphiaRKSUu+N
05R25q2OxEtO44hndqO8eghiCmNOp0Yfj6FlgZlfBJOOjRTpItPVfu+mGH0RlwIXsvPn2PRgj8Tj
cpiWyXhtGZPkoP+k8EpuRKZ963QLcHRWA1NIFL1fzKj8mP1N4ju5R8kGpfGzQSV1Q10gPIYVPZti
QKC8MMnwpkXs8yXel2V3DEEJ1mDCiLQ4g3FQy2r6IjjhvsA3+DTPo/E4RDlcYSwjkyKlmkQxztOX
2imji+nQbpwxUoFcwwLkug9maxVne5x5e73gTZaOb3dU0V0XNGGZx9nOutE6Tp7SOCfZ2MpQ3OX4
UuWMUtgBSDLh5BMOUUNTcjcJ+qNog6uD5jhIorrwxazrdsNFQKZMQXOiIzOCUfVQ2AO5S4WwDtlk
76IF0HUcFYQg4VuOE4a8JIJ3AEKhcSHp5ZGe7Wxt+CL7zj54kf46Okq2IJ5G+isnu5SfAX2SJuTY
90VEHm97J8wBDqVFnxgT2XjXo3wsUGJRlTVApMgOSr33OZPjHSTVajM89+FjKhDciA5hvD7QQoka
gFFz9GLTGwBurRP2SIs6jssbcDqSrlJ6gTbMlO00Jch04/aLy/8jmrHt3OydCm8UKr0XhApEjyzJ
tQNbjqYISmWFMByK2oJNbHicwwiFIGaMpDGdzeR439uw4UZoo3SwSxcQpPJmavokduV4mgLxMCSl
x7e4RzaaY/vUaKN3Lj3Bqgfo3ROnEBhEqM1lxPrExTlG9z+EdZGgnRxx7tOd+K4BDKgM/nDQFpTm
k33olR/DqfgKxoGXPVI9oTmiOIsgGUw3+lq6OPzdof9s6Hb2FYjl21DjuGW5jMyu/9R4VGIFntFt
V6ByCB13R9Utmqv8bCBsx6o85RTIBGumWS3XhokkapthgyWWA3LzsD7gfbM+6P2wWP/lqmpbT/7t
x/+f5/K4IYSkilXbqbOYHYVqVWOpEdeYlAJtPV43sfrJ++FopX/8WDBnPCCNvmsCaAzpwmRv3euE
XhETT7mG7rSWs2ZYT68bsEn/+tD3c+ueEC1rufff9Lcfr4frJimd359s/pCCqP31xOsv1zUnxDwI
0Uy9qvcHroe/nuD99wxpwBMicSJSZf3X649gFw7HIOvO9Oq8/QL/P1FjHITHwofChAS+gaqQravt
9eS6eX/M+7lyVqv79+O/PcYdgngDcPFzJhIwdOr3v2/eH4s6kBnm+/H6mEi9pPdzRY8RjDgx9ch/
+8p6j4ifVBaQD95/XSb17pCOyWNlNxZxTKN7M2jjHgqDIvfQUv543wg161oP65mAoTFAJ4sVgLnW
UKkyyvvPfx3/+5/Zf/6W9fEw4FTkUMlaliBR5uS8OkGs6qBT1l+Xwhktu/Fh3V1sl0XFVGvbSYVF
OEogte69b2Kl73s/1NG+Z9xMT++n1r1CC7Hqt9OIpeEv/2D99//uHN+YmILpn49+f4zueY8V8KqD
Dqbcj/KBTVP8ANhI7GalyeP/6soj1T3jv6083tNEiP6xfWvKLC7+4jf7/Z/+gbhzfrMdUyAjE45r
/jKW/V6BlPZvlkkJUWflpnxllvyzAmkJ6pbSsBCi6pbJP8OO9kcF0vqNhxoSRqbn6IZH3fL//se3
6f+EP8pbmc0hFNW/Hf+j6PNbGRdd+5//tAzT/KvnzPYM27ToZjjClIZuuX/znBHNUOdNBt86plx6
FFP14sg5OOqqJlOZ/WNiudFjmIx+gScTvQPrO6vSrSeeFfFkvvS+Q2peOhbiqdJqbjyYDQ4x7uXr
OIP+GBfbuRF3JMNqANeK9CrE019qDely8Zhf276qPlrc1xmhAbQuX4K+KIi6H1HB0Ta9pAtGkZAF
xKaLDfex9hZ8Ak5A8FraA+SFDDobNKSkSSZSZxpwmsvYuwhKgwejhsdnRvhLq4lpTjm307fO0+4i
aRCbnZPuZxciOy2oPY4DzO9PetPsuFFOn2NmYVrdOaipkLQnuSg/zrOJbjpy4TtlfFfzsH+Z4Kwy
6Z6rux5y7UubY7Auqw51gqTtJnQjeilgwLJ0PWb5kl8o297Py+Mc0CceZP3muV6xS2BzGZRHDnns
UMgSS3Rk/XAgNrYqO+PewjPqMTPZu4K49SUHUp9fwZ7OlzYwdwFv1qveNcBghHVOvOW5FDR8NQeS
gRD2Dw3LFhBt+6zT+dnBT8PjnhGoxP0Fklt0ovf31KeMFq75YXTNbRzaOLN0oz1odgubvYRL33uv
+iV5RK5S3MJ++oS2bTzkUzZQHklgzTZ9eYIzNYbDgSm04kdAMpsG42ZPw1PRDMY9k1HCovIsOnr8
Caa4ajJzNlVa09UmnK1rYELMnTT9Fmn4preb5DVA6GbHS3HT0HBiYSG4r7K/8z2qT2mSI9+chf4A
UTDDhmc9tyn8sj2WOaXueZBmTpyiE1RnDyETpjxzOlZmNx0cPpwDqrCjrc8EjrLIP2fqthwmsPSL
fM7gFNc9UC4mYlrlRNhLtJ9lq3+tNH0mUaq2HnXND4fAgp9TeFeHggGtM6aPWUClhJyZ0LfMPgbm
U2fKs41KK0i8YycIf2ZMtm6sPiVKF+jdgZV9acD3Xyu1cRdUCdSQThED4kVPM677CBB5ayGJYbHq
ek9L5pp3Mp7MOzyk+a7NiK7BWvghJdQ75sryJV7E3ZjMmEmC5IbBEZScFI+TNc8bI8JCKsBQowZr
MERWRbb39Bgnd92OG2K2plsS5vku11xgUtgZNVuJT4n0ZqYPKKkr59diNrEZ8JYj4McvkVCwFPlI
KTJIlqOZW1B7Z0EIal/tjYou7PM4Ff1laqKvVJCyc1Mj+3bQ7BcyYXGno1OTtXZc3AaZxfIEuelS
15V7oyAHDttQf/6MJaqwSoZBDZ4jAqDuCLvJg/hOahpLEfqzhpKIDqm8xGP6UY/s5uaV5gcRpiyn
LevODCXk+6C8ZCNoWUWnHqgsfKIZQcJhW5BKJ507vjsfnS6MuXOBPTGy5XGZzPmsu7BZmhjHfFBF
B0vDBxkVZQYaKRBQCdJqhx2JOEd9WFjVZ3IXZClfNJvbREPbfTdmk3lvxXF9l1gRmhU8mjbIh1KW
ia/X8BZfNADQnR0jSDITgzjpRp49fC0UhRE3yBhmmwdxcSqglSFKdI1S37bwhgk38T5Jr4sBotFH
TZz8M80j6EV2cKilVn6OSRCYdfeAuam6CwGI3Atvmp6q2MgJeKiiqwugdwPSB9iGBOEnCkdsbS3v
Hzq3MR/tVH8w6654kKP7uCyptm1KhQwLxXBfk2+Xy9r9OkIur0vnHFbJaziCS5F5JffFrhyShHws
3JO9gYZ1cHHztjmEgKyJ1YqRsLXY1BLw39pXh6rJhyQwH8rMOdiR1d8JXSgialPuGYfKq2iA8sz9
R8xK7qPxQ3cj8wGgfb6PdBCprUdnuJCutgmnoYfyuBCr2WOUjAdK6ICqtpQ038B4eK8Wpd97uzF8
vLZYjCpiXPtEZc4l+XQVuWYeZqCyYDCIVsMuc6PyX35JnBERjKURi2Jd8kb0L6W7B39lW4iD5M6k
a3HQu/5nggzqoKHe3KRtGV2dombwoO54ylN7vtQy/ZTFxocwnrSLDKIdi+n0uZm/VUPw0GNMegG7
+il3+0uFGG63pALFlkklw4wAOJsOb21O0YnlRd3cmxGl+hkG2TLOX2D/f5mV0G7I8wiOW+2dQ6dQ
CWwz5NC4i08eV/yuC7zm0SPSwba+h2XkvdYhgrNFD2+xzGixpzL6kMwphfI5fpr0tD4WDf8XiXaX
R1guaa/vjMojX7A1o1NcF5+CCH/hmOalX6VEepCflR+nRUuOQ1D1B9HABBKReUJQUD73WW9tizaf
jsIovQdpDVRwXRc9BJwlZ3D0q4dEaFPShzvKBWC2i6DsHBb6iAfLppowF+E9oFr7Li3FF9Mge2YQ
5guI0QnIi3FbMJdtG1s4T2BM7HAcD4Iuu98FhE30jukcGamBiGWatwOh9dMEdp33qfE6Gxd9KLzX
ORufmBi9LUVEdsjcens7bV/CwYOg0+l9e11qbV+l8i2y59EvtfFThVDIsLwdDcpyCzc3xS5uXH4N
JO6cnCMpGRUTl7zSutFPjYq973v4VFneGazBAMRGdpvfvCxrNov5Zta685iOunGm2GpdTXRxODgY
qSMb2KKN7u7UdIgRGiMqn9EYLSSgM6z3ZkOdrQSZlYGYujSmRbZnTr0PXa0PBF+e+LpTABu/iewp
C5bgUk8Eq3b/j7EzWY4cybLsv9S6IQIFFIBiURubYCONNM7cQNxJJ+Z5xtf3ASOzMzq7pKo3Ju4R
PtEIA57ed++5gj4ZeufELUkpCW1792RWhdcPtXtsLE65jnkNOqnfoP+OTRmcpIiO9VQUhzJpIRAW
2qmnIWEnQsjzVlM2D43rn1xuQGeIMlg4wJ14Td3Y5z4Pj3alY96jlA0Tc/qHNBFTAQzddTc8VBlX
NiHq8Rbo3WPbaNZTLVqsaLa+zuG97HArexq64TmLP1KT6Ldqp69atzABuj5Y3VasAXIhYc2QJMmx
Y0i3EtxSE0r9qld0vfJ9hnYYZB+DtNXO0Od1OQSsPhNDv4tSrv2irOk9mOhK4Tu99GW/KxcaK/G4
jvh9qwUHurDwmyt309Pwcu3tjuExHs7kiqEpDSBVmtqSG6kqIJm9EZ5tq/gDUdHfFSD87JBTekNd
5KEZVH1vatrrUIQ1XR2PNMAUjyw4ljEi0Slmn9GQs1zsdFZBlFd3+VtfbVF2glGboesln07M2CEN
Gmpl6VwUc+EGF1zthTOGbsd9z62bFsrhChXolwUGiQYuVqAVkBsRNw+C/tGxbZ0T8cIdTB5xRuho
6cs5pf30bQLOObckUalzIHgpnciEv8qKIc6z5NQS3Osif9rmgvB5W8ftPazNcSSgvAUcf8/Mmp0z
3sW17VC5K2WQErBMkrWuUeDdmwGbf8d+yQzyMloy6/usIHJtOEBZx15vTwmtDb1J34RMCwzqanqW
DalO0/CfHK2O9i0NJJ4VD9dwcfQvWeS8JAkwt3zmW/5FRFafcN4Zvqrflt0sYxCFWdW1lHR3sChy
8d8fEhboXUzcJmEd4YpJP1rGEXFW3FWxLTYMMhDH6jJHee/HWybLl1BiaewolFV9xrOznG+JIFEd
hdOlYM09Ykm4LwKIzSTADs0ozYM2ulvXViCTNYbweiiabY8KvgtTOohyHrm+ZtIflbOniaayWIWt
w8pC9YSBRhvlfgLKozQTaHaowc1Xc7FmMROem6R/zepYHn6GIf69q7IYFXCE8rEhjrucAozrHJS0
k8/u2VlyEB0av0d089EZoSpFIop3VZg+JJmML/z/Y4q5ZWMnBX5gTMlrCrzqLWQrE8fxhANqGcoG
ZxjPMVkD3hIqCco2dk+4ND/igg6TWsvTM6un6tDner5xtIXBBYso50y0dZ2pXEJr09bFYLPvkA5x
PCVbvHH8VWNKasUkjWMXgIt0npZba/K3RICK4Wa6k7ircXX9/M8IZAb/rHI1Z+Xk5T4gU9fKbgEa
4LrgdgzpuD0UKKGQfTAvVwzbRO3zmRGjSpkq3YNmLuyUiJlaq03q6zKcBxlXJd12kReaBjkwdcld
UO78yWTJdVasE3UyBXWGBhOWxTkAsVzfxnL8dlSpNo3LMzVtk0+sRXwgzbLHOFzyUQHMRUkr6Y+g
ob9jmOvIc13YZzzu6fTQsmPq9vQw4DGmw8O4K0oB8q+oQn9vakA5eWJWdPLFb3ECTJXYOKGt5TbA
t27bpC+xTV9UMxvWhmBIfWirZD2HrFLaYhj2dg12wjCCO3fI8ydR5m9EFvE99C61EiS7jZF7vT+N
4UmO42Om271XtDoQCJ9SEsm4gjoFpTktHZag0dPcEM2IkrrA/22TNVrYCs4jwWP8s+XMXTTpIJLX
Nk1Ytl97jqb1XhpPry7Utju/BYeZQh2lQZvLsjawUg9mfwTedymn8jUCE8flR08GBIboVObTO5wF
DJNyKk6gu+ydaihsGgAqUAWUvHWuorHXtZEvu7nZ9cq+gJ7Pj9ZQ8EHxC2eHChkc5UjQ3JDVQVTW
l4DMugXZ4q+LZdPCXkrbjzSh8VxtTHrCC8qOm83PgTtSE/J7mz1OrNrWQy++C+aXbQ9pYBsG/edE
CA0cjbuyKME9txw+12Ej+eKySu07OwJ/MPBRizI8g8OkwYCsHH1TJkRMk4RcfAG2YjcZQADDWu2b
psz3UhBsiBwd1l5pMNgJG7ZyVFw0aR5tQt8cfKGMCtkBXmuszwiCt69XxdYYAhigflvvbY+iPdDF
y3oP+2aw82X1y7amz2aGXWhG+7kZ3UvZw/Qs8pxIoa8d6BZr9sABzU3nmONNGKPN93AaTlPZcCxn
10FME9utMfuX0e8/OLnyC9IeM4pqXxX2/ENpWO19Xdzn0eDxFG+vPs8jTyLlbKqS9wXRyuuWytbU
Pc9D76xbGKsrCzLPTq8TsdGDkRhAM/9R8Sw2YzXGjOIcwuJJnVNDE0/U1pjniBW0FzlltU44m/L0
yG+hXx9My2ivbGSLFdnU0LNVsnFV1hzq/G4sDHk2Bic9RLlPQZCTs38VTqPgGswUTQGbWDBekZf5
MbQA4kVM6gQ8JisXd3rL7ssdNxgR/JcQF1enl0QaY7fbCJNpB70NdCk9WW7mRUmZ3HEiaL3OpQeB
/IG+xWQDGHGi28Q2DX0tlkfgSD717Lu0E9bteKbaYeynZD9PNaz0djrhjaXwzW+e2ChmjUlx0ZL6
4NzhxW2u7ttRJ9qgLXrOSzIydOm2gj6I/ZWZCHXWDUW6AatSvRb+qhR+v+ZxOXuVb3XbomEJFdVG
v3c4ZmZ5OBy0WT2IrBH3tBz20JA6yunuS5HtRNMS88IqR68JHicMyOu6Iwoy59p+yqdhnRk2nvcS
kcqRrJbEEB0mcek4DtM1OLylrda8VGpGMMh/tzQ7Pco0eqNbDiSLH378PLFiCpL8Jqf9RsA8KWbt
uUeImYVdP4YJ9xezNi+JMeursGt7j5ucceC2wsj+YAZt+hKaJt58ZzOYLl8bcdqSfI2XRb1xBR0J
jrrxA4/sYQ6bQseRYRe4AF0hnuYpWXEQ0fcufKHlWX1nLF8tmG6CYbmMDm48tJ4ZOtUhmjxnZN4L
BjERY4X5C0xerarYQGsSwbc9A+4ASLXXTa25jYyABig3qyvfYzh9qiUfkZsArdSYok1JzMJ5/B3L
Wr9YsLusLKxWEon3EItcshc2EDGoTruzt0Ta1aEaIZDSFd74lQdaFexmNCeniJDiGmQdcCzoEJe8
KLQ9kPDHwh2WYFuiH/qs3luGmXt96OKvSMijSFriLulgGRi4sUEF0JCBNkn5m/X0qpKH0hqaN9G4
KylQNVfcya+SBtt9GvuM+JTQgj5xL3rxpcbWG8dqWtcNndWh7r6HGu+WQp/B9I4UEPB0u28ycdNn
asvNjtMMk81wX30oObMUMekxrrGggUsuzlmmWbcwDDGB6K9h35ofgfbm+xpsEtM6uuC+D1DZglOs
0iNfzHC1G3lAyAUWSF3APo24z/MU1zaapiHGZPqDFuOcKSOAQjipDnE6oOaaKnnMcYO6c44X1irH
be9zzRaLWGsOzc2KasRM+kyYaSEozLGRU4dHD5Gj5y9N8jBiZkdKsT+pBR2OvebkVykL1MjhKQIc
dJXDIUBDP7s8lw0x+HuLMqp1AxqV4Ruz52xj5u6zkXIHpXwP4RwVK3f4S+K0IzIBOz0YEhoXgkDb
R9pi3wG0voMQqdZlT3+00TbBDtS/YKmJYtGDCMV542SeFhVyhfK/dHto2a6qIfyUZME8h4/6XKCV
O1l4D+z1VpicxmEN33Vj179MLpMyz+e7QarP3ircxyQW7mOJbyYY0SaUvIcqNK2F0NxFcqaFJrMP
GuTKtab86jG02pXGcHcZguS1YZ9+5HYZ0T9RuQ/oI+tiLOh/ncfsMDLrIevDAi0mc58nw0ZjQXCc
xBSsNDOj1aHKPHhn7waqOXRme9ulsKxsBy5wUr9U1mffz8OicIBb0nFgJFRNikX+UAGTczi6B4em
8WNRVnegqBhsYfk/EAB4tCFue0xf44E48R2jTsAGNwnhpwHUDvuiOfuphq2voO/Ar4jPg+NyCQgK
fFhFjRZcLxzhuN7jVqqJojMf8ayIl3QHOK7ffUkT/VBiiuwncT9m2FOUlv9SGu0wcxJ4EUs4njgT
4zC3ZGOxC7WjM+3T2lgnKc8j20ZUCJzBiwPnztGr5kgyl44B/A6L6yBJb3THwkLHRSeWF/1rjJAG
s4TU9GJobCPrUUdC2bW+/6FVo7aVBbfJjsIIhnso+zWKq8Yv0vJYJxAU7ifwXeu6GiiR6fUrEwh+
2yWM5DSyWqtOA5zSaMXe6uA3tzy+nKYLVy7qFZ5IUq6z3V2BsbWHMVQ7i7A2shG1lEscqVtSSCOG
CsXbhnYLlMOpw3uOFZu6sjTPzOQdBQYUc8f2HTm8xBvmivC5wYE3ZdGqER+lU45/JwnTma/X4oyd
tjT2mbz/bvFM/fcllgH9cBW9t70a94zU3FwLw6LChDbtQDfD9ecPGMNeyBWskQcvm2hGWoI8Py8B
43pSOPphqhAHhyFptuBoYGr7O3zIr0VNnLUoIu5F1JcsxkkSwt3RtNJvp+jmbRd05GvogUGnyVvC
+QlO5MnxhrH6HGkeaFgcFVpyjmv3ffbffgAqxuxIwAn+ylpCRM7yEiQE3oJwMjbm4k3VNdIeSGAd
BbVcIj8vSL7tyl2yV5pL5gkkXuL5XX9OFof4NBrDtgiH323o1juqfh8d5iCWvqTBp2nZS+AQlDrV
sHkG1yvA6VQKwXc6T245fYvgnHOLwJ6Ov9Y+og4WO2zAVE9k2XlSo+kx6hJR5eKldJFD1mo0kgG/
MxMGPN3fAaFfKFZeWzpPc5z+wQy304s+YHnDIoOnpM21cgA71hyFGYQ70M0vP7QUA9LXauqnDytE
pCzdDVMgJt1Ru29GJQ6gIlezMgTCTaYdYSt00K/GBtmNb0SVP1P7ITedrhNKs4l1qfGeK5dHYGFd
usVkYONg3cnGPxUDyFQRl7OHPsHFEwQvPfakZ6qYxCokKmtxEzg4ldPtgrLwd3M5PbupSbP6siOZ
m6I+AQHg77o7iwjCpaa65B2E+SbWmD4spwHwIqynUBsN1uMOcal8ejGG0d7qEdT4kbAJa4zASzQI
KTBx5NtkG/SYQh0SvtyYCSo3ihVwp5L1CWcZSO4ydFsuAtz0whqzLUlOE18vECrsCcPyMjX0SnHU
vP11XS624wmdkYpu+1lGPTARmPPul9W+1FF40yaAA3NX/XJcoFl17VLFmdtXlYEXnrvke9SnjXTb
aWPTYLfSXMwyhlQHZGFtBdmbiDceEvY60tyXuWMcNX5zaMBzlgAF2Ai0zvIwpnWzYCjiosSaioa4
s+kCtD8ZU1zb3LpNg9dXk+chlTcUxzXUv+qoAYZSRvmhL8HGPD/1CQOw/Tg293MwfrCO5lbglBxw
hv5Ny8vX5lOFd5mw4bb5Z70hFNp3y6HaeK715hHq6lEjR0ww8FaqDgLguAl5JKzpB+fq7ja66DCZ
Z+5zUodbX1PP4ZIhdPDvD2ac7C33J7FY0j8/g48a74KqMg9sNzCWLgnByc4lIl3HRqhj4p1RyKrK
C3MUbZbMa7uNmpU6Dy3HwUrgH7Gm4kElI3xqNkkLOSZz6SPDagV9JZxhelE1itUsCm6JUaFGUD24
zprkTmrAY3iET9FjgPzE+BLItctjJ6AbahPSMb8qlpQDkoZOeCeHRGJnNEeMX7HFApACobDdqLpG
MtAww/hhQAbezA71LPdhbblewIFI2C3IS3x+XRhIgtT/pCXpsTx2VTmiohlgXjUTblu6swGE7Htq
McFoVByTTPcrw0K6NX5QQZkxcMhH+kIfIDQec6h03UtkO28MxJBK/epKN2Nx7EqFw2S0ACjXgb70
dTXH1J/e2UxwxIgBRVsY5jZi4WGxQwm2DeF5JqVBHt2yynYzPkY8wquReRINr9O9wCyOsxX6x4wK
VZCSMMftcXwll48BVU0v5fLbfqBZquK702gPTAhYCVP/qnP/+Xnc/byUy71dRjFRY0vdV3p4Go2Q
r2/JbdQSehoFL4+VZXGL9XHOl0UoIAQEACZ7gEuzwbkQ5zyF5+3yr6183vcwIMtvAnrDtQBj0Wfo
w/BNXzB/hBscS9ldy3bGApjwQU+K6ZcaStoc2KO1oLj+ekoH0Ml+fjSkv/rIB9/TAGgaC+2NBSZe
xjx7GR/MnPgCb2xZ0tdNP+ypZJxBnlUgUPLGS6t6Xcp+FWfOjefVsK3b6uYWMVSgNJj/wrTpAmbQ
nDkXdxQjOJj+1XCyX11gj+sIMvVaSxl/MwPolHDN3+4ynVggx7k9mzlLNWyzG5yKCrCpUEfwnfmh
JoYvDWF6ENBeLItnBrdzQplw1rahm9QQZsi7ZlDkgeuQiCZ0G2xS1+fRlVIJFS6Jn1QY35W06FRB
xxxpPP55biNgdQet+WXq2pOMxis9RnjFTf8UBPYeqOqtwYfjOZSTr8s2ofCYe8Da6adr1xC1oAJl
1G2Wk6XtQeR/mfo44PKu75J2PJkoQieph9vJrOXNrLOKjYTPrdgez3wnW4wAw1PQD1cm2wdOa2qj
rLreEnnX1vTzfVuCGwRn5Y2rS4tW1vRV8UmqOqoj/H66DLLct69ERo3DjI17nQ8m3zn4Slup/6G2
hempwC3Onc73oh4xb4DLUXMEXCWqqa8oorW/xPcatfcNqq3dtByP9BN4aQqjwVmEOdMpgl3yVMVa
t87D8IH7hI+siIxhsdkmtC1KykkzETSHbqlkahK5glhJI1RQ4AzKdAD7tubVZuV7FLen+0BQwoJi
J9cGJR1dZukHXTW7PGiQCzL1HpGTOuiCIcaZrj0rkVMNkxr+c8ciYLi2ASYABpO07n75cf5b51u8
stUEIEd0NCnV7J+HvvrIbeMD42xqttZJL00yQzFVrFhYiqXD11TacBgtAhwc2Jt1zskazEsInvJW
GMOBE4/gKbmKXb3fSSI0ONrZ7brJqPEwcOgTm80XgijTXnRfutD2jYC0a5Z4YSp4dK6w7mN61TcA
HWpP0Bm1Cqr4yWFhu2+mjsCOL46D9ccvfI1NW3CwOEuua5v2OLf4rgs/fXNz5JUmOxhNmHy4XuWC
tI2ZIPf0NMrdbFp/3BKMSdxQEthSm+Bn/ikK42hlz9Ci+qg8mDS7bfkCgp1uI5BBHCWPmBNxcByM
7C7xRElgAkqE/cJFsAY4M1EcR26mW4wBAan1ZTPvu9l1QenujfamY+LdaGT8p4QyTBKWfKjWuR78
MhcoA+uUT5vWhY3OT4bYoVQrmLy0VUsMo0Nq1ClbpNCWD3h2gIkxsCES9OBOQ4DS9IjPPThgwZrW
OBmaO2or7gOn2ZWJQXuF+EK+t+5VB6jbry4t+cVNH5DFGSLkOtLjK1ZqV8EB28psslBB4HGDiveq
KK01R+m3rDuUqf5FPg1twhxjL3KJZ7D8oqjQyj0fYYi7FVOKHm/S+aJA4Puu02+deTqNI9gj6Uw0
ata0z0hcW3DLXk1DFpsC8ysFZFT0tpbT7g3T+dNfYJhH6H91RmHXJKVYF3bMsnzejFudBdrOp1Le
qJ9Mx6xpA8GjEGEJX/ZXOH9wf2z1xqZxDJGrMLG5JPkD5gq1c5K0ZqG8EHuIfEmNx1GyRXzkBAXm
kirQkWN8x9KxnQb2jQPrrlyeRn05reHQoZ4jdrD223rx5uAOp7DYxRK/cipavJipQ04dBkAKk5uG
Jlk2NUn22x3IRunLP8wq3WyFifVs5L7cR01VUWRlfCn04Eo/aRbAjCBMntKyEqeJWJFZaZzv+oSO
Go0hmcecg2UGOxjNyzT+xHHdbfKgWpBcPKR1uOYl6Bqy7dBTu+kgU3xAdQPpUyNRmA35GgLOQ4ZQ
sDGj/rdTW49zSwMaMv+mLAkhXW1lZoimrI3QHdcEJg865XFKjvWxaIytPenJvu1yEFipsYv9ge0h
hvZUms1uTHjvAjHctDpwqbKikz6xjixG03VFoXRMqs3zRX6wRvow8Vkmm8AxIHs14pPVL70YJRDH
JobBNhvjvR6DwhpvnHDqo7UEin0j2kk1f1QR9ZKQVFpEr/HNBpRPPTT7G/k7HWhyUYOj77qIzzk1
2e+Yf7JlR+ev4hT8dyw0L62zLVlWbn1qvNEo2THpkYZolj9lsHW5qwq6fSQup7ZIHaSgQ2xq5YOd
5fd00rtH9jf2RvrTd6GHC/XMvtA5QAlgxzqCs+rGNEIevIRId0YQXhPge77fSmKWxmOW9ucgV2Ih
kVWrnKu1rMpho2sEq232FpuAtG6NkLIqh2wbaMF7bcDJyufnMqNoI4InzWg9AFLfAcWC7+zwLLIy
Ha3XGfTVqLtnfGOQMKnnILlCQWtuv+Up3BXVdBhdxscgizncWwDzx4aMHaBXrobGYQtPytKiyase
2nmr6/FTZ4tXxfqIBiz0FWyiShQhn7nnFB/iDosGx3SuD0xkZvNghio8saa6DBgPV1VqRzuC/Cdl
+6+hW/ibDtI4CXloZxIPfmaF+0XFb2nC2mZdQLSW+X/W6s1MefoqmwbiHRJcD76se1D8V98Zm50Q
XDZK1j7mvkrbVVlErGwI7+pyeo/vxk5+mikf16nMn0u4rCuCcx8RPIFd6JJ/C4n4hrNYZMjslM4c
LXLA9KvFDQbAh8PbMTDjbVmdWlbxkcFz2WUVxjwfvfiWDaDbNAI6f9E5das9DvnySRyZobn3hf8w
Z1cULbWn0n5WkAKXMqDy6CzT9c/LXz+lPRAqhbQJrhBt0KaKsiHyhcMPOfMntf/z8pPJ/9dP/z/+
W0YgetVy8JzdlGSP+meUuo91Z62PnDMnOHQ7VatHnSNhUvgTbqOWetl/0l1+fvSDePn50b9e/u2/
/fz0XxSY/+q3STlyWIisbtNIkXCnqQyqg+rwSh2E2gZiBshYwOUioQCzj4LpJJzjbR7Wz3KQX0EX
1NcojgbSlYmzkpU65SpEHbH1fCexI69tfhUAXHfVUqnDrISHqITf1iMITqxduxa1cOjjM1eexy3W
2I0TMwlJ5PE6aES9wkxucmvSVzhK2VQic1isaleyi04B/38K8R3jY1l38x6xzf/4EKALLzL95p45
rgud2xz4Z2sLLMWzpDusDPEriM1uM/lNsMkHVCRBFXRHGH7gTIj4Lo6Fb7wrbh1AnDb5aH6Uhn8/
kdgGeYVGxRJb64bfRmkLmsPbjWhZgtoQRdJpmHh7rrUbm2iGVKP2PY4iwwb8vkyUtq+9dNm33rjZ
4yDeWzH9QVwNN3D+nkHYA2I2J89s2vJYJElMNA1fzVwbMG+Ul5SdpD6Xk/0wFl/zFF+YXXgM6s0L
fmh06ZlbAeyFO8aFreJEtAqFQ3Ww6G6ZT8xOu+EiMiELWc9DbXuc0iN+BehRw4g+GwQKciMRiW8X
6q1Rq6dcI1XYDtRqAfxu15yXQa7BVuqGxzFjcNCX6PWQwSYsShJWMghOin5bL5pn6whczTqCziQo
V6inlAJgZl5OdGMGDRe5iC6wcVK7sa7v0q7TjpXrdGu/swcWw1+VxQe3hdZNGYipAT+IEbIeAhTY
ymnrUzFeDXbVMF62tEqlPGg2UZbAQygAFYRj9jBP3WPoAsDTU/CGUF7mlSZG52hnJNLVlFXQM3O4
Yaxbkgg5dXAB7nMX5F+Hlp5lk+fWOjcU1zio0E1Pk1tsW7IwlHqRtu6LMmF/0JIarvFKuAXvhQgy
4ySd+ZWD4mpuXUFWbAj3pU+qvUzwfI9i//P1i/pKvQ0SyqjfsS0/GvNkc/LOXp0kubdG8z4e8L2F
L9LHBaT0UseWgLCMKH2jrhAzAPLTzx/kWmfT5mvSBiTn0NZ2LZpBD6Vnj28D4OyMFkv/HNGqCZp+
qxE7JkO+r8Ie6OFkeaalTyytyBtnxSmJaN5I7+I8PtJtz9/bo+lPKydw7LVm+Ue4+Fw4zMN4XDn9
J+6OIe+9DjkLSgcKghr69VQyvqXwBePooizx2o4WnH7Skk0pzmZsE9B33uc8fRvrHk8j0Hdn8N9N
P/TZYoNf702ieLMeHjtodWuLlZk0JZZnwp5N57+JqtN3jhkj7kfTe1KWEBgS9Kg+1pKtH8MpUnqo
PxZW9UfPHK8Ok/jWYWRYET2DZZd6QyKjWx6y2YIH/+Iox71oKfM6x4etw0aK1bSKrxlsQF3zoSoU
EnpFa7uHMY90z81QXQZ5pnxB23dRzcaRzm2foAMe7/AqOsFx5hcp0uScz5DYOmqCnduIlBOwcSwx
deyaKXxIl1PUQAUGyhS+BcXmgb1jvGGh9kSNCHDKLqb2YNk6FKX7OyZ9gJury7cCVu3xJ+zfWkj1
bsPbTqtlA/SqO4UG0aogQd3SmUiBoxIU9fPmLgxs9lZl/BqXUOXdATQ3aYoKcEPLUyybgpm7H9Ut
lrAp9wvwAXcg65DCtynhlTWNsy5HGivg9s9TNuyH936BkZj/B3PgEtlkvkE3IN58yUXfe4JNhDIx
BYE8ydM5PvqtobNGKB96QZx4WWj8vHTgqNFMNB3foP8yJqO9IndQkk6lUMfsx69ML5y1crE6V918
YmQiS8oTJGk30gie8oxBkeTEsOoRrI92R2BdLi9zQeGi1bJZ/MFmCCN6mUt+bdZQOhbbRncy6COe
s/rLiJIccZXfgwOAg9VyT7N149tVql0PkXyR9JpGXBr0H5jsPPv6ovA3vZclGzwS0jBRxtd62WAX
KoF6MCRf2KXCQ69KHe4Y7nenk6DTI4oX5Sab/egekzGgQbCYnC4SuRsau+GpObIH0KnIpc+92yDH
hadZ+57Q6zlJyJPdRPbVbVlp57Oo/6hym69TiyodOUANMcy3oWNRrOuYsaxBRddEVmf089TDkUFj
j+wu4EIOtZsXN5g4v4k/P1LtNr9r9LC4zjD+yczo4t4P1hy+1xk77VmzIjY4Je5kFVMHGhQvBsjZ
eLaGHaSUTTcRGZhDlqiuUUZvRue+Q76sv6bm1aECDp7HfdBKm9PSYG1kbn77DmbUuAg00rsKCEMP
F7bIMWyZZFE2IgxCNG//TzJLfNQtJKMJGyAFEfllcrCI1oSQH53FAu4WtfoQw6Etm/tWt252BaDV
qoOEDlBwM1n1jEbF4ipd0gLZvMMZ98uK7+UYhXDqBTJ6ZG0ilvp8MrizOVX8C7xLAGoMNyXwgm7H
lF0erABTSVIUjwUeuZKCEvzFjc5xtroN2Eala/afqlUDjxK3firD8hgz2a6s/AbBrD37Yt5WkyBy
GQkfrwDGrqkqAxIwglAU30c7dEi9KjRYY/rjmuk5D2KvgFv3bVThQdVYvjm8U9Yy8Ea5nWldqTIQ
B26FHZ3bdfxI5otzLpmmP1awFzP17zMTLizluTsFoUViphP3YPnYn9asFR3bPhtd4U3FUF36kILD
DgaMlxgQLEfktouy9YcWuzT25Sa/BBWMkDpGTO1rXXFP78R7Y8zRLkoMB74ca4qfl4wz4TF5HcK2
vFCzUF6yOrK3qkRd/eunCPkeND+oIMwqk5yHe9WGb+FExitTbHi60rjFyrc2UODxU1VRuYXNu8RE
XA2IKAQSzXKOrQUa2hrbmh5uuz20TvPmOHNyDqzlPS9RbkCcy3OVaM9WZ7hbdIB824bfgkoeHpHT
C+sgeC60Atq9xC1tsQ4mmgsgOcLl2JRERsN0Pjah5d/1+AHMdDhG4ZTcq8fBTrAQAaego7LDIOGO
6brOxbYZsGMS3mAkNiRaUklopuBmvNeyXG2Vr6V/MeT+rwjh3yOD1oIk+ytZePj6z/9gKBXSIs9o
EBs0KNIziC2Wn79uEfLgf/6H+F9d6KdR2Ubx3gbsCyC3MS59qx8jo3UfeLt2HdrUMZEmnVLoNltb
UiiqdDb/c04ohVEKM3s6RSmOlvjlh4RYZKlxjJJI22NfySCC2XRmDqX5jyiUCctxXdROugnKZk+D
dHycGOFxDKT2U5u6DdmPTpzMBB9+IagGCAQlduhJ4d4o/fc0N4dL41bxwejMa+nPweVfLyrLmz2Y
w6dAVOy1JHNSjwNOhyw4s19rSnCl4tY5rv8/vI3S+n/fRmWK5d10FDQXYyHD/e1tHEICEbMBkrsd
nK+yD8R7V8NUTsxYAR7UbBSOPnqb38qpwfPjpCDbxWjecDta2EHS4tDJ1Lyxf22ujpx3eBYIsMiM
+Ati9yMfXMI4HT3MU6MdEkBM+EuC+zGJ7Q3vPax+2/5MRQ3wVEThg0EMEctF+JHWKZ6icc5eRDTm
G1lQV8st2llj//TvHNEd1DhVJyyh961BTk821YECU7wAaDEvSrI//xvQ7x+J1b9fbgts798vN9dU
jICGTUzWcZb86t/ep9zs/CLEF7CnQXsz5lm/tf3GK4eCLzc2JkZJIAY4jtpTr2NlDftdzDXgDWYX
HZCH7/zc1c8hGwpnSuv9T4AtpqtsT/Gbu83YN66/QFIEV7WlMXB6zsbobtSzkcYCvIyan71rcdw/
aoM84eH57782/t7/8ouz+QJt7MJC/hv+L6c3vcv7Gdu7naYH7KXIp7uhMKOPsKSyTAYFAD/JN4Lt
ldyZVQMyW4u034p+ZCjFDMF1Wu5lbKXbXLFsZX/aAwbq9OfateC61hlSN5fVqpnp3EO6aq6B6aR/
+1FihXeOYbZ3Exx4KiaS9rPnFmnrU/5qQwTbKeoEWUmQyhV3c9HkmyDQnXcfUAQsC2KBo/6it/F7
BLrvf3N3LsttI1uU/ZWOnuMGkAkggUFPSAIkRVGkZL3sCUIu2Xi/3/j6XlBVx3WpOsrR054oJFui
QAhAnjxn77WfqG76fYYD5mCqXjxkCME3aJEQYhKchURde6HrY3/BKgFJLImhcbPn2JYlMKGauclh
zmxAxDsDW9pJRNfGEcumDg3nC4se5FwmBGOdRbeVS7Azm1keCAFeyiaZglNbFy9Daw8/BoZdxEp+
K/uZjCsbKaiwHroBHUOqrJpcw878UtHL34P4AvnDhnqnGRhJ8xo5n+oH+7WeyovRLNYPHq0Hup/B
ybYnDLVxALejd8LHhCABrzcs+w6bHY4LLT9guoRTgMkwiXzW7YZkXywqo98uVfsV2xvC8fbIvYt/
d3S7W5HgclkjBSADVa+FAp/sIlJAi2XeJJBXD51s5r3VIcUcEqFQVnXSyygzoqA0vv77VSj/+SQC
G0MqqnQF0Evj8x3GgCfWJJ7cg0vD9KAjXZa0Ns9qeMkGcY0VLAgzbMhDKRZxyiCD0fIjqQgJPTt+
4rW8Zp05xrr4nlv0eU1md3ulMyfXZ5Dh+TzvFhd7h2hxCvSrqn7pnI3q2nybz/Qg28bxJKE2W+BV
XxG2IdqgO7oFw3PWO74T5ot1yJlV/uZtr+vU39cx1BS43mxpkiqgG58eLJpVa0sPKuWwqPISp7O4
EK0abm3SxO5CQNh5IfJDERaPpXCRyQ96/8iO5qKNPRvMpu2vrYnHkkR5pj9WeNaCzF6blRKZDJ7l
akD9HeYDysFVCLlMbwbuv42EEQs8KHniJqp2LjOxtGnvbAIbRWkdaEen8HXIWSC9wdplIrf82tq3
zL92C+Os35wCw/7nn57QWtNy7RVmqrO3+vvDFdZshSO4jg6DqAZy30Ny0shkMHLxaquuu19CO7qp
w/gPZaLdMOPqBej8rlHh5NtKpyGXu9XXLL10g/Elm1NUzOQkPuYqJIuNjDeHReRk1c3w4sZfA2QK
12EcvteTrh9EPeNz00z9WSZqhyKFO61N8KvM5QVKL/J9xthRmT0XDN4uS9y8aGEXb2OCZG5arem/
uAreJKz4no7Qrs6nCmJ6ec0qfbw0jJBvp3D+5ugtzFRkewQ1og637Od2TqxLJ0zzwvPylXgAfWcL
g8u0i7sH9EPyFtbAnah7i61hjj1k1M49rqLtEpqWByyqukBaTXbdLM4f2hKe2cc2Y8s/6OD+rbkm
lMYyHpy+Kk993TxI2Tm3E4Koh5zNYOUuKI7RS+6ZtZ7Ac+M56Yp47/QWborF2feLe+r0mlHBqMc8
8px7y+jTvWZ3+kocM71RQ5CKTTEkzo74hDXEzGo1REvIXyakZT79j3c1ExSLmxrgKTnh27HPgmuW
Gxc6DtmeNPrGqxyUxG0RNl7M9t3TjRxiqKMQ3xla6sciLa563B+QnCLfi9mXBwvNbssgU4c88eSE
prsFGkrT3IqcwDNqQ+zNLuVR8ExxRf2X0dHTIozP7XfLqOh8LTNSrmX4qivZ7pcIEQrOSJqbPQbH
qoCkMCTsG5ol+lln4opu82wg2bqMOc1RE4epgzBnQwpyc22y3vVgF0lvmmm4xLORMlov0AIq1BZz
rD/iMy/vs2iKt6PNT0aBTa2+OM8oxTZSse9DYWrf5v3MgKcKtKd/f7IYAqzw50eLEsokNdo0TNs1
P5XIkUGsxzwobc80ddquJsJLpoJgi6JbbObFfB/YRD8UVRLsZqMl3ViZ4Hcj4xvpzyH0BBp3WgJX
onTd6dpqIjr28JpIv3MfLdeBhgmywB/UaByktF+6Qt9O1ZyfrdJqL6QBIt2rh3Yjo6y7cwONiA6n
ZIN3naI0uq7jvnsKUrwVhlBeXKD6DRjOOzp5xs7QdSAGB34upJ1CQEbGKiTTs10ifhissSeESbfO
lpkzNi8NYNtu+cbYnE61U557CImo+7keY8tQd4JQIhi/cetHY5NsZgPrdj53L/ko1HVMY0/iNlt9
en4e3eQg+P9Qc3uMAWIhtLwK8Z32xXAgGxpFVeIvFBF3igqXlWQcD8BD0J/YyW7kgeyNgLlRSpIE
rOfBcpB2eAVsheSGLRijufkI98LaffjgLXWSUG6ANlTLIadjs8ns0X3GRntO5xo6hXlfLGiuKLwl
aXIudkBoXQfs84SDhK70TGzYpNUW8pIWlOYIk27RYW4NraLYwOhFJtOIzKNUBPSEuo+MfRW1rUoI
xNXoXazHBOcNnS+ix4YALWZCAsrBddL6LkYPsoCt8MwQMx4qySQkvtZNEQa4CaHMTSBOQuFV/Lhi
/7/NgIdDKX+5J3dv3dv/+AHMrZvv3vIf/+t/kqsTt/Hb38E8+HzWn/oLzOM4/2HJE64LdwcRoWXz
X3+BeVzzP/q6v3WES1kAF4dV8y80uJT/0YUjdGycmBKwLxJF/xeYR/CC3Ok68fHC1XXp/j+iwT9x
eQzDkOywTeoyFEbK+rw/jOdm7MvYaI6FBbUwjlp37zTzY72QlA3aF9urrTH4St393JD/M0FlQYFe
QfzdYYVZzlEK1QAdJDFhBJgZFgbK+jx1vXXfBPmTAYTDBf27K01H89ysWxN6HIf0eESpxURunoGH
xOz2dV/S0hTN18xEdtdiLdrG9Hx2PVuLbfPiXNqoTmmTtOwx8lVE98oEl3ZXIoctCV60KjUX7iDs
Oy1QuKhGGls010BtIv6owbw4SP6cAqsF0ca4m/O3OjP7A8Pex6ZmDtQQ3s3crCNyxoTKY7LOhMD+
ghrXmVFo/Y+OIgZ3VHXIIkI4VS83GU1RH2Ucw50ie6tyXoBBL6jUOfdnVhByhuvphEkQl+lNRQV7
aeb2oK98jcmVgGmH8ZDY03vrfI2MhipNaXQ4E/RgTimkj1SBoXCcYA1A/rwLB6pgWmF+bmB5K1g6
N6HmMP6zAxzlrJKJY36jNJKHX67o65+F6q8b44/69Jf6lQvENG1hwrCnAS6k9al2wzXXDOVQVcdK
uo96h3zp40PmADaxbGJdwrl3iWDvL4jTKOFJrF1i9dfJ/Pdj+bTefRwKHHtpmnjRlKF/Wu/w7ulT
SIjWccRmu4mr4itBEWZzKLX+Gooc0knxIzaz352BT/D89dcqEFoKHr/lGoC3/l69LugMljaysyPp
WLf62irkwqa/Q7JpQ3ojFiKUk4j9RzxLVQM5WWtHlEZjd8PbsI91uTz/+3lY0wl+Xfg/jsh0lU6l
zfND19d6+5dmRaKzNNFRyo5mxIlICs3cth9rPm3xqSzlRqPJs7HNzPbsJD2NTCV8jQi/aJ2nTZIs
3nB0fwxT5W5tezH2bpntP17KDlJsGEJgFEu+/PtBf97/fRy0ZcIxN6lXbOV8+uuF3AFUAQkHjWUI
mNB86BJn9jpcUPRecceDwol3cqy/2oaOlznkPsSiam9MVy/Zwr/X9lzspYu0vNdK1C4BKeH1E+5i
WiqodEg1CiBFb7M6+d6VVbLJRJveEAXQ7iZt/k6q6V1trSdCxO+TBts+sMq1rhQPwqk7xHDu42/e
8XphfLp1MGvxTpXUXUq0T+94SsmlzFM9PhbdeJQa8fRNHef7cHyKGLTfStfx3ILOly7M5MYwFwSU
9AgYZNox8hryIytkYYhtUEjbTKP0xvJjukXQmRjoT+7jUNskhgZ35LPTrqp4CLgVRv0iC95ctJoI
fur0BiC77hdW/1aX03JoNCRuJYT0OlArh8szh+B39wuL06e3bek6ChJTVy4f1af7JTNaBXQVUEjX
uI9stEdO+XJpguy71gf9vv5ZEAhXCEPzpnZuycW2Gm/laoWLj8IJ0bd9ootog2cC2/qbP8n/7dgM
wxIC5p1jmh+dsl/uHFxl6EQbOznW8wG3sLpZsvK1dBqWhNZ+rJgiofKxvI/lQAw6rvzKRA9tU+Zm
bMjHwdO69TbvxbcW/KmJA9QjcfOey5LAv6HGsNbRKDSW5qeFdQaj8+PiEmhdnBzHutJkQiInRt0r
AfTunCy/0kkzd1oYbyujymHNxCiCAvv872/b+OcjzCJnxDDwOdquQiL29wdGClgvDm3kc4tN9AGC
6avZQrjTbSpntZB0WEvmVt1+7OTJDfgCF3G8MeoIXIhJe4Ig9N80XD+vKybCT910KX0oZSzosJ8O
yYw1pLCRGx8jLMwbMowvOnFg+yYvGKIq8xh1TnoIB/0kXAccgWruYjVquNaM3x3Jehv+cpt+HIll
CC4HRyGu/tydSPLO1hqN27SLAzID39to0o453XokbOO4JT0cd1YUIquLSK/TV20jYuycbuU8koAq
O/WUOSLwon6xfUtYNL3Fb45R/qODy9myyIJZWyjr02Qt4365bns7axu7nHiUtNad2xnuTaOlWG/K
Zw3X/zdUhUuo5ycVE8RRRd/VsFTMRiHQWHF+R0H5TqQTnrqK8EQ3+TIZ9lZnljQkTn4V2optiBGP
lVhMPTBL0NKF9tT3UQ3/QrRnqENk1RNujKPmt2f/H70hi6AthzUdtZBg2PypNz2wrY5rq4uPugli
uwbLTUrpfIodJ9x1ODA3kiF1IWDcdOS+bkvkAl4g5/zGakvcLooYs+KgUjhS/37PWJ+qjfWyYHPN
CWcsQC3ufLpAB0Bk5RIo2vvA9VQ343VMyoS1fn60dEyxE+hV+BXLgxNIYz2B6AX46JuNPxENQhEK
6aZRq0UOY+6RNg6qR6mg68zGYclafykMtMBjdtGHvMYEY4c7Qh4M4CxMkhHHPsoJqWK/JNpbmTOj
lUO7xaD7PqVm5ZkLlh+iZQnyEZuxtPL7nshIfy7jcdOV0NTqdYLtlmNzGzndezAQoJj2/V0hUuNS
DPwdu/RQW1X3Rn75eYKKCKyv7CLas1kGjCN091B06ECVTKg+IkwCDuT+38/xR8/3061ncTG7MChd
lvHPuUSUq8BkIHsw/Y1gwRAZn9U4eZeFN571ln2V+XAfuMRtOsFQ+HXtZP6S15VvrxZJA1JF22RM
ydOJyAAyUawoT4hZ1lf6RnVsyuJHKc2agVX4EjDBO3A/Y2d0ifZkTmJuRhfYgIMGfhukgevXenWp
hsb8WsEECnYtO6db0uAyvwGFl4SRvYPFvRpzCFGaYQndLC2e6YhRYIY+gtppfT5MpxFectWPP8dW
kbo4YnAOTQC+tu7qm5FEbcG9/Ba182Uh1nvboM7y8V6gMnaZ0qWy3sQak+AwaKKDRENsOERpVraG
iiZzv1mhhuC2nC8ccbepkb8uGgwGc5nIFSD759//QMan9ZKbADSsIxHoW9Sq/wiO0t2CzKWMs0Qq
WQ/Eu72kQaEfqglNOc7rPTMuwMikGNQgCjakmD3aGTM+5ZT3kWUwTAAnmWoAgBibtpsCyZ33myP8
VGR9HCHrOPWGcPj4eVMQa4KLSGvjP2vhehy+5EEYeqXO2u44nHFuM+jss0+rZMFMQv0T1uW3OaZM
VrMEQk/4mwl9YaMWNmC/OTq295/WFkdXCrepQ/io4zqfnm6z01qtOSVcZUga93GsY4vvx2+osFI/
EFW4raZxPmkmvA70PXJrJYccasDmz0UvqsPdvx8QvJL1ufX3e86RhIFBUmUrxaF9qkqzptLEQKz4
YZJo4SzZpg/5tMb2OcdiKLRX/svvori4DeM42ufVDyAk1ZssvxoJCu5SyuaPHve3pkU5bkdU1Wb5
g3KmPwVqZCwc2JkfxfJKtvHkjRidfEx23NcDd8VgLHI7ZM8hw1aMnxgVCXG+NipmS8VdfeRPeU6m
9r2sSmaD6McPbbdcA1FynwNEvVGcST8Koast7iD3JNd9b5IoovGNfjctwfG4CVUwgwjCRtS1p8K4
iVyOE1Dt3AIoQOEnUEaYTXVjysk91EV46jNeKnHL1rdMwqwTPXxw7QUTa8TinxNYvCEQKL6hi4qj
pVymfTS0P/lz4yhOBumL2XmXIL08QHu8qRzUvaMDLo8WGIRS34rcsU5lGBs7FZnJo3C+crKjsyzG
h0CHpanGaNmFHSAzmw00i5xj3NoVgpEgC0ci3TO/b0FVuEWzi/d2KHaOqJoTC+o3TY3LvcQwDkkt
9KwFR2Y+Rhb6KzoXEKDivVFmX5WhTaeYNN3NuCZAs20qiM40v+aFaVHrATxyFbpCzT7jJ5pO0IVJ
o2L1Pbhwh5jtrzrzKIj2GGDs10XsU6I9mmiYj10ufs5LKh76LHnDPjPSB5q1vdOaM+EV6xpiO3t7
lObulYcg3luwH0ZiHZGSBHfZGl9BkAWuiWnkL+kMvqD1eJDo+HdNBHmvUu7oTd1UY1jSomslGB1I
s8C+Zhp7djdi3wnu6qXoiXozyaSSWqATI66e0WWgPqiKOzCmxEbYMtnWOgZw3bK/IhKmERoW5c0M
T3Nnj84fkUl2RaFG9DWQuyh6ASbmydQ8sm3OUculyNMtchgMDVh/AJR+iyS/AyAzvo8kH+xDzTa2
joUlzCzmcNeSX0vz4mxaKK1j1Z7klOYHdx6fzIXRAkVVuLOXfjfUcAhbds3eIBRDuMo+mW5LWwiJ
3A5Oyh6b+1lPsuicYrbaIJ3wCfFEPGZ0cKUsm30xo2VM8ua9kEPnq2KiTu0BvSxlr+2SCYFrFuQh
Ct/6uvTrr7DVrcpK/V7HuhMNbBs7LEgfRXdTBD4somVXM5PbOLaC4FwYe7Y4AotclUOfR9+rLXTe
GosakbG71yg5oQ1PHSL4shdsM2BL2wC8NopJSDYQbpaW5Us6zxhd4/vG0AKokUQ+B6U+AOKeDYCp
3JCReBJaOD2LVtAKbIlFERRMO6Y6ZN0MofBLu92nQRjc9hqut8qx/UwScYSVbChm+0wNVCV5AIPH
Wvb2ZF5czQ7Pev7HoI/2ZjFRW02pG57VetBx615I7HbWDE4M2QobKmZzep1yidASh/XOjUyi6bFe
yii8E/Mfdm7s5ro2zumAyd5MSqyUJoklGnOkW70oczaDBpCOZXg0c3GIyiS5HSZpehDvCXXXo0OH
fikrbMRvxnQObCbZooj0ew1Sg7G+8bLJx70xOI1nJv307GA9Rd67PKWGuKV+1A5RXjTwpjm4FGrL
S9Qtz9qiuxulucZ5cWp4mMiXexFb+3zErwjhFYNjGQ2nQbLLZTWMI/r/3FZ+hQz81pZNuFVxar4U
IrR3EonxaRaYXEqt1b/WyBrgzNlXGHTmnq0758mhP2GY7SFOkW8ahmAMMTl/lBDX8HZhOtcSBoc0
fR6aEPiLrZm0OuZEnAwr+VZlIDap1DpKybtZxR6FBlv/enk1Gx49NekrWWbQmgh+5ANdA3aN76Ks
W0bSssfcqA2XeIHjnOXuPTYz9HarTY1tNjucAr0OvuNdMZs1t+XBUtFjPk7NRUfKsGOeDRmnkxXc
8LPCOQZa/kjs2nflThbdXqM6Zj3PoUEb5B1tkleGkpvc6lqGZHF0zovslMViv2T1vYXxeFM2UkO5
ZyEWzlpsnHgyb7IRexZyFNmMb0VpPpMbV5yRBordwHDdr0yC2bA1VHTG7z5edWpVstVjppnpNDae
7sjIN41v2Nd4Vo0IyKNM3wsm/1ij9OqM7u0ogZ7sOinQzdjEpQjszSYXtD5MUAOMsfAr9LMY7e7r
GXCZwzwJl5Kx7/rhS5PbiZ+FEgu2iytzNpJpt5T2QzU365yWa6gn04UpRXYzYqbYxLLRj4Zb6ocw
ZLbH5NXTxozy20aalsGyJ9MC4i1N16AE8dMX9Xwey+YJ4DM1tBxes/6ty2nesGORwG7SuwnYOCpY
/sDQ67ZjjtWUHlTj87wYkRUl8RoNcykb67aw7eR2jPKGcm0UfiBNXiaNWNVYBOu8lF+inx/qO1gm
cMXr5ggayxuL3Llth0NhSHUwa2BlXLFHtHyvC2aA2wiJCIqZG12tkU45JaB0WaNJUezYRvbdwS3I
U3MeXSDEljuTcae1xgaJaEOuuG0RgQhuny2oAu9CNJHM++akw9ux40bzgkgY6KAqeWAYie0tVYbv
Ls5TOrnvqo+Ks2tG4FBocvVJ1W+hcaBZD+bTMrbMDMlbByACRTaxbPYxuPzscLpkZuHuXVKi8uFn
2+nJNV20h8xk7g75X/PmNALgiMC2wnMJT8vCNTstyVYlC15Kt9wrZjgAdHsskXmJ2g5wIBiy5tmJ
x2+j9jJhSA8hn9Ainrc1UtQv6Trw4Dl+5C5wiJuiMrSa4Kkat42x0wqlDq3ke0VoGrcCm40Tf4l7
2ozcclgJeSSXM4gKxjrLXo4VTILujUCum4mVeJrzi0b/e8POj7ZT45daBmfAKWy60AxIWhuq90JW
HCRvembBvUKSsJrvNjakt20woQmap9Dvu+pOqp4xDbUTxidzm5jWF0rqnYjt8bYvgHNjlvVneFa0
YbLvsxcU/fcqbNR2oBnDiPVrqDAMTUGGhip9bGiNbNAMv/YjwuuBZeA4ZqQ7D9jyKImhIrQzjE0t
oGwTxM3qVYycXe3TFcOnL9juIEa7mynt8cFDRjoA5Ythp3v6tGDQ0IcdEpYBpmNNd2NXZSzNpKM8
jgva8S730hAxiSnLAfOvKbeTyjtvrOf3apQT7VuSvyDDJmMTMXBrA3gjiQ/chy4NnJo5LcEe6Ki9
pF/DLgR53u6TGLAiHdaKrEJ0U2IitGvStsuovZqY4GN7fmNvD/SrdvZRy3Y7m45YxAd8SWm26wvR
kJvXPkVs4CgrFMB+xx8GlGphVH03bHlSNilfM4scDZjoDNI6wVmwTyShl20d5V6TuGuG3akpGdwt
IZCzSWNu7blLpbbwazZK5SjXVM1p71PCCPPgOmLmRAOQbJMuG4mNYPCd0PnfsHpdZLifFJbxJoUa
ZO77SN1mazPIrcQbMNpzPaM4JkLhttGyP0Qxn9zwdrbXOFy0jlz0BZVCn951YdOxXDeoWoLvqZM9
2CoHMYqXeaieOvoNUCVoctQum3SzuGtSXCWw35Co8eDDFYYzNuN2Gevkj7QTO+zJ9Cb6p6gr4w29
RDJKAjjUoeYebbBJu29tmRf3ueMeIh4FK/mWR9/aDdQHMeybKvpSNfjX5sBqzowAuSWwvezmpflG
cbQyCayUTFj3yY51lk6j2H8AidqVSjSswcVOEYBMhbeIB4YvP/7j41s+vvzzw5p8FMObXeMw10/H
YPA6x3r7k230kW708Y0u48O/vufj67mGf8xT6PTxFZkLLHgkVLq+O+nA69cvf/lV60uPIGSJfo2C
4GCAmOnLET91nfOn+Psri64SCKXXI/7rZed2DX2UxebjHz+O8+OzP3/yz2/65VVCV3wpQET55KLh
s/44DKx4OoU8utr//vin4/vlJT99z6cT9/nU/Pk661sM++LJbWlGzeE5tNium52eH622HS5MhRFN
og4Y1fTmZv2BWrXfTxqWpMqJwFU2qt/PA539RS9xd/FE85PWzLahMYxX6VDgJ/n4mke9H6Xx25AW
56yhDdpWFnFbnd+YqdyRDvQ8dpPNpd47nt6lHZS7sPOMaXgJI5irKs8Q7Y7Bse2igqXNJMs1ryGy
p1W7MeRwhZ1IBifa0WMTRDetUxW3JbN3W1W3tpPnV4nby4YvQEYFAAy3jTx0TJCUhP6zjdzwIdG/
NyOpqCIlf7ZoTDjNrjn5zhGUPQXJtLwR/XSfThFky2Fr6OQT2nG5ren27cAvkzyTTecMrvYxM0pM
FiMpL+QtNPM6hwCRs3Wm2y5aQYuZfiiHRW1rBNQ7Ujj6va0Aj5v2Y8C1glZ+Im4lKb3WHKK9o117
jIE73vWukOAgxkoxIJeH0NK0h9Br2LFtQ3hp25qwEaZdnLQ2QMY19fCyzOya6V9AwJLKu6g/nAEI
YCfhULWEV9rj0ebSAQ31nlGzCcnZ6KLRJxav9layAiO37oxwQoII0OI9+SPNmcYEdc9APkau3eVT
7V4051jn45m+xptuQELW+12YOhOuLPZB0UhGtuqeEhk4t5Gb+3HD2QNL/bUy3KvFNGnfJAad3Fzz
h7HridkGFhMgZqZHm95XEiWgghRJ7t98NTMeqCbEh0hAYLNBMRZWdoTJzxxLvogBuRA+EASWKi05
WtrpMmlvG3bUF6cc/bCGGRjEt+YsrY3BVb+ZSqfeB7k53YRtukOuTtirco+CB6gfV1OAu0V/SgXi
JmfRIDbl5RqgzCRn5anB4NkY9B5IYHbIeEDSaM/N0SEYG24kyoiV81qAo8h71sBZ6wckYRqxSWu9
aGv2gMvHIE9V4Mm3ljA+VEb8nk4F4i1dvgdzEu2nGUWa0dnOHfz3rTFwxOhMlp1QMSbyvrry1tpz
vkaFMle+0xKdhob60WYIXLQALoiIe2ObWFZ/6HFCZiMJVCTCwgrlzNTYmlGTFi4XllOHq1T03dRb
/cgPRZtuytNd3pfeTEwE0vCRJPrvyfKlWRaMJgtgyRh917zCNuPGW8KO5VQsbxbJEfChx0tWBI+Y
Ft+ZIpmNwvelkIxZ2k0QdRxkngWHQTnaNjJXJlMIz88NLIIt0Grhxi1fp77g0pexQ81M6FTY1ReZ
iH7tHMHOSFOMWKUXNUwEdEuxEDcuT666OQEwMbxk+Y4/xiH2wJOgHzcN6ktfz9SLaNFITwjXWDfN
xxZM6ToemPtxYtWGkyDj9jGFZGhZ30EjBnRNtWuzoGuJcnxsShbQNWaos7o+dV4cDhdyvtC9CTAZ
jl4ZB6Ro34pe8dAwEUYaVphvVIxmRIw5vseqeyWG59QpY9r3cnnXSXGiZP4iqnEf/+yDldQ42Rir
3RY1pvGTC3DcjuDdGcCYz4YaffgtYDs6E9ydpmbflYKkhmU+BFJwASJFiTJQPZIGP9vkaINRjfac
yHIv+06NMZHJcyoz82ZBkr2NO3c3rcPnUDQPbkHwIA8MwnIR96bxs6tLHPlQE1qdkAtM/WfyL/fD
Im6E6dJFNYejNcePWCfgNMMY2SmY2MxzzHzfvFvwAuwSXhUyJVyoiSi3APyV1+fDY0LbQtbJz1xz
7p1O50ILzAl7u+nFD21e11hL2zVaLLvP0/w8W0L3GBZIZbx3cmUWdeRXhPWLO+egjELUAP2YP1ZY
7PdJnjg7baQHTpyF7U1LRZqglvkKV9AulxmIMpoJRufZBr8mndvyimINnTnhFXryDBiM6YQc3wJk
E4Rngyyd0bPunCV8TlLzh6jnwG/X1tOy2DdJQUnRZkI9yC7CugzXYaw9q1bytuUOiBrte5vwfBjV
K3QhNixw23F1EdprWc+4fkgs+jbrOmpOAVGny+dj2GpXvY7rPaFyN0sa0JpbVL0NFLMzeN09sDOy
l1ZuR63nX20KvbrThS968PBtQLtsnOzHZRkPpLfZ2FOcNZ4M1QsyyRLi7RYSMPvZnDlpmUwH0uh2
sJkyNvQBUSwR9CzZDYc+K89xb33raeD6bocpF1gnTdHXwejiE2nSP+yJ7+3hhuLFJd8scLdthY5+
GekLOzFXJujt2XNEgTPEkNUhF74N2pEIr1n3x74tkNmSJoOIegmiEn2/XzsV7Tz8ArdjALXWGEu4
EXX3IGx6GrWZPbakAdkaWFeenmxV454WO0ljUGVPTbRu8dpW3HRl91i57OudHipwX1mDJ+0Bfp5J
xc9SdQOWYbWvz+wHG6TUSaF2mj5kB5KqMLEu2EDZ9VCK8FgemWwvLdG7YWf2W51u4mbtUI349n23
ZOHUIxBKSX4ow+FYFXgZpnzDg9POeoASKUI8K42fAhqZ20KArhLxdBXm/FgUA01hwM5+qdPN4/E9
2sNWq4d0q0J5o7XQSwa8843tdqBkTNCrxNbjW2SGTU6Yx2+cgwT6DAYT+m3YFJ0QRHaUc2LxzveG
Rk0zixj1eYgN06IDQrOiYQyzIeFjvK3DH6D7zd3SKMdL8Pd69IQeEgTjAOjw3Kvpy1LK4p2+eFZH
xI8YsDwWBrQv+M9fehOERZLAVSNO5gTKM9wW5C8TSrStG1TNgbtcso6njq2pEzfRu1WGDnORFHIx
GeebWoo7bcyBSgIO206DeAWb5js34ZKbB3Y7NOra6lveTpMnyuouJo3qrlb2EYjWALnZxfuDk/9o
19J3IHoQSXKzY+Nm72B0qpMrsKFGuXuY9flhCvao5zSvbZo92LqB7Qwk5/ibYI+wyb24AhiSG321
smcRI7uo6WVfbbPKfK7d8WEu2+caszGGevulr4CWasulNwPI8aI761iGNmbenU2TAI9QXrW24QyM
AEa6CNg2kmkG7neJNeTc7HWwc9Z+Z9u+QMCYeLKpnTkB0OJJou9q9mNcI0jRu2nBuYNoTRnFcGOE
wAi6R+YEydbR3HxH3/9hMa5dA/zHNFA81Z0LW3QOdsOKR+hJmli05hZ9oOkN00DJ5WIEs+z6LtDB
y1s5uYTGQO+zpB/J5N3QLlPnfsnb/4PspXVLU7qI7dBLKropHxxf+mqM18kIWgEnDJbWqMNc0yqW
2Eo+hYIZVR9qKwA1EUxkwKN0K0C7N0v4xAjlsbTCBv/gcH58UCE562Tp3KRJR+j6+sEOlnIXKUmu
werWV+uHFgy0WnR5aAutgAfZv6L0gx23clXHDHpW11XGrhvb+DTaT10MVhj44vIVda6Xyl4dsG5O
N9XUoECT5W2g6c3NxwdNd//6jOWKNHMaQtuPf0uRx011QlAYtOAPIHK8fhZ0I0NUYwy7fQngwFwh
ySFtqRt4wbzD/34t+1zt5hBwTZgr2Z+sPgk2Q9VJOj9E1JKADXI0Zv+wkWOHJ7FzwheRZoFHS2iG
nnj8+J2FjIDr//fXx3Tf2jxwD0lur1lZ8LhWxHHj94v2xVxBDe1XBs3NTbT+/8c3TWS/e5PQUBZI
vPjbrtX+N3fnseS40m3nd9Ec/0UCCReh0ICgLZrypmuC6HLwPmGfXh/YR7r39o2QBpppcCpOd1eR
RRLI3Ln3Wt9ykcMP+YpQOqhenD9CR8eLLRrG6GR0sSvSjWh6sCJaBE/PjAmQqCEBFDEXY6H3ZHkX
lBVcAfCz9eVL2ubZzXy50kpzGFckJ3t0XqqAFADitne0g/Z//nE5v/NBMigcP2bXBLB9ha/Wygx5
nTmvhGH3/bicP69fErYKXDOSIVCjQfCNwfjmSbJG7XtJ7BwNaqWSNVUcSLgQFtkVSJZqS1o043K1
b5J5TSAE3ueJanvQXONXas3q4MbpHi23deOk4e/aJoHMLLh+lcoXc7W6uX6hnw0Mx6FUHmrHn7LA
paOh/vnH6/9lyx8bt2KSorwINTZDT+JK2cSX3prTjy84Oxnl1Bimlw6OEZEAT8qdbU600tQv9rhf
rICfUIkQQC3QDWI7mfYjF0idFTGRP2HJX8/9cJ+5xzTQX2QGC4++Bl1e/WXmXLtCsnpnjOarMMSL
hUcDkx/IuNx+COJ+O80jvD2jO1ATf5chdfM7xru3OmccCrgK5F1R3DracI8C86XthxVynefRpgJx
+t8wunhuUau1Vn84Uv5GfHk/NjaHzUrHPjghFXOLI8lErEkDLXPDMPOjqRCwU5qRU9Uy6sspGVmV
YPM50wmUFIe65a/+/UtLP4qhQxcdiklhZuQfMwdCsJZwZl/+7a9vjbPl4rs+5PWf9U45m2aUr399
X++RA/jn8a7fN7eWu9VreS5TgOXIcYt9OEESZdTwU1sDBKkluMsjX4Mh3rqh2wRaR3t2qABWTu4p
wPL62tWOwLzcY9NpyE4znSCX3PaZC95rrXsbNPYKkYWxamtot0PIB5IPsAz74AEEH2McS9uSOcEZ
Vmd1M/mn1mW00cc1Y2NY4I/cckL/6fpS3VYwZAtYIVbZnMnVCk62cyMhQa5dPLCT1ycPZl4mVPQU
N0WJZc8ekyOI3/FiRdxWzdK7C7PF5lSpjxqZJ8wJ56bGcEkjwcDyUz9x7Heo6eqdZcEosZS+NdAo
k9pTgH/txKNI6nFPSA5FNxFXjkuNMbFd70z7YjbeHrhFezcSJVO3OnGagXForMgBFOk1uwS2fMSR
hVIRxXWEyHxHJ5KzvhI/jgOuMAWC2KZMkhIzeSMmnBaNnDcOe/40vOrCBTBdpr9FnKkt2c2fbeae
Hbu9h2RzZ6vwS1qFftQjDav0qWIrf4agvdPT1jokrukPOsXv1O6U5fYHjrPPOT5nZsMM6kQ+fZWt
+1IbZritNZr7belcuDueYy9CbyBC3FmmSw5M9JG0wxurPS8RFrxpcJaIoieJX4zc0qpj3j9n4+zn
8N23aqi2fVkPzFzmbofk61v74pw1EIhhPwk7xK0Uh84a7wQBg0LdWHICD6wAn9mh81OVQ7Br5zMU
H2RrjXnDHDP3AMK0TbC10vlRcljJLUNgG301bfnpFHDEieFKfOZq02bRQiumsSPROL4ZxIuWqor9
jiFSR2LkLm7yO1q9VLkczklZHTRj37XdqRjJErG0giVC9r7UY0JGxLtjRndD2MNThNSecaAcIKsT
gRZCYPRqWtfp2oJ7qRG5PvPcqU3AEdZzk+FVipLEIL6VBtII74EhcNFEX5o5G3QXtGMBAHl2uzNY
sF8ypVyNzOGOMIH7xqZXoawHfehfo6x/g8F7dqxxn9Czt5IKhueUv7sO+rO5r1amxm0hh/JE9NJv
Pv0Ud0h4b2fRJ7XW7FtFdDCm9MRCv2Bcvuy2PIEa+x6F/O4YybNA/x5xEiekMTI76e7mIm98oVqF
k844Ofn0kbfuT4XQvEJI4DUN8EYl7sz2Cw3MRy9IyXxSXQuDbVko57r8nHRoWGP0PbqktTiBRRTJ
mFwIpvqVzksrwGBm0fYEhhgjZyLixlqXTE0iYqYaDB0C919cl/EGHCBN9tK8TKH+olzyqBN0wvTh
9S1oqILBwgDNRIQY/cb0aLrNo3BxPbRME2md5CAigR6j1VlkgA61nu57emEwu8UvkBnzCRgrQ3p+
8bTVq7Uuh6ekVtWumAtG/fUx6tQvlekFo//XGMjRpmNbzUVOs68PvGMDQzuF2aQ06zYazXonCoM2
aE2PAg25KAYCQMV4MXusdAgMkglXbd/UJ3tksMHh+jYKDXb122qxDcn6uaHJa4fWSU30rpxlzcJn
uyLY6ACJYWUzk6K1Jj8HHRmOkdTrCWDt2gg7al+M4m6bPAzEV9V0XkdS0JOuZAKi0frFycNqxQUI
pYL2X17vyc/ac5cuOuFDMrT3nan9Djz3gXd4ohJhb+/B/bH05NVGm/CYg0bXOnXbpcFNGVr7Ehpq
PhibMh9eaDCZjv6D+LnoPCYETvpAKMtjr+bXaqgoxwQhO3F+ajIGIBofTw8OChDJ2yjiT4QhaWbe
gxJOaIF6H8LSWz/uyVqIBnNLnASKGqv3qyJud0QRonJtkZL8DtHSEWodvM8D8XmC3yPjroy0OysA
z6jPCGqYV3bmB62J42zhU5JB9anU+Crp6yQwlDllfFcdMrTGhpaUOBa2zfYliu1nphY00To6yHE2
fCvsy6teuPd6HO66+legByMgU/2i59o5EfOnG3svY8golEkhgrhNoCzSuILiRWvYbUuv+gyjhFYg
/G8NQ9AW3JfYtjT2/cnjeCrbN4ZJ0h8StyJdycDm1ffo2gyd6mGcDobRfwWK8wtRdHcN4YOrIMp1
Ish1muXFj05blM21vw+bgJsSNcGU1FuOySTqfWoxtqMuBeNlKHUUC/KeyT39o/wxbwhhLmpEbfBA
QVz0lMB5/3sKnfgce81rWJD7Ybe6dxvSTV0xS/4QDAX2uJ/iTZyX+SFiLZEagwiECflaw+m2njXe
zwT+E2pQWqCzYZ7KmT6r7kz1uo90DL7I6PUquAld6+KOtnysp0eTmEYvKZFXCNR4VqAS5hT2hleJ
7mdpL3WO/RlQ1BzrmVzbcsAr0gXDbu7Cem9yENs4UAxXGXEloIiQr4OZwZKr64Lxc/uTimGfecie
4jRnfTWMau2gZQQribSq6HJ1EytXbke3qmGJe08BCcWPKklpoci231Fuxhuv62hAqzQ+wuG8r5nn
nTypnJMdQ+vEWxIhFLPKk4BMsA6FcfaM7CMEu3gK8FEcRmZig+fUp2754pKHsRkFHy/ePfvGWHwn
05hBdaRFrldzATyAA2KaLp2lJZJgsZ5DQp2eJuz0e/pnt3aCeu76xe1AOxqEqNeWt0stZ7qJWxNN
EG390B4sSms2UTj3OXKElv4YW8nl+kVMKPc0D6W5nO9cBvc2fLzFlYjocyWUR4gRhPvMHnEWJjms
BlS/Rl3K08hm6FcBAFxZjhPBQq3+SK3aPzqHKtLnR3ehq0MNMY52VxqrQDH96vOheVJizLe4IqgS
k8TYuQmXXKgs7d4sn8OudICm8Qc7FNNWLDP8colAktYguQ2QFEgDRXdKnvolmiP2VZtqptIBjHqK
t8c2CnmK+uK7lbA+TKOxT9mMs0qQ5WozoSOXvp19PUL84wTmxXNGZHMd4Z7XYN6MTrAvnUFu5sFQ
O3jF9FyT2V4NfSMpLTWG67ni0XoGw3PJlH/S6bko7zK6u8GspscUxp+RqP3Epn6bJrVYy16UyPAA
sNqDzWPugjgWp3Bii2uX5BsOoBUf8qjhzOs4MkTzAWynvg96Ql09LEYR5USWiOTYjfCjG3tPVtKD
mqFEprHYRovPEhMdQ4xZO4+N1ZFdvaQAdCjvkMeoNbeZZEkN9tqYzFyk9YRgdKNqdqa45YdNEPE2
b9musmnEaxV9xbYle23oUV8gHsBEKW+CGEFla7bUis5NmMm7sk8OgsYfFZQG78t4cXXOHldDb1fJ
2NfDFvYAJz9YSPjz2EA3EvaBkOF0wH5wDpdsuSgZM4AszW01y9Pc5gWJG82vtNe+PDlItKT5qgsX
eQsBDDh8eSPQ63B0DdJjVmA+pgjMV0v2HeP3DzlNl7kvHsuiT5l5jsGqbEMi5KjhzJJts8DUEjva
xmrCeOMCfVxlvfxJg6HZK7p5SJzGC0HHx+W/GUDTKXGAsNZe/RohEmOsGUGPJ0XdeKqmeCKgXuP0
yfpvVmQYTdEvLSsfSugDowgDhCxkoKYTSTcxZYpkdraOY5ZqWUpjjQDK16ZiZm7cyXXvhh9ZAlzJ
Mwk9iKdyPifxZ1ZY3oHDPg1UuwWl2kzVThbIMOMAS7FmW+e0qDkRN1iyQ48mGKGrNF6JLzITtfSa
BSuozozMfsUlk9ypcHirA8qPqOsAy3BgmwdIw0mbb/pcHidIScu2PWI4Hla2UOU+TM2QakZFexOo
9SrJdeyQebg16iG4Me1soY5k6gGQwz6RXwEMUmpwFNcjo9VjkER3ndVrh4CZtIJv5jPox6cUiWOb
jESTuiECrKyHyUCPcLnG9U1n0hqevbQ+Tkps64INYxrdQ9RVzUHHfJVYkmFPP99nIruL6tzeF167
MDVEfCqsiiC+0bllP3zWx+oXt5B+iDS0nu7ckOEGABZxp3ZrGFAcmULt7E59FElCtpgVP6AqXtwm
42lK5NnuYpdTMPVFWwwvDdEisw2DZGLmMdo0ZyGI81iq9+2ECckM2b1viLasrFOrYx+QFScqg5S5
FVPkACtlcsP1FdPLq+6sZiZhrMP8Azxl7cLe7WakNOF9UfUS/7h1dCvNtxAtM5WwXjMUEaYFy4e+
LIbuQn6IWWgE97n00JlIbOKRBGZPfVyt8dd3LC9UT67WLRl0bdBiC4XBbu11na5d5TrHlrd2XTRl
uy4lJWImSA9OqaxQmOP+RCFCH5gmhSuTU+tZ931HdMrVA3w1++kDaRo2F7gfWARoOZY17y0U/ZdK
Ply/q1ENCk0PTyuYAsTeBTVIH8Hxhwrg8aEHMYdphAiGS4Kg7ZHSVlAVJO5FmG259mrIPbJIzo7O
3KS2FxC/C/kRcRw0ktbkZ8ELKPJxFmumHmof4ZQ/cdZnZjYvwXvBMRUpxSZumjL9iIZQ3wubZnA7
i01qxR+FRMSKpAWK/OK1Fz3oUeK8WBqQMJGA5kNv5dxJXs4u2rA6RH6+oAQwgGPSRKanSQvPwrtZ
Ddi8kY1uygnKTcCA0y0wz4XOr4xmnM8J8ymRPGRmVr0f1sEhM3nH0UXd5BitVi0O2M5GMxtnT7Ie
eeoUqzE9k72s+rvOpOLKWn48Cph+B021Iea+AyjOdzopB9rrkppade6HMviV9MFTSAjsOmKGhHyN
0243ZevB037Mvvf8vC5yv5+Z0KQYqBusIeis/BmJkVYbX6yni4UtvRMVvThjKMyVcHmOtE7WUYQU
YjDKdQw6LLbM345gPUr15lJGVNQ6AKHQYJ2PmB8jZ+ResCBUST4kw3qouUgmfiu31Z7GDE95lUy/
VMdZjDgSdquYD1uCdY6mhMJIQ2XWtuvlnWEYSX6xS3FHeFvsjyg8aHDuHMSFZp65605EH9f9ZK6d
QxYWhym56w3rM6o4OlQeP3Jt3zUmmiC+daSWHIv+LZr57ERJlmdZFtihEaGQL5ZejORWCrJM7WrM
j4mXiH2DgaDtiIrNIw65rkE575Lz+WxHinQcIfe1rl/m1m7PTd2pc8nMPWdmenDSYjwsNbCdDfVd
ZrJoxpP81YWDvOspI/XRaDD8ZRvNNPq7VC0TnnnNrK0AIzMm+6Kzf7Vhkx2vX7S+e48iLbyZiAHf
ZGV80sJOh7U9Ia8WHEKOxey8RoOGfNYCCDWNerwPZpzgrKMPDNv73Wzo8KAUxOXZso6wDI+IUaiH
xnZdccSHgVm/e2Qi+XUr7qOOSxR+z2aw2SSXi0pfsA5RJ980h2Fiopb3j/bajTXhTJNkM0uaoLzK
ExmZDHu83XLmn0blEMPHcVK5e6fOPMBIzFjRIjC4q/V1NujNYUpxPF1lt6LrTV8Y0BE6Pj0Kg37l
USYMy0nNaAwSuxjAqJLRHzdieCj1+C3pUYKmDm4G6sd7K60uzhhiKZvXDe6eNndQmzYx19KgXUoq
GSQOFE2ZnT5KZRXIcL5x2Llr20SALTitr4in5MaqqwnOZ72pB/tFVUQqMyOftyHqnqKtXxoqY78e
WYOuCxHtlRK4Agl5kBJjH2AUmRLmx1wsp9EOKpsWx7eAyHlc5hLM7iluAUhBD12hjDjkDlN/OmsE
zOS3uQ6yZAimeq9DiaBSRC9CrMuOKTD1nsdq3LX9q4DzVwSUZRIuDKU+I2NF9nMGVx0G2ars2VSv
75Ntv4FCR6ws8MwbOIauv3A1Ew0dUm3pQ/g8UwiuKV3Z62GgiJwcCIbo24hLAGGK+CbmcSRkjQWi
lLixOsQS7hBQtI40MnHV0VHgXo11C3tikdAzYMEyBEtNitxHKaID6PX0iESZmTqHkhDLdVxFN40T
fSzmf9VmH3nB1YSQFrG30NYGOGlfd/vHUKgXoMdUEiUklX8uQb1h6J3g+Q5l90RKWsqKlU6sj8W2
KepL6k3sj+4BRNIbLvoWlDdGNKgQlCV8U0lK65RbHH0DQOX01r51DOx0y1ySiljyg0s+T6zJ9nCm
dT0R4F16fozy0woRmaAPaIna8ngHsLqI/IFz/EULMQg6AsHcsl71BMMjikCzz/rcThz4Ur6dNEqS
yWtWMcdIPrx2Ol9b6thIQCtxikcmQXa0nUxrMhZPztKnZGmft0G1UC7S/K5yunPMIgPU6UOJrsZG
zKup9HxDhjSzfvBRQRutLdrnZBryOf5ZE7vhRiM7aAvk/IPAz8ivTcwyGVmJRm8eM2icyho8Pxu5
293pljNJdKmZQpGc1k2vfR8RBY2qYJs54fSa4znUB3dpZ3TfMQ2dfT1a+p1b6t/jSJZgabzTqEDx
XMzzKZZ2srfMufFDzOprjQZVqevZTVmX0O+M7myO/SHvOfyBpTXOPTVOns3orKFL7zzb4z4JIKQU
yDfR9nM5VyAPCDrIeMAhW8dNS4isVnxYhQDgASiRGXTw1IjuU3nTs2EUZ5gCl6EEBxI0hBpheicD
SB7ofXPI6QRjPfrMw3L1WHrNIkWVqC8rweilbLMsKibB59xS3HEydN/nbrpxMnzOtkxfl/WQ+wTV
gbOpovgjcoKnMq2Bdck3NUVfS0Z3NBSsaonVrehq+IhmAOrazmNNeW0OdAjNeOnsZ5S7UDsJRhp5
ohZq2mq2FitkXt2GhIRg9eXyBgoPhIUmzzzRfNNZkb2sideZs79u2AFnW904YpqDkBta2Tph4NEl
x/5oNO5HpbuHVHq4A41DJGLsWar6DIikgp4DqKeznkaXObnMffzMhZdPq6JmiZ4Q885w4VZuz6Ut
GaSw+SUfNmbqVTh7++XeNRJCdHJ+nVFzn0bFctfoSbrSNHXpdGrFbiknRjPYyhq3slveBhU3g17g
lm5pdVuhvJTo8GCy8n1Nj0s7safb2tUeu15qjOOxv1FFVLN3MRZv8DSzEZgO9k1FoHZPQpEcnUud
cvlfQVTX2yVMPJKcirOGdpreIp9viAmh6xJSACuWpQBxPIaNF3v5a+6HcdU35hpjCasD/tp1Dvij
FB65LvKi1RnvgnQgIoZ68BOTSL9b/h6UMekTde6SDoxUCMlQE9R8kpKJ6XSWA0FU1+davrdlgQOP
tCoXdvz1uFM5uuEbJndSF59xRC1dejadqGjTlWuSa2zQDik0piU2i23VcVG4eJoyu+HDy9nDujz7
MHLzpkld7GMLJyuJi33m0FEkxhaBnc3Lnr1k2kz50SIuZx0tZ/tcm89paX1aFScVMuKQ9tOCdqLK
22Wabm+ofF56L9hoDYc7rv5VlmEZuFpzXRUwQDeWTiHhXkFKjHvLUTzPKBEc11s7wI8Y7mDI0Abz
sTaseIW8zWYXb5Z2RYTAjaPAsm1ycRBY0sw7LBraZq5xn6W4Nor6veST2ySp99xirBGxdh+3AJTi
3GNqKjuOjJC3gkbqO1GDvQza9lEO3YtaTllZ4xxVb044KNimXZ1xeTTcJXi7CXCLPwaDm76R4O+9
mRNbSllb4+LAgNTsQyT+aCxnJCUzASXX63G48pHKXvLb/lzXbrx0NBoECvax3PeqmKgb+chG03x0
6yq5OJP8zvIPMGbjG2NQoN0nXHQI8TM0vTiZD2YaTze1aFLcz8RZWk5S+cga0tuE3gMJiHDl+bRB
F+VA/kXpPjLO8YshMtY8BHmuiygR953gDjrIJNsM3vicdlO09poUEc7UMuLXoZLSPBzWSHo2+iCC
szazYhnO9OSaaKK4+XFr9IxWam/e9217J/gdj4mDkG2ymoOMh3rbTLctHS9CxV/dJHjxCtEQ1NFs
0eHYO3ix6NcqeBowI0QcE/QqiF9UZsceG1IAYW4ofTcq5u1YqzuwR5haJsLFhYnypmT5xkjTI+oz
uuTccoL3TZp4haYXC5O/eZgRcHboSf4gff7/hQq6EgjAv/2P//4Hhf9foILn33HxDT/wyhlcUPjQ
UZaf+AcoaNv/8kzbkrZpQGQwLQ97/z9AQUf8SweBgEHcsQ0bez/YsH+AgtL5l7RcCAmOp4MnBG7x
v4GCEtYgYGb4QLrw9KWm/G//63e7+4MNaP/683/Cxf2NY0CaAqKNB4Lp4tnC/ouaopxE19SoAaab
VtZqKecEo4g1AmXjU9w0792TdgihDK+sA66g//BG/fPL/Kcn/4uLBr8H2KJluQKgCEjFKwbpP1By
ysIqazAbgDlHwppwXqhjNlyQp9OOxZOPl9y1v5HV/z8+7V84NjRwJCzEPG3z1mFDzW87bQdPjKiE
VdAeLWgl+f/lKf9GFv39Qv9CbOEIbwK35xnRUnXzvSDTp92EqN/jtUpe/s8vDx3Cf3k6V8BsQ3Nj
6A46ur8hkW2mVcgN6+uCGhAe7eyArSxSOSqpwq2pXtMIuDY1gu2Faj1x4Dp7+UAcl2MRXWyk+FTQ
UyQa6ZZcuZ5fTAxUh7oq/bnJLdATJibLVu+2s6O/EgIsViVWsO2UY2Wk5cg+vBr54NGJOQU9zcUZ
Y+ZqlzLYpaMCeikZbgOaHGzwiFhsQU04twSbjoDk7auXre/XaFExbukHWRoPHd4QjDkj2REEskFh
HxEf5ZcA2dxNgKivkM1rCiab4934bMKHpY3rPI6kPz+eu9jgjFHF+2GYCatydOiMtIwE3a+93fxu
p5Erz2TZxTldFtOzpcNwLDqFR8Na1DyOTw/s7BAhaFjWTRF1B0YQn7DJL0ZAhJlXmN9WzpGgqt9p
HzwPU7Vu2/asWcPrZAyO7yjeWWC/pCbRkEgF4/CBhrndjqE/o/DN7A+4pRUHI/Bxcy9r1L/D89iy
6VRV866TdsJQrAQiqW2nSaP1VcK9sKE/rM1yX6efzLS/TY2fw9/N3YuD0TZ4KCNMiTd0c18U830p
yl01ZNOm6ci3423ba/X0Vmg3NtIiqIgzE+SKk3+GQTYW5AmUZEPK8t2hG5zEDPC6ifib8TkCxG+F
6Hya8XkiF27h5e4IhRw5+M/fOJ+fw+qryNvfXQuIfwLPDKK21TCBEU6b5BtnqN4DXIsacVNGwVTP
tPtnkha+9aHcxEpl6+VxcnN8BhN/O5V3dk1BnBL7R98VxqhF34qihSn4AwavCr4BBulC41vKciON
9jTHQeFjsxrWnVYxql3mYxCjUc+2vGsuRu/BxiuFWnV1GF00onkpvzW4KzvE4b7M9XSVajBMBoGx
Mf5pl7IubxnURJo6pRDj/dyEq2BkzRttQ8TYZfvllWgmtcgh7S1Nb/KU7yaH+FsnEWWVhVxzxmz7
nk1XQ5CxWbv8IsSBBv5czLmv94hV9cQ4Z/iDkPWlflTzOzttce+J5gFSEDWJEKcy8TDPaXSpTB3Z
ZkaOE8KHDbpbeqU110+dKuInM86ENBCuJMYorRsuGX6gr3fXD9pzWXTq4DfomzseC4aYYo0PeDMG
uJgVzX6enbTAaDhTIt9j//9z+RaGx1gb1QjhWT3ixuweYElCJU7Cr5LuQ4qZFU8Kry7QBIrkmXxZ
0yIazLHTw3LdjFPxRD7dZTII6zIz9S5qO/SBBWzKaxSwA/Re85pp1Ru4cUcU3zAQvzMNM/oU6fu+
Qx4+zEfHcJJDpzMJq0x706fNHYIzwBdde4bD8KwVDRbwjrfveuXphF6x7hbLYIDzMLdhFtf5LklI
eGyCcGMtd1yJHtt3dvQetl6PlQO7EqY2aST7njZKZ1TYf9FuQyLh7kxDawV77jsX6tEYkktqCH+h
mfhi+WLiO/HbjjVeNs3Ws4fn3uE9bq3m3Vkc6o7X4aQDag5tG7ptSDKkhpqjfwn6hnhnC/V1DqiO
xvRI7LDFlC/EJxV0+WG5nNwSptRksJiBvEcTHz9n5ktTG3Kru1W6BCzfWyWmRZsbMkqZLJcT/TIk
QYHOLU6TAvgKS/51OUIFMLWLOQQFeGd1eEUznO15wIsi21S3eZIklN8Ib+Wqn/hEYAgToTrAgQwe
XHpWq4QPVc7GdwNRYWV63n427YeIbEibX0yN/GXhlfexhCTSD7uuKZ5JEWm2tHBR/cfN9efHWW0t
p3z1jOG57ifSSZb+c3DLYA3bdozIJUzG52W0hejhsZvrDYsqqu4BI0vJ74nGlTWmyd+b2Hqui00f
Vg7aJxO+EX0Hi6uRtYwJlXk/yOxe6ETTevWPNzvrHh9+aCz3seQTnUferhbCvewRwJAohei8zmmT
owMmROkmmNtzp/NW5COfTscEJuJtRVnqEJXGGgQ+i7c1Qt4GSWIVDvbCBCP1vZnGc5Np7JoeQjS6
pt+MOVk7k/gpU7ewaOqZrlqKFZX1U/N4aSF5ZszppkPrNUyvpmeSA9ARM6rioE9EHG49gC3z9QUK
DeFt3UU31wseNNw7piNc3bRZvXkDL5L+hGAfjUtr57TqFzsyEcZGtGkSPnAvIDpMb/N7R7Zntvb3
yAzfmhTTeexIrJzkV0FFXnXEAAgvpg80RsSmG+ama7KPWdiVnyyrGqPMcjWIFElCM9ewUBU4iCHe
BItuZRjSe5ek6j2JBmh8qwDtn9PeJ1PB+d4DUeM29k5EFubGglsoaiZfDPl9U3BTGONwJ8sI6k17
rgtLWy0i9mzZ+SKVnRml3kut7JCaRo/s0Uc+wmCd9CXncPSY7vBc4dLfSouomDQpCxRT3o8Ki12O
2XCNcKVai0JHyspLAJ6FeN9CRjXTHdK4Y29cpLbIo6dnzyESG3v3hlVW21VVDs8pjgAFYaMiwKoZ
nmaERbqTkh6Bfyyz63ntju5bU0Mm7QzPXEXYDmoCy+FAo+8G0+mrELa/bvFQbKpfrTVvqlwSS28I
NsDxlPJfqVBeT4HaV0ZvvKKaWrtWvst6ypog6Y5DorpjYqOGqa1tz+z5NGsQnGQHDyWOQasM1i/b
4VKuy4GnGo33QSCzL3HyECBEM33uDr1dQ4ILvdu5Ge8RbOCO7lBLB6pH7hUWfj+0EESyghGLyYuK
Cpe3M7NzuEPpUz/TNDcwBDApBhNbph078sxegaB9FXVEJk4RtIdawnAocxM5aigXQwTwjEEdEiD5
vscEmLncPUDsDzllcIiU9q4pkNRoHXk3pn4fO35JY4ih2OCuWPgetN49NB6t9sRg/INAC/HcuHVg
J3GthdWajDtS0bvZ3WuyORlzfWsOdnFs5/Ql1Fh8eiQdG5Nk4IpJm9Xre9cTIKNEtUa9hiYQkidl
WYDLRxDnLphL7Xt3+Jydiqg8s6H9ZoF/slx/Uv0TjmdJG26R8/YlF5HuLmkHN5PJnt7IgX5K+8Vq
NxztfjyFJoNONeJJcocOkV9X0skOfmPtHld/fom4hhIwWXs53RrafPLG+B2xEhkmzAV8tLQgfKKI
2qDEg21C/cAPF5KUohOAEiArUNXehj+5nyvscJ5eLaO1CAmiQkPNIZTEX/k0mfGDGTn52lF9eNMY
ssCwDtCKCNRiLUrKH5S2RNmP7oUQMepAulrsvUlNz4Qc+orByAFMyEfgSuhUWm7sgGiRvfzVO9xU
QSSqcwwvmgWYokAFJCGrJcA3rPS9MsqHIkNtp9XtZ8utSXPnC5EaPtg++pRYW2kowvRLMn2Bm8xr
j4p3nUyKyBdEONb4Neu92IwFcSMaI37ackR8LEturXlkktKp+3NFsVDEjhtzvwTnmC7+2hu3gdPg
m2L1CKeTGCobDcASmCcNQKR0qpaThCBnGB5bEmKsHjViUayvMOPDbu2SLKKiOKNozja4VWK/xeM0
lgRQklpbb8w4/khVn23GPOYEkqAX9MAledbMiKhG5SbdNFgFhQJUXIODJxCNnV4w/9cM/Tk2gWOH
RrrJOH35XlaDLBms33nerym2Dph2+7s8nlgGLJSyYbAL2MK3yTJ8MAf1MzZsxMOYfnAqQlJq0Eur
akktnIOrMekyVlXIjo5sm8sYNqhZkdNVWttCN14WIaOvyAVfX+HJorxAmNJ8M6KtG18HGlH6UOk4
opcOO2SMaOeRcLtq0PRB/KqxriesR8rwPTIFsK/1ybq0zJOMme8XjAvq+cC8Lfe7pW0/SnmxS+ur
48DKRI/hI+PuZTjPpi+drzw0fgo5A8ixKG2hCcar2uBztSX5BqNdH1CIEf+h0zemQ/ma2f2DU9F6
FqWzKIijQ+jCP86MQN030bTuHTFsIidhHtT9WM0YbKyq5WA7Jc+mnpGcawzDgRr1YtH+NjLIMbFr
llth9PWxpbRA5KLp9RJUmCYbakob1WKLBb3tOGyQEB7ZHZYDPd3aE6LX0Am2ZjMiKmjdN5UK4mqk
9hhXzgPpSeRla3m7y8xFqwYiHK0JVTNjOVReFLFT1e6CZO/1Vnw2reAxOCMvsh5a4IiIDHBNYKNL
EonOvbTolvf8bAKspQQPhyWoOPCnD2dWhKNr9nbwkKqEmCPWjO5ZbfqdKV9RoCmk494j/h11oLJi
fjfaARqkhY/qOSzhg3WiEM53/fg/eTqPpcjRbos+kSLkzTTl0htISGCigALkvdfT/0v0jTvojurq
MmmkT8fsvTb3NUFkF8j4dOSMDKJ+BJTaNgXLD/JLsereUSnASpi+1CbDa8mKus/Cc4KxcVcwUCXt
isCdavpa+ZocitxnEtobck+ItJ1M1mJ8ulzu3egCXtMdQw0tkgKxQZtqwypBn+ji2u44wf1z1aQZ
tzpuVBDH5uZvFUm3yeVpYd6ZwgZntCb4w7heaZmK70kTfaWW0fmSlhfRMTaS1dIUx2wFEPOK5Jnt
kertFoFaH9Ll7PFVRWXoMIHYFqaItcyAo9MybyhSVyBGAVCagXdf/MthOZRjdeoy/NCWPvsyq0Ij
BhkUqQvsqcircK05eqG8F1LlNhK0p4HVgCFEHyPJQvG/Rlz2KlXNptLqz1KFXdpOEsowdV+LsPJA
NS3mBGWKBViQ5jdxqX/SeQYSxWdoNZj2o0ScOf+5fpkXbvW2eBdnDP1lQfR4Wd3KWPisMO6xgqb5
ynFlD7NqF4PEM40yhz2q9dTBwnQuUqkjFGiabwKBQY+AO9rIBfQaaNTeAvMHiuRkkb/31Gt0skFX
Rvaq2kmUsN2IhTras4rynb/muVCZHKardz9wBwDujs7K+RgYmI3IwBm0V4GsIH/RtcgLpPwsm4zA
YpTGACMzNy9izUWKT2rL4qlV/5O31dOQR89GEbz+LRv1rKZljwodVxCHqiEcFFETnDxSGxaX5QPs
puyA6iu9wHRl5lGbemRbyDrUZh2zHCrwpVnIK+DTPU6Ncmtj9aToDewlETR0UklenynTTiW4L890
8gk19WgtaKfYfxDdxiQl4WujqlWupPjwKkMoFatPupkF1SdPDHtMmnt5Vr+IBfOTCXFXsIo5cQmp
5JLmV32VMEhMk9y5or3rQDE5PYU92BIOwaBC31oP106ZGqZD65pO1F91iiR4a4KdN31jG2qv45sQ
dzhd2MRvZ8QuAC/7Xz3Sayfx/9biRcVuVm5DaqR14wyuE/ldBv26ydkr1lKwzxBDbdBIZ3labPWS
5Gqmzy8IJi1v7e8QLTXuXD9kJhjI5xD3Fxxv0NR8mI9s51eZaF2de4PbMZpJW8wSyp9ZFfalKD9l
Y/tG4i6UjBl/D+F+59RoLA4UQC1KrPuzkS5ehKmglySCx9p2dmaCjv/WWWmhwiWLUnZB00AUzYQ3
LI7wCDAS3M75yimVymkrKI2NDhPXeVYpDzLIjz3aeA+/cOGrSH4PZTqhW2ZtrYiVsBu05Amjbr4r
Ze2m1IpyKCiCgvWoT0ENi0HpobptuedgRrAzlhAIMPlVQqKWagH/hCIixpkX5StqQYu21UU2MIop
q1TBmmeU8GPjyYahcjtbJ+RCza4fs90gy5esLrXDBK5BDevR/wuayYHYkCnPwAnHCu6M/57Vem9l
9kiblkR0TZbFA1trI0rdwLAYp4mRMy71oyTlLO8hNJoI7KC70MJLqzxC1gmKMozgaiklTo9Wsf/0
KpWc4eNgkgkH5jKN4yNIALrpsoiVb472fzKs0lCaXT3+nYvJC6jxZmdJaEf1lqlrU4Y+Zs3OHuQ8
cxuVUWutPYAxK64MS6bRm+8qF4j34zpr0wkTbcpTISM2dVw/QJnlFeFlqFfAr1bsC8N0VtG8xZZf
GEljD5y9UhRoUCisV1NDlgudkAkzwnFXM1MvNxtgqKSSz81BB5MeCUwNW4sn5jiVVCypkzBp45Mp
vD89FFfNRppTFoirDlEVBZ2cl9mbh7511JVk3PVK7JPshMI2r1nWceVkAhvQuf2nByrjOk1+xfVw
irPCbcM4ctImpDV61xtpPIYOHffkT02zK3OQFt3I8BEPG/eKlP3+LarTKOk9TaMsB/eGSlPimufi
ng5MfL+J9GAomPHKGkE9ZYpwGZLG06fpSHDqqvWT06taCV8Fu8gwNRxZrD6tBu/RiNyMtWAp7cMP
XfiVFxbDsIzwGiEUReQaWZjMILMoA0sFsssnwJcZ8qCT1EB0WKVPvBWqrH68QdUkvYwGwlokza4t
QuAnzveZ7GO/eIGQ7KLMCuxBE5tNbdSAEFb9Q4pzeGL/Zyurfqg18qNmRYznNK4/iPfYD9dVt1wI
9z9hVEzAug0JJXKXAOiUQS7EptGZBFkQ5sQ6HJnSoiFd/2SxM++tOWOxAK2byum/cZygGs/5LZ4/
l9ZK/DWqWxdwGETs/tenaAw9wCaYaiMgGAVFpFlsUtch4MJsnMzwyyiz3aTZ6zDwly9jB+M0bFgH
ANh5IMNaa2tZh0SoX0aBAXQn7vDL2GQv3oVvLUBWvnSGjejFsOdIg8sZe12lIIESVE8bIq8mT6lX
689a281NisS0piVvteBLD2IvQCVLceVZKgghC5GJEUssjnXzoUzKgSQI9qzzsik66Qh6eNOCSs1b
7veRd2GWzWdKKjMTQY5TZqP9hhDmZvgmtQzxl5SddSj1WhpSuCft7JZPk75GhiOxkyfB7bScEtHg
mdfhuqz09hhWAUvfXroLFSxrEwghiCM+SIG8Hi26hfgMtaaUmAwAHhRT5UFyJgLW+tOUZ5Y2vXCj
Qv2s0P3BjXkkoXlkT3BrJQ67UdhXMVvjRW4+p3Su7LEqt3rMW2um8pPB4COelPsiqPcxBTzVjSeB
neMmVSxUKhXEZ674T8yOz6pQvKsNP5ESI2m1Pfh/DSCdADVJF6qnrIIh2vKwTBcNhwHCE+ZYb3/q
miq2jjnXArKn8p8iIKbrGnQMfxrA+TWXpA+QqnwsqkzuC8+7P6WKUXKS9znouxoFBYSh/2QUTUwP
nBl2Rn8l4gLy1TpBeZVDGQin6LSKLyTaWthIk5MjurI19anUVetZCUgIiGkCUcnZRQAicWrN1G8q
am6NNYueNLo9dDKG7N3MLWlbQTD4otiYm9HMycxG236DsbzFVPwhE/ZIo31pmS+5iWpCo9OnK42k
wfwcXWHOrEnWT2mL+WBujcei6W+iPsSOnFM6RVE5uoAQyRT+PzU4icYAPsKeohM24p+8IloVKH9N
XhYyRVAHSjox8SIBGns6T+dW49iPccSTY5jwGhCzLTN6nM4wKuhx5bM0KCZyTiZ6MxZR5Dkz6He5
Iqch6KzbmPti/jMO1ldhghHB5gPQvX6fBk6LDuvlYN6FZuLvS1CgZBa5HFqIYofCiKAKMTNtXMZs
E5OZmfLa2HbKVgsawN7cVpkioQLNb+aaRNcnHJBTVO7NVWpt9ZQlxBbfByl8Qu7LAHUYcZlX+7+C
pUb3AvNiyA5YlloyH9FUG9cpKcojipLqpou7QRFf8xF6S9uI+l6b4kfS1yEiPbI+0lnxhFKMDiW7
OpKc9BetHtUt9hrGArEPWz045AgDVVZMdV3J2yZPn5BT1Gfd7Hcl6k9/acPEh32eAF1D6qPco3n6
bgXE1aD45wPFXnPQcGoJU24hu2AFQxwwmpaFp0lb8tAlFtWWySj9+8xMo0QZNBB/p73kQhzuEJGE
W+FRAzTBE7JbGnOPKB0q2Vqn/j0L4X8jzpWfUADwNJj0Nb54DdZLz4rAABihp+Bm2qlWTFx8GswK
oTLuf6rFZoqgLOAUjYOW3ejEGlHky/s76FEsFJt2DG6dhiCtRnH3d+kCaKLFFzMNBtOa30eSlgK7
4jdDUeioinUUc/MqolJ38nQ4gxzFr4V6ykCeBSN8+FjFY+aACO7vPqdf+VUavndUbk0sMVeuq98+
jFwz4I+FegiEtCoVJ5hR465Xw0AamLW+xnLN9avTxelMRhd1SWvBoWXXSVk6ZVHqm2hmEIp6Sa9Y
9yLc2E4xoqU/4VaE6xQvwIKj3tTtmFiqvZxYn9bImhSlkFtl5rxNUiqAxCD1RJQw7ZXAuJ1AZd6R
DcGtV58VBotwABYGdJmLUA4FWIYFkOlwhJDWtRaeykvbs/qGm+TxCSXDOO8lKCFOUSwOKHfuQSVf
qE94kTL9hgwWdtvBkLFWqRC9F+A9UXDNSfyNJSg2VkTo8WDspU7/JvjO2ittKG5QBShOZHTT+e9H
KJUlhwtVYqE/xR5BAnBkCVhEb4qoVuQR0YUEHKpkqGxGqmO7QhPnCHP1gqky3Unp1phussA9m3Q5
cQVRWxEIOcPlNzmtQ+khx8GBfWW2lwaBO5noutVpIl1wAKIOH4fQZtbgRAlBNQHPx20jTFfCTGDX
Wnl86cTsJ1N5ykx6A3iZ8lEP5OytThS/ES1fydR30NLTbdFmWsn4GjGZITc4+S5EgzWpbLK1kcjE
6oMPvE0G634FqF/+MY9hzyg7o2o0TkXkYEezNoLeJWdrtcHUy4BVI64fBeksrkkzBWILEheOjeRt
5pVzTyLe1Bp6uyq0HAyqkGqJzS01JgtyraD/q6vYN0r938gCXpMz7tkKoKaGE7wYE/Icyvo6rg80
xJNK1Yg88Mh9jZSE8Iu4AYUYz799R4RTh28QXcR1oI/YaDFQnKL2Gf1/B1V8ErpCcjJFZPQWoefL
LfYacYii1wiDRwh8+cMYPEPpUN4v97JG6D0Z7Y/FXt4RYHaqzHurDukkC3qU5MlAgcxq1VGTGKmg
ocGUkpe9SOAsL4p2v2B0LsX1sSoilkj50O7qKj3nVQ2hT4Zfr6WtVyossKRg+IRWV9ynnlGslQLW
aNoXENvlbowRVlKxro47yHLWGoihiPugBcbPYOxspPOqSg5nn+pmnYJPw1Gt1AgWHoBHNXiRac8w
X2lEhEZ3SW0ChwefSRk4q7uAf8qmOLMd3we6CPLXgGgcFuYJX3N3qHLpM+uQMk6g6v2RqxFCJbUc
YsnFLY2h8XOB5adapEclnX9lFiJOD3R2LzNb8tW0eCsilp0WvlYOL/ip0eQNRAEc0FTv2rAMfF3r
qI5k2Z8SgYtvWVr2ROTmSOHAelfAJjqOMdzycNVOSIhKDQalczE+VyJperrGI5TCBiUkuz7TWOon
Q4WEXSOLLK3rKDPo1MmIZuuCl05QUq9LhkuqjtK+WnLSEFLZLUAhb2P6obAGEkNIApCCUKLtsKJ2
//evkqf4XpEAv6JMX/7/h7LIBSZhwxWZD6u6Vxft+b/fyv6Q//X3a+uuWZS3vz8hFu9JIG8yxAp0
FlCBOxUQc8P3yDyeP5ZAtthTkuBFDCsNzuzpXsRmc8lGYlClIlR8OpvchuNkoUBZrJvFHWArlTRD
n6isrWR5qVCE4CHDiwVy8PNJX8oGp6sVED/AxVLIX0Vn/KS3ORSkXdyR8lHNwaUiKj2NrOXKe4j3
YoUPK9EQwMb9BqW+dRHlqsJ/G7pzKJOYF7M9JlWFLPL+R9M4x3JRNRC2pez3+fueJR7oC2rnAKxR
mllH7FK7QutKL6mq9zRKOyYJ43uSS3Y+BcNJxJjrjyaoQDIesLZbyilsVHDfGd+hgrdvqsbeY69f
oHCP00OeT74V84nkUFI2cq4Np7oEdwcec1uV9HoyJVOeFF5sKYeGPHsqa6huedl4Qlq+TDLCjCTI
QZGoVJDKxDeY94+uhLGTVs8z+ChXkrur3oAcHnUSC4O2OTCTAqi34GbpskHbCytRK5JSdUcGHgps
rJv8Z8mB0IH6Ln8ZLVKka9nDKvGrx4Y3akHF17sHvsektCbBKzmI+Xqnw13BFTvFTxAfzsNoGJuI
yaErEYq1Z4u/q0W2yxjUPKTptD5j6CQ5FtlQ1JH0QS+MEDATcDOanmEo7blfqKDCtjsrogwZcLHg
m0/EuLWs1Zg+aP0LKp2Exnsmq0iudgwAMVKK1naEKk5HClZs/pmhWT4QVGyw/O3JBpl2RYv2I47Y
NtcFZrVZY5ZXDNgwdUvuvbTgYkettakzQCJ9G7H6qtLQhTYhb3qB+z+tqu8lUgyvisynqhqZTFRs
ceuZ1XSyypCGSEsO6qTBa2j0/UzcA87t8VdORsIDcCVY7O6MpfxNFO1VG+d/pMkgK4rVo2ZoB3Zv
DoMhhpFAZ9bJ0gNZHlzmvrhzEWtndSZctGsyXNDRoj7rV1OI+1sfg0uRQwaWopQ4QJkKImwCHVzH
aOxIbWeBnYNKZbsF5EvRuFUG4wQDevQ1I2NoRkO+bbrcPGAbBgHcCtZ+gJSyq4Ep70eNt8Hln+9C
C4p8KZYtPYglH/U+WPwplZVTElQm8SuDdi4DNuxJdGprNTijhyJiRk7EqyEFhUtAZbFd2PagcEHy
3mH4fpKYQzqapA1PTGBJjBc04UnB5TEIFHBmmE/PncpqvRG6+F6rZOQKTS3ee6uecVMa+QuSHRCF
RkkBTLov5tNu2kkBDZXKHWbrRdC8jrQxOEPT5hUCDle4FlevIQQ/exL74rWrWSJVZB29SiZGb7JX
0lexqTKb8WXyimo+swnyiF7/DJySlIavwcx+qaNIfZkKRARZYpkvHEwM5NvKeEFeVdpYVZsrHmsX
f7jMhBt5lNmgSPz7zyRa5DPYbNGd4rc+IwSoGtmtB5bAarEWrlGiabtYb8dzEKrDueviERp0pRz7
iD3m+vNdPZKtZOUDeypDO7VSd8BMt5V63XztUvOlG9FFFssXUMPYARrKTASXkZub4XuydHjfoob1
cdgajj7Ba9SLZPLKEdhx20PLNwe+CGEqCbvC2c6+cvbipsFzPOiqW5fsRhtRmk8ydQmDkVRx0y7/
FOblCLqjvCZ6AuOjOo+jUvpZnRrXhVcsJPqxCJO9ldTZU65xHLMBzpm9WpxnQ4EuitcfpLgE0lEO
eBCxEVQrlBIqVvFV5NgBPGkYgAtuE0c6ugBjOGnqwPZkDMw9oh0cIk3/1IXJoWvKxa/bkW2Nll5h
RW37Zkz206r5ChYO+WFgn0xw2jEozdHuln1QGzqeiZjKjnKKh0D3UYjlsmXJ1rr53HybQcLADffp
emqHhIZD4+kbMhcgqFSNxm507WvZktgAVjUOdw4RDPHHuuHRoEc1Wz/dX0KEWAjBKgQCMlOeSMFN
QRgPvAMs11Y2iFxVJnAjTddPCcUmTRMEEWXuDxJ8hU3BCPhilMmRzdcB/idcusAsvcqM8fllzbTl
8luzwS7CMNWIWLEpDjHDcwN2QjGDX1RBetlaFmnbXtfp6afCwQchuZgX6BwSFotq8tLqUn0N5wk6
EEMxjm0SQcoaa4SCdjR+XZZheQoZI2CCQ9tSKGJwaqMxshWs2D1RA3skcXDcSAwLooyjJGzstK9B
SE7MBHiTC8A/8uCMRZKZ1J1MUUrPLXFQ89irx4w8dZe0EnOvDuQn93GUAyWZsTUIa18mX9gKIlRV
lIeQVD9z1rxECJm5srDGVSzLJ01SVk9Fjp9mIGWeU2ubhRpDy5JZLZ7Voxi0DAWSGWa0NV4QWkwG
x7EF9mrPsz9wZz0qbKxRj3JiPzKLFhaRvoCaMqnjASKk4svGBXZu6bQRC5u+kvO9EA0ip35/nJCX
4S+CPpiYZX2kMjuHSzB4Pdcbq/UUeEdU3mnrJNRG5GxM1rTvJrVhdj+ARVEhac9d79GZZHvNEBp3
nFHileG7IFrI3hkZ+3NfX+dpjVHDnrPlGfomy7RBkWKuw59tYzRnS8ZkrLZZ4hW1mfkk+tSuFazW
Sj3c92bOw7Nqbq1CBzxQEIBCH5mhFmTnLNPELjYQj1Q28KSM4WgYnQenuwHIp1/+Gkc+yU2T64If
1cvWyCAQZhoKgkHz0aTqN0FvMCj3Wub2vB8PjPRJM5DjZsWgu6lIH12LMspwITwvuVwd24X2QlBm
yBK6yliHmACqHUauY45ufEiSVyUMsn26gMcVZf1g6R3UB63bqkly1cqZKUkWkt9bq/0Omy69UBdm
0iEse+mwDOwHQR8yCF1/7u9fw/qjYLGQpWnNzLA6bzUn1+GJNXpL8IBBaAfxZIKNNcpTgzrfKdMs
HuL1f/z9SC5Y8xfWigaeOgi4JxPrzW3ofE22FyBGXKf7eNmgEjVvw9uI3P0eOvUudqRr8WZ+DP+s
I7GnaoRF2BMY/MLActRX2gX1VnMhqO54w6EWfCr418ZbW/sWWkJhs45VQPypXmRtpPdw8Co/2Yrb
zC9c/R8/cSmfdX4rMnqJfqPc5K8y9qzz8m4kMIRsRHbalbAb8oKbF+MYe8tJED1h+9rge8PASYF/
IVHJurMiFL+MnXxOFFt5Tr90w1NLZ4FU4E9OnTrFd3VPGbTVJ6O6gHDWb+Er4dJt/TVUJw6ElfDB
c4RVZnGQWhekiiI7PQZVDI8nlNE5MMeCgZ1jmX5c0TFkXgK0yEcKIz/VXyUkiW2enUzjLgj/eOuI
8zzlJe1spD3MmMbveoewpGMV+QkadTqryLQau9pXfp3e82eqbhXEAAQL5IqcHTc8JP2ueE1ehQ+k
BIySsD24pd9rrvKqfmXyQRY3CpT26Kc7KS/WHrB0tu1zsELbkGXiZjjAfctBt2+Sj+EzHzbKLXLM
K29uttV/kz8+iJAGV3DvXyWPNAmktieSECpYWs881ZAQ+XSckotcZDirxgZodYYKY1O8EKaEmkS4
JzBoMGEO7tA5QXdeLu3ogHop2Oew8GFcuQGTPyY2xMHncYv9pfRY9giJy3brAO2M72beF8f8Vbpo
92K0Vf3Wy9sMhe9J3cONG3pYdZ71LN6Muzw7MheOsCMAhfLyrd/jDViYDSe2cMwP5onBMY3kPdll
03oFhHQc8zZ8sLAbvOKnOdXvwm0iucxT/Hy3uOrhBeGkS8wab+YBshVBDdPkfy0l7ycBIGfxLH1P
jPs3EKexOVxgu3cf2CEeHMC5sisrV4r9UfVRYnQ8VM/WLkJ83drGbs43orJLXkzR7ulkp73BkJlb
1envtVec6cPREswwjvfRK0lklu7wjbSsWBqnPcqbZB8+Ty+Cn5w1P94ZL01x1eId6cxB6Dykm3wN
dtSmKVzHRwck46c55DbHYMuwhNmqFwJxQgn6DnjlrTkEKDYfvUfG+9OKV0fHtum20Rr5tonO02e2
b07GtfI/p8huj4pfuahyawer8iP9wBDybNzQuJRva84wKGVXTT2yPiMCIH6TX8AziCfaeoMI8Swq
124rHRj6jB8cZcoXe75VUI8C3Gf6nSHLOyt8MCg1t8Wz9aWlNrbMF8FmZQJw6N4dzBG5w1b6aj/E
Fc9mW65wqndib6MCtezJNt/qnfksAXr6B0vPafz+kj+vjh6kuER8bdPnbNwKd2ZFScdXyjhIvMNn
+de+JZ9QbmrX8LXbYmyaRwXB9Zk+cfmFkdhl2/woPis36xYlO8ZgwW5hgHzmE6JZhz5tbtovgQA8
n3KjcFkT6ftoX170t9EzPoJjcwj9Ylv9tl4U2MkXnuq531hkobM94Q/fVOqmFzdBuWVPd+iNp+wG
3S72BmGTvTC3fxMVG6em6mirGdtpt5ikESMjrRt/Q/EEGSbpeSRujG90nDORJ+Z5RFqDfZwT6I5n
oeZZw0UDYnIGSoI0jwAxSOgEau345DfVa/QpGHiN7PYfHevkdjPZmhuWsdmGTLetdCUZBe0IyU+H
/hg3fNlcTMQbrI+mVfuwMS/VDX+4WQIAYrdzEEYf+CoCaOR1utvugxcSK1Vgys0TgshpuQrPMnvH
p+QFPbfAKHiT5T6+T+k0bzHeqVt2pp3NqfsvPJunClKhI7rdUXiertZxuQgsUakYTtYx1E7Bzwgm
8Eg0IRNgNqJ3nojgJoo37W5cjffwmUfCu7FTvoVju+X+S2jqGRjk+NHsaNu8NnvEQDFKUVu8WC5m
Bjt613/DAzLxkOXrRiZV2Aa8yxYHBCIXMMDATeyzyLX2bYhOgRAfbmbHslzzuSGu51cMXWGffMAN
Cp6knXSp+8/kmD/AgzG1Iy9uzT+36dqQyYCzGXk5l4yjbA62NeehOPrqrq2dcJfPXvJrdYRfbExH
G3lkqqT42Cx6BcsJNYc7i+hfIDTv+a6ttqyU0FQYXOc74cQKFpX17CiIZViAbJdbVPiivClcMutH
O3INpNk3Zd7IXvdqnSTRrw6YIDVjU/vTUfctbhPpIrylbreldJev8U94SkrH/BaHnc6ZeoVTgXah
d4zcRydMEaT+K7bdgR1nzlusX8DSzaMtF/Z0WHNL3fJcvFtv1OjSsRagZ8NkdIRP5vzIcYNv7ZwC
cr2mpHIGC3qWTfdliej0EBifmoBjwQHD9xwON33aL4fMaf3WDjEA+fWJTLyv4iHf57ccSMAXo59o
bx6Aq6hu+x69VrPb/uOWA7rVHZQv4YlP15PIs3H4wIzxwgex1DaMlvieRlvLuiXjppd2Mms0QkYF
viXu6Y3yEOO9brrTTkuPUMy3kr8g0njrth3KXXMD2lT/DkCsTQ5cP/FA0K9xGn472HnMvmRmQX7x
2iIYtIcX4X3hkx5csqrJN4KsyL7JLeYnYJPFgZRYev9NfYy26pdq3XpYlyhbZhsO0L9gpwi2Bbz/
KdG2AsEKL2Q64l/sQPHg2eLDO2BQnF2CUMJqO160/qhHPm4MeLm/xMKSGaXBaTuxk9dukNYV4Xmm
3oht7bW5jcjkv4DN48DH6XGFgY2kBmWtgTIZrqLLjQmXzze3OdQ7IiMAJ1zzaicVTiTaLKyQP/SH
rIN8vZmLvfzErzcIOMJtMLhEOwwHAsVXbWUKcXzDHkmPPKXwgLvTs8f6jUohKV909dR1TmveaSSF
/kTBVv00T50F/HIbUIZ+JPlOunFAIX+S4xeGgsVTe4kvBZ7K/Vi74XP/SGsfoCJ3DOuaDQk3O8IC
vOofrN2Ih/6rdpkUfCoeXTHKAH0bljAc9gznKOdQIcXn8NP8kE8cEtlPchs+DGZ3W1JJPspjvYv2
/aF7V5+qzJ/ZCKMpfQboR7Ic2Sp2tBCE61RubWytjy73TRRF+aEkTKC4EFuCBTCCK3IJl+fyu/pY
KTS4N9E8mJTmPyR/YPcofvF25eoP3rL5De8iNqxMh2GEdh4Lo03NSI7ypQGFsmdMei/8uD+0z2w7
g4cAA/C0/JZH/bl8S0w72Jr3kPJrX7ziQbWVzp7w5p0qzan4srCO6HbNzcq3xMV2qyW7QYFiZy/U
cV3xGRJgy2j0NDHXe/A6MYdiHuDxtQdQgkHHfGLjFlQPbbgJ1/wZp8wEEZHbjK4DqegXYs/lhwdb
jTHiAASVGWVwEB/oVp5buo49fAeNXfvZ3BLtxMdHzrZ2007o6JPX2QuoUb+48AXgKnvqVgw/xPja
xUdcO81PfwRkzC3D4wlVHYL8VzjbRFRtqVuc/AZzuXE0r9xnHiSek3ms8IKZVME2lMcLlUP4wT2T
HYZyX2GBUX2SrapnfSFA3Vv9tikKdhe+CImfqOkkba+dDbjRB+bqzClUaJhI+T04Hmw8q2fWv+GH
xIFFRZU4GEuKQ2r62WsgEWP7/S58VNOHWN4GUvDemDqHYAg9KqjYR6KAkJryjCDvSSU/6KmvyFih
rO/AgVH7iBvrmy+Dp2pKGU9Ds4PldMrv04sZb4YPkombPVwvpuzfs7bR7hha2E5K5MRcG1Z+Xv0g
Ixcu9RNhP3TtcXuIKPxkooc8kxjoF27QEuW4BwnuFvqIbE3Ozz3JtMfyczA34SG7h+eKFsqiVuoR
7PwwCHhSv9jP0IhSsJouNhnriGIZcB9i8X18LZ542dJV/IAydWeYwV+LO4oe4R2vDxBPanHxUDp8
ucIh+2B2R6OQ/bTBAQHJumW/h9+cxsT+oKjqzuYDw+5X8ttsE1Z6u8pV/wVHE7NmQM9HjbwpT9YT
XkbmetVx3OetDc3Qjb7zhB0W/dCWMELuo2afuDyjuF56YgPW53X/xuijq21Cm2kanPCiPgnvuSf+
E2cPCiFEX+Gach4i/OQj7z7JylD/NTDxsYQ73WIDLBp30eBAVv4XHNpH2BwSxLw7+Sg4xj7H5hY5
NbgOcwcT/N0ismTiDuXD/kVCL0Ar3+MDMdBKOMHkab51a27dC2LOhwnaA/8jwk/uVRSh3nyMACC7
yS+nn5Q5BN6THcuAL9z8DJVNiUDZhD6bp3z36G+Rcsy+tTeuzqf4M/BJdQ+cKXasg3GW8Bd+s1tA
dGEtr4CsS9dQkMJv1A/hKG5rjPKuBcLE4fTXD6xOnIhEAYQ+brJr9xEW+Kv0vB42q0iMHs7YSddq
bWJNNgw+87zwPL9Ib2+1xFreYezD0hbPOQ/G+iNDy25PnnrmwuFLim7yIfrB/mo+Qe6Mf5P78I+H
gPAsecV7cZ9znzhK/Rb408545ozipjC+2bodleO8h/BjvBMOBxtmIQfHnt670OmBehAVqlCl2dGO
ijj4QTlOu472NvlRaTGojFTAupvohL1KfOKUDzcTdotTggfmXp7LT+ToFglyNsIAsuiCp/A54n7a
BI/sh2t4eKOEngFI2eItvnAcyRw5WM42rLvaR/vQ3tsHx2P0RHrkJr7W3vigd1VPxVHyjMMuvYmu
8dZwt9UISkuPw5PDUnuntn4ZPsYt25hH9YJAjbBVdKT7gVLam99o2MFUtscKnWTttJ7Iyo9l36u1
52r6am41CbqhDcaRI2O8m2/zdLCc4Rz8G6dH0npC7muiXxIKw1Pf7rbGmZB1Wr/V4UMTN2Jj3Ijv
6w00Ad46VL/kGMjbRfVyKoCeGI5t6PMLS187zOfqwimI5tDaz7zYxm+etP3k8wmIR8VtWQi+4DGO
NiQKM5Igqq9kLsSDkuXWeS2f8RJ+FZRlkTu54jeJAWnrcoA/BA7yVbiwqbbGqfps37BTyDSe0v9I
O7PltpVs2/5KxX5HHQCJLiNO1QPFBqQoWQ0l2X5ByJaMvu/x9WeA3veWTTPE20TsrZCshiCQSGSu
NeeY98pTaF75ZtNxK7XGxkYE3csE5jutmd3xM4iyHQ7UQi5r0mqWdsUtjXgfQ9PXOcU6p69JeDNd
Nw1I9grYd3wdHv89RoSVxk3JUJHxda115GpVPMfxPHkQJjFMiSn5rCSiXtuNyfu2akXfqWbGp74D
TtegdlZGuEtC1l6olFGI9u1drEblJiGrcRkUHVbnkZuhnz9EyG6uWjobeLwngQyu3hvawHJpyP/+
MDjVTWsU1ia2gmQ3EONrNAYLyqRKyp18l+95Lbu9hG0OUz7PKcKiT1ilhcJO5fjBmog4V/wNzQWK
mAiMCWSsQpYPgfOCyLJyg4KFObpHLIgUng28pyg5KNGOJBqa0UGJ73wqFn3hO4gGNKzP1W1v6G96
DBU8i2ZctXPv8X53IeA1tEztMi/ZcxHQ1F5J3N2lP76LwrsBDK+zhPVbzGOfI0uvuVVU/MdciNbQ
XfTKKVFtE4/H4d6uSR+YsFpQmaFx5hXPRv0yGqhX589DZwAtGNZvShQdJAT0aqgfGmWKmSONq3xI
XnuroIQ6voyFIjaNAbS0s9baaN/Fo+8Win4r2HiC5H/INOPRJi5uYevA/cn7JAFGkC3k3Xs0d1Z9
4zwX7WSuYx81kDdMT/2kf+JysIAhopU6UfHmKFCQ7K5dAmf+7uhkYkovwNEXEONY7etsqLctLivm
mSTZktTGpDW4vToGt5WC6QQzxrjxynbTqX54NbO8YGbYN04ih+suY5FJmPNaAPWiDTQZGyn178RF
CyL5bG8RIs4A4u7hH32ZWvOH0VcCkQh3XdwmazNhuTAHcGFgv43KgN2w5lz99R/EzzlyDUCf4idd
Z0b8mIbjIF6yTUsauDN50ROgizUketYpTuX2BnyIXIIp6Hhe6KRH1SlpLGm5qYxoVwhwkGRIP338
8n/yXeZXl5pQHYsOkXEC7bEHc2jM3K7AdfU/vMFYqrVP6SCiiqHMAiUyfah2qXilP35dDezQH29b
04UtHZPmlqHPB/YLsEetYbHqg1bRaSGeo8IpVlmb0O7vRgsv/KSipk+rG2x4N5ZEz0k7mZ1tLraG
7HcXDmV+j6dXQNPJxSCgTnJEJ1dAi011RB5auZ4KFiEqFbAQynsAvtpVPgUA++hPzkAYhu9A96x7
IndiItNunXf+eGE42GeORQebJYRjmLo8PRYz9DRdyUN65RB9mR54wM9YgWQsXgO8aJ7iGBeuhDg3
AHUsHjYWE9UyrJMrEdOxm4pCIRk9o9xn9+mTLUx0kqy02glE5nz6ba35WhQElafZpsaJWg4s7ZED
4DJJdoL0ACTGEWmAbGCg43OWTH7Ji9fYbnFcVdWzgwakGFGmNimXtyCtBGklZd2MkKNyFTrN/ccX
9dw11YWwscg6M/XqZFyPvkFAQezXrpPyICRGDUpO2V+4eY6D9HTkCJ17x1Thb9m2/vsgHnA6j43U
K7erzANsmvsuta97m+J3wx1TUIK1++x+KjpwDJJPemc7ROYN/g/whH1ybwWMqKQu7nrCIxwyfPFB
O8a7bGZmSfE1KaubaQSgUVjlRq29O7UNfuRVWq0/Pln6H/Qs5iChW6auSkeDzDkPkV9uRmka8L51
wXZAsjT17RxaAWTCllbLmHJNpypMXRi/2wHakzqXlZ11ViXPvgaKNYghjFjDO1nt705cwfmDuSB8
aAVT7995KZjdjw/37NwhDBp3PLxs3Tp+/5fDFbW0cjvkcBlZV60G1QbD1dU0Y6e0tHuKaanPnv6v
g3kdCWqXPgI4ajKLxFGbS8dy7u4RTNyqgaIeYejJEPARlmiKM1ZubNI9sct4XM60kTGgJlTq5cY3
uZ+ajha7TxujD9K3j0/G2dtXSFM3VDhvFgPx5NrhN/k5BgcERctK0ykydyEi0fHJgY650EW+qOc7
D19WDBBkvjid/hg51JVmnMyATQ4b+/BObhNXGrH/VRNp740dU3D1b4qkgN2TsMsmg5WY8kMXeN/g
RFxjo6RgGnW7mbLUzBiqj9+Ydv7MOpbN01g3nD/mJTSoDCC1cuv82mwpsVsCVyCqtfUAaobQlng7
aXKbUDiPIL98/OrnnouMsJl4pgLcEyfPBGPwjNZIeSaMM6dHoTTRz8jyro82mm8/RWZGgaRvLrzn
c7OWoUJMMuD7QLI7wcnFpHx3Y9JX7jRwLRHcfLWc/OvH7+zSa5y8M6jHOj5RBiwiv5vJqjaGk16Y
fM+OSW4GTUjuC5rcp2NSRrBa9IabotTWoqcFMDKLyIEBZubZPTHYFL6McGWW7Q1+mXtMTTTj0Q8n
yT7xyuuw6m46FX+oo2tE2SV0qWwqBsEYfA0Lf93MKFGS3EZYYOMTHBIqozMwyrcfitD7NgPHHA+V
xscnTptv5d9ne6GqpiOgaqoSyf7JM8Uwi1YowIJcH3H6ouExvjDIEtcRQQES5zaz6+RJOnRiZtyN
r5R0TQqWvgXw948PRZ47EgCsLFZNXbNPJ53SslVnLETpltkPxafZHujUr+1Go487klHZeNcCYEUg
rj9+3T9XJ6gmHYR1tgUS3zmeoV8mXulrzVTFSUkWS7C0de7JmpN9lRcdfjQm3Tk28uNXnEf8yTnn
/TmmjXHeFMbp6ljWYTiRMIA7zACsG6HMZin7uaii5/+H1zF0VeMCM5sb8zv/5Z0RV4C5rLJz16F2
M3nEJQHQhi59Ya3piHPv55fXOVlsKSKxiMzkdUBSNIo0lmi+2eVbC2VAFqDlBn3FhyTMt+TUDczb
xRcj2tpldODtU2vo2m6tyFlzJdKVQI+liUBdR6yEFhNhz2RmksZgUIIiKzN0SwPATetTMyK2Eft9
oRKBoCNvAfCNohe6TysdRBWe/+iDSNZ1j21+JLZmWfvrqVvnaZCS8k2HjvSq/Er6BgL4vFkF+fQd
n7my7dlQ4pnskUfSyy/a752jIi+IA6KYywzXzhC/9vaS7SmtthlhLBPni2ajlAD7WGBu6ptlvkWG
pB3wMe4cP/jSp5aKcBW6jjkY98Cyf6gw8ZaxRwfbNh1qmJNmryvT/ExeZzTdsWkuNx4V1lzSAO8s
7DZRjHjAGYLncJoOfvjp45GinXkwsaC0TSYDFWWYebpaSpJJEWzTcmKIAQLoQf/YJdm96PVHp5Lf
qEZ0C3WM77HzvMg0uqtlYABp6rH67/PQ3I2Z8Yh5/bOplSstKJ4mJfmqWURc6qIhmj3RN9MYUNgp
LfD7/nPVWaQiBl57hSlxM5D3U9X4q+34HlsbXSojeM47WqcKQFAhvyV9/2gSVjU17aMO0Lnu4HRH
GQ2RVN5WZbAysBE2Br8QJaRoDO0y6PFyRvepbuzxktzrTfeIZc6v3qIx2wqhvY2+tvEUiNwGhQ5R
6a9tpm2KgdZjyGn3COE1wjCh1LQCAI24As/C1XycutHHy9puHwNLezv+Xmft67y+R327rDsIFTpy
viaRO2DirklbsK3U1zrqXG9gTtOMz0LPtvgsdkmY3UyBfuebxic/hg0RVE/KlN/gdoG5EwRPQR9/
qQh+3TcBTB7PVx6arL4xWvuN6HGq+U71kmNHvIs7EmoysMRTmz+wB2VMzTz6CyPkzINCl9BSKT6Z
qDLtk8nES6GW6tWIOhoMWe5X466BXHplSeqQaWWugV+/hQjYkWRUyFlULntcDzRBPdG7F45lfpyf
TKBCtw1wExKWhzzdolBl6bq+SHMXHAjy9F2sKOFsVCPDEL1ca2ndDuG9eqUU/etgN9+1XH2sK5Q1
QeAYq7wr6CY6ir/tm+HCQ0z7c9ch2KGplqVrDlTM07m98sdOCVqLIGIsA9S7CgepLI0XxOX+tTdU
X7x0gk5o64lb23C2AqXftsSjXHiozXDk01ME35bnmeMQ38eK5fe5vxljki/GFrys8wQRIN3g/0uV
1ZEbgqljMUTDeJ0liBMFQb0zTaOZPedGJ5EVJ2DMVeu7mV4n2Akoyw938P6mm9xTkD9hLNGN+EqX
KGe9qllOlnInuoT3EjY6xDnYWkZOIERrLbBsJBcenudmKvZHxLaqJrUNXT9Zh9VxUyQxnioIre1t
o0ta79UrDKpFl1SHss8OSTsi/RETsJj89eOR9+cK2pifppoNEtqWpnmyzoy7AneTFmFHcWg34Vda
DuN4oFq3Dq1y3+vpw6QgHvr4Rc+MKVbt4K5tm4WRUK2Td1zUed76XZu4eYzkEy1hEdevk9UC/Yg+
mR466QyP3PCaRvY9Kuq3j1/+uAT8/W4zVMHb1jVDsyzzdGHmh0mRGUlJWJ3ZGPQWO0aHpSO9I4p3
Mj5FiXXfYQ6gvW3Sk1ZAW/RUJ8rOWAyq81K14tDO3yaf/dNY4+UvBoeKSf46jg+ivQHjt4tyLPp2
delq/TlNcOBsOli0myaHP09pv6x/SpO6tdWmHDim+0DgBp6ctwgTPgjKC7uDcwNDUPSzOE2shMyT
lwqQCntOI2M3juEa2Dg8fHuTmu2Njc4byxg7yka+fHxh/lww8/Ygpgsg5/Nkc7rsMgrAmopDtgnz
XSyL13zUDiAZlmqhPR1PeeylK0O3L4zHP5evhsqWXKjzYp0XPrkJzJoiRuPZsau07W5MOvLn4k+h
pe4/fnvauXNqqpS7BLErnNaTKYxl1xCG/G3Xz8x7q2MPT472XHDjUZl/KRWxjw19Hanm2oEtYNTM
spXAadWO2xBRIJAq0igEWVOKd2lknZmEOAeayvrd0VWLHeHvQ2tQ9IEMPmy/FT6gKQwehTkwB3j7
Jmyu2+6LRo7gwopgRGmXhpo5P2lP78d56rNNIGE8aU5emwcIuTFBE7vSBC5hYPSjAgJrQbVz5vW8
3zYw3RYYNME1QCLJiE7mHaAqTolFnJPZ+s6byHYKb47AW0fDCOhwUwsN7/GQxhBreBKQDM9tT8FM
06slzjhEIUWbrb06e0gMTOTDTJA5QseaOTbTx02CTyyZHW2HI8tAKZ2V2QMvOv44QDwJOwnoEyZy
Sq3g4Pr+a1Obu2OYypSrsymeeGhHlFewj0FyhN+o66F8G4D7KXnnAuKSV7pWvgJ4XhfzNuDCgJtv
0j9OrCPn0ozmSON0wE0RDNfAYKIbe+WrF6GXC8yVNe7SCjVaCRDFM9tdnkEiwTT1hjtnJYr67uOD
OHtzETlA+0Lq8P9PJpLUKFk8+Hni4ulEUsXbVmPt4NjNhU3bmXojI1ha7HuZ1C1qfb+PYNxuIivK
LHF7QdMJbaLTguxgnq7LbscS6gDzAD04uIxGmISs6fvK6/a9M106kD9XKnOFXqNN5FD85Oz/fiBT
pGIjBs3qajXci5YPy6Ha1P5rnI6fzdnKeYylKc3b2QifOt/+7084Z8HggW44qnpakeM2sLo4YDYb
Y+9tPt8V+rK08i5M1vqfm2SKYMyM9Bko3+und+1Qx5k25cwYVkyLQcL5XyRFgjrLvo9HEkcs5qxI
NG7YWXLRN4xyyPMklY5rnQQi1tIozSFyTpIl79y+Cw35ksLM0T3CBgbkgbWGwOnyNHxutiGGwtBo
O5wpyzhW5YDw62KUne1OIY5bKYpXTuUVSfH7Ub046589T7qAdQf2wvmjc5NwkmyL6pc7Dp8UrQWJ
HBevLWVTkJAOypok/NYm3wzAL70CrqpnRWqVuzBDAPPxwLDnO+B0OuBC0eQ1NEE4yclzTrY6gCe/
jF1Mxrh0AP07gB8gUJI5FYdovzBJ5U19F7CaYElwL516ozpfbMc4pGhr8vfBx7oSpp1bs1yKeECC
miZaceJDJwka6gfzxpTezdjoB2egmFEwGFRRvBpN/CxF85gW+asc1H0BqJ4IL7xM1ZfKMVelT2AU
NspXStWUIOVh0soHAa2JzKoZPPwe5jTbAycVq1y39niMHzoBAqawq+ugFeAtyOkh79GzbYCn1ksW
ss1l2KsoTgcVrKW+DxgOC6JHYe18PX5uWynZspzloqSiEuTfIvXSU9U4e+1tKqzMf3j7Tpf2lVfP
JYWUJ1tZ7TJgS07c7XqanMv5hqj6Hn1QMLqmRnj3QMAXZzqS2iGqstfIr763Qb2dVOOghKwym54J
u6zKR1gcd5NR9SxLCfqrgu/RN02CHGkDRAnWeIfDy81hkcUzZ8pOLJTRivXWMbicwqyvOoHucZ6L
hc23VAj44KUK3DodToLcf2hq+lm2cuExcG6BoakG20gM3nLexv0+KyZ2O0QhABFXabSFNmQP/uDt
COvT/PIpr8ZXtUCr4yX3Mh8v7HH0M48gjclwXjTTrBWn631d4642sG+7k6e9gWv7DOz/2daCVSmz
x6j42mrCFe74bs3GMhPhTvBZze197olXp2sesxKgnlPQ9SvmStWmHhBQ6F62pt6DpUo2j0GVbD++
V8/NrtS0NIv1PuuxP7bdHbTVofLz3O0jFG12ti1b6jtp/1jF2XYq4p3a22sR4NBCpTlmHBw6kkWv
to9JgzrCDrDOBJ/I4vweDcbn1FHfJlhwkfOkpeNrXKsX9lRnL6+m0ZakF8Oe7vTpaygyCiunzl3s
dLel1VeIhp79prhW1fDeZ7GVJcNqjPzN6JgXc4XOLKx57bnyrGumZK7+fWwx5fVNbZSMLcJTrohx
Z4AZe+6ajZkvTSV6xFm/Cyb1rUjUN+rUa4htm6z3bk29fcSav4gbBxkz8GmhZjcfX8lzm10Oju2M
YA3Gzu1k1k2JTQM4z5WcmvwzuLH1OJmfI5Pp0g/sBfvTvZpRW/JN89by5c4Y/OcLR3BmX8WVUaVw
LDZYzukysLCNsEkzqkvl2D3O16e3pOvXQMybz4bsHsmkfs5Taz/Ezi2JuxKdRx6JzwQMvjW2f09+
5OcMyL5C0iye4gt355nHsSZQ1Uhh8Ez6ozvfwbckurHMUEK37Kvzd9MsD0nNAAr98t5ps0vN4HOD
RRCzpZuarrPdOxksjAwv1+spc6kOrCty3Sp4JgvIq8vCCh6jYOQfhwu383yNT5689OtVUwg60IYu
5xnql417MfVDpXoUr3Asv0zoGAe84XZz4+fZpcK3fe5q//paJ+NNKlEcGcZcKJPwserQw2CqQepi
h6OFr+WQA2BzkDUaYhOo5e1U5DYmHOfaGSU3rbXEsn6Yib6pYa99+nlVMW7V3HgBVJ/SySedBNxS
Mm2KOe22t9VtrRQHLLEBCH3RUKyFInFtXxdtdTiSj5FoprQfYfMV70amuaQmu5HZgV2Jpm0daNsy
s1dZ3n0awzdft1eyzlDS2TsHDzYlF53QvyYfN2opr4uqu5Up0Bdl3FRTTWxzeYgB+LQKVlMMoEl3
k3bjVrS41Mr2RxQ1h67mKP3sdsggmKTe9GgmdEp0SaRRjkn7KrRB2CRE8hbfCLif82JzQ8J88dTP
RNl8iWuL7MF2oYxivAKkLYdlpxKSIyDSrEv8aEfCpeStrA1UkrjxjJ2FJsiO/HKdDiil1fS1QJpF
ZbEmB6u5nvwxgYWa8RyxSpJ8ckYgeIGNIUjldKQf7riDcYLSatlEfo9ws+lh0wGK6seIgIg2fmhT
FolCGoBBEjXhT8zUfWSJsBLM22Cwgw1kISTjVLAXhDB8Jh5zIMZBbDJigRyluAejh0eHUT852T2o
86UoWI/Z6rCtMx6FJtS4GL9wR3aQjN8l9iA7rA+O58yBlu9dmN/7VXav1A1aCg/Nk4GlPf9eO9qL
nuBbzOL8ORq2sAwXtgXulsbBiw0cySsweQMploEbmPyt2LtRCbVqAQeIwFw3ynYeEoNV3svRvnas
ERMpBznPA0DSN+hbNyKGe+gF+z5sP+e2Pyyzdtx8PF2evX8029aYHASylZMNq1XWZTNaTEh67S0r
ixmZOMuxIPEClZAxWqt2kte8xQvz4LlFCvUPdq+IKdAqnbysGYwwVHyykhvaP5oqb7M4pZ6fXZiJ
zj6OTFaYgo4tbUR58joG4iDg9TJz+1G6bd/iiYIEn+LWpZqSI6dbFGFwLyv9JiQWp9QurxTOzfg8
VG2Lc0wV9nTjKIu0TIvepKOAhyMpUZy26N97xdrzz7cIBdj0OQvPnx6Y/FcBidhLkIh7tQKQ7FB8
JE523zTVXawTqeVY116q08EygSV7BNH0kDMXqZZxC9ae6yfZW+43D23g7+CKX8uxA6ZA2lRnEnDe
ZlTzfYJCfAzEad8ux9w6iBYMXMx02Y5zjzBRrvQKWmkwzk4ndXwV2eSSsozo277SyDlOAxUh/5te
xwhzOgz45HqRLR4+lMV95eRo2A1MA2ozvc5XM4cMhv9riJdOZD2zlYpTopWLEXxWdF/BW4Lcy0rk
q0eW68+OXcC8IeDoLTU/pFDTRTcOi1SyCiJwClSh6tRulnrUETJegXHUQAgnpBIT+UEKAQL1Jine
MVIBJlVhcw8dWH6EEb1vEGnQGIdiIHh0RPNvF40P3kHi0NbgUNB7tDtrV6uYKJPKX7QDHtsuep7i
AvpGOovE8XyGHi8wYwU/vgfPPS8twRZdondjqM736C/Py1CtzTSLuwz6IT0m/Sm1kuuxVzexRlzN
/9dLnW7RugLecA7y0Q1sSIoZfOGMGjuYxKu+US68rbOrZIt9FboU5Ghs535/X2qpF3lpVLyv2K0D
0vT8bBUM+Xpet0fa+EUj6HzCyQ5u+MLbPLfqoUpDSYqlFvuwk1WPVSEryBKml4G2LwT0NMXy0jS3
diCvtYLry9cfn9jzr2hSyZ+DTf+oNgCnRt0Cx9CtogoDWHWAKvOqeeNLnlTvDc8QqE6rj1/yOHWc
rrNmfSy1TtTK9qn4Z6oLqP4kKLjRkARXBiGHHRpHzJaSoFG1WkyN9VjDZiILrk8eHedAfjWCmJE1
QtXPrb4cj3lzr/CgqjG74jNNG1ak4bSRI9IGU8mhTpA8YqfmdYzojUKXhylu2lqFbV1NJCv7XtFc
2Q73W48rjawBatvXHRzdJffKdRjCl6J5WxMm/FglGOMamHCpFG6e6k+DLO8yJRsXHpVYBM3LoAmg
CUslXurkJ1Cb7XEdz+7zsgaahACQkLD8it1ndgXH/0vkQJ0wgeN9fFbPjlrGrKAVRGsaDervo7Yf
PLLSApm6fVm8JyO5xFRSvGkLvu5WN1ZNu4zwO06XCpnnBhA8IAqZFHSNP3YGdaeMQaFbqQuh+j2a
uHxyql/HpHlNZw3GUBX3cH8OH7/Zc09/Ok8o3tX5w3F1/cvMo8oqRpAM+TDmEZKDq7mS6LTmR3+V
m7vI0T4leXmY1ycfv+65Ge+X1z3dP0eTkXS5qaYYm4eNQ8I8nKH6tte1lyrvfkYy/wwsvvt5P/wj
a9O7PMya+l9/yTMValKILURibEuZFU5K5U3vEOhBKJMrsuhhGLp+GSJb96nG6lXSEONS/DAJc6P7
NG1GNcDL7sDMoG6ocaE9r7YXZu0K/y3JoR9Z1vAp8sU9rMoh9QCcigSRn6K9+RZerNoAlueZXyI0
kitdR5Y3ELtXwxgMIsA55vTUtCBNpviRuRF2L+SpdZBtWdNii8ZtUuPWJrnt5WgusZxIJfYJ2528
jXPcSKXCfkMDf71g50XBOGetr2QHYjZqLCHUnT1t43cmGXdNTZoewZBIqVaZ2X/pJqMnBI5tj9aY
G+Ret57lQ3LugV+SacIjuIExEV/5OgzhWAz3RhLs5nVzWYkXhxXxUDM2iFRY+cHwYvgTMVjNIcrb
W+IeipUdK9dDbK568LOhEvxQpmpcmUGzI2O2uTWrgLQozK8k9F54xJy7aeQcQE3jgbv1VNSZJEWN
7rKgrl6wu8rFSweOolGNF7Mwr2n4vjRElF2Y6fVzg1eiycANYdMqPh1P7C99cguZIKzEvtUB3iO7
9fSlVl+VkHDDOR1Km1twdShdy4uINEy92yGMIteP0seqpa1Z6LR9U1I79OhH5hWf0dsTbtVNM1oi
vobFCy+hBagONmuVdFiANRMaxMf34BmngIHHAp2HznRDrfLkvvCVMUFTmcA88tI1+ikc7ioV76HS
bo2Ud0X+FpnqmPqUEf56rASE7UmJMHvMqZD7GBEV2Wy6llm4yR5J1UO/hdVpQ2oBTlz47UR6JM+d
WHuWAB5fQLxsFAIoEnWOhlbJfQ27wP34TR3rSyfPRFb7pjYvphzKP/OI+WVGk9bopI0uEncgmb6k
qA5KzTk0udVdVfqw1qRXLPMUdHiqa4cAvgJ7+Ax7r082SJPFmzBmGwC10gmcC/PQOSEGom1aR/Mq
wf6jMOsP5lR4HZNt4QT7NkxelaS8D3KM0aaBEbkh46SC412bwwH446dgaG5MWl+LzmPn2dT2c79O
g+y9iblQUOqRuaXvI2kFds+faDPnmtAa1D6G8uPCOVXPzKBoI5AKIHCjsXPa1VQjz7coG6XosyuC
lGL8fu3ItOGpO5Kf0YhwdocpD7d9sJM96IE8iqcbqcJu6IM3dSz1TzTQ6G4nEIOEN+dztiWqN218
9SdulzH5Rj5ktuqz5hN0VLgnJCvKghpHZnG3mGGnLCO4quR2crONUMdNJ3xgsgJQmeW2m8TSIG03
Yy/liF2uk5AjAurCc+cLbkqwA6AGpC+hQNF1M9fUe8en+PBSlyJAayiVlVoWKE8V8eCY4UuGDGkh
WkNb9AVrJUdx9rH8bvdMwVbUvvmmuvRMVjNZ5yJkW5bWV4il777n7wYf9pMfmUtf5Pfz86Szn4jB
/DovCptEvNRVddDa9k2n19fxdRfqGt1//rBQm0PAmr/vu60sGhrkwTXU+m7ph/2PG08Vt5KngW9E
8YZqIZb0qiQyRdr3xCGzfYQIyBTbwfwqGndKZu7oqH7N8vH7hbFwbiggSBMqohU2taddtZFmQlI3
InWHKE/AQooFeN+H1K+HDfs5zk8o7ztDIcRznr/w2cSpdkFZcmbRgkHQQWduzk/00wIvcddlmc4L
NJlz+fqkeLZsEMOdLDk3yEldOZarCR/pIoS1fOkuPjP7Uyqhp0MZlxXiafU9o8fe9mmYuXFLiGSR
Ra6RwzCzAd0vRYm9KseMtHfMR5N7YJ16AfDQ2vWKnNznoHE2ehbdem2pb8U4RwB2EgghuVyque3a
wbuBlrkkMOkQOgSHsrbYsKphTVhVP59i//Xbsqj+93/z9fe8IHjVD5qTL/+9ec9vX9P3+r/n3/rf
P/Xv37/kl/7+o8vX5vW3L1YZcpjxvn2vxof3uk2a48v57/n8k/+n3/zH+/GvHMbi/V9/vb5x5oAI
41b+3vz197dmTyqdDpWF+H/9+gp/f3t+C//66wZu/fxfUYRnfu/9tW7+9ZfiOP+kK0d7gt6JZuGq
ZGj178dvSe2fOE1Noc39tCyvmuBffwnzn+iphW0TRs2lZoHx1z/qvD1+S/0nTxhbw+1AX91C5f3X
/zq0v5ekP082J+PMElVHoMJz6dfnFmpE1FgcmSXmWuZpQSwknQ5zex1vWRiHruybr60BRS4Fom5k
9A6Rmiyl0k0biimOG4WEIw5jfGWCkHYrhKQIiRjw9ngXV6K5lnL6JHHHb0mcecV4zspOa99ZsEo4
DVO+i1PECb3f/+hyPdsj6ad3FuXg9hmyxImAIIlIQxlJNqvaVaB0tyL6DNl9Hevklk4EwizVyk7g
91O+acSPigr5ejD9a6NPYSndtT4+a7Wov6ZEI0EXKO31yDpzOcF4ar/7AbkgjWM8Whk6oio04iXb
VtIVJ6q7Ktj3FAjl0BbxRqoVaBonVFxLy+WnKO4AHCpZBpeZwCTFS27jmYw7mDVQtKmrN+EQFosJ
0OqO+t53pdKoZ6aNODSNCCk1el9Qk4e3hDYFt7bnh8tGU1HzDt64j+ypX1UAdRdpmG6NVGAFyuoC
6nOkKCR0sT6Ttg9WbqhZp4c2B1fWwcoUAaQcHmghO7UbPU5vRtmAJok78mxgW+dxsUm9sL9LgumR
Uih5F5jEHh3129Dl2w5493sFDX+qvS+90apsjoHOKprXbsYInnTJ0wW3CUVvdiHhQCRabOnPGRG1
S/q8B63Ixo2sK/4QicXlHMqdex24H7NjE9cPd9OcTFfgStrkQ0yMCuRNE23/nqxT5m3+MDpqsQqJ
aRLowI8/PTbBrZlT9AV/nnrJteMZJaKROQaAPxilpYm4WMbL3mNbMEry5UShSJfgqB0o7WrjCN6k
KjSkhVZwjTXeX/dN+P3IEm9moLga9H9/oCYU//Ll8bvHnzv+yLkvj9/wjAiG5zxnzn9JoadI1BWN
nipqgQudvMbx7xXH7xw/nVJDrkvfejg5jJ/E86l9gRSewlf/7UCPf9NkVJMtVIrlx4d3/N3jbxix
IARcBZRx/I3/fOP4pR+RrPzzO78c38+fVKZn00qyhU+83OKXH/zl0/8cBHWgleLhNh30lPqIk4O9
nT/UuOnmrES2dv2o7ns/7hZGRxxPN8bNzpQmazF/OGQpkP0u/uWDMhrxHok7/6bAAPcTo1rK+d+G
niai8DZ22X85/s7xX1tnGhfC0ScS6umN9PVLpSb5qtR1EJYiKmt37PaBUt6EQ04BUDKUNMTse5a1
yv74mQhSh2Q1ah6NPjTXiT3siFydtlWk96umVBc0ICDqaa6VTmLP3kzsmev5zAz1PSmg+IRhJbbJ
Cxs2sTl+X8dS6Np1R1ynglJeAWOL8MBfd0Vv7H3fMvbHz5okAwaJlFl2BO/AyPMUBtakR+bez5Tu
ylM5h//5NzuAbNyq1Y7dBbGylfe9kgHKx1i4Yd9bJHNQdQ96sqm0IM7XxnzepyEgwjAqnAovyyKT
EZFqFW3K2pyuJuy/0JX5qeMH1Uq0n58JJ4jIk4g/I6UHkxqBvwDhuxGpxPNP0sZusluX4qd5Xev8
P6qlmwaQmjSf7ZaRfY894IOijFLSkAmuTu34OSsaa1OVfbquUYIsRmpwK7VV6UxO+bCnfzHAIw6c
jUzZ3hEosM/nD0Oks13VKrky55/Qq7uebSrt0j6Fpx/cBndhb1hLxUPnolLT2eLj2NLdCfZYdYJ9
N0RiB/j/Sh3ImyYhcOnUAnqDzR/sQlhj5EDkNyL7ipE22U/eRu0h+FSYgNd9RlC4QuAJqOtq2tdR
irm2mJUN/NPx37Hilgu0LtH6+CWoavXnN76Vxg51Wr4fk22vOAGU0pJ5quQSZLJnwxoX+qfMAG9Y
NGQKqJCPNfaiVx1ClL1HdM7eZ/3odjAUzeaxM/DCMG/sx2EijDYlRwgCdbE0Jcj4rOgZ/ERqbgph
Ph8HViWIbYfsgrnK+R/uzmy5bWTbtl+EHeibV4K9RJG2er4g5EaJRN8luq+/A/SO69quHafivJ6H
qrBsiZJAIHPlWnOOGWWn2i7z09z2MPTsqdnePrS1lohGO4I1pE/5qQuacj14cKK0BvZKi9BGJuIL
GIpLQ9m1KT1CrMoUEDjdug4QZ5UdVDoBRNIAxcLVNs4ec63SsrJXqSEKtaLkbLqxAfXEL46jk0BR
iJ20BKA7F3Rl+MspgnovmqHfzkOlb+rOggGYLJ8ztF15vP3p11/+/vj2hQjH4n9/5h+ffvvQ5O3Z
BpY63761Z3aggqXEAbe89O8v+MtL//pjkWfPbWTG2/L3T3L7frdvP+c5P14zRDTbXMLs//JD/OXz
m4Ica5NGRCh0o7vFsTdHrV5sfBoP7e1Pt/+lZvK3v7v9g+rteGfbcZZRqWvkPzeR7m5xAzxYqt7Q
MRk3ZZTwwLnf6kJ86yJRM/Ouv7mzdzVGLMLY27s1Zvdsl8xv+PQ2I9cVCLHLA2QTFGNjm1+PCfG6
poFYNQK5SGYDX2HCg+pI6h1nWW1bcpgPeWW8akFzcBG2yXbGZ26A3ogNsvo8ooQxKcWQJDvsGqto
SaASWnzWmGwq3GipY8l1VSJMpQWy0oQ7bFwBwt/2aRp2xpwc8sy5B+3R7UlTbb2oXBsGoQYgm+fB
rw+ZJtc6gB2aIrx86cIK8Opq4wjzbShgg2px4m1zb5M3uX7yzDoI6659MmxgstFrzEmGGCq3I4nX
mtYDenFSaPyHBCVmmsYgSXPtSlIMI0lJjrYYfZBkqUnnw8jXZYvByu+lulc5Wy0LIao9hkRM+sh7
g3faQEUikiA4lPwfh/EM0rKMDmkXLyUKyfVRPR5iwmhCU4IqNGvmppZYiLi+dYgddBboScaNUbfA
v+YaZ0sLxroOxnpJN3lFwQq/LSMaNLW8LxrvQyNbgJQe5Jk8heWVENZOWyPmIgzZR0V6VDo5O+Lb
WjqnPwhujre5/ugaZAlC/DhNmqXvzBzWlWDCTiZrT5YGSJIpAOxFsMqhwr1MQKEWhFqfPqEhHeml
JNW2m90rIXniLtablii1uqUWcy+To/L7Im2uxYtH5sZ65ow4aJCmc129tW6UroPR+4ZSpdmYIyGU
HLV2lQtrIkCGTGd/WJuDRlExip2no2JeoBSmnmC5PXn+cKkIS91EKsgOxgQHfkA4jIKXbBCgVn73
Os/Rz1gFe68EW+tFuOilcg8BnCuumHVqCjGuAM/PfXai13fuZKCvB6Sc/JgjR2NwfED2Af7pzXMM
IjlANNGVn57dgGyNlH43caAfio+yiOSaZPV94/RhPHGgDsjd0CsVnwo92wUNV9ByR1gtYN4C2TP4
aoI7S/YH23SRGhvWlYDg6YtrtasmTpuTHLiXfDfaI9wv6Vdyg/qVfmbU/Ziro9dLY4Urk/J5dqDZ
RfRfXXtZk4PnINbUpsbFECZJBNjSynYY7OjA84kYtxkuJrkGsLIAVCzG+3TwoGK6wS6Gu0ygytYw
xbNRey920vBIRQIuC/nmajD3+AwlWXoaqZ3eCS1EvQ4gfS6zr9Ioz97Ez+ggPi5QEOIOB9QmErVX
2DFJQFFWRJWNNYOMnH2fRIypnO7ZteTH6IIZHbOULCbXtHaZeqgtGy93x7LiSICehU8Mjetm0Ocm
x9voWvA8ttZLkoIM76uMFn9DI6WCnAV+L5jB2FKF7ZzCssIo5wzYCmHfJenZNVB11VgyCdgr5rDC
gzjasOwaCcAxEG+RyvTD0I5vQ13WG3/oHmLp+fdqrN4JLzw7yO03XdbFCHs7c++OgfYxMtzbFiAk
ozkhQnDi5ya00AqdOpebPBgIv8Fa7oj0xYF/tjFj5iZmFaNZYES6VdO0maxE2wUMlLZIfSvagYIo
sag9LSXOkg/qOhlJAx6scqTf5Bu4JMwLkZGgM81rVWmn2VlLmGZNqvVbkic1CMria8QghazMnoxE
j/tRc33S5+kCugYm0UL4F6yKq2IkmH388AVeRlfzA9zDHOUSU1JIQdU1dEr5wgTwT8j2wdc/zciL
9kxIibgUAgRcivumUMnZ6LtFMsWlNZFttuSBTR65FAjdWHqI+LBkRQvyPum++RYhDfboEmYgxysn
VqBIPQTrYl5i/GJycCntImYjiw0nKrmDrf7UkI1lEhax1myXV0XxcDIUY6XA7Q9dMOuELAxf49l7
LwAIwS7z/VW+rHhtL8pjVydvRtEwlCDKwqd+mhHYU3+Ta6fZXc7CnhH/Az3AaXwPqLn9Q6ijP0fR
Y8tFX4lLTpDRXTQJYsCF/RnTwliZnVR7C6z5ELtHVipU4sG7RSR1k8Uc0zX7ampNciQKgQMytMes
fm8KNiW76z4rwlXDnAu9Yl0F4L8cR2NzOMUkmbDkyKfG6zhZ5PnFApOyknr+nczkJdwLcmkD1qx2
8mQ/EKFV+j49POeLCOgdp2QtgjzZEbO9LgOD/JYJ9GPeEtLFdO6Bu+De8vOzLv2vxZCeaCWLQZ30
9ZjVC/iXZIimw53LcqLb78LMXoga288u/dEAQmeSASamI70r3KHf9cXXiqyt2gH+CGAJZAGwcpH6
28Qw7HDwomQzFe7VzqHyYqrfJ0YLUD7+bi6Zn8oeOiIs5F3k1aS9tIFc98jmUysclHtp237paeOr
SyDuEbhVbS+VX1obv3YfC1//khY8flockwVWtD+yQuwHmcHIHZ3v7ozQx9Z++oh2VCuCr2PtoKDj
NOSOzs6qjX3l9G9NQmHhT5fBFFT+ufgoFLeXliIlYkJEiQw+tatWZmVvuezIBEyo6XMlfw61/e52
9E1YRMYwqaIU5jSfTlh1VtLXyoTJm6h5+8DXIrJv02Lt9iy7lVN+YCJCzuiSilUm8bsnHURK6D4t
JhBH0yqewPI3iXiu8vlHjHacmNJJbZXrv81uZexL0LmROSP+4n1lihUKjg0gl8drV8ASyH1yG1ti
EeLxq6w7Eg+L7y7JpU2y8+uKVwW8qxfXrkam4HQaayJoYZk0D72fQMeL+xkmOqKn2p7mhz5isk3u
5LWgR1Po6ddpKK4aybIkG1brCeLNrpsah06cePYTBGi3kstMEazaDRu0kXA6zZaz7+wENXEy/tGr
BShZUFcDAOWg10mm0vDmOcBGXbfeoqjcBmnE+oEZJChTucF99FoWTPJ6lyPQiBgj66rgPPmAUjLH
uuvxTkkrdeHeBxEmnYAkNBLT1m0TXYJsPE/Dp4MAAcCRViASSu2tP9fJBkXNq4LjAf3VfiyU/jIx
cNn5MUf4RJ2MrLTuhHV0LH04XFNIm6vAhTUlGxtSm39njkNxR8hQvprs+i3w2FRzx/upIT8RJssm
GXXBqoqlEcYtANM4J2svix7KwB7OU06rQwui0C1tTp+xLw+2f7Ar39/7AroE4I0ZvNbQ3TdfEHXr
aykT0kX9cr6o2V4ix5B21Qt8t5rdu7qKn/c4Eq+VuxFzZh20IblIWxC8kgcjaITlyO45u5JWB9Hs
DPvZJwkA4YE2PVucB8siSK8PWyLyHqWyP81cR3QmhcPCBnCOpbgPGd2099R1ZWp8iymaVDSmG9w8
zjapPcQGHEq3K2mP80kJi2jk1Mcf1tJ34FefEiAsynslYYzq2sx7ALgt9bR1b5D7mvuOcyznBrBq
PsgDMLCTronnoqxhbs8+6MsAaB7mn3fNmR67vpXstLW+cYLmnWa4e3BJ9uy2dmpivwm0tWPO8tBZ
5gso0zvIGcHaaMiadfQzUcfGamJIZ8bqLkgUm6ImTp2oHvqW+BJCniisndJGuFPfo8XYqyQqUewE
BGbhBx1KcjCcNOE+rC+9CTs3sHNUgSbb1dg96eLeNbBZ2y2pAe04bxjPcvVNzQm9gAh1kSNTtkef
a8IEmlbpaxuRCdkNy1vBCSdy3AevpRM4VMnZzXWPLjCRFMK5AKG4c4BzGTE/DkXViesEvTw6mzH2
Y7cDBDCSnIR4+aUKhq9pZb/UgGB4SoKe4Or0a2YwVY2rydlkZLwM0Sq+ZkMMpR1v+DoFAlu6hKln
1m4ah68yiXxgpDFS39q7m1XirpnI5smx9XdTam51qy0OyjOHLf4JXIONc6iNPnlQqnjI2hFcLqtF
VU2c5qzI2rd0+WPSz8y3QNRIioc83lSWuei7ofXFqUUpLYhd1swflauROdcBPoH5fK4aquSZbCeo
/c3Iy3lxdafhbt/n6JKxXwQvPb3rVzfuquNo+XPIoBM1VvHDyh7VQoyzhPB3nQ9c2qzkZgJyusnZ
HNaV+JlXarivhUKaRZpxUo1rHYkYfiufw1eToUo1CkjJY5FvywKyB0oUjcEgVdHSwur2Pn3yDace
0u+oiW308qvaDQgbRvwO55TgKZaOqO7TsI9JB7HB6Hv2KU18QoDd3DlE4/CEBPSCA8cPo4kAxCzQ
nrxAtGtXLzlMt4dS5NSuEJTH7jAk+X6Opzu/RNvT24gdEsO8nzPUolprq3BqG0bZg4kxz6ZFKoCQ
7DhWHuxOfEZ6n+0lQH9WcgT/BVAMMDwUH3NwrNUMxchlDe7ZCzf4o8cQIh2S3RJtTNuaxzbm0JMz
2r7L++bArIExha5xLvRA4pOPVk/JE5gdAhfr7uvokaUjeoRIrXLpxRk5zPx823skVbcR27siB1u1
BXaeiSK4QLsM4F03LGDKJrBtgZ98Q/pmvpmGii2wSmoYhFHYB7DrFbtlnYGD9g3np6eb8o6oxneZ
7P0uDdjsbBLslXPtspL1AyaAgeJtJT0PHjkJkj45it3gDeQPTg/I0mjCtIkdTgRu6XYWhFwxjjYW
4QXzsO9H96mJCm1tKA8CT6ebW4elv9LzdyFGSpXCJ7WyUVxjcmXMAKGIhfVvpRfmMVUVeMI2/lIZ
M0YFAlNGXa/Dub5atKyN9gUFdQ0Wuy1PsyRb2O7e0gnXhmi0bw1NCkMfLfredU1+cOiBZfNzIgs1
ZPo8LaRPFGgTrBozQ5qCtJzFC1oCwmBjcgB4huTKtIaPsmrzbayj/a0fRNKJUxMX5UVmab2dqc03
RfNSQEZiP6GR4+HF6OwaLK/O/jEWxirNE39dz3q064f8icw3fNkdZampF68t8GDwmgQWp/MPjoKz
Y+oblO+nasq+xLxj9LgT9vmLNVBCdzo9CILsVipwv9h18pmO9rnPeyARg7fxXEYeRlfNa55K1BKC
2IqPFgDATqtdVAiSA+lsuU1oT/Ip42R2wET9Vc3msfDGnfTNEx6dZMf8r6KS56wqSQa18i3DyRe6
osTm2t3XbnlI6UeuJ86LmNrs49AJCU50lX6b+2a51WzEScPEmM6Kgq3MIKwr8m5UbO9Gbd7DQV0M
mR4+q447E76gsdO9YTsk9svgCoc7tOVUFs+f82C1m06zefB9Pay/R6LfWXCs/B5xixh/OLMad/Gk
HRu/fouwnOOiqQJiPgL6V1HwmStvRFDnXGcrM/Zsm6Aks3YKmbKcuS26TQ7kauXjmsfTS1p9u+yO
/qRdsNkHhM9/y1px3/jVk9XrciuXdEVVGbSi0y+6bj8NGZhzLO45PXvvtTZThpA24tUcKbkuOAPP
3wwbXflY49FtAsLIHI6KolkQ03qxyWw3uZ9iggBAgYfDUJ4rbhGe68CDpCBiusfZW2NZ1SauDCtk
s21XUHdh30bEwNRFEOxzVekrPY+OwsP003iU1jpSVPuHo3lPTabOmWZCYk/Hj8KvECZOfr1xrdBL
uvZEe3KtiTbba/lj336DGz3c1ZZ1zTsirEZmr4Yk9MHSW/3gjj+oMZNHpGH52lH93eyXB9WDpOBy
cygfYKsnm9RxOLRJRflMFwzVfd8uU9GfhGrigrGdBxOStVW3LZ2X4mIGDJ5jW5vWcYO0xmDFrvze
fwis0tg7Cb9+pls/kBUVWzCGP7qUEXhcq2gNo5oho4oYXFFe4tkhkW7USLPJWNDWWke8gksKXzOX
+TadBbnVE/GYDfWhMfhwa8WOB2hlJIM6BpmUBy0mhUbaco/jgVujnp6nro1C5vXZdmr8QyfrhMRO
8iZymxlU6de7WPETl87srPrCkPe2doIGxlSlyc920t5PBc3DxkvLnUfr+GhhPF611msZDQ754Q7z
B7d5kJSvTsZ4XJH722nDRZOGt+eJoWvQpV8ClbBnDg2Q9gF5cZuT55EYwwqHfbcrjeDSZfo7mNU+
NOJyi4IpuLfc50yC5M7a5XiU+OTw6WrN+rTL9eKDk9Vp1g/mrPnnoQ4exqmKaAtq166iF9bTKcCY
msNmy9qT5sZ4loiz3UyOC18v1gkMKh764oecYO06w8Fs2TdbKwi9XplsJ/Z3tKoEk5aPVnYZ1KTT
JNeoZyNBlq/meRsslFFYO1NBwoFma9pX39oPN76LQXirkxJ9N1b0zfWLT7d0V2hBwQ01UNRn1kna
7pPnNTvH79SuIRl1jS7SC2uZ6XuF4yMgsiqi3dkr3K5WZXwp/OnOScjFqEavP8hsPJl+XawrlNZr
R5ahrld0o3tK9FFuLAnyODU/mE2ZK9Ihy2nc5g0BJEZKNE89gECS+rcmDsRX1uZPL45oogQM+pPE
7LcZB6VNYxyk72UXmZf3JaLJtBPFfaHEsY2WCJk5bfam1V+Y/LdMcXDHAZqhaogIX4QIGh16wic1
UQQnfexf45qLNncpFzhVPu63kaSeLn6hErGw7iC40IlGrzN5mFtaqhNgE6+F4mL3b97k7jS9Hy6y
tTMgm522nXTCNMYe5nzUeGpX+vF8HDRBG6EXCp21ov3Zjh8edwIDiX2nxz33R4vewc6gzJj3jjWg
sp/KZ7XMiTqtLo6qlcXRyQcGj78/vv2pWf7599/dvsQXEI2ggPA1t49vf/rjcyRT7HB2JKjt5RUK
s5czCEUMPppvPv7lZX591//6kj74k5UOj2r965Nu34fdkCH072/+6yu9pLjrSiC5DHw5U0bRvk99
QcG7/Iq/f75fr1OA5AAeFmz/8rJNo+44M8ndn698+/jXJ95+k9Z3PuIBLu/tpWNaT1yK//9dfn+r
24W7fRjnBUlFBYjS24e/ryj0IvKeLAPsrPYc9Q7NhoBeJXEV1wyDFjFcLkGVYmho3hFV0GcaJ5ee
HXM0TU6SKZuuaRDA3nMopmb+8oCST1/7oxkcEvL9XJ04GkF6BhWbes5Y4ZLOXNuG+M6RH3hPSXIe
W+ywSUjNtCSpqkPA+N4krjNSAF4mSNJuUTwj48Thip7FgRDaf4M5qSMwybsQmu6Dri8jk8mDhKt5
BbDNe6OY7vo6+b6MMJpJW2qF6lRZMxb9JbCndmCwEYeAlgSrLWjNrVZo5MHh4spmHOQWDlEgjR05
hOwnQw583GJBTTwUApYjueuJGfXnygt5YIs5OOMwp+cK6WEunbsaUCvqQDAYFtlM0t0pZvEEBcWn
USITdV1ieisg0kOXf5sbLm/JiAtr7kboY0HHsH3uChPnesq4xuOmXVnZeGBj2wMJ3NFII/fKxS9H
Lw/+0Bs6HdAm5niPNCe06NmuAGJloSObHfi3YRPH1tZpp3dkOZwcum3kt6QMakT1jjjg5EAItW5X
L3nm/igHCx9uPf1AgNpxQLRZuK2yXyWCPdBQXb7p57dYmE9lRnlbsZKhcq0IznhVOl3QccYSZOBG
0GXYaNLZD6mKNoWRACRtGKAnciZciBTbWq94vfQuioh1biY6A7ZVZEuUCanIGccN5RnGgUj2YDVr
6q0eSJz17PRpiKgrXBS7DHve5wx8ZkFsfa433yZy94gwYlPbwDD0t12hkfHhDvdeY66l7TzWtDhr
yA9b02Mqn8/FA8vYJhgRLzidpoEwBrbi1sFRn6MvVbukdJEtshlb94VQo3D0iZwrkFFvO8KR0OSu
UQ/PiIvLczcHL+1cHZ0UA80oL/PE1NKO1bs+KnfjGBns2c7ztjfNE36m9p9cAqgT/xD0uSZmPgjs
OOAQoyw60r8I0ePInjKpaE5NE0OXvNeCo5cyWZBGdsl01B3Sjp6cqrY2hFoQ9tXF0dYXdIVzVRqh
Zh3axtwxQzFCJQTB6bkWfLHHaTXGXn5OuRFKr31kKfhHvMSf3BzmXGjUuR0s38ER/GfcwyyLxp3o
0R4YBKcHzcV9WdDOW40ekzOVdLQGiYCoJMANJ4nlcbKC8h8u3k1Q/p9qSJf+B/8tUkifKu8/L56s
ZeKOWOyh+XbTucrMQ2ok8YHKzwgDcC37EonzNuJ0oNWUDEo/uuc5Lqr3v0hI/4su0/rTpsy1QCpq
L5J3HQvRnz7CtJwmu0k9cVBVNAE3a+yD6hjP6yyCQ5u89bMod2XmPhm+qE9+aox7SbOlr+xDhY3s
1AddfU9BT3KUP5wEghn2q4wd3YgJKBYs0yhCjVO0wEVt5+h3Q3vCzUPWnMc8vNGYSRdZVEK1NT5c
v+/3Y0ngYQCu5fY/ufypy+a3//nXNv9+7y7GNwypGBUwhnnLv//l3lU6gJCuj8XBNUzShAFqb5Ig
naDXkJhBPDi6+ua+h7FsT/28d8zqkI8F8/2MUMR6vC9y0e9zfbD3hpP3hwgiCNG/5H03+B92GdTc
PQanRxWV1vb2k/+fVTUjTkJT/D+omj+ocD8K8DS/VNI3KfSvL/q3pNlDo4x9R8e+g2wB0gePyr8l
zV7wL2pcoP2olxcU3V+EzcG/8MTjkfFNFqaAzu1vYbP3L/yA2OVdx7M9Hb3c/0bYbPzpfg8WJNsS
RELNhE76T60+h5KkyeN03lezGhb2AYd5uwWsQuDrpOUEO+FmT7HMhXUdOOCrhuiYpfTE/RpFwOT+
CMB920UHUtlL/sE/+zc4AD+cZ3k+Ymt+zb+zyqA8xyRMUeForTrSzYeO2hMi53QMGTpSeu28eZls
YBV5vzNyD/Tpoif4y/v5X5aY5V34z32Cq4PPlKAfB3vN39xkHTzOvnbicT91tdzp/aRjkOdIzZGN
3ncEVSRb5cJ6IPXo57ekLBDh9Li0tFc95UfMIo6JgfHIZoCyuLPRssmcXlt2zbqrrVVRiKqxZSbp
/xPId3Fb/O1Hh9hkMs61fVTwevDnMqEmX/aT1+0diwZpoF57L6s2poUYJBJ5mIz04/1c3nlxQgdf
b5y1Tg69O79Lnd+y0zg9jjjLbtd6TpFe60kD/qyj4Wja+9SBsW4R/dMb+tNoxs1RBu5M6ffORbL2
Sd7deQXfpovlF3r1w77qmVCOaBeErsgeVOYUmrUv9xLH/mreG17DBGdUqB6tZEL/mGC5y9BH+9VX
E6ZkGNlGunVnex3FybCZPI3RqsgQWJBSSQaZX6RUis0m0vMBPj3Vq9FTdfhMMJopwqjjFAdbVY9C
aBdtFGSnl3xOlru8MwX5d6njh54092nDL59FzNXHrLp6hG4yb0VM0+e7JNfppcy3an84uiqu15az
XMnlsxvMn25yqQKINN2s5C7RxKJkZErf2pwgjFTcVZ61MTSdTLqWAGNaSqLwaKXEdI+zCBljb4rP
QJTJYcgZmijfiXdmpK5isN9KfzZpw3OzRCagPvDmOtnT1jK8qq6DLLl26R1ov++Zvgj2Ez9dT5qg
reOc+fKJ9g5SndpEse4xyETFVoSuhcdVJi+2QiUn2bVRrvJUlda9l5goCubqUmNWpwufERmbMBAP
5gx5K6VkezXgtMT+2ba1VV23065DpbgKBmZRFTHtHLrzFfL8n0jqwRFjBVgR/kGSHCTF21Oq9frn
Iplofb4Jj4Pwnafa1iD3eMNr6yZXp4gfqsJfE11wbWitWLXlIXAJnpRlwNOJHfZgmnBLb2BC9z/x
IqupEXcDqXMIwuAHWsnr6KTX27/kBm8TvXtcEPYjmPyWIpSsW8RZYZvO5iZl2NPHPccHVyOddGif
bR2t3UQbVBPpBo1atl38ZKldgAZMCwJLuXbeUpfWc/xJKxslbvZMJg1TFCcOY4X0w/XpfZZoXVI/
2MwmQl2PePFF3dV4LB4NVtxVGtcPkcGNWAz4sQyXSFMbBg8HNfAzZCYPpcGyXPnr228gJEHo6H4f
7QFrBqcn5G4Nqbd6D0lwed/n3v4cXJjBzXBvJcPTMOcZzbaaETZvXckYeW6xv1YsS43Wpl8HWIPR
uCbixzsUA8yRiCj7Agk1ndjq0sIT2mCKXwdOdKILwBX27WKNFGajyuXG6D2xCWYbXYvIsaA2ZbZ2
hvk96Ze4cX0JHKeDMTMXX7Ujny+Wk3e9Mz2n2tJGHjlQTed+zl4SSDRHc7C+QZkmA4mSfCvy8rlp
XBIDh59CNRXaHoruZBheCnrSYaU5DJ/p+jEbrsAZoV5By0h3KEBBB3DxmdAwzL4ZX4hYet9oHXFE
bcBb6iMpvC3jpY53sQXXstVJdwy7obwHLUpTqOdW4m32Yswxt8WvBtQSapF5FtqLrfvflYOvBnHX
fVMjN2qM0EMS5ATqRRmsbH7C+OH23lSK+6MMsuu0NJM1HwVwsqvbhfmueEgGyRkPJQUgXBeDqVEZ
J92wvzU4XMI0m8wNzkYaFBUKr5HHOTn3kOUYB7P92imP9u0dIc8ATdAQb+ZR++mM8ddmZI2YCA/3
qf7CMUvyUO59o4IiIvjtCuDEnI47VjdePR7SXU4AdVzwHpW4ncvqdpuCvAFCzXioJMncaxi/Ps9Y
RW30QGgOr4aF2PT2jahSeKLHo6Msc1Nzs9Mqli+tX58tgjZJk+ZtZ28wNwKd1my2EvUTj0bf0q0P
PhIMqWUt3m63CBMGoFm6+GxLEkGzWIflyYSI8evKk1+xgforhFZX1GOElxvpp6mzAVUtm4dKli4y
U8uwN7Kz40CA6QnpbgVprONSKVguSKFmnWJSipBphzYcr1Wur4H2D2stnzAamd+FpesrYNNL0kh1
sSJyagGzl/wOXFBfH/nHjpnqYL+22ZJKN0aH240ZTWzeUqSfWhTryHUKVG5gBcq5/dbJCDoAhGdS
Ux9vdxHNymGNQR9DT3puGkRNtGVJwePtrJcbvCUTDK9Ufj+hPw4VutuVS2aOr1B+lQ33NtIZeM1u
eTWzAF2cSLdN774vRvXAZFHBoLSsOahcclgF+kT/rnZ8fgb+rcqrYyrq70XsoQdOkOsQ6El8K+q/
nKWYeV6oL8EpWre8UE8WUSFf3OU7T2VFqyw95zgBKrZVPM/TKumjp550uJWTwzgsK6tnb2BJ5sTI
+XPZOIDpbjn+IPcQ7DtJnawNbT4bdlHRKUt+gM7iJq7q55ZrG/lWE3oqJbLd4cPOFCAv1dVFJdjQ
bMWg0KJPIWj7tmMbgMvXKoh/JshUwfMM64xkkdDJra0dOc89v/269/PrrQ7QRu77UWeb5D1ZzbnJ
el88TKJUYeRhxbXG165mU0lS0EhTm36mlXqvbO+SO4g/y+5+KpE2G6wuc5J+FuMTxuY6HOvoqo3c
XMj/ltL5vi/HcsNWyzZIlwCgKAMqFjJzztEWTWFM1bJerpmliw+8FfvbL4IgPMUYFmYau9CsU0jD
4f1O60QGtMWWlXMG8r2SprnzWG2wpXBxf5UghmRqWufrImAdIzmBUstHrFghZfeSc4UPCIHpNo55
zMVQP/bd/BK4UDGQqQj7wUqLjQTlidrao5AdSVvGobu33XjdtsC/m4YbSUXaBkAOZO701FgPU639
4FCCOT/jUVFRl+4y37yjlb/kyY6vImt4IpdllWQA5NYVV6cpqyshUNmqJtogNB/cFjKoFYPRWq5F
q/R0XeURiw9M91DzhpXIqa8shx8hGY/w4zD5LI+sibJDJE4Nno5nWRO8mO1NP4SvI9OwWUihV+Qh
hZgTdo72M0DMTyDruE/nGrN1tJS6oT4LInMMTALC1l7KIfv0EEXQuuX+KaWWU2x8ct7YOlUQrxu2
4Kkw34gkI2sMexPwyTZusWrqzbSblzp+tNtt3mVPlYa/0pr4JYtSoBueDq3Jqqxh0CYvvqT7Ze+D
nOuZxiyg/SQhMaTwzVxi1s2cG6Zo8++tUl/Nmk5nLXnMLY/rmjivC4m4t2ZSTt7bZWFnWHEn/dJD
bANrTg0v2JyR+fafUcajM9u1QESmIOOxJsVmR59NFqsoiz/95fvnPWqCFM6nPgybzM0vqsmuSVJc
Ku1bNuLbMKOFtnnbR8tLJzCvIm9ARJFeM5X566JkH9Ka7ojQl+5fqZubXNl3k/Toho76Vixz0dbK
oZ+UlIhoZW63X9DbcBO0dV72G3euP/JZbHgoT96yqN7quXLML7cySJrv2UCm/G0xTgz/6VaD3Bbx
pGVzNRL9S2R1fFlqUPegszcFnGjeSqXa56ChSVzAgEIK4j9VubyMRXtNFnGdueu98WGMn5lJrcVM
mREIdmfGcXIVten3W+3ruUSsRBp7uKWhCaEGrxaQK+sB2eoy+wQLzNO9NPnb9B19BJt2Twnp6tFR
KvkpjfQaRw3rJS39OmKug9S6tI/G1FxQ2W5LNbH/+Zy0k6QFt5AS+LGUqPOy/M8pUQy1y1AuX6oN
pt909N6jniWgafp93DrXNGcjBfr3mAXplyLhWmNkuXqtTUx8Q9N5ObsboT74T0oGT2NhsUZ27l03
Odfb7jgvs2DTVQ9orI41JTgHCtlhR70wYLouc6pV6c0/KFDW3lLFZ3n0BIiBYpDfHeHvPSqGy/8j
7MyWIkeyNPxEMtO+3Ma+AQEEZMKNLIFEu1yuXXr6+VxZPdVdY9ZzUVkQxKKIkNzPOf8GlsF+UtjU
n8S6+iL9pkqkDWHfQ0ETrybeELkO3CcTFyYfFAHyUjcuUUUU/xF0ULP8jbCElVi4sHDNK2x2Lfu9
nPueOyT7JExQTal75NCPqJUBE6liyq55Log39Uq1v2QzRUvyU9ULUMhuuU/T3SfUwxZ860J9Nv4w
3yUkSaycsf8Q7Xsm2TCXr3mOH7MOv4ogjWZyweJrZPgHrO4uAyKsjezKd7PhWGuTKTAIwx6nGCIR
mk+MUYwJ0mOupd+qRcINRi1oz8PMarecx2oflrZ90CcOq+go27Pi2g/+ZTAeJ52Qex+ZwX4yu9+U
mu+YvnS7BgeWwsm/WwuHy76HI1+rPneIccuIwI5o+U6JNj4NcWYfYU1WepHcVVV2XkS/tvB30p21
g6bJNytxXlrd/xUHwb2Xi2vucn0JA6Ou3M2/ShgPe9whst1DprPEyP6WQLllUYLmbB811fwxd2az
EaYOVoO6ZGM6LYonjBBMD3aGInVigAOPmq9DzQDgOptb4UCZAJv603SKaOfi/kCZR0FoVIq1Ev70
xHTprKonMYPSAqfEF5cNEsW2NtJ/sUnOWDWJQiR7CXoipDntq8S4dFXQQVwieUQaaJjjyHoo8+C7
Dz0CS4d8k2ZoZIMPU8h2H/ZcNV0U7kb4IWtSMS9s1pfIpxJr5vxoKvNSwAcudgeibVIyqlf+JnrN
l6TOcw9wWvaphwy1Ankp2mcuRoEMN6lOrVehwhpBhzcCMwmoUAV42Dh76EZ9kO0AquEps9CsDVcA
K6Fv+8I3dgHxIG5SidPf/1QUnie9JAljNZizsaoigZpqDrkR6YBdeM4BG614Z8v+xVIvvRxEaFKs
YCPAY5cbO3R4XKlGgoSork55nzzgbOHu9KnrTz2F2Mlz2nYVWV63yeYJtKZboGL1j26Y2yT348Pf
N/25C2bQYMiLKnD5k9bEPBAqGh1wKFeZHP/9aZa7/H3nv5+sV4DqImNcblt+XX76+zbw+n8d0nLj
3/f5+47/uO0fz5oUEOp6JjV/vb1ieZP9oqP8+3WWw2s8L9y0bQYx5X+PLNTzU5xOgqkhgk4M8Thk
3K/s4t8/lOBLBMl4tIScToaObsFytaxZ64WNTXyN7+a6VpILhAthc84gLp2W3yPPfewqX+5CoyiJ
pW/MPdykvWzL7qTH713rtTs+y+EUdhGScBhh6zzO3VPn2UR7uX7rnjhu57TcuPwjJRRhFHLayoks
7cQULKKLy/D8bEbvFOWpf1p+Yjn1Tkmlr9FoQ9sxmmtbhfZOTJF50urKPMUMZE7h1D+aU0AmpEuH
iR/LZ0bpW4U0HMeoD2BhdHRfXrF1jYKwwRym2aCne65b3iD8hVWhDfB5UTeKgNS9GBMdt8wylCiQ
mrzAfsk1N/jqpm06WSfC7OQmwjtuHYWwY0zy/hy3cLd2mtz1glb+GDizjmFBmO0lkO0UEn5gEuuG
QhUBCU4HDQHicQkdkw/yxLVqcdEnFBANXWdPgHbWP1Y9ntFGU95rPpzisg7uQ13AtHyJ9Og05Phm
YmmkyLkQphpjDg+YKuwmOMAZSGfSJBi6eu5nE2bXSimx8Krr1m0/09LkjDuzCGYnVO3VHEYPI/bx
VhddZw1fWE10h7mDEeFn2XnIk4iNzi93xLT/Nif70y89e61JzWPuVHwFDayoRrafUGz7sR8hogFx
ak61F0l7ddLuvqmQj4pivGBzTbvisvBKZyAhE/Y8MMFd2Q6bvhE0pdYwbobuKzem/qlpGmtr2STH
Vcg9MTjDNZsTws/hL4VGfhydAUdnyHZ1bomHsfAkSzUV4BR5h6JGVtcCSB8K5f3lImoC7EO8Jrxy
Y9bx01i4LkVLZp91BEOrKcdUO7K7bhU3GEUO/rOjzK4CgmTMGCevsrcqcALE0T4U1Bkf6jXGrsx8
i+m+LzTj4KUTzkjk+0pkuGsb6bHjR29SkopnNz2uKK1AQ2NNRww6Nw10EJ3p7Sq0+nfDrkMmMD2K
v2cTOQf8A/NsDj2a9Wy4VK3lb9vKRzRUykOF9meFkKlaV2H7xRHQrxhhsM+s6uyguyt7YnhkAoGW
kYaPmfbe1mMSvohIimKEQUGAfCJBzB4l8IQDU9xns3fp2w1OcFT4eC0zj9PXqQ0fSG+dYyC9jdW3
IRyR6pPW8BBV5rvN1rjPqMQwq9K3XYhGM8yYIaY1LyUJG07deIe8BfWo78Pmyu44gVCh1dBppUx2
pt4fHHfeeIOwISK0pNI4xrsPS21VR/aDPoS7stFaznujwOJleHXb+MoY4cUN/X2Hyg6bUXmF+n5X
GN4tDBmJoHanXk0eGm2YbgjLPmhcGam46bnTxA8j7nD39Lpr1YzMsoxhndsVuquk94+lol8O6YGI
j3g1T1ankkbvvTZI19kAfaOtByy1xiOdygejoY94Tu96wzprOcqCBNLAvR2n3a6OwEkMZBBmhG9S
E160nExJF1lcOWqPTZH9gsrPQLaJOG2hJ7rGfTliFty6jKsid5gh0eE5Sl1+qKWHLsDLH0zH36np
XOnOzREh4+8igG+het7ZnC5ZyRShmMdtqJJb0nmsNzMa3dqq6oMkqWUy41tbFXdBOqarqVOzx8B4
GHrcYRQnEVHs3kqyes3gmws1D1dO6h9hgmCGUZmrbpiTbVfBVe1tKCwcQOw0+zAjtafM0/jOHKZj
OmoINorsijSnYu00uq0givT8aPXwK7SE7iyF1hfGkGVaIlW6iNDIdnJfHdt5Gcu1H9K9iKbfamge
WnN4nabgSiW3CXrXXWGUCYHG389J8yuc7xDL3Ujv3LPU3fC7WGNmt04EdueAe2vSD3+0PfNe6Rxa
1zoFCKMKcyTZXQtWDgVJJiICxCz5XBUQsYCCwumAM+4OSygQDnrEAqwvTsy1WfVkCyNtNr0rHGV0
HGxivjM+5k38aSkBdSjuJyx8/W5a6VTxcizW0sg3mQHL3ceXiNxu3e4+03hkNiGFuW6L4AK/6AP5
PWgYE0ZG6yAlyDuzLSjZ/dyYd5Wobq1rvJMk/9Cp8r1pj2FffOApeHDUKW1E6e7S+1p8aRHRadCi
hyhkly4uLQh50xAbh37f065JVT/AC7mLZXabNJaNQIi7tN+gUfyITcpgU9YHjDleh8h89JBtRS1f
PX7ojLUc+O0GZTnmOPdjI89ZGoEDdAe7b0/qMy9qUkdm86cxVlcjjy5mMmD1wPzA8Ri0z8I8CbuF
E148evhY1BG1GpSkIV1HaSZXs1GmFOSMqex03jS592TRc616rst8HldJPG7Tun7VdOtcMI8obftV
fTXqqRL4/1IFQTIZM+u71P9pZ/qajh1Cdd2/hb77OUrvRjxcgJZkHL2XnK+jQ+47cQ0NeIj7xosT
xh8OKQOBH20Q2YN4wQ0wcu8YzYg/teIUGB0cJEhErj3cMYOHhm7sfEbgHUoObXwfJyTGFqPTHHoz
oc4bEkR+MU95mp6mKKdn1FMbZhsqGHxEclzB4zl40goQCpaldp/nklb1jInUvBn44KeclS3xHhu/
+FXO0akVV5+hTo5ez0nlu5aSNGTF2q+GlQwWfwbKVNjwbJFygtzfWRpG/XftaF4GLWMPTHGINWT2
NDrTb2ZiPyhVNrKqPuvk7KechihladAN/4gFeba1i/NY4KSH+7YeNOd5luEOVTVONJn/ODHg8BRh
pGuV7sLGagSxEcxw72pP0Ow6WkmGogUGNyiDiLw/u4zXjKA+aVzMg31uEX1uy/yeujrawOaaYcOG
70RT/65GTEbaJlijunc3urGVheacx0k/pBX0eFG2CmWqNq0/fjQZ5hY4WTGq5iTUMyBWh6FydSkM
PBSYcvtYGcbQUMZm+I573EIxEl03jhmuwrKijXKit0HjXBtmA2CV8mAMhu2gYeCOdm3e6F1bo2yJ
mxVfx1Hz0hdroj+ShYnTmU17Aatno420VEWdv9qD5Z1dg8lxqj0x4X50NWTpac5G747MaE2ItPY0
nIzUeJooktTkBXI7yrU+pB3Ewx4Z2nBINf2cjpm9Z/X7NIzw1Ym0ZN9W/VtH3OKO+RKc7rF7FwCo
MZw6I7kKMUMdKzHiLNnTKxyNcMDZOxo7tm3vNSF+9CbnCFqjH13A4DTDtRYp+wBPknEbm+udOVmc
80P3NsXxrtNzQC0hY7QtmGeUifaCzRKfSS5ftH66c5P4pdBbAu29EY4m9n/t0J1T09kPrrkuJvMh
C5mbID2ogPCSLTBIgiip/8ZkLl8h4xswZvTjm3SC61D4LyhSXSv7sGfqa2o9V7lZTAW9cFYkjylx
5UNoH2yzeuu7BwP6pm98yBnklf8meBHU62ssC0Dghp3r9M866DsGCgMSeWcFxstUTJYMuxybMayN
DUe2VQ/z2bvNv/4Ge3RtU97XpBOzywE+F+uGE0TnJVyeXj1bQuiArIx9H/+qsfz810NNtGvqCIS6
SwB2NeKFzMsJJziop+hKcM4wXE9et514Oip59atplRsreZkJZOd5IzmtTBVqwJ1DXqOL0USHRsZK
yFGNVonXf7dOspuPhQGK24rZWVBmGAPBxordTcXPFoLM5Wf1N/6ryJAJOHOI1oRZzH0oUg3ZIT9W
Qq+P4VALbWVhEaf+XwHv0lVAx9lD7OJxEdFvCDTVn4iPVz+ryzHgeVLY4XWP6TQWUs3ZtB9Yh9YG
E7u+1b/VgZUERANRMuZNhscqNZnN9TvUnQciFQJ+7YuAEQ7y/nFfoa5T91CvV8XVKRZw43kNp5E5
yvjw3cKmWL14hdXf8gYArq1sPIIljzA/1dOp41Ivq6m3A6N9ee88h3T2Ed2WenTs46YBkm0UTEy4
K1Y9a/XxqLenPsJ/vdWAozJHqjnmZnKmmSB+IgFYE6O9Zf1G+MDZxm0NCNjkoc3iZ3UfJejT3Q+d
tsUWTDO4a5P9uTux5Xs9CdchT5ehYfZNZNvMsZhQyNjbqZsi/iwa/6DuQsjKZu7oULAbs438Uz0V
mjeUPBwNQ/eprj8GUV7VU6r7BOI+nx/UPdQxleJ3fP+vg4q4UR1whO+Veile4m7oU1bqeZs2xvJy
6uncocOs9N6C10yL8hTMhyEuqF7SrVuKS1ETwAaI5ZeEwJsMFmvi5dHg1hsyapFY1nLTmyAdkZV8
48l9s7iq0kFDYgTrdh9HusZ2P10XAL9q02+225s2croWDpK1uLhFKTHbeoF+AsTcHEzg4FTnXGIW
rZecipD97tIwHPEctL+roDmMI2j2LNBBlVm4cgdHHpwaqYNMkX3+ShnosdmYj3QLHzjvFQDu3sNC
g0Cl1nHy3bNJMixToIgtb7ZAS0UMCQqhZhI08khgSRWJzSI+WlH5LHo8zGcftg4eYpIah3FDfmpE
/6j+KwJpbitFE1NUsAbSkImqe4c7h4fr48wmgnFE/K2jw98l3ieW1HJdO9OPNqx7kBpG1HrC5Hum
YiOgwNyinHqx5vTNKj1/7coa+ZXyLWaHqN4np33OIuohXGC4Uk3QJkt5Kto9bZx+9BD0HCe1YdWp
CjTDXm3tVtSefqTflnE39v7cUySorTZ1UVw0hVeSQcenXQCY1DZ4TGIdJg0JEp5f8ZoZK6c3Q+Gp
mK74IWCshQQzIgN9hc+Cs9ZbGBRNmX3addJsyXY5B+bA8Ze/hS8Aa638Df4EJi4tFRPg/nGojYNe
ACCZiZ6t9RBjr+pHWRnlZbCzdBMi6aktGyUjQEvrd2Jtd/ozORKgZGb+HooOEFKWOAoDUogoTA7S
otdZwElq50PpMTsoYwbdODnEqza09nPYgsTmbMOknsF9n/aWK8qdOfZnvcohwtb6GRW6zZ8SfCkU
mOmY4rKM8PNjITjMhXkloIqt9GqA/9fvkhHDS3zfkr2hYGgExdU2F89RSJG6nOi+F5OlVLrIcQJn
a49htyvoZCasfDBNAfQri6qhwgJ37tQpjzDJpR930p0jL+7kWMdJ41vtep+EUupG/AQPpTMNd7hb
b4BVnAfdOwVCe53D8TPxZ2Ob4Ny3vLQc4V+4mZZsRxP5Rm9H5VGnvnZKFWRlQyIZLXH/RSuo+koP
HiMXKzQ3RQcry7t0TlAxRESOoeNl9uW+5qNfr6uBwWmXO7teOQ3MyUMoyAFLJh7ppQ4KfCoqGGE3
SzEzBtboFO/yUSO8CybDviRGrigZNceDh8foFJ4s28w3Q3/MO77b5IcTCn8lmW642LrvSiMu98P4
ScUpyCmczD2chnOLQ1Q4mj91A3AiHvILfSAKzXHOdojgrliEfoJ3xyuYN8E2tqtTF8pr18QXw02/
/fwuCCiNZF6jDMY+bLkWwo5zWyvGF7gu3bpCzQf44K7MnibC0LF1Mo646ZvbMYa9VZTI+RSl7w+c
qgDFhSVVCI6HIg/NZvLuDtadQb3v5VBEECVDlEipBhtOJcY2cRDrxBlRGtnuANTVU+jlyanzUcgC
Fy2gQZ2Dy1F+vGcUTGvSR0CQ+E23xRWZ31MBgxCwB+CGC7irzPu2s16dlAau1PZKnp/14tK7cst2
sNNTF8xn6LIdBmGXWXQlfla7LLyOescAF//ueYYXV1pUZepFBpDoMjR+5JV4b3LnOcNGjFaUWkbh
7gNg2Ywks0i4gAuX0yz3811Y6L8VfrYQc+aedZgXPTsWvAlmxThHheC09Gh2TMxScqH3YIqk+twx
Yv5m9T7Sl+zdNDDBqZRXUBC/aUOMPBZQ2+wQueQDQm1zJK8NpwUnZMNHPdFdmpYOVB9/xFHzFqsx
kNPD5ElijK+I7KAaGrObMTMjKnmH9ViN9CRWtk7jiC1bOQljRvIFQcwCVCVeJGJEhhEdF0IHJ8Kt
h8PQ4ZFIYHdwKTRfEcsv6O+fiFZJGB1ygrg9byJRX5KNnpx1tN4KKZotFjbPVRNI5OJEJotuRN8C
00OkyC0JqH6whPOeuuZn1TUfOvnUW2umBih1VD89X0GAgEVGa9jvf2BGzMRPcWjWkOrw8IbT06qU
rGilBDur5YzparoHu/N3ZPAcCsC5OmpeszHYp+Rwr2sPTNtrv8vUv/0hTw3Nr7L61oZHvDBLuztn
BFVsF8gvT9y72TROuqJ1NorpSXj1pk0M5iZVD6GmqSGNROW7QuyQlcDAAbzZTlPyrUBB169eG3N4
zoyAYQ39Rj9x9jIIJj+kch85b57KGmMwDZ/9BTvDUnxVieBnPcw/h5EFSKRgnzLA8scxqghdT7r/
74TmRdjyH9oN3XAx1zahVnu+Be8c1vC/iQdqkwsNDmyL5zkcigkrOUBRkF/fT8sNO+gziiS+4IYx
oo14NZ2D9cJdSDs+pFIDdVf0KL1l4RvZ2BVXSaJo24haXDXFZPQiyiKE08flNycc1emev/OZyFMc
uXszbt27CU8gdpNTmnf0bz1wZKAAPNnJEw3o0xzxuf33N+780xpfJfeot215jsF7/6dwBhqXKDBd
aA+0aYechQO70LtAmUZrbM2rub7Lqm8Ep/4Gt3MsL3wDjxZDcS4ElgEunRysAMoV3D5putgbsLNi
icvSb4qQXxI7Xyrm4MOXPYQTf9c5fHrLLsqADbNC7dzj53M0YyTedciFAAU51JJvVTbF6jwle401
Ab38X1x7RXAoS0ZBoZyuVFlvQ031olY4nONoieIemzKJVjo+V79lMuOWl9v/z4dm/dPMX31ovFHT
cn0UjME/PzTf8zOv16zmoCUWBLgqvM1glMRLs5YpLHesn1sTWGwhUy70CFCXo7AZx6mthYbl4onA
ZQ3SXnrUgpE0dws5ZqE1zTOLh+fiWmckOe4oGJf3+OOtYz1+ZEz69ofNZlsvvQmOO9MiKXJDNCQH
ZLyP5CmwqcbHWhANylBaXYH//Zzx/u85YzksGqgwfJiM/yeoLMJqxQySqDnoemNin4CRrq/MWtgm
Ci0C3+oTmNusFbqZMhP0k/NC0tMsvsqkUCRwxSYPp/DBqeaLJb0ti99hdlnqUN40FRTLpWAY5fQ4
wjQQalOJ7OJ98vlksBW4lXnBCxqMW+BAsP5oJAwOYETB/Ic6hMYLyhxtRV7pmJkMzRajWoIufJhU
6QjDIx8Pnk4G2TwtPKQUu8+T01RH1yddblHW2bER7J3EPgpFxELkVq3xLtp2FuOjhBYcP0fYn9m7
HsI9iqaXDGrCjJsPegB2V+AqPN2dTMIn5xs302ADj5sBmH2UMLE2//0bMXVPicv+cwHzLBPRioUw
w1LplP+5gDlYplX5NNSHVBBT31Os7ls/HTcmsRZFOdy7s4t7S+uxlcru5LoSpVYff7MnVx3EZrON
XibFqasUz6qU5RmbyztyoF0Cx3mQlpQ/apPmvwS/+rMoNcbRdrtVgzZ2i+nsL32Yv3CDeYd7thua
5GYG+befsXAU2jODDzbUGlMVxSrLaldfN8K7S+3ufS6qajtJTC51900qHieuf8lW6+MEH6l8W3ho
iduYwEgMfB4Cb9y2c3vWZKvv8J8lkb50zqUxOGcHumuWWQX2m9gd8dSXvhixd+9rbimNI2Y5m6SQ
Dw2zuoOF2SSFV0M2nGh02ORwZzfVwLgx14stSxviDfGuOPiedBl2suApZthCZ7NaGOiO9aVW/Dqn
RlJFmlvn33kQ7VqftcmxqQIXJtXyd5NCzqq1R72PvnEMxvoAfy6z+VoKyqiorq4GgomzH6GW6spQ
xK3ac25zWF9UXxxVyU8vrY+BCF9YKd9Va0oXba0nNRuK8/bnEDg/Qx3jVKeD0ttj0YCmdM8Y8iJn
Kq5Ao0aYUd8So/CmiEFU/GubbKQdHMZvux8fZVGcTT12aRLh0CcWVfgcfE1l9BrV+WFhqrbxLxF1
H5qpniumhyC+BkkxoteiwCXM1rZ9xpkyxyB2eie2WkYnmsjyUrvejcgDqgJIUKrixOLEVGSQfA2p
/OLn8dHHeSwkKcaiBu5U31H2XHR60dFH1vKABztzeO/mxYw6FIEOr+NwlREXbKs0BrMp5h3YE9x7
u7p1Bnx+iYugr1phKtltAzFy13TWox+StKtWIW/mxfVWvibS/Llc4BjZIHMsx8c47WEAVBECGGle
q5QYC4I3DHAVRdfGaNOvf/jRcHUsjcWGvge3iXTv0JP7Wk0ph+8kJG7aIsPTn0YpnqpEXCelm2iB
klvaY9wM4BSFOZFuqGk1hueb0DDWtSWDP213qzE46Q1GATPlvaHoj0LjgQT2xslw6aJfTPo1bTlt
4/hsGDW7B5hRbvnnyoXhn5Icca75kO25giRRlj+HYt5KHyFbNgBcg4y/dJkwzh30NBIT8XbJkmtq
Duh+/eEgzIBBj0fq6TD3IaakHiMLQo3xLmY/0QNnb8/x1aG3PGqZm2+qUAcA9IfLMM0fTjaZz9nM
LDnrL1qMFmxGxNJ6Lz4qSzCYQkcYwMQpge+px8Wm9qqW8VbJQLZN7F0ZIyQdTKvf0qH7WDxugNbz
PQprB/gfBw+B0JopaUunagPctRXEHkia5cFrnO1CDGqR9UyE8/FNbEcnDk+wyk5WVsldpuFBPyfu
ph51C0+W+c5kar6Pew0iS1kei3YyT3Mw38WljQXjbF61zsBHjSg+vB6y/WzjzGelP6sJQye6V1Ii
nOZ7NLnV0ZgxCNOwTlDSrJPnNX/9BGyIL1Vx0kz9cTZccwd97VDpFsafrnVzAzGfgvZ1kInLfAkq
Ch52OAwuP7aAQV2b7EWcjfAVpXY2vfoM5WE8yHDWzomXeqd6/l5+adQty08o6gBBawzus3JKt+zj
DgRA/26GvH6wbS84h92MM2Rp/UhkQEACdm2YrhabwCgcoKlJP5M8jym4AZ1lmO8jz0sPeYqoO8lJ
+0hyWZxzTA7Wok8w1RKOc4578wqJzsEZkqNcjsLyiPMrreZbhHBYQoElL5Q5IBV/MtYhbegaiwBn
X/j93oym+OjiwuS2MrvkYRpgOcDL6SI5l7pOonbO4NwAPNxaOBGdGxiCZ794lR30OtOJjplXE2Og
ihCMUuHTjQQ7ITZ7tKO2PQyOv/cMRioZdSdAy/iKs+FuTqYNthNf1pBm27Qz67Mt2/o8xsanhJy+
K0bRneNq7MiDKqKdcKdtNvbG0bNLwBymhOfBtD2MmoANWYufw8h/zZI+QWSnQ2cJER1h0k9AHaFc
Vnoepkenne7LhsslDoyrqdFaMDGBP6hh1D0+R+VsnPzkNHMA3RyVDIYIRoTk1O8bIz9F3dTu9cKl
S5Zybk7YJzVMMqxVPwOirNPJuJYwnE4Q7NNjKkK4xygXmBEaWJDRFmaITE4+KzUbT+ptlueIoPIe
BmQZa9MjwztP4vsEhjjFCiNQmjG89SjNcKc/LQzgrEGJIkQLMwtTzbqJGKt78WGRcIm2ZQKc9d+R
C18HwtplWbVKpc2AXv2Vx+6LXcwvS3VR9JPYgJPtBxM4L2qbn30E29EH7oPJnb/7pB9m89ji5c7R
OIJBe2rjUBdiWkXtlo9jso8RVE0Oqbx19oET8XmhZ5cmxl8ehTRwXc3FiGhtcLV7+FG75SgXwrQa
Ec1hcR3jDaTGkxEb94YtIZlQr89dAPzVkLzDRlbjrQRWXuzjFLpVHgb1WuvoztiiDAbeGGDPj2r7
XDjkiF9g9des/byLlCnF0xwy/S2a7H1Q1GAd2jllen2bZfGu+LCKfe5aMNARNgEljpsGSUCCCDIU
Mw6UTM2HaNqw61NKuzxTNUDNIbysCakuW0SIVgYOV8k1DsynlLniqut4nRbqcyYhnWmdpLXilkUk
M0eVvnpfuP19TOfuJTsvh4paZMPe6Ibb3OJCjpMskUBWfFfng9jpzW7RbC0EYWKri3Wt04v28Oy3
nkRZBpHy26oiOCUNc87Cor+V4+yTX1acjBbla4pRPde8eRg1eV/rwS1yZrBK80p3izbEHW4OzN0i
T74xtOdaBYLqtFs2MjdzXbQD9fROiiT5ILrcmpO8Ss8+lJOL0MQ5LA20p9jGXeM9wJZ4GIrG2vUN
LK7Wq4+4BjJNU3pArJHrsL7qeC9simhCEoH7eidOpCNhtmw946kFa06pa7SUeYwug/MQdxQt1sUx
4U3R6fcNyhf+nwzMKiecbzAxx/9Xl9lOEqPE1PiE72UGIIMkIwp/9zGZ7csZMccWs0jKyFVqVvcU
0cNqGbaMIf2J1+c/PMyy0qT+iTTtGIGvoCvOho2eks+RctDNseigq9gj1VMZURe5CAasbp6R6Bbv
jaYRuqD9WF4gcrDAV2xlC2tSTLebmxLt2KwPrLbyh6o9l/lBSKhqK51oo+rzRtbPGdA1Ihlq34Kh
TZrS1seauODhU639wXvKJ+teau1d4sGCxgY8w2U3wPs0gVQLfusGfHSBjnljkt47poszLIemd84N
XyrSs8cfugEf2vS4QNqBryci/wYeAnc0mD6v9cn7YrgFn39QIrBCqG/I/e33gdj2bhJcWiVFTZQU
KdQtDs0Gp1taRBzNIRnHd34ffeHqKtCcM61+0a3wu9JmDHzgT2I+LTE8FNTkw3wdSo41nFIMdzA6
Wtu9eMCSacPqg9RlzLeJFn1g94OclyqVDXvrTt77PMj3g5iCN70ovg0TsYC6blsjfnQJuevb6ncW
ZkdDDUAKJr/oenXCFeqvnsmppY5xpP6tPMw30mDGwh3jsHVKFgLOMSI8zTU+FPgNrlvX1mk0DoPG
pRNgrLHRNOJvewtxYyftvRPD1rVGDBXVRMSH6RBpIUHwDAI3NqD7crMWEwbUG89+5v/yx+CeGZQy
plkTbrHVez9UXCs+ASUdEtF76WCBPncZLmPzOVMN+5+1LOKLHkT6HozZLz+Kf5O2LplGVyipu3KD
A3y5G40dxoDoGouQ5bBBNzGBhloDRbW1r0RHg6M0dw2BhuueJDUlWlH9uGpJnInRMTUZL0LGjoQ/
M4mJVkHp61PrV5JNCAaVwmPpj6qYXTuKK8QzbY5VfHBbhFOLAsNQJ5WctBc8jg4lcuplALfMrU1V
NXvEROTYk5AV4ivlEcZBA4VfoebM9lBma4sLNWMQeehGA5l9Fv8BABZ9jo7OcRVGjPy9Hiqt6jps
E89EYi30Y40nP6bn4tobmo32+dEN7ru53RdYU64MuCfHpMFArXF9UJwkPyUTJn5l8tLZLl+Gc07t
CGtL01lbjZfvUtelH4P4j0hXu+9n96mtypDEFGaRWtsz9bY+J7XKZvSgQ0sQk1ZDPKdfQ0/mVlxE
5cHGSDKG0qonrre18WFr+RYXRaxOdMemKIMtctoxNwg2L2n0C5zr18sh2CkrLklNb3aso0/n4tbw
7MQJl92VFSktaBaljWrfY0CrNxQH2WBvZThdjcmAgIHqopuD8mhVOBiLCSERYo3TIhAdooPtdLRG
7Qapp1Y+LADn0uSaPbo9y7t0GjamAdP3uhBvFn5wkZjvm4ELdVHdhh54pSPHbmd9dMF4C7Rm3LQ2
ArVkLO1jqpMJn2E3hQxi1xbepSoh0GLfRYLcpFtHQSCliJk96CZK3/Cw2HRMnTbdmfZrTijquhh6
hCUKzXAiG81f42OM59knL0B7MLKE1piJi4x0JMfLuOiwj83za5rAEvKpmoSSGC6a5UV5Es/yyIp2
C2z5tkBu08Re57fT2xwYl1SfH3tM41ZQ4RmMBZliKZQbGaRvi+JtGTlHcffhhfPDCG97EN6tleOr
nZfkVbu4VpGFIJy9r/pXoioKWGNotpSvQxhpYlsolZeCm12JWJaDX2BcTcevAUu9FI+0jJFPIiCc
S6LD2O+WnS+t6mvTgR6DZu6UAnG5ujJr2tkqwKU0oS5lL3bEW8Fk7Rh0cOjCdpWr8k62LM/LJVco
RGYBNRRQ1PUfHgGITMB1uSeRPrfp3VtOLgurckf/KjuuS02Ld73LyhkUuB2oybHvwXXVA2gfakv2
s+hDI+NxgTD/QNJGTR6jt3aVJqqbCWTTnP/h7kx2I0eydP0qjdqzwNFIXnTdhc9ySa7ZpdCG8NDA
eTDO5NPfz5iJrsisQhbQy7tIIUKKlLuTRrNz/vMPT8ukd7mHUC2Y1SeAzjXD/Lqq8a1mNtG4zwya
OFlUjVTq7Eydh1wO/vXVOOaJSsb51nTtq7f7tzYYHoDDGDikYbKJDlh/USAAYCyrQavjars8FwuG
oDFgYeTDLwSf3E+6+6hqZkibZA2qycUywGqdS+C1T4uWyEfavCJrAKPzhLRqj7xKBDjnaNSgNAQR
qU1U0st7JbQWIXzmrBk18utTICiZ4WihRwHqAS4OQCI2BgrOGOebUC3ICqtLykYmnxZ+CvSgBA8V
976ntL1svEbG5ttQM8WhBuMBtjeF0Hiw1ImHqSyVXJvdq3rMKsdNjnWN0gviDaGwL1VpGZSey1VO
Ivt1oO70SA/ZLBIv48WdRcK71JlLNhqnWLoKqXYIhbye7PBbzfriCH4K/sRVn+yX3+Woqe5cMUlN
avlM4/9daEiiiRY+etz59SIsVrHXatcHtiOTNt4vGNAI62TBm8fQgHDKTEJNXeCfkYtGtUcqT7VL
0B7KoZ13aoQJ1YyZl8dtyet75M1vDc3tLP0XpA8MLsAyYNSbt2kWvS3PkDSMYeeONYIVt9yG5bTF
c5pFCSCoJHHYGLP8vfB+EdLiXPubmtfVPgnNomU0/T3aEsoM9WR6ffYOcKTP9MHLTtEx0DYm7PAp
lMbEVBfjvIw45hxTgko8TdFL9+VMxNpjgQzhyz2hy3kvaKlXPtAF/gyMl4rs23KL9zjHTNOfkFuG
mPnR3NjuTlpwjxf9pOZxqJoVJ2feFDeTMhMgVq/YVePeRg9Q2vQNarFOMbV9q9ApVbYwI4s3uEzv
FlWhqudiZYVg5chflQJxoY04+C5j4gxkLBlqQ59SDnsHyy1xRrbElnQLYOOEVaseLMY+R2e0H8ic
riB+TMPORuw8VPbBCsvvhTAAxZ6ZadFuBitsN+91rRkwyvP7eO4oUELxjhbmoC4ZO92b7k871c7E
SltrN/l95FIdq+G32vWSisTDhC41laG1GsbsU2GQQ0cNuSi4OT/OGIZi6Fuyrr0UabCO1kfV6RXQ
b4dOdA6cq0F48Xr5CBGRgGu/IKSpjAS88KdlglGotTl6wfPia5Eis+aMhP3bhtjkFu9ppXfr1DHf
/Yl2KeO5ikvwdGw8H0eNwZnEvYif4y1AG1KZ6FXDRhOQgdG02KjNaSEwSDfkI6GkWPpyaxu8Eye/
Qh/b4eyrISRmWSzFCkqo+6Lw0NFG3+qKqleLrJqOTCk6GlP/DZPObXPD9KxaOU56U4Agz06R7RaY
X6cxNTZFnX92WXyrKqc5pUSjtt1lSYyquGDtMFY56wYwTIBGNDewfTfnV9khwHUBOoQqJBzTNvDv
mK+XPaNRuvQkgdCUop9coWO5DupxByy+5e3S6DFM/00WT2UzksPCuAgs18BhqRbApCWJWGuqjRRJ
Bd1umG+U8wUwEeMdpXDI6/ZLZ+BB0Ji/Nns2kvwb6ijgbuBedSTpLh2YrQS3TksKBUHWaEDIeTeq
/kMk+Kuy3Jc9MU1iXq5Ldss8ROio/knMQeyNREuVmXrkQeV3PrwSCQRWoIkdRWvPK4IjM831IDWx
URj4YlngxYRkJN5psSowlCg+mkB5SwexVE4NuTw/keUi4ADmXeVZbm3rObxRtZftMg+twvk0Dmmw
buIaFp/7Msmmgsb9soAJC46hNRPmlr35tJhj1NkE2zZtYHuiB+pTtlHPj+ihLfcYZeWDFbFyZg4b
YXrhrnmebY5ukhXAmbwOucb3ZGOAlGpIT6XjPEVMwElWmA9jyxooiEGC7N0buzI9dMrmJXfLW60j
WYgx5cUbvhaVeiBT6CUkxBFhEGw9mlSniokPbdjNe46CGV2XP5gY/EMMaOmIgOGJrOh5iMoAGDJi
H7ICyXFNmJaTHyMkZ2FUbNT0XXdBH3t11A3VuWVLVshKTvYkq/Eg6YxcAmQUefh7aaDbuXmyrO7c
D6O9Nrk/+J/GJMqxGwWMS0i3g41kbcZhjGjPId8ONBiuSL/SqryaMp0SkEQ221VUXwXUwy77McX5
xYzYIpjO9eth1tnroGyZLuQMDZFOLLd2BZFryMR1HOgTlDr7IVeMj2zoT7I2Z+Y18cn24GDh/Q0w
pshTVUjxTrpiATi77TlawknYOMeCvklQ0o1OqttCuWiFR+fpEDlCkUJkA/txMH+5FLZwc1C9FC4R
Xr9NXef8LZeoMZwaF6Da5feNibPhCYXYlYrtQh6KBFy6KaQ9bQI2JTvL3kbHWlgMjdFf8F8nXIO3
7NbvlslA1oGSu1YnuZqJLc47sWAAIh1+KXbZ3xqpkQuAwq2WVCWvi7lKnMpbreyf1Lkp4aAD3HfX
OFQhI1ctfMJ0CG95+sQw+yg74mLYQpf9rEjeY0FTYFVwKe3XzI/3RDcPlFojJr91fesye93R5r9r
kbMldeIhkl+9110qyVzdS7hnmUnJFsOqW48uAkwrvWlsRU5io1msQijGqxVufuCv76q7K0L/4MXD
qoeoYxUCkCfcy/nG7CNlD0BcsQt/eWdX/rWmBfvcSH8uphy5xg6XK2gaDcGqVqSPMPCe/ZYKLLCo
wPDH3Cj0y8UUYOF0DHN0HLz4DcYh4N64WmDOilHPGj3h3u/d+LAYQy1Mr0GuyOKU4Hk8HWr4lwpI
tGQGfUF5ojIKumBly/RrMRZyBCeKX1obTuDXLrG/kiZ7UQZG6tjUywSRRll/emVzC4nycxnXwfbb
T031OnvUQbjuVCqXEt8G4DPFGepb2JYNk91IPXx1Wz4j0bxaBsCGy8QOgGZl+/49XoB3AXS/LaIM
ttoQznsbPKn2aRwp78mnh5+q5Ga9qxysqA5zRfHr7PxWpD6ZjYX2tYDDplBy4rEHnurWTEggshK2
sDEamPBFjZ8vzQEMohCeDPM5REXdrof8tl4WKYPRfu30gtQzbF8ZxD92EexZdfVZ3PB6GEDmbXUD
THijuEqoFw5L7bf0bqV2ivNgO5P0wiqJHTQjLvqvGuIjxGwVWwdFN96PdrpvE/FqmGzJsE1/RopS
Gxn11m9MRqTUIVbtPXr0tMe4r15bw5MbxjtrX7QnuGYQ4ZWVmOrSRmWJhN7PXtnxD4X59nmGdYAG
+Kng9bJ5xoAeL3blstMqp7FljNp15qdjF8Wmcz5VgOW1puwkVGej0NGYE7Bo8GOwRvKEVPeZ8WNX
yWcVFcSGGpL03t3U6bdROUMVsOjPbEcecetkGy3ci3ogkhxqGikbK1VFLwS4tKHSIrf0h7xLahqK
XH3QSFUAbXdH1n2dF9tg9HAJMRpCgGlZyDbIGZfu4M17dIAm3n2MW7cCanhTWhHPcqDtignhtMnI
al1hpmyY4lmh43PpfhZafVGOVqpnZPDxgqblIDN5rzxFyti5mQE9AJGpGUeb6an/hG3pGypCdJjs
5Gx37Cv3+aw/L96HmXr7vnYz6hq5wRj3bxrlRoeTSL4PLGi6zTUg5mVBWYyRnSNqZhrR+qUE50d4
GkMDjK2NuoTTnJIOl/SPnnomy5JsLNOFBEOrZWXFOdOXqfpCoVSN5/LkzspdT/VgC/YERnG0qF4y
O/+wFH6qrrJXzbd5RVhaxbhuFh/5IJHJQNHV8+9JeR659qcZjw/q9liOSHcR403AB4YBgnXI3dAA
mZjZSJf6kHtqy0ckfBzojPHUj01KtBGVxkqqykpd5qUiVnD60l+PLg/94lak/vWEOxxscUrmpQNs
sVdAeZxeT2qjUCc4mqO0xXmvGxNIEsTAdJOmdJsg25a2dXL6YbqGd3TJP5yGjVerBQU3PjVciVmV
2uRo4SvixXdiRK+mWJ5zB+O6lt7jcpL0sHywO9Ip5ZnvJxWVCEv0h8CwMJ/zox2EeLaxRXW3adH9
UHvNcvY7wXyyIB5t4Yna005ZsZFzi44mjL8DfDBWjh5fGxXehnFRvbXl02Q5z4uDlCp6hTW/E212
jQJP2Q9axAeG4Wt70pvoR6VZn9WDvUvt0tnUJCUsVcVy2GgeatBp2kGJ9Mg1Xi/ohXki2xAOZt9f
JcVAeLG8g6J/bgbSwFDXPxdkVuZMkpFEPEvTtFTgFFtXSlAf9S2BFNo6D1Zx47yUtSR+RqFxhsGT
5TgoG83Q+o0F+f+vEbFjW78QpTaX9vK75fDpkn/942+3l6a5fERd88X48Y9uxMv/+bsbsfD/jsuv
BzRmYyCMAfo/zYitvztse3AjXcu0Tf7F3/6rgO0R/eNvtvl3D89h1xOecDDCtfhRwzGmfmT83bQ8
39dhkiqfYtyN/+9/f4z/J/wqf/fWbf709/8quvweC5O2+cff/mxG7EFs0X24g4aDGei/+NX61oTD
RqVVB70eTqWtE+qF+WBUWQRPlKwOD/X3Lxfp93fwn17RJB7IgmVmwVj4Exc2K+zCnkfq6mHbYDOw
mr3qxRRIMSjihyDq/gOb8s/MNfUBeSHf0m1IhbanDHt/od6G+KAyBEmrA3E2OAvCf3enczWnFyHn
819/sn/zUpB7TVvHY4xPZ9p/fCmcfg0KoLk6KJAgzdJvRTWNiRYFZvzrV/qzyzAfildyPNtwWQP/
ctdawqGayOHECrTB3/oeT3kTAZ+lI3Fqf/1SBmv+D9Q/9VoC03nP9R0ssw31qX+9gBXuKyWhoQcr
rVHRWfrZkwTQeOIaPj9sRkm2Y+ldGXWL9naSO8YZJyuUmK8Wt3/9Vv7Mi13eiWn6JnfTEKQI/PGd
uHC6tNYfKqR52k5Pg1vRKYXzeDa06QzX/rGx3a8AT5C/ftnlE/5Kflxe1xICpNiEjuv86QpohlNa
GP2zhLSUkUB7ZbokTZTDo2zHR4bKMBnCm6SYz4kn6RK1+FLbNQMC3PNiuwY89MRzItLn/83bsi3M
zF3XFojL/ng5RF12ZoYU+NDaDUhO5hyEy6u11sDsxms/KcHQyfGNhF5IIddtmT1MaS5xQu2JJ8Hv
mfKWxLHLX7+xf3ubYPCyPXGks7388X0R8IjlGrTvAySBGgdqE/Fo12+miWpusHkimI26ZvujMkv5
H/YW48/c4eVW/fLa6ue/LFbP8+1egzR/oCC/w0OHsgFom2R3BED1eB51jl09GQ+DED/j+KWog/Y/
rJZ/twngE/8/n/5Pd2VI8wjxHu8AS3+sndzxLMbksvheJ2wJf32pTd3416vtewROsy4x+jHNhbn7
yycug9zxcjTvh1KvdjAnrgVDmEFXA2odSMXG+2bJKmE4iMXoaoqw8M684dGprUPr95AVdBUDSXWT
Tdd+wNqxiOUYB39XNfq5IjfJT/sT9uGPttU9lgluzuWrqob8OLkIA+Jt04/nOdv5yDarcN+JnDy4
kt+j/n0nlPkiFexAJsRkPU0TEtiSxr/xbuAkXUvBAk1xI1s5CG1WVncq5lqugDlZKw7ATQ/tjQdq
7IdH2xZXvcmA04gO2CjkkOrAR3W/uF1Ae81mHCSnC/Hq97HEBkgFZpbjVYnbO0IXWJtpcd+64wDW
BrsszztLYXVXuQwPU2DtmmQ+t1I/2M1n2iWXzNWvUwtb6J4IPxsNfTX0W9NPvlVnp5petZ5MnyWM
/41FsfdgOc2Hp7ZidWX0FGl4ZDa7agD6Gc0PzcVqTlec6Cjem657i4tQsBr4XMYoDlBJnjMiYRwH
NRjXc9k8WjGSm4cNDU5SBMlP+cXgNe2aC2Sy4w0+k9phmh6NmJJZ7y6Dxofz5g6KVQt2R+5p4LIO
htYnJttgopu73JZyxCw3L6F3sYGpyx84lOppujVL7dnBQxxKdv6NqePOryEiuOGtCRELZluO+2Sk
Xwd99UFIwMoe+ajawNaDndS5j/tT4n+NXoWAwxvO0cA5Yc54A/jsi5V/lJFxx+R+IJWcdxJ488No
IR7iEPa9/tFH/5vnMP3Snv/fb/ztQ6pMS/FovvgOl6AIiP2IP2U/Xtt6dlEvUcwUuFBL6W67nXq9
eJLvDewLX8suKMGuHXWlKH5OY4VzTqqfsWJU4WvfaYntTZJfehdShzWepYQTBqLlleGDVZoY0tbG
Y4KxK8wHFSnltMw/u4c0L/nlFnmHE149zAWCnM7upi9wKvO96NoWmYS/MJ1n3tG6iNqdrGJt3chE
6YMhNE6S+KX+y4t5OdPiZtXCn/YyPZVfZCYa946Lo1FbiCPP1c3y7l0ItavR6B/VuZvIBnHARWmc
cEi4DHA/h8m+8Vvw05HpGxbL1grl41kt5UEdzpYuTnBMa4y08kNicG9iTvs9jqU4fvVnq04IbqnL
5ipNpheDlJsb+Jk4M2RRxxdEg8xzg7raST0YWR+WCS0ruVuWIxyf70Q9uLPqMZDBvFlm+OCSB4XB
Ly+9bCXKw3IQUCIznpXywHbLEGI4Wyq4EHdBVDcBTrEaMomwDIDO/ejS9tQRdlrycPrpfpqempma
cNm2enXUR2oIObKEKjLcxjETUJ6mM7rJcgPpRP9gINFjXqLPNKEMZx/XXYpXfFlJqMVsfW0d4tSR
vrh1etGkfZBx++7ANZp4BnqWixFCStHgDOswd0XHkeUPlMCjh9YPFN7aL//A7/a4K/OQuf2ZhkzF
wPG28A/jklu8lMGrBJxDxNVYJ4y5tTWBfOMEzgPLzp3xorfRG9fjtV7H2gY1/q2Ono50Xq3bD/rB
8fvtWLvAtlY87gaiQIgdIMXcqUdEE11JfLR5hsPG0yXKil8kV6LtJlBUnvTfyHQG7jlVa/hbgLJN
KYNsE9zOTujcQDVgDAVkvgUz80p7OOI+DsUjGo6WJa/cll20qdQxWaKT0yBi7YSuPfNsIawRysSN
ZtRsm1uIMRCFoiJfh5X9BIAHU3Ws/G1WJS84SCGNLFS6acaFywx9m2g8Vxne52jnp/PCl1sW5FK8
iC75VseBnmffiEIOms6lYYtrWzwHp1b/lIH+lEQFjH7jYQj864lJCrh3iXe+RyTFcoumFpuRfD/m
ONCpxd/lA0a+R0tBV1rMgiqS4mIYKrMnA5tpgFsniSDWYVlHY0+i0NR9kavpb51SoCnxp6sBuqvh
W8UuBulZZfg8g30EjEHC+kV2XJGwiXceZIjW19xNLY2foiM4O5hTaEt+2gLtMZAQCXIY2JkEtoTa
HodLhiUjU0fH1CAkoAWNqxlDjVFE6NDDozvw5iF8s8ME7aaHd4/Z+lxuqrLamNOMqgjPBbRR00Ya
XgvJ17+Ki8JaRVA5mKtHax5kk/lWeVtU5ON5PWW7N31Jr8XRmH1r4swEmfoSOphaLrlIfYpXR2ZF
684bq53l8GI9m7lMLPC2uN8iNGIere5dmfEM9TPCTvuMLPNuHFkubV7jxuabF6yW4dTrsQZvWELG
Z1AWZdx21zUu/I8n02bCXuCZZNvgj0tNhCv8h584NEk+IqZJwyA2hZNWZdBYSicKmYbSX0SDBXcP
V0EC1OGidFGy7r5GHWEI4Rcl+pxVYpePRSvOxcgjEAXd01zAs1B7OSnos+7Eawff1HU4WG9ugQvG
sgWRuQeR38gJmIWr4BJExtlWNc4ZUPkrG3lsLU9/cQdX38xFQu7BjNNjGftAayRv8GbmbIMh0I2k
PQC6z480mu3GskNcYcCo267DDNV0NqRh4qJFZLgbkGUqEkS7NufiZp5EeVCDOdc0eMIpDDqeZfRR
o3PTFXG0Kp7M1uufCskIxQRXN2fvY8qHB8P1hp8JEbtRKo4hM513Yh50d9cQpPqclPZN3xOBTfMd
b5IhfvOaXr/O/WS40TznOo2zYG+VybUp+73E/eA2lCO+/DimrlsztDd2Fk1rpWxn8A98hFKaPNKt
HhtnH5KPAC1cm2P2EnOUYiQBjwFW0iRrDkE92+tyllsWdIxZfxHvm9wrYcto+kbEctpM5rQlEeOq
jqxb1H1PxSBw7HlfenKbZQ9rbtt2rnKqM4ijGLGisG6KmGlZ7Zj3MDqKjVGWd6lAt+Bo3qHCqp5B
bbGNMpViOHlnI57KK3zfNjJt53WYd/e6wdjMcYm/MZvw2s7ltbQ7uesEY1fRTv0W8gGuMbL91AZx
6grsOkh13MWYwOzHKr92YFvxUKSPxOXidn/2YG3DSuD5ROBN9ao3GEHCxID+JLZ5gBIVr7Jvx/1o
R44PvRuMHcxUoiDKu9oy8Kayi3Ws1SRVJxvdo97qR/vN1hh3TSE7OdknFFohjYm0Wh59wfM/+fah
z1PInmTDuhYv6ONihDTUUfY8HAG92aEaI9WH5EfW5bR1/BrB4ESEoTsRtEjM+iasUx3nrBKoT6AB
wZjLOURwUAZ3kjcRLEtcSztOpHHXTU2/9/z6jrF4ysSmmjZFa2+MNnW3jTs51LH9jybmSZvngSDK
vqaM8rJN4cUIF03EMl6lb1w3qg/K+kUNyWQzVEQHYV4xdPjtangR1ZwwGyL+po2odIQKDJ5Qffpb
Qwt+MkJhOSl6i61eXbTtvnWwcHQEBIQay1W/z/bLSVdYJU0mYm+8NFF+jKF9NdeIaUJwArYzfx8U
xaMpbXM/o2mPvdA6dD5EX06FPTwJLBTN6NaHVQPp4CULZL6bSIPOpBbsphDyK1kleF61vkoOwikc
ITmht9i3UhS1cbi30cd6rXj23DTe0b2JXRD3t2JqXnzczdYTkQ6rKFaOBjjR6Sa1wdx5B28MKRAL
ynSjszA/YxFA4KN4N8x+33c+npn4c3i+cUYBh3vPRJmuUSY7sUpLqLKLOjB/Q5dQLoTlOo2pfxJw
3BXPOiQu+xWNJsRXSEJCFQWpO/eMyLXrUpOc7yZ1ltDpzDCax5iKTTCOfPRHlK1pZG3DalIul69Z
i5QioJtJehL+aqhAo08Epu7iWmCMvFOLGzRoqL4EsezqmsyW91wSDc+e9Fp64WkpdduENhMHonHV
kHxkYg9NGkL7SJB4aX61E58bEt/Fr/aqUkbPcy4y2PUms2tR6P0+1utiFWs/HPYONsFgNWIGsJ0t
NL38R9IHRsk1Q52aWSU53AWeScGdlkXQ/gq+VQ1QYHLZ7UxKu7qg0FBhBwaTgQNkd6+ubyJva9OY
7qqY1BebmX1vd/x+qgvmmGwbBDIECMYDF4UduT6QMLiNiWq2OoW1dOoqRB5yji52X4Im+YlNEO4Y
NWGnVnoxba7/MDd0nPRpuN8lR8kda1UWSEZHsjcLLm6Z3bv9eELo/ZR74oSD1ndlw6hN2m3vyVMZ
qEfMmc8O5/S6iiVMyarBSUA+Ydebbwd8JyodI1ZNZtnO8HC2I/Th2uohmrt2vgtJ/tkGMTQDGxY9
/aVLFgy6sQUNDT1aU0tdWcyW8ahbSqq2eIAbi0MXzRfUJWwYCQX3Zw5U1ZaK1n83W/zbY+4pjJxl
hYZdk65qf75O8mzjVQGGcZCel7fdeZielwYxkAbdArpM8qD1O3xLyo0gOJpBryKSCfcpznxl/Q9z
Ne8frdwfVnlkHEJreLSGieRfiuPO5cJT2dOg4ZPJ/ND3cWjs+sdUUvfkWXgM8/JWlCQXODjcos05
L/egU+NXPKQJi1DvQe2rRal6C9Uf69H0asM26YgaxfYrhpEX+MbKtSC+LF2yRZAjPpYn3aHUEjpg
9cxzSBQBi0u9CbMpN75qbQuR36piiuvEQEU1q1UyX3fOi5sgG9LKiXRn80ZInonGmR6gLd+47nSd
pe2dCQwxGfORSRuObgX/Qv1qhX84YY8B14tN5EDVTbiws0YKK7r3gfQsUxzKznuvVNZbZYw3BsZO
TCnji6Va9CGkJAteF/htefOGOnMqm/Vq5gAVCYcUbmTfrSg2Q8n/qaW5ijTvrkCeVb+L2rdhwaex
OAWoYFbGiDrOeBiNWADBjLdIc7q15txpPXxhEqTUhtEx+yLTM9XZbdwRqnps1SxSLo8maXS8rLmh
0KAIptfrPCor+bSgyTJkp6udd80TgGcm7WVqT9fqXIYzSwZL8VX3PNOqqe9LSvbOYFqB2cGNDX+k
xY933QZY18nQ21Ji+NuWTpgVrNgWVsxQeW/oWLKop3ZW6Bhzwk880Zz1suY9SyLzWx60nTceyT54
T0caELXRYhgV95+17PHC6XbqrkZzdxClcxmz6JIYH2guCGcQKfTtgm1Gu5sgfBLtM23mmI+tIIi+
4ekJx/HRcZ/TLvrAlHkuQFVqYYac6ldBx5YBHZF9OXgY5/FNfUyhKUyZTbFqxcnxADNdLO4X4LJr
TLpJHDSL5MXk6ZACoGJA1bbFQjPaLLMBq2VeG7TQWoLAgjljzGepISqtskdJwMI8EAgW8fjjjk9z
HxVXaIq19cJyNGCAofI9JjqgV1+8TSKZYfLQdyjAxwkhQ9mgGmLgXUeNdsWoZ29QJLpqaS9fsOwB
nFqRCt+tCAsnpmiKDiITp1FNlhvJgImBxVYM470rsmm7AAvRc+bgbkDiXrOWAwsvjGnAWz8ngIwF
bsDMNEkGUJVA1xkGlRk4ewrqkWPAsyAelo9xad2d+szc9WAnwlG9NavSxJcNDuQeqg/d+gKfkTbh
WylWfcHtADtlatjVfS5OYvIx+YhjPfwEPNzKmvCWLoBkYFD45Ub+1vaE1KrnoSV0pBZkLJdY5G8h
Om+wW/90ZtJ0Ujnxymm7C0eyEL1XS5gHr51Z4svjx/jeCnAZWFrtAPoKLlpHA4yxL+nZphHNKr5D
gWrvOe97GX6LkI3byUh0H2iLIFld1UP3mA341FUm/ruA/6vJsENUICM5KqqRBIVdOq1QQWXZyM5Q
VPA92tzbeOp8ZOCyWjDSXOPUjQHdCjLHNbrVJGI3ECHVW4EYv68w9m0jboiTsSTlbLKRgtzlDL+j
uDrQnmoIZIcSZDDaS7iDsCawQZNT/NSQV70nYdFCplKnmYadLZRPq3yIsB3DuRGFdNCcTBLWHcn2
2icvbYioqm/YYjKHGI26N05L71nMAiWYF22yhkvUuvlL3U43QwKRaQo6bZ21OdFwjntxjZyK4RRa
9ske8+8FpdE0PnRNwImsMO0VuIBjwUE6e8TRhmDgt8OOUpHwQcmydWiNfQdfryShPEVI5kaQBHwF
yeWBzaJJvC8vpeWtYWlhJIlzqALEqgpGZm1x7VIfahVZXANypfsyyd2d2koW07PKZ4YUGcWrPYrv
bsQ70yPQqQRFQCIJw/g+nzhCkhlEaS7fmrm9qzRa76BMaaIyhw2V4w13ZCygEOMvPTMe9UDO6mxL
BWV064ovicEvRBuKIwVNmQ4PJgE1iOTKO1CGFcNq8jObblOH/g67sIR/AtnI7vKLMlnxiHfWvO52
eZYbzaRHrea7pZpbPiil17SpHJu9mSYPZDb31U23Wn6pre370IwfQgjGjVf99Bkw7jN5a0z6D9JA
wBsYAgQhBhgxYhsrsgIgBwyBYCethU0lOcirsgjxcGDVj+mjTPES1gj+2LBC9k0x/UCeRnHnxqfZ
fxhc2OlVFLTXVkYf2gqzOHa3DWcpW2kNj6vIjwkf7WiPV7pX0RTU02dgua8auWg72vO9E+JNZvtT
B/cxf6skWucKAjr2oop0NCkec17ASJIfZCKKHQmfmCteIX35MYeei80qvW7QNpAAw+qqSF08YkXS
b/AdQ8kdm7ej3ndPk56/5GkPLdAhJEuxHjV/NzvjI9lX2tYFvlvHOrlu5A9CuSq1mrj23Tw6xzLA
paecLYTPVpZgg2df4wS36Uaz2+m9PPVpNqy0rK92qYkNkkCTDPWzUwnCWbPLDMqGpBvvGvyEbkyI
nFEPeRejf0ClIOgPYTI8150lrvIYURDlNu3RBXYKsa/ei4Msy8khZzWV9t6WvsJIw+QwVwRsVnr6
Cj0OrTVcpRsDDxS4XsU9uZqhgTu5/ihk1+4W6XjeiPaYqi8YyklIYsg5TJWlob4EBl+6HzhAGEfW
gvj9i1O6xzaZKP91XwPoQKKw66fqIZOEdyxfBFZ+5MWgPwrD8qoJK359VtxhKRZup14jYxQBZmRg
Y19H4MVCeTEYMmxBCNntAriBG1GiRW6y7KPRNfPY5fqPomKgACvd2OYYkazKwciPy5c4DX749eRv
TUs6x9GLfv2yfC9BsbyNZPozJlhkysrpiqtpHwnGtI/Ln/70VyvqrH3okONbYopj2924FT5+lFqR
6Md/fqmGMANQrJJtLwMgHDnGDaQfVOgB2cda3x1wycJLO5KDzFcuu4AV36Sh9YQMD59xv9uN1jhu
9Si+WUwoli+dcpKoG/VcAfhv//mDJOCFshREw9As47h8Ae43f/tTp1xwIBXxE3dQ2KRu2jytsbz3
NZ3hXqU/NqmhP5a47ezSAmgwCsRVBMv7JjXjF0vU8sZuMQwdtDg/aIRJHblLj2UbrnMCA590Ud/w
4/EkDNIRrDRLrvwMZxAvLuI18a748xe19eAYmvkQR3q1FQlePr4PY7E1nGZnUxEoVYOPUB4ZFgtK
/RWgXaJtDNfL38bBMbYg/BrZFlj5dx1vJxym6nG28uoRm2YXaBycYvkeQbOUH524t7W7kWi5B0RG
gGJwv6Ar2nqZ3cWbkdZQ2UhFPej+bKc2BxFmH02nCeBv9UeniD6NMYSgqLw7CmXlsfypV3fhl+/p
otn1of2GYjpCCRl0m8F0f2g6ETajn8prDCLC6xy3Erhfx159Wf409tETwNm8aipOcLfRx2Mosu+E
Qfs2ZWx4XL61fNFT//e/VjU+keRTZ6gdcvKamDOYYJJHJ8JEwHhIe1a5WbboOTL7ND34bdAzbeKL
N00fHEf2Srhz8IRVZjnUTw6MvqAupwM2/1tTPcWuejrbydf3kPlvZN6ELD+4+1rR7kDckeoafMcM
Tep/R9+248nt6lTZOOLeXOOIELPVbCKp6tN6O7UG7l/qEUe2gEVsWxH2Fuv4RMW4/CXdsU8FGSHk
K7THTG00ZVDu47Tz9xYevAYGhkGEoysKG52ecp+N5inyki2jRPMQtLvKTb0dlGqcIQ2MikTvY2vB
rxK6g9wi9+66pI2wLTTmdTyPpJ3OGixDUXxIDH6P097udN6CXXdHUjE79jW8aygJ+aPu2eTQeGGy
BYoY10UQo/+cdfu4/Gn5QhD173+Nncrc5b7HydldkRaCLK2Q/TESNi8yRL//afmeE74QtjBfgR6T
6RmMwONRPCPnRTm8MtEEbuGo21g0N+/oQ66d2OWInvr7Korfskg2cHjrTVTV08EI2xczdbnz4yqa
Jh3Nq5UBPAzhTRB7RxNbsjXZtNVN5TuAdCK8sml5CNxA7FfpPwPP3ifudZPoh6gc331ZnWenfU1H
KkaDXPKBupTO10yOk0kJH07Wi5OgdO/iOmEnie70AgwDvwFwD/tdN2twgr75lBTlbZ11e/i+1fbb
whc4NnA3GwbPuYomU2wNFxoZ0hdPuNWmTJHm+W7zljj5z0Z4P2lMMBNE1eZ0/4+7M1luHFuv7qv8
4TnqR98MPCEAgj1FSpRETRBSpoS+7/H0XlBd27cyHbfCU0dUKKoyK1Nid87X7L128EF06Puk1qj1
m2seaBzrs8Y+ZFwHQrhdHoAoDx7huyYfiTEE4bvYk+KJ4hZrOoWRjFUWQiRDFrvsg3XEgQzMirMN
VL2kGKc05LSr9bcoVe71zF9Sk1FtjlxzQweJMmTUKGnZS0D6GDsN80m2gg8sOh/o+pl7XaJER7UZ
UMFpGu33DAAbk+NhVnZzJbOMk9n36lm91uaFDzG18oHktldOoWMihuCaJNZTyGQ9uese5KrEaz92
02ZO21VWC6pLzh1++IgLbsYVwC6uX9UXwJODSzVbH2adCTirqC9E/+OfUx5V6IieBFPMwwiXRiCN
n3qjBk7KTlkdUbezr/OtViaScpP59UUSe9ywtE/fE73YCr6WURCsHBoqkQmLmZHgLftEMSzEFW14
ri2iODVxEYEzhmh9GkjF1mh0ZIG+RY1B5TVG/YDZyFX05D2yxEeFYpHZIT0zYXF2RJKq2TMXQElP
1YiUoGMslEbpu1yZwmqjVtbuX+tt1EVi9hcpmCXSFSBrstgKKpL6i76omedA7RrGVwtSMJ/oVUpJ
DF0JhvrIjsQosw8qPYJLqpTrLGM+sYyaLBZqHQJ1K4zBhVF1M6AAQ5stncH3UxkwZlQXo96wDZbQ
VUqeZSzcnMZYZ8us0Vx2Pv022u2hn750hTdBF1MTisYmKjSE3Ex7iliX1k11BwrwPhLLZgvDMjpI
13DEJ0r+2Mk64YCk3f3XT4q0CLp+e1LQkEqGqi36x191eQGEJZORyKbOpOcOOVGd0LIuP1JE4Khk
7OdhE1gEWo+4mf/195b/h+8tibrMN5UQQJEX9VfBV6P2WsaoP92Uy8Y78+m/+EZS+KwxZhBk7VTI
01VHLTKN0rNpyFsLlvrShbEWvfoW8TI1Cm7qCFbKLWgaazuqjHz+9U+p/yYKA+kpGpplmqKlKCwN
//pT5jXoeQJdeduY/JRhS4NoNs2w4himmcQgg8BFIr1AxxeHT/19kYxVQ/K1iDmiiFcxAwKLIsNc
F3TEaA3elaWXM1PUn0aRv+NLfIfH9MV7Yq3KFGVBHMLxiyhuH74liIG49O3LOLCt1FP1Gk+QfseA
pvBbp0GbgJm50B0jBWXd08jLSVp6MRduMI974PZ8MyUkxKRnFTfW6XGMVeBOOMQzrb+SO/QJfOZ8
t/T0ujRszHne9Xq4pnWzGChe5GXIGOnVVsupbyH9zawea2V6TMdw86+fa0n5TRzLk61JMiYFA6jj
b4LVcowKwWT0gbU+wa8kqi4aVbrfRW9SLyeZ2iyqqKzcMqPpV1DM8AFgJz1JvbomvbPgOmCibBrk
RAlp2YBEi4ZN0wteutzc08A8Z85SAwthwPyktvqr6rMALqXiMDdWtu7F+SubhZ7DDfC1Xk1ACJbX
JGRioQShnYXvQSMghJOYV2OoeV8WinnEkCweOPuJ+SD4mPBvJaPqkhmIKrG8KQ2mb4wZCuxNts4V
6sbtwxCymEqI98Jrnb4aMx0xO+33TIbIgHfJLidOnto3wJQYVIXL74cpX773rZ3wmcZDuWbmIEgt
Ptq8/YEvZ9kyZJlMpYBvBQpCKObvncw6MlNEj1gEVl4wLPOgJ45NMZbVSASoLhdvFHrMq5j4qIzm
Erk+CAy50DDwqDWrvX7P2kuhOKlGsg1L4bOQF+wQ3CGn8LW71FPu+erMYiShwRLRlTVBY9ese4lq
Hjwhk8lcjqtyzbokhqZUbst3WYmn3YBsyk5S7VnjN9kQ7IJi+FCHkOiKfO2r3ZE42W25iARINeIt
YOkbcJlvwZJnufyo1TYowk9hGK9AC/vzpKewgxYSXd+Nz4qvIdbAKpMMbb3Dx3P7m7fr/3CjSHCL
JBEngGaR0fvXoyHo0JioQpNslOUhL7eBwa9Rw1k/hXafGzFNKyYtFDkRmLtlebcszIpFSacuMqqq
Tf9Gv/u74ttS4OPIGp8jGMSy/MuPRBLaoJeRFG1SgorKLH6gfN4uo+90wHZaT1t/UZwVQ/+8SK+w
Q7/7YvWimNrfPDf/w+GuWOitZSwSKpLIX6XnXdRBvc+LaNMuiUNjx6cKS25M0CHKltZGKf6jplXr
Z+2HXrN/CZCcN8t8Q1/0Y+gp7IaYUcBT5pPYRU+yGk4ukzAfMPj4N0pc6zeZvKWKnDko5C1JUtRf
dbgU2Cpr8CHcjEnsOwB0QIZGjtg3MZYdeVlm09bPKfQcjZcN8OA+lP1hZ4hq7cr8QQbUhymJBreL
zMxFP2HY8jKNiiC6mooaOcxZFVjECPOKznrGV4vgQRwymsecPJmyt5rtkIy3bIoLYBCoYuUMMp+f
qI4laNazRS8ki1e5fhSStHa/Z+KBEHH71PNGThSHSZ/l9gODtfSl1Npkk1Y56TddFK75WNgtysqb
nskkDVsnPZzmo9XPq2hibyEoIOLVUt/FNR8bBT4cZjAJ4qYlvNRlk8LS6RmuWuLrlCLWFZTNMnP8
lormzNRMS3gKWeCSj74K5fCh1zmQ5zx/hNLNqalkE4k3wtYStQcYtl9aIXaermz8OK03RAQw0C7G
mEDmOrT1uTpUVlle0wn0oZ5wWmVTO27qKPpsh6j4s/r4P+toUlgY/dPx9Juj6fQ5/L/NOyEgYVR/
/sXR9Oef/IejyRD/4Fo1sWBQeXH7Dp9N++//JhjyH5pmYrVZPrC68Rc7k/YHUlNJQ6RO0UyVSN38
n3Ym+Q99MZZQFxmSZsqi8r+xM2m/fQyBzCuKjiR+KdRF/ZezSxX0kV23MW+soPFYWR6VLHTNyBVu
1SHdGKjA5XXFwBEfbOV0T+27+iN4ap9VLpncmRgMT+sRW7rw0pb7zvfYXEq5x1xWq7EEbyxqaCha
jP5vKMKrfFv619TLHHmdv5OFriguIXjQOcOb9LPaW46xtRwt/ptq8vd6e3mMlsnTpik4xH41ftRE
U0tyZs4bcTaeWYFdw272KlN5gDP+o6u7LwG2G0yh6K5F0vWf3hAPf1b1/+zeAo33a7XPd1d5pQxN
FQ2RNuivFxY445HJnjJvzJs17MWv4lqf1dAW39p19hWSKUFr8mU8qleSu1U433byKKzNo/XImHw+
gyFQL1J9lA7VTn7PTvM2IRfeaU4RNM0LeZuNG52APhCNU6+0RyP25tgpNuOP4jk8KA+iV5qfgabr
roCuHKDC4DKXu5NwW3AMkCew0o6sH2ZjhY5q1b1Vt+zWNwADtmw6COs1LEeZVxKwdTTRFfmPq+aQ
HYa1+HPEprBpmfuhv6Mgot516sfqRFUu7RsPGakD5udGmx3+iJ94OOvxJf+aPeE6R+vo6G9YaSTy
qn8PzA0M5XPsiuY6/pw2mdOhwyKeE37S6kveM3Zp4U/FwpblevNBB9gZK8FhYkFBrjrgJN9QkGXY
ym8mo0OVyQPDtFXwRB1koS7x0vgyPcyGHRwBK9TIbS7JZwCDIVsJx+JJ8+Yrop78JRueWJvS9PF0
BIfpNX/X1wOxQmQVfpGZaBx13BTSLgncHBNwsGFtQJImSKoRLALGdI7P6RUVr6IcZ4RyC1FFvKji
eoKrcanfhr3+UTz457Y4yY/DQnaAbLDBexUix71iZz5lu+EU7Pp5Ezzo+x4plINBrUG88p7uKiiu
oMUvxFZ+xW6wZo1BfCV4uOGjjV2yjsJkFZPHZvuvcuOWNDEMX47mXoVZOpA7a8du6+b72VPXoQss
lfRginWKyJ/+kZBY8kReG6QLTnb27fSNVNgjOYPCtiE2MbdnOm944PMq9oholJAFezhgXixyxVQH
wVP6WV/gJownomlJ/b3DfdGuwdYA6G6slMhmzj5ItvXETBqgTIKZyTigj5U3yB62tZ2d5atEbsUt
+EBN2OxbplYv/s28IInkrV3apBp3KB62+ik7D1uxBW56IG1TdYXULTf5x7AmRjneVJv01XI4Tyz2
rHZ8tB6s57mCdeDBMANTb2d8OlbpZw/zY9Xt5Rjhp12di61+buj5Eel1yEdAcuyGV3l50dTGIQ9b
xmTpEHf7rm8ih/Wk5FoELjJ8s4u1ddFAAa/CIxUWc2tt2EouCh/9R41Ihgeor+HEbZfNzcwTuZIG
Lz5OZJpsKMJquz7h/Om2ZHzHtqRyBiqtM4lM8lxIDp2OktkNkEX/TG+hSyd8h1GJ+Gk1bcYHMr50
bwptbcvm921yNtMmvKkiUWBY6+zgbLSQ6Fbak//efAmQieuVfMT2PL2Uu9GFDGVdaMQA9AveVG/h
to/eGNioI8yz0t2sS39s7+Eu1lfGfbqKL6KTOSEiuat0rv/O3cr199dZCBI9nLSWIUkS15y2TAL+
yY4lp7OpDTpk1wbKFJBKT86MFzNq/mbu8dshvHwbzZINS+Syk/VfBgr0gBAWfKkicn54Wr6FNY3b
KRg/5wZj1MRwDBQaV/z//xdWYVn+/XY1JVUWTU3VVYOsKvGX8Re2TlUfrabBCZm9KFPku9qYx5ty
DAhD1RXhjQXMinAyat/nOLCQjJrvhTJA9UQ22CNc2arl9FQsO0c4GHzU0gKAmga4ftlMJqwox0Co
7cqsm7WkTABWRBCj5iib61qWkBdiLFslVXNql81nygrUYhUqLjtRQonYKw1s4xWw5Qk6zKppnuWS
JahuLGQQsbPslFLZVcz52maZv+ZdbgjBhBStX01mcWs1o3sMtEY+WmnOGqDsnWzZ5NbLTtdiuTsu
W95p2feShnAnzHkbaOc0YK+faj+6YICF0KXrGskOzQoD72xdsEgWs0TyFJE5fQfrQU9iUEt57Qm6
39lDjaALsR+IfDSPUt4/RDkPgZe95TgAuWE166qWhF0hZnj/Q+tFLmty9CzI+1LNwAfX7UkeapJP
CvEx0X31GPUVDJCZUKlChqxYaAL7NdKaq/oCm5H8uylbQ7TH0bUo2YTC/JKfQsnnTM2Jj+Mth0cn
RU2qBZLC0GRWsQtl5noU87UgJ6DcY9E4ts0Sr0FvZYjDN+P0PDHO8XRB/QA/oJ4sIilTJp5+Z6Sb
vpeZaLQaNqNGcschflAK4YcFOGmXa/OTJr8zSwYyYWY/60L1N1q5MIVm+Yzs9BgKGhCKguRYOdKf
u0ibSbDjovCnEIwKRUJPKIpUq6zddP1Rm4NHsWTbnUgn0Qw3wqQ9SONPBPXXucS9o6JLHfXyuRwR
cJ07EgLcZmyuY5g/xn7wJEfNz9gcEenyBp6ZIeEaeFn+XR1cpiymO0cCaXmZgmyY7F5NZCBDh7VB
9jDkFvY9YlBsrP6OKmedm0Ems+s4OIWldoN2dCRUgRBUi1faJJI6LgSP9CCBJNTajfuBfQxa8lXd
YW1jgC+aQ2GP7JPXwvg58VYnbvNpLOWfOMzA+Od4CKyEdJrEE8j8QqfT1VwU+gPcgGA1cTO0p55X
YAIImfLspEDJptIpy2DdDY9oS8k2wPEGI6PEp6ROoZeLnbO8ZiLclDH9tFJCttUOI4DmDLkBVAoy
uAm37AEkLDcoKydjJuu6ssukcsysszUJP+JogJbedoDFsyFCD/Sm9YJtAP9MKLxy7TMO3+fxce41
Rxn7m9kMB0shocMQMVBENmTVVUMgb0OJ1o+RTsYt7H0lCFQvyrLzFBI6R2qaITOeWy4NVAsgOjuz
WwXGaVaQQE/DVmtVYL2lhuc4l6qtrOfTJs66TZP4KrvMhfGfV/VVgK7jqeRyObTsNSCgUNoFDZz8
kpMPeKzZOGYvYw7t+53UNSqwOljHRMgSFiJGiKuxPqCKYbPKF32S5V0a1dRsstWif2rNBx+2rp0L
WDpjqSFYdVJge4Zish/VIdkZOq5An6L1+5ci8yXvs5zdYYZiZPmftNBK/vy3Xv7BJyLeQ9MDtRNI
7DgrEt8Dki6ZJaccn6OV+juccZ9VIAtrWe4j9wH4E3ix83xtBptykRKg3JhOcywuxG9EXm/YlIz+
Xb7R/t9Bo2I8PTLXPWLVYfGybxKboG7rYWbTStr8fSKXb1WBUbPHr9qTXGDh2UE5mfcVKi4I9HcI
o+o5fG8O6no84uX1T8VHtqdkB4kC4uqV10h/NffNY7hRiSZBtsk5fzZKjwUdJ30mOaSIs6YFNj2o
xKLaxkl8sBKC8tjcOrW+o5ztA+aXLKq20gXbIAkf8FzuEjpo47D481THoEDEb7XSPswH86e5rT6j
/h7ODjGfKkTujj/Yf1XEnj4PB6jYOfMskqYTqh4b5056sjzjuXiikA8eMFs8G57hiWeooDVZNI6f
U2goX+kb8RaoED7mt3heGV5FCClCzJgwT8pmR9Kddt9upIpWZd3vobcXwY48XVxXthmfDAaymqdL
e/KgA3k9DZvRXCtUV2y5mj1ppVrMw3FrUk19WyTyeMVZqsE2ZJGLcx9vDcI+lmAo0txBf9Ak0vCc
5FJxNu3RgbsQkUJhZTDsDLhP7Dq3R4BIPIelGyDo90qHdZF5MvnJGSxvGaXWr3LpKdI6H+xisk1E
guQzgHc7yyRGbPlyzHl4zYpoNULrUUPpzvDKc5wsnn6vBbambAjRNfUDGGV5wCS8ynp0kGgMV5Eb
XQqeLarLT81nqb+vP9h18fIw3kWQgjCWY/xs6bsEoWew0fMr+ZyjdRdOHGHWSdN2+l0AXbfhbQFO
l6cYJlAWPBon9SdJoiLpyuKqLXc19t1WsmdqRvPJQB9LSALugz1CTFe4zM/+mf6puddLSva1fWLx
zfcO3ih9X/NDue1/0pPlja1+KuvopB+zd8BkItrOl+EWjfaC1zrxscGcVGzMAV+CXdxwRDwuRCRS
v+98ApSPjGYtdnrJRppnsXjlDX6rAld1tFNy0yhVZ1Lu9nrsWqTQOfUL7NVgIKxl1e74ecXuKLN6
puzmqXZHYHri6qnGOYMdvvKqG+m6U7DlYfJX9/1DIb0WBUBOgj4OAblBxIwkAElXBo3kKaltjYwM
19j7O5MOlFwBArvENX9HlTi8QLkj+s9d8hzMHjkieuKl3V74UKHsXwNpgxROszwyh6qTdZ4YMxKP
NR7HbX8gGrxgz+3ScPpEoXv1vkvW4w5l1zEOHCqb9Odk2THK5UN68CFoGSsdbSXFdr4tPtgK+nRz
q3Dhw6+MV95X02yP0arvbGR7wkbmzOg+CJXZ5FDVD+EmJxEeGe1r6rW6TTFAAza44zOOpuTceot/
Ac7kgiBYCaEtyygEcQTyFrED3R0OFQ157jCp5F1Di8pcwE3fEAVIA2FRdnihI893SfLUe1R51pNp
2d0LkVfK6Jm2soVk/iqtZU+/pR7DnHu2ZPGttG16jNbKLWeu4BqHfQFG9nHI3PGhgpn8AGFjM97b
dbyNIls9QpszAgePGgf3zxDpwyY7qfy9/avqmW88hgudrplvwh1uGpw8cOgPYKlm19oWhTOekdFN
NYabdU5kxsm/YsZoISeuaAGh1iHjvTZn4V7ttUfs2u2reUEK9xZumz1sT5cy4YJv22JkzKndPyJZ
MnFBrQhCXFsfMNaeuULbByRu0mFcF6fgVP9AmzwZdFcJ3IezoNgq5dat/Ogc7cgJqz4pp+iW7ION
Ku/gK6iT64O+giQiwj4/lO22FB/0i3o0HotnNIMUmBGEzcAB1htrm/onrQH+1H29lV5JmJnPtHQn
bhhGIfSI0QfLI0KbrcAN+bAajoFpTmWNjkpxx/OeOeprtSfDslTd+lVSXAWJ7dk8oXqvpbWB4tTf
hMKG8ABeJ2DXPJYiuYjjoVC3cmwvmwImCt06PzJWQdsbFwe6SulnU31QVZDkULQH9RI+kTzDBmht
XmTPepRCp0LHo68CkaUoAmkbvma3qreh7CjdajxEqEtxr54IIQm5kE54NQmpMb/62lG2vO2Cl/lH
dvo+5ohz35HaYMBdW0lvWbChLLJcYsq9YpdciLxQpA8U9THin+EYvUF1HtL9XO8gOcTt3iyJx9KP
HP7dtAuSvT88dThqAuFr1VeeaZArRw44dsiJFuwp2fWPkxv+kF4Ey6EjGI7pnQmE8iqdGYBAWZDO
6XZeVxeJOA/quUvwxr3EYaAo71a/7o79ubgi2dd+oF7HvPQiikzqHV20LZ6AgSidEw8OFrHEPaxL
bnoby1sAmUAHOuyReq0Uay4VidPuHr+1hp2cMaNNl/HV9x9B5iQUoFuFd2wsO1rtYLgC6/oGk5OU
mFxyy4/qVrwV/kF9LqNr/GCWe6K2tU18XwpPYQ0SBKE5OWYR6cmrZBefZwVNqtu/SJtyrXrYegCE
MBDZiF67pT3tjlHihLVHFmb3aeLJJX0XdGDFPmnV3c1HcT75jzgXXf/efSJ5K6kCnvoCeu5KqR0+
KMFJdLObAZr+obiodnAtD9lsw5FKVtWXsu7eSuYbX9MOjKuCHg22Lq4vnvZ+z16D2yV95M6LLpY9
PfQiuvNtu4vc6U3tnOrGqa5kHJN2wGzslOzrx54kaQTeG/NZZ0yJdOTMQOldWYuf/IekeUOwHZkz
M2IdPcgJMa403I9PMtPLvXaFX6CF6zC9ZJ/KTBXrZp+ascqTy2ztE2mN7TxfK8YJ4njPumXrcy1O
4pvKuCVVP/pZpDnBCxC8zjoJakj1W9UtmnXBRy+isR1QTFQolZKudlJKoArfXCS6pJhz6ZJe60Eq
VY8TDfprntv+sVa+mvpHHTr1A48JSzGAW38bfFLD5OeaIuGi5MBB7ZQqYWe0bg3rEjHEPe6ocVfq
p8/LmO+0hPZj1d2QIvA+Dp/6Q//T+DG8+TqKIHv+qD7pGq3GKWrb/2r09bikEtAz75glay/BCEKf
W8iWPGM3H1kpHTIvo7p0BnLoTgllRk3UruoVwlrqnXKPMqA6RS62/wlv909xS4kYeTW0g716rDYM
/DheKjc4pfd8G3vhaDcfpCNCSgmfqn3RYBFfcVOcTa86meZe9MZPyB8n3pUCyqAnQuCO+Q9Ci87t
kYQA9QMT/3NNpiTywFX1PE7rKf+S5ofFHpEStmVP8TZnqV+vxx+G6ZWsKSxamRUecMAsoP6jDFSN
GcjILUhYm2WV53lEtQsuObFDsj72aIil/fj9G+Ayjj1+ek9sptptl/yzbvnd7y/f/9/3v33/MWMI
OMiTpOFQ7qS9NRLM/Of/Dcmi3JHTkQbEoGVxeFmiLgOQodgqF00N50xbNeSXiAvBW+b5KpVg9LJS
lwAvZtTyJlaN+ByEIx/sDKlIVkqRoxnJJbLCva6Z/GxWy+RWzcR1L3CDzMDsVn5eqQ4WbzQdaMmY
H8kcHnqxjuSYikpAKesjYSSUpcYYKjKMsjTmnH4YYAdr72Sth27VNcOjlIV4k1D2Q0fk6LYouFsW
W07lI+xL2ZQ2jYLs3jcBM6tcXEsozqSgkamxDdep7MiWgastrRmay362BtYRItdZa5UKfihGEhIF
CIt7xa/XFZFzlJ5chezw22tFdYSgxrGsmGgiQskh9aq0a82wVzvu9TKZGaSYwz6M04vgV/NCvvCP
YaPcdcK/VzPnQwzZZJtPTDJVIb6WxbAzS2NvcDn5IelciuhI6P+oH6mQh8K/pJH/pipJs2sJkekL
MCB6zPkH/nmdJushKOqdbBTbJNjTXz+0QJUdWZ0ZictZ4oKnphOZKCqyViVLyrqFC2oiXtA7vblr
DJSi5fiqJ7m87QeBPVmrP/hglLq6JiVV+lRL7CVajw0V1krsiT5oAgYgcaemd9WkWSE2yLKBAQro
4traFfyRROpLlufaa9a9NkIhAntq7znhgrZEuGXsP1XalySU9YIwfoajzL1aJSAhauurIkZPakb8
lgLoEzHnZ8gmya1G1R1kE5hSNr8IoBU27QiDsxLDL4j8jJHohsyADL2BFEWfWV7VzTeCwcxNFwvY
0QST2beONVsPBnKx+GYyTIlEmtAi4A0DR6Oh+7RcHfYPgjXBjmKw9E0ob8SS8XSkYLIG74m3E4BS
LRNs8wJU5qXPw5POHdpbCtPGvniBezL8+WezWPsi/jIhmBwnM/078zR0vLT8qXlO4civ6kl8akX1
NR+hp1eujhdTpbyvuHWm2XrmVA6RsAb8BMYPyW9eCm3YhRkNcZlToipFe8srTDe5qlBrD9ZHPTpS
RK6NTmmMBGZvoC6QyowNgopPTL1DdHmtOyaOicoCC2kUKvXpUPTdOihpGWRCA5y4igw3SlNPqrNg
ew01lkrFREeXhJVXSBHNTIPftzIuhBc8C/FA22TU1NPiPSkhW0COoCr2vcliHpS1Wy1qd7Xc5Sx6
eg1p6A2ICqFnCkdKSh6OGzZp4aB9dttMmdxqwppMtBssEdARux6PqGYET7isFniC19OXxi3yJUkQ
LyPXVNMgTxWiJz+M3zUVjG0jGQmJHID+4Hp7SlNyL8qWZSs9cwu4Yvm2qZjoRWwQOSJdZSJatUap
j6MtdoKuPONSuERDfZMqEuF6Y4LP1RCfIbVXa2gIuBCHW6aiEY5kbNGJMekruWFtgcgqHgrWyaIR
bMAegMIRFlnZReGp5d0JWaFWKWm1Gtow0JaXuMBk65OWueIMzw5W9ayYtGhSHt+NlvQ0FWrsSQXR
AyvkqR9ihL6N48s4esxc9IqCXhrjgIyFRJgcaE7yuWQPKIhFv9atxXtn4Gmz5gAg0/gYmxUjhdR6
r1I61yLMbiNe6ajntQLYWMOVAbihJiSwMGZoW/8Tzbqj9N1LWRDT1Uwq7JA0jl0SWdilq+Ou6Xdm
I7+FI4Vs2d5FfR9I5Ym9BmI3/Hdm23xaI4v7rHHQRlHg50cYcsxmsuBoXwtE4KCnHgF2A/iqvX7Q
2bS1IiTcuv5ZpjtrEt+DAMQtU3nyMCOIMnjcGDYZ6T0h2o78HazG4TEtepnxaErBQ4sz3d/1icAT
aBObqAkrO++ZkyqCfCDdB0APZhu2rsMV1gaFRxxdRNTqWqplG6Vi7TsWHfQ76zGoY+xjgDRWHezR
ppm3rd7v/LgW90VNJG4sptexb+99iemxymbKEzmgWaYmwmd2KQQB5l3nTqFyDvp8j3TiPIxWwKvR
wTfG8QKfgZg2Y1ynkD9tVeM/UefUGz8RvdCgJ86DoKGOSg0ybbNbMQ78UslYrR76PWL1m2iMgLJ7
O2k0kkCHNGW1OjD97WWv4TRbYS5l3NErJ2mWn9N+wjarJh0Spp0Gs/p91sAcB7MAEFO6ZCY1aNqW
N8JQaKL19nFUmOD6g3HBzkwtrnLAy4sRo0Gs36X0TexaA5W2Cgab1/gY1yoF1ASUUUXwopJBn5Ja
hDJIBH+l5Z6kxkeBx/8cMTwH3/ZKFnS4qFWpFrnIJFyNbNsGcatCusEshv8BJ4/dxwrnVK1G67Ck
sTeamgbTh7MUCV2xjWP6jjkCfhXE0drP+/6cjMWuj03D0YeAPGvZcsIZfovCXgfoGw1wRBKyBCdA
TazYHsYMHVyZbGdR2mRAUNUYhp8pSAT+YpNiOK47+jw6A4oNZwCqQ9ZgA/ab11/357US0pdJiFhs
PxYeJrXNtlqpxk6NLxd6VbGuCiP34kH+GhDfNcOS2PXUC6LmmrpuV1NM69Bgc5RJ3+h6svbUfDOZ
7SPMHeaabY2h3NykBp4+o9YuQ8aVW87dNiK5L+EpQm5pHErdFxxIG1HM0opYl8dqQh9aNdqLPGJC
FJPsnvjiDTj05MH/Z1FnvRhiwKCvJ7JMGdDSWU227QP9VTVnpg6x4GiSkrCkyY2VRFoQL/ewLiQZ
w3SggdhmJmAuM2tNTq+zIJCCOz/WCRsIDnZNdaWSj3GmDk9mXhBOZUo/QTLUR5KAPOb432nJ1br3
22vQbIvU+NDlSHQamHlBNn3FRRCuTb0na4BnqFBVtxuZr0kCFVukol/Wm8muRj7VRvXDqIjmkHTe
Evh/M6cdGyKN11KWVLbc5xL0b+nmi11w6DsaBRV1ROFD7cIY+JhkMcZLk9WXZaIKqlhlJz0SCDRv
JLk6IxuNaWCuEbQG9EQqAw62oyGOmEmsi+834D+meQZg3p/7hbSMHUMOcQLONWbBZjELfv/bL/85
Ln7CEGNhsBgMF6ehtPgQh8WH+N9fvn/NXFyKkRi8BTHh0N9fqp5PAAcWrsbF3+hL8p0cdWXXYGFC
UwfucXFD9osvUqxwSGqLV7JaXJPB4p+MFyfluFgqF28liXHnbytWv/guVaZO2uL1Ii32H1+wsF6E
DL/mvDg3m28Tp7z4Ob+NYd9f0P5Ju/ZuLd5PcDL/+BIhL1C/HaKLhevbx/Xt6NIWJ6mhidfs21yq
YDMVF79pvzhP08WD+r3t/j+r7QP5BRr2v/b5v2n7jkXevudIgT+Rq7fT9ue//5v855/5h6pPEtU/
ULDqEOuhvCvgsv9L2YeG/g9Rk0D5KqolyWDC/xtUbv0hiiKuGFk3NXQBi375P5V96h+KrmpI/mQs
cmRMSv8bZR/uml9Y5aKmoyFU+EdBJ4jCb5FS/5O2opyLRPbZ+57BK118CfGzmBT5Jq+4PYEXbOe8
IAo0VfZZh68v7aM3szHbnTLqEoNA1CVVuO/EvF9LMzqnLicTgVurbLW7bLZXtaxjouBQE02wk9YS
NTE1FCPsynhutOKSDdrZCplhJcXOFJ+Sqf2Y59Qt0OW7UoRPLKmVO1HqP3I593Rodec0mcRLaCEY
XJaHAviulBMZcsUMjFylEWpV4sNKyVGSh2qen9l0I6oQSGT/CobCHabaq03W3FKn5uuwThD5pSOh
RX660K2kJdmKLIcoeE3xx+KGmn5S4aJC1EzbrNVgM3MOimqTrqhndkH/Ps7if3B33kqOK9uafpfx
EQEtjHGKmixdXaodRLWCVgmVwNPPh+Teh3Ur+hjXHQeRkASBRIq1fpE9FB2qKQHI4HYW6bVneidt
iG1C/hgwMF6J1vMIGDIJ0Frt/VM55MCCHJBZwxpHEn2n+wj5SsbCCenugu58xRFyZyKgh9EbSTrI
Lbs4IHpigwFyfP65LdHBS4nagtvbulqeoC+FDkNPAowWIV4jtXEf59syl85dUzL6rTPCczaRDeZL
hApBds1Cv+8GEkc91FGEfAkPY4qORhzzRMOZr0w7fzMECSW4ch9GDxbPSuDjJYEDpLh2URrwSbKl
7XuQInPizla1KXv9iHzveF03MYJJ9iY1lswS8gHbhLTyLuIJALnvSTd43418eHRnNDvNtNCZKkUT
xDOzW9GIx6vKn+4a6AanxIdwm2kaSRwfFT3a6g7dtmngGnMmmImVCwaxYEyRA3mo0ACAxbORaTwc
csw71npeYSG6xCpiV95qVoMj2oxhIVZ32C7rzrZEhnSXeMWWL+WmmIMfRpSChc687+XckZKK6WCH
qSOXdBs3EeMTq/5gup6uta7caDoZscagq3XrmfCYdY1w0BGnOKKTIkV7LG+IQph/Aj2uDzFTbj1B
Z0RIBv0++oyySpO1JcwOdYXo1Ln7tvqZaR26CkiUIaRclTvbcqZrXScskMQmmYgM6r0Yysc4fgkx
SDzZDQptHbIa3E+MeV8BpalFy7KRV6lMHiXKYm6cbhr7p9PsmCEzoRJ3njaWW7pPzMeNVVzwfXsA
Lzwm4hk2IrGwswPYndcAnC8pfwwYE/KMIihxB7S9j0KEvzoaMOBQBkI7k7ldfG7aiZwTA47fXol8
kU4SrUsJK6Lsw8A0GanqQ4bWKCaOSG3R0xsOKTdg5ahrob3KzDMiYCZgcMdG+tY4vjx4tTXfi3Eh
KWAxKOBAMQBCgygJDKIx4DsQ+unXfb7nrUHmkF6EUCJzaCDM35OkWzPQA4JkbWmBkc91fvHEsdvq
SBdm433XVQdhoJI0dN6w1UhEgG4/SOqsiPZW6GLRpVcmuo7jBzSmbdX2EpWsBGqt2xY4N6LghPYV
ykRDNR5SM35DbuJWr9A3jn1CsUNFlUuwE0T4Edcyv5wXVBWe9GkF57qNtrpdSjDQJNvQjN4GWkAS
MH+LKjLzWF5baL2EdyS/Yi3dEBeYDmAqrZwQGIzQbmva2odvFY94X344ZXJXFhZSUcjvAuFpO8SV
pwf04m9iptObPDcmEI8dIrZ6gVpgx7ykJfHlJv7OjIkmTn3IDBjLvlqutf7QO7m4i/F5OSL9hKNc
P5AFK/GaBK86j4uoAsoKeRC3cIREvgsi/XTZpI5YXL/N5ng+57xvOfHTuhnHAm+7mjrqa8MxA4F2
VCVjtABHuL+sLNylsWXszFyvj4YUNRMkvz6qVbWAFlxsnMj+0w3zOK8ar0Wupw3uDDiTuOpVRIgk
odweuvVdO7cH3FAH+NxjsGpiG0rZLNZu7CHiaqI/FhM50hGvWiVJXa0CA8yI35lk7VVRLdqatPG8
WG7OkImPalGOiFi0bVKeV9U2o5PGuozHeqXJ2Xsw6EYRUmnX8dISprN4tJLqWKNouY3M+VsFrNjK
KmwHHSTU2iTfT3aPeyA6EGpROyhE2FF86NvC3ZXCyI6Nc6JeZcfYce+xW3vtwuKhhXW4jvBAIpF8
43d+cLDAkEGmrqNiLzJz0xnLm3OMZiu66Em6Vamv1DZiLrxN/JIPY/dc5DI6+iXumu20jzA2RfIl
2krpf3QEWjuUa0/56Pwh6ET+33dT+OntnTOH1VG2Hdm2yKyOOjiBsp4PtqWVFRCGsj565s9gcMO9
N1VbaO4z/sOxw+g9EEe1QOJCoBHCXAyVcYpGR/MooqrbNNbk7TWBlEK3SJpK/OXxAvDIVVa0uJHG
G+qXx99p5DKsLMuO9oPnyCdbL4Yjcuyx6xEgdON8Fxr6dZS5A6Co4Tu80mpLLPWQoOyx1XPmmSVo
s2LEvK+wIaEPYWYQq1pqgKX3ctXZKPcYuf/PL6mfU4sv20zwYut2BBZUjF2hb5LliRRtirMr8ZqV
ekoiqTGfS5rf6tlcFrNH+Pmyei6haqvG50oCQS3mbmrXUwKEBfliHNyRHSfyRrquthGMrHeLut+w
vI3EYUylFlaYOBuPyWKZYVa/VAfkAdpjZAOdanTzjznhSodMaYhiwG70pyT+gfLrT03GPhO75fnK
pcr7CbOeyyqaO2WxV3skrrvzRu0qGpfc3TyIhRo5ZdU/R6h9cOa39tCiM0zcan+50gBIa+2ahErV
1azl81Ol82XOP7HcgSp9+hm1zkz22R8b6ul/DlEldZnz7Vx+6nKM2gZHEpVKzY92Rep9/7Lzv66q
HV+ueb7V88+p/ecN6pl9+hufiuqo0O9nRiAyk9c5Eazz47xc+tPhf/0nf9//10P/dtNeYROB9pHe
yxmYN1Ybg6JL4xOG8DLaNrqBpNMs9mpHOBFEOB9TRMjjXlXL4WqXUzzzkfDJx86T1+bNFnpzd/Rz
H9urvxfbmiGe1qTI7BmYkhsB3o+W7IDeeRUTVM3EKGKlTlXramHE5bAXoQERHQPWfZ1jUF+3ZE5t
4Avj8idsEAo1vrlrnW50g4UXskq5W2zRYK6OU4kaH5PgUayjpL7ziuYYL9N4pUGEEH15XpWJTs29
rKtjtKXmq9KXU7Az7vZDx7AIe5KjWoghqs4lMyPjZaeMA4JCFkd1kaqoCIOq4hCi0gvhky6kUFtV
8dPW0bfeSuyKNsRXmuMUBOh5VygRGDONcQwVg/RJfugIds6gGwLgTZn5nAzwoE2XedDy3apFt5Sw
SQF9FsLpMKf8R4l2TpBiBo2i/ymzYXe0Qb/HzLWirzWPHUmj2q+7dVwhub88G6v7VYwaIanlWkxM
i/Olwxapbts7uMn4ax6D+wZW6JX6H2HmPoWw7bfIbNMgqG3qMdD2egfOu9wfGrbGepiAkl2eYl14
jM8Xoalj4ReIvzvAk4VJIJGR0ttg6EhxEQT55xB7ecEAN99qaTgbXeT4AE5LG6hrstlNQBvxInmU
It0xJEAeGeRZkeZyLyGyHs2+KVGfMZAQyRF9Wau7RF7wVliZtVW3oO4rdBN56EwgEQjt6LYF4pO3
enm1qlT2/c8UDD+a0igGTVWaAcVafqVfeqhhKWltzF9T69k8UTQKZP6yCTJ7O+obowAHNznkqsB7
evY+7/PmiGtVfRxRpztSF/7UMSIYlzfRqkv/zxeT+NZvwsuMx5GIcOIs4Csh7ZDq1QL1HPD9iOlL
ax6ZejOqWkf6gFQI0wuU0M5VVu1Ti2l55ZfVy79W2/62qnaoiq72Xs79cqmuHCRjjxv1yam6pm5G
rcK/pwe+rKvSeeOcZGR2Izwc1eUjrXdh7jnng9XPMtfkS1ZFqT61c1F93+puGPn9+wFm6ocutxzV
+HJLxola0H+zl34/Xb6NWAu1eaM+E8ImFUrok/29EiUeyfGQwZuNY50oHoefi+Hy1MBrI5XD8Glp
GFRNVaXL4rJtmgsbrVochg2EAv/TJqm/rRbIY9LlqyIiMf8+m/Pd17O8c9IbXO7z7UC5rSaIETIA
T4NeHQwm+4evbsQmJe2b+kE97GBpuFTp8uwv27yqZ2YeOdrV5WD165fVy7mqdHmNlx2X6305Nymf
+0xracN4NKrh7L1YlHu1rr48nngG8HfZf775mcwdiYZRX6trqXd6qVvB/BFpWnlQdQxmtjfxKfEO
4r5nKKNqyt+L6hLnpkpWU7v363yNQFJ1TJeFakvUqiqpbZdVtc1dRsH/q+PUwWP4czQEMM6lG1D3
N6gKevlmQn+pxufKrLYiBd/Pm8sJqnQ+ShW/rn+66qejvv7A17M0iDArJNiNWU9XqsFX3YgqqXP/
tu1yiNprqlGgKl4W6n1cVlVJnfdfr1ob0BKuLqeoA7/81N+2fbnql1+KlgZf6sAO4545+jK0J5Jg
Dc28U9/6ZTH7Vj2vxqU/uWxUpcu2uSj4xNV604GcuDofqZpbdfHLoZ/2qGJokxQzLEBmqka7WI/8
0+apL+jT+rn4dataV6eq7+yfTyyAiZDk+PTMBiE9BsfNT73duKZu32NUTgYt6rZOiWhn1xB8C8Zn
RJmtFUoI+jPNibwKZO2RVIFJ4c1981xn7cFuLMC65OnecZvcu42lPZtGGNzjRYcvSTg8QcJKtpWQ
wUbHmmnB6krddR5LmZr8wZCgXpvX1/MEetWLuvSA3ez17CWEG4mTrHA7jvBVKZrd6BGtG6S71VQb
9/UPn5uTGZpBv0yq5kJClBl5aKp7VR3rZRFcettPXa4q/u3wL9tU1622nX/hb+edf2HMgmu33ek6
OH01pFsWvvp2L+vBMo5ENJIBkdqo1selgTpv/Ov+L6cjRw0dA2k2kpFLo6ZOL3yvTO/UkQNMvq0p
mwe1Y1Kf4N+LqK0tSfbqp5EI4LUVHIh2GoHYddDsEuSO0zH+6ZXXvVbzoquXMbURxirfsiK3t0kr
9gTsvOMIUZAcnnMc/M5+QSXv3hDuNR4Rt1Y5fCR+Wn/3NaQL28J5d3rnMZT6zxpRxNXSPG8Shv77
0fAxLJ8XPzQEj/DemSHVGrEOGQUQHtlYQEIO6vdF2hHXJM6467T+JL67UQyBLWJkCIYIXb72PkL4
ch+OXbbJp0qg1tPBe8Eymwxiuw/CFniKk50M+tk9Xfxb5przOqk8Zw2i6cXt+3dQcxgM5AXwWcsE
gGZrRPkQLSwJhF9h9kMEPoQeF3guH4aU8LPBggxxRJTCRfG61EkwhyAnF8XzzVRTcnDEs6NxxtUI
7UzszXIAkdUvzQjubM12mSp3O7fW/hSanHBiN5NNjchOgvJO7gJe8wjMNXXl3WPC8BFPQ7T3Zthw
Zblpq/C1d5sHv0jXfpo0q9zlqQ7YqZg/rKDsbvsJ6EjQ6FsndbaeCN1NXpS/Jh+JJm2AwxhLCZgY
St2UlfdNpQd3zPt+eqjmHvXK8/ceVIjZJH5tjLl9yIcYZica4S3ivg1g1XZ2060ZLlZVKM8v/nAb
pm1Ezlv4EFXp7nPUF7V0cLcokGKIUmUMP0kiBH5ebI0aj5kR9Ozga7ssImxh2EC7OyKeWmk9jVXj
n5wJRKKHgoRoMP6YQ0CCXhRsbD94SmVH3l9vk4fU6d/iON1lhdS+oaMLy9A3vmlVGaw8MwAJwJTn
1IPywwKx3PYRMIXaGrE+S/RTKeA9ki9FFniEORA0H1PhoN47Z+a6lhDAJ7dorz0DoSRXK997/7ac
SHWbeYeIYaYRKDc8pGGMD2afzCrtHLpPO+xlKEL+riToDMEAebgKHtbwwx1zfxXYQCHQOsbdaAQs
XGerpfWPraXVI960liV02p6YbF5eiz7axbbRH7oR6LR1ILuobbQaeVQZSaAdx7KBnVjc2V0EKtYl
VxEY4n222l+LYTnQZfebDbtqbstfXm3EPyZL/5HWsnwSQ5ZCEq06lMyMNVXOuO3QWgZ+HK9sMZ6C
OfGfxty49kamJ9D7thWaldgEtXtkoVayIsPWm1W0w9orQtDrPhuzX74xAu3xUbwSFck5dPUntGNM
d3wye/3H7JYI91s5zBsLkSW6ofcMlNiViT3IRjTNW54CU0gC4a00kTA5TA+oPGOW18NsxOUJxwSw
R1WebkRov1Vbs4LZiSL3d3cklZBOb9HoTVczCo4ACTE6QHWnWnR48HzT28ep/lk2TvyQ6ggiwDVE
n7JFW9CBFjBYQlwDau1Whju+4wRKJSFGPCUJUgfaAu6LXVCyRXbnQrhLXBwXvAoUjqV736bILtZG
a2JyFsocK3dzFbS0GKZOnU11CAFLLjGvIRnXKE8VhNoKOe7qcJqv8Zh98BpA6V0kN553yFzmmkb+
Cg9AI1CNGi/VTxPakx/xGwGiPCZxz9JxdqBNH0wfiz6R3NL9uQ44CbfxDhHvcTM1TxXA4J9RCQq9
eh3LBczux/oWv7tVm/MgNQMqZIogpeDngN6+IGD+GoyFts2naYNHEy+l7O8LpziNkobU0mY4AXUR
o0DbQQpu+Gp7G1EWz3NeBjAOxyZ8nRfebg5or2hfbMY7wJK8ETUI8+QLDRhKGj6YYbKpRJgCXelQ
FpnrE/pMBMl1jYdQGTd+n+xtUUtkMLUQXElLDzHRLxUROF0SANM145mrZhB/7Mp29w3o/g4tKnjE
PpY5qF8mhk2cdi4PnUBWphj78tCAeUCPHeMZzeArjyokXXNzGncdLxWbuvEmrCH/+CSZUaol+h/U
Yp/00ErSHiQ1LT9fYA+vJCewuxUVqLLZs0nKSrtb+8F73ZEzNQWpoEiP/mhR9zOaB8TWrIdhtLyD
VYE8t4W5lTa4pRgWWon52o01m88odKJOOGXZqdesozV9NAiB3+YmlOI6zm9GTYPTXKTDgaQcbPPB
XaENiNQ7jSVNw5VXDCEaEChRdKI9+Yt/QU+8/5X28eQGBfwVnYpaTvZVb9FYmQB6N5aXPRKNX3do
nO50nhgcryDdWVn8PTWq29SvoHy0I7aLoppB/5s3pjbcI7p6CkCmrvvQ/cGMGVlVgrVBckNSHAm6
1J3ATNIbaWF0Y7pmDU3Pvw11yPcWIqcYphpkq1z54CROvKtzqM92Ne+tsgxOR6MmFyz5HLElfM4N
nm5EmB5RL9deWckruG1/gwxaSFZfm8ENy5SBdRL1+2R6GXQXJJr20ORZcjQdF8yptSMxl8WRtSV4
BB7KnK6DkU+8QVMdRD7ZG9l/J7vNB4pGPtzPQtuHEDycwnjOprh7iEKBBkZl7vx4PPQ5Twjbsq0I
ZHoydNCoWrgR9fUo2+AxSqLxIMDu4mG4gQsNeUwOyB/CLwuDcZ/q0xEQParp5lUaOfeTmww04+Dp
6KGOZgE0FmmCdjM42aY0k2pVd8ViJQRQf5iTp96EZzAVLqNpnGzwlggm4FZttDFRYoKx2jyHxr03
57dYiQGv+G4Fc7aarIHQltlsrHiGBOrCxnRixyEXlUKwS/DMaCQQPvTfTs5gIiqenWztDeFFbxdZ
gK7MHJGIIWnf5xEmirDmb3LS7pO24TGUGdwkowLJlGu70qyhBfvOO/x5TFHq06ghZJNLrb2ywO7t
k2F88dt4b3hlc+hSgcrxwkCP8WLxGtgoftwfAhcg7qImpSfQD6V2H/fAbRk31UG0BuU4P6bWlshw
Hmv21Rzptx7Q9dtwbABUkXwyU4b7YvpY1DLgn8W/6nK+lpYXAqSic7cSYxsfAOIu9iHD3Vzo69p6
AiXhY6yE1rHs6FBzV1xFGYZuTT0f6ZXIBPcNn2AyXeFA8jaAvoB3Ub/7znAIes+AR+BDLYj/FFP2
DtIERBdxiWtRdo/mZAW4FwzOXkb+D3Dg35wizDYAYmD5eH63bXPJMMlwnmLvtWD+Qzrah7Kc16gt
18jHOzee9t2LwHEnPeHgScOdZx6vxyVXNeGM0FaMW6KOoRitaVVm8WMytIDIZ+/ghSBu0WTDp49G
uTGbfD0ZHlnfcVgZqEjkxb1pWdiEjP2LP/l/ROMaq7pAUiHARW2Ip5thYT6LBqE3v5t2wlmNwDNx
5OjrQ6LdByZcKeQbCRua4mB6PWjBFOhvJN2D2Qa4mjgOcwaIDE4IGTeCs4gB6lZ7K0eTgXoVVCcz
IZle+Ad6Q/spoXXwcLaX4rmYcXUhTIU93n0Gk3ubF+PPubf/hGU4XCVAgJIU+FBh33R5nK7netin
Gs7RDWJ8bo+SfuUoO9HwVm9BG0cYrS65wmRJcCX9uCvTBkZyjP0lbjcYFVlLC0TjZ7XjfS/lEaPu
lFFVvpvbqcNLLqLeByODcNC+GjZKV1an72Va2A/FvAb0QiI03gda/F5O4rZ1InHblRNQklhoCJYY
W1GXWzeu69uOCTQQ1PI2w2nW7papCaSpdPK/owFKgtBC36h2/Yba7z/HbrNGOBbmWf2YetOuMhAH
GTqMKCxZE4xt03Xujtd5OW8i0pLr1DVfpsb45c1wKmoc0a4SL8y3tWMVq7xId0wb3mDDgLIBc5Cj
fL/SstFb+SPdpzE3+wCZFNmDJAi8jeT+j+YM/wvQwrFM73sd+iUqaTiclvj9FN61lxAAckBjroIF
q9sbzkK/XzDG0SHvqYWj2c23QV48IUT800Go563yg9dGYPPRWvkvMLDuOuwNMqnoikuL+oXuvcgc
8M/Ce0Wf/IoEqbHpUNY/zqW5jkurXGldi36YBJcU4iQO9B6nJrt4ajvom0VeQM8H7JQm2nOZTsm2
1RHJrxZOtU8UvTTmVzcWzUaX8It83qXrpNScqoVgNM2bUPbx1mU8ICbMX32AaauK2B2c1AFj4dGC
49EAj4YONgxXpUTOBqGt0cyNXeQF094F8t7nkEWE26P5YDPQMaUcV5GjozEjUm0zRA8m/Q0asCN5
mJwuNwPzZSziUV4MWMW4mmcz2lZO2NOdoV0sm9bHwxl8dg/KfANr6JjT+x/FOO3HDN5h1KFzOXUE
n3P/Gv8vsNZ957wWTJfSiFR+BSpt5QiBjSsQtnloAMHoHej5BJEDQVpMCuRs3bRFfCcCPcY4GMuZ
tStzJh+0ZDkEJgcPym1c5CHTxAkm/TzmV3OMhIxrM0se/HZXwBDPi2LaT236ULhetYkDeeCjrjZp
mHArnXeH5nyIz5eFnC6sVq8Ww0NaAGRFDH4dezaZEwE6DSXwdM3snA+OGrg1Elr/qHSMY4xuCUSz
/EVPLZp5Oq0xdrVd4MVkR/w4PIrqUY7ti588xnaHVGpVrvoog/yDLESZugfehogQrwnTFe7OvDwA
1OuslQCseqifHfRaq9LzRfXnJUazcUPe+8EwIxfM61juPBsdBQMF/l7YYARnw7hDFRA4XchgBq6I
uR7xQPHiPznPEuoS4oZ1kv1ORvcH+fvdcouH1O2/O0S5gEvnz0KORMOmbu900S4o0uLKD0uxHvs3
E8vjwQuuk2Ab4SeFrVXnnP4An86OYRjxDzz/0WQKAhELQ3E7Au8cRvi4z7xSZFi2zCsQd2jj234x
v3YQxV8TGAaDJ3q6gf55Nvu3wohg//P07rpZ3OoyWTIClUcUpGw3WZ+X2NFbcFCWHKwLp97olhjE
dNc3ldi2Bmy3pEEktrQMDL77ND/5RncWXvz/FhJs6Ys29n+HBN/+Hj5+/U9E8PmUfxHBBohgxDQ9
F5y+7eoBgNt/tD6NRau3rEQX/9//Y5tAgH3LDRD2RHUTBdz/QIAth12Ou2hx2ugIO4b7v4EAG86C
Qf4srwb+1/M81zQDC4li03O+yKvFnS2HUtTWTUwsIh0EYBGB8GZEoBV9bUga5FvwwEWqoY4/+oUq
2GWxcy2WqeBsimcUlOE+OgQlXC3clZ2JilJ6VePGu+3IVq86AZ6nMomggUj/MGKUCMOx3fTgFHHW
Q2NKJz01aDO5TqPcVtJ7FmjOb4IU+YLAKO+B9js7wz+KLGpv4MwwRne89SzqaVXOCTZi+nxsrdjf
i7R7snrZXAvH/uZbERScHhMSQ+jRSh8Hb4MTA9qAms7Uw6m2Ri/bly4S3/j8XkSuV69WQFSmlLeB
H7YM+sAKWMMoV7qWkn+ymzsAY/gIAHsDeUaojBZmEzJYWSWjZ5yggB1zvS/uNUQxPANfi8AE7UuM
DgLQwjjF3azLCrEuTf2190BVGzP8+3xfhVH9XlXtfaJPN3Mdx+txaAym4ZBPY+RLElq0jdTnh2x8
d8Kkp4Vy200zj7hPzMZjECEErM4gqA+u1A3mlemXydpzerQFYrpLr035bYlWpEgHeOLZvTMnNaOz
ot1YW0S4dkaBr1/V2DzserEApKFFVivu2prBU4nqQxluA/uXS/xp1foIQMaWi9pOEN4ye0F4Z55a
yFT0OZsyu7Mbogi07MAfgvGP147v0imwUQ0h86eJtw5KqKa99NYpFrmEStDHT8q8PcyhvXXo3nC5
R2LHW2YNDmSqeDSx/rGRmqt0xETpRMoWmDNM0yMsEswGPRi3jNVopmca0kEz7msxZjfWJNKNL4Ib
bBCJK8Lf2uQRoiEDnLH7KNWSmzxDUGJ5NtWcat+6cF3n6LPNVVFvGT/zHfgToGUG3PXawx/xvm70
U0jg7Np7QuQr2kdtBRa0/+OIIbxpjOpHCZ1r1y5weKYoUP2YSR7DWn+N7BYTAn+0eTzhadaD6lCP
JFc0+PMDvuK3VgsPqYjEybKQzJhH6zVD6SghsJwIQtYSeniOgO0ptdKFzW7Pa8MmA2In0XOA+wRx
Xotq2+n1Oiz0WzOW7S5uzQL0hhxuBG8R9ECwixOTOZ6WyTXpm3xPQO7gjvQnYSv8e+5677uwZqIx
dzD6ihAtyspX3Hbaa7+io22tb1Ye9+9NXz7lUfms69qwrobc2eOYhDG2PCFJHZ0E0YbDFAtvOyYh
THqILi9ukqAiGwntQ7OSG2NsR4amQUuimzbER7nQ0LRDZlv6rVhG7uGswXFKilfTw3W2MJks1RWj
Mc9LHQwDYiSyCv86RhBuvzRXZYOOvthEMOfeQfPddLrf/27IDl17eng9+zAvsxQWMYp88anFCmc1
mbhH61pX3SQaI0QgD++mU4enqEnkhhk+cfuWCCt2P5g1TlAuZ03md2GQtXuED8NDUtv5DeHMkVE2
Q68IS4a102mImrYtQ9ihog92ETMJBSJv2kBsYLFX2IkhCNdpMUYrLwxfOlDk36CkrYh2u6vBTOxV
Vrg+soTaDpn++Z7/2U3QfQhlTHBCiQ7hd3gd41R4XkD8vCmd8NDCIm5KXrnmwlg0xq67Cyz5G0iI
85RFib1kThb/6eHUl3LtOEg7Nbr7fdJqwt5RcaLthzyJqQBWpjArjLJoj2phLaU+XpCZl3VVKi0X
QDDwtX/3TyBNeF6sq/2X1fORaqMnAq6kdn0qql3ScadtK417dQl1iNr+5Yo9YFmAnuYz8gF+gpyH
sUCCZoWIqt1/i1pFMV7WVUkdpBaXc6A6pjmAI47x24Sp0WXX5ZzLNnW22kEKBJmmHjw8lFc0ndTG
v9+Bpu5LHXD+OXWVT8XzaepXzkUCcic+93x3uflPl77cmNp93qM2flr/8j/VbilQ+5AespiX616O
awWiNk7EWPDyHNVp5z94+euXU1Tp6+Fq46d/99/v7Hzmp8urRwBKmoTV5Q7rGhdXBxI6wC+NJ62u
rxa227T6Rl3/002oXWqjKtWBfahzRwD9le8RIa/zCeejJJm3jCBD0RGTc7OunPmR0LlJKziKqBfa
TBDg8zH4fSg0AwGVCXhHWi/AMln6VBe19bKrE2a+g/V5/LJdrTrLyeoKl73nq7SR4FqfrojIxFVa
W+1RNtjSAQdL9RTg9gAe5UoVtQYs4Hl9SgiBxGWCaN9lY4niwyGrXs+HqB3qvDBGcUXq412YJQHt
gOY2kDsDcJLlNNP0x9k694NTkwG3n8BwHlVJ2ODOrN5Cw63L07VZHEE93SZBCNZ++d7VJ1qrpqA2
cSw1Tb7I6oSSKt1VxjtjDFwe/DZYte3w22t/05KjT1NO37F7X6BvHgC/eVlMCw5JLdye6e/fVi/H
qdN4G9D8EYOsPa/fS1lji9V6aOHia6/LH2UciK0QLVJDwYyLrG2N72HhPlUh3Xzikv+pFzihwoYq
fJFabSSChqTS9iQJlGemvzAw4T67x8BL2xWxg54JZzQe1aJdSn6FedZVUZCbRfiSB9MPHJwPR30p
qdW6m43d4ONtKt34pBbkQwPwY/TmFaAulLmEX57I0FTkfnilCjSiFuR7r7Cv8vYKh6AQCWdEYaL9
qQ1nRPutXmTMQyvZudK9F2ObnCaSDKsJ9CNipwTZ8lDb5xI0HE5nB9sOFo1RzSGL54KjH2YGm50F
b7sxod94i5UimXdBDiUFZgUyBQ8KE+1UkEpX7tC8AwS+EYxI6M54Val8JHkLL4vEhbmxMpuUS4Md
CBP38ABO05lmA9QmOqCGffLssWZsDBf8DINREKsFWje6zlpYVnUGoUqT9E4OSn9TMm85FlFv0mOh
CKpKgRszyKocIpfWcFTvgJrddPuob3B1g+9CbIvn7y2LsfONQ5M/wqNeyAlg7InnoDwV5tZeb0jt
XhBemeeAjlRInTOSa0bPIWaY1y8IS3PBCDk4hRZ78nEgRhMrWl0wRgqBpBbRtODmLXyGRq1EQs1B
UvYMbXUmBBOwnZsIZKLhr4B/lwqoSl+2TYCS1rEkkO0vrWHgoYipRduWUSASWoMNY2D5S5/WXQ/j
TuZnCZydpXH5Aky7gNqCmsRWMSNcrqqT+nuqwhUKlapQjmqPH4Ls9vTDBUB1wWJdtnWZZm4WyPIX
PNIZw3MBM0LlgYfTtc1afXWqCqnSZXEBRNKbMFzFFcsJ6OytZRGhUnJeXFanXH/Hqxa9lQlKYzI6
Mz65tFznomWj6jSgv01WFwStKTQqtKrVy+LLatXa28JCw7ZbiDH9Qpu5LKaFNqFWI5PoLdXi6I8W
UgnZaP7u9ImUmxWiO7ks4ritNzLkfZGvCfe2XYIA6f8QLbI3CrGrHt1/RfEiPXJsTWEcQvjBux6S
J2k2qtEMLGUaPXFyeyhqsk7rNVoGiOlFiFUg7YIo3/L/bD5ppzJItGKWgwYnk0Achk3Eh8hS82Xh
XWrCxkgBXQy6eeeHnr02B889JpNtXs2TSTwq1vOTtNLrKEm/jWMHw7TF1NQQNoHd5YPoMz+CBLo0
6Iip79X/OX8Fmr6G00GwcIaMBjUjOvXwcATG2ntVOzqrQOAyzr8pjKd68ap0qQxeY6VH+6mUaJ0J
AvNrlK3Eyc4/pAG7PhClgyYTC43JoNZ0SEpXLZJ+qlcLxuSY42YUBcHRZWi9T/R4O8T9S18H2haN
qQjxQYt02BAj0WYaznVCPHc3x2N66uwSK4C2fmgysmH27KE2lOQ4XhLkXE9QGddCJ3oI8QiSECZx
m3Y2s32sJ3ujbg9YiqExUYIfyBSg0KZhs0mGAlNf1o2wcsir0NUGbh8eyxLCmW34zSrwGTbry1hb
Lr2qR8Jmk/faiwU7tDSH27xAmdhrg3s/heLnC/FtdHcW097V+ep2xeY8CxH1XH5nnCtr1ejXiEWs
Iw990AKBYaODpuC61bpoEYZEf45WY4RWFxuIsyWd8f+4O6/l1pVsy/5K/wBuZMKjH+k95bWlF4S2
g/dIuK/vAex7o06d6q567xeGSEEUCYJp1ppzzEtJmta0Xh5bfgsPBZFA076EirGGjMZX30/9XUyI
/Lkxv0+mNp70JpBnSGs0CSCx0iU8RVX3ammkBJAERmZJCo9HJBPFxvmF5S7ACZXoF7pC95q6ABBU
h1X4b9wMxZlI2m+yCcat27dbP+j1XUcjAgwzfeFZ4L/c5JoWoEESv8yG76JbY8drxLPrA5apT3HR
QjeYb5af1Ji0MyarPZHzSmm4uzvuEG/jkOiHnLGEUilRnn8O4NuLBuPL6Wq1w7dKM1AQnt5G7kH4
Tf/nvYUlfGcxwEKt7HnQnW/AS3NDkWWTKoaZcXovxvot0NqJzfYEO9chbMKxkzckByjCEj9fG040
XuM2B6pf0pdpmR2Ws5ONsxsAGAodT63wsKMhIWSzSUNw/ukvYsLlwUUsqDXjGZd+uF8O0WfJ+PLT
P26Ww+x/CBGX+8sTJFFOQ0zyAc5P/5fjlh9hEyRbAAS///zt8lgW98coFzBYrB+JQDlWpGlFSgw0
OXM0tU1jxc95lsCGnWTyNNb+dIj7p7jGm2LotMJrZy6haePOIBIYzcSwskbve9BnbxP8ou2UwuJS
Q2evyglMxjRB/YQr/x6ofJ+5gMaMFHduSI5pnRNvXJG/SkdnOPcYzH/4QwMYsvQ+ydJBMjFSU/K7
ylmbjepXFFJRmYpkOPUkDD9NOghPzCBEgH02M1YPBZV/d8KgvvpSA1KSROOXU0cXIontV53a14ES
E5blzuo+E+28/L43UnJy0MadOgRfz5VUr/YwDV9m2ODVznznVgVlc8sbCFtzyeUr1IunXPfxIaaA
eks60cd26q3t8kvIXSDUk68GuNBOTXZ5jAMnf63D6bY8K2eNSz2yzKsXFf3doi68Wn7RutpHGNMb
68uaQGyTvnM2AjUVinV9AY8ZMs30UYEC2UF9U9juyPjpy/C4vImx7enIE2F/KZtKPrD74QvBev3B
tdFCNCPCBl/U/iOp3IAMh3CkusZbmagpTJ6dfMu0eto7Qyv3MlXhNwxGNJU4CWok9iCkVXnundR9
tBKX9tNydgKsthHJFA9dMMpLbgBHWJ5yxOvSDRa9zTxuD8VYeLuEdt9HFpZ//jIs4E+0jWGcGmCG
z6obPpdnFGlkAa/2h7s+ZuTq2G0PrpHXIMPi5qaieqUySIz9UCM71OzgyyLsZv6AzYrLKaobInt6
oV6iZHpanrAvCUfoLLe9hWNp3woEC38+QMvNX3UREh4xJOm2USo5SSumxTefEtGcAVn0n6T+trsE
Ps1BJ7yULkx6WZ51Ch25Xi4xlDT+fbnslj80KwSxVqE/mWKMzqGbeJvl5edgaFvYgW9RgTo3EwOK
pdI8hk7hPcYBBVZvNPIfuTJPWPb098GdMPfqGuGiSC4egwF0/HKECvKjZWvxNzS98c4c6+pUMiA9
Nhr26ADB6o9oMPc+CpFvKsq9bWhUE2Y3qqOysA8eCYR/nicD6jaYafjBakvfElblniSS2ocRu/Gf
57EiGoG91n2kCEy3moOEbDDy8KGuQTEu/ynIyBMkyvej8Zxym5RZf2ZjIO+UibGmz++nBliAJKD9
DEadj9vXmejdrLoLPyRNfn61pKOzbbfcz6kieGooZXzJC+rQaTh1f45QNFK7aWq+3MYivSA12wui
C3GzZgHw8l8GxgAgkV8p0eGbfNCMS0Pj/gbKCpXY/E+8jjg9I70sB4hSNRunraNr2zrelSnC/3MU
zcaS0NfvnQLp6tlOc03cduISlDEl/Cb9kf73CypoLpNPYFwNsy+uKf9rk9S9/E5d88/rqYS7VpoW
3nyt9i/AC6BQGWb6PdPOy+uRU0l2MVPbrexqcSG3WGz8CeJFZ74vB6CKHte1IIe2JZHiYmIX37RB
K26F4uNBKramdA8qeq6iir4VT6hNSua2qaEhnXdPk0u6WSft6meTIpKzlflVGURCp8DfbhXXJ+kO
wt129NzftDZ4+vNsXvhcuoX15msp+FsCpWGqaeaNiwn5bej6X4TGrZZDE6MdV5mKqierMLsDseJz
3HNhPRU2DY3lkLwgxp3i7BctdUCKSVXfdGn258Rq0I93ZfUu0uphOZRvz4sSdftGaSXZtXwlTtXk
hvceliIrn7z5bsBsAb1b/zTY1K7s1tYe5TjqBxZP2p5AkfjZCShJIwutf2K/pCPdaZ/xDHkMNilS
q1voDOa5DUBrRhlfL3Myb8vpsXUX8VkdvZlNW+1Q4sqTHuX1fWg0WNZmOa+M3pcjJ+Wjv+ukfBz8
zjv0I2rKtqvPg6rUMx6H4s/5HgN4N6Y3fpK+ii2Svv61F0EI9x+BmPKd8NukkuvyXrzS+yY6Zbw6
odbtphwOTwKH4y7heaCW5IKT3XU5QRU7Oby3U/3YIek7RmFHqEASWM9RB6pjOcS3g51Lu+rTF4zV
ru71V0fXiosPrHFrRU37TWaA9edzSKXuKwpz5smsL86oTbK91AYsZbnnPtpTNsKDMUjJy+qt7tXa
R6IMf9O3RXOhpx/erDiBpZal7ffMfRxVZv0YtJRJ0XO0u4Eq9lRWJl1/aJfvKB6uy3OFrfitxUH8
Qn8B0eGgBmg6TN1OAB6RV2396CIPA6cvv3nW1G0nOxzO8ZQH96wBavrnOeYXtdxVgafdXMHFRNQ9
dJj5z+a/Xw4zgj+B5v//trSlTXf537W0+//1wRbinzBXxvJH/xNeKf/LtaTukl8lHc92nb8EWHr/
5diCUEuTgMP/zrb8nx43jWyJIoiUXkcaru2Qevg/mCvxXyaGZstDY+BansET/i1Uq/nb/b/mK0re
zl873KZr2aTHWjCuBHnhKE/+GXIlO7vqBK7w4yiC9N6JtH2a42Nj8vJ6hbhrkj6OYcYOFfi/LZuS
z7IW/ctJe/jXlEc5o7T+KdKdV+F6UnCaOBdLlOdfUVsdjMKpcoEv5qlXIdjynzsvu07dKG/WhBl7
zOprbTtr4KGwcKW2Daz29ziU4T60EB2xhq3/iC9+DP87+FX8X16S/rfW/3xiTIGKwMFKTP/f/duJ
qTVDd0qUakd9pCyTpFq7EYptS5o6P7M2Fg+wsQ5V0bR7wwi+m5ZTrKlF2BvpIumztCc/d5wtO161
NyyLNEYEaCtnVqMykJPOIDTk7kbFwoc9wtYtyX0unPqg9TgJ8I5RZhxe/8NJ/pdUeICJwuFqc7mg
SFb7W1ZpBZFpoBaQH4U3ibPhDIA8ZlZQGZGUQk/goPt1tG+SQWfLbuIbUcjU1nbRlpiW8hfcQPo9
1913Xxfe9j+8Nr4Ff78ALC50wyTPlS/JfL3/9QJoG9SwvetkR/YbT35P5Avqw2Mh7HEfCNrFjQdc
fzQqcPyKjaylU57oqyPrhWFt+Ml0z7R7IIAQ/ofX9S8XJmo3IXhVpu0hb/m7ACTGJl/qYDwPcJ+q
NndwNxBuYWk4nUqZX1pITeijve2EEG+vB/0bC7cCHSqMKbg18ppRrf33L8n6lyw+qIOGPedle3yW
gOn++VRB9hUTa/ruYMSyx8Hka2e7RuAHZ5oguah+Tv0rq+zgEchq/JJLeztaVDkmE9F0VncDgVt4
CXBaAdXtNEQBQ0rKvBHAe58E0wxJKWzbrpORIrkH+bq2EvPFHgd5sTtxMpW5y2VcX+Vwj13LOqKc
tggqme1ig7YdEbhtcX59L+j+rl3NG1DoFiy6nA7kTnO0jOIjbAndGFhDrtJYHgytuRl9re2Koh5v
NYidcfwdxZW+FaFNbLNDLJ5jEszSIkzd2h4emMlDhdvngLNG3X3596dXNxEJ/e1adGAP8jjfe0iD
uvm3E5xnnhvEWasOOtpvW8+KG1XPc5V7HqmXRn2MYZ2RCuh2DwPKa8iy03lC6P8Qh/mDNlsk7BYt
ck5Qxdnr6l915kDXrzhBo/qJ5Y73Plb+OfEn/xz6zo+yiqN9FI24JOeunm32G9vRyg+f2l0YEhKT
DnqzL3wdR6FuPiSu/uKNYXcMG0fctJqb5afECwK4VOqh85AlG+FoU0yV4X25SUPvJn26LH0h/S29
jbPT5E98jOqWtsNwaFpLvnTIJh5D/w6XWz3kbSb31Kfky9QQVtXU4d2LcWb0o9Bmm960aQLINEW6
tlqEJqWw6rWUkF0pN1a7EGXIscxjOipTcm29Mrnq1vdR6TA9B4kfIsV4M+FcODLBbfC+xTu+3BEN
gJqa4diYmJXI97kkEkWJjSLx1lYp2y7YspkegGmP30etUQemtgbtwjTiWOvkjT05VdzxZjviwbUq
bdOVtQtIMPcufVjVR9OCCJqKAVJsUcojEzt5tQCRiJgYi7N051y7MGouikV63E7jSQvN4dKkaF4y
ZRySxv+C2vvqloV7Wj4jO2XvVUHj2jg0R3aGIT7IUSPXrUIVPqD/vqDDPLJbuAUlTDxHS50Ls+rR
q5zo0WndcwZB/BLKJHr0tQ64c+yFq0JUN6Muqr2mVfJZ5Q4bZt/N1/Zg7qRuBxer5D1Wbj7SRuFq
0c1xoJ44XnQnRu4QmNWjZ0fxsTBqsVdl+xm1QX5BQTAnTuMYVQ4K58QaTqNDtpQxMsvHWpBt3c6E
WDuk8cWcb5pRkHreh7dkclA4yTZch4VkmHWHp7jPwXVYMroPAvBhTLtlPSmQ4rldp4RGQacjvUM8
+NiqoiiOjtWovoa6Gh8Ubs6Hrs3ePBw+k2pJUZGDwQ6/0u4RiWrLPcMUL/k0cJJlQSLUmINfbLyT
lU5H1qvOfblBMxMdsUxipZkfI4Le/fOLxOJ9tB0WmeWxMEaDxghFEoReTJflYMMTBD+4ubn1MhLM
Mod6cxk0wSN6suAxRX5/5EsCfnu+O1YMprURDleztvfLQyZt4YBYXtpLWb8GCR7udVRPz4D28Ywk
RMkywGhPy42IrVOYjtNNzEegulb4AJA2GyB6G8N+WG7ISKDJa44/lntZ7U433h47Y8nY3NAw6KIw
fV5uBooE7uTku5FBe9WodvBX2uypc4hNqVEhn6ahKh8AB5HKMnjtc4DQhgl2umgltA5leG8SkgI9
zKZ/xoi1kUXwBivSocHojAdlxS35Q43atgpeKVIkjVhhSNxq0pFK+BW+D0iRkf2zj5LotR25iOmk
rE18udKin+0WGYF5Jm02VZmkW+jDj7RQ3gO2PSgyn25mEAKDWViNb5C7z6ZNWyEM64ON6oTAiu4w
tnRTCdHYxAqKY+rHx4HvxVZDnW2pPj1CP6+2Td9a7D+ti6p9D51/Xe8TbKbbwJmwubjEe3lVP+5T
aq67oKee2sWJPIoy+q0ztO1o8ZmMXCSVpT3jRK0jM5J7sGHpOgQ8nNWD/0hn6LM1UMSbDL6HjNQi
BMTurVhokj7hM6LL9qKMCd8Y9de4xfDF0MU+PITGL/oXf9BIBQs8eCkW+mxPFjkJtF649d3gmiKi
+HM2ScvUYMnWxOzoxrFMzB6Dx7ulVPsgWptsA6IYlvFpSl3jhQ7Xqm6+uUIrH5mpbpkxYUuNPJJm
3OHZsREsKus8sA/ZTymPsnS3tzV+iVPfD59mY047M2puSkdppXoGCRC7G3OCsNqUVJrMGNie61YH
aVDa4wk+gnR6BqZnXqKg8bZ5bhT7BBwlxX5gBl6knSpSCcibXHuhzM58fg9uEPXUB5wHB/DKKhG+
Q0RCoqEbcQ6Y6gnJkJR0WArvcz/PV6brz3JAY9zhXKg2QwR9QgtxF9Sa/C60nIRl2K9ljB6gz1Vx
jjuDAJSopQ5gyHMbuv3FDLaGzKebVN05L2IN1+UBS4a56fVwPCBKSdD7l7dJkUPEhizdO1Ue7Uwt
PE39SPh39x4VFJHdwX/B/kfChpjVYePGVCF5PK3U3gIVuHSbi72nOmeDJmh6cKvH2orlyW8ikkvL
oeTfo0MTrcvE2k1nd6iTYzjSAx16md5F5qKUIBY1Ip0g8PHRJVVmnUqX0kA55y2MZeFdwnkdgON0
aOmx2oFpnaZmbq0EeVz8EOgpNqIv44OhymuV6sVNeL/Cnla/75O0JXXrmFj1rygu8PYJ2zhqLdhH
ZTgnpAa0YO3M2gZp3JOTZwxPJLvIc+6YTMcuXk/adaRPtkP9QBUPAG9um19F45YfkRO+dUlvnQyU
GOue3NSNSimAzeTko6kC+sC4D+y63LsNUkI36pKjqOxbRWeuxCycU7UkCiE75In9IPE87IkIK8uy
OFZeOWIDK3CHxHG8ch2/Pi4vnjpa81gq71oEJZ77KiJGfqR40apIXL0s2U9BhpHNe+m6qmYY6KKj
0QJZZbUcHqwo/qjCUbu2ZFOYvDPcwu2dUjAZf2ZE5TUcsKvFyidhCqeC6gxqudU9rbv6MDTEcyDS
LDosVd3wq7by4toXbr+Z/Pp3OQFd7wMm8Ngq19lUHbFmajuXLJtDWlB/Z1LLtyYfHurshrp+kFer
MHGcTdMwFCp/eKdaZwD04C0kJMxuEq3QjnrM1TQ/R4tkep0TIrvnCjqiLqLAPMVQEvSg3Ro41oM+
sbYQLZl76OFiXbZpZVYorUvtks7OqAmN3EY1zpbLRN9ANo1i+1dqRigm8VpFmKn01nP3NdLw1Bzd
kyqVvgphUSAVhiPZkbPZeF36ovoNPXwXaWSN2KrfOEVovNRKrlwisjKCON79qS934PlfdOXPPAl/
o/oKP39eEZKCkwouvhu/qlH8rskVWfmjEz/VinDIZjS+OjTt60kiJpYoTdfU7HBRwms7pxH/h3QL
ApcUgZ+yjW9247A2NbL4oIUDjdr5rqLHQdwin7jduWe02NoNw+jwrLLsmGjetqt6++rCGj2XttWt
0tH2ryxTdbTKSfZNhv6D1sfdL8Np4LaJq4u7mgolKWB1lttn3fWss0cXYys6Heee5AvCI1Hf22fI
feOqmkgciNOILKDlN+XyVwrjdgdYwZyTitI86mdOQblRguy5PGv7s+2MATlVbJPMWueu5v8Ef57u
+r4Uu8jKPms2ZOcOB+1l+Wm5ccIO1btwyDsOCqRHFayDs4dbptI7Ey06f9FECao44rWGyfvttDpW
WTHeNCs2TrZmExY83+RYCGjsV0i8CFImoBK5aZOv4o0livTuTtGHqEhs1MQNWCqJc9XDkNr2g2Yx
+xQY8ESqW4eKCs5K68byaXlMWQOth7pz901paCylNdIp0Tc/zfhzt22rh+Ue7H95sl1I+8vd4GDl
MHa4jPNNZWfRFtR7ueWSMR7BjhiPY4JwPkmhLIUTIISaassR3CmZkrYcbpToL0oE1XPA/2DaeEIz
FZyKscpQkvBy6lpWF9dLXiVxIBfZukfX7J2NKUiipngsn9pEiqcQq+dcpiY02TOBOAh2YHqwpTSF
Z03NXx833+qlc2C7UVxcxl+cfhZuLU27y8YTp3ESYpYTkG+53HdKEwyrWRJNjQMwZoN01kbXXetZ
Oq4bimgnUwueDOXW+8kY3HMZDv2pY2Gn+mE6LTeQ1rDN/eN+OAJjd0n+hls+MPKq0f4VyWaktXqw
nYruX2U9piVKOocv0Zl1OUFdsAyzrPQ2/EV8nptq+6Gpbro/BTs9sr5pgjQvEJL5hnXDcchJh0VT
l25VkBFQnH6rC/u7jynkrKX1QXixzbNFl67AJDqNwaPo4xsMjFuNCcFu9RdWeIdYqtsQ8VJHafLc
GTYBGsCXllkAy6O2isfhs0pD+BZ6/K4RoSwnqNP4G17snK1XDb6DNVo3W9sBSUV8Bb0f1mR+OZNz
6N3uVcsRJXQTeaj2tMFPjl34JSz9CKlUXOxpUbEDdAOuUgAkAEkOsdk+sjh5x25aHFOz38PWRdle
bcrqoMv4GKQIgcKHJLeRMpEjI5BqoOFGqOj3hF2kY3DRzPHYO80GR/9JNOKrUE+s8/2tT1rJaqKD
iuHNkcfY8DH6d8OhM/E2pLgrDqnNd6qS0TkSBAPOYntTc9TOtpKvIcFtiJ3pXQfkecxxHoLj4fNN
7SOlNlIAUgJtZX5y5uFyuYHuaNehfZCx96uZeJ+xavaVYR+l20LTM61HwIskzGDg1yFvwIcpQfGb
IC06fDaJoRG1EuuH2NaeNIPmbFFh9BmK9PvgEUFZzeWdzF1XifsmsNNtfZtWdNUMNKpJ8lpZBG5g
EoehwdS5juY4jyKTv31Oddn75NxqzNuaZCHQJtVX8mHEZfZQCpAeQTUATqeCDO24/cnAcWcEmuky
und3NaDxOT2eg5EVv3trMEmjmfMPBs96C2zj5lXWsYhajwqoLRm1QpP9VWi82l75rVZReopKtsCm
52fr0CNiSq+ac1OB5EqI/CNxsf6M8qJ85yO5aqn/VlcdKZJ19WUrBDepDcSs6a1ojUYfc1JI2KTF
GMKmHc+/AxwemywFM8cIb1rqwcPUsTITarRrWu2tY/jJI3bt8di527Jk+nL9st6gDSUEsvbDQ5tq
RK6JJ2+6qTIq9o1Tlo9RRMWwJjNCJfbKtB2HTblNkogcV2XhZxd8sCRUqVchW3ERQPQ3XMJI0/KK
k6ij7ara+lzWZgpIpK4wugts91b7mVM4WvVucyr0IUTQixORYubdSKXzEFKgzjUbWdSxMwmmKlGB
rqfAMc9xilM3FvlnxVpqn3Tuo5jsK3EMEUGqJH26EvJ52nnWDoRCu01fcMHAcIribkOVuroXVfTs
mHBdJ9+98KkRGmBRT/IFpml3ZkPHJIo56DTOZsK3/+gMSYU8xGk3y7wRaPqrN1rGkYXCBXkwecoN
rz4140fX7v3XIsbnVo5vOHp6knz1foVWuKJQXYNciuJ8I/vkUWrQWvMBia3EBwUTAWRWn6Kk9v21
4prGGFrdu6K5JRqpTCEUWJiYrGkj4ftsi6pD31Q6DCLkMNQmgGINKw1n0SYoB+Mk55QaO3PAVTnT
66KWnEvX/y2cbGSE4LyBohG18LtUikdZvABV2uElN6E/NK4EYp7quCzYU5aoB9Pquzul32MKFCc6
n/ijO91yT8t9NGxEkkchnFh0XIvQemG5Lnf/yF4XqO3/89f+7OX4x9G94zWEvIeYsPK9LPt11dkf
TlKpdWOmur21kTZmY54cuirzDvV8AJWp04SChNlkXNVenW7a0KlOy00Xo40ff4bswQ3yEFmsXfxU
RcdUA7Bi35ENVjtYMI+5X15IqHJP4PbTNf5beFFk8GkG7u1MKe006fcm88AJTpq7dRJII9IO+10Q
xNOTX2VwW/wJEUofPDr7mnik58jpXmtsoPt/6ECHwMOtTYzhKKeNsS+93nlWNW0Vr3PfxZAVLx5U
vpfJwZZL/iqwjSOeh+TUG+6IYCWqNpYDNS0pMO6RKsipSU90eMUhaEmi7RsciZya42T6GhXtNiPe
e9BQlxEBR3HVfB4YuErw8l4x/VzAAWOnWUezn0PR9bjdROX4Te9b7wYlwtinnl2yUVzH0cRsXDcF
O8DR3HSFS1k3pbKi0qAAS9pcZwfZGefY3uNK3mgi9zgKeocxhBLu4FZ3p+SbnWX12c8pNvhRk28a
+mWXJM1vBiLFt5Lozh2kcfeYtkH3CAgY66g1tT+GhAjCqSXruzWfHScs9nwF8oMfhvlbkfvnPI+1
L5rx5dp0ZXcbsjC9MUWzUQIPBYMGYnJJjUdF64Km/0cXhI+2Hzm/MiycHVmjOmPMPfWN7pIHQGpq
MR4qs7G/Z7nhsvUidssRFNIRQD15Aw0dOCLRmg01IXFBkxx1rQddlpnTQfnetCdQJ9uMRmowt7SE
yVGYLJBiE10x7ClxNKcmBxTXhsq+BRXRxRQTgHTBu7g4tRZsxsYj/DVKfxtVc2BDaR+x8mHWdfI7
2R3yhWLbKaCgwBrFG88WO7jRKMLnuvXVdr5HQJdcq6x1bi1pQaSqTBrpD6qFg56/hOwR1rFiFxzU
pC3HblfsTdESrDaS7cPK/HEIrmNsOdd4hgQJzf5Ru4RTWJ/50EKcI0BvGAgMtIR+Lg2cGI4nzWMf
DxpwjM659nV2deM8upB4SBKQGM50J3FFdOO1k7F61DP7KyENnGTYbFNQ8X2IRaMRf8kkJYdZd6me
VMNk3ATAFpA8/QRP0x1MH7+xRnEVZUAIg0PQwK3rcBfXAfl0Q9RcSXDsEUordgkTwa3JWB+UGj/I
fWCJ3tfytpSlPMvY0zayn6RA/QL3LC+gAXWt+80usYDicDBOaQRTaizLndJ1rjGsVaskmN6iscoP
oKWe+bTGWRjBHijpYLvrylxhIwWo4igd1J2YdpILjCEiXdsx4awJ1eGm4PjQqN+91knXHW2kahTq
3KUtEsTKugzyw1HZPbea+jGcAMTlWH2vWtYQ6saUVveEX1jjx+j1Ny/35qSDdmtxek+wZr6lE5G3
nW2fYz22Qdj170GuFQ+q8i9OqPgG9naCrJWWTTLad68kMTrRsUdNQXNHiMilRcfG7FW0mwrCntpI
PU12QiXd+onpdJtb5KP3gcZiOya6vjHyeafeUpnUXNbH2VbBwtrbthVshr79IfoxPE+aFW2abigO
SIFqwo2yYlBXBMD6Og2opGnTta9ca4+D19iIsgy3S+WgyVA1+S34Cy8gtdPp82OXzClNbiUPY8Lp
ME3zFmWu81G/kg+aWX57J9ygPo1d8hwMenSLx5JQl1ZigDXFFrm1BTynLK6+tpaY40+ejpRdm7MN
RzaeIQW9XikBIYbtP6Xi8p3RnlW4iLFEx/lnOx1BxZ2UYUY3W6PXzCIJ+gSSSXGPyJtYOXSeHsKG
4dCoW+0S1xpPqgcPvUUxgNSEq2v68qAaNYfksUsM6Eqs7Ynzx8LWPiN6VGdVeK/kVFb7Sq/9Nbhg
BEDmuGHg4Y9I2gISo7yOjkqsnwc//tUZqb0jGVg75eopGlz1rRvFNzVneDj5lO9DyUdspqbclzC6
yOAOYUrTnx8zWmMyto19galk3QvRIT6diXks/OLWvExB6Ry9oXgzZRxerEaHDJTr3jYtfYPE7Cbg
ItSSR5en2ETuQISUEft71MlqCtbdgJeZ/f+5aTG5Qe6xzwVrRr+lcJR0ertnh1tdLU2o04C/Bz6h
vEah/SYIKTgwVr3RqsDwlhfwTYd5aSFrGr6621Bf0rn6dLecNYS9uRraPtoyO2gtTZOEwomP+Yqp
F/q2Pp1KM+n2ZjReJAuKizHfRDojch2oM/Ew1q4U7pyJhYsismk2l5F8QWHckgivRVjtzlRSs3Ng
YBRseu136sOcbJRfvhim2921JNlb7oewRuul0Wr7ZaLo3/bJRyS69urgvLhY5O04PaAzOcU+CR1M
AB77xHYsrVtVTfTzXKT6PoWzM6TV7BwGgCPzGk9iJav8PGg6G8RsuGoxS74QEv0GQ7AaNnoQ/bLj
CvlwaJknW6Tu0WvfsqCgcyBjfw2Fq8lWNhM75VZ4rCucENOJLJly61OyWNkNA8ZiDfnjF/EaHINd
QNHPiUdzjbS0O8bUheq+8usDmshq43fWQArcoAMYY36ZAKuRUt+W/S20XEmsFI34Lm9fdSPqD3nv
xyMdbVpMaW701yBaTR5DctI497qqm3s73yzDTso3GB1KcnCGO01L1upV6+Y3Z25Tm4NsrhZq38CC
SRgzwsc5op5xlMk9nH9yIu0XwSOwe9rePvSppDfqdZuuTnnMz6920TUXM073LsvYc20PFlkCSXoM
44ydQhjSZXXYgXrGK/4ApklT4DU1/ZiZO7CvfTvEBLOLa0LGhdfk2dnrgR1XIu0OjHvT1vCkTTE2
a/ZpMX2FDi4x4Wbes5LRNW9r8eEbE5D93s5xP8gH1bDxzzJVokEh+rqJKjK/QGieiAr/7KUebpLe
O5c5YH665s6bl2OYyHCxCSN4qVtJwW4Yz4GlsJ3HDqpgw/1BfHm9x3Tab7VQP4f0jT4GQQgdMkgS
tuzwJsvAv5rw9FgOd1uTAsqpgxElnUJ+T4CsTVFG94BFaO5S/QNhWtPb1KnsgFrUUVtXjfcS597e
CwHZsXa9DCn1hC7TT1LWFblVxZ0S/TZJ9JLEXfHLCtQPqyAPyPea8aWkPE1p4SUqjejQtxSXluth
uTJ8Ue5NlhzbsiV9Ws8y/5gCbV1zcXPFN8mrWVdi7VLO2De5WT+SvrsZQ6gcwhiJZadURh/qswvJ
NZPMG3BK8/oSxPKFBrjYpHhz0LAWaK0m/kdKu3OtouaJxHvzWBVUKuJhAiRdF8Nb7lm/tGbioTQV
e9aZ+uukWLXmk/5/uDuPJdeRLdn+StubowwagcGbEJSptZrAUh1orfH1vRCsLp7KrnvbetoTJqiT
kBF7uy+fd/IkbBR0lSLBmM4a288BWcplVhPnN/VLollOZ7OOdQWbmGNdzo3zFBZF+5BDhLnEVPmU
VLc2/f97O7GiB7fWqFDnkbYLYxeZgKvWZ+ZQgsVGvMHla7kxFouTXJoXl5C8G04mMqsocrnWwYVu
o5joJ+nvhO5TncmbPB+eSahL1yMSDHPx0HVOSedeXaK1josJbe0D0kuKzcWZvLGWmZq7TLvkktot
HvmipQDOIR8T24VnF0sd3hUaodhWjsskg0eroDZiC4lCevAX84oMyZI3rnSh2NW5Buf30BjdV9Jm
1SaWfsNhycZoF1+ZXNKSwuYcbj/H0pTZS/q6XByXRRmsVDmcjcLGIt1wiZnSFifkP6UoWYslslos
kTIOSX6A/MDjRy32U7lUm+56doJinzEBm700gYVljcOTfDKRj8kPSCTWXf4LPz4wKRFnIWZ8qqiR
nhX2gNFWiUPc1PL+chOECj4VRBnrvMdXLVIcbpC/oBosa1wune76ocJAlWyvH4/L1f/jsdPd0/uh
imA+O31yGlgw4UlCZmjPBgxPW1HeV6QpO2qCM3Z+lcZlZJ75JhjnFDOv4bVWhiDDTXbDQMIY81L5
AsX8cPWmPIzOWOKBkKkVy+c6swTZL4tIe3M6w5iT5JIWigYoVvt5ekg+Dqfjz1c0LrixySkOp4+T
rzh+ZjFS+DNL9HMyxFZG5sZLsK1ckjfyiS5iBo4N3fSi8h7bzHRogeusph4nlgwaS0lBP2NctNID
SChyM4dyHztt1jTZ9stBJY+kcfGPypt+WTLtKaFLEoUbJRjGswqS6ZlOeZ6iHndPN/KxLJyZGcIi
jJPWL4mWz8AGLz/kFCY8OTWAnKQekYtgNXHjHqkTegGCnXPillB/LrqmcCQxjlQwuyxXU0S5z1Wx
zGXOzgCqRmTOgwKNGqaKvYszaB/+AuCuqq8sCh+1PL8zEkqwcOkmWvkrSuf4rAIN2cG0Y4AGr9di
iq8lmjcxw1vROnxMI/0602Ox1Scozy7zHRrhj3bBF2bt0lkknIGot2cxGYeeUFboNGGww6dzabK7
rVCBXSZBhfrIGp/0yrpu9Ti4CMxgC2WSYnPkX5AVFJ45/IOrYeVMzQe1OHrlNEZXCMCS0mfL8IFo
MlZNA6Cs9an+T5VJdbPdhCl4o5KR9sG3jUvfxJxqdJfj0hvu2mzV2PG16rjnJgHcHtW6vq3okXbA
R5vu2UzhTk7+rvMfNTXQ1uEkcOI8t3ZGzHXrHpog+eRsjdFi4PcE0S4mKQypwvQ5w0RWzIzNTWNW
TC5a+9J61AfnXSHNtcmIenPaT4L4BmJiHYCzGv0CvyEMKJvo4IQ6kwUu45EJwMHCHxZ1RNQrvrrp
cNFeBn70VkVY2YcuJZBWHw8FYouYzk2fMbf0/ZtI0E8MJobyOThip3RKz13jjus8ujkUZITQtzh/
D2aLCwg9yszUTWuROoj7FHK0ZrDmGmZiZz5ALCXo4qWvEG5x8NM/d7XXwt7pLtMsI2OIX4Izb3r/
Nmqv8mIyNgWpl6YLB1Qwrlm3htczp00bEYNuDGgE2jQHDaLDENtANqw6OlZUJXU9ulxgc1Oru55v
t52HNuKOEtUlv71ZldMCCYU1uXUi1l5NxGdszfqqtPMnjs5fWrtuZ+qkMbbPZYB/MAN2Lk3T9/5s
0sOA7Tn3UbWxO/WDCUTDIatr9Zp9O14zPoQfRIFrBClbPk8tMaBlEX1E5TCt0ESvUUj6m9lyoEhl
2t3kWF9YtNbWcFYmCv7jlnXc1ZiefB2rA8wLf1eP5h5+MGgwlDtbValwoYTt+KinHbhnRZk2jJL1
XY5pAnx9gd8/GDH8g1p7GMlbzwY1P59dPCoiy6yHOdeaW7rq23mZNsiHAiKb6m7Q7tR8UrgKWTCM
q/lVxxBFSG0L9zWGeU0iQ0rBW4f+bY3Og9KF4H99X93SV0TQafkPI+rig8skcQWkjQMU1zDFA0tD
7mOCJ+IXNBAzbk07n+9DbElFHRcofXxGPCq7jYvGD10LeiWDNhqViaZ/GMcpviJ17JELRf8gb9rx
bBzx4cbFReTzSXFlfFXCcJlj+cODA9d7HcNgU+L5O42iDsfMEN1EhiJAJm+N0tc5V6Xu3llYF36j
RHdB6JyFpnFR0JgVuC7Pq9miR9ACns2cO6M1nLtRi7ZTOvc3aqffV3n9GaqZy1MwI2FB59e22dZM
1LXhIDTIX60PiLguiP/SspoARrfeFWZjXGnM7Hpivs8Rfr8z3km2MWVE6n5jxHDRHC6c+CkrY8Ho
f6g3PnHIvj48IPRoV3oPKlQTLkOnkmFhql5WtjAvLX0yL3MduSLOyxgm3mRzJMcWbE47pezveFEQ
ahemZt5WfU93yQYBT7mKAFjl2cD+emm04mJEd7XHAhutswx/Dk6Jcl3jC0OtnoUb9OHfU6rfo6wI
71vK86HfZo/2cD7NjXtvhTbnleQ506bhwnen8jJWtDupuqlqqpIR1PaAYL/e5uv/vbJYWxwDfzM5
CFRXjmHh5tBsTMI/HAVzr8cEbxnlPtFEsgeiVm7azFdWaAYfBaLF+zFrauii09ZaxB2j3Ub/w7+g
/ze3hxCCE6oKUQtEomr84Bm6PinHGMDLfUZGg/A7/doJOAMoQxituZC9pjrjcwQB5RY7XHhluoHn
6pnmKTDGvAbbG8q4IDxfxKZqr2XXvQgeWprLB6ar6tWiApXVqH+/4vRFcP1jxQlnATva6PBNVO9/
V7zjZkiNuBhZcW5LVIeliUPQ+1eaMSN7L1JzZwGQWY+9dujtKdwxbUoIe9hrZvIRDdOF35ju+whQ
TYQftq4+FRRzKP5Y3whULHxoNUNgqjE3cFOg40fRfDQ9/WsryX8zN7DWXYIbbOHa/AwpOP8tSH5q
Yjwzml1wqssZuptKsY7ahh9h1TTZJvWAKiP3kDzhXEudl96OOD2YGOHddlPohblB238xiA8ries9
LtoXd6mAVHH5ypF3E49luRvLYvCaLLR2bWxegSTqPLkR/u86twgv+G03W7+37//xnbdRO129Z9//
//9dLTDR/1i/J0X7/nf3lnzjn+4t1/4DZ5JrccSSJg5PxD0hSVVopcsmxa6z2JZUjqX/cm+5YEhV
DCNATHWV9igWjv9yb1l/uAYZjA5vo3GkGtr/yr3lGH+3KZHo4piGYxs6/yGBl4Rh/f3YwOxTNjbD
0wtQSMusVd6kuMiXsIWZdo+jM2BhZqssM9Y+0Rk1n+7LB1sV7UOv5PZxLkVhmdRH5Id9ZqKRl1mS
aU1nlV0VyK5JnukmlamAzjJvqReS9xgq1zJuWN4wCVKzfWT0TA7A/Sx8CzCAdAHk5EHet3T/3Bgr
6p9BFqADhBboZXdEDQfeHGZPmIvfwsm4w5Om7nMaU6U2A9hCKjRp1sHvrxl9YE8mNBqiUvnYBPND
pg7dxTBkB2XQN24CdJk5SLmNQ4E4P0A+H5jidojic9MPiXadiaZIyuK8cgGcg1HtINKY+1bTMpI/
0LEVWQQAOq8+jYJRvG47N6Vhv1QiuWsqJOFq+4wK2VnrVkXiCeErvaCQ62SQZhSURCvb8i+qvCnJ
n3d/2SOnTUgho8UIoo2ERh+xvXQ70omy4ZI2GeE1s/VcZdO1leS3mhG9WVwQkSZnVHEcQCdYglEV
2KpSEBLyRnM+WBmmPqzHYECNF8+75QPbsHlGaUwtl3zNMSfUNKPun1AEWzWBO22BVLs7x6L4zLDL
pNx4VyiFBqYGuTXjXDPGidDmbyXXvxWJ8SRGQMdaGaBYw6h+LYV48KfqXqvqG9E4j8h9nxrBwDAY
4r2b2ZcuMzA3IdDMqW51hGoKILHEBM0Af2wYasbAQfVFBBxlUSP/EhSjyYcEhANV2yaaZBg+h6H5
FIYPQq5rt0FCwSffzA1N2sYCKhYxeiy3hhqNa9enteTYh1o1CX3QQupSwB43hVn9okkBa0SdgYxA
WlgFty6utbTVvq2UrZWWD1kPaBE6vbYKQ+sX2XRLVMc57BYq2w4pWvYAPXrmRyuxtaZNzLp0Ona8
OnwjE5vYKaeYoAm0xtYhbrFKHW8Y3I/SStN1PdTXef4yqEa2ojiOIYb9gUZsca89Jzqrijk7jnPT
3mL0vzBGeP3sT6Va7AtV3AYa4iKiL6jozelNlB7yQaHmy4Ars88Ux77W+6nxjBk9oxkpu6FgONck
0xeOiSt0LSSttPF1BxsZOzPi7c7inVp2Wy9hQpWaPNWa/2zkOGk6mxkgM+Mgos89ZB3ih1L/Mlv1
RunOnFbLkQTBJi5FvLcMnRkNLkF2CG0ryvLRGuyvjnLbOln646TGr8I6vRcqunIuTweXeE1DMHcv
hiX6zojOkHZ6VWU7xJGbN3hZUK2l/pWFCCMLkucK4K3XJfvaYHqsElSiMRmqRfswkJzkpW62MXP2
ZBuSPoPzFNZ9QFKFl9lKvU6LePBa1ND1/dALNrIDATdQN8NkXVpzla/R2yhMroPbdjTOGYSeU09G
kXatghn2BBVYptLTL77gNYvMGyWsWtIeog9mrweGmIxo63vfjj9YjgigtfdCUVAgxPy/hxKRM6yW
+CKqgjuShPpuN/T0fYvl9xCAwIbSmeIaJoVr3UQTZcFbyCY0ewlxdI0m+nVQ/YpbZR+4V7lbP1D+
BldM6lWrcUz3sXHThZfEABDrkja3thE9DWa/VRrMDiCED4My0EsrhhudsYzT7VKuEuxe8VtvoOTI
GvtXQ6sEFUNCl1IZz+1UvXdjdmbdgqLrtMO3al0x/l1iOa6bNPoGBUlQejrctUYd8k+2D+CkSJCe
dJhMcx5uwsbeiJlLCo3R+z7sPxujuFPL/m0s+Scp3F+Z0Nu8FgEUv3wtHPMmdHM63AO+py57V8b6
UaPd3+vmY0EBFieC8JIKsVyO3T9V70iHwXk4/cKuBVSrohEV/xqD/Jy681bRyxaNIleTtjWZbBEx
F7lrKKPQ2QmXwyOxQQyvVBEEbIuRageCl4/Hlh1vVF8DQ2aQvpHhhPC7HalJ7iftoF96F97gYfyc
J3J0iHTnQyKm4iKdNihUM2+GI7BqwRtEvXkepPk+ic1ncP7fjq+fFQWZY+FMglJoOhe+3m/dcTh3
Jo34oWy+oelzTrgbKj2yRHTUBWo2ArJN31G94Le+U/0k9bL2Agn9mGQ3ZuYXrDNIE11pkbzpnkUF
jSXoMWma36Z9+h3EC8GlqbduP74LY1TXYixuoGF70XJ0jTBODAW5gxaG32g/Nv2AnAeiI00ggo6H
KV0bypvdxCSaNO6+opGH1bZfI1jvPMYrVyL3P3t6oIhVST3J549WD57GkQknyL6ijzOavJWxj5a8
E5yHL7nfiq1lwKxRxHQYKzi5jtMfKPtcjEpyM4UMJwbfs4CRrXJyq0J72KnWfEesHgLqmO62X3m0
mPjcxLxUczT5cUsBNbb35aBtK8t5Hkdy0pa93dVLbQdb21gHSJTpVr8GQ0SUU2N8ZEZNpFQABysm
ROAlR87jTOO3O7YbJXMu08F4LEmXyXEdonfoXmPHb3e0/c8awgK7zqZ8qDR3FWTC5dRwaN29RlSB
N47FrVFAnpnDc+G2JBxkK0OnluHWeBiWZrPOi0T+4FbutimTd3PQcalFpHHM7IhkNFCfoaFLz3bt
WCXnO9RDSuFUO3o9ZFzO6oBLnP0GpQ8YN6qFMBxQ+6bVizVkFZmuPF6q7Lm5Py3YE90bCpWrG3uI
QQsryNO9XS69TBPGFv9wGc2P7giwGH8GW/w10vBExLP9RU99h1oYcemgfLimI7zSQnYUUqZOjCU+
BnN1lb4RH6LuijLGw0ErKxmEp6oJSlKqHHRGcv08svR1R7bdqozyB7vkELez6t2A05xPnHLquvo2
pibZiurRSDCIx+WAADRNL0pElGSQKBwOxmPRc7iijHtymGeW4jECEAb2y39OqHRurLB+1QUdS5v4
kaCI7+zM/87zmi6jy/DJied1PT3brTij/o58UyWIV6E1ZWTjh1GWKb0w9ao0PijprcwhfdDc0lg5
rxkzU4OxgAbhpU45I2Zm8yBMMyYVRn1WFHUBRrIn+Gqw7VGyc2IVz8yobAY/zoruNGDOdjgzMXas
um5AT2BnHja2e02Un5Z7g5vwbbDEVxMuKPBmuEgaIACuGV9OIR2Yonj0XWrTmIluEISSBkIjTRhk
Weqtjb4R1yOYJGpwIrjWw31npgeslIyPkuA1NZIP/MbvVTJfhUZ8R4kYI6966Uy2i6kAG38DoZRG
fz2DhWrQN+NgHSFFuS07WXU/C+MNjdZ5YVnuSkvT+w7LCFphMkMgMBJfsIVcdjMUwbNVkLJJftK5
VRmcd3G7cfpbK7n5oOi4oBQbc6EbN+s8Gl+sePY5eZU3PgNrfgpS38muARrGXITC4LqwqEeO2c7V
MXwlX7kGO4uGepA5XLTE9BkT5E5CubKqnTzdimnGimCdMyKncixoRRXb5TivBp8amtPiJFDLlR9G
l6obdCSvWIbn9LeFQd8/bjjBTWF6h2aP7yYqh0MHZHHS+++BGT7YgkqpkiPCsCbEQWZTPOMpDrZ2
9UlB/i5WKpiPafg+iuEFp8XXRPVIn+01I+0PTHVInVXWFfrHu04h9iQlg6p2+11vtvFe8zscntlu
soYLrfbPbX1BXwf1WxcgexyY3KMAJoClbGJCdiLnRY+zczQRv8KWS+yk0cTWxZpqxr4dGdDjv7rV
UFR6ohafYatEiJmHS01Nrl3kszQk7I82tVGtOsgJkuWCN3pcx8khh7I+1A0RjNlB2Iq+m9SKy393
bxbig8JGyLhX7Djhomij3u7QClFNxv/YhFb49T854dwZIVYj/3YodQ9Nrpe38cYvwmQD4j5Zox+9
HWhqe4aLSQm3MkPmx9HMiXkMuPx7fkbvDLVewGTD1RBeKOwvsXnOgGBbd5ZFK308RGI2vYKKE7iv
6wERkF4C9Zmq5tBWOGvbxkaslG17vbug3Xyv10RuEi+072Z9LVT30wymu8aAqF931c00aE9qKV79
Mr5QYKlx6HKACWp2dk40GjqjecbNOCj6oY84ptrE/gKccJsoeJ/GjvHAHF2EOWeoyn0Ct0HkEFX6
jRGptJUd87o2UEO32lPihBvcKbvKX+QaQ7aPHfxj/kM8LCzfdBnVmt1qsLGoVtGAOyS67LDKbyNj
7DyjGPfGxDnKdVux8l/9QWsPS3oiKrd8Ez4oxI+sc6dtV80kfCTHF8ZAY8DPnEfDDJ9g/3vF4FyV
rNeg7Ly2SL87Xd1pFWpL/dnU++8o9L+CeXhxHeujQxAUmIy3XXHG/PvGLJ1fVVLe+gKQl0OkxYhp
AhEF9U+3sMi5+Yz1/KBp40UdXY8a18vAL3aiQC6V+jvNAG5CRZCjmFDFjkCGTWTniCmL8gG1/Vkb
25aX5ExqXbWqYTmm71nFJHLG3cSML3wN62szIakyQDPuwTi+aKPkTp8NZJ1T+B0Lk8TZB4vrHqLk
T6r5BD2bkbMnv4EQNXrj8oa8bfFn4nfc+sHKtrVoI5/JiIUNS/b1EcYSzkKEzAHhoXtMa/mZlAy7
wXUYVcOhzftq45bll3xfOiLDwdMWrF2ZoC0flAnvuY+m3LJr1IbL98vHxlLvaG0B9/P6DiDo8oTk
9fa9pkzeOKXECYLlkuhWeTNwpHXEwfZrrDUFcpDB9gQ4ttQDfdxslKXtH1AF5lepwVuP8WtzTMm2
zTjbYli875duv52I6wGP23Y+FmOwWh+sgaCSpR2eOlO7JHzS+/7r1yKGR2lkwWSgTZadSfiyXPot
Il4SaC0UIWATUMPIzrPUKShycbkplCDHk7irNIUQznSgLSd/VtooJvFgS73nuCjf7UhocyRb2nJx
TvuNndvRkXg7Ns3o+c0yrHueR/245o5rKUJwXVjphDCHFSLXStJyzW9ajarLX+tfrmu5JeRjx91B
3pc3xiKVbbpwXyFPaIfuTm74CK5C8ieH96/1I5+pRxDbFR7ctVwVcv0ggWRjQG7VGW1T7pis6qMd
mw1W1vC4fs3c6WeqtoRnur7FXkcJJG8PAXFcOf6vdatPd5xg8zPAYjBGY9vBnYrpPKgQf6jMgfYB
CA17RWkHpl02Zme/ffHPRSrdOX1N8jHkK49bLwpVxtDoi9aSOk3/ojjraqVYQHzr8S5dgj7lqhop
94FMPR01xJL6KBiXFfpzDRpVeEXin1DmZmuEJMNtYhG+KV2mbk5rWBfJme6InGsce5X8lwq1v8nq
od/K/6XHEZLas4o00CLflQr0RTvoyvb40uWwlu+Un/gvH6NjSggml5u13BP6OKWWUPjUf/i/9dF2
kDHrK/kL5e6zvAAjDy8A9DCUwbSXe/DYWcN+yi1vxjCSQ8rb+1JW8y+/1y4Q4oQ0LdwckoL8bvmV
8r+d40vB0I2hYWHXh+N5ZTk05Z4k754eKxxzs5yRLH12NkR5DtvQSW+cABjySr5e3pyO1t920eOi
fH6mDLonJtmTO8XxLS0VfeWpbfLtcavmVdDAGaoPpyNc/jz5FvmYvBsse6Ha99umTVhNTrSVz5ly
Z5evOL3/5y4o78utJpeO75H3j4s/npd3fzx23G3LyrY5ApY9h9ggSsdkpQdl061SAFP0fzwV6fVx
/eiu1a0CnTzeSd/GyIiFRVa63OIDuVwbm/i8ub2ls0u5UlzQSyYaq1ihHr3NhbEf6iW5FeQ7tUao
COcFVLyV5uotNaJErfcG2O2yUrq9MiFNlDdwllHFaLWt0tPlQSfF2ctoD0OSUzgtozFfI+mxD6mC
VjwjX//PizkmsO0gaDmm5QyS6mHCMHc+LDd+NHAVkPd93YZWKhc7cGX7qFZ3gzEOwda17OBcPhEE
XChsgV8QZS+tcA6fE4H4dPf02GiMrGJJID4uyqeE3O1Pr/83zx/hxcsXRaNTEDOtx+MF3tF5e3r7
bx93XJSM5N8ePX71bw+c/sHTp/zTY6dvl8+ONm4JvxbBzmiszY8nT+8/fp2+XIx+fPwM/XhbRu3j
8eNOK+fH6377V08fgxZ6XA2of9enr0L7tddA6Id5CkheKp1+W5R6J4QPLvYVIiz/ar+Q4IrmbrmR
j8kl2ZeRd5sx2Xagz3dH5aBUElZ/qQsnKScMEoOS4xgEG4rmXEakHO0oTDvdT7LS9ihUMQiV5/2f
ckIpn3Lrst4WhnYrOzNWNqBLlFpClQvcxmqY1EDF57SG4pqxGCGQ8oViqOKz8djTqTSxXCKTJcUj
ERvmyyjnEEKH6kY2dILleqSiPyii3N47S5pEiiiY9bVkWMj76qJClHfRZ75l9A42UpOIhf1PdSLx
Dzt8UzWVygiDiDpH24CpTQrQGstwXPbBOq/m5kyQTHFW/rX047G6Vh1moQPypiWkoF1CCuQNwaH1
2fGxWB1h2xWeOpsr+VwPn3EXokmR2zOizHMml8jD/nNJPhbJMAGYR8Q0xfmhkQEqlkWYArZ7BsJy
C8v7dq0/+UXhb2R7TXbbIjojZLQvm/nUfZtKnLvMrqkYL+O6armRS3JL/3iMFL+GwmD1GcvL+7ED
d1yWG7rPqakBHAabwuaUm/jUkbPlpeh4X44vZ4ZeeYsJdxmz4FUm3UMuThkdEc7JCEmTqPruIyTw
cguaMhrktEXlgzHIOHyPcJcUlTWAoL/Z2ZzlpbDTXLat3xuLKnsRegZTHG+rLH20GoJ6oFUU0BmK
uD1M9ivu0ZokFKS8p5t/eowKDFbUBi2wRhLQpBAOIG9alHVUJaEynB6bqgDafUB12VV9cy3Fj3P0
YQRueaAGaW2Gpn+xpLtSbqdAbiK52HEK8fUg3GpSJXraEnLDnLZOWGtMUp1p8k5SRbnkLCen02NH
jW9rF5tkSr7lZpAb6J82FXByhL6FXu7xRqJcY/uUtrs1y8zeySPtuInkkSdiEnqxLdESWSyb/VJR
n2A4wdJPVQ9TEwFJjM4PlhJjiaWVhvOq/PTpJGyGZd0FxLWcpWLJK5P3j4sutiZPDZk/y1WoLuvx
uL6XJXkXpz9zx4gG2HK0RLEuNk0ink9SUHdC4ePJw+h4LAEzPoCSpLwtaE3bmYDbyNbHQciZIVQ0
Hb2Yg1gHSNZ+zIcN/UsKzfJZKVz2MfpvcP88/RANn+7KpWIREgNpoPHAAELuaeGyGpRFAf1/WxFh
6gaKo3/NsmU6XPxNCXF8w59KCKH+YWmmq6q66lgadj+kRX+GswrzD6EtCgnXtsQiaTBOSgjtD2oP
tFwplNr8sXjqTyWEIf4wXEfVhGnoxKxqQvxvlBAmH/Q3jZDjupBVLcvBig1WTfzQCPkDHpwwh0fJ
frN2hDkRSTg2q97CCJgF1ofRTSi7P0Sv3ZUuJKHUxcPeN+KlcoFCWbRpKKYF/qY2+wPdAGoEPO8a
8bxNAD2mRUbJZBj9swIl3j6HU2W59W2JqGdV9tRAtSHTPUz0ydpAtx9EoXuY46uipX06pTSBLfU1
SdRw4+SCg/UhL3YQ4cJ9Rr4yMR2YQ5pO/x/Ypfo/rBIdFYrFWtENSiM/pCEurBFfG8i9ITLS3Qd6
ZHhBqlylZTTtCkXZ2bmOs6Ip/c04G1ewUfb6nLwpGnlTcUlFeeKXtiVQnI4+3ow02S3B5KEfXelY
ELaiV8jWce2XCcH14bc97+ao7foblpjN92ODCpDEQGpty0Y/Y5vGD1qtH9Kst6GiH/zAf8kqKril
kd1mI5SirHWL3TRr19g3ciZQ3lRWtEWZdx3MWjwDABuwoZAIPQLXoD2fVlB29Y09QLeDNG6PMRJa
x1rrTQQwv/roS0QWhk7JoxABGXeUEhsrPTfSnPAyxBWaPt9GWgWSQam/MwuqVOm35wApUxLGxnPy
QKnGzZf4/ylejOJF74NHp2wpd0Yg54ithat00JI4OrfFTRDCS23KrtsyJnicwTaRBaL0+iFTiIig
Smp7SrPh2onEwx3XCUZARiofxF2AkrL7z4l4oUqYXsb7SBIDqKHVm2YJJdPs3l3Z7ZcewiZcCmci
9idwJ0TkhsSBpqb9XA0jr2uqDmsanQKc41W75Gsqn22XKKvQaa3rMO32ju4s0zNS7WkgIsTv1Itq
YG8ZQrqZCJ4Ok2k/5DTlvXqEsNDyIUoRVKi1zVszyz/hm8Urfeh3TpxTGp6092R6GHuk3Mlovovw
oNH/WPlVexNZAqdzSbAL1LEVRtXzJBNbIGWv82xvXB+8Y1FTrW7MJegzay4rcza2aojEAhH0zsnz
9zmZhGdbmUrDtlp3ff1SWkT7FENUetUCja0KwodMsabsfp4Ri0jrIsczFhP6G2GLutb9DqyGvjZ8
7QLxT0eZ+F7gi96nNVIiiqAE09Mm6MezzGnB48BVDOd56Qxvwyh/V2xau/CdnLWv9gQCF/MtbRF0
I+X0mkEx6KfKS6v8qZzMt7ptPpwUZ4/ZvTgC33bf5l9NHN3qYV2utCi6rpNWZT32zwibXmfLw1+3
MNIm1MyE3AeiW5Nkcl7OlIRG1XzB4QTSRb+s1Ln2iljfRROcMAALtC60YOeUGvF0YPI9wjrouwK2
UUNcbCG1+ra/ntAthHp7ERb1rlViCHjDoUnqT0e/Ndz+rHOzR9hF6SZQx3dFszbEPJ0lRryZaWAA
ReNmnlbjwjoNimolJgfVlpOulbA7WMT/rIoi9PCxP4vEeViqVKYyX8QlE4dwjDOKfwHqLvr5Hcqn
PiruYrt5L/TmNUzxoQZUgTiSkMd2b63YG8w4VgWAQzK19o2mdUAZfA2jfbx20Kg7OYbSgqmSk340
QvyCN/ZWp9NZbhrvShOWVPc4oTtN7DWjexP11kvM9sSse5340XlSxTuyuB8h8y7D8BvHsj59ix+Q
m+/mNNQ7R8N3mvt3IkYx7CrMHgIm9op1l5r1pjWBUOCkpMXo086cs36XBdp3zpG3EiGEnt5MH7tk
2iIXJKzSZpxjqYi09LnAkwG+M2ooZjROcee06VZLAFvNhEpy1pgyNBnGdYE2r2CCxSffAm29icbk
NranK9dQ9iVRH3TsoXlZHVH0KZ1k16WE11xNUUJEb4COgE72ofG7Q7xIqVP/Q7eyC7BK92jfag+0
82OZ2jqEOwvu5qDeHL83aee1bxNUzrwvmOP3NHGIpjZvp4bkNkTZ53AQDuRebYxY3WgAsWczeMXf
N61mwHlphqCKtgkryUDnTHptqd0uT8Su85IMZF+M7ofe+ncBQrdmqOGp+IhmhHgTo3ERiHM/OTiN
G2z9qn/BSq6idqo0Aq9Kf1ekM9kTLlkGVUfQN932lVrau0L3GwKl6gyujwWXxA4f/MHSaL11Bx0y
oBe2NE0bLdhq5nDNjOOQt9qzYW3MGOgJlD64wcVz4NbnCaQsOuN4EGazWtvvqkNmOPnHF3NEDwS5
zibvAsqqIeBCRH6rskPO1rXOA4GxJUCa0MOpFx8GgPsefHkBFBnGemk8GVG4T1NtGd7q5KmbxnVa
1k9+ON7YDphHSK1PGnlHcdJ8hdEiGOuMLwOiVNEyi8pZqDE/r/qsr+VTk1vdlaZ7QdgE10BByzc0
3nTAK3OZ5msYD+vQnclkMwnBgI/SE8KVrOxkVsg+7H+NRgdAyvXGIPuw1VE9Axk2IPCwL8iJ49Ie
jUvloC+xN1nXAbobbPDZoUi7BwBxA8E2E+cXrj0T6Ckr0T6zqu5XBjoWB6rQCiH8awLlex37uAcU
/5l4qksDO/4KhGgO/U3dGSDJ6dxdZg4zCV23FOylE9o0eL+ui1Og1NGDTOI+tsa1IpyXDD/RqqN6
sH6LywjEzLzpbMt4txiIxC0IJEUno8mk9UYNKN8ktXNlCkjx1INXVdnaN7PgB+IOtj2XggKwiz1d
lPrGXJpiKp4oClskYpVGex3qau7hTS4vIY6p520TfM1CfajGfibi2AUAxg6vNGBPHW3VdyoxKZaL
e8wuvgl8q8kRLCCH0u3KpnjHNAuuPeoyMnV94BAP7YL46/2DM6YoEjLnRjUHNrY5fM2R0VImmHYU
Qh+ZTuN4xoTEyaXyOsd5GHAQJYE401s0serKDEty/Egr9THjCM5b/ty+Q+3Ddvuf3J3JctvK1qWf
KP9A30xJsBdJ9ZY9QdiWjSbRdwng6esDfOL61omKiqhpDYwAJYsiKTQ7917rWxwS172dpVcV9l9m
zwL2XubORhgPChQMahREYLL7unx0QNAiLuC0I237gzCvT8heJNLE2odyl5lmoTbYq79Eev7CAB/j
cKfv2lL/cBuj2rtWsums7JNUQ3qsVNsd43vsHfXFz8QjM6xvFjdE6PNQ4cLizSkmZFAZBrq6Lt9J
SQxgxd1ipz5Bt3sWhrqnkBdYpr5Sfp6hqb8y97cX1TGXptk/6f6m5adw5tlv67vj9rjFB78Bs4dP
kV9rOtbekP4LqIVfbQoSbxrd9wrc9sA7dKx2p6R19MKbM9V34Te8cBDaMciVkHSfrvGQmfp+9tgP
P+YhRzwnYa7R1kD/be6cCiu43TJUzCf31I04PxkKIxRCWs2lXieprS6qN9VNX5n59WfmmsdRWCx1
s8lABTaV20Il7rZrkvNYzjU5pwKsJZGHG78p95Vjgc2ckx2LfVw3vnrEoLaEM8P5qgujDSoDPFWD
ZRc1cWD3A9AlC5VL5w371GAFQ0w81rpUJ/dtxF6IOQ+7+hsR0dQKIiEu1fJeU4nip5hb/ox9tw2l
9qKT+VcksEns9NCXEac/ziDqkv4IMeVXEjXhrpjxKHkpH7xUKnmYDIbyMOExnaEG2uZhc0Nlqj0X
xciNMEqe6pwhovSF2FSFVXPBAjteoU3J2tOIOCIQGVlWIQQTGFl6MBpMnzSQSHmmtFPtiktmYbYE
r4ToM7KWkN786uY1NixXonTJumCBEfQZFnK0lv1GgLrhkuaU2yyMsyOCI5pt5pRAymlRwXWKVuyw
bLQlGf3vw3VPB7fRLNzk9ZsKshOCkYIQ1r8/YD5mzTxSGSGw//sU6x5S42HvDuKx7ml3AZL00TSQ
LWeYhzianZPoXbS0gLtrgGD0O4QRTX+S0WFT0QxcXtD6ROvDajQeizQd9jUJ9edxHdesu1CUWV+E
1TbyvK/jMlIpYjMkbVDRn8NKf6oM/ZQ3AmOii8gsIZXgRJA8Hc7Kh47ZFTDbIlTeU/hq2XjZ1qdf
JzPL3vororXNuz53trQQcRuMQRtyYYqEhK45ORBt9Vzj71WrB8xt7mlw1a4mfpSsL7Jb/EbTLqHf
R5sshl+e+suKybSrgynao5cQk7DGCIB1ju+jF+t7MaHYreu2AJOCjjHS2/QWh4Q+jcpoggoTFGfl
/IKAXYDK7gwijiJU1pAF91QwVHMZiOEIuW9gLYIx8rXsJ9vQk7ORSz2Ag0/Q84JrQZZv7pCBbPIS
KnAZegQUJAqplky1u4zpKw3lN+qREuuknzwkcfPeLZj6ZCh2UJb3k57XVw07xaPIKR68HPUGoIG9
0CsoeTq/v7XH6EEN9lf6Cz/nZpanPKdKbZvw3AscoFl1glVebSxRWc+xnp79qe+Z16NCcVquDwXB
5pjBKqrA2M6+zdyQvBSEVkam2QXaRLW3vMHc1VHzlGPkvRh64+5obr9YujFe1cxiCrpYu+/6Qif/
lpEvQoa7PkI/MAr7xBrfOmFUTZ+wFDmbiFOGUqP4MQBRApd7Li1uYK3Ii0uhU4khOGvfIhzUm1j4
VJeu4EIRD9mH60ZPZYjS2JDpuC+TIXpVcwFvi+u3wuzApKM7+So0oQqpr7XMx4OL0f/KIeIFntEV
LMaj6OgYEOAd17soR7gXiE7Ys5+nrqJ5kiGfj9CAtJU/3S1neJQy9Q+yj37YZTedqtL6kY1uTHrG
IHejA2gFeWF668IuuQkTwk0YjU3QG855muvpVThCD2SBr9vOjGcSVbzXSLQFWK2edHEDKU7dOo8j
lhf04BVo1CGlYi1Sz3jA2Gg8DJqF1ghFMaEOZH4upAs4yY+yQgqU9OO1nQSkfSL2VKpnR8/s2ks0
qrfMzRh8+NijZ/fRC4qiT58bHdNnkjnHGKwmmvnpmVwDJhuNrZ9VZX0kToN2LZfDXtmmdyLZukNY
FBm4jrmravVHSDUScBMzT4SJ+qdsKHcWfs1bVdvZxsoj6+Rk4zaxzUco0dqReAx03H7WHbMWZpV6
1fG3UaM7UF6Q6BF8RM4oCPEDIJtzggh+H+fhJ9TW6llHXJwWg3uAloKGXLf5wPT569CM8ph0BzFq
5akv5MUctPJic+QCdgIcbL7hmTnjqjBPrgKk7cYFlGjiTt2iD/SwaS8K3Het5UlQuRwQw2wKyrno
EtGVWdTrYBhp5KubjdMTJdv4lEy6vy/tud3WlrSP2sw6XrcrO+haA7+TiMUlJIpu8KZd35A9EvX9
rzTr4ns/og3LzffBp5IZ5+aAn7l5ajhy4zrKzzqex7mfzZMOFbUiABnz+UxxtMgM5ib5ZiblgCY4
2olOnkFCR0/AsW6hmQ+7pOgKFiDAR2cU1YW4VN7EuwNPvbPm91nL/D1w5uKQpPDpPIPWS+eONBRQ
Tk3dxVKyvyxzsubJTnJE4jN6udCzxoNDcsDW683qEI8FTgUx3amn0z0eGe8UEswne/+uobfnXk2i
YORON2KPjHMDB4nDxvAPMFOdm+0gcbGaYjpoWni20De/2UJ9dIOuXZsvdSOS134kwZouxyNm0I0x
UjDmmo3TysSqEpH7WVjkyRqA+12q864hIKp3lAxyszV2ox3mQTt6n1GeT4dZ9fVlRE7j2vMehb4d
0CvdV5FHa82x3iDwd0ccyiyP6MARKeIfK60fcI0XD418Y9R8JWkIrkOnQugtyDyrS17Sv5+z9mKU
rfZEz3LjtRycmOAVwhjE1v7ZXTbrXpI8VDW3ZFELl6XRsjs2DyyBSZCOY3GOBnhEE2bhFM78LtTo
JYkGzuw2E4jeJ7OnbSPgy2dx/bsQOoQ2TRjnlH7xRl8yB5IVGrryQP/sJgsflIImO+f1ySuUFt6N
bMEVeiiyHOoS+ovpXkH6PVs+C3iQ4zl+VXc6x60VxC4COVYY3nb90rqBWfg+9rQ6kD8xtVwxXINr
DP/sSmireFGA0OU2zOlls+4BhIYNNHTqn8fdlCWBloIGXPOSrWaZ3y2jo4J1OBX+ErftjJHJeqf4
k8DdJ5G3LUcAz81SuKyxzUDw/EADwPLna+Fauvz9tsO9n6Rz+Y3LPINn6ZNE8Z+fXZ9g3fzra38f
ahpW9g1OMGPbRKxB//5I7VLPRoU2//sJdYyEjE0dhjd/dnV07nTfojz4+9P/9Z/WL3rCGbacTtn2
3+9g/fbfF7Q+9D29YglMjs/6jbgOnU1njO727y/410/8n57l73/RR87cpEMRtVSLXAijDcLxDDnt
4skUjs2gsozT3frt2mJ8bKhlfJw2z0nkagzJwLWsGzeEB0DzFHXK+hiweAe/AR0kEaHljhAgFm9w
QYfAGfqFiyhessJ7dXyG28ZyBHBe/fRp+exsQoO1HYd4eWaswTeihgU+tn/shEb24nfzOQ9HAocw
0E+XjLwzWOvw/6IFvJNa2rexmE/NoD7jvFR7nA8OkKzeqMC94v2hsOAGOdlQEl1kCxxFeJao0+3h
zZJYpxpZvSSJ+zsuq7tv10Fk+o+lHn2HKFBu9EGSgun8bnrcp8ljPfbaZuwTN6gYGLLsJowSPx6j
Asx05g+nhdpBw6fbaA3gUuwRDliibTpXR1GPP2Wem0vSDwHLArYNtk9+ezddzVL8hi8ecY95KZT1
lkr1GtdTtesN73GdIMDrWYTg6qepbJwHrIwco/rSWL88sts3Nvg6Qm6ORn4aNDpAWkMMK4TMX1Yh
yIsZAa1Lwsajg6FH30gYSGh6Ifs2t4buXVwi2igQY36bCjrqv7THMNujwY2i4kXI4gLBcNvlELtr
CBS2dTfs/p2kKzOmmZ7V78NkEw3bwpOyrEOXiM8Wa3/gt8ndqMcXT5/fZAmEXLcwyjV++dA17bES
DHap3aQM5blCO3uEefpcRc5wG8LfbjlRFtUy2ca4GaawBfgKI6aG9RMk2Cv4JEzYnIAdGwwwG6Wz
GvCzt9H0wKKpee9dGoqtbSU9P4DrynUZM83iLCU/hvI/EvVzV79NclK/8UWhIPclPoRJqH09hie9
D281Uj1/8K8dEOtNZy7l+U3z0ldL98Hol/6LOwYp1C0baE43XCFeHp1kQrSLZra1aG8KqGIQcAdd
HsrIeq8w3hjpl5EsZJqwvXnwqvTCiDvf+UqlVK/Js2cYYeA51Y+SZNWNT5jNwIXkYKamu516M9mr
2rH3HD0KFVBNADT2uCBkmLSMvLZ9xRAihxe7sSobXTd2IglrAVgIhXy0LGQcFB9BnX82Qo3b2RjK
bYu8wgLVI/BT54SHbeaUD7BS4EL8ibUgK/WzN/jb6dkXibatZu/T7bO75Vrd1hhDtG41buQyfMJv
hGmlkMR+UMF6pjPtXDt8I5HxUGjtO4uyE2sJWP0DfztL8/GCWjYUEd5whemYM32+IPH4VSZ7GcuX
MvN/e0qrd0NZEVmSJdj3JNcD3/jWwozAJTEGOAzSrUVHdWsQSDu7Tr1JcdsGLv1740uZ4eoCb0Yj
KEuYSLQOseqkTm24pMijrLJ8w/xptHqPwHoCRIgPAUwqP2C0nfoRZ5NN13TmI6gKYQdj8S3jJrc3
lnOtcnIWLefK1m/LP8CIyTajdKXBae5kx/1V2M0rBzxXGgfJqN90xHMS5NSUtOzqjC5DM3NzJH+M
QggOJrYj8PUp4KIYJX0OOy9RpMB3swP1xIhuOaMC7makdeL/QYKPlcUvAm0Sxi6LuHNnsFSL7mtL
u+fSEmyxn8kq4t02Y1BipWN8q3aNJz8a2iM7Mycn22zqlzBz4eNY2V22M+0m8ZGPLgMqxXm1iKxC
55tBNDevlw+SsBfmXyDEWK0w1cJeaU3fWtv/2dAP4a+hf/MOUTNC2clDzEPjr445ZCPlc+KXO1Cv
HtSg6G0ZSDPtArkJb+fgOdkB0A7G5RxrsCuxZsKNRY8dUtLrcibkzwbGNBEBZXrQP4o8t/DPLG+/
c5PAw+lcN+TPjL57yOqQFbPFenAEju+yPtm2tvbYCaF2A04ao47bQ2pM0W6B1zFIgyfJIWhYzPys
34PHari2EWiK+7g07LF6p9uiJ+u1jAKjT5yFi4UrQfw0YiL/svInMVsWDBkigSpahZerB4fEHvyQ
CAGRHFzniL2vOoXG9LPmDGpoOwtdfx8SWjfdlHwNx9+jmCr8CWbQls1NwZs2Ba1vrF/ADYeb5vyW
tAz2VcXogI7MtsPcSZJscWTl1GxzFjMItbxyWmAEcm/Rg0VjZ2OqY2qcyp9mZmQ7O5vpCKZAa/xI
Pc2YdiTX0ErYb67UL5ivKsw2xl3kw7jrdet71wKB5vxutl3La8pKPnSBzyQsnDvEon7rFK2/8cYu
4Gzn03c88hCrc1qvfwrrlcEaVhu/yblQTRwQodagSBfP3mKCzyuwjh3+Nqje/mE0fRngLc7Erwbh
In0DJju9DdJIz4lvyMf6XWb3rPTJpJyVQczd1jQr49r3NWieyt3J/qZpBAtVPZ4wqGGA1LjwpRRJ
9UxxYGTRcR34/3+LF7FsBwHM/0VM0/wi4vJ/l9OsP/KPnEbXnf+xnCVT1vEc5BkWepV/5DSoV4CO
EDWLOMZxQPX8F1jE+R8DQQSpzybrcxte6n/kNBZKGx/7pktaNDcIR/P/X+Q0AJwXwcx/QXc0G+CJ
g3bH1gyqK2Q/fP+/oDWyBTKrej95LMJvq+hylVo6jN6A+07HKWM0V/bvsVmH59n3uq3Fms4bk89I
i4E3smgjAwsV3N/NH4ghlAl0vnqQjSbDf4rRddOY8tLVZXb4A7XkIgh5sqvcPWFE1yzqjfO6KZcl
1LwEOXWsS/2hqU+Orpe7LubClTL5ODjjzLw+iknskIPaVW0uj705XEICz9NMhPRps27fmf574dEk
ZsBeO6H7yMKnoZMI+rtOnqSXn8LOuumjh9a8za92LxkWDuaPBBxfFc7iElnK2dRCFfs/6th56aWu
cr51b5X4Ocb4XimEq3Xp3M2hqA52Zt/koMmLAG2xHdr2MxzDn4gZnPOY0cQoK7zBSe7gNfWw46uB
ayOOdQJ3lX2plg3mb/NsZt8VLbVLHUZa0LDa30a8G5H+AZL+ZVqufNJVvAje8HWUnVyi5FkURo44
0pbYDPQ4LnJuO7ohsNeKAT+aQgu+vgcfHNNxWkSykonLH1mpxm9jDV1l2Ms7kNwl8SBm+pDGWnaZ
JqMPphLnq9FI9+zBWgZ5Z9wTq1laszRKGwbuRCVutMjIgryNqRIGbWhZAzhtoLj3wdFHsdg5pyj0
WjjXUIY3+uILsnsHf6xyiUCYscFgSMRDHQFezCN8Di7kJ9Mv/rzs9aP/11/i71+HPBtrJ5r+t2kV
B62awiMSSGYW3ljt6Ev053Uzjkz1vdL+pVEpZ9jfkEo6aXPoF1GxsyiQ172/m1HE7dnI8KxYk703
+fXndbO+oX89XCWTzRxaVB+Ms2IUp/P2j7R83cUq9aggrG4T3fi6QmnnRUq+7v19uIrKZ7dhlpWD
MFkWasTA/MOkXR+um/VgWPfmaawDAjqHhUJCPb8cCP8FIl2/uB4dKrU/zDwxd+0yGlg/ur+bv18z
YxarMv3DpF2FqdlKq10Vq/rSe1hptRkoS4JjFJ2PRQ2+CojXzcoUXc/zPFlWo+1CoV15tKsovDGX
ZsFfkfifxzBHnal7sjBZzztvMdPFK4+oyb5HEjx6N5RWkAiPGyLyhTNSwZkuHJv14boxMDGDCanA
5dlfUz0/6np4qAYiUQhCMQNvLBEME7mBpmWS3VJdsFsXECUJcsBeH37xSm7opaHhqiTZBB3b6+QR
XqJWQ+H6oqxdBxT4rC2f8foFsEIFAGg25n/21oc+g9QDg5OD7kKDnZYfoOY2DnmaXLlBkB1T6CeJ
Pe3i5DpaCk3QlDThlMckjJ01cIq0whT5A9b4keQN2AgRQwCa3/hkQZVGVjacQ5PNEPs9Xfmaq3Zs
f1RtF10a13plypDv15e4zoDinKTU0QH6vs6B1m8Aec3rD1fz69PEEolACJW+TlOHMlLXiFOZn1q/
XoAvFivcob1RoP7oGoHqRCjc7QPBofBZlzvdlhXYZ+Lr2YniCMRD3gVGSF65pyVH5qzvmlUfSTJh
2Vz433OwDQEm3id/3xNKc05y7UHlSbYvav5HnXTHaHHfkWHKSHjKrpXnFgdvHL+Oag70UX6NrBLi
85hSA+beTFkzBxmDxnM+gqhpJIGpPcRxeB27Uke8Ofb9LTGwhpfpYnorcOwlQ9IeIt4d/sAK+/vk
YEIwgE/FxQNWH3IeyiF5sFAJzi5HU5Rfl1W9ZlQztAQRjOR1nKbOuOrLMj1u9a2ygRtpuetvFMlO
u6nn/mZ745HV8GVOVU8a6KKtGWNowXJ6B39BgGsK6saLi0+JXARGQP9TaJF1nivd3ZlehkO3bWey
bDD6ingHzv0tmWt5qNLpLlIPn+KEV4954EJ3mdTWEfHdZM17caFDnwqJaARWBSGvMTgBACl2KJmp
MotloNydJ2KxReOblJVk/tpjWx/IY8i3ZhsSo5FAVo/UvYxSY2dbdbcFdwOgFKkLCQfpdrATGDxm
L7ZZCoTLJleJFZFp7k2SLRFXyF8E+WgH0FSvAAXJ33TUKxwbY8dcYN+V5pJVBmZJW/AAjjYEZCX2
RyPFbFVXPOnUZo/dTMQMf/jxYhRSMISO+eHoM54y5+ZlIgvqsOqhNedvY9WNO+mm+l4vrW9lShqg
momBMFdZZRc9Tll1gS5JLDnVsBANqccO6WCR8kjMzgcbKTEBkyptWtTCYHKjnOmk1+tXr2KgCuiJ
pjF10o/MQbm5zEzQxvcZzTJlbD3P/ELbN+4Z6oMymAsDbu0QaFryKSNoZCoPMUC64toT86FPNXZj
7ufHbuQEGor4a5sPVaDNKAwHBqUnFBnQWTN/ZwA4uvJiPl1rQi5m6IKUjS1knU+9MB/dPHwCH3aV
GZ+po5XfOr8l9k1twtEn0zQ/Wy7nrYTYgjk0uikcJkcjw2y5nKqx5OyMGbhv7LB/aHPdfiMGXOyn
MkTIEAmCXKo3OaUnlhWYUUd971iiDzIwtUaa1oHC1VL22NhLx/+ZGSm3kwUk7Gm2uM2wfPIyPQCx
4JzUc7IalMaCKgYa20/9oz8bYjdgi6MyUD+jAhYwwPH0OGc2fKQT2Y1fFIl+QSWsr6PDjcb1Ia6N
b8R4zAF6i98of+ynokFDEj8w/x53btTJUyOdKaAuJQuzHHi5aXhsTRqWoU1kS+UdG2GMj4t0hBf6
mCQRmVlC1dd0aR9M0anNnV/pZH7MVURMeq09mFro7SxtIAKTzLYktm40JLv94BgISUgGQNmjiWse
KqQhWXLRzPo3wfE01wct3pcZbKpUJ43IZHg7QxMGdOr+YMByTwWpWqNWXxkPpTs4nM52lPpD1483
CCvJltHbk+HK50bL5LYdulerD8w2BoCVNJfYIb3CBSMQAfQA8TLoG6m3REiiads2Ht1NLv3Rhhk4
U56qoQIb2y/4vPuguiclgCXHoY04WRMZk212MGUvrt6isbK/IagIL01YFzTg0UiQqbLryFHmVisf
lUspo1lRR1LCnpimH0Mvs707i+9z0e7jvviIo4RKfLZgx8Ym/4uARo/OBBkDrB8sGlWx6o99pV3E
iNDQh9S/k6L+LGa/O/FBoGJL75VNeA6tzcfZIxmB1qub2tfMIc1vrrgdCQi+SBXoEMMyYZYc+ee1
TWQCNDK4Y18mlHdcnvob99JoW/WPjUcymh4mAk6+wQc7Ial2wOHlWlIewS2zzNGGnaRPHi4WJqKW
0eHZw2JsWh6ve5Fkb32oFnXpJCjJluXLuqE2rf7srQ+5JRZ71Rbvo1VRfucF4MC8wDsIXiNIl9XQ
ulGL/+pfD8t+tE/ReC4M6j2Tu0lQz9OLaTak9qbkSZF0lFzc3vVwuiY1rCFKCURu8NwHWdDe7Rvs
0tHbWGRvZqkR9OqTJEoLmOJGxyLYZ/HPaDFVJctmXtxB6yaFaZxtPMoglLphkNdw4V3LThfxvIFI
zOi4hobdOVs2uj3IQxInD81iwymm4buMAD6b9M0TNQyH9cuNnmwjRlzHHJa5WdYTOdfzdGaNMeFE
Q/djm/lyeGFNAtb9CcgYN35hAe0ges+mAX/uF1vf3023VOUGcJllWXclteafQLw1TS+vaI/56zCj
Rm9jLijMzrInbRctj/0snPYyd+/eYuTLJSsavMfsmoubM2VwSZYDD0mJyc/h3loqeyU7urXGssu1
K4YYQmHYq0OGpOs2tWhgEkt/sc3yPczkcOQugkRw1KJrNNTX2cqtVysKt8g7kJOUHNylLu6pm3z2
sSkPtSrdy9T2TGYqJN5hl443JF3jjWntrzkDk7zODQU5Kzu9YX00x72vggwgxSEONcIvl6mD8zOJ
GG9YE+qXPHFtgC0cIhiA6sOkcueuD9MxLKgXitj53peW/VAzNCWTPgJGV7E0zU2mOQL0B0EcRGI3
xveRJZer2vL5gVtD9SKWrGfRfCGhOYKyI1yURgl5pbouNpZd2G8EusqzwwAXr9jvKQvLa6d3xgYp
TLSTy3pRMw1rZ9kDp7SrN/eYIPG7cmzqT63sD01qXzjySBGJuWQ6iV5wVpaQeZIlLovo9vFq+NPT
mLVXwKY3/hD+sczs9NHSf5ltI29WfUqLGdVhXDkM6lOI19ziCSVw8n2O1nrf+tMiC02mezoDZdMd
wG1SZwxVjuNT3psaw/H6ir6P9T8HzMZWyGCqelVigv3Q5vwiorw5jUgZQgJXbv6UtLe+RPkAHZD7
+Zik19aJvb2mml/EP10iPwoPqP/qubt2rTkfx8l6bBOvxGrC8BfQyLzLW166TTKOhWsCOCDHMvU9
wyRtJh6qRMWDDBVnToqd3jCYFrafNbxI9H+yPAoV7sUQMx+paelOCcBAX58eFZJrLFGPcT/qp4nW
r0Dp+ZSOcbz35Pi98aNvopjMx26qh1sBDwFtkLjamhkSd299Jt2cQQTHhjuxxnoyNVQmE5JcEmjm
A+XDbdCL7FLYA/UccUxaVxKgCk5Lmcqk1cyVKuUU2vamXt8J73Xc5N4l3YM99dYtNcRFQxp/tMb8
J3MgNMbL4Dz20vQGCSyiT5whn6gJNYPISDcl37Fqnh5ceCIk88L9L7p2Oze6fmqyD0BkLE/IgiYY
YmRC16M97FVI/k8LuarjHSGrakmYxE98iGOPbJiaV5NQwRdcZg7tPJlbTaI/mhik7SQLVoOmw7Gv
0y8l6aRMRboHZ1MJGT5Bmnymoa4feVpkYhEaYxJLODIbhjIlYEP+bjskLfJuJKhAkjB88MLRRENt
nV29fZLaqB4aMBUP6x5LFNBLItUCx2mKA/kQeKwpU1n3YOZReMxZ9V0FiVfBlD3TGo+Q1GjpZfDp
AYkyXRrklk4O9sBIKqFjmxJSoDuu2qdIH1I17LTaR+/h+GdwlM6LlGQy6sRkfqmlffC78mfmEeZD
zl0UiAiQqH8fkRdcNX14i8dQg7b/te84v7B07Oshh/bt4HDm6iq3RfND1xDpWDDA9oTsEX9u5DOK
sGWSM/TUZErPoExG+d2rYnnLCLKA7LsdO7M5oY+JXmEcnUVWe6e64SmytPxUOs4o5PMRdPRtzoxn
n0VNedMs+5AOC7y1qZHIdt13gsPMB1i6QB37xgpSHdBZnoXVjl5Hf7RL8dlX7rTvlzwArXDeJZHp
R9tKX/rOb256bKNlsvTX9ULbzu1zRDogwQ+2uulpzvJ+kodxSUjrCvKcy3w6WwQb0C+LIb94Otpx
FV17AowJHcofY1NjtNl8bUO9ORfe+AQ4Wr8mJUcgKZOYX5n+212uduAeWuo0dEEwhFBRu+TY5Xl2
QkJ8Ygn8EwdTdp0iDGCd4xLOANz0AGSdlnzqVl5QKgPpaNzvM49BWq6Rym5wjeSI+ZAWi92GRLWk
NfR7In39kMrBDOgaO4zsBLJLIgoDP1ZILI3mPqLieV66qSMxnan7EyTdARgXFh+9xQwA9kCVTJqT
tgQ6+MNSmsbpMBwjosfOo/6DEkMdZTGVC/MHt1yMVZDJRVAQgrYvJLofkYyHoi6Pfub+Sinb3yyq
+x5x4DYWwrnqNsLYvAbcMn1P3YwsAIdTyRnQiVttjQKpMsI3ec19+5QCn7wNsrSfKK+ZZzUy3SWq
C7fLuGbrGf7vFpsinNiuo9SNk63r2JgqBDG/YUmB3evFaw3pZZoRlHoxgFl7NLx9l8O2GxMm7q1B
ATs7VPM4XRHFYEvZq8a4raWY1rnIkW1wXfBv3zu80gGhxPoZ0+tbzXWaCAZMZWUPi7OK1KYGVxpw
K3sYFrG/rUZcJRPNGIr1DqvRyQ5h1jsz+VcGCkAjFFj95vwQ9dnPsZl8YLEDdiDjHWdOdzGFdfHT
Hh82hH7saA0YYjSlHtKC117r0Tuo75aCVamymuvTpGPglgl8/hlZbORbV594jsky8JvlcRNoDADR
J14KxD5Xvb1VQwnG2AmHPUqH6SUy3YNssUrQimIO57vDrmxDxAJJFt8ym9rbtWZQmCxf60QjNy3G
tFHlvxstjfDM+Oq73VTPWM3znV3LATBdSNA52LR5kiZtTdzokmHS1XddGg6EcvYJFGjNFfFppvzZ
JonPqtV4YSX1e5i18cFtSSJixdjiYjN+Q+6ibWKYJ7SnO+a0SRARUsY9o9R3Zkejowdyu6usZLz0
qG/9BqaXqRMbhD55vPdmSADG9y5Nibnpybor54wASw/0tMxiHTFqdxNdTCcKN/GlaCeQ09bwVDca
um27gFKqW+HBxmEXWFVDk7PVnwtudBGByg94kL9MmU+NWJMloMjyREVR1pdcQ/UzWDD9uM9oVxZH
3A9HRDyxEUebss/EQ2RrA+DOtsEUrI6VbtHpWg5Ys0FqD5+2cCoweX6Lrr6oPrTaax5KBWLG5dWP
wi23vZMbAZYFQujn8HseVRVBn0mQDB4XWdsfn0WNH6AS0UtKBLBivhzkBfMPPdVZgLZeSTpjvUn8
rg9UDpMyY2m7y7XI3nbcaHbxkhIytIhopBrMo/KL4RI3ksRrUwmiR03jmiy/paVTuwEnxY20pJhf
ZuUyTwe667b+apLvEThjq7YewxqWD3UPPeC5JBV2V/BLMbG0BiI1KlRZlzcvuo1ZY18aSbZSV2fZ
iSz2J10kau8r/gCuj+aQgFWWQD24AaZtaCghQJwSA7dXFGdXGhMHZfniONRGezFV0e2tFtzBgAGR
UZCrn6Ay/DRsiiJ98EiyFDbWEFiGODb16EhVtDdVxCcyt8kumT1ax8ZQnezSY71WNsTolPMQuEqY
8DQEqUPLRwCQfGvq+gSQONw4Zqhd3Io6mOXZwJ1oLpK9ldZQHyH+EabcPOnagrGquNwqUqGcb8Ly
623hla9als5HOzIFHAtchJPRXctcfR2yWecqS0pkOForLn1GpE4b9UG18sOqR/w/+Ww+hHnuH+op
/9Hlstlo5C2hudEy+pEFkxOzeIAYGSGSgw9s4f26wOze6wgiaX0zsTxJt0JXojF0KtM79+To4nVh
doVNREaYLG+d1u1N3tmhGhMWhnb0HNLbvBYan5T6SIpEPXgSdqoTmvXO8joHcp3PIq0Uz3aaupd1
4zVDytM1KRBiK7/bBGzvLYWCzYsoIevcaw6Jct2rAX7wytv2+uR/cXcmO3IjWZd+IhZImpE0Ao1e
uJNOn2IOTbEhJIXEeZ759P9Hz0RVStldCfSyN54eQkrhA2lm995zvqORU2V/sazBPYXbT72Tfpm5
Hi4U9YTUz6wFk7A/FY5W3jdYs+5TYSJ9mttLmgAcXKhZfScjEIRQ4mfSaKbn2e38vBye3ZFKFQ9L
+9AgKXLc4SItMOYUD+ZVw5u5Xxs01FmeNpeV4NBT5ZKdXObGoxlr84u+xlzrGP+8BEN9YMjNNMwX
t8dj72AESRXEWnlA1VL5IzLjgKyqbu+ydmFTDtNzVqwPc8f9W1XzNzk2CanJubov8VVrxZLcAT9V
BCUZBv/q8H2aLfmUchmSvKK/jAiE4ly/16LKuKfmPa1gHK4N8cVyXDmc5ydZWR0kUZUf2trRMRMO
DzQI0eZEyUJ/W2YXu+TYaNG4zRd3uFOt12iCzYDSFB8CoXzkVp7qgkW4yDXiC2YqFjpOj6rnIhJj
m3HMvMI+bLDqkJRmTaaX1+J1sgi8bhsVaGmUnCK1BV41PcOTxs0ekKU8IOAbz7Dcgy6DAC7dKsE8
UdKnGYlElQiHUuhDnbHgfOuJfsKyTJMZfggqzTTxjaoUYBurkfXD5b4e7Z9J2v7QU7sJ3FJ9w498
nrqxgMWQN7Tdu2GPmoXA73a9b5Fz7VcXJRtRY4AcmA8Hyzz3gczZ6lPKpsNUoNAYyqY+gCwMVOOQ
hWZGw8fCaq+DZouTcJg3r4tTB0sBGkgnD/Bi5f2zrsgtHaue1zpzTK/V8FqHrrrSwH2NDPaSPETs
lCSGSzAXmVXQk+BqnuwF9Tw1NxfHQPWGpzcoLHq7xtqg4DDJ9+4b9dTPtKcmK0PPrGmS4HPwseVA
R6kxuh8imqtL2TiYtq3qmJChIHQ2mW7oPpV29UVfKtwcy/R1GDjZqjn1b+9jUA2h0qvzaYpLLuAk
yo+TMXyI1QjgnNwrxm4Pa/jRnomnG7VmZQm0aRC7TG4dBk9YjORrnV0Mqc+fpcW+M7USHY01nP+Y
5W8drd/mfrcJ4O3PUOy9xg0WBLq5NHuLrZdUb9PYoav8IaQJU8VyvypobAyfoBK7Q85KQGbFjUpk
lHqxz51Ng3D7Oe06BF/kitA8RDXtTjRZ7T70jCnm+I4a90y0Tu4nkogPpUdP0UDGeB+niXcbHt/Q
PJyhpiNeOw9KF9IEvfhaCMBss64d3faBBMB8s3Wy/2+dMlT/cFsj2L2dbUznyCzRJ0MT2KUp3Ojb
Q5yn92FPnrdGq+bcLSB45MzFXTDFwuuM64YjzRM3S7tDUvXRQpZDzZIQGEAtU13S3ED8V6B71uHT
s6YadQ14gjiKOFtO+SZlj8Ra/cH8cW4gpZWd11zddUcf9IORQtyMUvJAXMH2FzYEpiYxAGVKkBAy
Nu/k9nDDL+Vbk+8/f6YJMz1kS/Xhtzl0KDglZVQj1hzCU9/e+e1ZtaU9/ufH2zOnXlKvFUySKA85
BbfZdL49U/9+dvsx3j6wyjRf1765j5tC7It6hr4Xjbm/WHF4nrYHF3/eLhdIB0fZDufbg8XudVox
lioMAOfN8Yo4eHta50w+bw+3HwH7MfJKKxfPzHxFnLZciI/ROQfwYWyvbd16mvTzNxlGdhMpZKzO
dNUZGjOt4MCbis0zrOKgq/XPxiLIAdiapjhgunN265dyBunOrmN9HNwUXzKT5XOB1eJ8e5Ztz8DI
WdAZ04fbHzFInE+x87Hf3g7M5T8ferwp3jTm4g8i100pE9nqjI8N16VWu7vVBl+iaJoRew+4t18Q
yvz7YRTVdcAqFoxxhmrEGhPqqq0jzHDQ8IHbZIBHbNqIdDKTWT5KlRmH/691XWByNnLQ/13X9Snp
vlclwoe/Srv+/Ft/SruU/S+l2xRtaKfUn8FQf0q7XPNfaIKZ/7jwbKi3/yrtcv6lEwglFfwiaSLj
4mX8SUqS5r+kKxiwk2Jt6srlFf7v//VL+lj328+/oHV+xQJJ5RJnZQndlDih6QT/ngFnGnqcDeTg
XVzUNkfiEAgS758tGqxHq5mXA9difG+hcidzSZzKqMaeSFoMyXV6MMjp7i8f3/+J9PNrKt4fL8cx
0atJw9Jx+246tL/qzPhQarMuwL9b0NCXOiazyfw+sqM+6OVXt8bzSsVJysRYP0zulP9DONuvmKE/
f71ESoF6DrrE7zI3N7XXzjUdeWnn8EvFbvfCGna0Ia5esPfk/mT3BVPX/tpx+wT/8N63uL3/aOxu
v5xLhWsFtZ/u6JsI8K/vvY2nOBoyQ8K8mayvVUivySZjq1iQM6dtYr5yZrqgZc4qZz0Tav9uFzkx
WGDk0072gegS1O6xHu+LCZXxP7y4X1Pr/nhxBn0OVyndoAW/vfi/fDETlfuia6285ATh+GnXfLFy
zkFNExo00BOsex3HCuJqvVtZrCVFkONk8rLRfMkrbTmVHWaBWf2xovxyPf/1+pUb+Om3D427AXqr
ZRvKVtv9+tfXNVd5VzhzIi/xGMoAHCYu5b7WPYSvP/Usiz5IPQ2EmWteumLt7/LROrOjWWcS4ZIg
O3apNI+CrD07bxZUa72D3Dcc9pND21Onn+OOlEND+8JsyiT8SZIkFiV46u353Y5b+2movthNRy0F
SCBZl8ZjbIJ/uHc/aIgmnrWsfuQmy+5cAxl5nxpPNkPxPMIuMzCxGKLw5y2fnUgM+HmdEqc4db5o
tvlJR/dy/YdvEUXob5+WrXNb2TqINtuhw/Prp0VtHw45jtpLUlX6IaKhQ2+LyFhwwpg+8jDZrXOT
7pPKBrpLVGgVxs3+//WFGOijhcGdzg31m56U+Br8d8siL5Ziix/0+K7QQ/G8DnNQm/0LZJLAqpeO
eDZ56vvi1Cttfv3vH8bfrxyUC6DhoMTpSFqt34BoSV+3mo0o4TKG8U/NPEoHY8Y8LCfpumzo6YHv
6J+Wt7+vtvxOGyEf0Y8GW8JvV6s+ppIuXi4vQreOc1tZntaZL1WkHquw0A6py1ynsBh29JiZstW5
0zkAt40hPrat9Q+3jvn39cZmquYYpi2YIW3IvV9uHQJ0jHHVDHGpmGNU2SSuwu3vVL7u8Q661CzL
d8uhn1aUDqYLRraHdSzvDOaap462hSfi2rgb+hiE3WJZ50ktHCbs/FnomMyrJSVorM3CExHM16Kl
c5ZVLN7GuOmFxmH3379M8+8rt61L9jH6yjwxf7+yQ8T1ITNGCWkZlVK51uEDnT4w03NcBHOqQx+i
3qq1TtvjkJanvLMGP6S9IvCYPncAvKaaFJ56yEqgG47YCxrKXlWTrD1M4jJaJqy8LsIVErse6juy
RhlU+doSOYfcoY3c2xlTwboj/Xpr2/33t/e3XEeuFykFOoftcnX0326XLHeJRspqrpvMaoCI1GC8
dF7uVA6EFo6fB6q8fwAG3oCAv66sNruRUJbhcAwxf78/5lrh9nUagXqNLhZOgeWRFLtHo2b061ot
zuaCQ2+cC3W5PSiTkc971pTFP2zKxq97Dxu9xKVE+rjkhOL8/U6tY8IumgZrbh9m2iEx9BcJ6x/n
R5TtmavOgTmlOCyVoocYaeLOBLWwi2g9HrFcD4GbR14UtdFLaYztP2za1q8r6vbaHMVpjEPf9hUh
kv/1JqqzVW5AS/fcuAVyuhwQg9Wn+2wsiARBzEYWXErwulJ3ukPP0aCfWhehetj2lWjKTd9s6L9E
o9Auk5XQIJyTozVG4gDdCq6B5QZtxWVcEg91nCflY5mcEc/iV5tN/mK6kFlrLuFlNgbrOjd5tM36
jHvFrOa49Djy6Ak+6cTkYcSmq9pZ5x5v/KFLlR7Msa7vbhG9WVwkQZHNh6atCp/jUYYVJDE9KiPf
0Eb3SLWjP4KDMqrq8t8vbb7CbaX9z5VmcfR12MO5cWnJCsCgv13dTMZSBr5CnqPIIMLBsolri1eI
ErZ2sMviASjaxKY9wCHQenzpvPZ9ZdvpnhNaXOBno3y8ldWNPpd+ohir6ZuSpBBLdko1+49KKOkn
QtN1+VbIAoBlRp9nlhXxU2jol9QWVGj20zzpSZBnGW4xNDMoR/t9Rlgj07suDSZ7um8ihqtFhDIP
WkV3RkSz7Fs3TKENSlxzNyE2jn+kQzd19u3nOcUV3rm40vVbgEftKHUIIfQJaJAnWgAAeGtRXZIY
/ZlK0O1O8zEkZuW+xF4ZEjN0MaeITGDT7g8cD7iEps0gMYv9uqgj60byZPeCoA6B/DUpP9GgG09r
TKSnsp5Z1+Ljdixq8/FtSWZ/yePuJTZxJI0xYe1ugxOotu3wIbMYCuqFfOxZQx8QOFTe2Kxk3uj1
dOL8HzRp3F2LjpFPbUUosgAZ7RxM61csxOD9AIXx7ZnzWZYDZrY1p4aea449hYbUGcVr2phIh/Pt
Ah6QLRFd17EJv+T5W1qmn4XFrIJIF2PogbaOANY6OVW45PRP1RhFp8Gwvg79AGazSyEzaHCeKoOU
ms5h0j47uobObhTnA+pUsZN1Ik/WeJ8Mwr7r3DRY52q8lG23z3vXeZmi1SW4KyRzs+8Ddw03RMjy
Id3a1IiEjxhh4pOOxo8kOnITYrfxc6erUCgl9OsNwlqdGJkoyS/QOIYEa2cXvzH4fJCqPBZhwrTO
5DufBAf5fni2szG7hnkJbcUK0QekucMxPn6VmHyfYmgYNLg5eBRFG0yzjQpIEdGWlPnPzu6iZ4I1
f4a6Gfo0+Qp/jHM8XX3PYRbT2V0ZfcxqGjYVa00ylDH0E6Z75qrU56lm1pWWd006OZct2iLgoDrs
sxBQj5EzBY6WpX0d6OnBhQ8GLYS41y3PqogDq4rne82y92j/LX+tdYagXNYQtzIca45m+Kq+N5tt
5JZb65FrTXhVO3CeMfhuhItKJzZLxa2UTx5yiPqPK7wtdX9LOQ9I+kSx1IQ/3aTtLtVavbsRe7Dr
rtXjpKp7VjIUnfHqBhGNCShbOtL2ATpU133TuDU+hOJLWk7PRPuaV8aExO5SSQd1LNPLVI53GmLb
qSGgthNRgD0nfOxpUKZLBzYxLQzPtX8kpUK1XLTtodNig877WJ3ov1263KHxnNKpsZkfPy1p81WK
uTu2nVsfuyj/GnbpjgXDJUdONo+8QXSLaevgQAy/SjdcLn1R/dTkON1Fg6FjGhbE5/GtYkAdkle0
BNe5TM6dkSwfZfjSMsvYRcPgvCOCWcf4GeSlvqsVB2/piPahKzMPlVJxznXEXHbz050MTFBW97XL
+wZ78EhA7votIh7sXA5L51uZIGgsaT8n+inPG+cTpse3xMB1Xlnxg11hpIhCOFqLcrO7kHivaXLE
mYQNpvOVU9BSZgkkMLU9YkO5H2QLPUTj29ILpO+ujsKtdLT0WjXax5ZyOLAmh+hGEF4sBNX3giPF
LsOeXhhG/VhnUXeiq3YtQB7emTHxFOZavuhzHB7ARJ9ger3F1iL8tFmcnaE5+akZpQfl8Q2maDoU
oNbKzgGRhSuRRh25ToNhXwlNPi5dCHtz7kCTHspQmQe7H4e9tIgW7qZqo9D0kMUq03gtnWO0yUoG
Q4zopIoPrSTWQjOy8GMj5Q9opgtoxyWjjOaVjOUgnvIakSgtP5eWHbMtOtAkJtI+9EiURPsttPKY
OGTytfm6M8Lm08wJDWlb1B7bYZivxei+xkuTcL+NgZgN+aDFtj8TZ+c1czfvRGktr9F11kdO11KH
U0lSYcL86G1kvDMZaQSUkpq6QOTZdY0Gf814ZFDBX5cDCfadutPWu3ZUpIduVWJJZXwwe4IpU1Cc
kGMVWXPtUDLGRw3GefFl7chqxMjUnFxWp6eMAWpVzr5RKOuyZOtjCSYALVU5HgoMOL6edq80x5xL
VKgKXaj7FhZ29YysrtynfTr59oQYvTRn8WmUBpSXlMhUjcUJ6zg7hNn9WBfSp5iEj6cyxM+LI5d0
YYtRC7DriZoBNbnE4mZnMxeJ+QSHCbGxRS3hmmHMrZtZvmP3EklR/upoc34V3XUZW/rtVTN4EKGi
5TKsNdViPT8SBkpDFuRP3IXWtTa1D25rQH/SyGlD32wF81BTxmcte37raD7Slmxvtwo5ikbUmO6I
BxMWD8SK7mA2k/u56ZbPY560R8aHQ2C6zRet4ZgdLfIWgWX7OiIDIij08JitIc2xrbhQcurel3Qz
EDuJfslA+u2Gma5RI8ufRSdiT2mWuDax89TbDeqnDnWk29fzoRgYBY09s19hrvw6N4J1bB2ggcbw
N4CORkZbnTXrUDtzedZi6hdBKq0O+xh8ExPaEgnwQQnSjuPMPk3LTHUpeo9R9xgkq6EfZiQG2izB
MPczfe42TX00Dy3f42BxDqqo/iX9G2MTEjRKo3U/15eEhNp9u44Tls5ALymJXWcjHfYjcZ8VcToY
SR/aqmkYbQElTGW8xTcY+sUc83v0V2gRxfKWRNsBzAzaGNzaDK5BZulw34V24oVG5vrt6N6njaDR
t9bwp0qQl6qn5WUCWWTzZ9rQzyUJ02hpOSdn6hhWxYxQupqI5YIMp7nSpAlfhAemc4Rs5tuktWk0
gnO334jybQjAhyS7zPqSR8Z0TUNXR9/SS281U+sar3TC2XnNq8zPogDUTR64dYrjUvkhro+7mR08
EDZ27LlVCFxyjUmWbfjT6v4gXQySyQgnWcm3sbTf6zql3JXwVcK09+BXfGOkklCSFPTuNUhnRW8h
QkGjE5vuoW5F68NjuOoCraU9UKjI/oupueAkL9rC9V0Y9Q9pGW/CNbm78AMz5U8DWG7sHfJ7Rayq
L8fi8wCK4DiSc+/rFdM9w36ecTYdQmXZXlPGb7Z92ZphcyziwEEPT5XyE4wLWctm8U05wyerg7Cr
2wc7mV2vroqIQxz8C4J1ASh0LzO3rN8BvkWa8NapOguKGUzjAmkxaub+lCNmPbSy9NoFlloYG3ey
IRZ3TLs7zcTTpJebfqU/qNdxQmDSzuKj4r+LwdcGIPPNmjP7kMQzIqYGYqDVL3zX1VcwdnBd0uOw
GN8tf0SqAJo1fxmXKfJIJJd7Wctj0X7UBiJxiwxEYGIBWmmtdzO3NqRfm/up0ay7IQdAwZdRSbCF
ykU2VdVE9MLDuF9GJppT09ccjDNwDTUaujLV+FqIhibqcNOOlE+jDs/cWQbfEL0fCkByiFgzfQEp
g/o2bpPMj53m2jBD9bLUTnfdFLWoARpOv+CakXDjhpEYW5Pqvkpl76NhJEVB8VH0LySeZbu8MceT
5xJ05OkSEFi3mYjIrX2M+jE/jCtMFxu77DqSymlHlh9bNcVO3x0J5WaThfOtYUryaw3nZBFN8EVq
9FpGCtQZzopnoLTyKfqqPpk4y+bxPnVhONjrQ5MBy8u+DJn+VsTg1qU92/seT5WwygfNwega6v1+
dFnQqdQ8zojqAG9m8GBC7oYm+UHFewQ30/utDEtvbOVHNoZHzqLvEgonaxI7d+TUHufOyZOa86S0
JAnMTuKNBc1crs1zXhpMphnk+ZmKD5zQdzMenQI4C0soq5yjA7FpfiwWJYaoMiSq9aeW6JKdSysJ
iwDHygjLcBWZL3rMalEUoIVXp7oQpIhEQWRwTfvzimLdd+qS0XCIgzMSC+sY/IihTry0AynGpuXu
8sEpgjB7V7H1A10Fe4bQsbGA7gUe+5qEzeJnTcxGkIbkvMWIKaPoqhuCyO3eRHykxmZPjf9U1Nl9
oqbnmkMw60cvqSnd76PGUjm2tOkZ+xD3Ne/Qy3+fG2Tpo/UCtHDF/xF+QGz4LuoCMfhA4xywktc2
yeg15mF20VYYtrFfKzKJAcJwrfX4fIzhmygf1zzG8eIyDM2Y+WsEHqwl/V1LVB62tQnu77dcw8PR
l1F3zMx3bPGEcFY42nJcNY7W+MZSdleiD3ZTb3wZTQsmeJ9fIw6CsMLGY+kAlIEa6rDSzvGnNeib
7l6FUBHDCTBHLrsn0+Tf1EKSDnghSBt5F52OfmccQ+zi2HPGQ4Za7r6wGbsr54lctc6zhQW6zoCT
h5qnNXQov9UMkv4YpqaxE6lV7NMx1naTw2fMpQvmJM3uQcKjATcoxyXNKhCIEi/ziqLG+Ja8VSh5
dnKev+bEJswaWaaFggkNV8/dkZTTd5zzN+wJPvZhh5qDiit6lnhjdnVG2n2INogsBfu6gdIPeN6C
LHc+CaPdA8cao9Y4MtnfOfb4tbU+52b/rrkZx5PNAoO0GgSuF3Xy0omEzIOkFUgLjWvSDvjb9L73
tCE7yyk+OgV2fb3+aUQsz8Ncb0oTymEQV73K7yN2udAsyJ1z7UetX+qDwOaFbyo9OvYa7U3dfZ4S
JtFdOV5pgU4vmASI00oWTF4b1QhHY+tbirBJWLapb+g5tCLkdHsBYy905RsdT/3chgKluKkIZh+H
/GhEyqGFNeuHQSs1L1+gDzUNajVnSgjGqpofFqC0O9tGz8oyfDYSDtoeAhnsb/bO1CvbV3ImmzpS
6f3tWT6X0Fyj4lEs8Xr6z593vcTdsy6gk+wqoaLS1c4wuS9uP94eKEpIyXaINPFrgadqkJAaZpxu
wZiTWlkLgTGzr8bl3ITTCV1PjJRn+7Olj9/jsoiP1dxiaDS1Y4RJAGJgHN3fHqx/P9tkeWDfoHjP
kfogJvuzzMV4HGwAZHy2k3uKI+3KzIcfnQnSVI2uHPth7RrMCZrE9Oskr9/yQ1UP9a7TckJokxF6
TrqoXemMaj/gEkAHr79RFcNNMlZEi1hrMpuv0Ij8pKjfuxJdgcrSHhjy+KQmNKfUP04ls0MNO7ly
URThlTEwBLF/67Zz5i2NGOoGC6cere271iJrcuxTDx9TxsJZSM+xtXcLedIqgf1nEf0xYhROmTW8
pGn0gM9LD1BVHfhnH2jKRPtkpZpzDcRTO6a02SFJ8S8SWvHaNeIrlhbbozz5SQwzegqJe1RuPcZY
cPpvYq+w6FLvaYnSSG+d9oT3NH5WxngF0Bk/otDJjCS+m4AtzAkdUdHZ43VbKacFp0ViAS3FmiMw
0kwWDZEOvWFGNVitHerw3FWXuR76q+oaHYh7+dCtyXpfR3kVsEnNQSK4ecI0QU84GEdpojijiCbq
QJ+tS16s7wsCrxemF3eO2cdXpRrt2GLewNkfug8gq0qra5/0jHSclqMFLkzDecG523phZIykWGTF
BZf0Q2dhxsijfDqmW9hwloGh16ceuG1J5sNSc4uCFT3rmyRw3hjPGviiroecNnZxErSwwB51WmUk
2FfAiN3uGqar75jTpyLWIo/xhnXtyvLFbpoHi8Dt64Zg7BrHvpvqBI+OueXtRaYK2DenwG4egX45
CHKV8WTFz3AeG38Kk+jT2BX3qjbib1V96LHC7xJ7A+k1lvAg448+d8uXSsvzY5H3yILmRts7S94e
K+dD6vQs79OMxYS3SkT6oZ3ZB6IhwZ+fnnJTQnqNITM1bfcgYRcd11HVtALZXYFRvrmj83E1oYY2
rVFceOtxUBfm6M8z9OlJnDmoZkGrpE2FIu3LjNbLobjNpBvdTcsjwdAOd+MUwRMLXTye9rAn5o3M
hIUlu7Na2HUc73tcNpcqqj6ZVUFIykwauIOA6aqakiwLFOla1RyUzf7f93lxrQr6J0BA/X52o09t
HX7VlJkAU1TPyyTbK4KLD0ZuGRdjNgmkoEd3rlftA6yj6tkQAuKhwmrRGHJ/Kz7NqolO/Wjf0SmK
HocuQr0FuWqfiagJCvqHd+Qj6Xe5TI27Ts8r5EfSPXQ4t5bd7Q9v/8+EUepOvZQrpzdpd0+x1OOX
aco6FIaEcACaRfyKCG+3lEX/NLqyP7EVIoFCLk66TYVXr9p8RIWNvsstZAm0eGYSIIaJ7khJJIN6
NWrwfzKljbHCsKrKCqcn5c9xmuxXNxTusWmLhZxTsAy0RYHjNoCnSMHZ89KZa5mTfqpTyuc8NJFG
wublOn6OV+Mz4r6UQAG8tbglpMiunQ4W0XFiQk5rkr81gn8w23H0ZMHSqUMxNe9Ewt3Iq2WRAyxB
Kh4nO5UcpxR1alHF74mo2FQXz5TlHeN8uWsSqzwUZDoP7YNLQbaDAA4rpsni78ImOnLdsBeYQfZk
nrtH1QFtleZgn/ToYz0OC7ZXHriPnleZfpeaYiVVc8OyS6tl3YDrwwRQ5fasmrcefp0C6i03X3S6
oTZ0in6yv0KsiI69cC63+FRyBJ1gv6vpPOI85jR2Xg0ct+O4DeWo+ydSgYZK80YFw23Cdm1HkBFx
4aYUGPRPlLjaJfeGztKsR9p8cGOI7SLGOOkibCdOEl7YYr8sk/0dtrq1R8G6ra/G69TMVjAa9dPU
QnGbWa7h8M4PCdmGRxSMcdjxMYsxxUcAcCGSrF+dmKj+h/Qci44zHlxqPx5+FI2cT47sLtqK0Nzm
qO7ZhXWCEUnBEFU/rTbTLqz+R7pw9U4MkiRBFcDfhBFpiykoBzgcqnY/1Ct5CgkxNsqKfgyysfGd
8YpnS8PP3LM6UpIhhW2jOwNR8a6GXL1PNSyYdbmFooMQP1LFRjnK4oaVc1cnIaC9ZsbEge2JRlPm
E8fB4ZBWxE7P3I9i1Ey8LdrL3OpbB2TnaBHpUA7NfRX1EXMy4MhEE+zcvH0bqSXxCtFYN1BKOiMX
N9z7cTdIHw91s1s7nQTWnHAHM9Uh4GUNohbaYIu5nCk7d7AU1kcBZgGIdUCXP4hs+Vwz0tpbK8nS
UA7SFbmw1SeuPwBFpA1ix0GhMcewahxonElwpeR7w1lpbGoCbJypo/ts75D3Fad8hk0/b/HWdR4w
UoALUdS2b87fac1pVGu09GyOofQXnYh6R63Nu06TqMgdWrjN1vKZi96P669OZsb38fyE7lwe10x/
NBAaBihnCMUp1X1SSHGqzDj0Bo2MhGoasM+0jLEN6LNmG/k0Q8ZdSUpCvALyHu2B96ZiTnUok8va
/tHIYjg4bvYkqLMpfFCGa9Unm43hgMGJC10eQyv8Urg6MQCGO+1pDkCXy1YLVGk57mFpEk7lkFpO
Xc0/xjAFu6hn1dXTmIXhwai/dTTDjza511UM3q+wnyMJrL2HE9Pa2g+sD5CmQsKNOPi9Jeh5dprL
4VrmjNIahzooiR0SKWuJ/aH4EJNQopsKorQdfsHmvHrpSLjf3NIlmDp0DQBJZdCWzGn6wjnmuvDd
UnwMo+iL2248UwE0sLRV5C1LYniVi3GzpFrFN82eGDJMFaGHOhjVcAnRd6Vu7zph3jtL+hECGROP
rH1O2+H7Ovdcij+nhNNCw9jJhDh5CWFxsFIcVEpTJBn8Vf+MCYAWftIgZs3ANNcKd4g7JiR+2J4T
FcipySaYp+9uvbU4mEh7E4SVtG2KgLg1jumQD1I9YCLMjrf5CBussYjLEyhJ4oOF19+buvyjZbfo
WTlZAanh0OwCCNghb228LLefVk2+Lfposx4oE+1p6S+2rHzXFO2evvPkLaFksQC8yFz4p5UuIMda
mIL2ghWT5jQtD+PSyFAEDF9Z45fmHYkYt4fq3nVQRt4MxmTXp3EN69GAGUQTCBvO3nU4gK8jjQxd
HYDKfsAM/+SuKkCC3B+7ftLPTT2CIJTL/Djql3Q7SNL8atkeEmakdLUZxM0tEjAjfZkp4S9T5Qm0
c97C0Runf8qZ1Ca+EGVN6rGskqVmN/JsJS1XULN+AQrSf0iT2Hqw4/FhwEn7ZHbh0bWm7DUn7YRT
cNja1ylnTQi1Og1MjXnypHOIL3DWXybOdqYTVYehOCG0rK/QcYD1fyDi8audV/VRLc6xyXrnoa4G
Al5a0KEJSHcdt9dUmJRPRpc/JOt4wW0+vxSMDHd52b+uOBYvsSzVVQ4x5ytJRo4bBusg3aB2OCjV
RZfSchKbF5rqqKhB5iQNHj2bcf4CkYO5AdffYHzIw2n2O4LPygxM+iijFyInfgyaoJVTreVdUc33
1qCmYDHx6Oh18b1cR0qMtINdq6mvSLbMXVQL/aMZreG+T6Dul1l3rBNcEZlqGLjPjyUHLvTMdF6k
+4nodTKgzOhNzNWnYmoxqzhThJ8t/m5WvJtqxLmpNk5ztuK47lOn9LHxQhiyjUc9qvWgdIrZ4wTY
H5NaOxijn8dZgq0YCrxCsE6snIvVt4z3YVLpjIKZEo38olcrKt/hA36XxK8EhHnf4VBQV5GMR9jq
+alVdb2vRL7P40oEppFPvrDYoZkhKY+AOIfTRI3ji7++A4uU4zyPxH7SVUfPajACdDHfmEcTNpk2
T4q1OBAqB6BqN/Ve71r0h2UPNYlUNuwx7j4DTua3dC8Tq2bCNcunyCgCW1CJFk2GeKH1rITVbZAc
fpYQiDejRdOPXDBKeA+CIXGfhxbeexjBh4lmhVNyDvddU9wR+hIFy5Kd0epggNcc4FvlwFiSebgR
FyakXTbdEOfLQSTml3Dkm4sRR+TmXKMzyE46KyeERoaiNHQzq4fHNXK1k76LDYwuJGdoOoIenvlj
2GjxWfhQMfSceWY6N/HHGn9ur3MUqZjc7AngY9NfM/oFzriw1WCKIZTcOJh6O+xHfHMM2+364sbp
JXN6MIrtZwA1JaJ0ZoNSh4tkhenPJcG1X08CAg7hFcP/cHcmzW1j6bb9Ky/eHBXom8GbsG9EiqJk
WvYEIckWgIO+b379XQd2pZyurMx405sRxaJgsREJnOb79l7bhaCfjOzQIRSumnrclkGZkBqA/dAd
CLNyMC/sFSVWHv1y68bWqoocOoawuO5tx6mW2XfcX8tgKMy7HHAvGSa6uciAx8bQOHdFvsn4lu7J
+SG6oWLyRj2DtaraKa0T0T3rKbb23nqks9bUBDOEdsEZGpKIRxkU/rfSoK/Q0JqVbK9r28ec77Z7
EbOhUtgWBTotcQWdEmBpWclxwmgTpWw+A8dc61XsHVwKxhdEVE8qqjQCIfRz0pvKxm1YwQm99Lca
fB77WR9SbU19Jr1Dm88zii/ssl1mV0/d+JX1XrqZthYukkEt2qWgAuiARHLaqFFSe/gxAuPcJRia
2Jbew/6jP6rVd3pVVcvEDpDQtsVdZ1enrvTx8uXj0ezy5FxOGvvPCcAYGjj6hmjJF9U4SM48eGEn
qKFsqRDE/a785IxcKq6SfCLaodiEfk+9XK2PUx3qqxxdxsrqrOnc8smhp2lATvHSRU1+HcxQ8gVH
HC0Z+XzoYnaB3uwMjxx2u1S0JQWJitYDe1dBJOaCnLGUExvZlVTNL0JBB2WE1CW0FNyEcKBcSLwD
M467dtvyDtVCQ5QFkT1gddcGu7ClrhcIGxxSaLzaTM9VoY3bbrSBVusOPnvRsAU1XP8QdzextGvQ
lU5OuiTwA7JMBhQkYecsQOQaG92k7D4OdHIAB1obN+2uAVLBx9TTj3HF51bCizn4qrcshnZdK93n
iI+PzEhrgoddrTAFSug7kD7xqrXh7jfbx2wAmY/NzpZf/CDSHqIkKngtwxjwLsXKGtLO59lJNfMV
f+BT57vzwfmmdFzARLXdL7HnVdscieZsABK6TMaetOanIejj4OwgKpm7ElbaanWYf7P2Oc/ChiZ7
6jjsv3tGiwXWJSjp0k6Emfjo50yT8RwnP79y6Fgky8931TRL93gPmEBI/P64Kbvx30Hf80GgYCRv
2OLtI9l7stRr1Y/lBjemtVX0Gi8hzKWPX1B/hDYU7rKmJfPj3Wpz3vn8xuebUP6xTtvdYawULOvt
n5acVLptei7/JAVDMsfa01Z9LGPAiLN1DXb9vWfblEIl1Wk+1LsG/JjAfCT4M2UEDWJy4uJ8H1Fh
bSjC4+PPoWXtOp82KwFZL/ZkfZsfPtvdChNXK9bu2jSongwsjoExOctZZfe/lqhs2Tra6f/uvLl8
zzDbJ91LFr38ar7BBiAf+NN845j/sj3dNjHJaIbqWh5665/mmznB3NPY/iA4BMqg8agMzX/4//4v
DhsO2a4K61gDrmyhNf5pvjG8fznItm0CygloYg38/2e+0dU/C3st03WQ9eJfYNB0NG22G/1qX0hS
o57SQh13Q1KAE4Rj6qfikXTjnCYqQ6Ptbehr3WeJSqaOapNHqZv0IhBA1ljGdl7pJNcC8lYtssXU
sJ/xpoaufmQGlISCduEMKjYvworvcqd+6NkMrlOlKVZDOEiOJL1NxCo2XUifDXba8j+DoKPAGK5D
D+fM0z5nfiBWfjRRNjHpdtoJzHvXUM56EjKAn8vE8i/5q6i6CKQeoaIWTcep98Idc7K9NhMicOPM
RJRTxgUSjNbdYqKQrdngs2ckLAilK7T1iB2oelsc25pVeHjFtYuH1oPL0wjwIrrzBecClwkWaXp0
731tb2sDWCcqGwzKhXdn5qD+8dIpC0qaBwCWI7wPjLNpl6jL0jbAVg2ExaiZT4JdBN4tIcmE8E5t
XE1oJli4sBRy9OqVK/WdYmq5yg3lk029YD0JWAztSHpal7j7FKIS2Cn9REQkQY3CFfvIrE+xceqH
BlWfidE07OhSZmyBfXsaVi0S4v3A7nyJh7zcTzob5Arh2nkMibEV5BfldneK6PwfNfu1Duv4zujM
k6EYDtRXwqUGfMrrqqDpTgQA6T92CdphcOKNDGEyAXVQuGWhOBYJSRZNB2tTNUl+yKgfGCIijZxm
RTiMDWHmAqZDQbctn9KeHAdUPlNx7Kp+2nkwD0OyE1yq26xo3nwtf6HqS5l6suH/OLjxTZ30PHt0
VorKsr2pm9OUJMoecP+9lecOiLxQP7NVXAy5+cXR0uYeF+zdUHjFUemAzGAr2ikqqSI9GztSWMYn
n1X2oh7EEjmudxwniz0xcO1E9p/81v+EkR9VdU4aA/KUlAa9sdgQuaUC9gM6qNNJpOJTgp21TQhy
rj7s2iSHFuD07EbDbxXxDhD+YOKkCLE0hzE8U76XMRvkeJgk6Z5/CgLj2ribsFecvQDfwC6qvctq
0prZLhUb1U60Ox5CV6ThPPETPjhHQcZNgsyl7Uh56Ae93U9Fx0zeOV+bMIx36gCzPylsKthlE5Df
rD4PsOaWHcaFpTmQH+iU3/rM5yFD/ehRg6ZX6H9Nlf4uVbPHKdQ447LoZLLHgQdKEEwcIzrSVXWl
dcYzBNzHegK3S3wk0Nu62le+wp+aFPU2H+1T/hJN9kgleKBwrD+OkZrugqx/8BTwY1pJX4v9Zj2m
wTaJ/KegV767kUdO+EC8o2GNezSc7HDix9EOy3XaqDKuEwkTfYipdhrCzijZ4cVTF/TFXS2o7nDx
sB8j1G6Z1YxbdJCPvFnjgU/5NRJ4eLNIo5YStOtEd15LJ9/mqAnvDc97qrTqrgYEuwI/L1bANppj
E39iwXbX+/SmKC5irZjSh/irNnTf4p7G1jS05IHalMoiNjl90ZQk0LYDekFBFuw0iWe/1AjUoYea
L0O8IJuWphtSF1lTMo++S6pf2gzaYoghNoyl+WpAsj9oZbjJhq7c9pA5iMYgfdvSvafMViV6OrIA
GIGzVGE8gaJdtDGFmqhE4El4Vruckm4D4oRUuaA7F5hOkBAzGGmms+2naFeXbNvG7QA/J/uU6LW3
z9NyW3jHuC23YQWETWV8QO1P2UXfVfq0inAZr1O3fLbcHtlIYpRbrKgE5hnkrRTaohnbaNN2Y7jr
Ed0tLM2CTDbE5F50PnUeaSXIKDR39X4sEQIOjVXfyPtb0qp6aix7XIreDXYae73llIbHrqS/Yhvp
/aibD06nb/q8p6kYUKXKxfiJ3PF+EaF2uj5POD7InGqn9eTux65B6imrvSoJnAMZQqOhxktXPRgi
UYmipo1vHCjhivM0Nj4L5iA/xXZkrxrrjVw5BHCtsfJG8ju91HlTPEs21X2WdYiYUUlQ+WxMsr5j
9m84sBUb2JZjfTNT7apaDvo6H6VOBYfBtumrlHn0OjXoOCh9f0ZiA5NSoaSwAuGKbkWrVo1vk5+3
c1r1Fe1luW6QQykTspwC0EaQ06ijw7BXoNssLDExwjQrIzDeSzu7xRYDxlh5aBGqaMkyWWw0F1N/
a6HfDL3k5E/xVc9HToVGp7VeGY+GHgELBHExlmW7U4jHQqqibTuV3GakBivqeEKy9jfWuFRHg3xa
VEjUx2Mqs1IT25ybzn9AR7UxIcIu2Q2F1LC2NIK/lGECo6seww3EYJla0u0btadsrmuImoHp9In7
qOZas0wdfdpYDUlZyE33yMKBkxWIcczEbJcSxu4UywiY5yKw822JsX9p+8FDpU37TEdbFhYPZPrt
Yc9p9KBQ7Yd+9LXDhXUCtLMWbcyfYrWE2yApWpRQQALPOKdeRuJkPEnuDRFcHjwLr5FFqL5/Qx0j
4HFtQTe/BKPzyRs9d2EgUgisdDioSNLicnyLFequjRFASCC3GBPhqgniNxgce8BGNhYu9lDumxVS
tWirW+0qWzicF83sPwfdNK5EWcO7vmNQ8Cm8e8fGFvc+b7BB2LU025NiyuQC2yDkCr1klDDJOh07
RMaCZYtclbltXDc+FglWG9uk8PdRt7cqegeBQtSDO9avbLjSCGFrbIcHvXLv8EWxHIGH0eoiuCPb
+z7vulssFXLR4J6ChpMLpCGBs8RMiSEzcdnp+yDPP1ctSJOK0W3pEOEUafUnz4NwhHnlG9sBdzMo
xn2RdZ8mOBNAggG5e1az6gdHPwYN4uwAMT7yhEVZFHzvlJIF5oEiSa5ZFH7KyvIbtv5NnGbU0Xwb
wDb6lsR9MolZpWPobH3s3HYIkt8IOfsQyW6iYVGwtioM2nWplXE52UgufNEdVLhZgav2xo6ZPSB4
i3iI+aZvUO9QmQCTGDdMuD2um9Yvkz0C8+FQSQbEx818zJamnvkYJ4As0ncxAzhwj+SPm5m1Wqlc
skqwGf+g4EbzNnL+mYszQRyN4E1CKny5OZ06VEVtEYYLKoJ0forHNG5NMpcrRQqWm0NNW+THTSy3
ffOP8z9YRU9JXf4hSqNTYPElnB9pVAYQG97r2GQIGrR6Ox935T/O9+ab+TfqtnyzZPPw49B8b36O
H8/58XRa4TNLFmNc7EX5OkkDUt49BpHq7W1HB9muxAhmMtKVEGybh/kXnGlU4QQRFW+ZHhUg+d7c
KePuj5eQP/utaMnrU5MlKWvZoeoCYv5Sx5ekae7OBz9ufjs2P+Nvx/yoJp7DQNr+58d//Oj65EgK
AfMxzxnICduksEEl4oAmuzzMROTCJvkX3js/m4AwkmL01r38Rj++ViETIZK5WjAT9pKhqiZW+/wS
XY9bCvR7nc3HVMrsu5qO8MeD53u/PWElMyRsqm1SWAjD948buB7UHOTNfCxC1bGqHLxM81uYnyqe
z7H5CX/cDXz7sx4jbBrGKTu0MhJ7vhfPMRdJk8rJpP3WyZQMD3IcYQX4QoSdOeMSd2yKziDZB1ot
rIUjpM1r/toCOtzxz/vzZy9sRnNIaWhAs4FiSSM/80JGecz3PnDGfXOKC5Le9Nl2RueDv2i+O4OM
EzfYWqVC7KLTfJ4vo/nGcQTfQiGvKNCF48qFrbfQCjJQQeNUfBpcROOImWj+cb6nyh/NTpT0RuVd
rxNEs6loYDOSt4wi/6J4LiR70p9lf3w3xnV14TC09IIqvHbIKoYSHYlvTR0THhZAtPrOHKv46kbW
1qr8Z/oqycFR+ghZwqCTfVpWCN19aI7NoQdA+5TlBsnabvqQGWj8qeyLbZiPTJctiGTGSzZzxAGu
80muPKQ8xrQoIoWk9yxKqvK7erLfdA0Zcdeisoyh1Gk4fA+WAM/ZJpiBIhw6deWJvTawighiZe8S
zwW+p46PfUvFXev89KzrOTMkwfIr3CT0sQ2Qxr5DorAVQKcAgWtbqn5shw7VpKS6FSTTh0FVr0VC
j7EMqNHbffbOFf5kMtHvK499maJE4a5V1QQTADkCuKVChImXpqY25tt2sB+VEWCj6y9BVlSLMOii
s26wItSqCqZgiJ8HGWdDH5ukDVYUnH6pHJVh+jJkdUBFsV1w9+Pgb78z/yui458PmX+P3tGXihYJ
XUbvNP8bIEnq8/NdpD7tJieWxpeR9bNuAr8JDHT5448btiVLL4mZ51vg6ACVCb1PptLeozazi4H6
mNd6qzk5FXPpZVBRhM5PVP8hxahkXmpcTcPeHgC88/zzv/lIhFedEveL+Vgpt/jqSBSffOAs5Ph4
io8fsb1iiRvpbYMpZyqL/TDZjUG9nlNxySek3Trf/bhJXFFvMXzuRQKXHoa1QeNanv9uyzWSQBxi
C6r9OPbxD/O9+cauoJMsKoApW3w4jBU8dr4J4vFFr4XKQPLvQyjOzaXGOg/7OZ/X/LmQJIeTHFJD
Eal8h6Zt3iWK5m4c+U3N3wNcVf5h/r6CFPcf2A++d13OS6phfUayRKKhjDCeb8Y2Nw56GAbLrppc
1NwOQgAZBlhZgX7oRaHDqR/pQsFLZ13+MzqIxtvPex/HMGm7S9R1XrLKYcAHkhaVyenXk0CWBXTG
I2K1SKz96SFPo2ivkEWJPBIE8Hj6UemVyPz5XpcSHJ0o/S4wdGYGuxi3Vqfv2LjSu+DSWLDJiWDs
y3c1zQPiHGs0v5mqx/eRZ2qID4dXH4ClIb80zoYEGAFvq/cufleZo9K347YoVH07JxrpdlRtTNd9
MOSzzoFYlYiD5jj/PEhuO9okT6zFEETY2iykIU4Ajt5MKvwJ8feZCDbfAA4zU8wJzAh4XDEyBmLM
t56aHOa0o/mmbmJCXBw+7jkGaX7c/A+tJaS6bp4/xHzbyup5mHJu/fJb8sk/XnF+rfnh//WYW4fM
KR/PMN+bH/dx7OPHj6f5eHsfx0TJxeoH1MxqR9z8j2eef9lJe5YeP977x2PCxA13k0YchJwk55sf
v6LoOJdtSyJzCwOy1tiC4+oCGxcMWGxJ2Ec3FK1bpl62+FzPijz7KF6F+W42U88H82n41GN1g5op
7N3UB8u5lI4OMFqZlaFJOy6nzHzmzufJx83guOeKaN8Nlo0C4cyDMOgCzISwyGX67zEMrKYsJdUh
o9ezaOQ8XOD7++nrnt+EWnWPvW5DiSCiLYiMdDcbwR30HCvXJZ3Yhfx34E+g2NzgJyKyOzQrgYex
98V+5n4RZH8hG8SLlkzZi0YjWGp+DmZx0qX6yWq2FUL4IglxbzWQdJuw/MHL+F/bD0DeTe3+v/cD
rmH+7fv/2dfJS/btT/2AHw/8dz9A+xfiKtQXBvV93cVA9kc/wNH+5QKYUD22gxgbQVB8dAN4BKAY
29VsU6K8/ugGmDydaamabB9w+Dfs1t9huPCr/MZAcPkPdDCID5P3ZcyMhF/4SmUVtFXqeVD7nTpb
6EH4lc28rRIm1uhb1c8vVc2iazSqjjSgBs6uN9g43QWrCE1Dv+ac0X6gr3fL7gkxxzHSrWegqSF6
SxTT0kKtEaoWv6R+fHJg//QKWjJxIsJ7X6MMtaIHqkRn4rNgtPQDAsNqAaKioaTiuluI59doADWn
FQ80GTbkXGBKznuyY8mSDtLkTDBKs2pc5Gq6wWa6jCmeJK16a1FbI/SFgdpShlfMg2QGEN5SlwsV
b0+HDa0p1WOmfMXANiyQo98UYZ+9DElyOTULir1wEyPSrtEMLzNdvItxoAtSO+ciYceoDxpSh4Se
qfOtozJdeXK/XZOyZNfmzjPSk4R4x7q5ImxlW1btUwNHfAH/n4r2d3TncJCr9RQGWItWKCPJ2EAT
aLU9mgLl0YETufD17hT7+TGo+TSdQUHa0T30gHOjJjnlmblrs5yHUFEh71ZBvhxVzpkE52MEzIeE
p4vnq7dQsXZGNl6AjS5gOVapdqsUsqPial2jZwBlfoJH9a4VxM0p0WcfG37ktk96aD23Mb2cQ+3X
ayd3z44xYL2LT3YsXjRrOqJhAz2VnXqtu4aqv9eDvReDNY5a/BzxiYH+YorxKOC4e1V86L3oUAll
0U3iFNFFsrToVGhI6OKN07WbxoTVSiVfT/qt1cQHLfUwTkDbcOzncqTxrYwXdbJPzfhZTag6emb4
bqScBxSPjoMV7n1bO/qlueuzgD58GqBqJp6d5L0d4aEHuOFSaa6tgC+ttMZ4jjui+izcRf0aQ8ml
CK1d0YQHQaFT09HQV/FJfsOa39/amgySKX5FoftuBeF72QxX+TEWynQrXU5qc3rSyi3rxrdRbVmy
o+1Rh+0Ic6FyCRjN4n0Zt8vA6K9eRsxylZOyZhfUvXRo3IYHvr6/0OtgOo8QMmFVsM75ZJ31kE+w
GI5aaO5g4ADpSN5RmZI5P6BKx5ummvHJsKabPCen0toB5sGGHh18a3hzC/3kuushHp7scATFYT4T
64IPTUMGHJ+qUrzMrzG20oZgXOqI7lSPWrQtg3fECzhns2EbDMmLow5H26zXJt9KSEkz7pbAUU95
M146WZpVo2erFe9VXDNINJvUEQd1TCh0oX3jOocYjG8WoFFFkNxULlPEH4OYLtEUn+K+2ZSCc1Wp
HmOsU2LYVmV3NZP2qVJSMk8YDtzXIZxu3tRee6QvwXDFaoT9P3mpuy/e2Byafro55XST32Crjkcl
iU90bF7kByPPRy3or07UY8ifbjWivE6jvEvWsPyTfPRnqEgXhmPuLJ2vBqDspa+JlNZ74tw3yF72
gVHxfNXK4++JCYOi7bboe+u5Huq1N1m7yHRf8UxOIWOCb7aPrRKu5Lkdx8NRvrckYCzrSceKtGEp
Jn0r4GKIiKGA6IajbbWryZflaSSuaZ28D6a5jqLnvquxUg1PFFU38mTyynqD2efmN0RVp7eGT8ro
nOehADgSq9NNNfe14j0GRb2pLIEkodrkBpulbLrgULmE1vCUqtaqydZFOlyUdrw5ot+60FKIJIhe
3ED5LHWHdzW2VLNS38KK2qwfrDo9oKGo2mfDGd48st4RfcFgEu84lY/oKJclJ7MSROtmPOSBfdbW
JFpe/D6/M4DY2L22GVHTlFN8IKeAQJnuaSrVS4G2fpB3rZ1lTEfj1Rbxg5qLQwM5qdSTU1rOGz1M
LSGnBJ+0TS+1+kot6L5tp6NXNE+kDW4mYCbCH46UHwg0ik+YOzc5ggyD02uwnY0VIAm12rfaHy64
0je47Z5KiOMopYutH07U7y38OjEZFVxWk9ZmmPaTA2mfT3LARldC7L2495jZGjHdCOJ4acryk+7f
2nR4AqwbLiJzIC78ex15hGLZ5ILEJzkmqJ5zDhHYyouo1rnGNA2pYhe4z21blAstY6bxzOeyxTmS
s+Hu1OZqm1zzDFSLuLvQfH5peI0EOeMABTukwrHoDZtLLX0RXs/1Ed5V4Vm+Vqo75/mK04azhp56
6SOlbRTlrBE4uFYJWqQEKRa2YI8Uoscl6CFCTKmLw6AgeNRHY5cMJEGRefXZhTky0sndWUJ7EwFV
gNKjbkRhFWMH2zq9tw+CIfYuDmGuRSP5VTZCy9ixD0x3nxI4hDvRUbYLS3g3bUzc/HDxyHM7jjl+
HK3+Ci3XRJkJASWmtbLwyRDMmGcbZZlZAzBcojH3ifo0oHIi7Yo9VGSb7Y978zHoUOO2T5t969gP
USj0zVyg/ChVzj8qZvWzcokIgrdN+13uE+UWet79eg42JRS9q85o7pwWlq/q+QqSgMRfsguIjKVX
TTAY5Q2KH+2Q4pyGnMTulnACNhDIqqSkO08+hxF116Chpux6RUCXPl62SVduRjW6aY4W7kdyVtwQ
uZXXqruyseneKOsp61aoFZGGKeseoy1zwCJXnt363a6omSPrHjO8F2OzwsvklCtS19djA/6dfLp1
WlMaL1tFVnHz5sdNq5P+xZsDiePUZ4fOHgRVlKBNhp4SJXaihJcsR1HN+usG7CKxXibL24XMAusy
dF+qTHPXZdu5hyhrv9I4WGYIm9YABWHMYJBo7YHZODFv9uA0dK16Sf61Y4YbdaGxX1kEGSf2BDM1
QfWMHA37ZYFArlOXceXu8mJ8ZvPF/orLXFQMHlwC2dheU2+6BtVIb7pajz4LHajdXxKVFj5hD4DY
PQ2kisvwNyBHJPnJeXYU+2yl/ZNejU+xmZ8Tmzad724nK3qJzJ0Cgd+kQPbLov7ygwn2K+5T+89l
MvhVj1BzFxGO5fyOIY0Ep6HoCbeiZ/JexntMHfBd+iffHc4V+HZlPJasowZcMf/wyr+B3igIeLrH
7sGwyLYCNfobpMwz+zZD+5DR+dAuo0GAGrGi+wTPDOMLC50IFP6AIkTx7LNcKv3Dy0sy5K+MNF4e
JZLr8A5UMlbU316+d5zBIOw03+kNi3jGGvz2G6UsqDZcY62/2kb0UudgIx4iKz1WJqMaC9tQjP8A
vNP+jM205OcASkl3IANqnvx/3ugvG5UAXUvo1mSGyC/fGrqrxcokUY6uo97j+rrq4O4dUGcQ5Jet
Vq2zpL3SV1tnGrNPwoLVg5OaAXZxPv/9RyT3aP/5EXkUWR00Wpozo2J/eWewhvoJv22281q2UGp2
NELjQakjBDQ9fizYfaBH2tf59C4I5ouS8Y2V2FNQX3JLvKje8GaEDADz8tC1pkuw1W3lc5FMt4ap
yxAQakaWIaztbMpWTjls5RIEv8o2FtYu5AKQq3QVe5WbQEwMxcFN1ctkWDuMkus+cFeY9pZh2F1F
W60185mQjk3J5Oe7xNJSpKrc+lqO/S5prGVMS1ZDFQXXdpPZ1UalXFmiMR3wiysBHdJJxXxjkjNn
YOmqLq7WXn1id0qv5enFC1wWFB3dEuFZt8DxSqkJgjFBA0xVOVWdtu+eSCzK/gHE+Venh4mczcLz
BlP1d4KynkRemuPd24V6TfaYekHadUiT13llPdy0ptr//deuGX/1vaPvk7t2FwLj7xxTeFgue1Ou
zMCG3p6IR5FubGHcRN5fayY+9OvxyzgwqE3ol9W2e2K7e8CBdDBY1wME3mvTY1hn+yw/TYh3PY8G
mp7dI9vjZFBZkCbdeDEgalSufl/rx6ghVMvORj5Epo4+u5sYD4kLBVodHXoXA7CysDp7Z7IAlbuC
hDPBC9ODpg9H8jmWBPbdOnZVxEasIcJjlPpqQ8dT2n7L/n6Lv/2Ee3wT1a/EUrFMiVt4ZbTsBy1e
6U6xi0adPlTvWnvyzWTwkLLAaBXoJG5XCWGJrn/yXQLG2Ou/AZxEpdM96WWxTtvgPouHW+/4T1GE
HJ8tGCtw41lPWB1X+TqxjC8V29E8iV7korUp+i1u03M61nSpx7dOZzmWRWzZw2tZ7WHqWG2wp1p7
CSxxitX0FLrms55bu7474Iq5GxTxrujFTg+slRu0GyRqL1riHxyd5v5lKIxdOFo7WhzHrnGf7Y7s
FLZ7rFiO41rhciWwa94nAenQ24lhNzyU2cOgM2nxd9CKP3u2zCrO6fK3uOqx4bjqm++aZ0ejTPD3
Z9qfEbM/Rj6keqjUVBcbs/vbEDw5+IlNxcgoOmpk8A5PA1+7dnP8AgeytSOSaZf9w2j7V6O+pbLk
dF1C36zfecEVPQsnMUcG25gNWc3GNP/nKfUvLlnH1nTTlLeE2cs38cu4GYVS2a2q2c50O3IarZoi
TjI9VQP5o+TVOJSCyCcsr9PE2sCt14OmHuswfper7MqbjqKx15HhgSbVZKVl5yn6GX7GptPNZ4eB
0MmSgwh5TI6dRIhX1+Zlyi4+kTpMUT1ZyIE4TodbG+i3TjBUV1UcAIpbF2NKZqZHY7G9Gnz/rR+/
kPN5bBrS/jLeJvsyx5huoWeeY0hAg8GSvM5OlnOdQGhabHTkm7RYh9C/Oo+G/ZRTtECWh139U0GF
wYUSEw2X2BAnr2+fIFY/B+lwdG1xyirjFOrBGjLZUW6bmjA6qZMDS6W64/Q4TsG961P6qKkX6BVF
BKp7i6HLP2stwiQ/zPCXsvRS9ejdYrpQRvYkUXzqBvLkYSokfJNuYuxkXUG+nFox0HTCegYD9ZTW
FYwZ51nNVMSczdUbSDzmvfh+/yRHcJP92t+f3Jr6FwscTjHPdNkVARu2JKX1l9Mg04tmoKua7TRg
IossxdFTYtKNGvZNlWPaNLzUY07Yz1IL+Y4wtGz7utiH0OXQOyUrc+rOFds8Ih6PrWlDDnQPdXOz
aKeU7NDl1q3rLnU6XMEc3NWuDmhMfAHkswDIQ0lOJZkp+jy68YvQeX5H5yPts3ZvRv4mp/CXYY1p
dcY8DFNxx5XPalQuKogbv7Y+HCdG1XLqYJbXqOnqY+T3bw4jf8pg5hj5ySx4pdE9KKbF4mPYahQX
qN75ynD13O6qte2qtWCx5V/lJtWJxaFShq01NdDtoEIaMnuH1Q71F1qYtzJUL2zwht5cGhTL5GrM
j0H6spmD8XkmWSzQ2oNZ1deU1PIRrrlcBFm1LFkg4BRgf/Bs2L6zbfP+Zlv8xUQEnlzDfygo0TXu
a2wpV9buzervv+i/GMVYuMn/ULBT2f7ta+4DJONN35H5RlpUDRPHLBzqmj2JxZzkRjNcTPvgF8E/
nF+E6v3n8sxl+cwMrWk6coPfhs/SNEYSL9ps14TWLa2Sk5zniFDrknbdq3wZSXry+2Yl62cxvAHf
MHeVNNWMFF6ocOpcKEZtLWCPkCdJyYpFdkxZsyKfXq7F0E7bFFJMOAZyveRSKHVoHVPdwMD3DL4K
qqCgP9ps+ujUKsq27uwt0iGnZz+UIDyEm/qGzOMc0q0H+c+2D3dpkZysVL3JcVdw0omMEmLWL6rU
WuP+rkV6Ih5rBYEYr3K2Yz2Rl9ObbHRhmz6BEbmz0fQjkjxlBvtxMV2HZDymDuOGvIYDI36Rf7Mx
qTcwfTcxqaeS4Mg6foWFeRpNtn08No5weDvVWrcZfRFLyIUOyv5jw2lfs3PFWd6WyblB0m/5z9QD
pdjHfZYViqDD1BiGTLfmuZjSd1kOcbvhPmNl/i0vvW2XDicN0q/Wv1cJrL0+Pdkmq45xmt7Aahk+
IxFONjtbEt15RtvI3pBl3WRlL5NKT6Ef74PQhxtsEqwUltpiSsBcsN0VcXIY8cOHLiiMhEqscM4I
VF/a0TnLqrVGvU5Wm8YyINrKXMsiHHuvN/lHE0v0pMcwL5XooAJlrER7lTN8xLXRd9Y58MeL/JnQ
NgKDwQknB9iqp4xycjfYJyT0SCNI8YtiNEl4H/FDmzs5+srKWs5+0Wy6e+Lf503s2D65Y/+m5eJx
ojijteqjcpCjbkuRXPXFCafvVpvEiwleUMtaNpvhi4kNo1IsRmiqr2mHyMcXiFSCI+kez7LSlgLm
qbh6MxU4lEkFPmH6YHVZhI+itAl45LmS8YYM81kE4Tr39TU5nG9dyFTHaqIDo650IBs86ohetUHr
Tk76IXKDjay1QTShvFiuEUKxuj0UxXicT3iaHnIZSeIhFAQ+T0Yvk6qAmWUYBdiAFc7ZQ5ZCDXGp
p/1eTj6Z2bCDtM5dDd40eFMV6vryhJPVV8GkWgzsHeoS6cMAGhxaPr3g7pZMdHjCiZm0ZPCfum1X
UnVmOJZ1Quj73/9+1NKM/3DKED2iOxYBoJbNIKLKVcwv01MyGtCjTSvd1c74ltV8kFO/N/xP1Lko
eLQmUbpsRt02vaOMSY+mX8RcSLL2LE+smmwysJLsARqPEnHeJ1dgf/OwPT+Bo7+WggVuFb0jpXgT
rkJLZzgzeT96sbdCMQXzA2vCHfWgfl0/xChugYxHyyGSvJGOOSerFBMaMgHmQzvujBJGv9G2l9Rh
kx7ALFOtgiWzC7E5j8iJoopkT1wmg51WG00vX4rKC+GhSNYVRY0KGzRUK2qbqlH0i3NGsWBphy1h
jPmWpE8q4SCcmvEGlDfsunfI4hiaucDl+BIS1ZMLgWFSXcpR3Tab41pncJJjziPC3fP/cHcmy40r
2xX9FYfneIE2AQw8IcGeFElJlFSaIKRq0PfIRPP1XqhnO2zPPPVEcavqlopCk3nynL3X1puWAXX8
pXtUIWp4I8b7eUztfV8DbjaOigTgZQ/Pk551uNtWwJNx5Z+WJZC0tQtSpO3y/nWu/2JYL4q5Rp7q
t+W7LWVSZC5H4+SYXcm/3lTMBJanInOxC/FNfPr9Le3lpTOgMU7AtXNcThpEcb4amSClefo5FXwA
+vbFYmD3je2+ramCKvmsn5PGxQUxDTuFwFiU9QYDyJ+8l68WSqHlhe7d/yz9/7+Oyy2HNKf/9oIF
X/3Xv/wu+6Sfnr6K3//2r29Ji8npf1rn/uMv/eeo3PmHaQu+j7kcfEzsbv81Kvesf+Catl3b53X0
HIKS/mtYjj+OgArO//qSiGAa+n+zzol/8N0sTweNgofBFOL/MjA3//4r/7Pdw79vwUgUS3SArv/v
Y4unRIVMPjL2/dzchW80aJfLdOOeQbF0TBBSnL2ypE3T7PLZZQpES0UZOxg3GFf/hgr+UxxEZNuB
fhqI+YADOjF/i/SkQpMCTxU6PofnY1Frj65NNpPSHswnMAdQLPrQvnIrH9fMu4JcULAYnHWAg0TS
OzZ69yLMBxGxatWVtAfd6pIbeFnd+Cn7w0nqvQ7Hj9Ct9a3lk/UyRePn0N2St9bpDJxwJIoqjRq4
/ky76HtMJHCF2F9HtXhOTMFEvwNAKqBVa4fpT9IR2eoCs4+AhePRxXm/5xy7TpbkArLVqzUZhBFN
fnGtStfEM21be4/XN3NCka9sSniMKt5htqnyBS4u5hJowXy8RXji/+DudQAtiGvT+nLFlcYzI5uv
dOl2qix9bvW33P9lOT6Bvoqhmv/ADO+v/kpd/jpruX3PSajgxCwqr2T5QjpGoaU4tCHGbdpi0ZJL
NJV2r+HZiTEbmnqJ4d9cJLzkMdnB6B+F7cbQRko2TG2IGDgku34ObeAKfH7TsgQpoW30ILLog2Ad
aeflaXK7P6Pv1uc6EaecEnSPylJDKTusnMpObqbsWoADjHeUAxXHiFUEWyLaW1OUXAu9/1UPSu5i
JqXEOoX+22RPxttE8GyN4d1sFv/yUMAiR9qzyWbc63YmjL2XwshxcWX6w7bBZHlVUxsevEVMBjyi
32b+bVoGK5A3SLOwqN7q8lFPiNH9aOxY5Q0+ih2dVDKazPZov7ejZxzaUePvKTKq/cCOJzBMkfEp
Q+BDfxMwis58c5ISbL3edCT4tf5hFGDKuf1erkdBgSZ4SvPfzuC/DjFByFH1a/a0b9xc1XYws2Gj
h9AKWxu96iKMq7FxOdau9MpzawwtlXNZgej1jlT5q2TuHELJkSyqMnuusHlQ+4CN0YpiCNi8sRnZ
1WGcYhzwNjV+mxtEdhQv9ZyymxjT9ziaw+avFdvHhb2o/3fu8qo5Iyld6Dzo1+YeqRHLl7YYmc9q
nBX+igbpfppB1BjAixfp1F/9lC2hpQ90Yf1F/zjmP5LW/2HrRCq3DrkQS7xj/zNDyhL1GWfNFiZq
Z3tuULAxsXPr0DKd/M9f9/ffRzbpojPLC5IyhEe5W7y35FMRxbGBOUcN3uCdSCtXPwwhNBwkO/8U
cIVafoC8iXYC8M3xr/sclf5sQR8twipgc2KYFMNyzBRMZB/FmLVcGK1oLmnRPkA/7tOWo76eOaiG
lZiPYZkC/SgiBkZlC/aN5JdTpXf3Vopsx4ztidaB2PaZ89Q02D0FokzYNDeX5CVAeXG3HjjhgDIb
jjTJhqNpJ5u8R4rZV/62j/SF1y2vcUrCdG0ip1Q411bTQN2fD+2m7bRq78oF2QqEfP0XP5Aqz9q2
Sr82DZaRREQcvmAW/PNzJs4Lkd7DVlVQTkuddBXmz7uwGcnEHOIvL+7ktuN/YrRbc1dx2A8JELZf
QL3Go7l8CWdrBTIXSUK/HiQIBxxMZTN3RwvtXh25XFpOIkvo3WHMrXU3uhP9Cp4RIBF5AARowmJW
H8l/Bn2nmfAKyq+hwLwPyusWQUpFe4i7vy2778k1k21dgZrraCvwLDV3x2Cl0VzuEmcF9+haWQUn
Ip2ec887CzmjKSg0iLcHhuyEfpqe9eTpxSonIPgERkvw8G69sXWPcx29tvFY7nKMGfhIB5cVgRS/
YTJoPNs7EXfcDAeDDyTrDTLvMnBATZ/6Lk/QRevbmOSaf2bHtPaloyoMJo6d53HMXkpgWbuwy+4Z
ieNPNOOq59YnJwNB+NvUVqxbTffj76+iuCPxxkrmwOrfh9I0LqbR2U9M6OBl5Vq0qzAT7bHkRWtc
3lx1Bn9B5OtawNnLPhuN+btX8bFoq/aeeefBthmee/38ZcbVE2nvi6/WwnI8tB3QB99659KuPDn1
p0mvxzPEQvroWX+RTHKhPJty1fo1XZjcwmEkQiMyV/aQNuvI9wNvMuudlypynQH07N0R2QNT2WEL
Hyncdxamr7kCecqD30Gf1oEez1V0i+Jvm3kwp247305APDbxKG/tPJP1lTQJj900rRzeqUs1Rt91
SOq2PWbDPjO8g+NUIFR9TRxFnJxbKAI7t4UaVY7ZO65D/eyElbOFGGJBjYGNJucuQ+JpJ6hYKPWx
f4tVFzHtQc79JqYcXqDVjcHghPLInt4wfs+9I6a9d+EUJQRlWkOw7Ri514PYj5NnHvuq9+gZ+v2L
MwWEt3dXuGDX2K8qBuu62GW9qdYZrMV1aCCBL/JfJUkza6Sjc9Bk3mlIbHlApPWaDIa+H6jIWCeI
BJs9gzAdDZ+rUUY5bmMdZ9PyB1zCcuPWcseiNKCbyG4Mzm8Q7NRLaZV4C4mbIQimZ5xJLSmI1r3U
Lb9K9PQZPV+yBWPyimMa2g6otD4LPzvHHNaJyupLa6wV7pAXZeGldW119MZZEqFk9Ghsk/6LIJFc
H7RjDM8VBkse7lI4NgkB4nIHFC7c6qTO98pG9q1qMaI06g6uq93SofLvNpQN3DBNe+o4QESIHRV4
9NG1uj1Rc956li1lnOHT1upfwe+Qk4Pvi8cq/9Kk/2xporhmol1LRzVn7OXTuazPkh4Z9sXQPEp3
vLjQPIO49e1tFdkEkXfDNsmu4Mejg2crBOmK/2kW1GU16FQ5e9HN6MGIm42/cXom9TWPbKjwfeYd
ucHiTHXaP2tTPW+FoX2opCgCA6bvo4jsS56muyhL2zMt5HjNLjSf9PYFfYK2js0hf7LDWA8IEa9O
cNJfmBEwYS5a7RrDI71oMNlW3udURljQNYt+WRZifbdjZE3pBL06Ir9cc+VDwckB85JWR+iU8iFh
I7Fmoo6cZ6D4Nm/b5FXNozA+Zma1+2jg9lT2qohb92JUjrPSvInbYbr2GORWKvapM7/05JSf+wXh
2uuV+Q4R2rMkAbL9XDKGGQng6JOTRl7BOZR9ccYYdglLpR3rzsQBH/vzVs4Z7YSGj2BpMRkedmKd
B8UxMRz9sz7qqDWd3no0PF/YXpxpE4sIyLbjgbkcyg1pRc4+jRCbdtZQ7oYqqQ454Sr3UYEITae7
mv32dY7NcdO4lrxk8CGP8TZttfxE2HG6NRF1P1rL/GTpW1l10j+SEeJRNMG/iHniqMKKzTxGDb9M
8rPbFD9JQgOIr9Ue4grpfGRIN6NPMyvVNaZE3Ez4ddZFi3zSYIe8TtJ6xtjqbFjwXQB+ENpqJxZb
jAz9jrq53WkdQ4Jpjgg9G8GIaXbfgt2OkNVmlrk2u8l4qWq+XYah/j5W/XvfgVXVweg/dBPuUqHs
+Jej0Iep2nu0M8IkfMPa6LaPMgVRjuKHVb2Z6x9dilahNLSIZMncJLwHrmyoqm+3aNUxmsjEERXY
orJrHiX+Kdhs3+nQQnQoggT27ZNdmQI0U53DcUUiIz3Ql01ez6uRlI4jhrW3uMj0Q2jBF3SgOZKI
gsuH1Y5lqjVX8JLmSyJ/d4VY8JouxVPMdg7d30sUbPXlumpaTIhPQZEctu9TCBHAjiKOclJTW/UX
IVbAtAR/HpgpUcUMnbIgQqbPAc/1PuIiZJYvnPs0LeGSJJhkVeetUr/Idxmd4afKT7/4LuGpbIAG
uG7lfCGzM69WjL4v8eGnce7bzDC8PnrOhs0cPUdjhHFZleW+KmJIELreHQyD655GSBd6AFP50mLS
4ESs/TkmiB1LwzaPXWPn5P2fcUFNoz1kOOAO72VLYEphURyScRrYvP6HebYuBGDQMmtsHmOMYERt
hDeVh3cZOw5vjvanrK30ILSDrKtDlEqAk0XW7vFDzkjoerVGrUXoBVDQvTfV+zrsNDqV0zll++xY
7K8uepFV6sVTgJshP8VJ0QTQp7aJLrQL1dcVZyYnIxMLN8KDA5sEoj1ZJXgDne94mA1SAoW70v06
ZzbRYU1WpC9osqguI6jIRPavg19ne8pfJK6q9jkFR+e6IQO+xyvHd555JSIf/x3fGWLeHyd05a4B
BUf3qkyvLDfUG7XRPbfpiNUaZcS6wFOD3InhXk++Aih95t7AL9Vao8IIsKY/jYUnn8IftCBo8S1R
mwVNDCAiesPQCsZpP7n3pIPJBv3CJUUkKVeuqLF9qyw/03aaHYCX7EzmhlAOFMux+8FceVfgAH2U
oX4luYtnMS4IhkH/CJ5vZy8JHz53La1Tfjb6jEE1EFXhZBht3FY38T9V6C8Vrzq+++NQZGd/tuOT
zGYucuhCIcjkXXN5MFNjk5RgDay6/03XsjkpM+PTl+KrJVIIipZqGB30OiSuEcWqB3reANEAJxnJ
cickSI36hxGb0zqvE6LNSAxaGZWdA8FCRK0IM4Hn7dB8J8RuCuGlebViEqp7wHWn4pbEytvUVWVu
gRERbD97PyH0QvMmo34tS/MUOnB0+iYbzm44XO2y32Dc9e9+nsqLqrJXrXh2LBm/0BBNLo1t3HQt
mrHxVM9aW8GN9pHJr+iEXsZCnYuUQi+23XMVC/8aO9jNSJjy8cTspt62T5r7S0fBfDKxX2GLbbiX
GMD16gUtnsWQjz8CHrmRIkfRp+XJwTMHjt1mdOoiTWAJt8JX25OrmEyKzTjXn/0S9pEat7J1Y1yY
UOjB+Y5QaToFv9mo2hJtpw6DWW+LrY/6PvCWHdclT4MVsxj3/aRX6zyS99HteHrJFd1HXrLrYHOD
/QMlWOPWX5W2eVKV15/SxAqMyqBA9LrXyZ8UEkQ0JiL3u0BXxEeYupNsyqwAwW7ltK6BD/dO+slW
bW4Ko5yOQg6BTu73ISaLOeUUeDBs8YjiUmKWrbSVMEvMyTpNZvGAND0yoj2XTZ5vR98CldC5guS6
+E20OWVNzvvEmMzdsgWs6u8B3v99nEnOmJX6BWDgNa6kvUszvAhD42ymxP7d6P5vJx9NgoaKnwzK
20PMzMCvU3EBhcacXiwiRxDEb5Z9iBksPiCYfGVD6O1n+KwoJkkT9SQtFdFc+tJqOWmTli6NknjJ
TtZfsdG9cCU+7I55Q5WgE0vieznvq47th1ZC/hH3T41ZTu9hNDsH3jlrQbIUz4XlHfyKWETNTUnH
km8GvQ9UUz5EybiCX6j1J00boPi0ZMfMPY6+SkPK70NVQMPwky/BXBNH0NTuS5xaAfltWw2W+sZ1
W554gk/WjO2DkXLpmiSwaW2FQjOi7SS0bpfZXNFpoG0YivaHcOFjxcCdNrFlryKXQR78yJdRUXpO
rRbu5MfUQapKW7kFc1oH/F66odHWrbUSiJC2xaI8bKPMoT/YIwvo+2TeaAgZY1MB6aC5EoTFPK3L
eSAbrSJECcGSj0Tnq5mhKtxMd3xXA+oFF7gSMx4T2susr7nl05McPPvG0u/c8kIoVGNslELW97Cr
vBNR83Jtah4VGRblpq2THyahxhyo8s9iija2S26OTJr4UvhWQqXeZZSIDdCiJra4tnRiulF2V0Qx
HYgfLQxEHP5ySAxfz60o1uQD9sdJK9KDSvt76c24GDTLWjeeVgSjRdtD9zu5x3FH2FCi6Uj9J4BN
pRHvWx65hnGt7gI5surfRcSp34iawGAUEDQ0WG92xDRryNue3Z9Bm+4nzsUXRr0hisnd9J75lUNU
bpvokpfLjJENXTqsyl6J1NosqiczC88JVIFT6pUgw2TxSsjioqUHniPtl4SwyVXTm6cWBrPynVfG
t2FAJlzG9UflpJYvsSg/G7cv7g58dKJCVyKqtzm4r7WnCMqQnXH1tcCVR3xWINmbEA95nK3VFJH7
BXNowq7cI5dbdZXFGDXjJYVztG5bMLOVxhNW1cm3poa14zfvhmRKIqevMTE/MYXt2tBBl9yW13Zg
blJDzpx9fOXEdz64ygoqprw6Zv1jDO19RjBNXiT3mX2QOofRSelZFwdPO62Mb+Ba7J2P1vFvxEu+
CpPZyypcus+R6P7YxEOsqireeHB3VzkVz6qczOsoTEQ9zk4O8kTbugVA546rUu8D3uNHhKWXjKsH
iXRRUCXao8yVT9kpY1q39bgi+YFXTv5g9I+Lwbm4CUVTlRB+kVvC2SofZ9eYFu+DSWEd1dW7Q29E
o95whmLXTOoM2ZdAmJG/VVfzDzO5xTGVQp2jopCfdqFDdSpJi6lF96OPbQjMRvhGGu/PbMzsXabp
qLLlsGePXw9sACaBVXBpKLLNyV6ZqfHsTMOxoEexEjAmIGDDkl0eXjumvaI9uwYEGGewXIJj87do
AjWfx2VNh8BmhFWYOxv03Cry0odddQczz2FQO0BzIf/PAUIbJgrauJGd1qwrepZVy+3Ty/SHpD8I
KQ7B6KysdT/ww/bF/CfXvHMWzQH2awr2cePVZ+ExFcYoUNm13Ltd3q7oX35Lb/x2tZq2Me2DrGap
xQKwbwvNORnGpjMigOF955P7xRI3Nr9FEn7OopsDNF3cJ1I9Uw8w5WifqBlMHxKm3+yxOp5MEJZr
e87OSLFgSk3Ij0hBuVUZXRoFpAslw7D3BifG/dd9hpl3dw041frM6d3wuxORUBwBM+y6x2ZQ2aai
zcJhOln7aWWuCUiAYvcTbGsgZkwibbPkybtoIudvPS+0gG6Kv9VTeSLm65vU1u6QeeSTFtYt1Sfj
QDqhC+87DWzJGuW5ZCjwR5YwoiAE47zO6u532DjDdcZoURjRz8G01QeVCoxeF1VYAosL25JLzb22
NYbuekhlV1lc2rYeyaesZfOZhTpxcZqbXfuJlkOjzd4WQU0HwSjCEUzHe/J5A7hxKjCZ6I5zZQKL
ssl8iDxrrdvmU5S52Rmy8Ray9tsichPq4Day+NQtCLKF9kdLTZiHM09cvnQXHMsCmJMmgd4XCAW8
MdzOi0VtQtCIkFQ+Yn8cd03d3XzCNVaJmZ9Je/aOyDYVxkgqs7znQWC80bwS3HsYDZDTquQ0W/F3
gPiiy+sIR01iTp8grd85krU/UlFzbh0BfIfObAWO1iFgDxuuHC2vFVWj3GtE+cAI6pElOWe/rO9U
d8Za3rQ59ANUEQ1MPbownV7Eq8b3phW8uEMHYwCMWvlU1tOzGHsmA8CrJs6eQdnZdzFELDPFqz63
nLZ9L2EPs+tVPGDHgC9MWmal3azqyehYeE38kFJWV3QZz7NORB/af5D3T0VbMJ83LTuIhRefujS+
Rk0kDp2aP0NT/5ZmPfDkc0jiHPPNcmP0BEVrej6srO47wjWwVfElUXLZ1BUw18iBWNIN9SbvoGg3
odVufRG7u47nLyXs51zqOQJh6gPMK/4WzhTsRm5fhwACmcjBGqaE3MiWx50IFrMlsDmZ/0yZbd8x
EMN7T8d7JjlJJhmbwtK1sgX51W7CGqDPpR04rfbqNp/AEguCJaKP2InoutersRnvxkSmT2eaX6KN
nFORaDeo60j9Ec/kukHMZ8n8Lmws2Iv1N09EQSi1Cuv6YmszfnTdQH3kU1EwWIpW5dw/BoVDfpJz
f7by+jD0PtgjT1vTMZ2DomrfUh8fVFOJtUd0M6i8YsUkiAodv18J/xPIlP42VYIWwNwA4EKPvFXt
JM5u3Qdz7z66BmUQntl+I/Sq27eJebL0dMdeV+4szf/2q2L4yPXPCuXC1qIfsIdRJ1F0acZ+JgOZ
pQn0fgPra+CYM2zNzH23muLVpee8Cf1ufB+GlOwTRpwhWcWF+TlUobOu5/hhKCBpqaFl+9ZFOJQk
wOeN1tuIsSiuZK3tGUuuuBFeMLUxIV0firKSqBzY7Ro92FnkSMhpmoW0EWb4OrVBhedDcyywKW4a
iynhQNpsapjPGmsk50PjNQ1D9qO6PKIeO05ooJjpjjBsRnoJNv9SLScB+7n6XTo2jjrxa6hhShS1
HQdVBrfRGCn9CYSVDVeM5EsLIkey8DoLZkl7WZEo66BH0xWKpiKsNaY38rk39c+JD7cNlcsM1x1+
FSIG4Fzo01307l2R0ug1I5jk1mETE3IZhgztU264aw/VVGzK+2RWtKraYwjJfdtmB8JkZ5IcvQMt
9RnfoLmLmL2th6iYDk5XI4RUqNgH+e63KYBR863r1LTqSUVUc/Uwe/kiUneT1N0erBq+8AHjptKz
Ww2x5ZZSFh4dfbFHKv3kQWHLYqGeHJbVyhLaldmXqC9F2xMq17PJ6m5ycGN0OJPJURo9QvlRYlWr
CWCys867jUVzo9SGfh1bB0+LjCcEqvCAavaqIoHXZ5nngq5J64T6jXeYApgInZmNZt1hPGwmMPZI
RpYDPRhWp+1ZzgsZDDq9cqd+8srhOsycutlY8bUcRN7c1cI2JET5Q/5MCqKOyll8Or6T7Eq9AOEn
85fJdLhuiY4WYaw3msJmiyVs41W0KMALBCOI/QGtQAPbFnRXUa4KUmdCZzJB7iVb8uejAIESU4pC
7TyN29PtRejjsBrlxWfEULQS834Y0nfI66OXkcS+AIqS1I+PncvYP22CvGY80sT2IwIxwabGmpFZ
p9Sl9NKn86wxEW3SimkqoHOGkPmuN1jqYmc5dADevEzYh7vo3vfL2p7E804fm8vsk7VrTCarE1MA
xgfU8DyYcf8NGtAI3LgECjSQzGawQldGNzwN/reqca2k8/QqKh4UvNcExXCotDPzd47BMchmxpOx
Jt7wssrU+j3M7ZlsHXsz5km98SIgiXlNU89LWg6xiGabwXDvbuQepggRx0yH1m/e6K8Vx97q39za
UMfRca4Jp1JmLYV19Yt5g3XjV4YF5i8S99BoLiyfASFigdu5cZ4hQx3J+Asf3uw9j2E7MVjXzXPt
jQdTDDYnY0JoCGD+OcuUo8OcRXvlevBMzZ6wLIu7QbnbkYy+SeT4pQzyBVRdBLX7NbqkK8Os8A0A
zx70QESJkAYrHcejtJq1TGbYMhJsqkUsVgBz5EmREAClGVOsunp6eOcKbkUY3pzYJHQy62FYhQG8
3h4siwETc/Qy8hn7G5l5TK4cMmMUCAdSy03GYQj8ZusJmLS7cz35W8veGwBapYtFpRXW05yRyCPn
CvQqVg5l3en9fhgN9BuXw2VnbTzUbYFP1MNeObfS6+OPcW4J/1a1XPU5wSkk2hb4l/UIL8u47ZP6
KR3nX1oFjVqfhl/8QA76NamBOH2u9PLZv89zNDwYeG0d4dUX0TtPDiPEKSM/1LM50Dph+JwVrkez
s9osoz3g/g1Nn6zZ8fhcRIP32HSaIOzjZyOJ8BBosAKssV5bjov4DCVMQQSFmfj5QSbde4j9njkH
kkjJDZqpSZi0+rte0cCOy+bIcG1eVSGBSsKlkZGrlT+5EQf/UaxSwnDDKscDLhoPAjG/48LKhk82
4G+cKbrN5qqq+IORHxYIAkczX0Nm417z0Lk3Bj5R3XqWDQAgOnQXJ0LGYJj0gmQRveI2Kwps3fVk
osvAmWXknADFwtGAPF4GNSbioGQ70qa17K36A6+vc1q0TdSuxMnJblCbSpF6pE3tFq0c0BhdJ4yt
kXUQu4OxGz3EiAJbWuC6g0IFLHAlqGpL08SDYJ1kZ5SxH53XQ7EY8lNTyOMYwfjPe3GMEmOfGhy7
iE9FgpJXoKl7kiaTdsBEbT/JAuW4YP4EnNpfILvdp4w5PMV+QUA2w5VQHMYQXVIGqL/1JLsmtmK9
Lr+WP02G8WK37rXR/BMHrw2tvVVkvKV88kUVXws6EoPY2kTOOvFwH/vuDSU7mA7tterVcM5r81Xf
d4DcZNxeDBLjUEz75UHiwUw78ewnmLbDXNsYcZYGiJ9SMr1ApRLNsIoigvPqiIA0oSI6s70B0SPl
A7pTfZklg4ClBCbJZ5nlJQFH8+mqRMxQLPpqOFwTnApdgvDyXDoe0eTqZTQokiKfzG9bz7FrQYwm
UYC8RCNL/U1tI2mCdt6upqJbbptub4wh0TY0VeZbFsmLO9AUDZM4CUzzxUH2gXufba0Ky0sYdzHz
ItM4JJRdheGtyKJflwqBFCbYK2Qwny0FclGUz2cTXXDGPVlDDN56ER1sqxy+homxs2PTjOm8sToo
rzrQ+w4yy9tYll9vba0x4bSW+y4HhkxbSfMyknD9GWHljzAb32WYZxsrtTVqot5fi/aYx3D0xHCK
Su8STyQY624M24+3dm1jUoc7rZebNA2vfel86QjUDSfRADNzaJgamtktoC7VpatJV+KwyMtb+SSM
c9zqBQLZ9ms0SG/lvJ5vMnCkJ5L6rnKJcfbC/Lc9zenW1sdfcc17zVHNSpW/yyPOyFat5F1o+xqR
1L4yp3CTGvk+ZQiDnFWu+6okwRtneaZZKL+FjupoWjOZdJ91wqsSKq4glgn09KpWge4ZUH6d/oqY
MTmYYULx7U1B315LbKXUJM2LaS2tm7jcW31/kpa363KGCmokLJjzB7mlZQ5ErOKTuUAJUfHML2lI
KpRoHnIup0CfQFsbMREZU3fRu+nhF84jNWkXTmm/Q1AQKJemEebDRXL95RPetlff/SQ+JqYPMA+Q
7wyJ8ZwXKXFAE30RPxHfsQfRMEmaaiOrBjXwetSW4W05WkHuULI3nEbcqnh0I5ss2nZv03gGs7qo
I2jHx/WfCOzwNCCw5czOV5YSFq+xSRxTJl6buB9t2l9kRZUxx0vep9DKy48sq9d1mf4qIQ22Q+Se
LMHUyacIHNmuOvqgqH+zQ0W5+DY1l47owk8nJlpbz3RklgdqMZ//VvN6dKoLkU1nm548HeaX0q/u
ljSJqYEDGrb8AHZUZWs/godt+GPHIdnF1y55nCi7gIhMNdx6DY5K1ZqEJI0k9yX+Tlp/QIbYJx3p
eBwFutScg1Mj3BQF3O0ECQKLAFquDFhyFOPwwhRHKWP8ScYwWQafr4aOV2cQGD1tuUsKAZVGk8aN
7pyxUhGNYYuxMKM9csEZye3or+PVHXIkMAqXAHZOhh+6DgF9WvLJ7cH5ASdsuObmffSfkr4039kn
+LlTSA6JFa0m4gXpqXikQLmoqbKEJGgbn1SuT7uM+M91ndGLNTrJaYkknBW6M9g62F579RkyMjzN
epuTWC7vPEXFDkhu4HYhEMGW4tRdmrUMmrr6lqiZtOa2VwAOEINmbfIOEdrQ+uLRjsW1p0+8LQc8
yGwzm5hx3joSPcyJ9MItaF5QRt2mcIKOn8dUp/nzJDwChMofvevla+ETGu6YKFYyopEIx9popmAc
BXp+1dcg1zrLCsIawVURugDE259dmjOdnoja0o+4pRwWhphO6qzdMc5RQpI32S70qbGyoFrD4rcF
uXdmtZwM7C7flRmOxaoYN13YuOypQd4w5aEUIn0nnPH3ItfU7RwfgEGOu4brsVscqG4xHwqyM5Ek
OjSXJWuqQnBIfkv1rdjw4Vx6cCl8CAwp7V3bLN8z1kV62+EVNUq1GvQY0X+77dpin8dNuRdLPkwG
i7gRvkdhD1y0QvviQ1ToeCesmVSuqXEYrYXFFuXVdxGrZpeZlou5SLEuc7mtlnaTyUGdqAZCnOpY
xAiI8dH4FFDejPEhQ08VTF5NgyXmFcRcfynT+lDh9AsiJVgJHO1CTNjvME3VlpP0qP9o45npHLTQ
tn12JNF1rdv2By039m1FkLpTzIRSW9xjK8dzQrbKPkcYM9HATVUVVI4yAqec10qkzlPcK0SM9NHY
UjnAEeoz8tjBeOKxLHriGmEir4ueymVmbjaN6XNN1hZNmPBhdl/Ggmr8qwfOCfHAidm5QZcwAY1t
ipWpdiBiug3aiUXzV4KSTGzMYnpq/J4hxhNTskiV/7KZ6VM1E7ROre6dQ7EgWXIGhAi4oX22evua
+2a+BaBprlud5+XvQE0hIIzGMDvqzQhPCcghQ1kQHSSIHxy/J6MSWjHKqGqtNTTnxvjNTl5cAzKK
rEP8qHmz/SvxLMl8y8k23DtLruxom/TkF7ElO8HVnpGQ+dgihGXikfGTEahp8u/cncly5EiapF+l
XwAlgMEAGK6+b6STzj0uJhFBBvZ9x9P3B1Z1S3XWzJTMtS+UzBSS6XQHDGb6q356h/SMuNKWz9/4
yX5qrUNInYODdklIF8S0RgBfNUvtYQ26dA41CJjl5WjXQ5PkX2n8expqmInMcOQm8yZih9/u729I
YtS3N8TuaveNUDREXa7MXpubvp8HqOxoepgRZp1sKF957PSC3WQTQEKLmndVrE1/uTUzPlV3CqO1
a/lI4vRXnIJcUHBlVFeJIWBXmNHvUhWHYeDmcA0nok0vIv8yNdXW9z8JFMFf6bGMWy79vhHCJPXt
M9m+XZNlt47nMIBjSYnVd6eV4eU/CzMTW+JVNBz38J1nRV0zWa+PxYnBmMZ7ns1O4TrEzbm26kDu
PQcUSJhl22Y2flgoEIxX8sfW0s4GXodHRYGCIEYjugjFjxysMdUwy5dqoJ+pYkAcFs1GBuxhfDFT
7CgTNl6O2rjiBoBWbWP5D0CkYnp4onOYqFU57mdwkachid7dHMurZd67LaTgCV27C0bKiK3d6FCb
6uE5CfhPWwyP11qFL7P301ZBj6sDy3Dqy73txMBRJbW7lvgTAMPlMUuXXuLrBcoW8zEr2rrSspLb
CosT28yEjaROQAEqsXBpsW23FvkdYdn7ikXO9/r8GKO7n3Si1YkQx0bknrFSoPjXaFKLlzac3F+p
EIuFMYdHMXFJtIELn6ctf3LEfVMjkKwp8+54AEaU8nVQpVKm/KqI5a5qqxvW6YHKeu/mcxxwOJFk
Q7vPAiDFaY6qOU3pGeW5wu7E3bd03z41Y/E6h5Iua/A6bjMKzr4av3H689s5TIscNufF6wxlvYaA
4D9ycGDzNP10kiUc0M7JvpDd1fD94DSbO+oY73Frg6af24r2mOIaBHOEMS8f1wya5SnP19rnI8N2
ujMd7oSORzTjLWtj+EiZpUNtbW2nT993lbU0cw0ibLalGZ4NqR9sfvf2+7L8dj1/f5nB77upvgag
oOCrPnoVORMUcZO0SJXthJpeU8vvd2w63gaPbkIePXDrHbBGBmhzS3cmienMOnUa391kXli2MSYv
r7YucK9Uy5ViajM+yykIN2aMNj66w/J0mD5Cy25ORhXwKxwiL1RmE/RYHjGDpiZ+5rhSFfo9t407
7cbREj9bu312S8knAF+bG9bk0ODv64MvPx94ztUxewwMzrhGs13vIqrFwji01XJ1x3AaFxq7uSDT
2zCQBzFx2HcZ/gySQl4n0Ptqljgv7ezos59CmBvXpu5m+jNIFx6ol4U6342fCOQ8952cESMP9O8b
MLBZEgwxMMk0EKvpPaKVfVnkRPLUWd0WeEbaJPed5XTrZhoxhkXBrU8YqPp9Cnet2nmYfQC8Ntxu
ssB75SWcUf8pDvV/Ag0tMeh/5u3A4HQU0RsbVc4i9/KXuGEADYCD+VjjUI+/ZgfQcezQCUCHDeeW
0KHmuef6JecsTxhPBBIKU7PJ/ekj4/0bCAQ/9C8vRtqWAv9gk8x3hPOXzDYc2AnsTVPAFsQ+7Tmy
3qVThuUoMe9EWT1xItnQWTKvDNxXSEFhzcCD4vXGUjO+5SJ4LYqnhFvr4kVJflmc0EjNRFGT5N5F
KcthhcVyClGfRr0dQpLhngiNq1woKl6CLB5F9qlNM1KAEAYvWnqYKFsmnVbU1utWxdNJ5WychiQD
yC6TW9sKiTHuvtQaXIg9ULdiqoMlyhBfLlYjHjkdNzzzWJoAqZI1OvkCv5lIQLDGE2w+GmXE6j70
zjFNmBo4BXt76bD/CVIem4Gs1WqIrR2Xo/FR4OG1q2OxqChDRTXZyLAwC8cI85MZvdE/kmzclASs
b5NQoSo0dlV/7GR71GbpXmVUvot6yC5BaBTnyOZgM+n8Br9egRR3iRXUvXWf07GxKWtaPCn2aba9
vTwxZ2VfzWW+mI/64sdG8IqIkgbMzDl12zvlxPeQm1Bhlv4fLLf2Pk01hrYiVkcTMgJT7dTfC5bS
LcIPbd3EWnaFYb6nzpzdDEfdZJXOdwVi9KYtpdhWUdk/sC41MFmpAhtl/SvReXAecfuSkchB2wsK
hVEOP3lUWKdk4mUmMSLiYGXqvBQzR94wXrycRbCY2vEOp6BBg7FzNYeqgPIIeUM98pTIf2I0APAS
hgemls5PH9PjRonyNdJjcjGYUuJqk1z3OrmEcuZBj7RYZEI8C4OcUzrHH8RODl6Zqi2uthaHoJzf
Mh8ISFSmf+xSwLXNuJjIo0z4p5P61ffaH1ZKLLvukcKGKTXvpEtHOhU6D93yb7HbD4gdyz/mXFB3
tqCjSZUFRW6qSiuuF29GEWTab44dgbzAE9SvLd/+/TPRAs7tpjz8+zeanuFt3H6aDtpFlcB+lpxk
W7LFJ8u2moGvMDeJOqY6jn0MHX+EJlTXUH2wuY0Nko96Ba1KZTeD6JCiP+rVPHqbpvSpmIrqrvBd
c2MmMWVlJVrqzE4KF0gCGYvdzFMznPEOZQ9m5tGH7NprRvLTxYehvkpdzGNh6x5dmPA7YdRf1O4K
nuwNTwBaVNfQBkAEF7W8sd/EVa2vacWl33Ua328o5C4ooOhlvLHXdtCwsIdEwRfJY3bitOU6iIU3
/OeUYCk6D7RsGHhrUns9tXhWGZfXxPlTBf3wonDSOFZLi1mCSocz0zlHsblLNcGXRLUWj0Mcvp4b
owVO3i8VFPVBiV5edNA9NUZQ3o29yxzTGndRaQ+7tqyJLXYzUl5Rpxves3qn5cwoFyHHwFNBlIgG
xNEFjEfvRZjb97FrDie7gE2UFN05tutvjYlUcp81q6CgwbCF7nX24DRRoWbVOwyj0d5z519IvPUa
s1+6NydS8qmKNk6ALPNvHhR/zaUTAHVcoM2KpR7y2F+pYxS8Cu02JohyAyvwRJ5QWjnwVZHFF2cQ
8GXj5KvmOiYxk2IZUBEV4fNI35VjRhfRG1er4qBE3WX8yqzlD2riv3mJ35Sg//ks4yX6riTFK5Ut
/vosU7WLyIcH6jBasb1tAoIag2KAh9dLnM204YrPsvhLs5TLJKuAJQh2p45tPPTxsLHMxxTIAWin
saDBWbX7vh69OxezWlQoZ40vyULoZl6FZkibHxt6pM5C/JunoPVXcIlvKtNWvk9JpunbvvMX8Fxp
YKU3p7HANpZXdzJwHgjgrVwOH5BenfyuyU5l0V8C1kA0rGof0bHERBNDHqvPgL+9fJF1FG388Sfj
JFxzRWXg183IhP2/Lwn5V9LJ8kqlMAEGWp7t/8v7TQzR0IWuccLHtF+KKiBsSOnKQagBwgK9en0z
/B6D+rFqVf3eur9pkoF/6Tb1vs0JdiidnV2bNupR98aepry3vPLOWT6NF4WJe1vTi8HAsvLZYAux
GnXGgSUvnRMsTYyNDEBXZebZ+36oBbVq2V5wpnjT7vjVz1djUuNjWQZ4oGFiBJHvkpbF6m/SGxom
HsYIlP0INelQm0zyvt+a/7U5eksuBMr/O3b+iXbp8D/WwPTSKP8fRbT233/0v9L06m9LKt5zXde0
HDL1/xymZzAF0NIGa/mPnP0/yPO28zfswZajBNllKfiu/ybP2+JvJv4xh+S7ay0+l/+vHlphi3+5
uTzHdEwy/cp06cL9K16yi4iy1HHEzVW0wd7CUwBnAQ4Va8oa52kNCfkGaKPCVNP3yDOWc4Eq3s8Z
zGQmeXusFX6xk1y59171qD2kSR9/MJYPi9U7GMnRar3V0z0ZvfrQmz6BGsx2sEbofBwNpioyZood
IWkN7lhsgnuVQfLzE3PLg8t+YWtH0fRoGztrRj0bkSCdKbFJIAUFy7pS67QGjSJrDEON1c9bE6/H
iu6y+CDYYu1KzhFejnsGyNrKxayVCJxyFi90VbdhsUSK8mOho5MaR4Qx9kJEtQN/n5fRNoFIswP5
zFIOcK4hHtA0ZYoShBsv6233AO3+EBG221TMnc/m2K/salDHLJqcvQjHF4CZ4YphQH0xMFKOKjqX
IOzWkz80H4Y9jqumtvdBHPs7BmHyXrdxhqzukXgf8s86gcyb45Lf9IWw9k3SkcqycAhadNdvZdS8
p0V0gUwQvrZpfojRWWD+Vzawav8ouKrOXeFZp3Swf9VNRMCnqfKjFRy9yHKeYWhJjrkVXX+1/Hvq
AUXs0OG6P1lk3tZ6Cyxy+jn3zSWzX/A6+GfbKGiZ18MNSw8svBTyimum6g7MJAkI1lc3u+k2gmBp
NPI6TDI7Nj7T+iQkq8+WzDw7ncGgakpPYdJG98xvxi0hkxembISwuqniuBE6DPmKaRWG27Tr9YVR
Ihs/Dfmf3OIOBkD9OBeUE5dzdTFr73Us6CW1HRJ/kza9G2WAm7Q3KFHGSstDAB8RMfN4Ow1VuHbb
Yj1H2nklnrZqhbaP4JpvciKkWqUxnicOKVWWP5ja1QwyKk7hIko2U+hCL02Y2I+t81jjqL3xhiIn
LC0kzfBcGn662ABaxpkhUnwfu/jPBwyaSTEgSwX2Lqg/iYf5GC9c70EyHcT58lFmVvlzWtvxJdV9
/mj0nD+k2fSY03sXrjEwxRiJOi/NfFN4KQIh+2XcJQHXPW5vVU1336E16CluYJbncMxuKheYEdon
iap1wui0FASG59JyL36j7VNkDM6BaJz3qPHqlCILjuRECRBW9SUaoafYLUEaYqdL+1G3bRVNAWPT
1hw9u+bcGvNjVfQJ45mkOs+fMVD3kxeZ4Niy7AnHH93Q0fRYBPoz61QGstKEckEFK2nZLt+FlY9/
KsNtbEUwwCvceUqyTzfKnLE63Lqz0GfL+OFN/nMV1dU1wZAdV86eDyocOoxbsbpQkT7gLm0QtvDj
oakmL2Ym14bj+xfama7fygWxxOsoxvSa74N7z3NJv47xebSxukWBybg2JvhpKciFBvXAfojTjB7j
kx7JxyY92GV0qhoT0Ej1b7Xz7Tx8rgVuE7IiSo2QnazoPgg8ax37Yo3p0lsqsZ5ZgryHYej+hI3N
YT3XDfskzAwwY92LCYcDdd/e+h0FY6Ep3T3njpwzL/t6bAb3dA4Rl2l9DY7NGNZTlMYgwDqDKuDu
lpXVgLpISlvB68aX1dlbKFAEJko/4v0RP8jdyjW6k783w+6zgQwdpIHYG0GaHEgnQ1aX9ZfHkYjZ
VGJtWtMIt8NyDtlMuI7OQ228pLEWu8hOsJ+VABByFw2QAw12icB4mCEKb+cx7MlBqD/S16815+U1
9cAEaYml7os3kkRUWyuSlXGlNa97vPLW0tU7Zbcq/+JY0r3UnbUqFtebhLtmyrjbyuXoSgBqxHAJ
u6U/sq/OtobGhjxAGEa5Tsel1HQTqjbdeNOXLnNyORVW3NoK513bVG+xYyXkIWsXI226Ibv8zk6p
YpsLAqOS40vumcVmGmnpbhx9IZgiGDPlv2dVnTqqUoGdDL+xDWd41wGb13FPyiCMwW2nWxujKycq
a2+Z9Ft3ZPnWUTVSEbmYgoNpB6iTm5L2Emh1IMdsTNFUKzCdAHay46UfRj88gon3LlIa4wPRPyb4
83GsXZPsccHjAXsr855laBgMGcs8Y+tZZtO2Md5kFLxMDV4dp/Tt4+RTxzwNvyCnjGvXVtDx3CY7
2nP1IYIZZCwZwrqmNk32N6oWFm/NI/vV6AFPB113bd+sJKObDeki1isZPdYhUPxx4tasaX/fdLNB
Yon+cY0lus89f2clwVIFB6jCTvxTarWYgqUP5msRhEzzTvXOfG09gDtBmZsHshe/5tkJNgN02tUs
ibnE/r4wFaUq1XQKGie/zyRAiTbLZoDlMT3HrhAnj3pZHtmxw4iUTIk7V1vtyYl6E5msZ7t+s+F3
HUQbWaTaIxwGQ/5zChmwtpxi5zlxOF7PzgZ5hquECyytwGxSe0/XcvngunHwMmbGIRtpdA+DmVSi
/GR4HN7NMQP9FEqzYbV/pkxZz3lzMIvs3fKG8pb1wdvC9MttHZAy4pqhS2PjFE5zZZudGvYRDg3U
euMEGOhDuUl1qNJgwFg3oEA4ULg8Qlp735uzJwYUx0RjWIpYv3cVwfMHzR/AodZ69F13G5Mpeof8
QCm45iAtkq3AAbCTqEsnxw3at6SXTyoaHxviM++9wIPmLEMMEsnPShsvLEurkrfkzbOCz1D2sGSS
BAx9BG4aYTZYB21hHpLKLTZJi1uRKutio0jXbCqTNc+s7Aw+SaPfR3f6Iaa2vbdAdW/8+OIGQv7s
zUBtBm/Q9Ola96qi4yYMsfxRo+r9dEL1rkv9MzThspkyk895h7RYBKmHs2OWz71Xv/XS5H6xgp72
rCq4cWqFbRNSlj1PqbVtI0OuQXPC9HTGGw7I/s7u63wjZqM8uBQNzTpEC6mYObh1/MQAttv3yrKO
GsXmGg+8H44s3B2xY0QrpnhlMsg/lN6zNKaXQUxfsAgvXuiVx2oMF9XB2s044vZDmExM2C29rycr
PxnWvOSL2oub40VjxFGFIEWo63v2Wy5iiFj97xF3dOlWtPQ0FBsRcgYJpLeUzz/xVhF0bqLyiG2r
w7w3Y8RJ6+CsaHuJAgJ7cUWClUJxAiH4fJwxIowTPyz7rD6bdwKuxB47pbMmKPnCs3eH7TshQBAB
KDWdW4enXwxHXdTqh9IwZxsLnwS4AntLjUB+Fy0AxTBol8pFVP1Ifwke/mvZFgaBERum03Lh0AYA
sqgIjJXhLb3UOQaJZnA2YSvdQ5abDypkl9S8YVSoP+3O/9CijN7NUCum8SUPOLS/ZHaGnQ1d0Q2K
11FRqkTdoVibTAK3TRYXRL3m8EM/5HZ0p1Edv0j4nBntzh8kN58Mz/nV+Hlxy+3+OGEHZj1iBVE2
7ilZwc1UEaEznIZjx3TJHd4dQN/0EbMrLXBkU/dp1WgWfI5eE7lX1cszQWyDqo0/No7Mc6XybhOb
MeNbsj2UZQPPJJsid5MhKaeCMUvYTkcPuHLx4RmvqpMn9nHhBoK3eUVBC4/WkHyWirxQM+DgLPT4
VlGDUCFFoPTM/kfS13f47vtj7Hnmwanp2I7kK5bDdu2Z4g/9GHjN8U2ia5nIs2jvO44Jn3Y+rhJX
dGcwhnRi4FNdCRG9fnfHcvSYAQv22cZZfub7BwcklVMoM/y7Gd/LDv2pHPADzPgNV5yxYrD68Ade
c7PwiDmPnwrZEidDQY6ramksUfrVNQ0TrAa9ezAPhr9/YX2mkbN8pJrYJBU0Q5skYutxxQnIQoXV
93s2YHejYC6lITetZDcOp+8vwzLJJg/+YRUo2zKyAjJ1qKbwhT0CkVvgbAMzJBc2ZC+w7gYQt/KJ
bJPptRVDwdBjlj3E9BiVJQPtMn6zpjnZdW11Dxkh2lvOmK/RouU6EsTBhqY7Y4OhjDGEJtU5FT2u
y1hSfM9h2VtubczmbJvdX+1CG8ooy8CRwkSw1+1zNU7xplGghuw52AUC92Q2ef2mncLHyvHAMgSd
oiDkNlferYDm4IW/3KRPLu1nCCiA80N8zRysvG3EhFVbIJhGEsnacORl7E8gCk1ILS7dM1j67yxD
h7s8iQ+zo+IrtQgUq4SMsbPYQ9rx/Lt+Tl+LkM4wMmoRqKN0b1Xuuu/oQQerHd8sSrlLp/rCUQyJ
NNaYS2iK3KY59MpEx9MmmvsPYzCWoEhuwt1S77lYDE9Us+3piekGbskmbpYeLXwug90+zbHvr41A
fcToZ1NNSNzM03da4z7wG+3b0rp4Q/gLjRufRSbfjPoulJitW9ycurIoEYh5aPV6vnbt9NEm/m6m
9N4c8KPjv7U3gatPalnZoJNAzO+PHEzOwPige4OQdFaaWVVF/ocyPVpjOBXXYY97fvSHQ2eIfTMp
ilx4ZuHoBqzVcQakRhTaSLc4K0LX2AWjeZXu6FGqdemXgakNgK4HW8MY2bkZDSgq36TS0dFZQkPX
azKon+5oP3DvPuRd8qbt0j35LeGF0byXLug7Nvbfv4g6SetQQTGoND3HTcmDo7StrWbc5Hjzmwgy
MvEF93HI/H5b9a1mhE2q2Fkuvy7JBk5ByAehn561T/RYY68qMnjfU0ahT5W6+OF8OBSJce2Hcd06
iJL+hIhHCo0osOBvanpvJrQrelyXCul/6p5YeB6jzmaPky2+Ty2iTU9T3Li1iSSshuwaLcbIxXc0
XcsxhkfX2Mapq4LgTJ+rPhrtp7GEZ2qf8O838m6CFaVgDoG0wfU/ZcAFvv/+zLA6Tj3qmZOVcyJB
5tDXOzsnP+zsvcPvK0uJ5E5J29q0DCZjy5rmd8OTnLMPnOFX0UXtuhuGaUP62l6xl3m2KkqJc98D
3hSQ+qXw/je7IeaEAaqjDJ099REvwwgLw++NG+O/2OpulrKSbdKCLu494CsqvTfndt4Gcxmveby+
mlhRVoYb3gVe+plhclypPpc7wyTWxV5ZJCkeY5oWVp5MaA4GuC2hCGG50y/eEIWbzpq+hvyjqcbs
SYgvd/ZfszGiXSxhkthXAbhYO8E+qMQ+Da/ZxKCJCpphMxqwmFIAV+FokaFof1mVdQD3valm4e1b
oR7iBcNnbZq8c46yMz9aNMATdICVM83equ26+FDQV6ybYEMMHYe2hZfTZR9RtfsW99k2SDjb1FM1
wmn8Ko3Kv7vvJt//gRm3x4NGcpBQOcpYoIKz2ygGOg30v0q0u8KZTHqFcAAFWAO7xB6u7RhiaDRp
ZHJo4xkjxhCCrf66rcmqmSlNTn0D31JunYwPY9IKp6H1OYxpiIS2nAFQRrgu3bM2FldhrHCZ21Z1
xXbwGTvFi1m28XZ2y1WVkRHC1+Gsh6Qf11gfwF/IILx6TSbQaYaEkIPoNjohXJAU5DONaMIwwQm4
4rI+1Om4Lef0IcmrJcv2VXHWXY1hALKwV2sjHa/lS+i1+4EhF0CiV9+QNSaG9KHxseQ30Q8m1Fgq
nZQSZNwhTua9hC0LGvHBZhb33Ne7eMIfNWZfZcvlIOyK+Wc1rZ2aYYbRj0s/xmYUTLf7iQQV3nST
2q6qcp8qpkbrEE5yogknCEnM2JHdzykfD8x9Fzx1Qwn3zHrFMQ5c3NZo5zvPA0M2FuxZbBIFnD8i
+ani8BPd0A/jpzHIum1i23xA9XviJh+DO3w17VHWfHLkjHcSNopDbiAM+INrnDGYVe76EQxwPjLS
IG2YhMYRf/UhMPNPVVfHscBUSVcMg/RmbcYhE252yqvMdCkJbc2jXArDOFSdzdh4KAtK5srmGtTx
M8ygJxUy6WSF38Xsb9gc3bhH2qB8pHnky2V4xbbSfQt66DkLIhSJoo7LGwLTKRLGr0gzSQddvSvB
5Juqw1LKMh+0wUGb5I+xtbCoGStb2g91CzoDJPKGuSC0lYJxfP17HuRXPDcvmXS3c8BoUQ2vjXYP
fj7+jjQeLKue6JGzfxlj9TQP2bqPo8/etG7eDC7D749zkn/0qZVBYUQ/cpJ803Xpz9GAnuwP4ydA
c3o7ia0oPgcOKvdSIJtyTDhikS5WNNK9kD8/TmVyDCC2+g2phbL9KCrneeAUMBTxDsfgkY6GQ9MD
8VlgQKGxzzKPaAW5FEQ5Cn4Nmw+UqW5SWvGaqMenCn3YcNa8ar3IQ7ZJXx362SnHa24epxCzh3hF
0JKElmgW1+YvZOCH8CgzSOz2yqjrO7seeLCaSQEPaOKmktNd0Va/cFNAZpmOxeAgq4z56+iA+GqX
WHLCvqwl94GF+muSx9zQXOE4UFeOyg6T3I+W+qzhlckeU11ssX8scuKQZX4FDnU27IdUbluDEBV/
e5G0Dz7XVKDWMFpg+tH/Og98sAleF0fvZCD4A2x0XIGHx2kiewspuFiNi6G2qptmReE7WHDHeMpD
TkE6lq+J/ZIkYPAoB60KfnxGg25zw0IMHf+U8FIxMuPpNSQRSzV/hEtGw9H2fLRjE2MXaos/hH8a
RsGt403cnv6xU90Wq1+8scMcXn7xBW5ru5Cg8W4ALO2UcXC7WwUF4QidEbBKhKk1mbZyWD6R7tYs
dRqp6vWx9cM7nTQhp3LsoaT9tpQXXrNeszFFzMmxW+wig6XXou9oRZxiX/emDTYd7gK8qF8QlH5g
/1zVEQlFAEtEFBa7G7ZkNZHFRDylOoQtzAHvJvZPU+ecFYMNYYZob9TIUrLkroPmsRbE3lczDLWt
InPMBhmsawTjgkqpYroY3FYirYjtZBWarEWqzCvlkVYkxn9Zx8aTabiRxz/dMBiw4FbJOiP7Z3Dp
r5wxMdfKI4YgIse90Opij1DMhAHPzMkQ+L1TFin2QB1z4N55CSze5eHedSzCvr8rgHYvKmRCUGN5
EIs7DTYZTZueM+AzDPJdGpiUk6QAwbu+XlGvzR7DQpe05TbM2WnlfWzvGhHdAKcVyOXYboIK8bPC
E+/XAWhQHYbU0JeHuicI4lzn7jc0Lbke5kLxlAOM6IQWPoip2Ax9/zwJ018Zxm0uSdA1HpKE6fnh
NozjVZL7y2AHLlRawMsrE7pTW9poxdhRk9QmtP46mNttnb9OqHB1EDyXVPARMYvekhbfsjPIa8+i
BU1a7CPXfzAr+WwB48TpBdfcrUOxlA3AbOidW9nE9XEKJceWpP9Vh8Fz62oOQw35QOI326EQ9dZs
midyWIrVwPc2HnZ0KnasCUoVQR3aGsQKcw42Z4R6asm5O5mA5wzRTfYidug/SGoEHIvd2gQXBbaQ
eYF+tmCGxAFfFHsUpf7koM7WOWuVO0PC6Sv3EFbFtI3it3oyShgq7ooI9DptKeXt0oiKsow+CXzN
kW++ssGt117p0UqDJsIOJP0NvkKsCvECx6A6Jj6HMMcnSmkGM7THzOW6Jp/fh/UOWtMLxv1mZzv4
T5yJeH0+lBsj0z/Lbk4RAGmL6G0GyuWUMoXm1yZYDTdV/4raT9a2+4qb6TTa2efQ9ptGwLeZDfdD
uvl1DgCjFuR0ezhHcT+/500SQZ/On0aPF2U+Kq9g5UHVr3FNR/KH8IYnfFLOBkC1uS0dBIUAuqSR
zxhRycMSzcrK0QUeMfBWB27MlsvEF03qVuYp2O/mYHlUBiTweWU7WZjA1k39pJF0opGF24s5wJmi
PWWDfjS09wR96sq2AOl/9rfImMnKXChD3ON+AxPTBlBN/wCCAnOI21RLLB8eWnpjpj9DvhmY0J9s
+nSm+s4ztdjgvMmY3JU3EQFAi9l8y302xfdlVv+oh5YrNv1w2O6643iJYCyg/65Lg2S6Q3yTVbl/
SJazgU3dyJTetdmbOzI5DBOXPZdZfc1pzzEl45SC3GXvE7N7hHr3xnRxmzX2phYePRPdn5m3pHfk
lxrTemOW/JaBzDzXXmT/tMlHiCT7zKzNGPiPxYRnGEvf2vOHizDJ69XATbPefazpuAWWSkon2Xpu
QO9R86Pxkm1dNK/s8uQu6hRdIB4gS+J5NafWlWmlz33XvuP5Py2/q3aAFhQEdtD4Wvu9IkjCxILD
1niyeLZGJDp1lJ+D7FoRDPfF9DCYBP+6ZtPqvTv370J4Fz5Jf0g3YsJAGJNDcjz2Kaw+9nbKrb1g
iVyN7EzqwtmSnKGuYzmfAKZYFTNHnXK6s0uWyiizntQ0P0dN/o47Z93a8Wb0oJu55dkeipdUYksv
MaGMRxJIW+zoTMn9qzMA5uHz6gwE3Sy+8r+8Jz5uFu6jbpsfQ4mqNccQPNyOs/Y4rLJC4oLSB3DB
B3uK4pVI8e3XGU9GibZe2jXpgql6dNPurVI1b3fDE0DcMKAQY4T55s4Pbgy22S52jLM/YsduVkVc
PTb+Y24trZThkQzbzg2JybAtXg2V8xp1Yoe39KS7/K6qOxt4qPE85jBf/eGRkmRcfp7PsCasY7yL
8etojJ9MFddp1rTrsg0e7C65mYqWbfrYD2NL62fK3KAxQHMk+JzLXl4Btu3iLvwsUgauIXxAZDKy
FPBnB6v+Liekrt0UV/deyx8IW2fsKsBCqCL1+/hg+sE+H8Sh4JSczZuB5VF2DwGGtJZrxLCmu0ha
+ygOiX+GzyQrGETZu7klJtWUB60NUJ01EC+mLiAadEncVFsbCvIwaDvdk0YEbg3OtH6+HyW0ZhbF
iyiibRblT8uF3xqUdKeoHjzTiv4eTPO6t6tNbXvvsDDOteHfUyWybVr1wqD9nVwmVuHxzAmb5aoy
3yyK+khD/8lx/vOwbh4nbnmm9wEfTj8Y68HKz2w9LlUvj6AR91ljUQ6knwXqQ8n+BU/l/RhF9+R6
fjK+/mhGjLQxmIhQZBgZf+cyJ2rnX4B9bGo2LvSVnVRr/Jqt5rPLsNUK9dKE6O6IEZ956z5Pibs1
DHF02+qVOeaPxX/X6R+mox/l3PxJqvAlz5Nd4iSPzJyPQ0b6bGLQir/Ch9po9nuK8J7dkP4AeNcE
rX8Jkzmwaz/lVFBHTvcbGeYwt7QEJETxzFudNh8Zdz0ktEsXxu/AWT6G1vDWgbQ3feIdkix7mBnB
Qs1E3hT1roKJyMx0rTKftvN4wzPmqNzgRdjWQ8FnYiv1yWsFBxCuQ2xT5BlNJmkuz8/Kyh7i8Zn5
0hc4+/sq+E/uzmPJcSXbsv9Sc1yDFm1dPaAAVWiVETmBRSpoh5Zf/5Z75Ltx61ZZt/X0TWAgGWQm
CcDhfs7eawP/K/KvRU0zzsvwZsVX6TrDTUdzoonr1bIvLeyxlMDgNh8vjja8WlxULjR+dzEQRtEz
zZHAdembKM0zgkfqeSxwBwYTLrAvjuZcOcjKdGk/8AhjwQQPj/BojTRT9H66tdb6djLbc48VXyuJ
4ta4X/rxuUM4OxgTjub5seWegj44hqQPjWtZ933Fqc3o6WAAXXyJgDfvhpr10wP5MwDtt8A18OIO
/cWt5OqrbffFmXS6W0gSDQM44pdALGAJOFkis7yLYBVHbZgANdik1K8YZzRKJR0e/khQtBIFRTpr
QT1Rh2DF0evf2mNxDHrxhKYQtfOCq86BwFw1+16vb0HM7Qfv0cqmk0NyNTKZ6yg2XyFGWYdypgTk
LY+eK6sx00Alrb1dR/s6W8y7QGu+WXNyjNv6kJTrVUQXtVvXG5TAX8shfYAMFCRJtCH5gyy4r1Gw
nGZn/l5pNZ0Uw7zpu/wh2vrr/DwZzftEymDbXU1d95rYyxsohX2ZBy8JYk0gjZvChgO4mOm1TRWc
tsih1mEhaRiCqFMRT9Cbu1SLj7nnlbTG6GygiwFgf5kCanElzei8us7gX0Q5cyRGjD0QWRZmdbnx
CDbHIQjFEdKhBNfUW2E/Gpp0yXnGM92t60CYmM29M2ucI761F+iCLT3fmE+H9Uz5oYYCJIyW04/C
k2PfMef9CRH4EhEBHQRLOBu3LtCbqmhBH8BxTL90U/voOk4YMI2gO0C5PIEdl7Cuq3H1JxSonWDv
GvYv+e/mi3uvW8ElAe2XGNSFWzgqG/kPlrbx6JVOukuTADPA8BAk4syyA05a+myWZtiP1Yu3bY31
2jFwdUYzquEuGQ+F419A9XZb+UfwV74MXsxyL/1pdgl4oNJ9qsz6fkhCL9la0JEq8egjKbGHdZeX
wTdgeHjsLOdBX1fu5Pi7WMCRfJ9RGcbJ27nri7UOh8zpwlrrDl3qb13Mto7WUuRmstOvG5MCc5dr
16jZoV8SUDKR2NJ6420QuZQJ7VM0dbeL5l0vMMrjpD9kRCHZr+NAEXuBUoONL12Ovj+g+n+LZSlz
qn5mk/+NauvJBbpJzR1/s/etCZ5p0RxjLOeR7WPEjyAEuc3J17t3EIAPUZntpyE5+YIKzoB826CV
o3XFDn/6LfOm/EAJb0vW2VdBNw1n33pbFJiA8omfMh/s/cpda+thzdp5tFW3WV8iXUA2QAdKbG2M
OdwrzDc5ZMbd/OqWjUBdT3SB1t1CbiUZPdOhV1THwGR4RDVx7SwJIYsjliftQ9D6P1m1iVTy/6Xa
3L3nVf9vmk3e+FuzGbh/2LaPio7AazKNXJkrLCty//wHIiT7D91FS23LfpbpSi3yb9Gm7fwR2LZO
H8dH/et5FjlMXcWF+M9/2OYfNiYe13PxFVED5l3/539/n/9X/LP67Ujq/vb4X6LQ8f78qy1ID/gM
U9cNopYDqRSV0vS/RKIFeif6KGq0S6alEe7gqN4LTu3tQE4geq381JHMx0nZvbLQhE+0RGeUBa9r
qd0VS+TRh9aXbTZhrBldLzTHNdmQZZPvlwKjnh9Pd/GwKzyiBiK7xnsPaHfVwd9Zgh4yua1hlYBD
BUF1mANn2QxBsqmr8gFI8au1docYIQD1IHEjczCwld4Z8qTWKyCvVkugAWGNsmj8prfeYxBUz7Qd
biZ7/s4sjZkZoKwBGJ4NIteHbU8A5JWTgy5A6nady8xr3cwfqj79ZmUrrFLuQJq7afTuIadtszGb
1NvXg3QHAHZrs2JfmIDpwenVHfdqv8RAMWriV1LgDrDnC5p8UY/7tRvuhhldqll0xBr77S6qfk0J
f5zCI0I7ZT8Pk82yNX/RPGqCwuI7A7Xe5FOHHpGSXD7QyoMt/n017P3STwhNG/OhKUhZc51H/Lyz
NBmDER+Cnd9qX3tnfKob8d4jcOpBdCzYxLO2xX+N9SKvQMTO7TNEEXQ2OIBWxn0HHeMWlux2iN1r
TZqLjPlFz0bozA2+uqkkr5Kvm/MrdCyykcqMd8hUqm1tsjKt0+QIrN2llttTzfZX9L3GkF+tTFm3
vjSLaGb6zkphBCuTUq3zc6btYEqcW5qkj/YAjYjPCPOBHMAhTdvdRO/YtOoM8WecbzJNu4lydFyp
M3+DMX6lJTjz4RWnYYDpJH2o3e/67F5PdTGde34EcA3zwzIjXF3gRQbfMH9dcF7p23qInpx5vUs4
1uA3CL1Lx5ODJB3zTeNBSc65k+fZvjUWirJF8jxYk39M2v46r836UpN5Xfl2t0+K4WisTh6OHhNy
p+tIoAE3M3Y5p3JmfClBMEKdUe2V/Mol8zYEn1/biGwSygJOl9xYo1EzIeEOk4zitfQliwcWgdBf
bC//Uud1sUWYA/bPM15yIb4v47UeiGuzzEM/p13T2Kukf3loseaw7qvHanIf1hJWIMhSbO7TuY31
XeeWA5Xm6M516C6IG0+LJXnCeVi9at421dFZA+YJJEjtde6EVpVfsL4YW6u38uvPTeemCj2SUk6N
A+41ueCCnpZXeouQkmht+v1POkVIEHwh0zrRty5N+VzXHCIUp3u6dFtjtd8aWbfpE+RiAjXKri6Q
IY/WfdGP2AZ0rJspFe9mbLOdWMZd0DI5dXr6R2QWI3VAd0rM+Pqx9/mc1rCWlIk5RPaozWDjFFV7
ndyTg/F+tv3X3y/S+ObsKZEPD/bnvrbWpE8NACQ/XvvLx5XcQu0aPC15RvCMJpz1nJgfj/KWn2lv
pLTQLZP0CHOW8WdN6XnwDUHb2Mxxzv6Qfvd0Vpf1oDfg9mMUOQsVXIAnW48MsGOCu5oWHJGI5zqo
+nMMqP1jb7Lqu2XJKW3/+ZT6i6w1b9I59cLPv2cJ8vudC/eSHYzucqNVboWiAZt9bcGjWj3z0KYS
YKCeg+BeY//iT9RG4Eo7xTQ//3zm869SwotJ1a4oe+i2QX+Gd358Uq8+Tz0xptlDHAAp9cFVb5yx
euwgJ4dgFuynqdQuywLcLM/eWa17tCsYbnzrjWpHtNJSCZrUPzSV19wZck43QYW5INc6DE2fXaax
eiJ2p70eMN0fXUPcKBYG2o6YLotIT1CaBLMlZEnrO1LSB8TVlD+p7lHOCi1J9pyb7AZvAfKKZXwC
eFntxViBr/JWsolWEPutZzZHM66eO6mS9Sz9SqvBmfZZ7e2LNNv3CUielXIN1QJ/6ZAXrK/Ms1m1
aW8rIYWUGdv1MM9Zf1Pl3Sk39QoYfvfedIZ31MjqPZZL9c2eLSprTpMck270n9Mg2pYueFuEau6+
1vzypPnxW7MMP0UydA+uHlV35khmPU1TT+uHJyAf6XmtxN0QzbDc576iKpfvyyV5KLMkCrXOJeA4
cUGFe/rr2LPWyOPGP+cBN9zOGHbJj6Ge2xszucdmVYdTGdBbXMh3gx2f7RYxQEIj0mxHBZDLmKDQ
MUbMbZOxcXCRUdvyOsukGTtp0f0f1WN/3GbWGJzmydfLo1IdqQ2a+NtxpGvPbAICdgpdagMDkPxi
YI0UhkZCY+2u44r0vNE4FdnZncHrbXPfEud1SMEmzgHaHvDFZ7UB7AI2KJAn4+fjpdbNQz0sh2Sm
HbQ157am8swGgIU/1rQXs/bsyvy0ucNZoGniVNM9OdNqac7tn3vquc+H3lq/4EFH/eXxGXinamQ5
3N03i4BUwFyBlDAvojIEAUS9atdVhrbImvFEphZBojBTa/iupwKux1ltHMPyEdHJx8RZA1u0nC+u
S37CIuMYHenBtIEtGPi7zqzd+zNtDw7Mnw+JSYcjGnuEWvjuSG9bG7rzxy7rsfasHmuTPe6zvP5u
K5O+y6o84/fkjORnKCJRkOC6EHI2rf62l6qpasFSEGQjSXLyuAK0YXBM5K5Tl+4B2kyojnJCZiG/
cH0EniPOn0d50BpxhkgtzmpPvVAs+U+UBOhYKAueKxZXHxt1Inw+VHsA+olTrufk47hTEkMwKTep
PA3UuYD5jNkLsKY4LN3mWR1721hp76tdg3kDVQ6te6Vv7eyRztUnPf3WoRU5RzLrMY9xwalfdJU/
mdr0+C32g6C/8vmc+r3jrCNzZe4Jctchmf650XR+4s+Hak89t7pvTZX1J7+f6Pio31SdbmoPuaeL
yAo/kTrfPjef5+DniegVNBi5sA4j9ke+UeHf5oJ0Fl9yGdQG7T3HRSN5BNevhDWkNYjhtPk5EePy
+9h9XKN6xTJe7eJSZmjDdP954LwYKBtTlvT3gfw8higzmcF7AwoTDtqortmPK/dj38nq715mEr4r
j87nIVJH7G/PeSIYQf0RAvR5tbopUZCuOnbqalavmFoS7Rv6o0YBgObj4m07fgH1uMs8rrsUFc+J
ad8mhQ/PZSgvGXUpJSjiP/Y+nzNi44AXlWY1DmIKY2QCD2LreN186AyiJ23JCVKvffyBfK6KMXOP
zuDt6G50Z4wM3dn7c+9vz2kkBOwIxrY3tu+v8t4I6McrUgqyRG5diFM7mGrgGFnpqD0RJLiUg/ar
OoSGHFA+j2hpR4xp6nGdCvfYZdrHJaguyapLEn0fx0CIUSb4e7qDMaZVn+H0Y5y9CWQSvdq3JM9n
WjNaTfKSdDtKNEZXJHt1iF2KfL/fhCjtHqV8G6oDTZCRm0Px4WpVm8jnnk8MQsTJO9BSJ3VQ0HK3
ebc60n953PkuvdBCZ+IpZs65jyMsD3MtB25dPVmOvYakMQv1P4dnR/J/1EO1pzbq0KvnSMoDfNkE
x8/hsohWlJtq5PzY5fPfCFfFUZF3dhjIm0wpz1p3ydGL+eorzNYsv5h6zYzbda/+YjaYHx3VrnqJ
edjv96qHsamjDDBdDd5snSTfyKUrD7H8SiNGOViW7H1u/tNzQsMhs/n8m7iUP81/+oiZtcq+XJNf
6mMK9b4o1ol9t9LDX972n977t+dAj+IQ64AgpX/+D/XCe/cmIsbV31Zzv3W7qkYO0/8wJnk7EgaX
D6kYvzdjx93p87kJvxbzReJGdBp6B/hzF2gb5cFy5bFQb4sX8AuUAfkY9Wb15N8+Rj38y3tAou6d
zLrCgQwCsLW+EEBEUVj+2x8f9/G3I4xrjji/hmGR56peVxvSwPjX1KvjaoP84ETR7Jphgoom013y
pEEQJc106tx6gaheifY4ynBXBUpKCZ1NiX49rPIaNeRmVjd3ArIYdUhJz8/rIxEJ5FdlzBIU0ydO
XP4zcVS+tjBV9pG8IrBGRPAiJnot4AUijG+019JIXC1a1EIq4gpECvN7ox76auRVT9JkNxguaOoq
us3HRg3barfuLU4hf+nv8dj24WQNP0q7bvcqslbZ0RSuRz201R0hE89kGCCpZIG3s+XIg8FC8LNF
yPP4Luop9YXUJs4M9zCSaQaGYa6PCj2WyFlCKm+NfkCDI5B3v1jOLUgeCKSKlV20bPl2mMWyTfyU
sU+RhDBpwYGS85WuL5MzPM9VDqBOob85E5adAXzhuZMbtWc44w6r6XCENSUnLvyp2oMsQJk4Wo+D
HLgVyS2fTE7BT7IbhBaKSoiB7N4BQZDK6ZQnp1Ol6diMktFrr6BkilSm4GUfe7pDZh8mqdICF5HJ
7+k3XXtWe/gt0K2tw3XWOJTgTdl74BKXX1xt3IHmlIicYVPLSQUFWL63LidmFWt5/BqJtmIcjMpd
hnflPCVaCNLHPazFFCMillfjosV3jVPNAIDlUGqQKozamvFU7UboPmWT7qoJ4vW0OmAvdepZC8RQ
dgd5oxaUqg8C7acl5+CTnISpPY4R94XPJ4mJ0nZDC3RWIZc+N6WfeYe186h98+XUxpFziB4q9rbv
IkokNhCrWdPu1aeNckqh9j43sZwX9kb3BeKwv1efUah7l9qFiQ/6y87yrdWOzrG3WYxdojEejgkN
TkfOwdUGoEpzTgj9sDKcbHoOTIJCCq9qFWoDv2/eI3lo1NnmByUuLvUYqTO7CSaYrVZb7+ZoXkhC
R2qpTj61SakREjEi4l8U+xqiSMiD2jjYtlakV6emFvM5iKf5rOs2sN/Px/RlyXAlaE4lX2dZPyG4
lcZZo0GF9ZGHnaYkLPmO+C5EM55pJJF2GLFRD//tuazdavixIZldjaaobhvU0TcAVexNZ+6Z11Ao
GtMNVjSyOUpi8HpXexx9LBMpXNAwMV14fkElDiB4ImStJeQ7OoL7VvfXO6N8WHThkYpSgzNvHutu
9S8o8Z9WOyLbNkXT11vum2ksyZU0KLfVqt8Ng1FdFbBhIv+a6XZ2PSy6dZmJuTdg7GemFBgZC5RG
ePiFj2SJau6Ljy78lI816KfRe4DqL6swvbUZdQ9cHYXKGWzVsY3We5hi6bHpvP5ST+PVaLnRcQJ5
qqEwDDHHziQhaNeDx/Jj6bLm6HooTrQJNSzMVToqXXEjIgN+RtCJg71wRruNO5wQOx+DGB1c3IDu
BIdzlaWDRil4+TJZQAQnbyLiypvIddbmKjRxYJ16k8AW6SRuMxS6am/Im5+dVYJSa7r6ykrUJLck
4EWbCQykzrlda6lSG9pROuCMs4g9h4RAhIlOYac3RQFYH2BrFRJng0MdeYllV8eM5u9RIIRfR4/+
D55ta0j9cDGJBDC8AH+L0KcDkVpExS4rOaytLIPEcBnptWxbbw6JMRquTJ9YnLEGMGTZZrbFJIus
Dc6gRWZL6NF/3iTUZmywfZQK751agz5p9QeCz/bYRZ3b0qJDnlYX0CHAppfkMBS0smmSkTPZgzOz
5gDy+fijMvD9Azr06TjuiCR5clBtXEd1mh1tZ3medRNDQkZS4iyl+3Wygischq+VPbe4joxi21JZ
XzL9m9tRxBXjD4RmxMKtOhX+4LjOKSRId7gmlAWxhzWZYUu8wdVaZA+Na7QHDHR9GEkPs3Bm/b6D
PthOZHyuujCJfgfv53OnIF6NDKaeKOeCuFNiICCCNzg8HA04gYb82wO6syF3gBiYslqv4iUGCMnU
P7QWAuFqkpi25RzTVUXgWxz7kdYsU1hSCrKfuhEnoGmoceoGUY5dAl3GI33SAkhFqYl/uAZSsykW
I7lB+kv8TOrh/7QqMh0I696kfvOzd+R806I9mbPAxAtc7Ya842ZvxtzNe72nAgGzzOr7Y4wmKMJA
vrMqvCpRauytBsYcXeJpKzr/NtLLC2nR+VXj90e9qMtTThZTjWiEvAOr/6D2/I9tulmYNv5vTben
n0L87LqfP2mwiT7tl9OPf/7D+njX746bb/zhOiz3PdOwVcsNSsnvjlug/2EZjuW5MIw8S3JS/uy4
We4frk8LBEgA1UzVVvvvjptl/xH4lhsEdOMkzc///8Ok6P+GSfFN+EMGKHfDcvUAYMu/dty8pSWw
eHLEKTE8batmKyqlfbKt/tTrL2qyVFnodrYrfmfAsRUe6z+nUeplrVwoBqnpk3qsZlNqT20+Z1hi
QJMyDwVZH3R51KxE4WL1OGZxoh5/7PpWezKLgGwnFw09N3hUmKyrPDlpUXtqM6jiAG6UJdQa61ZW
mc6GKuep3SmqghUhPs+q2XFuZ9T2DDhtm0p24OFgYEKcNDi0IL3MGXEK6d0vDghRSug1Dgnsaf16
mZiMzqSUnMHhkKawombbzKYwEAKKS7py/yq7Bg9bQBMMIVmYJ/E7+lbSrub6uTUI+etz77t2a9n6
G8SE5GYxs7OTzFqY22t0TFg34GiykQjU4M308W4irG1fLFO1XUBsMrlod/idN8UQW/RrmM/h5Mdx
FKdHB5hrGs/ppe+9EMBjtNNF8lq31mWZY6jyvmVs7AonR1zQhLKG+7noDinz1i2ViWalETA958mY
hCWJOsMECV2f6tDEMAfy/6mbEG+T1cJqjpjlUszgp8vyHicwYWVoYYhtqIHnBo9+bIzMXk3uYob/
CqB0U9ftjHcN9eiiw68Yyd6D1qcdAZdl+xTazLZiOh9OLbIeWMT7Hl1Dpa/PWvIw9dlbwapMpOC/
bQLomBsbu5xpLg03skW9wMbSjcSLfC1SFTyUmrHzWHqGfdTTVrYW4GsMdgjNRmPBCzbFwOxk+tTN
s8S/xhE3H23b+KUJzd2J1CTYrajvrLxt7s387IytR3dJ69FG1JtY9+yQ3mqLhMm0d8IwBhSq64MX
dEiPOsT1i68d0iK4xD3F2LllqjZY85uZgg7MK0nNNfyGibv7bZKf4i7X4OdfBT6EY52ilGQB/BVs
bBrCtdyqC2V97ArSHxZzvtMF3U7mUggP00lG+Nnf496F422Bfyw8TpsIMjbgABNvXnsAwl1se9OF
c5Mf2hL+vKZPD4EuTbxN1IVT43Pnixepjg3npAc2mvs5zSRiUXpCEPQxDXESnVZsdnXrosmlH7CL
7gMzPzn+uBP+OBKW4Dya6fitGAh+W9bqvu91OB8rqkqiAlAf6GENZ/CUYMsm9AAgUY1JlRYsrabu
QbQTvo453VYz1F/NcXbYMLkQ+6NwRUcPGc/8jP8qrxvjglrsqdWxDFLjvujrsbHtH6kp6dt56Rzd
Sr9i8qGU5clmTknj8S0ywMlh3sTDlO711CXVAKDeTjQLmSJAaqwlwHpEFkTavlJoi+kmHNTazCC9
KsqFfTGIYMYROoVGT1OoqmbKPXgyhRQasUDagwA8pCtFIdoohKC3B0BBAZCd+r4C51Mvy2s3BUwr
bMvcL7aOhwTJ73awAKaBaOhOQARKw/2ae6jSjDB19N3UlF/dLgB8QHUd2OzobwjgYUbg/USQ1x9d
3105HMggbdOudsBKvxScZkfPAoYQT7hXVtYkmtDRQScTLnWaTsG1YescnnITjFIR5IhDpqM8TwJS
fBGLZQcwx9B2J+NHs5ziEvtWjBnYoPqAjTbBrc6lAcQATIC4deU/UjXlYUXbeUg8OveRfi2tk1tr
bp27Qbd/FDCoqhiBQzrfzWPa3yC4WLZj28aQkh6jOYhfOk+yz5d0PiLpP7WcYzohYuEqMemJKUOx
0ng5jCjSV8R6TkAOyDTq382cR6Uev8fatk1t5mI5Nh7JlylhD0bJwxJHGkwqRs5Rx3njwGsCPhh3
NWdjYi2MHmQ12u6LNaNUIP1HbOY4JkMCoBBCbVncISRKE0TlIF2q9uvUICNFQwCfi1JvAxoCh8Qo
EDk50+Lux8n/SXKVDWB4KY5LwHVen0DOo8d06esQYyX8tnx17F9a2ZD9qhED1JPzHIEFRtn2y6+E
ec6j8ai1xnCMp+JpLkm8mbFKQfonlokpvUs2EtgK0ZEBo0Wn1WDcHH7UDYgPYqpeqF2Nuzk3NCaA
EwQlEZh7zuoxNBmmatsAKLucPBZLPgsvLRq2ACW67YSljFNYm8j8w0tGOPKIRuIbnhM+x+qdC3Iw
oCVfx7H5arFw2dgG0nOyi5HZYNOjQSO+YW9+n5ewxrO/HbQZW1GN+VMH8Z00HbN/4lsMDLwiL06e
Gb21lT6d/GTgLpOAtCiTg+MA0bV74W0Lay2OGqKdQ0srenJsHZHJWt5pNCGxQNoE1JvSyUMKKXBv
2oZ9ew7mS2dwSVJRJTEqye6h74/b7qWFaBJqzEEIkyX1YbIW9DvzjLW6ATnvoFzN0NZVzTaHuXIr
JOCjypOnpuRetJoTYCKdLJZcMGhM+S8nHqmHTlbBOnFBUqQP5qmD81Efg3G5rgdm5T6tZHctvgCh
IaOvQVNke3L+In6JwNW2gYN4VSSYmwQ3lbhbboFsPbVu14e5my1XI4HaTBuaLe0e+yE20n2mrc6F
6umFcfomdYHbOlbz0ga1e1h090bLQqqO80Hr9Ns0axPMOg0hYLAutp3AeOXa7oOmOcfAYcErKjOU
0xf6aiQbx+Ulg+buQXXnynnVJV6gqUFit5DfA4mAV5uciUTeZf7eMx9qaPGaxMaTVMT0YXTwzUuo
fAaYpZSY+VIC5yu5sWDQ01bOdjqrxVni6Z2cQX3Ni/uE7vUW++BXihjlvkbXN8eOdaCyDNqayE7p
QnCedInBT6LlTZdg/Am2u6ZY+cjEiQnxxTtrQ4JFJS5izBVdH84+CNqRqHSZIe8ib62dI+uXDTXH
JoyCH5GE9TtGBJMGVSkeCxAyzCeOk6Z9Y8zvQgS7t3E/OmEMNoZ6rG1t3Smg++fa3LNkUEDbEBlg
LxAXCqKqzHSRCk58pDmJ1sQM9AQwOCS76HL8zjDPf3QBTUE6AGWjB0s2FiaV1ICEALs49czdZFEX
zq0HQEU0bmSTRPV64Y/EJyHDCaTKpOwroA8Y2LuDKz1AJCh4FtVG1dei5PpkUTLF1ZxeK1yFZxHB
QATBOXYTJ5xIZ5gtKBWLDGygkgIJPyuwGcAcUK1AilcNMBb/QXQ9bsT0cUleMM+i9B6wTqn/jktK
BOdJcvKCkuAIGSFhkCWRyFAJRB9bIbFGyLDTLTZ75oQBIRQa+OqPnvjCTDocZo1ovdw5lYOCutgb
1eCJ6WNgGiDkwiDtonG0fp+T73gijn3byEgMtzEiTMHIevuUwAxdRmck5L58dNpUk62MvtrkbGQr
k2VW7/GOiwTC6kPZW2DNad+Biu1CAFbEs9Oa7IoIVvJQbnLP7o9Y8vcrgoSwb91XX0LuO+o2uyRA
59TKMIBK192955dfy5QO6FogAZA1ZY95VA/ewInJzB4fy8z/OaWMF4le4WAwwJmaxTlorOeZ1Xje
5E9po5lUUySYpJMG/AyGekp5dpXc/IACOT9DhP1oqpmbczkZcfGyBgOmDXxpcRm8Mg9MUC5lV5Ug
1Duv4BOb488RzhJxb+cozqGo6cmvfi4uxlBZ51p/qkFunuLeWs40IW57LONh4nYOdTSQwUO1EMBQ
6d6W7KFmw2mEySveC505mF7X3k7M+b3WOA2W83Hv+Hpz/Og1FxURVeMok5C65VQGD0SiIv+Wmyn+
Xnj+QuTGSlBAI14sIJwlya9GcIByAj3SAlMDtx36oNMdLBZuNi4tWpT1GzOKYOOUDDaevevht1EH
BZfclqu/i2fx3DDYhi4A+JoolzRtHscJg081eONF88lxWH3jtAxHby20c5f278weXooGspvmdheo
1pARiXVAq6bDDTmTTK5vkJ80u4GS+HmglJM2VH07Z5j32DmzTV0W5pnkeu/kVV8Qwsz7grH846K2
p/LebEwccFIJkslWL0W05gynPyfHzFtILayM0Bu/eoD/TlFNUa/UtXYbD8VVMePZyVwtYFgh24Jm
Gle3DxOLFSHGcsowRIvgVG2DGPFXCf0tza/TaErPy13pFMN26vk4z4qfqiV2wz7rk8tAmM2pp/qP
ORYXhZuVYZB4L7EHzSzxVsk94yRxmosrqOWisRZFyr891PamHxBjxsQSbaoueAHtyXxBNkzUab4k
YF0YeJAsum8eUe1JXuMLWuqrzDSA95IVa7XrhVwyJkIOlqR6bXcKrNHqTKk9UsI3sg+VF+Mpsb+W
Aie3WZUEg/q/FK9DbXRdqicjx7rHhMM5KteuxF/93hT18DJW3RxOAJc+nm9cDENWMtZ7tSEtpgU8
Ss1S1001Sd+v9JE/dSqU2gzgBc27Y61gDVL05Ri8ZKC30+9KWTdPUeCfi5VUMZBFhEVQknBLuw+T
AlxFoTVj2H9JGYwQWOn2OQUK8bFHyikSiobRmvuQ2ORO1+KRpOssNJzNOEA0aAPTcOxINkGIwbLS
bu5gQyQH3W284wrhx2uC4DzK1z436rkio3MYa3O9h3HKO6syOrtZ9oDJzQvnpcpRHd6bEp4Xi2j5
blNX2S6yRppVyDM3lRvcNFocHxJX584ceNGub2gFYnrrkRrIwMi8ep1k+xHPCLliFdkTRqr/rCnG
w+scqBWUuY91oWgxJsNLumcp9t8iIdnaiuRd0kiY7WZNv57VRsfDehQk71kIPRk2KqaxUiCpNpKo
aWnkV8vb2ufTJhY7h2toKXHo6XKzDvWT6O0APQfSryW13yOyBUMjMqfL6nFSZbQe9ivnKPG7JP2t
+XQR7ljCHBckmhBJTFIUiV6BANKDAzwygUgHs87dJcHgnpT2ndqUmv5NH6pHp/cIwQqM5yawIOG7
0T5tA5CCWXqpWgcBhtnXh7YzUVo69oHwroOnNet1wpkHBz0WOys37Cs98zqyyV5y6udvs3hA5CQG
WPjMvuJdgin23R4HOHKF012iNbonIc17rGumBrq/rQFVHDq6eXdRkDKuJsWPvtUOUTDSFa4HpLGE
LO0gey57aHcVVEFM4kNiXRwPY3WOgRrIRwUYx/y6EjDo58HwBmxdJqdvqjqzvnR1ZpLoFekb5H7V
JdcJixFxvp2yDpW1r88nx3Z+9kPxlOhlcITLhTfHIjB3YnlG8Pz8QDzGaRXiPSJd7LtoUPa405fF
LC2sby6c1gyInhmbyXnyR9S08XxD1PYPPfCJCyDafFOB5adWmI2XqQpOTm9616PeV2FQLlBK/Cm4
SutvxlRYl/p2Lkr7gRWIiW21BIWbBrCVGRGrZa1PGRrvXVwbkrg14BKPK5JmXEFpH40QGXCgjRvR
HPOoba8IWIyuYjt7cKb3hdyHr6Y9Q5LowRDO1hM8+Xf/SxEbuBt9WLNt7xhPgB1IAweMMSPj3NSJ
WK56ehfhqgXOwVu64CqpcqJRup6soRK8TwzKakzmc107xm6s8+XgWb/aRKwn18mmw8p0hAUIye9F
Fz1V68IsVmeCkXn2fN103bIH+Qhu2p++FVra3Tqi+5Kg6t4q/ZySdA1B7O2oWjIPlM1uTTYilzQv
kSh3IZHdGA3wg28xLupnvOeEGLUD3Bwte1JPMRdazndNEQzUtdgsyzCes8kiZ89c9R3+vPY8yvpt
LzcanYUAyVruB3j4AJZR+OcELAy9wkQeP+fDoJ3bEaxVbCXhp/JmMds7VvUoK2Uz2VRF19p0n/u5
AUAk9Qxqo7SLvtuEID/gi8o7TpPcdQh5T+p1S2oEOqV5EAlzhVIn9tY1Cb3fKoWtkiqpjTnDF4k4
fXUd/fZAMHi5UcQqNemhqQOGU37zwsgKJL/Gi1rpVCxrvDIhOXYmD3TmRHEN44fR+MkBRt0JZzey
DbcOLmYM47QaKRgGlFWw5VFuWUBt1zEHb5wLl1lugFhgZkXZDAcuGLEBjcD4od0R7mltobIZUJ4h
Odqz+3NcQCsttn8h68qg/Ce1KtMATPEhiWHSEdCOmBM8RhblT+5qZSxeqB6nElJjRUa+q6vmNmv4
t8aGQBkO111sxtF+jFyAccsUXXO20nmFjc+qx9wlAEnpzPprcuv3+5r01UNF5zH2C1wvUgcFLmVH
5Pt/cXdey60rW5b9ItxAJkwCr/QUSZES5V8QkvYWvPf4+hrgqb773FMV0dGv/aKgkSeRuXKtOcdk
qfEvraEuUWeiPYzJoi6l3KtIPcZ+9ENTC5OXdhcPiPoDjN/g5gI0uN1zHIG/Mkt/PTptDDqEnkHF
S7CoNMw14Qib2anFuKmi5yQ0fhNIknE4whvT+8En5/gzGWLb2I3p9NRes6nIppc0F1keu81QskWj
i/MWvEqxMHbICSCmabBqYTAMTBEh9LlCspY7I6L9kH+2mkoykmpYgY0xz92shdk7xxhY3qqd1BeJ
iXBQkmNajj0jDf58d3q1enUXxetSDvG5dBN6dHDoV0UNVwaGbkGTd8VPpriJbb66ndewaToQyxZv
CU+8DgIBKMUr+ach3euaPMukNIoj9ABam1okzgw2V6nUeIM6IRNemr3CZCm3JdG1BpVW7JYnm15p
whxw0Onp9m6JGpw2ulGlH3D4rJ1MSWLUEyaSzXQvama1hgNLsNGuNPqv69Jj/lKIt66m7TuXsYTh
6pyuF5HEJpRO4RsMaPlYF/zZdRnRPW9SGs6Ug2HiXzkIRMapYUZJVzy41lOhLU2PHQ+FxzIr0idb
+idFTYzsIjgN8wtdjmZ5VNFyyAFumLb8VqUzbVTzkhGhvUjgUzH6ebHMWqyD1iTdqElOvaIV4tqA
qGg3Y1Z24OlD9mPLEBHnObWvAyF3jNpPhMHRLdNib0kAvFMNr20Uqj329yfHSTbCHt1VwZrFrlYh
b7JWAH2RSBgDsfaOIHKaGM0AmOCOENhHKRkIhJ3rrXW/X0/CPhExvqhroHdJWlR3aQ3II4UjHHvI
DjR8X7ISa52pie5BtR1tLOejVtII6GFfWXHHgLZZmj6jnpToDkawvzW3+WXIACNLXix9LU8ojN/9
4BK04OlGH2eJxA6vUx4QMYQu08NO7VgE8vKzjyI1SKKB8K2QWmDVnYj2aXQWFTCDWvVhVebP8J0x
JVwkfnbSRt06pn7wmkXfnFQDmndNvEYUTzZcstJtyZENY0aI/H9y6VqZ2gYbfvFUm7xB1HQtLd3h
vGSQA2hmh5YY77bhSuttbznZb5Hoe9oDBoTpEVw5Qc6rFqpfEUOZLvJx05FsyA4MeMXXDbgCtFlm
5rSVRjA13nJiN1cRDCSzkV+hAaOo7JG4BFP+kqW0ytFCx4tQgBFoq3zTDAOlMt3EbBRPDLDLatz4
Htdc0ZpPXuhWO2/mTuTxU2y25GtFU0aAEcVPSsRoEOH3lsRU+IKJfGEhx4e7uzSYnCxF+ahojPRU
PTVpXBs7g4EJVTo2GQ+FxW7K8o44Hu0RXF5zDUz5mo/uexYXA123wN02LOl1YN9jxPrxI6QNY+8b
C5x68wEtYmaUsRsFVFCRT9JcPTOcVELtUY/BHWrWVQY3RNu3PX1jF9PV2jZyyCy5hSFauP6CjS0i
tEX7qrH9kgC/KkQNMmIWS6sBI51T4ZNS3Zb645uLfRVUOi9jNszAScnhOtCWSp6N9NAJrrQyekZV
gY0XEjvYaYYVtS9eVNKEmGqc/eRgqc0QaITD3MAD12Dm1TF2J1BzyYaa5lwjbqwSMO+6EdR8mxOB
swX/iPhaFsaPrDAvMzLhvQPGQEET9wK33adlcgqesKexGh5IvGMCVNr8G1y+RRcU5cnT+kWtJR9Y
2ChWwuaVIYK1LA15jmgOwlLSDiXx7gtzAn9nEFGRJM0ZmB+BFt2UwuXM1WaCawOvrDClBrd5U1WB
TURthmUK/rpWljmscfe78YATB1Nhn/xo2nfzBVXTI/I0cCIuEP+y4DhgFVwi7BM1ljcmNiwu1iyJ
qAfOoGNbcwbS1dqxAT5nHjBZm5lDkS1Bhn7Q3fwuUWhuCE5bDP1eCVd/CnPFOAjrpDEXib7xHY7N
IR5zfc9as5qGdG/rs3FI+Wvnl9qKLMXYkOG80qK5ZdTRYwfiGeg6icjRJxO2chM2QC7o3lsrU4uu
VR7bIDnjx27kLaYPDOwyLmlMkRBskoK0zTgj/oFsySdT5XdpWkUbpyTMA4X3owoKfQWxpOLqClhU
lZNvsKyGeP4n5kZ3fqU2+ENwwo6zjo1yvRzI8fXFW5nADkoktKCyE6eQAWefZJ/md2Qlxr0sALG2
VQi9Kjf3+ISWU69IUzZsexFkdb4GRW4vWqf+YY0hW1VXzjIbukPjM10YWDO2oqPzGkztGtLFF1TZ
g5oYBePJpdsDvMKDhCPm1mHemXnibBsYelvvJrb79wc1iz5vssg/T9we+3NXm0SDJnMWDpZZLTBn
IgvMboLVv8lY6SKUkL+8guzP2VTCzvbfgsK/fX7lSebfafJc3L789jl/u/nXt5u/fT43E2zJ5SFm
ASQMpLOYxMQUjydvH25f++dueNPS3rSLf57+61v/uX+79deDYw/w1RcTS7UXgVv6t8zyJnrsrQhR
2u1HCzsQu5Tk2EXqy2d9QqitQChCs2u+aYqNu7YpYtxsTr7LqK7XRWR/o0nfdd0rMershgZJDWOQ
EyGBJYdo6wg230eQsEwHSh0d2YKOlxMdq1mA6vYgh/7HzaxM67vS4YCDRO7jppS8iXVvH6KbPeh2
8y/d7u1mIN2SMc/86ta6iu5Si34vjJh8ViHx4N+ev30/dZNb3p5K5p92u3X7YEu0gX99p78eNAkx
QR5N5cwe/Ofz/vxaf32vP/f/t8/53x4ztcbZq3p7U4xas0S0p9UIknU0/tKT3gTLN+ny7dk/IuY/
d2+P3b7B7dafT/7H1/7j7u3z0paolcjgtajm4cg/xOB/tNR/U4jfHjSKijPHn+fzWX8d3hTktwdv
92+37JLTT+vsbwnPVctbmnk1UwQvV0j1bjdvT90+gNigRabt/3z5P37E7a6ho4e8Sav+/xWPCfP/
Ih4bPuv/FI7dvuL/oBqMf1GjkULDIYQwLEP9yddCGPYv25BS6Y6Qt4StvwvHTNc2XVQWIKz+Qzgm
rX/h5rNMouaw3zqu/v+EaqAdhDzt73GyQiBmRzSjJAo1G1nonL/1N1SD3mhaV+bshmZUdTu77q5l
VyP79alOckX97UKWkR5xEz67kDuNcFtdmkNIKkc+RSbIYL0pB8TnbCyHoZmVflZk69L1ULsCz1mg
d0+uCTnKcIMHZpJXnM9HwGZMfidr6XVBS8SI+Rxrdr6MdVkfMZJ/ZnBDNSqNksylIQTAJdi/Q3En
IgYfhJzvKooMsOuvU0a6hhlkRzTXEepui3ZlfQ/w3lnmWc+RxB1QeJTARFso+1k9bXsn3uDKO8i2
8Vf+NDFb/wZCDj4glmrRVwqSAxZgJeSqz0NqHQH0We0BaeoLoqmKtRNP21a0Lyk94wlsCn9YttW0
8Kl2OQT2yqRFQGTYVPbNgkYcYaL+CDQg3The/VE6YtNW5rG90UllsIfkTE/K6FV3J/COdWrklFem
h7zX+AUklvei8+UJcLd+UBFNx/keNlp5ut0SlW3sE10/EVkp7ieOubQuQ0JNSHXirzDrI3gO5u2a
YSPYmcSKMYp2zqzcv3hwgi95qW2zvJ+O08gGUyU04pg+6xd/stCos2r9dbfNvfIymotYD92NIccA
mhZ2bNXRYM1VZzIG6oJTl3uvvpdpZ8hoHOx86nulOd759gHAm3YuZH7tjK/UHRQaCNWAY05sGEs+
EZpArLaFmfKYXpWg0HiVo5Ak16WRgsue4jpfGVZuUH5LjiUF4aZLMu8lEb2xc+yp2I7VCDGT7vvB
6gZ1BKBTscqRahsmXXAZKhXeh31CSkqbONgr23ZZ6XLYJn12IRFVO9kxgPN6DIPt6If1qlVWc80q
y3xg8N65TENE9axrOR/0D9+YvOvtjsTqYPZ5d1EWDrk+sp+71FncAlOoOpODodMFg3UYvU0FMD6O
hPQxa+NtyOvxyTOalw4jx1fUp2D3J9N86KBJ3eVlNoAf1XtklnpL/4CsFM3Xfpe2xht4KO67UpiE
lDv5Wseac+eC+H6StnHv2hjHSSYlHqmSVxDh4y+nTPd+z3AAvi7dGUjl73nPJU6+bxUzfQVbYT8G
OOo/BMJ5zj25gzibKhzVXLCpe5tU2aybsFVDUS55nR/A0XbLMHasD2fy9wUTzS/a7UsPKYk7NP1z
rfJpF8zKSKc26rd4IiTVs+WZPlCLMpFMuUGzyOHjrPYCghdYM4TBtTPLi9LYwL9l+TrHMZ51e7kV
kBiWkakcfBXt+Kpq8TrGWn6pTZo3QwVNxvEsqJN13f1KPzVReI8x5jWkQeUhSTv3vh4QU/nCdrfJ
EDrEK6Fio/lePAU2DKeIH53UOAbotHSE1VT1nd3JZ1eaJ2aw/meqheWi8s3pkgt9PAVxgDI7RWLp
cLEdOHepu8GBzJgk7nDNtX64ZlLuWovMtb7O0FPOj/cByX9NOIr17TPAm7lAZUF7oKpYYkgdH2JU
/A+W2fSnLAzv/jzEaxljUwgPoW0ziBiy4lUvDFRcTq7B3efuiMaQlrfHb5UyTOi75JW4qbMHPuAB
0Vv8PBJXZ8f9h03X54SNI3uqs+Q+zGr/fLs3+D3p5QGWDtrEzB2hpLECUVqmo3+kZa2/ItwCCmNZ
T+PQt5fKcl8stJzAKBK4cDJ5aPCXkN2OJsiGGo+vKz2Z1ZCcNBowudFy3vElQ5WCMcbBk0+mNLDF
hI7a5MqzroVpV4sx8crfHOhbhg3HrlQEl2uFi0cizk4ZR4ozrx/Ht64L6Od7GfDF/MU3tfqqZSI9
tGyXq9QDiqzAhewK2zj76CB/OY44O4mufQ/0mex9ovzxVTMz6651Z//6fHeVd4G5qtpS7qvaBJ04
twQDEb+aruty6kH4xanDeQOOBsuct9eCib+BaNjP30gHM1T1hlfIO2CeLpHeNT+dxvUkbXEu+rR7
sTWiIfVQpPuq8wCkuTVuDl/zAF9aM9+b8brXKLVyutK8VGOdLTudS7jMHIa9bpqturbydrYZFC8K
zNYyBRZzGMLs3ssLlwg4VG+Br/w7fuXoWVkJ9XMyvknPBXts+uE11fP2wenSRYiM8Vr2Jmu1Zxc7
8uSSo4yaY1w63YVkAoSVTtS+VpZGfyPH8Uta2vNQV/3SVFm9L8oQBFtV0ifW+YtuzzJqUbFGRZBO
e9/XW2/BWHe6WHb7IPyJYJTbY/NdUMv5ukj1F9JampMzf7jd6jN+n76zgnUzwDgclOQMOt8ieADl
LWaaFd0b0iV8dt8hY3nSq9peOSFZkqGUBR0s+qapm5YX4rl3Kq5/sGyKrdu1BHSYAHrxU7IN2sld
mHmMI5Eb4ugw0Ri7zs5ApbHkjQ/Ju3w3bNHv49DfBYlO0yQP4SFGbOw9kmpZKe9YwCASWRPdS3ps
1SVFTfKgscouWh+yimb/FhMFkcmmsE31aYT3XJeHbmbw2KF+7b0wWorIE7vJ8BghO5W7yeNibxjl
u++mW6Kn5Hro4n5n9dUXi/C0GEvNPfsjuTKgFF9LFUenzhw+zRIgTIsqi+RUxoAxA81ivIYdoGvZ
ATbFMcKPRS1M4l5D9Pq3GqOnKSIncGR0qAW0UqrhQVikBNRV+YOdhIDuSl8xom9owokL3UwG4bL7
ZQzjPqkG8uWYhG4azSoXuYnnCv8ffiYTYBcaWfDgRC3ridwoeyg3fVh4hGNGq8Itvv0avgBX6wsU
WCLlCRe0DPT0frp2Q/fFKOW3SLVTo/R7TfeGZWu+O0Ww7YXzQAYyMo2k/61aRbuxhEDEsf3Zb+uX
WFnbGj/Btmzhhxfj77ioacAk2rJthlfLK74hsnRLF2AhpYYyerHSR33VMIPug+DBn3II8Ru917u1
13kfORmLi+wXlBDezE27JHAVRFjr0TquBDEaxDL19C8tRsDLLvRnJWuEUdh6KBhblMk3Qr63yUQs
l3TbbCRiGlXR0RPJXTnjGCdLvOaNfkWt8YhU3oU7wfWk//SEH/Xjizca60Jy3PUtaJjand81Z29i
VAc6incTEQQgxLrLUDtL5KhYyQPtsTO0zxnrpfv6vqaxFGn2blRkOrMSLxw5PKEhQqNKtjuW+xxZ
XjvjSiZC4CErdckjaqknGU7pCv3N7JwsV1z9qIsdmgvkkWwcySVZRftSWvXCgHWP2oUr27ARhZCo
Y5bPRJouGpe9nsDOojyX83CtCuoj9RNxF5yqUQIuBjHQY+9dRJV9vcIPh/dMAnz2SvTL6ly7kKsq
A89d5h1kya257A4BxK9T/w3sa3afuN27SssD2WHfWaMX21obn3Sux1VT9RH/RmOXyunYFyUtwpIL
0dXFkoPYrI8aL2JEH2pEcbZsHOJZgQAT7tNexzg9pDpI9szRq+VoIM33KrHhrY6jyyHAcvL1Fz0n
Rl5XtMJcI1yXVvQ+lQY+r4S/u3ZIUwfkM7mSfljdvdSp8Y4ZDdWNsN6RIt8bLQOe0QEbNJIKZ3KN
GFr53RUhbdYWuaP9rFL3QzniK3J+sQNcGHrzqxYEVTB3xND146TjF3Oao2xgGetZWhFS2V7i2urZ
J+1VqBHIZjgvozB/d4R1jGF5NAs8Tqhv0zw9mlmwt2pecuIWvgMrfCC8BrGQVXwKoEzkzI1sX+i1
dfaiLiw+gK6Bpy+drWMNuzwIThTMbww350Yw1Dz73inchwSSNVkpc9DO8K47QMyBW5gw/iiNUI1X
wS9c28wXeAMChkYCmNebro2qBe3ecxXbUI+QvViAc2iOqWSVO/XFy5Cu9VXGm2TCE20wX+u1/qKJ
6BIV5oelkw3J/mtrxEXlw0QTuW6hTpq7sjMIQSUdEnl8VKWXrvOKLTND1AUAY6s0Pft2y5IV0Ikm
p0hrA38Fkpe20ocZIwDDM/O7dXpiIbB31ihzgWYGkectKRqIIJjseGf04blOJAFvors4xFWCO4X6
2u5zTWHJ6US5TGC2ZUN4assO5nMjxNYO/ZUwS303loCXtfwT6V+7N5kVAGXTrHvO+3T3iop6I5dU
S5yPhcP/wCW59GRGgN/cOrioyqNtXf3EYw0YqiO1xUg2HkzIb/8xujqtcbXdLHyKc+PV89jaUclr
K83r7zqrTjdUWfXecnlLZW6LTF9mZ7NsICOYRA0S3YuOdQSiTPBctSLEIGBS25+YM+qPWvIU4mRZ
SKswV4kBpLDtyJsrCfEZWU38bhhXpRvemWNA9qbteMuyi6ytNqBQb9HmB01IZ9nJzioekTq7CM/x
IB9iXrWDxl/KQHI/Gp2/LvTkrGm9XJWWc+57p0YUkW7syAVxZ1bMC+HIMfVpAVZpw4ddqXbPOXFv
wd8lgMlJd0DY38Mol3dVyik+q/VfoqkQriUaYwEXjltBbDcF8bghFLR8q8GTNBV8JA7+Vya9s/vL
/pSG0S/9nLXvA1OoicrZnHaNw7nZ5sVflAZixjxUD8HoMezKnGVZOY+QTzhMVMaLLm22yyoBrgqZ
x2+cM/GhD6PHAo85+VS3WrfOIs+hJ0p6rb6ij96g8TA5oBej9lzjydc6N1xVbvhmJUArK6s/9Zn+
A1cwYSsLs10Rp/5alCYHa9/d1C0ii8pGk4G3YCZU/Pv+7UHDtV9jOan17fE+hQtj1+P//Lzb05Ee
3nEaK7e3L61IqMpDmhH/+Ja3J3WPitAc9OPtW94e6kuMCyUcx4n+8NIz/OwA5wTfD0r8Jfz72rD2
fZXfRyONpKz/HaQUs82ovw2StWVfa2S0Sa3Z53VzNpsKdK1E5d2gQGrtNwtXUlxMv1U0/i4NnB0t
+veaeFmj739PMZylPA+e2MQOabAs3WZAVzXb/glDItJV/h4JzEQDt6oKccrHEO3jr2liQpUQVASW
RxzLgqiFEGkDk1V9qUhaWdZOIVg5UdlBZm3uuhGF3e3WlBBD1fWlWspWtbu214Ef8eTtQ9A06Wbq
recyhu/VgadEAmbfEfG763oTMVOhUKwjwxlk45IHRKSobsJTZMREy13C8wRdjjL5dr/gjH9XtGRn
JA+5JXQka+jlGNX0C49u0gh7+i62E/IELaqzSaaviTkFm0nNtkisOLT8o4/JwU7cGb486J2B2Wr+
IP99y6b/RynlcxEPpNE5HYYwZhWLTEbXZA59q417TVm/pE0PTr820n9Jev9Qx+mKaNsTdohvdB/P
CnEZ2UKWHO5Te9XH6RH3/VpqKIMFUq5oOhmizxe2KY++Vq5Npm6y1Vdh3m2Jq+A8s0pI8PR4b3BI
mZGkxNgx/5mdPoTvxhjMHm6q6xFqnq3Wjat9lMJnZ1AZsEL3VzE6+7BGjkCJYBHAsqg8zITJQyus
g8pmQdQD6GikNSQ2EqMGiAfHPUBTtDP0/ijx0YCjsCvb4ENM+skomUDVk9/NYE+6KVVDs0G/OJlb
roLHLJbezmj7exer6EIzKaSSzVSbB4JibdKRY6044tHapgNCprYU7PvyLL3oHM9hWUPU2ouKcJ6O
AzWj1Zg/U/EOzsrkKW9pXObJncUpykmexpFJM1q/V6F1WxDonC9ATMizqSrS6pLmy3MYG1WRZ63A
5FxktDf0BluHUfzEBamfaKid0akPsmlJ5KUj4IAq6wY3vy9Y+BcDVQvSzr3MhnGRFF2xJzBlPTgF
Itv2WKbec17Y+gqaBYIlhW+8OI9m5mwr8330vCvB8XN4SHCXR5fWQmDa1IVaQt6wqBsF4s9mm2aY
B/GebPo8ffVaZz0IA+F6GNBhDcKnwty2qZqVUJwCKDh46xPbU1TXiXJ/4biNXFY2o/vaHJ/Rd7OO
dBUGi/I9oO3gTAQuO9UirepvM1d3DbYWBDzRd5SnDvZHKtZ47FeyP5lx8jF4bXVn1Lw5M78iW6nY
Ec8cEBqO/zj3gl/jaLT3oUn1CEJgiNnGEsd9jWKG/l7bPkXE/yi7hT+S9UxZw2XUJL97u34VJirw
ePpuEPeibIqZ1ErFyuD1WGmuiawkxK8WNc5A0JWuwdDB/GYGIA7HVgIctg56SFRF+Jgq/YxKeJE1
40PnF9peNG+mWe+05rVVIW6cYt235V5PzMcoI9VBV+K+R5CxBIk6K/mtn0ozCJjw1kBhz3k5LqjQ
TwlcxsVkjAY9FJIFut/lBEk8uhiifEXyUKA1gRyvZza+RJsVzbIaNCLB0e08/70t8m9hx3uj1o6D
2Z49/wUsxIPRUYU4xBkVjvcg0M6vfEoRkITXstZfTSs6EId69SWA4ASPWBIfJgSCdaXwV1R7s8k/
43IkfiaE75AbSMmbuH0PTBfd3mR+eZENsJ4Ek2Vq5U9BEF/TqfgJWCjkVP4U6HgQfTwkc1CiEseh
BhOSZ19TOHx5LApCpD+OK05NC1JRqY8xKj5aAm9Yp1a1mcEVzun9dyJPN0imlyqeELSQNfVemUO0
c6fpqXbEFdmx6ZmwZ7VnbG4PieN8FAQDLuvZ1ttjbuYXnE7OAOl5fG7Txtn4IyPquVQl6P2n0Ros
3OgHDM+AJxh+tr44my5zPkTKCzFmm3xSG8hWqLsm/8TWt6Hb9pCghNGsb8kWVuDs4x38boj7lurN
HrP7fOoJHvQfEGY/2iZF2USnGBKSY5Uru48v2E16/hTtPBAcWlvoDl3zFAqMkaGhrmVkR8tq3FuA
7un4OnSnxXuvu48BmArfCeVaURvqc2JaX+I1VAl/LiG7/LeJQ1/KkQo6Wds+Bc+UDw/zv7hNiyc3
cdF0siLEdrCRTfCtcS6bKcmUOfwJAcNnks2hrqyIKMIHFbnPchCn3uZORm51NYGssclR3VtJenHC
7662xpMZBnhILO0tCZN3A64+RysA1FP8UvmQ7PrnPssFXxaebxdSk/DWL34oPp7TEJunP+C0bNDc
QPEubaLq+tGl265JuVTEp9A70xajPrxi8Yc+5lGza0QR0ZFim4ynkxSci+BmMB7je3VkrfOOYUcv
l8hOqm3Q6l9eAOQsDi5hL75wyrDIu+XFFw3XPTKwMS+4KiX/wCqigz0ftzHpoET0xdEuYLOI2L3n
1d/jjwuXDnmaC23ATuybtI1m/KjvWLuRvWMJnB2ot/VslfbHYAGSUeLZC2hwdP0PNe5Lm1wt7F2b
cIQt1JOTznsLnJFBGihjJ/aV0IHWREoldeQIE51sHg59P1Zv6yi7nE08jI9+wc9P2q7dINtiQ5Xy
C+pnCevsLhot72S17XOfAB6t9fJ+Ql25a3CyYGk7yAQTf2Jz0J41BCnmG1qu1KU1zSfdWQSdYOg2
LRHO5hgwJKPDzI/o0In3SXyin3kZGcEs0hghqDuvkGX9jpvj0zaAVTl9sLbTThydhDo0cYgw4a1S
LYbcalhHm9Xgsbd2Q0bfXZpI5SYEMk2NakWBoEH3YrfQxyu07AxEcI3Q4IYTHeF5LxokwyRSXZQW
2Ohbm7n1SuRfEziIZZRYRGHwTEbCwIpVEbLkvk6gsYy++W5LxyQ8cBq55vyzStyHWtIlbYxrUw6v
heHedz6zjKTU3ujYWnpGGHiQZzvcdNB0CauWGRtaGI5fYTDuwonYO455P5M94UfqOLMy51uOgwTi
q9gIejdCSma5ey/8om2vuIQA2JjkgBvyvZ67KWwbvwZHX5up4oUL4ng9FcvOF+pxYdeIAjHKvQRm
u84bfoEu0MkAqegq40dbizT3jxpmUBTp3ULk83SzI6qmTI1tiS100wj3m/Lm2Z845daTtvLbqaMm
GX+GoPlOK3PThIra1Q3lwhNIxzxvo2ckrWGufxEu56e2Pg8pASfegTRJ3B95f9bywFi13Wzsb138
KPGzIhpzEawollrzXtnlcOh0MroSfFdH1K8cH1AUvuiFJBCo9901EzaM7/WnOdmkv3VEjnvdKRtM
RI0OkTZNMNBeqzcsz+PKIrKKqQ0HrBrMhTY86XEBLYM1z805oMUBTmq3+DQl46TA3zfpQBOr++0U
OmF6nJtEJBe9SJ+HPh43YYm8twuijWWDZYj1aZ2L8X7M698Z7jrQyMbGpM8vihfRMJe2Q0UzLwy/
isNQp3C6O+DXmPSt6GynxAXFo/O7rR36/8z1shmnrc0rQGoygu7X/GrpJi3TatF1KZDMDKli4eNG
ki5EZv7jld99Zu0YgmBau2I2DRutjsidONNaPXCgfQq8/pOwYLUYG2dtkOq+bXTjvUrVuPWa1l92
Q/VRJ/S3REg0ZTCgGccgxuYkiAILV5anFxD4WPkMjWwfaOvdEJg01aN1zDRlLT22dEp2yH4KzBxI
CUrQxNlBpb4bW2tYpd0Mf7B/9abOCUaBCGkNYol1Ya8idPordM6/SkZmyz6LnhTRzAtJJ2BZkbW5
QA5e8ZMlE4EVSBRSULT6wyLuBcsLhTHxc2tXOeFSVNMLtiCPtQdiX++gcrQzZ1y1+vDdKh6yyCFy
WpBKznDnM3lZ0Rjj0eGxsdqJ3HRkBkF+6Nx6N8vIFx5RJUshKuAKiOALqSFFzadHnCLeahQTXPYy
a9bSsdNVH+qzqIBi0nr1lPFgDnAHvJAuoSNwXajsPfdhE7QvbURIX5C74w7DrTgYFWJCVW5IeKW2
fVIFct+OBeYunWCUNXITMtYnWSzhSmbyZOwipVkLzTd17CGdgQGXTaawq5H9R/wOOfwtg4GN1rU2
VY6wBxZGnyb7eByPQV/3uzSZiFcw7X3vssVFWbWnln7IW4Y9UR+cNINpQ5gM+zCGh6Un+t5PBIJR
hzLENk10qtNycGtvq7UxKm8j3GQ1JYJZDRsH7iUbTIPy3OZAPtXaW14pPHVeDOxmVZf5gTztYan7
NFSMyhFrTNfyrks6TNPxxFqUY0sZm/EL9sZ0SvQOQ3uOAjp9hHozLUticbw2HhjScmEAxsnzKD5m
Xnj12p7CA6YK7dk5rsDCbABGIQziTcR0ctFU7SPn2E2r6y6GZCa1XaaSuy7Lt1N4V8vsYmUMFgrO
2QvNSR77zndfPcCKIQ4rS/tFd249NfY26ZB1j2wzplufPQklBeNCuOXnfeJZZNUkVbZB870cwHNv
jC77ItV4ldeRDw9EscZqRrMe6YiYfnRvgYZgC30slL3vwO6trKYFbWKSChnZ1JsePv8lX0WzTX2j
/8lwbqUxqzq+fcEeZeeQ/XLpMXSg49Mzj/SV+Mo0vz60hXYuCVhH3vfsjDDCPC+Jz1q0tKpkU/An
7fzcDzDlqANBKGT5+LRDkEbsCftYIjma4CCkl7GdjoYKkxXDnYXe1Je0ihl1kLwgsPOwO5C8oLrG
Z7jEialS03qKg6vhZMay9IkiInKElEvPZ5SoGc+lmz92QYObBrwAq5jxHHrlZjJndBxDxz0ZFbjS
XeT89Pw3ep0CHsmmS6LdI8qDSyhpGMTaPaIClB8zUn7q6EtwhkO8EwJ6nLTPMoienTca+odEe+nN
cW8AG1/1vmUvpcvWo/82enKrmjoh5gK2Mb0gJg4trgrAAAUKIeQND12Hw9+NeSUnY6BydVJ7bdok
dTONfu2kw/gtMzaY1UrELdOOiO6HbgQfF/gu2ZspABYjtx36SM79bDbf1DrVnsyCU1ol6l6LFbH3
FiIoA/qQ176HqIe2I7FmvM09GhUnQNDvdAc5iTSkedtyGcvWWXCiIFWpCv6LsPNabhXYou0XUUUO
r5JQsCU5xxfKYZsMDTRN+Po70L51fO6uU3VfXLZsRUOzeq05xwyZfNjnQmEWJicHFvLeK0uc+QyX
NdwnivhIk042l9tr5KnGWnTq061tbeXYDWZG9craLphPYovq/GadeRk5G5buh2XQn8qdH6nN0Caw
yOHzjDn1b96rXVCQmtZQxvYpWyqa8o0FToWZJV49k9noQpUMjZwV2wFO0yoa346LLL6JoulsVYiq
M8AUowAblfcoOZGa7G2v+4mNjDZX/oN+3d8sCmhfuVboNukVMm10EdAIE/tzSoebwNGuTCMLowk7
s5+qJ1lnDxkZPvzLMgy7w9PEuzGVfJ/SD+lIIOXoUELU9ZvE9ZDKVlUR1pPOoa6AqORldi+t0t2V
6H+gPOHMDDYV/zW2++VDbo8SzCAmdFV7oErr/NtMmPLobv0YkeWDbOKtZ/xONgkLUdAQqJUleypp
3Zs9RNdwNol2/WFQ9Yy4l6Wc56dri3W8f/aM8dRNfrSNJtp1g0JFXtXgVdLiw50wjWSueQ1E9Dty
Kypaan/qW/9RubsExOW2zgYCOppzEEjy4NKE/Ju4DyOauOuhNrudn3ffuTHkbD6pgAvda+76xr6G
KhiEpcy3jadFeObMByn3ZETnDAp1MI9J9MJgqt3SrOB/I4kArgnlyjs8RCUXT5uOxjodARf5ngzr
5bLkJyPrPiQYruNo6rOdKFUXalwxnZH9pHDRm9dl94dRHEHmFsKruGKIRJ+umoICyK21ZC/AAmfY
RUfTXruKA46HZmXIOnvXXrteQ6fDDh60pHAQX3TfSLvYROGCWJnuJHeTZeGO64C2OSZUhpRi0zCe
Z137buPRvupEfWj1IL/3j6T5jUl13cV4NevMpd8ZP7jWH7fIuts6m+9iUj/W8ASiMRnP47ziFGHH
1RG6aYHRwX86A8XB/zCX6lRLKFC+BR8vhRO9alwJz6KrX8Ao6K8gGO5by/msnfw1Lslht7NJ37Kq
Ke/eocG6s8iSIGcEQwxbf6ZhlXRObskCmdskliPi3egebI7Y8XGovuTdPIIYgFqiO81njQXiqhQk
tUX9rRSWZGGgxKx7Gj6i1YhNlWITx84ukUgkp07EYdPYq0orzhF804OhpunG8DKYrMB1orQlRWnW
b2gc0MPO5l1L7GfDYqwnfQNKF4ZQmg764m3nor4kIsVDR4E9dMc6zaLvpGTENjYCZ0Ww09yogPXS
iY1uamHfjMOG5shudKIzgHGuWRaHga+y8zS5D0YdWfd2UR+CgeTcMTYeUmZR+1EnNmvCIVU7rkG+
K1EBDPavDD8gJcoEdTcaTwYdQsdW8zaPdG1B+BhXpuV/ZDh51wQUF1uM5gwPMVrUhmLXAtDOsHvJ
+Y71A31Xfh3o6bMxdwn5qfKjg6wK4qqAc4JlbWrpkEWJ3GE669ZGYaNZA2+wcmAbHNCB6Cwl7+R6
ge8bKm3L7J2YpZQxEN+RcJvqt11TwowB9zn3xYdyGuOGSPFwKD8j3cmfi6i4Swvr0ynIKBIl4KAC
10gbhXkTbPtkuC84FFDUypaQ8WX3qxEb6uIVly9a0wdh6lbbyAPTVdSms2u4Luui/Qb5Q2Ea4HK3
pbgZpMmVUl0NtSBGGXoB6xS7qSp5GTKN1ddC2lcG0W5cdpzfqS+rs52mb6LmulzSrgaYBRWgy69K
Duq95dtgoTVmKg219VAvUcOhZ1E+TURpW2yG4VCtXYHRUq+ZYqTyNTLbNAxy+daZbbSOaOHh2JB/
hlYUxNkSQRSQyLIBkIJTo6JA7gcspZ63LTWO13noCQtHSFLoLS/WrIJ1DLyN158xhvCuBYuNt4QM
q0Z/0anuNx5WeT0m7LdZ2sR2jU22ryWJO4HE7+ZO9JwclPtJP2Fk4n5ZHl1NDnmGWUdIrOmUa7OG
MiZMS63bWau2Oqp8JJ1JE8bW9NHK8kfmo0Ao5d3WcNh3bjA720Lw5whXnvOUEnCYq+d+4HOzLXIi
C49ocb2hx2vOJJKJ4VFXgBOaDaHTE8HrPjKEzsnXjKgO2N5H3qidXAdLEoK+sLcv39FPQaz5/7/N
ZPf+f2MULneelkf4fRhBKbR2weBW10ZWNevLI17+RjT/yV+gj+8TiPKfZ4xygQbv8nM6Jfzqcof/
+vb38f/+BjYFhrPD78v951X8fZF/n5HrXTeH/31LDM574zXAiq7d1uL4WN715dn/vpDLs5k4Gcr9
7xMLLaeEuPxpk7tLAMZyr78Pfvn291Eu3+neSBSD4iA9BOo9XpAgftnVB3jE5kEuGQvGkjF1+Q7v
2YIc/39u8+cl/OX3bzJEVnTV/vOXl+/iZaX+va0Dz4ixh6yx5fa/j3D57d87/z7X7/3+eRgHxgeI
zdhYGy599DDtDYO6Ib75fSGNqTGBuDzWf31bdxyrJAbwvJcHh+uMTX90nvLykseRA4Dwe+BiS1bA
5Uu2UGSS5cs/t/3+ePmukt7Ry6tg+8/tl/tfbrs8yO+PM1Uoex8gz5ff/v7i98l+b7v8SUEjiw78
8tL+eazLbf88zOXHQDaAqzonWdMB2f0+3t+3e/n58lBVL7J5/c/D/P2j//Wwl/vkc3AVdL3YuUtg
WldRlhk24XGXH70IpqyzfPnnR32UxGL88+tBh5rqb7Ng6bjoMM4ud/r98s9teq2IER5hzv0+wz9P
83vff57qf/2dEUS8pt/HQl9IINXVfLn5cgdbEHbw9539PsB//f6fJ7n8+O+vtaAU+ynrw//5Efw+
7O/r+J8Pc/nDf/7mcluCgiwcPLADKQ5idL7ICC/RNNUgGX3gvG7lbSyHdPt3uRisZ80BDQbTxRRP
l9WgpoV3RQpefbCt3AM1tnQfShy+uUZLkS2ba2nLRQxmgmF8SFwHO6a/7fWEDOnaWb6jW9fabLFd
EZLy4ex4z2czp3Wm++WjHrX6PkiyXT6qx6ZPaTlqtDQ9InhWIyHhqBfirYjUTWfUJzIZUJb11Mxd
Od1OQn2D1N/kCXoCK5PsPZjD0gMklruYJrh7xCwQzBDtSkP/Dorx0RBBvk0aRBHlWCMuap0VFOE0
NEuqpDg/lXWTrFqsibhnRHJ0UUGd4mUOU1sdU5DyXBpoARhiO5sAzsq1TinMFF1gn5XRnWj6w6hP
HuzQWScXhEDhmfQuy2W7OnovlCZsbSRBlkNHoWP6mJ5TULotUFZNlWz1+Uw3NXsVdno3tgnMjpmP
Fka47CgHkYLifdGH+cmyi0MlxAmVLj7ljuzGgaCweoIL0Ks0dLi2U6Eck5iJFDDgeMOOvd501WFK
+iNdCfYYGW1ATYdbGGcGtnymAJG00+3Q8Nk50tpHfpI8kkwOed/ENh/53UawMe/86SZX40/n8cH4
Knhjps54VAWA3nMC1goeZ0GvGAKIIrOzo6n0BNFTxr6lTV4a9ZNFFJC6TkUwzo6/i+aVpwm5lybj
b6314S+7fNI27XTRDXZIbfxMLTluu0av14Xsvr30towXryda2xW9oCrfWdo03ZtLpA8wBSrzYl6T
SPbeqSAJGd+Xe8Jic4QICemHszHsbFlsfTQaoWnzxmN0jTAE78bFcA+pQz+OM5rPGCsA8Uj8owkp
TDAtM4PEAx/7OmMDziVpsrNPtB8ZlfOmHU/LEWRmrjwVyfyHETZlcsd4oLHfpeZF59rsv5rSHNcm
p98aGaBajRNSuSTxxNrWM5v9lHdkTDFsWrwhBO+NG8ibW8vOtd2c6+id5cRQpGS2iPLlJUpzxPzk
WaJZU6gHDV4wz+WiJNtUclZEwKjpqu0ddHTatoy76G4y4EA2/ifRnjbw5vhjUtpW+mChBoO6zLBO
9BOS66TCyhUk3/iQwXxACgqNcX4NmgmLvb03tD9eAKPNTK30YBl6uSRT380ywsQ+FTBn1eNkQCcA
bN37VN+1Ruc1V6BttPwrb4x+OzcUxjQexVbznwGewbPNCNFoi6onFqeiF6LVx5lTej3Igaa4YdzE
BDeGJdPXXv9wGpuyB584oO+HLm+eENMX64BOpRuIN0OqMzO0cu1bckt26XOtR8Chu4zOOEB/mjSK
/YYxEmwR1xHyKcYdmZfsHVvTqZMNCJT2M7yqxsa2VhTskbqy0TdVRsqgb8ShDpfWsBBcFsX0Ag7n
I4qblqlx/Z3Nr7MJfNBDHaqnCbN788lvkif869V1lUp43tdAvXVXBR9y7P0N7SqgHTBUawpyNzJ/
CP/bSN19ywbnjC7zBW//EVhlvC4NkMc6+js521m4wBOk6I4kcxIGXE27PEncVTpXyX76dNVORcVj
XvXvRl8xF5LTrZ1pZBjjGXTpJGKSYO22GYQ1sImMqqfB2g6bmGOCIJIedVz2QS45+h+BEAabxUGM
WLCwaTVryR4x0anZPfw+HYkWYtuWTnSHGkWGQwS4ZhkhuyOZFlXPQqDRcSiK1wHa38YIikUZTzui
68oXQdji2pHTpoCnuYHZOG/cVqchMzIRQ2UfQk54djPzTo1Lc/pFuUx9mzTHSokgIjW/ay3/LlPz
q2twa9NwXfc6sSq9V+KY6SnXyiiH4ICQxgfTs0qm+NVApTCW6DqHqX7Qs+bcdNBHQFqJnkZnR8PK
HHjBibkNOqx3ujTbcNTcJQRb3DC3IkTOtTeWF7NvjcdDDVCQ/0iVu2KLXoT2qISTnxkHEqZuvM7D
PFTU5zKnsWV5h6ZxP7pUhPVo38LWKze2XuwTw2tWcSTlpieJeev6wxWks1XsLjwCrrphb2Xo2mHw
bVyN2Q3ivgl9QzVuIkv78hsGfJEad1ZqMRkY0Ch5AHHH9pHsRfgppb2rbXPnzMMpT6qnatS3tlEg
RE+Qh0xN8ZYS2VJr9Wug16TTrePEXzmiuUcD/Ahe8XlaaCp22z1CFfmqR/fFrNHV0Bom43HrxuMJ
HqWX03A1OqSshuueaoGMpu6YpNYMZVybnNUIhUrq7oYUfkWKUu2Nqf17EBePruiPo+usMn1A4Frs
O7t4y0eOiUx2W7OnNrDUMZkREYFRD/WWphY5z7cptH+r5fzMkdMWe3bdqA8LZn3p4CKxrycSlZ33
SY7vccdM0CuQhPo1bYKUiW+Zfw1e+mQ14xuE4D8ZQ1oVW5C700Nvl4/MV5nI6fW9wFXapxrT8dzg
i5U82DOClHpOVQiDqYcsMe/sIP7o/O4Q99hy6G4SxV4i/ZDen87u5o3kCgsrHQlDZTN+0pFbaPYA
8FyvCBnHIySruzwGDWMgjAgxRe1GyEpvZZctDTKiokfG9JjU4rU22fUqSbk2a+Z1U/Tsl6MFpOWZ
+0VH3YioWgmPcGjnSy8xHunDa8+LOujiJRU5/KapeA5ItmHle0jbiCSD3uOjj8+GoExwzJ3Mhv1Y
R9tuDzB7CynPYZFAKpFiuVoNjAnfk4nBYO+Jc+ov6gXZhXo3uZsxOOZ1/VD0cFwZCmFS4ewd/OhP
UcBXzgfASWP7girkaAbytveLtdcPd0LG7w4RUMwhaENlQ/HmBQH6A8ye626mqWXZ9IZnjo0FWUWy
DWVDawxUNCOkDf3IKbmz+2k+gGqM6vKMNwC1DWYgPDOcLv2LK2nLERo8woGpb4qMBgkuHz5NGz2n
VYILdYs/YjGulLIYkF73TymN+H2bMFVB0OPhWsBjgO68itU10q0EHk/0jg1mw5Jrbl3CnrxOnaw2
OMlagHKK0NIXKZ4vRuuWhq4AC3WZo071Y09bWbNDk9/iQ/b4GD0PB0GJymrTmx553XjY6bMwWS0f
0FMLjjnETGioV07XpvdShTJy5SMXOCrJu+BbH/v+CL14DazD2fuRfNTsid1c0L+j+V1Nk5Zil+3f
2y7YxspnqpFO/BbJXEGTpmUqUtQ1mQu6xslDEdagCWxixmfM+hCkljnkDOUfCM18Ib+IkDmkOUqg
A6c2BpyFrxPQTZYebfxYKh5uxiDjcGnSe4PlZ9P1nGtRlDMmbI5xWv94XUp73GBcnltPUeefEZx8
GiOqlLntKL0xCUVEMjHuPfUxVFaKxZgmmwriMyXIKmudk5nmz9Taz75ribUDAASZ7vhFV4phi6/G
sx9wqXGnDYTMj1ikXM3dO42UWLifDdLthrNjIJiB3q2jSqZNbkGSm08N5hb2NovTH7UNbHnt1AYx
Sg6xzcY4PDn1EBombO+p1Li2euyD3f4WGyrDXi2/teiNM3P9pCVW7Riz3TTNzBRzThRBSCsL4ufG
8KsnFESf7JSbtZM3yF4NJv4eB432Y0bmR1rnh8hlOpgmhHLZ51LoIJ4SxMRFSSE6O5CnutxfB5hy
stk5tX3wSLjjH0Y7VmAf0zEKkbwThYHAEqtRKFW8kOtsRCTN29hmV301388WzRkl3htbQ60aIBqD
uvIkbCSjo4iefPIVVo0eU3diykcriwHcR8uhgxBAnMJ4Zd6D8ifU1fnI+jJZKfK87Ng1t7Y1PZo6
5qWMMzDhE87tNF4kZ38cBCWbAg4Me8SECMPUHd/BzDH3eSo8ztKyHJqwNPic7ME+x2N5gv+OM871
Tcqx7tTlzosGY4BILL4o9Wp215qxdfWRMYCjPdg18QI22zEWqRpjoI8PdHr2F+/uQBRbnrOwadY1
KKc3lVifxIRO28hUD2Clw0kasKziAtpiS0XoBBz9tTYFIYUJuL8kp6CyuFgg6atz68diXLFyx/4P
Q+3LuknkgWOuSTe8S1HXr5LG2+QBs3uNnKiV55gfju//SZkvYRWsD5Y57NVkBkwejPvGCZBOGQGi
YrBhek6AKncI0xTyLgKs/ejnDMZJxzIQRXqG8qkDMrE2AiQ8iDvgkjWHNpLXGgJFKDWwtgrxlBXV
KdHdK9XCXKqpnwcZMIM3zGblFovlL9us6m4+0wp4Ffb3hCRJlHMGAQsxmdX1d141vHnd8JWWcj8z
1HZN4x19J+g/a8jXFdi4aGyx9c0DAwEOHmE/qNy76xmGrqasPCkcSxozylWdBW+Zg/4E/dNjJO97
W2cQytYdzC4sYR3oLkOlU+HYR9tg8pnHMnTJJNu0uncj2HUowBIkuei3gT08mUp70oO+2sbJdI/D
TW1AG9yVhO0olUWQKedXP7gn2ZaYcrP0gNcthgWy6AODAnMJr9tkZr2ZBucK2dhKtf1Oegn6IVzP
xVODA5SYzGjPMbluRWKFY0YcOHI7/hSiWqiZLp3nKwLEELl3+PxiogWDHu8pDP+h0V+1orgCLGru
onHa1WO0rVWB6aXxeiRV8itpwHE61oH6Ak84BcaSj0FVye5ruNHzA5W0c9AW5YlKAxQyyuVpSM8o
Agi9VvBaNRYaPD/7nrzkNZFJCKaUGA7VW+ssMBFdTS+1nRZhZBJGYvqrSgFm63C1uBmjPbt/zSsm
7BHTzk2U8V8L3BYtTDDgdjSwcHp7/ixbxFdu/jSOXL2dGkGrgKO3Vq5cB34noPT1FSKh4Mquv0Xk
xas8EWcZJ1srd1JMr+O1yE0wrRFI3Kxn04YeuZFf6TA95ajYQJ8GwarhjA8DDQyWFXAqDUN3rqZt
ACB6ItAEracEU5bHjELrCFZVFNqFEvBkXQYDEb2QNP2uo+Koe2ia2II5bOsdsZrTbp+MtSTdrfNW
bW1+DxamjuIJHnS1Q/j27qFm8WZ4cVNAapslvmtmQFuvLr5JtPygoh62DbDCOUao2vBlCYpYjfp8
0ybB3oPd2r9zKpIsUX2kZrQ1HfUDkuUcBfi8UtYow2vDUnnPgTFeT62GkqNhF1+Tn6FaG10Z0z+P
6VUemDttaYUnYjoWji7JAq/6bYqA0WXYTA7U8Mw5ihrEEIhcBtsNW2JeuN8KWGC8AV52IIvyCQ+q
tkmZ/j3bJtqRoYnuZPIdjC+Nb72gn3n0yp5qE+qKg85i3UVRukLUgSIJLaXHboGCl3MTzW7d7JrW
3VpvOmEmjWE9j2Wv8YG29zUf3qoarDutyKeNtK1XBffDiOE/ktWHRLII4iMWgsd4dvfGonuz46Sj
FCb7BMGIzx4WkyL+rt4q6cPhelTmbZDEd+IPC28EInNorCOJo3eFzU7NbcGuZwPUN1t/TSBKryaz
PjvF8DiiU9iSoXCbwT4kRFJb+cxkbcawGzaBYIwpPCfrwfhASv3h4VzudA7M3Hn2EvfBdEHTxukp
CeZdLrGgEOjRtZwtMdZpH6y9pb/20vnUPCQhvK8DpqotblyaMRnXfwjx5A+Y6tD057xxTx0LQGCT
59JK4y1aNq++Fh/nFq0GaZ256c407rov0YyLVuC56Bu0DAlyrQGgjq47iEUijhaqmL6qyWDUcVM5
TJDrSH5WtroTSU8wbeawp+kfiJe/RmTRrRlSUFMhtfeZWPLCNAK8y+wPBYDBUMaUKzurv5Iy2WdO
ftXiLdZz5zvxW/pUbSsI+zbi7ZjuzEmcczcf121THIQa8ZPo8Chr5yM3uqvWZBIbOKSr5PhvM2l9
JlF116ZOyEu47pMbDxpCNw/HSoN+k7tIN1LwF4N1H0kNd0b0M1fao7l41nDsPGr5u0Lj4MwmuQa6
oOYy0XaWYmNJ48vr5cEM0geIOPGhrvJvGS0fdlK8T4Z6gUfMEmbhNO5q3nM6nKd8ONVZ+oCF4oMS
4kNfZM5eTT6omN57EQ8rX+dCrpVBDveQCKnZ9JA395dO5bgbWTI31kRrVk/NK1TrdBOSd3Ke0mWm
eiyL+BoV9D2gbXvl6drbHA9HvQmukqA6mSzhQFF2sq6RGAwmqhoyV4f0NS1ae/3TOOLLsYrPSAjS
M8z6rtSaFRI2FhcXd0yE+QNi2FwNYYTt1aWjV+SGuLaK8gEx5Kry0JBUqF+mAQtTYkQvWYYq1ukh
v4ASJC/PthhTI6bX6njnNhVE57Wcx2zleWm+nWPvuqirD9du3pGO36gy8sOU45Qz5AW3gxdq/Sao
6lPa+/HObLO1NxBl4WnV2srmsxaRD1ioedc4Vuj0kH645GmhU6x9k7MLFaXaOwqF+aKnHn0sdsub
ElZwP3o0b8A0sSunouMork5W8QxBZpMU9W2byNdEoX1dDsF5asxVRXm0jV0OFHr5Z+x+Ozrir5En
z3RubyLCjNklkO9QNEboZOK6sMsHmZhv5egSiCITytpB7HwCChMbQLmq0gfUC1yHdZoyNI/Fnt3Y
A7TeVyGzL3a/j4Mv5cHDD2JV88L3L14dcWxF9EZ50B+ShBIlolF/1Hw7bNFRrRHbk6JdmvtWs2nr
ZRDrMrOJj+WkHWtPaGf2mi9jSW937r1tK1KypBx3yT9DiIOhhs64XeTEy56qWmNAwAPAsNK+2Peu
pl492mnk78dZOwt25aSI5TQx/fhKpQObRvIVranT1iJDdC+AFU9daVxpBVrmZoYRHuceGzU/0Xdl
ZOymKWgOjuYjx58Cf40DrLzXpg5NDWSO3eXHv7dF5T7jvFySXbyCGMK2EibXKumwjS/rXZGQIFKN
r76dnhj89FvXw1PVBNOh9socx4H37tJHNjBQrzyr1/a8n+1sUKj2xCC3JZh5tjbPc9F2O0WF3g5c
w1RLAzKVD6S9f/QSBFTqcvWZSdKyDRXsvOjH8whYmQpGQw1947lrFHJJVAQd3hStnyQWJkp7dzD+
4AbmpKHCLqPo08pssDkuLXSoSnaARZ4MDt6Ty7LkQ+sblpIt0RBt+nsv8r6SwMT8Ao1+YhGO+uhg
zekRujzE1MB8CfJzjxQBj/CpWZ4uXSYwlks85ZC8D4H/7NsQMfxqTyAkMvUpO866e1+KG5GBYUBZ
81DFONwxMh1aYdPS9G7wMK5az/9uR1jGdgzJyynuyHmkJa+VtA3H9tqGt4wLwuKMCKop7HV51St0
j01MmG09IVlD6MZpbR0qZf8JSPba6vBT0Ik3eUIn1I36leGJjiPL8lbmhPEOhNRNm6lXkMaUQ2OG
rdEqf4Z07k4yl7uY9rbusFO24oALLAjjAFdVGCT6azp5pyD+QQWVXevt4kVgwylSv2J5zB7K4Tmy
sKUonz1aEiOPrbF+j7JGJVyjzAgy9s4esjwYMrss1Y2XPGC1ziWQupwWCzQoZ2eQS7LkGrvKPrPH
fnT18qUr/SLUIPpulAGCItZghfnmLl2kcBmKTP6JMZt2fW/TOaRJhU6TtifG37lgVoKlWRAoM2vu
eXTyfIcyiHuZ1xazsK3uux8zhsRyoFUZKYYrKuZe3cJ4kyN7OM2CsFQV/jp3XSOMZvVoFDWFqtXg
LIb0s7JoWDniO8+a2zaohn0xLe6iAs+IaR9kKckXjRlMdTPNJ8/LP3qafFxtag2zKR2zok4OcaaW
Atp8c1z8r3Qr4x1/3d7qJZqlwUTetoyeoveGDgvGJY3aVR4xDmAaxFAZF9D0KEbuIjAvQOZodva6
FuzUWRGDtRZlT+pJ5bTU/Iw9XDX4h76h45fO/cC8jAMmsGICLRPiZijvVmOb93dNyRCoczr+NUNN
8mF2ih24ChDEj2OBHHmgrUktRX6EwkLDbmqXNDbYASJjT5KxO45SFjHP9PDYpKfK1m8CYVs7W++b
rZqIGWkyDBp5FSYmyY9zzMUhju3ueqDfnvtYGrJ8fHYrfKC6fGJqxv+/moHN0ZGNUgK5ipq2OvvW
EuOre91aalvpVrsemio9So/5adPStBfWqF23HMUwwIAFSuSebCBeg4D0U2epP2vpXM/q4OSspEUK
YZuwgD2es4wlrJ6u7G6ZCbW6tuqNEt+Wl7fUtYWzWnjfxB9yWGiDbV4zbywlJxrbLNd5LgtsY55R
RWtyJyoTSoQzCHyznKKdIHzPjW6KkafIJ05hq2gJi7VtCxVdc8Rf+yJdPtvIkC6UvRwNDaf9phyf
W5d33Dg8pZljMBtjQMsdIxnXVy9O4BhIwcujT1PyOq7vdFooHFEMuvmvhEneQXkEiRBGPLchpq3V
sIQaS5XlMesJXUIM1lms9jYb95WulVpo9na1Y1gMnLnaBsgwk0TxfM2H7tryviQ7UGXTCziGo1Ce
gpqQ1egpsVYQXoYNHoDAmM78kfZjl2RzOU78KSxyBj2fUBhmqDQOAzNoAVjQNnfFtykLPqIpu1WL
U9eP/OciUf4enxKhJATqrSQa1I3ZNPu+um4rjmQnwjXFiQSZRZzsiVSyeqwIWzBxdlJWOBxztjC+
ScX70M0fNc7ffdXcBSQMOE5zO3cuAWUpxvIu+kC7x71t08XQ/RhBltqMgiWzoOJxtUGdB2bMLv6p
LFFhl2hvQWv7SBVafc16h6TA1jyyHPyvJLeZ6TD2gm5PpcM+hzAVKlb2tTuzZq0sxynfcNk+ZFY0
XblYcVYpWx+76ilm43rcEs+4K0T6ILVC37b+rWlrFIb69KxGAFWdTld4bJ+kYiLiDvju4qoDA0S6
qTsWM68+PiWdfANp3nVwx1V667PbZxPMVVGp8cU22Q70+NVWSaBRs+/b2kluYkjcWm0xNqBWGTr0
vLV6Ax6Bpjs65X2uCIn4Hnwa+iKjBa9i7VHSFCCXLVjFZuXS/LCeCOig21rIMkQL8qGxdW8Tb4Ic
ltqHMsvuSGFeIPfQbbxZkBYZ0L82FHs+qHE0/0X1R7eGT6l0KhZ32BusPbu8qmF9Fp84yiPui7lE
89kZm157zzvKOKrwFbXCKXaJBcYTbHiuZftShy3URtZt0wXZVY0ueW018JHwAk6CKBKcvODt8dok
chjOAmuW3SJkGUFnJf3HNNU3XGEzqmAyOkWdwkSt0IGI7ZTVHZG47DuwYIlbfRbfWYcWRCbZg6kH
0TppaL0mtQOhr6FxgoGuv6ncdVpqX/Tah3ct3jN9Rcau2WfVMWabx+rL8+CDejZbo7Y7N4szhzzJ
eRdDtbtJly8O3bdSC0COLz/hU/lSDp2HJU6AS4H/CLhg3JcIxFc5EggaRPnW1wLIgq2aNqJhHY6E
8Zj1acZxoL90Ihk2hml669ja+y6eMXsOXkisACrT0tOuu3II24iNTDnM1EKrdqybQzN2j8oT887E
gBQqYEpjbsfMjpnOwQJpdpw8uIh9LErSx/trMImjhGONdVHZs/PK69Bqu/6shH9fVHyg1YxfVRjt
WQaSXL8UJCX3RwCvScYbzZDdtNFEk582I47Cz6E3YJJ6jOWz3ni23MZD3fEumiraJSMG6xp0Wevd
lEzESCm1kROjnI+EtlWMWI1C6zY10LIM01bkKqzh9VXe9iNc8gZ4WHQGSnaKXfYqbMvQwQp4sRoE
/9pADx0IAvrS8Q9LLjA2z781rPau6XPaMC4kjon5p811KS4kOwG8mZG6zSJc46ljqY2sSrJTC/Bv
jeH/eI7CeyifR4nSzG4pN7wJhW2HFd+y5m97JKvOgs6a/XguB+hcFl8N1Hean5LaT0P1X00xgeni
qc0RU0gOLrN7HPPuOmhR+ODTDNGZPxk5XAOSmr9s1eKTtwzQcoFpkd3lEeYtVgXzl1DF7iFA8nMl
svHJmLHwxSSWOEXNB+DZ33ADdj0xCThFCnjpfrYZsuIRQgRzUw8nPzJy5HTTjbKYHjh29JbcokBh
VVlHwxz2ptxoqj0BHit2yDIOk4puRMeA2KMXkRukVtDTy1j+p5eycv6083iywRtQpRJi8n+4O7Pl
tpV0S79Kxb5uVGPIBBIdXX0hzpNEarBs3yAkS8Y8z3j6/kDvE/L2ruO6P+EImqRICQQBZOb/r/Wt
4IAhObvh6NQQBNXrWODTiufZGX2UOzsKsHTHNYbNztqWstkZEJPadHjQxsk4tWiBzEIyDIRbuBSS
ybv1bsYWOGNYEVreTNS5YgYD9ptJ2HWJ6KlSwaGhl0bN7cUUTXNE/8nVXhF83zTusoaj7IqZYh9e
ElLHFz7X+pxEcGHs7C5hKAeQvEqMgpDiEGvdgF3J1N592b7EIn5tICpz9JubvuR7EWG/wAcVr+2p
BldLETKK0pWmRXTQLPx8Zg4SROBio8JAx1aymzs0ywifuMLuoyZ64vu/d14r/JJLn3oBZVqK/rWr
4ztkWSX996Ee7mvTeS+S5lmN9QNdCCikkUYWvNPQd8ZdVnosB4Qxq3foo2p4rm0B3kgPXHVDBGLJ
kp+wHmRH1qEojVfD68EsZejE5m5W1hD+wEoNWFhW7LrBPnRkaBEL7HAGZaj3Ui7cnq19ttrwe2Xi
xIZlPZCsgazNwz1fvWdO/Uy2M9XoLL8rBXF0jJxc0xP4ddtUdKcBoATe2Z7myapVIZI6ndBKn4lq
WTjJSs42Fy4+b475TkNTrYLJPQ1I0paZIb4lqX/BLBzsYQjtBzldDeWnAkAYE/f0aAMKjDMSt5tR
6itkc0SiUvhpM3tj9IN/rJuiXPt1eY8PbKVL4miKWOwrFqV+U5LU3IIeSN2y4QqPkSx6DyCuYVpo
dlam8bnBKQqbKg7TWxZhtr/Sxh4LROAeqGwshjqbx8GQIHYnewyK6mwRJDMAdWAzwmWPj3apqJYv
Kmp+NsDcm5J2+SIcYeg5VnyM7PLiw7q9MYeCjtVAE2MgOQbl1IYgIwAlxV0z6QbU5m6NawK8Wsyk
rKi3eQbqo6UmHGaQd5ohW6lgOoXwqxcExmQrvWj2vop2JAijcEdxZABgXMGveQ5ZLCYDfpeuZgrQ
+HDgmPQDgHjzaeiVEWAF19fCpTaaL3ZT3gm92abk/K4ag/lu0uAOYV6tkZSZw9ruz41vvRbi4Ftc
NYewd2iHfXfROORCQqzs3HdnbF4ofolSfaKDshkyn15JfLBYlAY+04jBN++caLgjafou7Mm/bo1d
4Sfp2qA8YKf2eTAxw1GeqjZFqRPRZoE2q8zneoB3U1IwlSmYlaaLFm5m32aT9eBZ0b3gmrJWpN7F
1bRxCwIqGcmFihZtToOMOJNVFFGNxAIXYZEwy8FaIqPkkfKZ7BToYuZweL1Jd2EOqroj6LFpmJVQ
bHSzAQmAlhzFUL15UfcW1/QqSJAyyvukbFtOmhErTP4Z3f1bOMj3tstXpKQtLT0pNro20C8jEc0o
WbXbwSslWRr2GMgonml3Vj6Rs+d8ipxhqxNTiymzXGqNeQzJhQIvi0anZUCUNV7b43e01KtSLxgw
6mrRuWItS0ZYvX9Fsn5O4ldhzYCDeEdR94IlzOT7y58nz11WoA+wOhlPbl6hRnK/BC2uczqdRw1M
wg1Cuxbh7HCUqXrAa0WBO1VPetUdWy+/+58dViCVAO//v//f//02/B//PV++NC//eM+asBlvX9L3
f/3x/FIHYeY3efaXxIIfb/szscAw7H+6hiWZkSnXklI4f/yjf6+bf/2BilL807HILCCwgByDDLVf
8K8/hPtP0siEcgwF1Jhb9cc/aham84/kP6VAH0ef2AQ2a7B1/7Vt5zwZ/Tyrf3n8DzpO5zzMmvpf
fxj2Hz9HFQglXVsZroGWxqDpYwj+0M9RBVM+la1Wt/Ylpl8B3zwed3UDzMEHg+u3abZKLda4VIi5
uBP3ZlNRyHQCEK+ycJbEEHDBbkdJq59oHX3/aU/+ubU/b51p/X3rXNdwHZzmwmYHmX/dOl8OInGC
RlxsI4cvmYsTTVJK7kqT2O6NSy68e2nkjGp5hKo0p7rkQEfYEmWO+T5V4Sr2KSJ5E7YoJaNZNOki
iaLWB04tuGu9kHkBeJkJ5J6Ve6//YfPnnffjO9i98U3NOxfxkk6qhLIdm+//r5tf+U2MIdAQl8kd
ii/VlEe3JdDgRezM09JJmEvM+e450G/QtH8Zfb05N4Z5SGlhk5InQiZ8IG8xM9/SvFzAKls1aj6J
i4rLFFTGLPXQvpllteu6+p4uCIGqpDrl3jyoFLpzTLXk8h8+07zL//qZHBPxua5cxWczfv1MphWi
mI4S68KBnm0qwmoWXUXSl97jnzNZpzmBIVGG9ca6iJXaeqQh7KURjCCwvH4TqvJJDWN5cFJr7Ual
QaUQcm7YMseJxb2dVIhUGe3g1jer32/6fNL8fdM5dwRnFGeV9cvRlBUwlfzCNS8MbQusetH9aGz6
tJxz8EJv4fhdcED0QKtrjE9dmwxfkTQ2ql8jbOmo6BjuitMXp6Y/DWume4hJ4z7cwKFflHyEgxaZ
J62DWzE6EFPMKgvulGatWD7qB/hc5NWzWlhQGXLnAJlkzbHRMnULQJGCF+aQrCGepqa7KsMpWsSA
ldeljeFd64t861h30s/hq4ucpag3kfuB96H0WIC1mmvsytG/JcPGPV1vYmxinZ1upB2QyBDrp5Es
yZ0MtWZt0LQVng6P2M/Hry5GHWhB4XOn5e0pAnCw4lIxbGqE0/QmDaisetPdXe/1cXeOI9L2gJXX
95ZJy1YvPbSw7kbNHr5+BjDbc2qnQHFAYOVKM0SDUqQqd0OtV8teK95GrMy7NKw/mxmD6zQocQkM
0OlpXW1//32b/+5QtalKS9uUhm4J/a+nn+qV1Q5OYF40sz12DmCARFXVxiNRLG4TsVOOedtbArnl
WD8FLPnIRYbUmoN7oMpLCiN8lk2LKsNgVnEEg3Tp4fjMFHDLHekMIeaireg+/4fNnjfr1zOMFaJr
O4pLMv//dbNh+TI/kpVxmSS+Vt0O7v3YvrMckJGmnap1CVuSL56Ji3JUdhJBjQ8tfqjdF93VKWjq
4Xfl59W2V5Qt69SlZBGkK6vMJnT3bbj5/eYa/2YvW4aylGPrcDXUr9fojopsDKzTQKCjyrM+ogIe
YzI7k2PQ5i1ClozlWKb2KhNHg2iZo+FHTwRdNLvfb4gl/r7fLMLnHKF0tkZeT/9vL/cMzvPA97+g
HTQMTXxL9FMfyjmJunpOgsjGgm1Rb9baT2n3Jc4z8RBO8ck3B3fRgOu6u+7KsW7AgPXJbUXg9nIa
kfIsCFs1d5QpipuqJg81jLQjX06PwzbbdkPq7Mywu+9ikd9m5bjvPQPRpYcVvHJKhKpaNu61KPkc
xazEf/9RzX9ziFgWilVLGo60/nYlo7KYu6Xu6Rdmxd9E20eHflakTZXlLJNIgtyJv9u5umjETK8K
b0i+RrZ1MsbOXuHcmNZFhIV5RIW5CxwT6XiKBGLShs2Et2NZashwf7/B9t8HcsdhcsGYwT+UbfN3
99N3YxTAcTWrMy9V3ailCS14w0V6Mzntt2JsnDslQTDAhYQX7sRyRXcoP6Tg31BomMs2lmcjmCDg
5MM3qTp1NIB1LUFvfhU6kiYGYAKDlBXv8CMT34BoxLQ7a6cEamBfbfXAqrDtI+vL+AvbtrZo9qPm
TylqrCvaQQANnfTYpmN6pKxu4Q05OOZwT2FAHZu4c1cqqoytNqCbjOlWTKq7JeCBpmyn7qIBypKe
mWeiP+R3LWoJKiyMi9Y6eytqfXocxgOpl9ZTOmgVLJhc7CmP0qhOhxMCUG2fBvA05w9lzq2Q3+93
MV8rfrmWAGpy2A1CWkCdfrkERgn2NTW6xsV1i9kXNXX3I5oJopGramtr9nCvuV1PaSZPjuM40Qbp
xx2lIZfqf1pRjqX129ZiD9Z+IzLttm1BKUgBhjXS/W4XlSh2VT4eCv+pncOhLeWuWaUVS5vyAXQt
5obZKB78zHbXXQTBVcvsR6Xo2GCfm6zWPNEwggwxev3JjAXk33hbqDx5QKJvYX8X6xQl2npgHLzp
I6dYpZIAYzMnEuD3e8pgsv23PYW2nAwwwf6S+i97ShvMlpQgYVxIO38mzhmxTxt8jnEEHOrSEEvk
hqzy+grUUJimB0nnOmgp0MI/KQ6jl4D1L8ZTZjnj8vdbZv86bbHp+NAuZSJpSPBXv24ZoEIz0sGW
X/rCyg9RH9dnV8oM7M6TV2rqWDngRQlguQEzVmHFSDJCI1GdK5ua4PXwLawYbceI3bExNetUKTwF
Ydvpx9FzT3M/c+F7dkIdmJor68dwDUyDYnAL0z6ztj5qzvveeu5txkWtpyIDfV5sY6d50TIIpcac
VDwRt5rIcpULtP0DC9+xnFwksgTt0YljATsf/JZN9jUc4kUKemDwAvhPoRusDSevMErEkgrBbLcj
6XzZQyKg9jnexvFLRAbCMWxXlMTEkrkHPYHc/BQjo193ygLyVhTp2vV7iP7urCzwTVbMkA9WVpj7
SycLk/90/XXFHOH284nFcknnhLK4qpnCsdUvF7RJxa5ThqN/0eIeo48GuwaRNZUJUiIRFR/pU72F
3tCsnQm0chOFe9fKgsdm0qodnBTEn86rol17K0cMa5Rlp2kpChi4TL13jkNRE//b2KwlnVWE2K9J
7bO2iTpUzG6v3+Z1uMZfEp9140vTlMY9RVdaS7Z+avNz5MZ3ekf5iB2mb4Ko+ha20HuQOA5Ur2QA
scu0H9KGNHPLb2/MyAQ3KghKCYe14pSGyRS2p2zkI3WCUkoezXYNivOMONGhjQB0Dck9rCvCuANm
SR1J8TalyAgF0L4IwE/aasw2elWQHzQIE32l0x8tKh/HH/fM9jKkAvbgQOs09LyjEWIqiUkfl4CT
SDwuMVJUzsZJCDUHOHNTQ4NcoeAztn5s3mOGwM64oCV5zOx+1vtEz0bvVNvIzPcDPWP6qRTtq2nk
SEumehMgkEUKGd7hckKWGhXdxolqZ8OvtWDXRHCgeo/FWIv9NZZDtNRzXBUDk166Op/HyjB2Lcvr
BU08VLYDFLaShB7KTOmqqle1y3yAFPnh4qlipmS2oFsUTeLBc+2VNaTfCIwa0QoFfE4pbgfRHjXJ
1iCFaP3qzgqDGRNbA/WzeutmgKt6k+pNDuwZEZrs3iOzTw466tm0S/QNEQHDsmpRa09ae0E2Sv+p
5ewtUufNiDQPNQAyl6nHd+Dp3W3Uuda5a6KvtTW9ZCoL1lSH7MuYYQxhrbTrlH0WlfcZRfx0DvN+
LUhEWlYGB0REdjaJJ/mWSmiylnn9JhLT3A3ORGepU/pj1eTw5vUJnzfeFk0RIOuOxtaSZKXARbkF
GjmtomIi0CZO0HmN9hmUy7QdCrc5FUvWP97GzYKjytt3RUQatYQ6OiXGSFyCbdXrwKtreDxhfZtQ
L5/SttqBB0wPpjuuKGcgavAYbyFH4xiq+5T4o/rUhg5eIKGGi1PTsy5InYdcRwg2FR1iq9DGpyoo
UOEGYISpD1PWTvGsjaCAO49VmD/toNzGt33yPU84wYbEcbcG7FYwUiePKVfu18NptDx/2UpBbgiZ
59hbmYFzQYbMRSjgobG7dtNXLmDWuKru8GDXdyKZ8N9aJrs10JNDlYBwyWHRLQNhc6jpwyfBu46a
jiKwmDT1TNIbBr9pW9QugvlJ6OekafTzOI39OdrJLMWT2LCTCLxH/ZuiMkpdwD1xEPq3ReftG0qy
xzSwX1roQivpTNuwGew7I+nKDTki6AukJumGQEq0HQs3dOV+G+kkJp0F7VtpUOdr8O5DA6XM4chf
DUM87ck35FobNO9OEw237nzjFFBzSkVRiLWdc/AgUmy6IXkbU98/T03f7DTTO+e0sbVyEo8UsE5V
5fmn0LaMm9atuq0RVJ/SMjYfbMD1AZ2g21DfONQesN+Z8Y3GYfsaTtPb6GkORjy4fkbjdkeSrDDq
c6WEOYkgXT4FBWuhmPzuRSrAuLuTc77OZfyI2JFBC289p8Kv4gVgRlJvM+vsaHtbzO+6Uiy4ENir
oO7yfQ+BvLSh2LT58BVqFTnAAzbAGKS1JPGS8JDPMhhLEKP0nYy2xATWOfljL9CLOXhHYBlxnQqW
EDS2tYne2Qlqb+3E3dKywYU3NhZvA4LoNui0d8qy1o48srNFBgO9vlY8GYb5pAXTAEueXIIxBER4
07Kk2/90l9U7jzeDCfuJ1WyJtrAt9yyLih8PzXrIr+vccq8i946r8rQWLtwWmalJX6FPK/Y/Huv4
hxHm4DWa2SulCczlekPWIILY2lkPGru1LWX1002FhyIs5O5HdjAChnrlKPPtGiIsLOZFtuOBkpJz
9OZ84wDCpUFLArhtdtvSCPGekbob9B1gcjPdRb42rtKxe/nxdBAeA9uMN0WTtXvACS25zCAm2xCQ
sS0kIfRz6HEqkDqypN+GwzASiqUR/HC9CQyCHzSdmwY/NvEi1domDoRwhHpcoeYYaa8kT77wnyq7
rRCr0+5xszRZRYroh2RMGICCwF1amELIP+BkmapOB3M3PpgBF+rUTBOmQvusHeSuQyDwI+P6mlf9
y8Opj7LlBOOWpm4drXoB2hdfyCdTm4l9k5fvrzeT0xU/7l0fVqMmth25Ru6canwNDmYsLvbXh9d7
fg8rEPU9P46GfF1hpltYTnZXDcZDNOO4wEb42NEdwi252C/NYETVYbrLlsbUBtrNozFrHjufQJku
Hs86mVtLTTWHqiQE0THe9cI+9T2hTpaOzKVykBbGCglsg0YVF1iJpUfAwW7KHk94j7ukj3LipR7B
aoRrHwLDSjOTl96tNyjtJW1mG6Zxh/LB60kUtD0NXwTqt0DCNR/z2dEU4hEpU3YU9Yp9X+nfMVa9
uCR5hRrZaKTVQRJpkl0VIXIgNnOoY0J0uh4QbVQdVTxmO4kiT5WM/QmG9W2YvWQazlmFNQpXKCYZ
6bcLLe+O5pBc1+oJaj/twZYhUmYPbmblFxL2FJwuOHsHSkNb5IMcEFcSUDgTf+L5huFr5/roYK9P
RTN95/q6673rcx+v/fHe//bHH79BBhQHm06Dy/PL30yvkJ+PP0NfLNzMHpyffnd8fQ2C/GQG5O6L
cVbmfPxy+s00pYLyvaoLcwLbzafIr4CfuAMd2k+s9X6ghOaffLzvuinXh7FfmMz5iWLyR20pqwhS
dzaso4gzJFfS4uxjgaTy5i2K4N0OFoyFCWO/+YOYc8X+zDeTaQIhjfSr2ZsL/miszbGDym3ApMSj
aC4UfslFJB39oNuxwmIHjoBaOcWwwvwWRKG9C/VA7rOulHtsxjitM+nqdPuDh14pzuTrj683Leug
vYKwvDDLAn9lZoVicf0Jo6Dcj1F0qCJwftfXXZ+63lwfpjITW03KZT3/kuvzKPj+vFckOlUDHaz+
xxuYyWNtYrVMKsaottKDLaG0ZocXeNrLisHT0/TaXCTARxGSym302e+9B5lKQpTma4jny2aCD8bd
LNXqifgWhX3o+sT1prf1Ql9FPtNcZG/RTVta7tIzGAGuN24O0+HjYRB5KQOCoNP38STMn59f8/G+
66s/Hl7vDX6drNxacY3p9UmAeoNZvzDnwzMWhFrNc/bHKz7IpAfwJ1vtSg263mQf3LTr4yvq7OPH
vzy8/uCDrHZ96F+Zar9/C9OB7sYxYiy2LbWOH0y0NAUZ/eMuYFrcaR9/rA4RSkuGHClIRwuIovEU
Uvqb61/5eNnHH9VC9uPHw3/3ums37OO9P33w609+eUvvIkCerJNrFeiOXQqOP/74QNfbKH4g5AoP
HebDlcrkpZB+ttc9U8R4/TASEZuXOnJ7/c4+vtHrQ0JfWIClecLtj/vXpz9eer13/XpJD/Iniizz
Gzq8IDPVOJ02VhRuMRox7+8nt1jV5FWXLMTb+TJXYaoESTcfAcNkRvXnYb5euNdLB2LbOVmrZ+FT
z5qKDPNdzeQpM4c/b6paoY//eOyhB19oNbrhwoAORS4sK4z5V8+/NJBxvpem4VOXIAlWoz8vcU6E
uuoX1716/V4qJr5rs8wfC1Z1P/ifWMYbRNhPSdigAPkvSuDHt3N97qevqLgeptef/3T3B1AvbNuv
qvW/ORhv91KG+WHMpwGzkQJ7XDrZpR28w4DsdA7bG+7zOI59AJPWGWOyQuG3DqPC2dgeEKlh7mGK
uJ8Jjm2wKlCGbIhzIzKLqeRNZE7ViRbEiRTy8lmegYRaR5VdPEP6uxiTBsQekvhyH21EYLxORi1u
y1x/lD38CrO5JbZzBvuJS6kqc0uh5TVch4SB3AonTlbIg9CcJHSJ6rICg13amISCx6nSHKYI4hEr
XoThSL3mXKxu2iTSCeTtgpVGysICMtLXssoMpAjoPQZheTt91A6JV1Aas/WvbqDsdWdGc86b8UXG
/rSCGHHTmijgcx/OZjyV66rFzeQRSLqG0FLSkhhfwmn4mmldfggjKlC6zuKJDtMceeraayKoWeHH
GLsGKx92WC2/TTSA1z1yyhme6p/1ehXAHMhEdYn88RP6e2c3Zs5b5pFQp9etu/Vk32Pxcu+BZ4b3
Tj2Vm6KLnrpUNCuawygdx8JHfZOrVZT28sXsKJhZgOo3tR/uSD8n8TCnWhUGCRquMD/BOnqWo8Dp
kHku2tABk6ZeYWpV8DKq7JsG3+PUFRi2UOltqYOCvaDVSdhCsCOL5RZCRbdL7PgiXD19JMgBzoMQ
r4M56p+qZKsTxX5A6OSsXZAhS5Rhm9buFHOXDmmP8lf9GDMURpjVaouaAd/HN7LK4CUU8hBiCwDL
Hq/pDn1Pc+qUsU5snl5nxkLCeLjZp/SBjmmrgCnErMWsR4KI1Uvih0BnzNbcGrmfbBxiieATHWOb
i4I06vJs1iRYyNrYEOjtHssc9kFDjNaoeRN2wu6uG0HgOsYw3odBtZUtUjZHthezQecyWOTMoSWJ
D35DypKTRCz0GOg05dxOwvN3hPl5dIegNgKQbptL00bxsu2EOmIF/uR3jrGDU7orUbqv25Eaoi4L
2EkehF2FQ/Uw9NrXdpvE4jIOsXtMAqw3ehp0h9B41UhDRLxGO2GsfZizU+OCiijlzrKB0J07FwW6
gpQdFrcuRWwQkKp+S10/vI1c4xP9G2awrNDXhtGjEJf57VByYI09Pqi0QmJVOQ9BYZnH9GWi5fyp
cV/NYrwfyUS+GKH4apViOPuDJ/f5OJ5o4aW3cgaIM1fpdlU+6AvSLz5VeIAezDI+EXUVHWuSF3DM
I2ZsA/s0amkPHIg+kktiC5mT7SNWv1WvR8MqS+NqS5Ldp95SxY716Q5RBMEb1nDsxEj/IuwA8krW
v1l16AwinEwzYuvYwVB0hYbXZXqKiqR6JCIg8szhHFt49vz6ogjErnJ7r4UyoVRMV9RIHKZICbzt
aRw2FZ7dDU2bYcFk078JMHweoQrlG8BruBxmkasb2otMArcwGVeruMHhivTk0CBWHjoTJVWNWbkz
AcAixNaXoz4lS8sT1oGJ17DIUjPaGqW16Atn4cGoAnsWfcYzCc1vUsDZq+azlmOqNzs07pqTvY9N
9jkonDUvydYW7lRad21xKKGl3CM9eDArk3oCD0G4zAo/ZmX04l/dZDJus0LdtkFc70ZH+wIqHzdx
gdN3DMwFpodwHycTqsNUfTP1/NFFSt34I3lVhbPN5XSK0uIzfr5bW1bDRodQoLkEuQL5W+ZIaVaR
S47e3H40rHc92vWGW70Y8HGz6aQF2qqqdoXTGo/h+DV0LGuXd+Jrb7b2to06Mjai7zKOqu2Q0DeR
OdXcNFh2rGUfIdsAynHGapeO9wq15AodJ1YEO5seesxXxHzwBVh2vXFYtSZwAZ4MU986KIiTyHwM
LLUcaAccJYGJZMa5ziKFPH0zkrJyGElAzkHldXJ8nsgUWhV+3dzKLotIkChdoAAPei+qo4+QdAED
fIkJTW0ISiWeV3P8TUQ9CuEn5IcQ97CeaCcJ2K1piwezVpS0rOIuaAHeqNCARji95v1YXRTlOvy7
D0zl7FVP92BI+vGzVccny0qOWNaCB9e3A9gkUbkv66ogXboPnjTL6y4OovyQTJ7lONkt6QLfQlNU
r1qNCrggrY10NA5aqpEZy+geabWD67ECXkMNKC4uY8OYppK6IJeBRh8nRLVtp0vXQL29PkMSZ3Ug
2+CdHK+EzPh2kY45LtghOyohNYwdzKHMKQyWtccJU+TRJiz4OyLqipMfDe26lz3nRYvH0oji6GmE
8Fj5eUCqYRrdYT2qOKxTOh5Ie5f9kBG9IBOM3clMj7YWtW0e2pqBwbELKIzN+GbLBnM1unAffL+m
V87OJxIFsxi16DEDD1cxqWTqRRh60gyU7kdEDy2ED+ZQZ8duNntocnI3KJwvejf7pHWhPSQoPZUQ
37Ox7T8VMtrHuh0iFCFar8YNcVOHPsr7aDoHbvxiBWN+qjtydWr61Pvmojk0AW3EwBEX+g1tF5by
wtmUY+ZT7yZPsKEqatq7Lrf7J0orHL4aYu5KWnATfLFHLj7PlfoXivP6JolYwquyd4nvdREPkYXs
DvFwW/UXv/jCn5x2PXthTajM58CGhjLqQbGIMePTubfGmaSNspo9sygyh/SDmOmFhu49rTznhniy
Z/T+Hh090lmC3qzXlT1SmtPp7RYefj+9DhYTM1XyA5OnrhfMYCmxuh6qYeIV0O0Hw2NMIAniMhGv
+96/Gyqqn5HNRkSa5SCGTrZQ3BXccY3iig+T3n6heWeQVdxu2JGoZ/svVlYbKxvJt49ceLYwicsA
gAhxcnB03PPgd/bSzJKH3OdQ7mZ4NjEtyYopDEfFON0ZkxXtXdbKfePUdzh16xVgtk8hq2YqyFP4
6NntyUdlvijlOG2m0cWbJbZW5L6F5ZBs9I7TtUFAtIqcmqwNUOqgFYjfFs6zLr4zq0u2rtk7y0xm
HC5t8U4z5162BC6AfKWQTDguo1exiglWNwS6qiJxnoIpnV4C3yZLNMJIXlukIg5drA4itgkTNktt
4zoYrDTZu7va3zOE6p/0Mnt1iEVyQ2LTvBDK0ygmjTKb1x4nP3CPhZ3egahgXo96ZBUmbbitY1Ya
FXNp3PuUkeHSaPU88/KSLdD/eBOTeD+VWbVt5nKJPoV02UhNIWukLNb9YC8DH9NCjSb3Jkh7BBAR
OBAvjuwvEOq+KtKzboDPg5yY6ZhIyw/AFHEyxL2+beLSXfS+RaBpqs6SLFLM7ZRt+vBAS3BLKZu8
PDF9Kd00P5RcDCAplEujpQyXA81EcQ25v2yte8iXapFIu9mWGjbG3I6THc0q3j3QsEuY7AfE5y10
1zwiSqBeTGbwTfRUkEyB7rdJVo2jI0Ry1bkY3HEfm/qXIU2KZWIwoEDcz7KhOzJVIFSZgW9bOMNb
KY27YQT3YnOtTh3vUMbuGRXonWlQbDHKbEe4UEz+b70MU+mcyyj/UhjxIWyxt+mGWd9oEwbFiO7b
pu7ZHKZVEZqIptsFRnofjVq3c2cv0aCp70x4rINWESxbuWLaDUa/sxnb7kxod1XZM6voVEYJd3ix
axowQmvDJ6nHd6mo98PgMW2y62kdVgTYxzClVA6vg4B2UL8J2m+MY3C4voKFcN4zrIAi/xJa+gDE
U78DS/cFn5p757jFc+bGxr4xBejLoh6Zb/YeXUApt5rRHrDsF6sgROoXZEZ6sktWwAwsyC279BYt
1j6Yf2cqGwzJC7t0jccuKbaA3lI6bZMi+E7S+tLVPSawVTKSSJrkDalOI9o5xIXpRi86EtLwB61Q
236nNn4fBBk7KyeH1yEt3i7scTv5xpe8905Mj+q9suxNFfnTrR6iNqiGcxcfHT/9UoreOJuBSyZN
WRZLmefTHf49+6awSEZQuDs8rDK50Vgbb2zORJe1u1gSEiEe7DIRJ6Np5ALzT34yZxJLRDRabocn
10tGTMpZR7B3gVXNCBaOUsHmKs/0w8RcCXJF1lxfF9RLapocsqIbBIsnD7piWc2T8Vgbbl+vKclt
5N9c5SUpicRK153bfqy/GSpHmt7Zx071W13V06614X2wFwiwDzHdW0G4vB7jyGSXsZ8WO+JOviND
3EBO473YM1GQJPRHTdrV6Oy5YItD2SbvpU+wOTIcYqRpHe9t1KO2lxr3mDg/BUo70qXJIY191QqE
mgo+wRlBNPalkvH+ehMjdj2V6fjcx+RRM/NLj1Mqt6kqWZ9lQYqjByVSQrhZIMZ0y/LmEawkE4vP
dSWQSroG2Du78NYC3ciqxwYCFhwJTW52+6j3rFPklZ/+LA0kBET4sXbIeXKIj7yuW4/ITSdZuMeM
9chNxMJ5GTPYbGNXvdHx33IxaA9lHV/KODYIRLLFGrDTYbTIyCMsQzsJt58WXmnaS2PQ7kU/vrO+
JhBmlK/mkJHmqUGH7YOZQqmxcJfyMw0+MH9x4CLI1d/yCYSbA9FlrQtZH9oWiwrnzbbo8piOmAar
T2sJFTFxrcJlIA9PUBfKqcGLKnFhlJYxKaVpuaMEbO7KhodBMQh0BKO+15wZSiYwEdYZkMeIxseG
FTFOTE4uXKlFcshyCJpjOp3tJNWgnYJQrOjdZCRf3swBuSv0CaivVnXXbmlEWM8yf9Mn5kdAO48N
q7Ed8/Bnjpn6UFv3UFSdS0xGqFZQpWkgGxIYog/nEYdl0wT2gsMUO5AvxEWSI099gYDkKDsljbXO
/PT/c3eeu5EjXZq+le8GqKU3wGJ+JNMbeVf6Q0hVEr33vPp5gqpuqaq7v52Z2gUKC3Sx6ZJKMoMR
J855jbY1ZfipTAlxAi9wPg08wVsl87qHhtW6XVITzwPrWvsIj+GKGz7U5BRPRgVr3PAbBMJRQlol
gYVdyihDtrGxb5cs4swC1O+Bi406PmTWWI5bszZBu1VoSUgiQSIUrouw805D4V+qfncRhJ4D4xDe
apJBDGLchXJWQLdEwQ5hLE3dZ+grgnLQcXgAKLjSrAScnNGuqPqW52mC5FMTa6jljAVENS0aljn0
Uhgm1xC2X/OeGqtfZ8Mm9oz26KSxs0WzF/HqRnmTalk7WTXk+7YqL3rY90szDPcTrdQdKrvdZibl
81gUtwMvUc6ldBvXeXAsKHkBhERumfrQsM8tp78Mpmhvkp+Rgv6ir827opBOpjaGa91SEMB15B3g
jvHURI6+QEO+xWcyuZBKWNqmmJD4pRGdI4r1MLXB2upiNL86a5GmDjpneqve9XSJTmOGt5CSKfx2
FvK+avnkwKPC6OarCqWI+bh6UxpSuI09UBSqowkvrza9ak0iEuQT155UYP4MUZfIvHBIVmSXwC+1
nSeIzkkRrAjGMNRszGhlkXtwQetES7CUYsrQt9CKTKtGFbC3upM64Oqa5erKgrW/RYhGJ5dF4byv
sokWOTJbF0FJpCgRphPMEShfUmkvqq0wWkWRC7AjGny3mjFyh5T5KRjg2jhEcDGaeI/3EjK5nr3E
BtHbQKoVPnFQGGpE3Knfyc8OEZRRVjzjuHjskOrft4YaXWMkZYOhs/VqdGdKgm0zeZF1OOdB4WfL
zvdfdCPuKDNe+3QX5+hzv6Wj6hoaU3I7HoDyBKgxjB2Ay7rN6PenREZoBlokdRQIu0m49yFWuygL
RkfU4mERZ8wbRw8DV3SJ7foOVTVnFdshytKpp4FmmqxF4wmX0ZyafZ3q1j5uRsI0eLDrJg8VCk76
mjc6AyjJi1pRy/OkCzUb3Lir9JUfye1BjlEvDkA3JbgZDMGuEN1sP+LAiPBfscm78ibGaBgQ+AmV
JnMLzhsb1Exfv+fX5Po6coioq8IZL8aJ6UIlJdF6yryHsUDe31dtRGiSor7Q+ktGo/Ao1dbjnIJJ
rF5wz1VlG3/R8kShhgsgKHcbXrdJHygidvKy9uN2I1WvYYXa0hD2+mXWdd+M1Dw4idev6kgGqZ+g
mGsNxo1RZ5jT4dO7k8pRGBc6Vx3Snbu4qJizaoNHlrR447avtDK8Q0pXXdakTF24vMwkC1T8mo4s
Si8gHIEnPyF6GS1tP5aB3TYIzeLXtEZu37xQW5lKn74epiqEnEwBBeWnaS0FXrlVYX0vKMFRB9eK
5FpVkju7C6+dwdd3vh8OK70jADHlLl3LDpKceWqcD7XVHgqKCPK5niORYBTaawvE4qikiDIoUbN0
HNAToVzR3BwTfdEUiWE/ZoQLiVSWU4hsdtliKw5XhwCjA+NYF8YpiLv0gBfRRZ/JcPxQMOuLkzoF
9lFLySOlEewTI5q+xZIQS5db2lM1lbs2DD1i7vx1BsN7g/2SFZCIF+SqokVg2N5G5iZXaMXBzO+x
u1XvjGHo3xBNdUdmTIDj9G7bKS8EXCG8TJW8XzUkJ83OLzszJNmYJ9o6yoGnxrzNLtlmN+3b6pT3
9hGl2uyavC362KFpLYmm7pqoDDeUm0EPhIZ9BHD0RS+K6lD6cCRaSw/RwPdU5A8TXC/LGsSDPVD6
qMyj6SFlKKdgkiL0XLpWprLtUNt3/OB2pCQBVBd8CJ7eblSiCQCquN3WsnKckkI/ecCiUbnv9fFm
TIJiZwSVvyatBFtTpB4jv0TFrrlU44EsvTTGa72JHksmw7BVpXs8V/2NDebz4MfFRR0K8KIjLVWN
6imGYv6+d64LK7Jwm2KRSDptrk6vE7jHIDf114A5KsBh0HOLXsqex+icKDk/ops+PMQhOgaw3jMl
gN6Qxc5toTs3CS/Cwa/Rbqkd8VbHJOOGhBQXvNkLkHD1hVrYG8eTE/r4lWyTdpUg2VhO8lY6nbxC
6ICBrC7wv0zlA0WWZjdOFQFJHjR7A8w/IjxHhLSTu3CI4qvqRa3LTYYc7x2js3JEAgWhLTQRJDW6
kUHWI1YrTLdw9Ts5CgoHGOtthhqlq66GajrnFhQkLapS2sp9EaJ9DMIwoP4h21W4lb8NgRQcyo7e
Ptakm6xhS22N5dgozmlM452UhxaQ+6rcQ4B7Cktoy4qwh86Fe0lvk+UNB3yUCWotPUMbtsHRE06L
hqxsiUiNHm7HKEXqBzm5LQgR4EJjSm4ptW23MxFrYDJiLiWvvJFrbdj0SrBuAs26zixMuRuwermt
nKdZ/NRMAkHTFfV1FgspyB5VGeZqhyLHXy/KSBQqYd4cSinY5IMqXwRZfs8jwPtkIgQfNeVSC7j9
jAqlC7g9XZe20OPOLFTziYg3YHQrbJzXBdqdQPZM9Tgm0gsKLeYms4sJec4qWxfhfQMPdYv7Mnbk
mdmRWA1PeC8Gro+8xjGxUUDwhjY9r+IXB22P0FbT54jeFAOYagnjxz8VcdOvkO7BVlOJ6I3MMF8a
AyQOCY+LRwNZYVIdD3GeYO5YS7da0RTnMJVHFzEPb4PYOG7OznRVDV126Q1vOBQ3qy5gdkHKZ7w0
Ay+6GHCalK3ssZKLGvvpqQSaJwOjCacOjGzWoPdYqKvOYP6APqvSd8YJ0hGUcCf+mvroMeb2KF1Q
7L/BFkFxSddV54OQNfSQU6qqG8YcB5H+1DpgWuvVuPSiyC5tO+eavHd8I0lvydjkG2qGHULJTHX6
Ij4OZEZOiYwSrY0P3CaOYPeasXYR4ZF74ShWep7Ud+8bake7AJLtSiGAPVPP0JDRAKxKGZ4roa7z
kJmc3YZqTyNRfIQ4G6QKuhYBmL6arO1MuFB7Iig0XA2XUlG+sWXgjZFpH8uOkpXq4+LRj9FDi8oi
co3yZU7Bqg5ac5UMpeRaqIeQicIhxyJ64hZA/UaottYNv29Ef28bDQBb09qo4dS6lpBvDkKSd0M0
XBo+M07fu6oCZbjgGxCho/aQ9Gqyir18WIH53eT8WC4xjYLCO8pn5lQ+T2nUrdEbMPalr5hrvYq/
+KI/sSwP+ZxGuvJrWOVyNw5bcIyobnaWte3GcsWk+irJtB6hxUbalD18cOQUqquiZtjvhYq7jmwt
Bn0XIBXbLZCYaFG0DA4ku2wskkcH1QVkxztMM2TJJPnEOFwqNZgsK1tFXn0oDSwL6wLYXNfBN+Oe
wCQ23cZuScj5g3Lf5UzLyv4rCcx4O+pjsPb61HaVokIJIgTOr6mNdix65VDIU3TBPLlgKhAarh0Y
1CKyIocs6pNwbQzlloR+R6abHOvWsPrxVo/06MqnyxJE9k62xpu+NjhDRpsd7LPbFSI8Q/XAm1RE
dECaThFC82M+2kuvQvKpgEIzKoF6a2ncKRDeVFeh12ikeXu7eDW1WN9JxMXnWV+4JOIQvwnNJw2O
omUio9JqDR1Tax8U0XmmltxuZX43CXvlqhhNgj8lXlYQ97dqbpG/Sw8daD5YtIEBRlrQJ0NShBSx
9rlfokJFPsM1B1K9dRM1+wK4BTVNE7WgJlyiHWUcK1N98MynwTebe36suxB3ROoVVb8wtBZ0gTkw
75QDfR3o6l2n5S+6Wvbnnr1RU6dm/swEqPAc4g8zvZ4CCMkDMg1GW3xRLWnVp+FNqvboSLdmcznl
6U4v0Rk3AtSXRGUOBb0evENvbxsFsTNdRTm9KlXlXEWA3RpvWx0A+pjj/jLiMnORBwMALbP/Ytga
N4mVupprW4mZ0jHRXyTguBsfYQiKEiXDZmuhboER3piYqKLkOEyg3+rdp0GDYgTskUxBiDlDrn4V
VmjV2D4I5mTS/WU9agU+oqRgm/7Qjl1/eesDVjoYSLyl0T2hU7kEzIxuU4xbXosyvO1plEokU9up
WXoHVHo4OPrQH0YqRUNtaPu2j8tTBWBl49jTi4Uo1UFWtfQwr+VGkR36WLn3S2RDPXQQ9j7ii/t5
bZgQIBqkEa5BUp8spCxME6JtY4ATqBRvdFUV2JgdIis8tPl1D32ISjI/c4bDGQUp5FRyC99KOZ6U
27HyK7e0oLFXvq0vhiwYTmgkuTO9LKO8ejNFXwFiIWXimV9q5iuBo3wpBqu91jDlPlh9Cfm9R9TW
lKyDFgtSQUgysM6nEx7K/ZUWPQFLNG4aHQ330ekAmLWymx7yom6XSq5iSt285WH6GBD5byg/kNUF
vc6gPFlrYts9JTPirzTch/7wqMsomisBnmGOrTGJTKPnGR8x+AgNeX1Ynia9R0HZV0GX9ziUlraN
WCrGS4ETqUcpoKckDfXc8kUisHoL0BRvSmNg7GXwGleyKfAqzaHT9ftUGa6B5yFFg6RwFE7pRvEk
4Smg4BBunHTPxjesgb3r6O0yCkcmhnZ3QM1FOjheinWOHy97Icir50TdWtNC13CwbzS0Ox/e+54w
yVw2VLnJnjI6NHi5v0NkK/U8LEZtHQrgcibZBeVAzMOSNq0x4faNFfhue12jBuaGPeojYxZQSy5u
28TGa9Sml8hkD+I51SlUaPDDiFvcYOuBhHnlKKQVe0RzuiqOVnXaYoYV58ZVGJoJ+FRjFyHsrHp3
Wo1SqEFvj4c7iJTQSsiNZiMuEmm5lY29L0nmiVQWYT82vWEtY+iUWK9pCS6KcXOTUnlJ27oE9W6H
sC7J6U4GljbZmG8BVvXbHghCFpB4Lrut1svyVkpfILrgnJGHFwEJWUzRFGxX0H6vzX4Tt5H1td/i
Rrnqp769ztXqwg76alkZUoKDE/lPhCWwo4g7dJZiRyHSVpWLsmtOkQ5tOc0f0ZxESkDX0ddSkN1T
C6tZ9x6zPAvQxOhk5Wrr4M2wqZF+XQ++M4DoS5PTkLVfB7yL/NiLd9po3ZUKJRJcU6TFoEewxRtk
xZoCHyjqFlAEc6zHbEc5MUG5qtBy3hdG9cXX5HMVAbLLBvkmLez9U20rl2MbTCRqkaSlIxz3gQ+h
Xs5k6mHUn5j/Ccxjfy7plryrpvp65hNgp3wLwDPfId9Unes63uWI2m2nzLxvdIzVmsIaYalI34ye
kSIN4hKVHseBbtND06PqhLeHoh2zpnn2q7I5hN0oAKTGO/H5f73rfFy+k73etTS+5sVYhX7Q/LT5
H5vX/BwVkPp/i0/9edZ//LjJh75fVIiH/LCxmoVErtrXarx+rduk+UO6Q5z5Xz34XY7kdiyQI3nG
94qwl7cy/Nr8oEhiOiqyI/9GyARBbrjSf/OZP1RMZP0M8ViFsjYFJ8sSBOw/VEwUhUMWPZLmwCq3
PimZGGeyoul0Mo4p6xQBoY//oWQinzkOtT7kMTTKALai/XeUTH5kSUKMlA1Z0TXUMlWdv6MJfudn
hvGk4kHuMExr5WPQuECQFjjfZQMIK8RY/w9sUe1HXu1f/9pPHP2S1l4MvQgKTqjGYXB6n5NZhWBw
RdKiwtPuIQfzdNI2RNHFQn8sVuGrvwl38FlbPAtc2w2O/b1yHJbWTsa13kXeepKQiljlh08/4vdW
+llDRTHlH7mKfFn0Y/jdVE3THbRjfiaQjkqNpi2IeJK5MujEciK1LhZOrw3QMyWr3nc+tMUCJCjE
5FuQcsNOgoxBVkGwPhql/079iHwK69gw68uAQWJZ6qQz1TaMmdKyAGYUrT1dfiqLbNhLfj/sQdOR
FYmQcZz3ZV6P2YU5FssycpxlHGJS75Vlt57slFS9QJjOC3sGlGbg3la6glahJlChIeY1yfsAMm93
f/IuCrm7zMALrGMBjWbKOKH+V4TkaxAP/li8U2isyFz7U34+k2bmBbAAZVMY/vZjV6WEMFcnAs8F
D8mhrgJdRk7kYo8RFkSSti0QYxksfxGKP0kYrW6zsqCIAqFDB3SGM+y8nHfIuJnuJ71DXBJyGwWB
yttoXbfOBQVmZnP8xPCYN+vqmCMHszPqES97HG2SRR1Y5X5elGKNag8sOjkkEgAHsp/JN++EnI/t
HOsG5lzeQ5mUohSubjolbvZp1TT7yZBPcth463kX3FTiRZRIzBWI6C+2XNZ7FGzesKIvV6bYmnfN
i49NpYweDeQFmaI2CIeL+zfEImr8gdyyuPP5V7Er/0gxIdzM9/vBY/E6wWOZd8p2XCCuHt183KEa
S4yT87bV9NCgZK39VgREhF5Zk08YChrpx83OawrCXlteh9VMBZpZQPMa1STsESlD2wMi645l3M/H
khAcYl1oi05FP9wUdfhBUKmCLOFPO2qD5G2b379vojKQwbpSRUswBNdqXptbh2rI6rYXYl1i/7yL
X9x2G4c27zvCA7ucuVVeggs1RrJYW9Qd4AhfshC7gyCkG028lIIyRMe+Hfp9j18d2pQZU1AqpD6a
OOGwD+G67cHWuChZTNsPvtdM/5obcDe1V/gyIpD90V7hpdFq5y+FzQKhlVed5m+T/0n3mjeNsMj3
HzwwrwY4HOZwFbqRRuPZdBVpTsuZN+cFqrifN386JdELEIA1jBEda8C9PDqIXoNHwFo5g+BrOvkG
SY8KmxmOTmLtp83MowLiOHW4BFAFFyPRcHHTPFWIQfARU5ksprLt48fl5zWBlt+2CULP4qxKUGv6
YURwVue36WuizlEs5rV534iCPdB0wI2UFbBJnndOWJdRR3GS1fvhT2c28qtE3nUXiT5rJgXNa8RL
RfU4r44kH2C/iuPzorSN54AhY1X7EtjajwPzp8uPnR9Xm8+RbFT5kwzBzfnJx38+fhM0AK+det0G
Zb8rGWcxN+/pp3xDdFFKWjog+NH5mW/N8mnT8/3OC1Xr4o3jy4f3o7o50d8F+DMmi/fjgYq5RKU9
5CNqg2akHdFXWcGfosOaz53PmrdzDKferzxvzgfmfe+X+/SZTGrTDSIrYGdVa6PJ0nqIxEv2d5f5
2EeiyQZiVzXfrDpHxM8h4SOaqQ2wTmBTn+etSOySRXvFgRdwj9jsFbiM89rH4ud96cCgYhoaMks8
DYGD5AmIz2VT8DaKm//bz84f+ziSz5/72J7Xfv5TP34l2OaB7PAYRrVzK2Suc3qzFbQknEQCZWUN
RbIFUP6oe7iy4PVClyoWvRj1mMALd0tkJDediqkMEAgKsTkMjimsOnQMx3oJSLOlo2BhG/K1FqW4
Toje+GMhC87hx+a8Rs39FavS4p2RJANnxMg4GlAYZ5jDNTyF8QdEdYFwALqtonHPi5kR8rH5aZ8Y
9aq4pFo3U1Iiy5MRG+AhZz1Eyha/ELc2pm0E82+tOogy4XG5jqvmicfR7ST8mMHVJRuqKAMV1b0h
px3Mzu5Gv9AhW7z/dWwOMxim4rUq9RzoUcwc2h6gvIUGj6eq4tVolNY2C6GEqA3zeZhY1b5L656Q
TawGIHPfF+jzGYvA9KelTRVy6EcPGMTX+dkYmpQxt8uKaVer54l4IjMtyxTjXWzVF5EzRRu/rnHR
6Y23NtLKQysIXIP9XNaBv+4tf+vE9bjFBKIFbr+HgAqitd/VIsIaQHjtHatNZTJu3jXsnJJJGvtE
c4A4jkflgGHmopYmZ9erANMYQurSquEuxijkOfcNse44+jH2GIe8UuJ9V6fmxvCDXWn46l6RNOV9
MYF8czDt2nbNuAWaYZMcyxaBOt2WqdetozHdd31xHSoEODl2V0tD6oGNZ9ZVpFeFC7YfEztBrZkX
H6Stj3248nVunGDZ8UE/em8B83ZoxgTBcU+yBKwJsw3p3AosFbrCxIQ30DF66inBq1C7YG4iUgDI
shkMZWH0MfEyXJaF2VoX5oQdRSEbHQNqqrzVgwzES4Rq8wLzLEZpwXmeNzPYvJvJtDdZrn8rBuUy
S7RuH4Pzgr3JGmaGuCMEeCkEOS9hyh1AoJ74ZT5to7AF4fZ9d+zAi56P2XQdnVElm49d8wffr0EK
Ag49VChSxX5uuLUYhEqxSBJbQzBbrLY6jEovhI1p6S0Rkdw7VPXmU4uY+5hPmteoPpX7ee3jwHze
+0ew1fsGyhtdCnFZC7XPjU09ySwgUdtiIU+ZzuMTqzR2HF+mLF0SszX7eZ8lAXtdFNWRabOxm3fN
BwO/b0Vo1+xxX/bdruTrJS1mWKgOrSrKzbusNS4HD3QSLYUhXYX0gizGBqRhDEhg3tdUr76Nj8ls
6zHvMlJFQtRFqJCKMz4OfGz2F3CmAYYoCTh3TChBuiFAssDO0tooaDElGz9aNxqityuolP1DhphE
eupx2mV03IBauU3OmXZcSyss3IIFMLHrET+ZYdMI1NECdllpEp4vx+q67o9VeC5mSdEy8vdjd9+q
z12HBW+8SexVrK6C+F6PLpRoQ6oqBccVoWa7aVTeGRQLDnYHPhJrweyYofU4HNvhCE8TBdbUOzTS
znZc07jy5UVPzi3cxTDkxtythrXHfa3NPZhyV8dHuHCbr6jQ45T5VmJd3qDm7VrSE9qIBvd/01g7
I6JUAVgBGFX8oFYLLVr4y+AOx8XyRcFcM4JfcQvNDAdX1JlbfMQoEbiNtIYLiZmHJa/NdIe7iI/Y
T0OveQEgIrqrostafklO8rpYHI198WwvonO8rHlF3dBF/WFvuNHTeKyX0RtOFM8IWXWrfCld4ucJ
SX54cjaYxezUb8pVtup38SOC7vflErrB1pkWwYW27bbgoxbhpbUykfu9ZNIJp2dnL9OTsi1eKA0E
zTlwOkDJMSzuEFDOrkZM4Igce9GuFSLsZplLC2/5guDSBYzv9YTeoKuv4ivp3H8dvwX3xVt+LI8D
M38Xn77HzFiYTLPvmmxpnKu39aO+fAUMf9i1T96Ob0XJdhO6fGHikH1+udcossJvAYG8gs+YY6Nj
LVFT0siOr8zysYm2IQo6/kotlxWyAuXWWztYmCXpBnuHBVwK8wY6CxhV+ZueXwXUYr/4GCLKK1MD
nb6kFu9gdtJuoUiAyxos8FzAGfd4YEQozID7UZqFXD1Vh6N1BVLmKtvB5bgxB4qnK2cV7pSezPGD
Nm2F1cy4ooecaBx37XryjsHWuVKX2QkHuCfYTvU39YihF1BecF1+uCyG5QjQf4kYVzNsqTH13o78
Xm5eU0HKnrXiIE/rLxSnIvUqQ4grP+/X8tdCWhXTahUwkop/sPTHF+sb0hkIh+XGgWqxJR88QuHe
1S4UZxHfl6N7MG47aSEdUAFd5g8Y1DEOImdQ05KO3jVaQtYXCsUjDt9PDnLzmjioH3RED57GW6c4
qvpWPhJ7XSVPSBGAO8R85cXBFmvfPcu0yvJImpfoh4LzsnAdf5cQo5huMADeWoQAiUgYP2SbpltS
zLTuzZfuKr20HxGiPKUIOVCByY68/oCVbQA1N3hwpiDWvyHd/erw+igrGDReDmxljfC1rm/4hlw+
IQ86uMpJ22tX1BeHYeWkW2Do4at8wjjja3Kpr3KXSdqt+uh/i2/JMANhbFvXXKCtfx4/lA+UAK/I
DvjrYNUegNCa5/k2wTLrMdnp5/fjtXEjbbXL6BWlcYTEKawZS/mNlJ+5H9b5qgT+N25wEdl0V+pW
P8i7GLjCPVoj3TOz43hXL4eFvpIe5dy11kgjLdplexviI0FFy2VWgPdHl1B8XGLWGtNlM4G46p7S
Hdgh1eEWqSYu5CMGGBv/Ae2neOHf5DD0TDdfYYbeLVRmv/1CXahrtBGunC/xEnziylxO2/gJENNK
KmA/XGg1JIoV1rebZOnv8Tnpl6bu4nR55HUDFn2Oqhj4ogfa4RF8B7jUFSmJHsNJ1Kg20znuvPaw
NjbD1Vdv6x+ZeW6zLRSGTRK79mWzlXc9PU+FoMkCad9UAyG/UJflDc901xwGUPpUydyMlupvQ+4B
S2J5GfFaXzqPQHVGPCcwHNXWnglGFbzmojy3oIu6Nu1wg5B9u/FXsVtuoi/9Ka/umHtFaKRxRWdt
PKA4CHK5oC5wxFFtVx69dbo377G1gQe1ULZD7F5YuAgdSKIDFGdMAbS3BOtCOhLBi2j1Ol7ER+dZ
v4zv/JO/CV4ERfN8QM3B/Rj+kM0k4TMPkRrdBtJPzZbk0V7WrWoTaN65YhPYNGKm4qHmsdfF3Kjt
EZAKa7Ndhar9aEY2sfVWN2EgaEXRLjUyYPtOfGRe88WEZF5Dba3Jtu+rjozfZ5R0h1iv4TKJc5J5
dvPPn9bikiimVpmUwFpb5q1JyYuKtW29BXlmMaEKHOhUfy6iSm73kpYAjxZr84G6Lp4kxNrJI9lY
PfeVvvenaY3Qo7qryVzZvaS4E5C6/fvqgAsJgh5FubRMvdbx9iHgxBs1d327G6CVWEm6SLMgot8l
BwENm23P4pClJcsxRpHLrBzCaTlDSQbGQr2f15pATAo+tiuSjpswkA+4miVw8KoRGgkaCrJYWEIa
YF772KcgqLhJq/YS9a1lqND4Ma1B/x/DajJAmVIsx0iR4DBf+KYsA8jEDGwBaH0XBSiKtGIqMy+a
2DgvR7yve8GG/1j48yzwz31qH/CUOvlizrINYnY4r1WzdsTHTt2scScNKwFjZRZoqi3Az0mHpUwm
uBEpwXmNGidyshBJKKyAlTKVm0TWvLXtkJoqhi52x4JhwmuLkjogAny6Rn/c3kON7QVgfy0Bsdp8
JJBktFfcMTbFyxi2KNqXaGGkE5kYrano1Z2S6TplSbPtQjiJrfa+KfehgOobV07n3Vp+Le+DdOiJ
2ajnFhWi49QAhj11AJzFlUHbaKG99SfxC1e68ZCOGAN1+HRN7qzno8caChGIsy1toZCBe9Hnxce+
rpPHneodAbale/yNIK/qbY4bpV7eyiiRWcx6NBC9AHEYsOcUHdpf6GF2Hb2eKGXqs+jSe/L4I5kM
YeHJQPANdy50bqR80PbULKmyo54ZmeXL2MQO7wjy7+u81h46CmfM3FjIaHxlct9iUI6B3ZxWnX/g
efGxaQOT3esYMUkyMfn88yJhU+yl0VKYGGGX5BZjb4MMs0nvlCLp/L4QOWQDsBHDkQ8sEb/ehVZS
OZUmhQzdnGGN1Kjav2+jUZa+S3L//1pDQ8MfWdB/LqH9UXf7V/72LzenWv0SPn+up71//ns5zcIT
AO9t6mX2n/L/38tplnWmKBa8W1nTzFmc/09nAM2maKY7yOhSiMOV0qTy9L2exiFbdjSVg6ZhqSqH
/ign/lDNxMXgb+pGwn2g+FC4RBYGh2JZR+Fd1Q0MCsSdfy6ojUoWo9o+ULYGZV8Ui9R/M6ZD6yP1
jpSSwmgt64yLNhgg5dUg3qq7m1YOFvL0TZVA7soeYS3WgGm07fvLvtjKoGjLRwWNxSa8/PSY/+7L
2n/3bTXTVChAOrpKwP3jt80N0yxspuGo9Mp74BM1UPLiUrbUCYbA40hEWXfxykeK0LAoxMvXFsmi
YkKoETUyqXlRUUXvdPBoJLh8NDp0qOUhifJeM3fgyBewekiEI08MEgFSmfZaM0WICeYDvJGm8xIH
8RjeOcZrl+Jyo5m6ntjHGXGFqGKZfxXnQIRkbhMBxSbsNsjPYj0mTxKXttcNWpwFMQUemGKXOEVc
sizwgOUb2AX1LS7VG8W+ttuVXHzVufofX4pa3FJ8J/EF5y9MOSyXjZVJKCLOCbmcXwoJWxS4Cs4V
syiHqC8kAcd6yXqNrauHGo2axmsw6yu4QRfinCDFmtzYlAEf5bCOnKZf8BFxqs++SAUxnS3thpzc
sFNhuJQd/6qWCXdFROls5dR7MusyWYlrhAA3y6BABoLZKp8t8Y/xxw0VQix0nJO4nIrOaFdvGV3W
4ow47K9Kzs6bkbCMP9s38ptqV6DHW1fTLyAt6fm65hNxxgX4G/P34o+XirX+41bF36uBnFtgJxpE
h7MOtAXBvhbM/x+2hvxSIyiplu1qvgGuoxdkZaRwIx6PuHfxx8U96FK0KrN4LdbFIwSjuhbHalwB
nHwZxbcyX23UsntdRgeBCsRCTQBmqD4eedirtlQ1BYTHZL1DslWFrZsuZWwIcIkNHfgSwE7Fpji5
VghYa3s7ykyWJbrwRHDSunUbpW6Lp6LYLzwuuo5QfXoK+RviujWE5hD8SszlxCXAGKH2A7i3xRuH
b2WqCrjy94/acLvKSF9Aql2FoQ4IU7CqeX7isqtC5864WqzDPwoVhIlQREn5uPgG4mN9sjadL4om
rWIILx1CGXhf4kDX5c9ppCwcU0OdAJkBBG4bJncg1GQtWD6jou5WbXw9SN4tNkTNAtziE+5g+HGZ
C2fULr00ue8LE/s7FMYy2yC7CigWQGdZEQ2i5tZEkE0C9dRSs1uCvlTAzW564f2u4kAbZ49qjccX
UkHooUQ2s3q5/0r6eZkGGdwKYL8A5IJL8CKQy3zaGeS2vrkicehCFli1OexTMLR0Yv67hvB/a+i7
zVP++xEtMnfZH1CSU/i1yuv8rfm3Z/0/wKF8gqz8BYjyp8OMgKnM1jK3+f/spD8GqL+/0A/Ilq8w
KRqBk/HpHz6PqsR6n0aLP680o2r+3RWS5yZs2m+AZjTnDGQKLnqW9sfI+S+c1P3vhzG8xI7HUUyV
7K6tqbL27gj06RH900P49/f3V8zPX6/zwx38I7pHMXE9+K89hZ+u8ekpWGeGCmXQ1lHZU4gkGEM/
PwXbOFNtZPwdSzUNU8QLREK/0zOQZWwHfojO5sf514bwz49APSOi0lUT72gUBcEk/fQIzDNbJygT
TeA3fACO/v6jvEPY/s2b8M8PQD+D+agCowJBJRs4GP34ABSAXjwgikm6bgjyNm3kd2sFwufll1qB
qRN+44r1/Q7nX/rzi0BIfKaqKiGyrokQ3CAG/70eAmpKCkC7X3oKunkGXkwxmOMrdAp/eQoOTwnA
nyIsX5gpzO/K7/UUFMCAv/gQNP0Mmyub192k+6dTZKj53BQc9QzMoWIwfbeZfPCYfremYBgO7/Av
tQTNOlMNIJqGYyu89hpAzR8egqI4dArMN5nHgsP8DTsFm3b6qw9BTLwFxBQAEnrotvrT6GgZZzpT
ZW7++5T9fSz6jcZHVQxtv/gUdOWM1IJhMQIANrfpHH5sChbHQftqOKiQwVBsgQT+vToFyxRg3l97
H0RTwChD1jFk0WgOP78PsvBoRO4c1z8SKOZ3A8nfqSmQIvnlWImbtDVdN8E1mjwNHXT5D10j4eQf
yO7fL1ayAKv/YjOY3wVDMTQipXcE+48PwCKYFP3E7xgpKrJwP/ylt0C1mS7IsApsBgd0MOyf3gKb
oVFlWmVaIo7+/VqAyhzmV98BXSY8wK3BEjGCbs7d3ed3gEQuzngkcq33COn3ewroPsq/Oiho6plJ
IGwrCj5jmskM8ccXwdZoCUysYfGQ0f4NmwJf+nsM/z+fOYkYCMtezZS51t/EB8SIvC8gGB31dxwW
MXsQYd0v9Qi6foa/Gzl1HdtiRYUC9mM7oH2cmUwsTdUi2/L+tvxewYFCFuWXhwX5DAoScaJJiYap
oqBJfe4TbOeMP2PSbWrfKz/zY/+NogPmOur/hXAZLz1LdQg6IYzx3v/4FBybtiIr/8ncue22bQRh
+FWMPIDAo0hdJECRXNhtUxQ9JOjlRmItwgoZkHIc9+n7ze7K5ZJq3WR0sYhv4sMvajQ7h38OS2bF
RZ3ESWIzotOFWusjIRbZMbjZMDa3IV48xycRH+A9JEpMYuTUCq7r1JqFbMWNimL/cQ/nAsWcQDFJ
1sQkRFMxCoEYR2sbc4YdubsRZagYj+Q6x/l5SIkkOA5yW7E1Gs4pR2QVspzPR6kKnAduQSdQIupY
13k5p1PSdI2HKKFY01zuLfWEbkRSgPJS84tFCbNGLk4KnQjjLvWLqYdYb1YZNljuIXURk1O+iKSQ
cYGe1ixIJ0OBLkAo1diGbB410h9BiJBVNVJgZM7qSlweAtqz0NqFIiMagFHhSjdoRNiEWcwkhEqC
GPhJZWPH6PwkDtwTHN8ePBfVquDsVxgF0gjhGMMTQZayKqnPwS7S1EXCHZ0UMkhQLa9E/CzKzjXN
MM1+Vn5qFyjAVTkjYRtiCiuE+HwEKqyOmaBNoJERBH1RLC6c6wLxMxkWo/6u/6kU9i0yu0DRRC0F
4mOYE0qaCUtGl5VIKTxUkmk91Weik0LBp6SMF4ocH8FRqCu2Gtg2uaVdWIsPJZUohXpwYo/JU0of
n1YK1Yqac0nhXSSR0+E9k0LCkYBwz9Z5YfdyxGcXoMLVUsATZmwL4T0SGdn2xiBqokmDABsvsbaa
gHWI7kSI8dbqQk5UxMGiPI8ccIczXZB4ga1pwsJFWHzJYETUEoBfSRPYW8q7LokIT0MlJBPJNn2g
9rB4xYvJJpDdqP1DAacqFo+Dz7m3lm8aK7BAbEVpnuoUjBbHQvQkMi8pNXXtachW0Kn0bdGrQeJs
K21TKVCULTdoQ7WOsxjJLpVUK4NceGVSgxR7UOIMFxYBvpGmcFIsAnWWMEnOHZcmUD+TtVA8lCKD
YDdVVWb8k/dak6XPrAI1CloUYJ0pVOGSk/h6duDF3UejkAJ5FNV3Tjwp0rl4KUlW7OLK6V7iJgcn
pbh0ISvI8rS6wJuk3EL3Evel2oaVUBeoTHLrI3lrJsXbGNs5eexUK4U8J5uEWWHnAobRkctT21hT
u4R+IdMSEoatbdHFSyIFdTUGP4mRpQJRZ45NC3WBrTgrNA7zSQkzFUoyOuuYE+woTwQ+oqblg2AA
G1lIcSqUQi29fjkdjdx0k8O/xhcz5SiDWgopxo9YIaNHbSNdvKEQSCByvllxFpjzipFwhDXOtCST
UPAETBXOxrVoccKmZsF2+HJYSLBirMXkzKJpvST9jCWxse/wlsM1FUBVEymcjIFdZRmXhyRMUNeo
4d7tu4dEg2CSEkQoA3wD3awV2YPt54gwk2TWT0I8bcy4ZlxQig9Cui6aGWEaGYdgQyn3gUVZnaXT
dLHT9WtHHihAUKDGrqRkSuuKgdRQFdKE01JifG2W+XWkwv/IuZ9GidjZdtjZIaK2Ge3IhpuOefYX
TlnDEsCPztzsXr6QGaHgF2VbroNu7A5e+f+rYCzCjrZMfngadbGv4//cv8HlSwevdXpXp29et81g
hu3+0f7g0T+mLBJ++eK7g/lgPprpfBMhChT3P0+yWPL7dAieAR7vZrhSyVTjDu1ffRcC2zkUPfCd
6UYznh5RPkbX0a9Ffm0O7Z9cJxIOZ7tGeTV2f+gHs+unT+1ajvXIXddsj+32/hiA20ZWLfib5mAe
zNBMkV3TvBrZ76J+Zib+6RB+m3azhWdod6EWuh5X7fMzWjnchprieya1yNdIvG2nEvd9iFrgm53Z
Bwrom/vUuIdD2/VteCJdx5wautu1ZmZFaJIhQlcj9w+hWriOJi3sD0vb5Lrm1MAA3G/vHk/v3Jo9
N92phf6xv2eh9lzMrrlJi/3WtF1gPXyjjB53eDyYbjcVh+8+0UOPo9nu78eGW8BCfNvXocZvt/v2
1oSzyq5NQA+NL+CC1UCz/dCfHpvrSvn69CmwTXBlUtq/BHp/P8yhpV6uhu6740y5M1d91SL/1HwY
zCx6ylxJUw/92YR+y/fZ6YEfrq4NV97u29Ctgy9VyEvgf98MYxNYKl/guwT42+ZLuw3cGODC2VwC
/I9+uDsh2fzAFaPU0Kx72l+9NkOPpwwPp6v0XOYF3hi2fM/hpXighec+4VDijo1Xw94diEjCrAai
X0bQ1NAsjJ2vg7B9J1rgn5uuGx8Pn80sTfBjQ1r4X/b9rrm6GRe+zQ1pauF/7dkWdlYRfWnhMi+w
VETP2Wvhf0P6zTg2QUjBDioh6/TYX8Ks0nPLWtzfj2Z/ejqxKZ6t1cK+a4aPeLYA2RVM1cgtmc1M
vT2/qoV+b/A73e0xPJq+VVQN3ozHq3fnHt5Ro2r8dtz2HYsWA5k7wlGN/e+3LP1nCnyOaXravrLk
n06bZc79WUiuyW9sD40ZXv0NAAD//w==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000"/>
          </a:pPr>
          <a:endParaRPr lang="en-US" sz="1000" b="0" i="0" u="none" strike="noStrike" baseline="0">
            <a:solidFill>
              <a:prstClr val="white">
                <a:lumMod val="65000"/>
                <a:lumOff val="35000"/>
              </a:prstClr>
            </a:solidFill>
            <a:latin typeface="Century Gothic" panose="020B0502020202020204"/>
          </a:endParaRPr>
        </a:p>
      </cx:txPr>
    </cx:legend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'State Age'!$A$2:$A$51</cx:f>
        <cx:nf>'State Age'!$A$1</cx:nf>
        <cx:lvl ptCount="50" name="State">
          <cx:pt idx="0">Alabama</cx:pt>
          <cx:pt idx="1">Alaska</cx:pt>
          <cx:pt idx="2">Arizona</cx:pt>
          <cx:pt idx="3">Arkansas</cx:pt>
          <cx:pt idx="4">California</cx:pt>
          <cx:pt idx="5">Colorado</cx:pt>
          <cx:pt idx="6">Connecticut</cx:pt>
          <cx:pt idx="7">Delaware</cx:pt>
          <cx:pt idx="8">Florida</cx:pt>
          <cx:pt idx="9">Georgia</cx:pt>
          <cx:pt idx="10">Hawaii</cx:pt>
          <cx:pt idx="11">Idaho</cx:pt>
          <cx:pt idx="12">Illinois</cx:pt>
          <cx:pt idx="13">Indiana</cx:pt>
          <cx:pt idx="14">Iowa</cx:pt>
          <cx:pt idx="15">Kansas</cx:pt>
          <cx:pt idx="16">Kentucky</cx:pt>
          <cx:pt idx="17">Louisiana</cx:pt>
          <cx:pt idx="18">Maine</cx:pt>
          <cx:pt idx="19">Maryland</cx:pt>
          <cx:pt idx="20">Massachusetts</cx:pt>
          <cx:pt idx="21">Michigan</cx:pt>
          <cx:pt idx="22">Minnesota</cx:pt>
          <cx:pt idx="23">Mississippi</cx:pt>
          <cx:pt idx="24">Missouri</cx:pt>
          <cx:pt idx="25">Montana</cx:pt>
          <cx:pt idx="26">Nebraska</cx:pt>
          <cx:pt idx="27">Nevada</cx:pt>
          <cx:pt idx="28">New Hampshire</cx:pt>
          <cx:pt idx="29">New Jersey</cx:pt>
          <cx:pt idx="30">New Mexico</cx:pt>
          <cx:pt idx="31">New York</cx:pt>
          <cx:pt idx="32">North Carolina</cx:pt>
          <cx:pt idx="33">North Dakota</cx:pt>
          <cx:pt idx="34">Ohio</cx:pt>
          <cx:pt idx="35">Oklahoma</cx:pt>
          <cx:pt idx="36">Oregon</cx:pt>
          <cx:pt idx="37">Pennsylvania</cx:pt>
          <cx:pt idx="38">Rhode Island</cx:pt>
          <cx:pt idx="39">South Carolina</cx:pt>
          <cx:pt idx="40">South Dakota</cx:pt>
          <cx:pt idx="41">Tennessee</cx:pt>
          <cx:pt idx="42">Texas</cx:pt>
          <cx:pt idx="43">Utah</cx:pt>
          <cx:pt idx="44">Vermont</cx:pt>
          <cx:pt idx="45">Virginia</cx:pt>
          <cx:pt idx="46">Washington</cx:pt>
          <cx:pt idx="47">West Virginia</cx:pt>
          <cx:pt idx="48">Wisconsin</cx:pt>
          <cx:pt idx="49">Wyoming</cx:pt>
        </cx:lvl>
      </cx:strDim>
      <cx:numDim type="colorVal">
        <cx:f>'State Age'!$B$2:$B$51</cx:f>
        <cx:nf>'State Age'!$B$1</cx:nf>
        <cx:lvl ptCount="50" formatCode="0.00%" name="Young %">
          <cx:pt idx="0">0.048000000000000001</cx:pt>
          <cx:pt idx="1">0.095000000000000001</cx:pt>
          <cx:pt idx="2">0.042000000000000003</cx:pt>
          <cx:pt idx="3">0.058000000000000003</cx:pt>
          <cx:pt idx="4">0.056000000000000001</cx:pt>
          <cx:pt idx="5">0.057000000000000002</cx:pt>
          <cx:pt idx="6">0.047</cx:pt>
          <cx:pt idx="7">0.037999999999999999</cx:pt>
          <cx:pt idx="8">0.037999999999999999</cx:pt>
          <cx:pt idx="9">0.058999999999999997</cx:pt>
          <cx:pt idx="10">0.067000000000000004</cx:pt>
          <cx:pt idx="11">0.044999999999999998</cx:pt>
          <cx:pt idx="12">0.047</cx:pt>
          <cx:pt idx="13">0.048000000000000001</cx:pt>
          <cx:pt idx="14">0.045999999999999999</cx:pt>
          <cx:pt idx="15">0.063</cx:pt>
          <cx:pt idx="16">0.050000000000000003</cx:pt>
          <cx:pt idx="17">0.057000000000000002</cx:pt>
          <cx:pt idx="18">0.035999999999999997</cx:pt>
          <cx:pt idx="19">0.042000000000000003</cx:pt>
          <cx:pt idx="20">0.040000000000000001</cx:pt>
          <cx:pt idx="21">0.039</cx:pt>
          <cx:pt idx="22">0.043999999999999997</cx:pt>
          <cx:pt idx="23">0.062</cx:pt>
          <cx:pt idx="24">0.045999999999999999</cx:pt>
          <cx:pt idx="25">0.044999999999999998</cx:pt>
          <cx:pt idx="26">0.050999999999999997</cx:pt>
          <cx:pt idx="27">0.044999999999999998</cx:pt>
          <cx:pt idx="28">0.042000000000000003</cx:pt>
          <cx:pt idx="29">0.042999999999999997</cx:pt>
          <cx:pt idx="30">0.043999999999999997</cx:pt>
          <cx:pt idx="31">0.042999999999999997</cx:pt>
          <cx:pt idx="32">0.059999999999999998</cx:pt>
          <cx:pt idx="33">0.062</cx:pt>
          <cx:pt idx="34">0.044999999999999998</cx:pt>
          <cx:pt idx="35">0.052999999999999999</cx:pt>
          <cx:pt idx="36">0.039</cx:pt>
          <cx:pt idx="37">0.037999999999999999</cx:pt>
          <cx:pt idx="38">0.042999999999999997</cx:pt>
          <cx:pt idx="39">0.051999999999999998</cx:pt>
          <cx:pt idx="40">0.049000000000000002</cx:pt>
          <cx:pt idx="41">0.049000000000000002</cx:pt>
          <cx:pt idx="42">0.056000000000000001</cx:pt>
          <cx:pt idx="43">0.053999999999999999</cx:pt>
          <cx:pt idx="44">0.036999999999999998</cx:pt>
          <cx:pt idx="45">0.058000000000000003</cx:pt>
          <cx:pt idx="46">0.050000000000000003</cx:pt>
          <cx:pt idx="47">0.035999999999999997</cx:pt>
          <cx:pt idx="48">0.041000000000000002</cx:pt>
          <cx:pt idx="49">0.048000000000000001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rtl="0"/>
            <a:r>
              <a:rPr lang="en-US" sz="1800" b="0" i="0" baseline="0" dirty="0">
                <a:solidFill>
                  <a:schemeClr val="tx1"/>
                </a:solidFill>
                <a:effectLst/>
              </a:rPr>
              <a:t>States with Younger Veterans</a:t>
            </a:r>
            <a:endParaRPr lang="en-US" sz="1400" dirty="0">
              <a:solidFill>
                <a:schemeClr val="tx1"/>
              </a:solidFill>
              <a:effectLst/>
            </a:endParaRPr>
          </a:p>
        </cx:rich>
      </cx:tx>
    </cx:title>
    <cx:plotArea>
      <cx:plotAreaRegion>
        <cx:series layoutId="regionMap" uniqueId="{5E9E5CA1-D2EF-43D7-8FAF-0E4398555A1E}">
          <cx:tx>
            <cx:txData>
              <cx:f>'State Age'!$B$1</cx:f>
              <cx:v>Young %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1H1pb9y4k/dXCfL6kYcUSVFc7CzwV9/uw44dx0neCD22R6Lu+/r0W2Lb7m6lM/ZiDDxoBGDEYpWa
0k8k6yL93w/Nfz0ET9vsUxMGUf5fD82fn92iSP7rjz/yB/cp3OYXoXzI4jz+u7h4iMM/4r//lg9P
fzxm21pGzh86wvSPB3ebFU/N5//5b7ib8xSv4odtIePoS/mUtTdPeRkU+T+0nWz6tH0MZTSWeZHJ
hwL/+fk/wfavbbj9/OkpKmTRfm2Tpz8/HzF9/vTH8Fa//OynAHpWlI8gS/QLbhhUN5AJJeMm/vwp
iCPnuVkzjQuTIkJ0RLDOXn53sw1B9h2dUV3ZPj5mT3kOD6P+PxA86jnQV58/PcRlVPQvzIF39+fn
u0gWT4+fbott8ZR//iTzeLRjGMV99+9u1fP+cfzK/+e/BwR4AwPKASrD1/VW0y+gfH1qttC3D4ME
X1CDcKGbCIn+1R8jIsQFASKnJsUEmUzQl5/eofJmb05j8iw2QOTr97NEZAlYlA9++/JmPmCc8Aum
c6KbVGAdI0HMY1RMdqGbnGPBdYMZw5Hynv6chmUvOUBm+eMskZkGcSYfP3AC000ABhkwWnRGMCcm
GQCjX1CdCt3g/eQ2BOYd3TmNy6vgAJbpeU5hm6dq+5GoEJikmEENU0fIMImapA6XFYyNC4MxWFkw
4TriCFDbzZ+7Sezt/pyG5UVugMrm21kOllEcRU8PhXwoi5fX8+9nMoovGGeYEcKQSRDig5mMg0ZA
TP3XsfLO3pwG5kh4gM7o61miA+pP7n/gTGbQC4xNLCiDhf95rjoaM0y/0HWdUUGJSTksMy8fxas6
9kZ/TkPz8hwDVP6zPEtUrp+iKG+DahvJD8SGogtTGIbgQpgIpjUOqvAhNpxfmMQ0BeeIvWB3OJ+9
t1enETqWHuB0/Z+zxOk/mezi6AMhIvRCF0QnggmY2RgoxscQYYwvwNIxYIA9j7DB8Hm7Q6fReX2S
ATD/+XmmwPjbKP9Qg4bC4IFxQ7CBjV55BovlcPAIUNGIwIyBhmZg0LHxEJm3e/Q7aF4kh9jcnCU2
o20g/46zD53aCL8AzRkhJkwMIwMUsmN0MBYwbnTDMMAJoFamY3Te16fT+BzKDhAanee0duUHWzf+
UA8Nu2AmodRgSDdM0Jn5MT4CLNNnRe4X8+Y9vTmNzF5ygMvVeaoFoxgMz+1j/PLt/ns9mpgXMKkx
hihmiAhkDMcNAuAoB03a4BSmPjqY1d7To9PY7CUH2IyuznJWGz8F23qbPX0wNgy8shhwUdbM8Zjh
7IIynYKmRgyBqcLuUF17T49OY7OXHGAznpwlNpun+tN8Gya5Kz8SIEouYC4DXYww8M6ASj2Y1Hhv
pHKDGBwrXfsQnHd36TRCA/EBTJv5WcI0e4oz5yMNHogLGGBlmhhGB+5hGGjTJgG3msE45b3z5peF
5x39OY3Oq+AAl9l5qgPLj1alzQvw+3NdQNDGpEz5zY5UafOCmAiDrs1MExaeHrbDsfN2f07D8iI3
QGV5e5ajZQ7LjZQvb+bfqwK9hox0SgwETpkTyw2YNuCk1gW4oX+dzt7uzGlIXuQGkMwXZwlJPyv/
iDP/40Ch+gW8bh0CaRQsS7D8Qf86HCqgAzABPmhu4N8sMm/15zQu+ycZILP5cZbILB7BoPlAWCjM
UAJxnWIT4DHFABZYcCAyIIihQwRU7DxthzPYm905jcqz2ACSxfg8IQkCGcUy/0BU0AUGRCg2BMGY
6WTgojHFBaamAUE2Av/96qJZvKNHvwHmVXKIzXlG0hbRo9x+qF9TXAgshEAMXJvKuXw8j0GGBnjM
wDHd25jol9DzO/rzG2BeHmSIy+Y8x0xcbz9wvOgXiINLhlNQj085ZQg4ZSD0iUERw7/mAyze6Mxv
EFFSQzjOUzFeyzyPy+wDlTDwx4CdAm+dIIZVsP94nPReZt4vOwzc0Ce8zO/p0Wlc9pIDbNbn6Y9Z
xaXMP3gSQxfgXkYwj3HCGTWHWRoCQ4gAzBYOmppafmD9OVz139Wl0+gciA7gWZ3v0IHRI5PkI0cP
RP3BvQ/2PCzv3BBs4M0EBQBsGwyOTHMXe4b2Q4D6MfCOTp2G6Eh4ANL6PE3M9VZGH+jQpOyC0N6G
gZSZPg+NDvQzQ1zoMK2BR/PZITOE563u/AaYndgQkvN0Za63WRtso8eXD/ff2/19CIBCSBmiZiao
AvrQScYhycnkOu+HFesj0oNZ7T09+h0wL88yxGZ8ltrZ/RYczJFTxNHHoUP5BYU8Mw4JaODH7EOb
xwoB1hF4AHTIoUWUUkiHEi+/vcuneV+fTuNzKDtA6P5MV51tnm8f3DJ/Kor85UX9+yEEXhoM/kyG
sQ4ZABBHw8cg9YEAWJYg/Rxyb3r/2QCk9Xu7dRqngfgAqvWZQiUfXOlsP3IoQQYHzGECopkYBovQ
BznpkP3MCeqzoyC7ph9Jw4nuHT36DUCvkkNsFmc50a0lpHTmcbH9wCFkgG4Ag+fFrOlznA8dnQLy
CoVJMOwV0HfZaS+/vZvn3tWl36Hz+jRDeM7TS7COo+JDvTewCMEWDgb7Aig1YYwMA52QDXUB+gPW
DUJ1vlPsjvTqtzv0G2heBIfAfD3LcbN5+iv72HTbPg9a5+CggQA0uKMhwWkwbMQFWKygIBhMBUBN
yJM+ROY9PToNzV5ygM3mPBXrPuJx+ZTlT+3LG/oAvQAc0hjpfYoA2+0gOEaH91ECcIcKsRtWxkAv
eF+ffofP/nmGCF2e5+iJs8L9NN76H7vwgIINO9WQiWHFV1GBY4wwQrCTDXJydR1Byq0wB1rB5p29
+g1KR9JDnM7TDOq/2vVTIx8+MOAGedFgmYJrFJYZWGUMPtDdMDIuQDeADDYTkEQqv/B4nntPn36D
0cHzDBFan+VIunLlB2ID2wrApcNAfeNkl3x7PIJM8MrBXkMGajfs1+n34L7MsDvV7a3enEZlJzXA
4+o8E592c8hom8UQEv1ApZr0GRtgcGLQDpixGxWHSjWHgCjRBXh9GGwJNVRO+9GoUbPTe/p1GqPh
cw3Q2ozOc/RkT86HungIOODAIDU5IHBqBQIXD4AHHjgE9tFu7jtE6erN/pxG50VugMrVee4quHFh
L/2nRf6xzlG1zxBOFIAdN30aNJinx3Nb79kBnzaBEYRPZeC8t1enETqWHuB0c56+g9u4BC3uPXPK
//EMCALeHXBgI5UmtUshOJzrTNj8Bl5ucMP1vm4Tdh8er0Lv79dprIbyA7Ruz3Ou2z3Vh+vcoM0R
CPTAVil9F+o5HlW9zg0ubVi4IH0X9zuvT2H1dq/+CakX6SFO56lzf4UNo3A6ydMHRutAeTCpDik7
kLuu0z6t6hgkSNkhlMBOXmSCcsfARjoG6V1dOo3QgegAnq/n6ZG7f8qLT98kZLd/7K43E9xu/eoE
flGC+ojqACJQHOBoArCKds6ffsPvoebw7m6dhmkgPoDq/jyPK7grtu7LW/r3HqD+CAnI3uUGKOBK
QYBV53BVUvt5YRYEz92vCVZvdeU0KjupARh3X89S1f72lIXgAv44PCiFlDemw7/e7tl5cw7xgHMj
+m2ikLILZ7BwSPEdHE/wjg6dRuVVcADMtzMF5uPnMtgBCh6c5/O7huEfDjMd7N3dKQOQfPXyRew8
CO+ZWX8Dy+tzDHH5z1kOmHuZP8RRLj82bGoQ0TsJIJn9hAkESVVwpJTgsMW634Q4PJzoXT06Dc6B
6ACd+/OwfR7+8Ri43Uq8W2OOOP+vp9+JCwhmQw4IJ5DLezIGBGewwaEFAunmCf/b4HS633frNEoD
8aMnOY+j7+7bGA4odF7mlH+/6ve7doSAdQTD5hyDi141PlxlMILJjoH9o1zZv+6mekeHTmPxKjgc
Lz/+/8xmvz+v8PU4x/G22E7UOZAHRxb+c6t6djicciD6rNqeHFC7j3rx+OdnMGUOxld/iyOVePA1
D+Setnnx52fNMC4E7Fp8TuZRe3tr0PD//IxBf4CTjQBxUDL6nT8AfNQ7Uf/8DJ4i2CYMQ7Tfd9JP
knnvCAERSL8DKwqSijEEcuHkPf56+OZ1HLTgaXx9Gc/1T1EZXscyKnI4+RLD0yQ7vv7p4FQfuDsS
/QkkkADbH4EF7Q/bG/i+gR3/vwB7WYRrnz2lJF6zCJG7Jg30ceJ2YoYrQ7+raaqPwy4TM9WKTA3v
WvUsIrvWIPCfW0/Jqlsp5lOyWGylE7tjp0rSpSrMIEgTa18XTZsueV8MaJ7TJS+MWr4yoqKZO7TL
VvsiSMRhVdJQW8b+XKSC3DtJEK5gq7wz0vpq2kZoUtcun+lGSu91Xjz6UVFfOU1nYdedxDzzpn5X
tz9Zko6iAov7ymmmTHhFYVuId3Qc2J29bNvUXqorIxH2MrIdI7P2dd/G5LKqPMtvkTOh3G6tIiOe
MzbrDi+bAPN0CruS8FLVXaO80mIb/ZX40pu3Ho1WXufGq6AvXLvhowAldDRoUFVVGDKLV37ia7ml
LpO5cGp/pdqCptEmjtt4E8dpq2lDOnPj5Vk1dRLb3Lj9Vdc0jZUJFo8TPItzkn8TKNWuiyD2Z77m
xlaTVPGm6gtb86HgaWuxJKqtoqidMrFoaITjJHXEjBTFBjtFt3ESjd5i2Og10SvbmWZNxm5dJ6nX
TpLfpWFoj5GLWHXj+15+2bgjOBMsvylRUNzAc1TzSEq5o6mGfqxYQnrOQlWNTndu/klI3Shg1Zxk
cbyoGxKnFpNlu6xN/7BQtETnzUGDolU0uXvG3CSb1qvmFNfBVUake2vbGpvl4BseZdRwb5u8xVZV
583Y0+tilvoFWUJKYHmZ8LqamziVG9Z4xiQyu/hGb0wyYprv3vsBj6y6EdUyiVI0jvUmGHl17n1T
V8HrVV5rckfbX4Hmpc+9wDUmOMjkCPOIzYRrl+5I1euoYjMnFM68wm05rjo3tbS8dm9540fzLqvS
udMg8ybJq8yqtNB7dJt6UqRu+LOwWzx2qSbXrNDtlUN8OraL1p7GJWVWmNgOtvoDdyz46ONpEujx
xm3deIN4Fm/avkh5zaxGZMlUNWRm62IYN9CiuQWzzDR54GWzTu3gp+6FtTtKRKpd9tUoqip3FPNO
uyRl/BOGJzzQazWLaPYl7xaYdOGyYwVJLepTvPSiwHfGBaQHTEjdZTvirt3L8V9GErpzHjI5iV3N
GJWV5pkzpj1oRdisfW6TTdiIkenxoPtWBXVgoVQ6ZmSZThFYmCWt5TC/vRYda3ZFRMcgIQ8pTmNa
cZp1M5sCaxM0o4bq7SzgjvwS27Fu6W0WPsjamTde2dyzPNvwKJ35/TyiCpj17CXr5xFVDdVksq8D
gFd2F0mLZ9hbFRUO125G+RiWm+67Y6OVkevGoyu7W9oxeR+aop4gZnuruMvCtYSNKzvWKupWHg3j
+4Ol8MTqAjuMBquLQALOIYVDMftz5GCh6Vefg9WF41CWruGaT74hg4UUvhdYupDJpZYY8WXh61BX
l8P6kPWg/svlUDZvO3+kFQ2dUNKhuzJ1blLWNlehlN5dXI/sMA9Hdtzak6CHWRXY6CjMYaG/ioJi
Rw/12CWWajV7iUbL7Ini24u9SuzpTO8cYimJt38jjbJ1GtXRbWtmvpVXcf1F6lm2sg3XGzOjSLaO
X106DXG+hUKTC2ra4dTJzGRbLQvp+Ns8jPMpnMhtzo3Az79pWrgIPd+qu+K2cbroWjMKdhO65dpp
efm9Zcydd7DlYoJ5UX6PqjS0wix3r0KWO/PM4XiEMxxaImvdn5Wdt6MQoWZVRWZ7G/rpNe/pudm4
ExR29iKVLLrvSjRS9FJ4fNoWnj6zQ9/9iYurum34d7uNtHlVZnSiyE5FF4WXyDtHmMWyoJ0/tmtH
/iS6N37j6zMhyeNIt4GTCcHIgTMKINEDdiWKvv3g6+s8YuZwfIF89LBPfDmCpctDfveTos4Y1a0O
OkNik5uyM2Epj9ufKBDGSHOKfNXlLblxHe2+hQE7xXXsjdvA9lcZQf4qTLLnK0XTzPDajzpnPqAr
3qY0mtxSfPtmz0ivM5LBGz9xO0VDuTdL3PILbCuLJ01Z1itUhGzlZ6Y3CePO+V4Y3hXvBzez2XUK
e2TvFavu0mfWqtMPWGMe8MdYI9deEuJ7w27jCU6wO87cwqGupVGtS6Jrs6wXMCSntUc9x+qvUEB9
x3JK9/nquHXIpzVy2vgxSBzzxWaOL/WspCMzEmiltd1hIRK88IiRLQb0Pa9vJ2ilqgaLV0UT2nPp
t21p7Vn2sorG4uhKr4NmrkRVo6IPxUKBbjRfr8dN7E/tLmi/wuLpjeDE0uy70RbSkoVZ/+Ukxbrz
HdexPL+wpNRKaYUysQomshssw2yksegOe413pbtIv3utdcIhd1Kmd3oVele4r/VtqqbDSrXnfJdc
1//C6132v+fAL6jaa9v+9/q2fe21ZywK+MJPZGl5WLprM3HoqGF6PA45ddaKpq72ha8anICODNw8
851idhvbnv/zSOZwMNLhQAbbifRb8OGABAxBPjB6jgdy40pNdzOiPUoP3RZdZn4xueetc9+uRmpE
g0rwUEbE/AKqj1ynr3QT6PkrvepkPYpTve1ViIeGS3HAr+jE4Q+BvZWZuBFF0JUWDG68sl+/2t1V
T0Ndnk48aVBLuDkCxv6jVs2qUF+bulKMsDpSC7Kh4Y6KuLu5ie1olHYuGmsxKMVp4CdWVIlomfZK
cRgTNHMRkWNVRZEZfCmwt6vFPQexncSSTRgvJfvZFcHItFu2DNIiv6r1OhkV0g8fUuaOPNtofoag
Jk/2HAZ7tNllXpnGghPiWwU2QMna1xPyhjbQH9U7RLE3duE0X6RDbv4QxaRsYw5zkPmoOQFmmsVw
qk+UYRjjWVDq2ldV8f15zRLtayKN+Fa22yrkSzv3nLVhZKAVvlYTG0GHvdretQrJsy/CaccI1hvW
pfqK0MCZ5wnSV6y/Ij1NXSnavjVObG2251NXtaxvcNTJVc0F2CBUb6ZFmuVXfuc8F6ohLkUDRuEL
TbF0sMiOVEPCgoZZWS8HCXHPt1HcilH4rbD+eaQYv44U+BsJYB9CGhck0IFNfzxSHFZJDTUueWRR
4YxyKfGqfC2MXMKXqupFQUE7TJwJKWR+uSelEQATyIpMOsnoRpM+3fh5YHnEzde0LelG7wtFlx4N
JqLFdDRoUK2NCMCy1eWkKIVWLOJO8mCD4sobSz38njYSL1jM8qu8KfMr0l/19Jga7XzH63vUv6Kl
v6xopd91eiyuOZfLrE7IHfFb87pvS5F50Jb3NUrrr3EctJNY19JFXifeUl15dft8Fbxe7Vv3V07N
vaWv59nsn7GBGOovAwBSTiCdBM66hr9xAUlcx+C43LUDr0XZo19EXU4nPBHTzG21dWCm14nWVAtV
25E4tjsri8p27MDZMqNgV++5Vbvny/ay5tmijUxtTUKXVbNWxAe3UQ2KV0K4cVzEdWHZSeaNvLjT
fjA9uomTDDsWOEjagsP/Drlu9Cj9WduJMwqKCN0it2smUazZ6zRB3kKXUbowDZesfVg0J7j2slsS
Rt6ozV3nZ39H1+eovyO1Hf/GJG42o1pCrKJOwweK0Cxt6va7rEJ70mm8vsSBYV8rjiAz6k3geZ5V
qM+1/zwbWqIVV99snbaJxYgTTMvXlj1jrJfBmDhVNIpqkn8RTWwFaePe0lS4t3pd6mMpzHyqaK8c
RZP6Y9zYN2lvP7LOjaa6bctx3lcVTQY8nKYCdD+uLE7ntR6BpfZFMSqaJjxv3GEv/6Ia9vcKleEa
6dTCuVZc0tSdpIUZbUqnAXu4v+J6GG8SFrElTp3JgK44VGMvqVj3QqyXzHrJ19sqDkVXbLpsdrdV
pIH48W1zEb+xZpu/fOzgraZwSojZR6r7+Onxx14YEnmtH9nwF0uiMcS6jdgquxQsdARmuoHNcKmq
KbOxxTKvG8cd2ISWah4weqbL+WjHrpia/h6Kc8+ubqmq6pZmwq4CnYRT6RXtRlKS6FZhB+UmWSpK
V5N24ysyTzx76tSosQJY1HVr3w5e29LiPPBnHZbtZtf8fBcMXiQry0I2iZ1JkpllAR6TMlthL07D
sbpURa4F9jJ0JqqCapqtDpj3bG3f4kLuzFILJnAMAtxOkXaXdilhAeLEntp5EK/zKGqnCejsFgff
21rRVMHAs9BY6tKs+SpBbbYw3MJ9pu0ZXVE830HRRMIE7AJ5/StLp4x/OjD+IbVOIMj46e1/mKHg
iL7jL8ARncdEUmh/+bk/KcB3QSwtM9MxjstmrNaI/VpiVqLZmD8VQUYJsKo1pQ1JOva77plf0ZRk
J7tmUz3ATNLftV+ldvc6vv/uR6XH/+bwEfhNmH8J+6LiNy6i6fVOZ+gVBzDB9xTHDP3rxFvRUh81
gMsXvwjYrdAqZ5zTmM4cW7DbqDO8pZHqqaVaG9yw216A2jAPKBJ4XEGg7qwgz6OZ0m004ZdjGDPx
XFWdMC3HeoDjOeqd6a790qo87/tW5XlXrahnHshiH0V3cViHiy5p/rZbPbx2kRvtCs2pHrvExwtF
Uo2lGVQLT8/+DnEeXQdI78YNhAvhSSC5opx6xBlXveboVbk/avWWXaUtKpc8Z8mE5bbzM+faKLNd
8r3r7LHjpPHMbkp3DIuLe1ulxL3FfjMRTqFdKVIjmxgU2cQd18yDNa6s9YkoymjqarIaMRyLq5QK
84r3VwlzHAu8KcFi39D4gq5TrRsptj1d3aQsouqgAXyFnUWQBsqGtGm3rLIUvBs+aHNeEl8jzXgo
Wt58b6s4mnLM2pmRJO13u4yvjNKsb3zXfWMi5BDDOVJ7wSsG2dqwGQgO6IGzX42BD6ysbTNDadf8
1WTg6UdW1GiRZdCGrUFP+xKz0E5GvKB/k8oVy85D1S24bfO5z8N6pKqqqJKvRtSlN6qiS/hu4OAf
e6qqLo7Y2vHYF1Ur7ai6raT9tx+k5VKvtGQDvlW683O1rTaJ61pbKh/WzlcVmMKdulXgj/Z8RHmx
RGlPUsHGWnCplLBQgKbsJwEaK70rPq6KVoTjgidTCHuxNQniW+XcV0Xih9dOlSUbVbMBgkkAR7JM
dtEALzP2/DFuyagCBfWSeg0Zq6vQaMyvaZut6t5Po+i09emlKGzza2EmQzqpEahDnsxGNUaO/ZYm
x/qoGKiMEF1TUTNIXoDzrWEXmAH7uwjslRhgaqZ6XrS5Ef+Vt7U5jmw7WxRhufGa1m+tJnKbtRNn
zVpdxX6UL4ws34A9l7NLxdxXw9r2WkuQmwAFfC1iGc4TIdzLQqvDNfc6Y8KjsLmFlUVYmZThlofN
0i+THBSswLR45euPvG09K0Jso4NPcA1O/Ag8XGYLcSXQSNIOmaZlBG10HXHfEryblaGtW26l+/JJ
hz9CN45aNxx1/dKzLwxX5iuzL/a0KkoshBvHglNa8USAelfcxJWxiOxsHuoNuSeeG4/bhLIFCzRy
XxjmytZFclMGbX3jFfYSpkD/W8KvOO/8FXTFX6krVZhd1uaWVxXLOA/wXNEyUUGESHfQbGc2Q+Dp
a5Dk9mxvaCvbfF9VhrWyu195FUlxGFoysVlVLPLEaZf7oquSdhkG4TwMC31OiJOk1r51V+cuBKwM
u1swr6ZXnVGPyyhM16SvKVIBq84SFc1a1WCOeaZXMZLT1kP1aE9TLBDD+YnLNp/V4OPN/vIIiiZ1
0RgLEhlgfiWt8yMkERmB77Jdxm0Y3ePM29Fj244Xret5E/DMuT9InIMvCjaUXtEwMr5gWtwZPZ2B
g2Tqi8aeRRqPIIjUul1t2WmD22XV1MZtRGJ5V8RT5XiiOVYV5T+irun2LaoS9GxOdcDmyGnqCXfy
z9oCnFf2y5CCuRH+kBxkN4LmACf9HmsLDamjREQd+St0YbxwSCNeqUIzO2+atkFh7WnULdrK0sER
vuOJggCtYOSxVynFO6gqfobayApCeCSeFreu1rWXXiXAMdoXLUMjOAmi2exJhsyR1aZ6NE/1mO7Y
XGL4UwPl5kjRSO3jMUtFOoX9Os0oafJwgZtUfE0NDU0MkkBEt68mHc3mfmG6YHZA1WsjiAfGSWGp
agm7Sa4qRNeq5rtd/NVhO0FFCY1qbnsev3aEfPBQGC1DA5zOJW1sS4XA2t4AGdBQT/OP+fY0jUHk
ehdrG8iVxGyXrNZ9q9OcH6Uf+t/yqtImWHdhSWkde210qBoHzEc/UOcsEC6Nx2NWn8PqQ3tWllbV
WDZNPTMzl0PkpXI3Zl+kCNy5CLkjVwbuxmBpiCzVquq12WzA2KMLLdMDZCmaqJi7yTS/GBG3jSYH
cqmm81lgQh5A6rrBFemKnx0X6JtngJpGQ3COqWqW1HTGfTeaqGquB3JCzNqe7ZgD2x3pQZUtVdXR
0u+cueWV4WT4m+vnI9h78FTaJQQTGWG3LUvlOjHwd7WKKRLE5pZg38orHgu+cnx6Q9sY4pzKIMNh
h6wEgy9pb6ntzTLVqqfgUBrYa5qN4kWDpXkpOhtmn6JsvctU0oXboNDydBNC7m2+JH3hwKn2EDCE
qy72Y5jtxHhPUleKTXGoqipQwfOlbeN8BlF3aXlOac50m5NJHEv53Yjj1pJd26392rG/ifbK5ZX8
jmxmLzs7ikaqqouQjmHLWrhQ1biIllWE7Rsv837YubH1ccvHjmE3lwL+lshd4QbLLKjan4ouezoc
WXCSzsGnfik10lkqHNoYwp+oqoqJqmioatiHTfe0sivmSYcWWo7I2kZuPIXFD0HQG6r7QrxWbcRC
i6VUzlSrA76Pdsedpbq37uTCTlKy9oSXTpyGRhPSEXPdgBluOXWd/gDHQTeSrmEvK/BM3iWlDYNd
pj+or9GZpwfFNO9Q8iPV6VrCyn5rUlfsxLuebSAeltpY0UFVohMmvZVMTe0g/YHEiWd5ISeXKv0B
NAF8lXcYcICkiTbixYh1oCWapeNf8fJONjY3LbDKwTiAYOO4kVo2qTwIYCkaHEwAEQx+J8r4iC1i
3/0aLB/LTTTxhbY3HTj34hEWkTb2dSKnjJTuLRKp3Temfe6DXRlwTuQ/2pOs9xgcKl2QHwd/jwz2
ncLWezgtWfmXD8J5PNSitIqq5Gdi02oUgv61RJWMMotIDOXu2rAZW1Y8QSPdNeiIqaYdg2raFRlL
Zl4tAwuCn+msCqNg54iGPwmRzkz4NifK5LJjI5nFWh5MlEFmVPFzq1eF8RcBQ1XlL6h8BnVV5uVd
xku52NP3qRD1S6PiVzkRezaB6juvy29iPbK6yJd3vtdMeBV233UcwJiSoQYurqz9LuqusQT4eDe+
qHdsWserddho+kgpPKBdoKnNsNzFxxRtrwkNIhp75oE6Naju7wzrlNxFMfY31ZtqVRDPvBJNsVFx
yVDWX7Dm1/c0Y+mEekGxEpovVprTuhNN88LvOck2cCRnuy2VgxgOSnNubFhLLZwU6RVloPvWOrqE
Vbv9TnIWzvM2g3hBX1VsOqQyrRJcRVZstym4tZvwev8tO214VyUNutx9zMRImjkJwcZVLKoo+g/f
NeK7so7R5Z6+51X33A0ajcW7+3lxK0d552YjMFL9G/BE43GTMzFJBPNuVKGH8mcX0napanaNzWvb
/64qSsbltr4ghcghWQZkTt2niXz0hooFmxZ+GUCQeA1eGUgyIr1bbmC1+I2fh7YbJz8LVw8vwS/n
rgMqnHWTt+HIB+NjzHIW5WNFPNWsGoqE/chzmiyVoVmIq9JwqhtV8bMsH+u26c5UVWtKvEZ2c7Mz
cn0fPaUxd1ZVZrJ5i5kc2U3D6rEnSmdM0iQe11lrzFOvvJdg+kxi6UICT9eJK0ZrzMF/SO7NiHqX
imb07gKv1SAWZ6czVetaWva5dpDbVFcJzIBxnFMrsgX9YrrdRHUq1MHzgHzDnShr2Y5L9wsEskdG
7NS3iiOjAQRwoiBeqGrKDfOy7h09qopJQK3Ul/UsoF20SmgzLkBb+l/Kvqw5Uh7p+hcRwS64hdoX
V7m89w3R7gWQkBAgsf369yD3tPvpmW8mvhtCqaVsl0HKPHlOchfKabqbGwWc0SnsYZ1rS6VFpEW4
MkOdZX+JZeTvpjif0zzPi109iX6Vj6NzK0jXr2aAO7ecTf1qXFp06auzyD1bxm0nzIlxRpZIpVfF
NShcpE2WS7fkl0w/gr6rsebSXiOPHR+jkJHrbPVvZuvo6nze9NLiW6cd8qNWNNwXIrtX1didDWVN
uYLti7jNkKzElm4uFs/uGSPd2VifMwzlzaz6/RlmRpmPU+LhiU8+90Wz2blOV5xV9v2vbmOS3i3O
gKqM8bllmv3RjGX6++dmaVqNf+67qA3vlsNKRpSd8FqE4oC4EWQYGgxn26lBlomqEXhfUeJLDeiz
Lvw+4aqpvzZcXePKz36G6r0XUwgWhCPXNRiE3zvlfBFhLN5yFuapQMLjIF0E1K7lkfPkUnKmRJFz
GXT1XjjsPmLCm1fF0mcGRPQQFvABe9taAvAxp6no3Xz7Cc2NotrUcX/GXXAf5YX/7XejyulHD/1X
YxlSDrlYRc+OoV1FZ6vo9JwMLaBFHVgtQhF0xg4YnKtGZXIjBlLelzQIDtIey6TQyq7Szg/ylWWz
eGOcA+w+7T2dLpUVbRuQ2E6f+x/Bt7GBv8fTj62v726qiKw1cUCzHEpWPWL+q5P5+l2XIU96B8ke
vMG1OxBbeuumRQ6J8C4xM2rtlCvVtuzMtSZ3YebLlDXE3VtRjUM3ioOjROR6bJeLMT8vbWNvB68q
9p9dOmTD1pvwWstnp+30FoD3GuBbceciG3kdkcm+RhYNEVLNZNsT38qSOqL9pmhCOzXD/jKxHAuK
yCNHIrOh26is4sTrvXhLq3Y+OFyIU8WUs9FOi5sHhTTTLsjIS0OCb+MciB+SeQmJQeNL5nzaWU07
vjMLXApXd9lqAiieRH3dPtRWkaCsYHhfdVHzUFNdrm3N2MYMeqUil8yKN2bQdOWOsBIFQHJvTMuu
hmOQBwjwB6YkcJrqqaJedZ4bKVYyAB9303Q2X5cc6ZCiQnIFr3FFDsU0Tae5sGX4o4XiU3UiBZIv
n3OMie023Eb+aB1YVrgkGf22PBQlfR3rMb5kDY8v/dJq3NJKbSantRkYWD3usja3EkQvJGVZiW0l
GqdX10XmbCQvsnezYz7KLhWAeBru0/l5FraNG9elN3PJrSedNdnVAuh8U4EYj87Ufvkc91o/Wg9y
dFemz7W7r1E9UjgKBASzbTWVyJTk8qsKeLiCyqI+lYNN7hxnGlLcKfzbf5ghc9vZDNJ/9RCe3XLg
nx6CjCdj0SD/w1rG4Gkg5bzMrB1r/WktY1MYsh8cIO6xqjW9anDmPp63pgLoPwIJ/XDXDfFYdP0x
80HYyyS/m5RjPQdRl7bt3D9mVtffbEfgpRO19eyLYDw1XuUkwzKLyoFsaVPItRmtaNGtik6CXSxB
ITAf7dZVdXWU/iM46Ie+3rYZ/fUb0NzjW5UzmnQs8k7j7N40J3OF/0xZrfsQqV5niLqbuSBfejfK
OlirrLsEhrjSdsiQFaUCeL/wYT46qymot72LVGqWUxxhoYXYzGXiKr1egAprDRda7E3PZ/fn1MIJ
+NUMVNwZl6k2seJtL6GN2JW17a6BkXcJ2KXVjw7kMqfOfhAelcgQKPUUVDEo+46eT6N0nCOxklGn
cBKt1QeZpyoPcTj3T3ZO2kOfR3/0+6NHz/Vcv/OcezccPqldefGjQVrqKEvjcpA3Y9GMvDp9ln3g
Mi5A0LTXTX0wg32u4hUScdXWmKUXqi0tibsynxZO7XQgrkWSIMq6Te/UFJBmjFxx1gYn20dmpSVO
mAyZKt7x7N33DsuffA8HmHS5t7HLujlPS4YL0fS2a63yO6k8nmAL1g/ZnFtbXUzTDiyk/lbNkU7M
FMqAtoAF8qUaLPxH+gLkNZf3/wMD9/+DM4nXoOEtQt7yWm68h+OfeJ0HXmfuxLL6UpYsCftGXx3P
6m5MuewgO9YkYC2pm+mTpHOw6Vd6a0wzMHvk71Wj5eymOlbWQxD2iZjTaIw5S3z92QC3gt97du6u
gUaBEkA81R3NJeNBs6kD++tsWd1R5GSUiUvc7ogyiL+mGNMXCutM83PxH2vM54xTC4XUf41eDbmj
/iNl4C6vzcCrsJZ3L4LJ9vf31bV2VwzcG97cXvANzx2aeIs/4SwX05JFhWO9tNWtLQndm75ycSqG
JsAA8gDdllgeTUynZmV05lD5nVhPEALVOYLR0Ln81erdyv3oG3+3/v/nDW67UUE+b02eMgAhOCl8
AGsmLDZm7lN2NIlJYzJ/pH+YZvRz8udaVfdR8tfkTzPvWvygyspSe3TIKarr+hJNbMcXdoe5AK/3
Uh573hYAbPFQzbG44G1lqe/azXvLJisBR1ndQ6fh7iRDEFlEPkNc4HkJHfvwO8uSDv/t7yHTVsKr
kR6kgy05lJ1MorESr/mELd8qRmdrTDGSR6sm4l64SMaBnXfnxR5/Lau62xWWhtTAmHSek3DIpvNA
++nZEz8on8XrUAlx9PxoubPx0VAalKs6sruDGZ18K40L0YIwao8IJ/AbmA+zeZlvzG/wYfrxYx31
4l7Horl1fXDH8yJYBwEt9xrEulU7kgApDZldS7pwZFlTvuPheCuj2nvwbOrtw9IpNl1A2y8RebcU
Kd7/Wphp5+W/3/9uuGT7/7z/AVHh9VbggqAgL95+achRf6A3s4dd04pD/hyO8EWe8aYsf9MVNJw2
ebXSvc6OVuhlx6Jv7os897fGMv3IrJE2+bShpgHyDhrYbhh8vp9Cihiv8GueElc7Ccnmbu/1wXhr
mlBe61CneVtNN9Ml6rHf9JZQK2OaAd+NH8JWgzC4LCIQ55y6Yn4ylrmMmSMh7gKq0oPyu6YudEtk
7si21tm8HimoknAyi7S1VXUKQEZ4GUuwEiI+PYFJl+8bSmha9H2gFjrUnLooHbUyD/HHI28e5VLV
W99vj7m23STAsbSl8dxdfCS9Pi6S+W7iV0H1x0CxTDEryLLCTBYyfHe8LIR+RkIf1+cayamYNUf1
u9WaEWMj0RtFaRSRb6OMQfheJlqjfafs8PoXDmDMz75ySmaw2E6mp8ZxdP6EDJSbN8iyZX5SRKI4
QAFiPec0++Jj778YS6tL5dfRE3czfm+T4oK0k/Xs6mI82rZfpm2grWeIlMptCKi1G8BOvUGAI27Y
q+l9h39IwezgwaK4NMVQJ7GkzdH0cRlva8WnbUZlf7QySx+teuqPceVGMvm0TetzTrTMNibCvrsC
ILPbO+PuI4grAF4cikw+GRqFIU6Yll/oJhnrGEzzSSLYywElf84LaijAOovOcA8c/+KUQZCGLTwo
bzHNxVZ5cBG+vF8YvYepDUqSqJ5l57bPkr+m0UZNyYc6zp4z/8i6triYixhbdhdNV2MADQTsDGT5
udbuvBfzwP3EjJByST75DmDbZWmMm+kYKXrGjkNvY0eSqh6qq7FkyDjyF+WyG9GbufAKKa4Z+iq4
F//q82UBX15GKWd9cRbt9L3Leu+JhTIyliyp90St+Q8LObcPq+Ou+8RY9sdYD1HUCtArX+UynA9B
Qe2DaalhnD9apg86TC+xhwoEfV01BxJE8uDVToZ0G9GiSj7ajg+dIqeVSAhy3vuomab9yHV1cqMM
ejxryu70wOe1hVTnreayXPmiUE8iaEiSDchbjH35gyKe/BYIB7fzqKAAKGni9yWCjq5tE8JynkPe
oU+8saL3sOh+ZqGKXkVcx4kvHf5UQyW2yiKIkf77hvpvyt3IA6NqUe+j0B9Uwqil8E8HjIVZIYam
I0+FyuzEHL2D1E1aDbQ6GPh6tKBUlbZdHczRa0Z52f0atZ3q1+jnWjPqBuNeu7W8/0/rzceZBYUL
hnHQtu50FM0IXosqRPKXIiDUoNwjGO7d5APEimg8nHy37FLEy8OTbLM2zeNwePIRtGuQXS3Lvfh+
KV/mqJwPI6mXjCxMIIX2Osq9CZskzDAnoNI3qjnPyqlfgqBOm6mptjpQ8TpXRbiD9qfZBr0bPuk5
uJlAcFJzkUQgPD/QIQh2XW4321xR8mT13q2EVGqXB4W/88bmYHe1eAssUPOhlHbOvifcYxG7wTqu
w/6Zd+GzQbl/T+Wd+DWV9JnzMTWKx5d6kNYKikly9iPIkldOBe0UrfVRxQV8Oj3l0dlFCvbsqSF6
d/l8C/FQvtte84MUY/jmSa6TmGfzC1RrkESGYf80EogweOzqh4qKadVogBS2pfp11BT+RQir34AY
XNxlrbS3o/bVKRx8snOtMT7EEeEHz6rHPRkG+xg1Tb2bQogB47Iut3qU5E7SwFqH0TRfXdCCkQIc
9E3QulrRMlKPXesilnfF8IyNy0s0H53XklgVWBOD9YXM8yv+kvYbHIAzmRvyIxj4xtd1cciRtNk1
A/6c3hfVZaqn5l7I5n2knvPm5L696nKnObAOQkinGhLTz0dFti24bZsxJ/ZbkQe7ooqKx0FfRjzc
+zme6E5CKg2lVFemSGqxb36jk6Jh+sfURHmiQy2fyqzKN25geUfViPwc5QFfV3aTv7AhfB7iWf+w
GN1oHfibsKbubkJMk9Ye0zdeZ97G03Z/JGCzYkPM5Ua3hXzoOMV2WXj8PWjmjSNbdWR1WaWEyeiI
xD/5uBgzRDYOPkhQrMwACkMObWKaNqdomkkfzXhZ7qlZHFn5x8eYyVGphpTYdbV3rbhbjYPd3mV2
6R50KNxNDtbiIwiPAgeOL354xdswF/M3gYM5HVth37vNLHYW9aOdb+Xu1SoiPHoNad67vE3NGhFF
P7Vr10+S+2yjcesdAw/KbMsRBBTeYgQc3do4Fik/YDd8KI33sVy8xUsx/a2eH8D8/NX12Y+s5IOx
hsyFKKIqu4/P+H/2mQ8xP2Hsq1fugSYQllGwglgof9R9090pHl1dixaPpisM1KFDMvliL11R3HII
KEt7awZpEHHQyZAMMGbsTsDjwq1PbNql3divIa+786pZXUJlqQdVlMe8YoCxnL7aNahTvO4XVAvS
aZr0btxdGs/TD67O/5imJzAtefziMTLtJGA6Hg9g8bpN1J7GANw1czEmZxP+f0EgVoCPvGvm1PmV
lgdIc4FXmi5rCL7g5SPqV98c4kEHDaBZm1F4GfL4388T4Az/dNDxZu0IbzpF9Xm8qg7vQ7X/IuA0
nuBzTYX7hPwnkjEb7LXyMMzRNgTudt8sB/kcx1vINn9Zy9intYyZmWo51sd/zPz3dWZmt3zm75/w
e13JrHY7tGJOsj5DOiXTA9Ir8cnuenAmo3C6Mz3mMoEstbVohVIE/xzowgpRgAGKo4jbq7gVh4IF
UDIsKTc84PVd0GY7Y5mL35XBFhtFmzpBMTAwECOd9nE0bQvhpDN4S9AA6vhCpjI7lB69LwWNL6bL
tKwS6RqdzxZOjH8NAN1qN4Ln0x2Nu7XPZ/eaL17rxBu5CpnVgHYigofCofYR/gNLJu6+t8B5H0sn
+jErt3hqnX7YTCJzDk7Ggju806kAYzjv9rIe4jXQKKi3VHAjkssHJsWW8bB+CcVAT4EGNmjMEXxF
7FqB2rSjkC/T7Jap5RzCWuo7qxJ8BUzKBf++DvGYD0F9l7fr2elAGe0saw9XQq17DhHsdprnr4Fb
D8nEerUGMh09aenePCRbv/EeKZSxhiQE1KBwV3nIpP+HGUA365XKHHcLIY+zmaVCUsPl/IwYWK65
tPkzzrLvEIpkP1z3TSvdXSsoi/1dRtocoZMMgN5UwXWoaudAgZSsIboIXm1pbYox4N8cq/o1A7+9
fVhEZ2sSIn3VSb9LC87ggi+UX0DqOq1axMquBMkFnNPSiobjB0UuK3R+KqfxNNp5kwMiKBNlddCD
djRA5Y7B/Zk7/h1gZvbeQhec9KDCvkSyESmcUvY49aWzyvDHXKsyVhsB6vg5KPi0GxWoLFPZF8ds
DOpdHdXRGXBjtaGoBXmP/xiKMnhIKE85D7sNfPD57DUTtBFu7e1z25pe2YgzQI4xMPOsPY/QHySm
38+6eeUVI6YtG9fYjH9Ms1kTJGrZwaxJ4NNU8GsaY5B4s/gnjnb24uMrRBGF9i1HuYN1FUbFSdGm
vasclqU5BHrvDiqP5Hb4rbTtOp0Vi8GMit1Dp9oSv6zbvLCa3/GQhd94Vf0Q1tA+kqaR/8v1XV5i
9ieWgK0qdjwfb9LG2zMDH3K3f7q+amQOqXQ9PYGtE99a/znyNDZelMs4BH0MxUDFmjdeUpmEltKX
fmi8+9F1UFoD/Wxm634aVgV0GKknR7Y3gYgxyy740zSjYa2OTSnv4zmqTplTDpuiHeWtalmbjkA7
3jw+35eGlxtHexmQ5mcXyq/eVEUvFiSeKR8cvkfy5ydeMmYfLbtD8kbL6UtBxK1Dqa6HdukvQMZf
5b43felPDc3qy2ADejcRfc1mezPMdZ6aeN/gAkhwjefSlcE+rIivtkFti6QJPLolVQ/PEsJx5Coj
0f4C08ngrMCW7k+EihwOkj0OJ2NneT2c8jHQyEqM9O8BMyWUIZaYiSpuxzWPxiflh1fDJDTcQ6jc
q9PSZUE0cF9IUqHERDSsIL60zxFRzZrYSzBk2xIlQMrxuyqhXHXz4CeJmhvNIusVBQWClNHWuc4Q
q2P/d4DF/V5eZuCMmeX45j6Wh0Hu/2zL/jZ7U37RfjbsSDmKSwdZQVLnoXht21JtUOCZb622E68F
Cd905g/XspnLhxiyWdM9xSLaoXgCSvwsi8SE6M932+zkF7Z6Keud72X8Na5leESWuE2NOVrTA/Q3
F7oUBBJtdkdo0Dzmg6qOg+P1K9Ofi/wCUl3z6KlpJeLZSexKbnyl4ILDkz+BPP7n5bPPJmpY+3Xr
JWbK54AxwRQd1tAskZUYumk1ury6jxsRr+Fu2Dgoy35bUt6c8maq9wxu4YGDuXDE2+ebnUe1Ro0Q
7mzsvI9AX575euJ0vFVVnKUyEt0TU3WWjI6jX+2iYwmnk/fVzZYcsKx/tLLbTCzLimQOtlEALmri
TVmiWV7miV0jCZMR9U3n5YPXz4L+7EGm2JuM2dghL5Bpdm8v2bQ6Kg8Z9rd7M4aMzseYt4jif4+Z
nNy/r4tZW6z6Qbgf6oHYL0OQSuNiZxiY0MZ6h1oWEGctGmmVE2vjD5UE1RV3pH6I7XwPNz7/CaXi
vsjq8g1YiIONYmR3VVx5BxulbTacuuQhapHFLlGa5QcNUzz95HvrNHYyu8K6Rc5cbxWcgcOYo1xS
3sDfbNxqequb/FjGlTp3NvO2BEheAuAz/wnKKRe+99OS6q1GcvmFaCZXTaTni0fktJs9V+69TPsb
ZlXFEZVSyk1VdM7Ra53ybKumWoP0xV68oXpGHQD9AyyXjWZ+8XViqNshw6m4QhiBnaYRxS5ve++e
FKxAWOwG72T4ApcZcoNKeMO5NDKFcJTDcclPDotewQyAEfSr5TvTiPoG9ZzYUxBe+0G9tTIeX/to
mjZE+MAaFyKWcvyVra34caqG5gRdU5nayi9fdU1BV8PtsTNmPLdn3eXDrc2Uuh9q9uAus+Laq3Zc
TShKs5gA74B8WsU3EQz6DvkEfBUSYqRPktRcTgSZ5hJY/m+y1aT7lYWSUxfTRQQpd21VbJEr8I4V
GyG4yEm89WWHncGurFXnaP3IwjFM7LYfvqhc3lPcHXkirTVjrC4SQeVx8vr8Xc0OhP156T/Z892H
Y2Cxb9ionzPley9SOfNOc1GsjRnHvU4tC0/axyj+rEHkISpU/7dEUvhvZ1+Il6JARQ8GvxOjiPNf
eTdnmCGRDhvrcYiFA26T56VTM/cXe+Ds0A1ttoFcsn7MarglvsvJdwleYK7wEH/OnaBr3E/sDm4B
ppdSPMqmqBJZe+HndI7353x8dAWB6+Fj7vLRwaIm6TLlph9CbTFrUOqr6qiA+P5olXMYdc2+qK73
01JRcfVZ6+5qxB27vHboNYdqNA2tOv/CocjO4ZSbRf1AGFBQ8DRm8CbcZSeQAS8fSU4Td8nOFyh4
9cgGJH+XHcSM/bYmNv89tqwDy4X8j7IyoMz97X1AceKhhoEdojomSqv8RaMDfJP5oBOSRw+p3RXT
E5MvVZAloJixLYhi3TGyB2gzTbPVSEeq5fIxIvwpTk3nUHXIRM5TlOY8AJM0nM+G52LoMKb1Fyfm
L3MYggnVI1To7yCWQm0g3fdwwPvogTgunM6o10fHashJsbBfdyit8YRSJXmyREE/uDyhGEPw3Szi
VolFhOqN7SHmN4s6luOxLCLviVQSrn51cV1ZfNfDsI7cDk9Jk9dpOIEMA3XfV6LC+TV2VJdCyxLc
7IlBFsvK8Kyob+2gP7T3zGbFOQBdYOPPg3WIC/+5yACoVSDZnADRxUfwQ+nG4vPwKKCJw1k5TD8y
0JuVjxsEfDzwPXr6NLA4WJdx+2sRgPDyYxHC1ub3oskwBVqU6mort/xYRJeftIRNHz8pc63h0c5C
pEhAANr2fszXAsTO8nlW+VcniJzT4DF6mCWN4ewCZewy+LLdOOY7f8EgG8+uk6CZ4g8MEuWlkiXe
fJJVsBps8DctywlfZf+zW3juSqtx0wJP2UUBJUt349H6mvvslROeoTwatLpd576gjGF2Z7rMxZgx
rzYA3unpr36/c91U86Fdi+nGtDcdi6UAIjIgEBMvrc+L6WN5L3dMnLBDRT3iNvtBsIVwXGXByVkk
qCQEn9aNRHhy+9B9MqOTtoNTGz/k7djtXc68FzbHGyTpwgd7JMV9WwwP1SICq/0u3jmchStrdr21
pVEPqJat2A3A31fmqXWiSeziKdIfphnlodxnzrQNpPoZLKHZCKL+BjBOiC6YFnXODfift6z+7k3E
OnXxRM7GwS2cTUns5vzh87pRqGag826/AjgNd4ahuttgU1RP6wqwq+GqIcrMVyhXUJwkLfhDMNM/
+2dEfaMI+MMyP9A8fvPdUzWB4c8VNLZMF2vf/EYll3u4/tFq8Hp7F84B/gG8mBOuVHRWrKifLJWv
TZw5CS33HPhwOjBXP0xjIbcy8ujGJAozxr2EMz8+MXxlL4Jepe1Mz2CfPX6QYMD18lazZ9kb+Mbk
wDNtnaNeIbykqnkNFLvmC9bZU3kIuQjeBjZSEMXj8tJkZbaPra7blnns3ypRuUkErsp35W581v0U
0Dq8ifoGMLiGiPBfDcv6u+fPIQH2Ak3+nCMaRd5siPtMygHclyVHRAC3LreT6JAycksn35jRHjLJ
pp7eI5KICbF6hn9nCimBuqtKwk46qEvUXuvIm+btuquU843X2k5ih833FZwkEAHDaFOVQ/zEVf9o
ZrS8RMBaVk9KVs1WR6LcO5VubnoB38wMgsITMuins8SetlJLvZF2uQw2xDR2wZ1V5BQT4vqQopOE
XlppQp/4WN55btVczeFTw8ICeTW38TL2aSkv/8P6vS7LcCP+99M/tsm/n/8L3QaZHweJun+vheQF
Vmfl9jg9zvGhtZxB70sOThLeGdmv+pqGRyOMMK1cZwiAfGicVrTLLHDJ+myjBcr+QJwCHT6wiWPj
jxGy5/YjIyxeh9iqtpOv6CbMBFDhhVpsSMZ0qXGjatQnaiBYK1HU6BhiZ30mfvwsIuZejGXnY+IJ
+shKoDZOKLID9u12lQsSvEFx/Z2AKHcv4866Y3M/JhwKs7spthpgEON9ofoO4j/9PUCl2rcWyBq4
C/30Qj1dpmVbXdmUD3c1hQq9jKL6ro1JtqPO0O1bRKccMeR60k3/MLr2fKpK/cWZ3f5haoSbUtXn
mzBGVkHirPseh13i4bvbMYdauyZT71OLOnDc5xLfR+6tBiduvzp42oUryYs/+dkWcmCxDRup74tQ
nitQed8q7q1MXslWqEs0DXVxJbS5H6yC7sexDI+ZgBbFXHB8gqFYNyi3tuiEFl1V/3Nwcd4iQ1M2
8WtRZyi06dntMSKTuiAlhqNUl9PaC8Zm07LMv7TYndIha6JNNIBRkEC1japNmpFblNkXDzS4rw4I
M0kta5FkREoEPNOmtqOXIhD9exSVddIMbbems6bbsLWdFDvA8BKHYZm0ftF/yyGHb/NmKBLtPfbC
j38GvXWPoHinkJ1fTQSKhYm5qVKOSgZeRFvmq/hYj924CyPrkM21WDsTVOxV1yc22NUvs9Djpgcv
blNnGhG4UBdXgr/XgXT4rtlwjZBs/YGUEzAbEqd5VkQblAtShwq0GKP2w4R/yQLFNPeQLVSnMS/o
vbk0je0cLQYK39LFLKtNSx4FaxnUznkgE/QHg3wdI3ltQiEfwcp9dNq4uqCIkv1UW85znTvkzqWy
O09Be4UQAJR+TilCuB/U1uJkl/kthq57nxNe+hBi1/7JAgAdr+ci5G9DCNRYarvdGNOawkskER6G
bj/c6VCNSW4J8eZbtFy1ti6ObqzPoGlG4D+jiphR0BQxWg1qNjFZ5Fs+Db/6zSADiAm4ZplibFQb
+2KRWqz6bHpCZkRcmoo+wTvp7qaR4kmaB+cwDF3/bEfYqUEN51uAJN9x7g73POq98ziSXVD5RZmi
oBYAPR8U9GXQnrLhvh8JOciZvSPHiBkDKiTs4xJ1yT7sEhVxkwmqySQbRb+WQJaf4cboNaj3ONYW
E2/jjFPUl9d7gfrMmzKWUzqozkL5l9ATx48m8TXCJHhcUTosvSzHARW5VloMd3Io4oPopmsz0eAS
cbVF9Ln2Y+97PTjw8Kh6H/ygv86Ky9Sto3bTlm9zC6IvRaQzadr9HPyHISLDU8eK+NRkM7TDTQVZ
BdMQkVBs6Sjhl+3soeSJxON85ZaWV7G0iO9cOTb9o+kyg33d8e0weHlqTJCb+J3ltO8MKeG6I8Fj
y+x+P3RhmxqTlPkM5I19pZYIH1FbeLhxXafVYskais0y7/V6tEfrNC8XsMl+tSrm/R9tV7bcOA4k
v4gRvI9XkbolS7Ld7e5+YfTJ+wJIguDXb7LoMT2a6dmZ2NgXBoEqALIsUUBVZla/7WP769K1uC2+
HhjFSG1g9beRjs2PQPH+asLaPQwNT/duF3qghA7FLjG16CyShG9jZmQPSCXKjVEbzWV0mbP2Ckh7
CBFdPfwy76qiKo7QI24PMb7+uy6p3JMBpdSNLtXxMjRttQ4B/njsxgzS06ZQn+v8xpgF1IE7Fjfo
Wqe73mRsn0Zee5FJlyDulbPPelie1Qbf9CwHtkAr+ZeUdYYPpF5xNZB23QFIpe76usv8ptJBt0MU
da/ZmE1YyvSTIRrfdQztq42Dha4y+6dbF08a9hA+R1TwKgxlDXGR+pcJUlmMZ+HnqMcrFHFWXa0y
6XZMtg8uvkrbTHfFdrCAlVEdF7EFO9ZfVIt/0+0i/VXaZ6A0IbCAL/PVRu75sxMbtd/0Gn+E3Eu3
afK2OrkDO3opcoJhpPArGEadX3JkAppq8OOK5T/VGMcsr8SexHbNcgN6YXUcR8M668CRBLEntE+m
kGfEQFwkKj0Nj+wNV+3maxJb41q4anNAmNJ5LLn4CW4FHpTI2uNEzO1bwbv0aCQRlPyKXj4U3nR8
saxvqVZHoGW0cqfFbbe1I2yRIFl064DS/e4BJrfSykI+ysIUQJgzdcPKvntBeAIJEngk08bZbari
pgteAQfAd6oT5Xtn9Oy9NqbVCf/LbCvV1r54ZuMFiZjkqobU20k9kaeyBhx/SLzw2TJNfnXYcMjA
TBWGWBkN0r3R0ObnBAJ8W2SQ2zWBuyK8l4EtkmZP0K8OwuZAirgtRK0A/eKdu+qgafqsqn35qIYV
QqatdbRYn/uG2Yt912nRenS18jOIGD+RdRmujQdqR2XEP5LpmWtl3qruldpPdMRhJWr37Pukl9uh
z8rHSBce4pUd/257DGKenfZTQcqiURPnQ6Oa41rTss+uZHVQlYZ3LaYLCPZipaf4oIa2oisrBIK0
YGROvY5D5l3JEWUezK2bmt5q6YOyG/gtFh4s0yzklluDfXXnuefJclvbRkA19GJ8kUoUr92qLs9K
hAAg+IHYP/dGfvJS74uTGd45MXC+jvnTaBiJr486BGs9sNxZeHA8VzvXIKj4I/S1AT2BKL6Xc31f
9rm81NMl2ZWyKDc4HCe7GieFwLQ7/QVyp18NNgy/kJ8bgVTGRgWnbabkxYq3XrUWiH3jcZlH40HJ
8aA2Fes24DmyU6WSBnljax/sNHJ2YaaUEGks8X3V8k/AzOTB6HJsuNRansYQ6JHCsJxNahsD9ICy
auOq0jlVTdf1UFLqnqzKKXbUt1w07v7hwl0dcTUH8C/sRqBIyPmLywVflY6ZfOwh6h70hWVcMy/G
ERVYCOC5t6kxgiIAQgLwPRCCFHojVmPSngUzcAREhOqpQJ5pBVL2sKc+rTDsVT+2IBUr7jU1Eucn
clGoguC3YeQ+RgZ2yYmuflUVRR6APB0PpgKmySqEdnIip9BEowhsBLNPCk/yz0KNAVgHHGgCLrsI
gMcHoNJ7CKAZtp8NLlvbwNBbcYKEZFQkJ7Ueyn0ylvg+1KoSNM6oI7XnhY/SEY+RHZ3BjY5iiAMp
CLBk3TbUWHVDPA2UZKUpwWNrQRu3sWsCpZZ9sCuZngfENRAKadmHrK7cBy8zn/H5sZ9HCTYP6OB/
MMSdSS1moYI1OMUFTY8EMBHEyZA2PHxo6+/UsONYXVeOyALHYeM1gzTWytDaAcwEY7zOfVD72Oq5
C+zF5EIGnBagkaJAAwY9tUgzX7VKbIAnAbXBc5pT1+Wvd7lRZ2vIRlqQ+RK8RR4WPvMtnkT4XOVq
v4FkPnQRLUhOKiqo3YXmhWe64GPg7TswrQxoi5wtZuMHoEhvbaNk+PrjsYgdrHPTxgHiKHhn9haz
nBv1tW510DM+7qrU1SEwBWZXl9vIwg9Qg1NLaKo08gFZJ+OqSmn5RhhHtxiveisdme8UHC0bPRrB
RpNTCOECBGvQW6qJn2kgN71aBxcnNT/3IPWd4/6HNCokWjtZbzwXgds6yZwDDzn2YtOdlkE+Z+6k
Nl1a5wFZXrnpu6RdI2yKFEUNJqRQ8s9hFmdfUExgUkRR2o943mt+m4bRE7AoydpMWXixVXwokuwr
DldIwHcM4P3Owk/L1KSL8HSgai0P0QHw2mDSB8c+lCJQRK5fDf6YmBzERtWG9EqINxiSCFBOVj2W
70NbF+BvaEri1yPiAWZm5UEyKsaNLk0MSiB2W91Gi9TXPtZ2HRI2erMfcmbOfkLTHpDQs09ZZXmb
Op1w4o5mHtoEkRYPGtbPWmzzR8HFSoUI7rPp9GsvU5XbtFEPO669GECsnhAgCOemVReFn0qRbgq9
Thm0dlEBo4b8/xYSTDlysdV3N0wrVA4Q4oDvWoITszncLChp+NLLx63lhe4xY8rHOK2yRwGGpNkx
/hxJyZ4roJFqo9Ue6khhz54hLL+HRjWesGiiCku41XqEZsI2fLAqgKpA3QofytT+oY1j+hIVKdsn
aoyMkBdlLzbYMmtT8GRHVjAioN0ZmzXQK7CizARUbjPlSXVN9RG/H4CxoHtwevAW48pe2ThoHh1l
BGCwt4ydZfA8gIqIDcZUxiHYBPQYeOD2hwKhBNSvcNUAcX1Ypapt6wo/70rmWAixxNDvBEx0TWN1
r4+2tVZ363lsB9AZfu0R55ucscPjm2oEMp6sWY/YnynHZm4CpoUfLDmoG3IuRY785mBCznBaV42y
cs06BMbmscMQBg4S2ltyNvpWD1jshrM1t3kHfYui2c1jE4HEW4+UEP0J2RgrPjKs2dbxzJ3leP2l
h/T9pkjG+uRmR6BPkmeF+72mimdFc/rngg0fwaLyzpVZDrumB3lTMQZx6VpI0CW9B3qRkthzX6t9
bUboqc1dPcQKHkwkm0O1hs5tihMzgObxwRWuuNAcJUtyaJ6UydYtB79wSoEtXuIEgE/nxygC8Rus
t+8lglNf6zrWV0B5WJcitNJdMriHth2La2dlHzo1i17AR9YPqGsBxWtviF5Y1rYbxNrlhqwAD3Af
OULvQNbKZE8Fr/prlLjGx+4rb4pop8eVGtTCYlAMsVnAwVvd8hRJTtS0gAySV6M6yDq1nD9u8+nW
1IpG9985vLs1C63eZBLhg8h6DEHC/Gjjz3vyTMB4By/6aODTdgvz6kAtxRLmJY3kI7XSsYQEaim+
U4vhjwZ9O2mQbm3ijyODdpA7IEdHs6btaGxCIFOC1FaMiwzV14up7B1FRJelGxv++pCH0QdyWvpz
s9PWsUSm+M5QRam6akKwBRZnckE8Amcd6JiJt+XCHgdGi2naB/DhN4lo5Wd3tMNgbAFqllqpnlUd
4S5gpwMXWi/gv7PYT6YqKHRBXaXXu9ywXHy9S/yGO6h/Qlbt7S6vCm899CCU3BnImayiU6J3VpB9
UH7FFhxRCcRe51k5d1c5HwHc60AqRoBFjuUBcmGvlxRbhUM+XehuMSx+i+HO71+4LNOPAMRnK5p/
GUfNxWdZ6V+43E21jP3tq/ztassrWFzupufRBMy7M9+ttEyzvJi7aRaX//Z+/Haaf16JhtGr1HrZ
bLo4eVz+BOpfmr9d4rcui+HujfjvUy1/xt1Uyxv2n1a7ewX/aew/vy+/neqfXynkHRh2h0blQyAE
W7tk+hrS5R/a70xIRWFUmbuvo+Z2Z2bVPMvcnge8G/a3K1AnTfV+1O9f0bLq4qMi7zyuF8v7mf6v
6+Mwg6O3MFPszpcV51nndZZ13/f+X9edV3z/l9DqLTgQViP6zbLq8qru+pbm/Qv97RAyvHvpyxRk
yad/+V0fGf5F379w+e9TAVPfBRIVflZmKvlDN8TOmgER71Mz7ifJALPkQO7ACoyW5auNGwaKyyt9
m3MU9ePMw45yMpPjICNg4gBeOYGkzg56hZpNAZmjfm2auXcG5hcMOurqRy8/Nh52gbVe61tdGk5g
Iqnkg/fnI80A6OVUrm0u5kZ13aikGzh7kPSkW2sYM8VfCr3pzuvApWspBReGRgqVY55/DROu7E1I
PvtlUWRb5KQQj1KL6hGozJ3ZlO0DxJbKRwXRl5PltVeykVeDb+7Gs9kQgBZePpKbnqGUWIxgy4Fc
9FDFFqnE1hSzkkNeV8BwmSnAgtMiZPiXq+tuf3UsPUQQ9W9W9iSUl/TwW1QaiMCVrjiPQGLJlQ3t
jzO1UWwy9ofcezUvBvPNxTYVuFQDXCrxOozG0oX8vLdZrCaLN5UJ8q5Wg9FisBRZALqlC6KEECld
2u+cMtc9A30pt+/GAHn6h/u7Xogr5q4/GKqATB80/FH6zX7otcR5oLsctSv6vuzOd/3YECUB9qf4
DN0NGNr41GcR1Br+mIM86FLjeAsVKLvfLn10F+dOvwMN8uddP01Sc/fI6tE+kJG6nFxsClWKfQO8
PTCTyBOikJOFt8jxS5t5cz8ZqZ/ulgvgdfaRmiMJ4NGti2RKyNLXsTSMm0kYJAZrUfOsGDaAAPR+
ko66t4K+Hr+uGg1BEhQ1UvCpBYQaYTt72KRe1V5FpLZXptXOwendZ+pa+iG/9WwVrYuzBlzpUgCO
vLHNqPflNJL65jVopqWT1nGdSM7rkEGtx09FxfiWaLp0Bx2o2ytf9466CxE+r17NtvmeOLvE3oUs
LNAObeBBlzNGDvegtoaRQ9e8KfhBaRQb96Gisj/dt5rBVJ/cw5b1w7HVdHsV8b4IeGq8cqczpfNc
RDfAjl4uRs0h1oloPnW9c7lnXpM9Sl3Qsd+5GkooaDgRsSFfsEqg84/CaYhZmwaI0jx37WM8gSJQ
IVL9UlRQB5oqaSwesa1pEA0Wha/v70A/WQHw+YY6nalaKPivFgIgQfWGDYKm0bG0I2SOpgggvimP
CbKoEK6ELB5dIMheoK5c28+ieTXpSU9+LbJhsx+gFmIN1RMO6bia3yaFgk3SsjSIIfUe+0AKloCD
FGkgQo/daiHZjfq0qa8DqRslhxCj3VCbzHfzDGp64V0Y7Xubi1OvWv3JE8gQr6idQoX+6OoPVVcN
ZTAbEHwCHmBwum8xitsgca/30F+O6mCZoSvT17nu+uJpvlB/uOu21UTZKvpw696qhL77XXmtIsrC
0UcMQXv3CzP/7CAFeJx9qP1u5PwjI8JE9SOAnnww/KCPqyBjWuTJiwAvbFtOxebokr/dSSoqt7TJ
3ItsHnHXT02coPstkP+fuOjccYXAJ1hTHkjMhZko5+VShvy1aUbtqgNM5ERG6p/H9mDj+NHIxvUy
DFH1MOjrRvNntVsThEPQoATEAE0jSQAC1pq14vDPhuyK6NCWjjiVaYmDacKbfTrmzT4zcld9FBZi
B+rglj75sMkxI6qC9ICM7pB1QxzygbrcWK98bEYF5EG4pha+p9vQKx6ccYefOe0CMqt+obsCdUD1
MenOS7+O0m2nQregXQRXTwWodqUNtbV18LJB8UPnckFYD38JUN9BokDEejYnpgepyrfVyJtPSw6V
gpQMVlteQMxKfuq5Oa/2rr/MG6BjUBdPjPp+zJNmizi1+uR1BYQqldD+oaOcR9wV4pvblsJnIPVf
wzffxHDGO1/hfGJYJm+gpxxpSAF0HOJouccRTiqjnQG9JjGbGztBRBJIh9e+CsSqamhQYWcaMQ+m
eUQ8BfWa2F3xycKgY6YFNKM9xDtyuR8yzQ1qbQLVd4wga2U1Qa47zmBfgFkv1y6H0DD+dfYPOwZP
RMuar7GdQtfD4vmlYRlq/6KY4cYCz+WZfEmu5c++aj9aSNMA+qDoTFk5Gn6SiDPAUfUAZJgMzQlG
rBrQVSMrsQ3I6rgAOpCVxlYd8pCqZ5ge80PM45vIk6/YVE8K8XpE4Bvgp5YmWZupEhVZiwpVZZgJ
QBPXoPLrdSszzPkFQiVg8Ex3i2HpiycrEBza1k7BViA/ugioMc8GcDd+jMjwjUIgiboMoCXuZqIl
JNROoAiNicl5WTufXhTQV/zcANZkOGa9tiXgeIk9pJ/Bg0I5GPVzhDcAycIEUsOi0z43lgaQVS2f
ZCXAz1OyHJnwSPvslKqD5KcanqN8VFEAER/YaTjNWrYl2w+I9/67WcNBhzaGoqC+DzaPe0u41lYL
ezCzgc9aQT+sPyV6Er3E9biPGkT7Wzcdn6um8odJGA38uepB71A2Kpq8QFrE3tlGjRmyepne4E/B
lGSlKcHKEyeyJqb6bspSlkgUYw63rX4gpZAjw+BVQNA73aMKwfF958b2BsWu7I/KmDzQ7/DikQP4
ua8Tx9rE3ILosgl1KrFio9VsaZ88polxNJ3Sv9srg1SJHfioqsbRSl+tr31kSTh7Z5EDfn5W81Yd
CZ+dUfGnbCrfaOQ5VHRMfmhVoYiHtyaSotGZLmPp7EGOrs+2gnp2mKjacc1NHuniAeBRZ8DiUQva
Fvq5Mduj0ZsoAFPIYtgWnejxkMWAEd//R6fIW3+qv7WtIEWHIjGteqjbzjmTi9RD8WC743YZoNtj
tsMTFKx6GgAqs+W3kE+ffeZ1x+xSV1U8T2JA3vESSyQ+6VU4gOGjbHtorciXLkBN5wGwTWJjTtOP
ilv7A6oiPCl5oKaoo1J1XDzJiOl+IlD4lvoGIG5PQEX98Ca9V+pqKhNSQYV6dqYuAXT6JmM2dpFT
s8ah79GwPpGN3M0UPFKvAGWnVUPzIIvwM7RDxNGLInGU4QAUOt3SBY93RUFdizeHe6/mzUI+1Ayr
NmpW1IbUWbLWrbGf51x8iiqVob+MpnktJl9fxzwFtevCeVYFi7Z3LjZX8YsaeR9ii6GSSueZB7dX
EmAHRxW3dFnaZCdPMjuQynr1pLa9eM4mckVCQvpaBJ0RcqI56G5ZErUJFMP/29XIE2fUGKqDQCaq
Oh8uDgQGg3TQsjU1ey9GX28Ml94dnZWABsXmzhCK/EeMfMv+vr8aDnFdaEdWstxGORVMMrhPuqzF
Q6RHLcBJhbPxcLK8QdSerUI2ij016ZJ17qNq9umJWk2aarfOGoISBYQu1dTyzCi6gZi5DGmgwnHu
OmsXSj4mvte1UBnwiq8a6N+JD42XEV8RHWJ/NHxaeDBjseFJAZxSw3zAe8SNOWr8BCIAcJXhE12M
1G6BILLCQz71uRxA1XFUUNxlaiJb313KSD80pvc6QO8BYbBQSJC6QEUr1s7YQzZ28gf2tjz1lfNr
8Qc1EPAuG9XtJoemb6Qf9bHcUXNs6w5gNDvxqam4ufFY1h+LLH9dDapIDcKXtrM38jYD6qYyELRx
p7pl0BJN8ZelUQCJ9epMfUllAUS8tM29AaIctPrhEE6DyIuadDESOwWOpoqCO8PSRO0WcxNbNjCC
Hw3NRZ0caUQoleIi2TRAx94C8DFoBR83yMJDut5N4puauKtU1sVfrDTWREke8s0NN3qi8SD3348n
jxjitLPHssLb+mRc5gAoGFq+AKF7kPrfWDE0vDKGEnorG+Sds6u0azAzIggJWOI7a9PokE4Y6xV5
d3bi+DI2hitdWqimnuuQQ9a+ldfSBsmjSMNiS68JEtMoyWCx09xykUbjijWsMno73qz06oq/seYI
ib0b201jxfTWlWpm7ZCrjsBwykG9yWp2AFwQ2lIAwD4OsZ8nU8J/6qnU1DvYQ/mLTLMTC7t13rjJ
ehkTiSpfyT56nYcMEDP+f5xnWXv4319P14+qb1hQKGtyyzhVXN/2qW7t29DAfivve+MkG0yDrVdu
nHLbSA8DKMAoC2mcqEuQdfYh9waknLXWeuCSTEPIk+ampjKgekTQRBB8arNGrqmTzPOK5D6AhLQG
+YqtEjfJXp/StQTOZ1WbhtyhJsYa1e8S00dQwzwkTWEBuo1nfhvhJw8lJtD26PlOdsRypLuum7bd
ve5rwiHZI8qnPOALEl3cLnc3Q9Ua0Dr+o0+dDKh/B2YO0+f+Eso7KJY8uaCC+adet+o9jacuGqDh
4xPgkwJZlGk8GURfuCdbl8omLQbwOUR9AlaiOY2aVZ/+rkkGcpFQtbbZCGrt/+5LM+VJ9NWxoYjG
7KdaMRSf7kyAVua7cuqrcwXF/96s/+yHerAKUMEIZrr5+k4bi5o6YLxKmQAwO+3jqIsuLO6jd2W4
c0AL8tCAbFsRnTUnAvkM+WXTLIBxHkwDAOb0yZi6w6LLDhJnaZ+aVgPqPTSSFACYx+pF1xCERxQI
gqOTM3b08xwj9jTX1ImfIpCVXnDJ8LU1sY9BhQu7QL23bVU7jzy0UU1yaYIcsu8jCJpsFe7N1ghi
ZbfUNq0TJMKH6wiZFEsa3REiaPIamrjwRIEKdpPogdPXeHgNqZ2dRvd1AI2ii2vk81Bq0fjBytK1
AyhNULtNjlhnJ7eVlhi3GkSrdVcjTmZaFkrqTX2hYrZ+Xdl8diGDxAQrKLOVh1qXP7vI0g4IDRs3
iJoe1DRWz1rXuolfvUhwxW7tZJJdq5w1e9i1huMlKKRdyEOm6L9mTxNkLaDTzcqnNZcXk0fQ+k4B
i6mBYT9Sf956rd+gxMd2nmp5MWSmF5g6+fxClumqF83LnH2Z6hEEE3CwM6bzpJso/Q5Qf/C2FBzp
V0unJkfgbum8SO7AfMMTovWzzzLFYlj6lmlQ7Sddjfieotb98BEhtBcQKpXntpLWturMetcWLH+G
kt83HcDH7392GBIUvGARwjIkBSRV8GQMCHmRGKAa20ZgN8X7pjk1yZms5Lw0yXo3trIBT2+BsfZF
ZxnnIgMeaAjdT8C3auEh0iCXDhIPVL5YrUiEaVLzjNiucSZvPrRBxgxxrNpfeWWZhxgST0cwSfGv
ahTUqQQztGIQEUMv6pgPR4SEyConF7qjC+MgSc2W+7adtMbB7r+jpJkNXvTkR9NRG0GkDlTo5pDK
CHLtUdYXoEHjYoxarOyGBgH7Eb8jfm81pfsrz83iCDRwjdBnUhRHDkSUnzmh5tMg7ubeOum6BHur
0lHMM2o1g7UuJBiAU4X0qQnVKHnx4rBDEXLv1WqpPbuNKA1wBgHvBafO6lNXpONKq5LwpesAR9L6
Sr6ETWKtvJaXL6GDsoNVFXmoosCVlWKBs9sZYDQhbeAdNFSnnXnaZpqGc1MjqQeo1bxrLlbi1f3b
sXkeJb4jcCRvJ/an0QEeY7BEw17Bc872pHaC9BlQ7BI5w6OImjX1DYBcjsFsnoYUfaWt2TSDCULX
2tN0tnaZUu8gn+KuM9B2P+tZ+pGDYnBT+0a/iKLJV9RfFr0ZFCpg5N4E6gX9GVsz7VM4Nu0BbwBH
pZIi+wx2G1/xyAsfgAUcH2ulvVF/pBfNJg9NC4ExLJLwdtOZgBO10Nl8Sb4YcTr8EGOEcgV4rN36
uh13qH7S7FSziB5xHASG3i7tH8kXvYX+CXlC3kze7BSyMK87a+hNgvmEmo4BJCxycKDeys9TJ6gG
+VpKJz8DjedcykZRfCWy8Gv2dheVCJVSX/J2t1jnu3Sozl0Jcawksm8xdq97fBaNB7qAxG4+WGmI
qo2oHLi6M1BTpuGtrgt3T76LB3TeEQmzgDnt8+gR4n7lk8bydB2qgP1XHMSxVKlr3+qd/Hs7pP5o
yuFLhOpi65Fl7z34lCL5Rw/SicrTxC+SGNVEIwWEjxJSm1uo2xT4FilqfAmpznLsOYGlQhNsLqIc
0+HEWWouR+A3KIl19KAZ2gXeZCCrl7v40uTsLJWagRQynWneDZvmRg54OHJ2bqdSu3qPgK/RePWj
BDBxL1xF3wxjrXxEBGv2MED6WRUSwkN2CkpUifywNumtowr4V6SetSOUddtH6CjKB2if74wSL9tX
K1ltLKmLgHzpYqj5V0jYaUdqNV0yglPZ76Dnzq84XPr9yJCWDFHMjQrlthxxuMpAdGTkrfzg6GVA
FGjIo+I4jHIqAbGcXd3RVq5tq2cQFP081nrlKQmlXEN1v7LBlIEsLl1iW1UPijVdgDUv8BTBLbC1
pg5KQfetwLMRmYLJQu4Tp/13t2WEIpAMdFjwXhs53JLpeQ2xLws5nNzCsR7EhfLnGLblZinpOQJ3
i+p+DWoFSmdH/fdVP8mlTI3hmMvYXI1Q4QjIkQzLVHQXZXybvk1155a5F8XTCp5sIbmip0FbWEHb
2uXVqnMcNM0s3TK9zQOuJzhpqjmI852KOqMm+ybqwtvovTqiFAHqU1PtauprvX70B2XgNzL8tk+d
xoLhB2rq4kNDcsaF38lBCyjxuAhEz2nLd3nMGNWLNqEQHyhrOZtn7ei/3s/pTdNASbpZc7qrOnvT
V90HNwkgfrmy9CE/C9n38TpTQPV0yr80s4llXApE6PK+3VLrzbWduMhsurz104zUon7yePOnfnMq
kPTmT0uSq/fFbiDAVE+q1XSp6tBe856Nq6WP7ib9zLNeeZCxJR/LhS4h+Pqv41pXgBREniJrUEpL
ZM66arL3PsuMLYTXtshG/UC9BPvQNNbD/H5QE6pXoEXjDVj+ImTZZjfqcksHWYC3oXOTLHd9iPh+
DSPWrDRdqGve4slG6gI1N34AUN9fIkCLgWHVVqRBwKOmOJkmdELJiwY5UQ/1hUnK/K+DWp6dX1Ml
WqKh0rdZgu5WZxI1pFCeeZXV9nCmdoTyOJteIpVIfcrk894RrOs1nlbOPJrMiAlryCwi/gbstQHh
ofSniczbXimlcaXL2PZO4AgerZc+BnodUohqtCpK1cSxGKXaxVQ4jC6IVkNvlSHmXQ4hFBynwmGx
nRkoRv2FHN51d722gZxt4VPfMgdicsA9cceZ5yCDXWreWY+w1ZyW6t7WAwoo34yjKe4N2HN8R+q1
3y+TNx6+BrXZ4cPn6TsoKEESZiraClFDdjP0Cjxrx7zwElXoURyS3SYH6iIHuqTO+y5ynQYCrGzN
A/881zL9n+eSVfvJS1Lt4OrxyrEt/kiXVKtQ8V4Lu9e6Nm0FUSR99Mx9p+btY98X3rUv4ilGhVoy
IkJ91VCF99xG4Aq5+FJ79XZAx7lWOMrcey/r0Qh1mp/6pDl41wHzU6urtZekiF+GLHFug8B2r8mM
eE9Nou54o3MEC42ficNTpF50S7UjNcgphjI9uIzmczLxfqgf3uE264GaYhbIYH6H0nmBxvHNoRHk
Awby61LLVNNSDoK4KLuNF6O1VXwLGXh+0xwqmFcngWUKb8psqWG5idQYIAvg9K9x0T+wMZdH6qJL
DVWnLYpi6xBzhBsij9CST+GnWgAPZIrTHJrBTB1UEkbZ7R0dJTL6iaNbukDDMQxaTdNWdEyhPjqW
0N3St4y466MJTGT9VqpbdesYBFBAhqAX9k40DGRRZ8/U/DjLiYHu+ioYVkm2tiwdEpk9igtuFPAn
N2xKkI5ZXWxAM8g2zZRNXawy0r8PGhA0SOklPnhKzvoOJk9NstZIOc7WBSZPcHpkaeN57J1hnmqy
ZiM+yahtiOgWWESoafRxrKHUFWpQ9Hd7zfoYdvoXFGQqL2TsWn0FkTz9uSmY9yj1eEvdcYFCfIYA
D3fQE/vjUKl8X6p1FpDViriyjrwUebRpgRC1j+cF5ikH524BJBPfLZC43N1AyhSoV9Bc2pMVZz6a
CLtQs7AA6JOa7udZf4CAp3vqQpkE3EqSbw2IHKMO/VMUgjM3Qq9siFpU2YdBYTdyAIDSgdhFZFyW
kSgPGH9rNByCvdD8lI+FtUFxF3ysLKjW50MBfZgJs9JPYJflQn0lCq9A3rbcLv1ewsSmAVAScS4U
B7sbSk2FwJTTWPB0US/qbWL5mCb4MFldxOpVN9WnoItddQhU0S1LAcFqp8tipj45RnEwCgSCyHA/
xTxPzZAoRhQ6MHRmn5aL6Hp+6GtAl976I6CRTsYAob3gj1tQDvuRv/Op2mTYZq33rY+G6gFayfqZ
KRtqQBoaZZ5tbMfn/qbYUj/10F07jREZ18/Y2yzdEQpKQtMOSdY/TfpuvqX/T5NGKIjVlzxxHV8H
c2o6U9ABxApdezsM2RfqWi535w8QhT+h6BfwtNNI4Mv0TZIOiBZPzcXXmWZr4uTLfAIi63ye6RsR
ANDkHlOjaBDSKdkTz0HgU5URZJSicaAj3DjP0gYzHYI1v1DCzv2g4fmJGJ4WnsaUsaNuAAiJ+kXG
E95zsYqVVv2htBeq8zWNsRr9dUyoKeGJRwlKc2eVXGtC+rKocCpGRPtLi+fzqoeIy4XxHnIeaoTT
V1yMX7gD7QfoRUo/59BydISsAmRU0gugx8PedqWy1R1e3VzNa3DyAQ/L8CC3PImHyURch57rn+4G
aS1ToLZqVreWQffAlbqzN4UnC1SdwAYS/CDmbDKrND5mbHjIpZt/z4wMTErs3h6hr8nAMYVHrKjG
Ryb6B4qf/Z3H2xy/9QCJzfVLsIADt8s+QJeiuBLQoVuryG59tCRnIIDFzwSoqGLVPgzQ2JphDkVt
AOqJahgbY4B6VQe93W1tlL1fVSaqbU9IiLRM5klpfBvQpBJoSZqUMBQgdjrzpJ0mu3WKoiWAFmOb
ojriGqlNeUJtA5xAUJxsblKRetKN1dCF2AkUVqbtDvVPXSxVyxNN8TYPdaGgp++kioa3GfL9NkCP
IF5B5CM6jbaeXfhUSK+L4/J7FwMx1XreFzmqYZDjoDV7WK3ar2KAdDwg7TY2T0GgeounQg6AX6o6
12BAGTlJ8dOl04IONspcKji60GgkbZqVDs2H6Qc5soNqGBFek0VxKWpoiVJd865JBwCq/mpgtoKz
xGSIEFGbR2S9h0/xZIjS2jzpBnSIzwNCVUXFVf70P6x9WXPbutLtL2IVCc6vmmcPsuPEL6wkOyE4
DyAJgr/+LjQdy8nOOadu1ffCIrobkJxIItC9eq23/I60/WIzokBNeneraFDm1y57gVJo8R2ZPnOZ
hGq6WMA3ndDADoqwt4BySNZtbgDPZ6TBVnX9xjU7/+ipyPVXSJdkmxJEikAZQWOe3InB/GOCvwf0
Q9CrzNF6t88ZmtjpLwPMem0D/f/Sj2D6uNnBjbN28oy//CXe03aWhBWQjQJcZBXoPfKsxbdU5yRp
bAZxu0DZ2IWgHXIXYW2NC8crOkjGNvaLQOWl7ZCERHLgwtu+XhDLJnhWQGllgO+Qho7n/PdJjeUA
nFeqM5JUFehv9cUATyXghdDP6KZfNu1IIVMGRRgJ2JPprRXYjWsraE6pUOqB60s5umtRV2B31yO6
APDvJAKbTm0Ji96861ErphEoHcHHAWQfJJHj482Ujm1xlIP5hUx08fqw2gcm6+aZImn5vmzdH5Do
6Y/g/oSMUT9mA8RBq34JInQXNSZZI9+ujeShSLqbw2nsxMWPMjdN4GWy8YQjk7VupkEuCGtpSXTf
YF8OD40phu7oApY08BZkp5sZ9L0AcNZ9/zahFZDYbibzLmM+pIyMLvTxm2ww/Mv1bbRWTRys0sxW
T2LgyKO64QMzgeXiYw32UM8yjuScpGmioRJC6+QNQP+0g2h1tCRvgEfN2VP+V3QWqycXXNBXyAFU
bdv2y6o17hoJbjGKrFx0ZzeqNPe0Dmvx1RGuVGvyMtHLg4V+V7Bh4h0Bx5Hep6w+0LIUASQkCPuM
5pFGSQkiShw5mxOthpxVDxL7RoFGy4PeqAM9PNcacAybOHuO0MyKgkcCmigoke4kPsh7GzS6Z3Rl
46e5jeunBuQYC1NCma3CP1qEhE8MuSCxMuN03PVxCcCFzqniOG0tk4Q3YMXDsGAVtxdAM2RnPJTA
11I7aLYxHH+Vdqm1zKPit0DuQwQgaoqNWTZQAdYlOEOX4CJdmsuRAwqHsbuQiZyeAIGNGTpyQxHk
8HoQOdF8st0WsdweGN2iv5DdFIaEJA00s9Cvb53avil3NY8eoslwQP1FlFZxwUBkZYEjdYrS7wWe
5SBX0R4uQtxCCybbeNAOXpAR3M0Ip9s5FNSV5brvUZaCPPUqDF941am7WwpAGQ7aAqLE2FHigByJ
cEYIYYt2hR9Y+54cOROoeVfWCwgy8oNfVSV++EK2dYo+vNQddA0KN4GgQjRNS7P105dOBtXCn4ro
axM0FymRkF+M02uNAx/+VasOHSRD8yNzik+uzMrX3sB/LfqX1TPOA8WKl7l46IcKCQHHtc4BH6ed
iv3+0JihhCov+9crV6Pz8ZVd/coGry+1qpBnqfJXFO0/vvLQZ5/SujCXaekMd1NSbkBiBjbuyTG2
TqWMr7bE5zzsMwYy7DZYg+I/PKHnfzigjm5tbZma9xkIzZa+aOrPruhfNGgb83+C2giVzin7aliG
+RIPfrZi+NLfx3lkbNG/nR6SLBXnsUuntRtO1ZPPIxBGc8f6BiGNt7dh4W0YURx/620kAf94G2oK
//U2EieofnsbLTY2Zxv75GU/4vvcSMhXoAhRPIEKtnqwO/ys6JETmrgAy1f6qryQCbstsQqF3W9p
SNP5BKwSDTt7nKejr9sXSz0VjQHoMQcpsj85yWqwuXuNKqt4wFELwITOvUJPwL0OsU7CQATpSLY2
jjXqV3NdgeT4CoRR8eBFb9MhCYZ6YuIim+D05qnvnLeL0HcZ4O+eMQBdqkdeMkzIreQ2EqfaA3Ie
qPZY5t4ES+WKdB0cC9kFlECmE9hgoalnficz1EUhFaOjSKeGospJqVPdmA/Yt0TLpK7Bh6mk054G
zaBCF9YNA/bHIINOQP+4vzkgjYBo8z1aje266qId5Dr7pY382Z6Kd3kG7iswTAQgQwXOmrzgvA73
VPgr2AQ53gD0sl4UrWfgwCQ5X0SRDLZVYrX2ivTeLW2EpkKwJWF3EounO/IysLgtOu1tOmBnetlB
dR0kYXcTt58YsdTqkfLMJ6KwJZ8e3Xw60nyP/H0eBIbnyNpubTSSARYWSVetsw4cSrQFnHeDZByT
GjoherNIpXK6zNFOZ6PLF6X52yVUhlqrGrtfyb1d6hg2QAqJegWwa1XnYfaikrZGqx/sxE2bJSGY
LJp8tgdKM4wFkXrV9lu8xZwf2L5J/IYh9zJqxna6dBlDt4jsE6TbYLt5Yx1X+N0EsAOdFsu84JfY
woOr6yQ6LZQ/fg7DKF6NdsEOVN3xq/tpUuLljyjpp7q2eMhxgn8w8J/W2x4KF0HiO6ug5ChwamFW
aYvxoVH4L6WyxsBwZqPy2mgb/kPumPYVLDtrA88baKa4/cnIcV4jpRqWW9jOMY4mIq1jA9mXEtB0
Lo7k7XL3oEBb8RjH3KE1yDxAWvTEC6xBS9rIgwGPlBWLglcZFKx6fq1V04B+B0Clxk74tQJxP8ha
guU0gn122dgDNA2jyN80jvfmzXCspqlk+tt8HUFOHw12axeaNOgdaP2u1n+KmAnM/cppTvhTxMxZ
brq8PZF30pVx8qI6jmAOfvObl75NNOQ++zj3b8H0XcOvWnaSxzLxx2XphcaTEat/3amRvdnk+90f
cUYKLfdRtONWlJl95GMA0h39oQUO4lHVo7q6Q2cf617lUDXEh7MF3beN08sHO32Yo1/xMgUX6DRU
0jPXtecjQQQSk+MkODsq1nkrSMLbC7LdHH8bIpfAmgXNu7ntcvJWHYdC9h8OS6+f44m76gIbEl+G
xe/oUlT5E/pXfSAef5noDrxu4RKc8vm6Ir1MMtapAG2KF4AC7ffohAPsnnvfbmZbxcntFQq/ensF
3wV2S7PGhUsW83xNM27BnlFcY1nsDQMsm+heShdNMaabDiqf0JIL2L6bzOZi6kqvwYvwaPaAGOhK
L5604lEg5wSZhQa6rTqCHIVw9hZ6yOZJaC/uVwLiZsqaogvkSLuFkYf1l65GOdJlBT8W0VC/QI9s
trcKKkUQJHLWTdY2X2rsVS2rqh7tMgJbUaGANNb2QU9HB1R8m95AcvUae/0niFxUK2jvZVdpIt1C
d2ST2qa0je7+b+KMCumF0gTX9DhyaxnaE+j29S+au50G1X12GFdHZQKzTNYsL6zlKPGLUnMb+hXr
fgIJdggRHgMEeZtWpNaWhC4m3764VmU+ZsWY3SeC/UNmigqSwNyWjqM+6ygz9Ld2ATxMZThX7DXL
o+XiRwD1ePdKtorz1Ygmxwfbtd1rCqHmlQ/U9ZYiaIKjkO7UArBXsukJgwf21jkPELA4AYgvW4O1
m78ALt3uo6Fla65TXz7sbud+tFc4Fr3q+L/Z5ZRDfbaJFnzk/SUrZbDJ2FCtq5IXz6AxtHfQpQyX
POqKZ8lbNC37sb8wQgzTKUJSogY9JgVbNvh8hkJeyJnV6fSYgYQsxtZJQmdrVcQVe2K9TB6k38nd
kHmBiTSc1x1qPCzzhbTiaO/YW8sVYviHHEYFuqtjwcbuMIdDtg96MxChAnqqAQvLVI8XJ6n6l27l
jY58MQ3RQXBqzBc0jOteM0wakIHVXqiS1hBXQCsLDYsRCmaxK6+oTIcPQe+dyYx/XTAUxQC511mL
JQOooBUQgtmR17fUa+SobpPlON/dHrfIjuRqkSBDAi2AD49hetreHr7RuNZNvR8CyMdJgQXOCTIv
87OaJjLkoBOQIZ0csLvjDGnJzaCrbEU/do/JFG26nsd3ZOrNAHrHvP2HfGS6TbrZfp/UjVNztHr5
D8X//05KeqDFwPaAt9aLAHlSf7wL0xhQj1pIu/mm2vhopNhtXsuoq57KLPpp6V1X47fJIsBm8gw6
QXseer8PyXsLRsZKnG9DmaHjzMrjZhUa+8jRncWjHUz3GMXUZzz8dWT7ZbmQudc8AhLClm7B2UPA
LLWBrHR7AhHccJACYjmhH4g75JftlQHAxPPUQEhDVU37LWj4XljA2y4qwLnBTwCh0ML+BuUd/tlj
PltmKLfNSw6Gpn30y7cl5QTAUi/dtyXRUn6K8dlNOiE/GxUbQM2IO4UevAV0DuTnUuA16U5q21/j
KnsCTWwIwtLl2BV8Q9pgEdIqZ88HxUUD4uQ1Ddu+hVA4FDlJKYw0w+qC+ed3O0mLeUhg4GGcpdgL
noMSssEL3DgRnj8LSHXMNx9d/yXGBODnMEyJvYl7u1/xyY/2SRiqzz7krHtZ1Z+EVaXnHAzRixG6
Hp8pLEkyYw+OYOhsOv6iZkO4SzMWbTmaFVdoTHbWiazxf13nU7+yqxy6HzRWndODVsRx1iNEhaAL
6k1r2/S3wDL9E7kq3hNvPUBX3R3dvdtvJrJPrjXHE8U9mVwNGBlhx1M13pOdTOT8n/Y/1sdn/MP7
+X19ep8hITre15bM3YToattYhufgA/nrMoDIVrH+ri8z8L43MkDpoky/tbYfZWtg25H/aXuQjOgJ
c4w9pRB6SX2owqT4lf73UjfL+3Lz9BSUvt5YQCFcqyE4las/RaJehlaQb8hG2gk9mE8vMjcX9sDA
i41Hqe3E1h6lUXPGjckgdxauCPqzD5b556Sx3x7Aaf0WNsPIdFjYVf0ZrCHec/YrbOrGf632exhN
r6IY/8UePv32hIMxFJjuutqFJr3d+A+JSJwHoD0l+ofxQa/MU96B2YIihWN3O8+zA3AlMhxKdHw7
JaA65C24bilGGa63aAXQdAw1ljlGvwLYl90Pr2Cu5vBcRtMJtBH3FE3LjiF+t+y5OGSK8TD6QK04
kVHscuhgfjJrlCQiP4rPNATV37YtuuRqQJHuWih7pXSPa5bbDF1PolrQcJosewcyZnP25iMHEGYs
yx15aUkOwY0zDfWSKgcnHy1Zgl4n7+Pu7MYRaFGMEMkKvmSUN9EX0RaAiUMO7kS5lD6uJ2jiJfGG
hlbG5ZGZ0CwaGl4+xagbXZ18TqVQQNuA8vk2XYjGXIZ+v7Y6GyqFcRo+jA1a1ZhWC63lANoJvwPQ
uB/A/vDvCBl0x3bEo/6PCCCnkBbXJY+/rOHj/L4aExv68NizFGwNJA5SKp7t4Dpp2v0hNTZEpD/b
Zj9I9UGy37RggXVLw9q6jYOqBAOrKepgzcmnIUom85AQNoSp4dKdTTdMzfskQutQ1LuJRhT6PpGh
HeHEY7RSp6y66/PsCPlB/wposH/1GfuENq72DJJYH5LlTbBGfntck7PzjfCskLLqtJNMZZlfKj9n
YKXF7Cxx0zVa6tsNTQ9MYeEk2n6bZ+tJkNLYAt6f3JPJDAZsqkD8vKV3MA5Bf+TQA16Ql9ZgqMGV
JhseyCRrAx1E0s929Bagrt0cXOaZAID8ekcg/YHql/FIls4soPo0fYvSZNhTAk6AIHc7NX09J/Bk
YncXPGgfyEkfMlRjIfqe8gf6gPGsQ9vH79NFUdcr7jHQN5dZsE/wHAB2N9h3YVM8uSwtnwrsk+wx
G+/ixsZn3GXO0mVc7MgJhPS0s0GUsKQJ79Pxe1WAxFX568Cr0ottXwk0wfAQWgHSO4F9B3z3WYOi
civH5BtocL96PfR9QDQS7gsONUY/z61XTCQ/TVS1EazcFKCZcmWYKdu7GoJvGY3aoSxuaeiFeEBd
2F1EdZtvArAWSMggfe6zxAbbaY4KRq6VpLSUi7YDWcs+2H+PR83wzMKW93u0Lo+AsGZAKujM3x85
wNpP6qWdoKBxc3xIFraUCfQlWDXLBL/hw1CBS0NGD1Dxih48C1UWbI/D7QAZ2wdwBCDn76H1Swbh
iSJYlFr3Y/91Uq6bLvOQe5o+/EfkSy9dupoduNVLUiytQUu6TQvNPv0KzcCQvO2h3h0NaHrTJzv8
LnmQ8Yu7PQ1bZq44WGGfE5w8sG35dxg9KgYXCtph0f01rNGrEZD5PUyfY+bVyE4vavSOuL0ordYP
YFQeMgngBITJtt2UZUfoguXHwjKcrQIK4Y7LCjD2ygqufYTUdcPc6gtL+JeEy/pHk0LvLvNHvrBH
QKBbXv3ow+aLMnj5pWjKFNI4mX9VDF/m2uD5HQQq3l6lscaPr+I5SbpGHawF/fFrY5tvrDFQmpZH
YLaII+aDGdqQM63M32w0SVNwBLEFiY0wWOfIvV0hElMdXJRsIMzjOleyxeJzJ53hUVp4HIQuZIfb
CVxYt3hIXwHSKEzsUlurfZgvL0M3QbS0cu5dNXoHW29WPWA3NlamUpSxJ3GHYvsItOvvxlk8noy2
jkzXzmEUQfBPlZknEywntxvfs2ZL+Ovmt5gqDdWnpGteaY9Mu2XaKKsBYvMiMvdkl2Fwx+0A2Id8
+tLHkB24pXcpDaztDoPYuePFG+o8UPJTHUOpAlIR1ipBnRGSc+l0sSNhLinADT9lXeMseYlm9VbE
+VJMZryZEte5GEDczhcrZPwUCmc9FBHSW+SgEAm5pWWJL9mGbAP6/1amm8QQpuvF3SBBF9K52bip
SoF/v6YykIAU6oBNo/oM9lwfEpWucej1kLFNE47+Sw3ymqMbQL2Pa+1oq5j8ZS9A4T/5RgkmrPpH
rWzjVd8EWf12Y4EfNxMQBHEtVBdLK7c+NUHXrXgvnDtpQVsga5PigIIBGB2iKVzXDKoIqRWVy7wG
+U6s5elKfdcHQHsDyIOxaaHol46mtf7PMRRIlzQF2wnX0bfF6I4XX8uyC3Hcsk905BwqPt0zYzqR
DFmWMnWvfXTCJF/L8GnRh9N333+bBz4UsNyPzmsLWYYFiI/4ldtRsFEBMDYSNIZnlobJum+E9aky
+q9FNULNPAEPHnZ130H3bC9GPclgvyYBfDue0dCTglnTMD9N4zhPgqzqPKmtkNAC3MSIhuyYNK6x
zCeZLpFzyo5xNIKknTxdlKq3W3JNmYkEiltMB3tEAa3UbZWVgUbwxILwOrTAklMYgUHDKET7aDhp
vaxqwV9VIe98F71ei0F+HUTQ/UDL1E8euMEnP7fBwxyMzl3mmxl0nwQ/4F+2PmfKZmvhBP6VpeIl
ieLtpOtHdJGVCoGt4egbp3Fuo1ycuePBogrUh5h3Nw+4OtCoM6E436lw2hIkqBqhUz60yOjNCCEN
HwIly99twgMDBYlSUzDFje9zCXVE61Hcf1zPbbFHD7LuBP4NtKeYvrG6ZVgGx3wCSzowNzpJUzoA
BVauB6oyjY7WF5oUQdtpfbNNaXixjNcGx+5DEoQ1TsmmMeLfMF7Nw1EW3p2SRYrO3SREugDESYm+
kANMdtHCdku+/RCN3fKqVflwvgW7vib2zurrhzAIuSfr0S1acIG/gCAmPIuqdu1Fh3zAPrSjl5qx
6KIEzi0rwO83ng0GsjkEPVfTIk0iA78uqlgBTwRRg9vv08jyGmTWa/ph6sjuqN65lHlXrKQOJk+U
owK3MAUAgqmYg//48aPVC2ZbIFtEW7pmO/Q0PWLMSvRl0q1JxIc3FxmllTpA9QGboaeQBt6HOD5Y
FV9RoJtYaA+ya9/eM0fOtnkFW9W7FjJtDl8UdQG5Ccty7pNsanZu0uX70nbV3QQhSGjEpc2XEXKP
vhEbPwLZ7LyK+a+dX4xLmlR4abOTuQXmkbBXdzaWnCcVpnemXwSn7HbIEXnzpAi4tvswVWsGhb5F
oTsVPN2pQJd6bJZIWoVn25EWcDX6aA+uDQ76K7QegJDxLQ6nJjCXiLoB3hwpn8X7ZLNK5Bb6aJA3
RjnnDpjh8a7IZHNmHhTqBSs8iO+AAsVMWnWoQvOBRp420R14S/Jd7+n2BD2VFiFHacTZxqwBv/Oj
tnxbJczzbsV6ZFITK4iSdengoDlmDISEt5dCbQnvBgiaHa02qnQXpam4CJAqrINAJmv6RlX6a2Um
5RVKbuxEozYKu3PZ9OD9g48uYWPKtQfExTqtwjcbOlcfosoI5u8iumrLcz3ZdxRPX0WQx4t1zGWz
vi0kI3FvQ7b4TOsgOQz6DeWnSDKBUqXW/FdWlvwUMvXv3QHi3SICaz3Zhef6S6u12LGNy/GZpXzb
qcD6kksLStZlq7YUlqGEnls42LfTwA7/admJGfXCk6DhomWLSJYHm2CBrdHbO3QNRuvCnboNsZDR
MEVu/cOQ6yFRlpltE61v3kgiKWGWP2M8Fp4HaAodRIa/koYOR7a88gI0Imhv6mqOSF4Dl6iHZgrs
odA0/TREySA5Z3WXzcNYSfMc18aPeSVUPC5pXH6lUSxc9zJ05id/mqbnrhTdnQEdMfJxy+b3bR5e
yDcCuXjfKhucAXhFMGo0D9hg7SIQrDwnxmQAU6Q25CsGZj16IAykeb3bt1fVJUvy1VOcPHnFzxqf
vK1MgXXvo3K4yqLMQMuVD0dPkzsBNmzvUubU0NIBX9Qcgm6axnbdBxqlZc6AAUysDQ0HCxjuMgsv
NKJJJTboCyQIhiMNaUk/6B/8LH1SmvYkH9rs0dBZ27LmzhYbjAFyN7zej+jdv1AIijL8Ag2K/W1C
Vwhzi0YAICj0InTpi0TMi8RFM+xtQJcXYJgIUcquvUXahEAz145jLJjhcohsiXDl9FN0X+dVdI9u
yXyXQN5oYVJMw9BmV9b9hbx0oWB1KMPYu5+DshY/Li0+A/O6WQimJNPN4t1t0u21Sv0yVgoK2zAr
3RUaroAhCWOTHV3847zvBQqZAK1N4w9P/zFR+br3kQSvO3Ob9vmw89AtdI25+w9Pp+J7aYaoHPjV
cwG6tL8FZK3/HKqqngPw4B12tcKhS6+Q47D06INHZpF40LQvrbg++7lhvzCxmaIieambsbmMSQyc
tjb3peTbDMDxDYpR9stt0tsQu/UUmaxpqo7zk3FkIb4jCa/Q3gd5pA+XPgLgjQ8KKr9wtPrZSneQ
efcvOPAk9hiuyBIyhn1OVlXbKC+hhuc6IWRdc7F2BUufRYGtYNLF3T8VclUGc5yfAmWs2lfpF7dD
UiMHPhsn7R7HQ2y/D1bdotlOT48gdjNPnwKzfUbJY1inOXb7rcZCeBofIVoHj0u/v9DIN8GmMHWZ
WFrKAr5De/tAvnnjGO3yjVsBMaWnvs8Pg7HcmCEYTBNQWCMXgEb4Qfeo5DZoVfAFuaJuH4ArCmeB
wWfmay+fyB+B223F7HA60sRcT+youWUan5o8UQdft1U0XVBeXH1Hw9iL8D2NhpM1QWsbLBzgZ2wq
eaIwipiMuNp2Pchi9wAf9cvALRpUPJUx9wZEeVotEsuU99YQ1BdgXwygWVE69WRd4fNZa3HSXzPs
OAsfQAgIDvPc+e6LQBzp4dS3SXiBDNq243jSL1sWDxsw6bWr21ZPT/Bk3h3JJEHTtzEDGyBppEdF
6o2vUV7vQbxj/LBc6wTh0umLALPA0ke//x14s4yd25vDDu2lQG3qSb6LvsXUbPbTyKu7KXLKRaZK
fs51V2qWAB4tIQk0j97trnBLsSpkcShtcCneSGYAC4Wuj9H7YFc1ywM5cny81lXuoMbPIii59qY6
N2BIe+l/1tLqX2I2xuDIBSta2IT2iwD/1ya15LihILC2vs1hXuO8WN+dON/Jpkwe+sbmV1bYAMbn
Juir2jS55qJqT/jF+ULOifP6DIrqczl6+clWWb6CMi4EFvUw7PEEXNAtXSIjxU+Y9qgxg8eHcKcW
6vHWZBzcb4DE5Q+O8ptLDvzoohtC8zNvR2NVNazc0zBDxQLqmPI5s/QRDDjbBQczzOcobUZgK8xg
7/MgPaLr1FtiO7ToMyE+TUXMz6ahQhDoAgYAIdluZVRBfKj0UIcJHWbGDT8jXwlNtLhFMQworBWo
bPiBhu9hll4NYDFwoxGoYGq/obMDDFt19TX0kFPXGfPUbCWQVn1wGcOyOqEjzlu9R6AkgRaAVMql
pyOiDpTyFAFNoupr3LytQREGFOfARQSOZPwgmY8dimnrqUEPyFg11iNa6a3HXISbFlnKO4ooktQG
4iAcF8hOgWfXT71pgV8btadgx0ZPtlAtMFeYSjNavSbSke3aqeRULGvP2IyD+4VBU2ufgY5p0Wlm
GHeK6iMNIVJjP7u9eBvGo0o2CVqVV2MjvF1dQjCMzuoe/uqdqGSyooM8eWlIp/VbsNPJ6IikTrqg
qlbndKAKTsthk7SBAZBy0R+EYwdHE6ituTqWRaDkGlFhpQlkp9JZq8Zkq4ABmle6TfhzTWSKoEq4
yji2PSwH0I0XQ3YfZniijZP/0EQlTMAQHEcWvN5MQ+pBEsEp5DLu8j5d+rwQq9Toss08ruNJc5Yn
9n4eWxEevk1VXmiJqvCyezX2OB/qycDbzevnaLEFSd14yJNjEcvshN3O22UKUoB9/hzzqh6ORXsk
O83ootAGjapJVDP2xddg82mIIBjso5fSjgy2IJurHfjvr5YlQFHrGw0I3SGNjjIqkHY8Ka6Tq9yn
UQAmo5K7XhjuE1lsY9qDPqK/F9o02GazSOveP1JEiYrEqhVQQmuN1sOOCq2SogGHFE3lkJI9oBkr
XNAQLbHW5X+8km83/X0CiEuLKnzY5y46paemOHb6kow2xr3iBTBDU3GkO3JXTj+CnNgewdv4Piem
cPJTZD3V4PP585b8Rjs0a0hpJVsnj7MV6YbvC90dVuNzsmKtKc89APhnN8+zVW4y+zh61Q8RZf3J
kv3bJU6d/kQ2LwC/nuvkR3JOOqIHWwPyaO8h5BnRQQdKZ/CqFcbDrUw1DT4/mqr5It47yx2UGchE
ZSq6GB0oKnUUjSiUJk68myfOFa1fa92W/30tsr+/4m0t9usVaWVWlvYRvdj4+cSPUZOh85YQvMH7
EMcd9px2+Fm5ebGd+DgkLwriPGft2XENeR6ZiPZ4tB06lgKxQ7b5NgBAZZ9a1oFsdCm9Gv3M+oI2
A5CUvvAOJwjwdglfPRuA3wep8VJ3TfWttIOXAB+Eb6CCnm+AJ51vfnOZ0eh/glTGQbtLPfN/LPF/
HgMJMHR5gb977faue2pGz1kQ0UPBc75poVM7s0PYPpRd6tp0Lx3+5E8seEomZr/8bVIUsHZmh/j3
pDGt7ZfYdpKTLNF82RfGeE+XLvFzaGUub5YJibh7L9Eb8oxr0VdTs1mWtbW1EpxRPWmpD1PzfmlE
TRXNSw4WuDrMUScl9CvonN59E3Frm0UggiWbgwrlou38EtSgZb0e0FO/j3yRf1LGtC0bBlCrtpt2
Ft7sMq7e7D4Y2/YN8HWf3ApnyHf7Lf53e9Wgf42qV3PhS1evQHkJTWY1F8sa0Nae+rB9utXP8oE1
28ENxuWtfiZRwkQWNgk2t6JY78Rf8tgZj2Sa7XxZRegoo5rbZETZidv10+2le/zgbJuGq+VtmTYa
Pi5NDmXl89K0kAkq5/veY8vJQoeg8CYkBnNAUi557XlLoxUF+gDG6DJ78Aul9uhreS60jeJaFkFB
EQiSLa0wz6UF3leRYPdBQ5Ne9P2C7em80s10W7NJsi2eN/6RnMCBPaZu3p8GtPGvxsLHjltvZOad
Bx58tXJQmtWmADzTuypXoOrSQ9quuGWMWpuMsiPZvAAEBwCF35FzDtPreiiFb262kv28LWuo4OOy
NCk0kMxKpchwjsI2iJYdwGhNTrp078tGAkcFVWNXNXaGu6877OxoPxPEwEHQkPYzNPSCQaIRCaWJ
25C86GXD9yU7BTFOPQM6iLfROH0NOxyJYt8cTiAUxx6Pxr420h1dkqiERGzWbmlqBJZ1PDb0FBrf
VogqEPzbQ/v4h31e+cOLqDxMFn5Qyg1SHMN+9OMrcwbz1YcQaxi5yfeiT4dlO6bBBYK/3Qk0Hmgn
VFX41WrOFOBClXhZ+eCUb8a6PpfQEVmRw9va0Jj6BmXnZuU1MjmHPC4ufAL2AKWt5LvHnobamr7a
aEpfQce21NvmaIsSMXIPAsKdeOaq18J0xCLJ7Pi+LD3nQg4cAdBboR0GWuxmR22Afzli6KMYm4Nv
cVAruhoCNQr5SDbZuUDZqUE9NsgMbuzYkHdRztmd1ZoPQm9qU5SSaCQ7g28MMOZDERgij7HvswOy
Kntqark1utAQ6s7uAeTns5PiyU4XhdLSwU283Z92vSzYoY1DZXW7D/HaTi+QTQY/oiFndv4xHd27
qB+bcn57t34bCgMksjxOdb69LcuAqT+ngVw2hhjPnoeCzghM/t0Q4XGNRrPkUWQhYL8VFBvGNiyX
lmPVL75o0cYn2/w1CIACkLL8HmYgTyq9/mfvlKssK3zohz6iGJTilJKLZR3a0U+UzgDjzrNvY/IP
evSaZ6fv1Zrjp/HUmGV1tFBd3UyBg00lyAcWcRF0320WL40pL36Cg/tT7yrnJTRGJPeReb94hmnu
Kwet+z7OZA9pGQxL2ZnWq3KGvfSs/KfpT4dehc0rQJsQ6AL7od+LBZfDdDVZmW4jp8kOjS+yOyfg
8coKB/kKJP1W1Vn+w1T8c5+n6tMgR4XTp1WeQqt3TvhmV2t/8KsXv0c6UIfa3bRP/IAfmzZxl3Wc
9qDAdsUxCazp2gnrCp4O9xUazVBzipzuBP2w+hE0bd/Ijj8GWZmhkecStHUPreAAUifBygjRXAcC
zPhiFGVybiyOw75tD99ad+2lSfkd4BrIZOkAJjy1RQ8lX6csK+/R/FLeVxEavJBwqJGvd4t7C9pr
waIu8I6n/I5M6OEyUJmWoc0Xo1H9P8q+bEluXFnyV66d56ENSGIhr82dh9z3qqxFUumFVlK1uO8E
t68fZ7C6s6TW6WMjk9GIQACZlZkkgYhw951vNNGmm4o+8FUbV8tJwgXCxt3Bnp57c4cHtMDo5ffU
CqSXn1MrON8GJTme+kMQgsTzr4kyJIxXuJiijUElIlhQv09MPiow60XqVN+J7G2c+DiLWA/HJl1k
YqJ8m4nf5iP50OFDu+j98Vij1lWbzgESNgshweKRJ/ZlrlkYIY2B4EC0oRoHP7PqMwAan6iTTDIw
z5bdvvvXqHBHmswXR6NyxJLoKHhefclDbj5YCJqdfmNvy+yjPbKaLyKp3/1LFAAtib0Cv5svrhdZ
D70PNNUcycq8tn7nd0US5KQkuEGpJoGgain4F5qqAfeEx+/xweTPLSSZdg0g3JtmsM0vI268vlbB
NzzCQJ9Sx8Zp0GK8g0q1A6IMAJKnkcjp5s/9NLLOERjyZTGPJAfhAQRGI21UVNzpCKLj6s+R9JpM
oUSRRorAYV9qFB+RA1Z6wF7469Sv+AMqxKMNvgz31MUh+IYhXr2za7tAXiCwoRauGfSobdCr2lb8
HdJFm6FQow9MYrAGR5f5PeJAFqJiNvokRtatXKuz7vLON7bt2DYHWTbDCXl2iI+rvHwocZsHPK/N
XrCMePJiFPcugodRV2AMK1QxqYrwl9pg2fJ3723U9t/em1+wD+8tNAyI7E7YL4JuBX2dLms7aA4z
OGtqomq+ORDsq7aMB+BI6n3RxXG3QGQVFHIUrnMqVa7tEIwBs1Eibbt2+sBYII2dYdfaqE0PMbNl
0Hv41MlY5yGe0b44jZOKVz8dMs3UpvYhdq6Kfmv3KjsYKAk5d1L3Zzqjg45yMJR5Uq5uHWXpfQtr
5i3SSvUbO/LtvaOK4MEZJkjbAKpfVJ6cAPEsPpPHwG0L+U37Geifbgk9dv/Q41Zi39L6H2L88yk5
jXCiFICKQrHp+gDbfrDRDQjuCuUAg+Il63IqK67tulmYDSoDW5QFPUmBEmkej1/IzWOgORVFgQhc
i71GGDbNpZncWh9Yvmn479x6XPnbDKWIkLFS+rlK0y2g3Mjr4crbWCIYt+nU7JJiGUE35HOclewQ
WxKy48bIXpjo/xgi17lHorm/A5s2EOuTv226cllrhczVNG2qsy35D5F6nzZH3Hg3pkC2g1obDLsb
BzVjS2QXwz1tbalZsCjazxvfqReIjfBDE7HMcB+VDJnoEuhShwpX/VC0C9NsxdrNXHYSVO2Kh0Qr
N4Bn3L+/ItRpjn6DOE0yWs0JIBPQS6Qgqj5BoNOzNn4BUHmu+m5D/XQwVPgaycLa9pmlgWHBIcz8
9pzXZQ4ofyLAIOPIfkHGMK/ffWyp9bKoa2R/J2/q0MrvwX8JpYW4QPIWWuv6rDsPxYTQl1o2OSQa
uxjV/Ejd4xQrr2YDxrdm4SA02S/IWE09dOagUmafl+ruZi9MC9Qfc6+2V2aBQsMeKwOBx/ixpgsN
l1BwbmKOa45OA+exsJMICmeIm9MBOaqkQ0j3z3YDfqEMvP5k+TCS2mMcmtAsX9JctzEQEkIofjpY
qbLXvE9kcgE9WLNh4AK/FKZnn5l+NqdyLzqQmc7GoLOXMhqydYiVisIexHNOo58uySUm2+BmFfR7
Ar6+zVCF7Bm7kwA0fY7OFgZUyQ7udKAzPxZNBiYFCSP2c+6arM1YcZTvTl5CcSid18OOfMjERf7n
aJry1iYfauZ5Kvjy1iNNla9MCUHJqkPCqMvC90OEaGQFvDzaSe+UIBzy/5htCfWQu6hUvmlT4wdF
ID8EKeMwhMpPAPL0BtXsJ+wdP0Yzfwlu0mBH+M9GaHxCFbR9tgzwA3Z2MEApfojO5ZBk4F7SxhUg
NGtZNoGFGE/iL8AYmb31frxGkWKG2o8QwjXCC/7QUfkt92XzpRqQtzdkwB6w4HHAPVkzfI95vMdD
qwULTgU0v4rXEg9XXA8iw2cRdcNpPjVsbRzMCmuqLC6BJJp66CA7VGYNoMXrsRtsQgugPdBhvKDw
8gqxzurRGQv3BLBgtSS7oUG+mFdBeRd79njvih7rl2lAAK4AZIxyceTAFz85OeR0O5Y9+/lYLXow
8p3oMHRGemLT4Wajpu50vRSJtclHFIR3WX2upZ8/u6iCfagdb8msKkBdy6qSWfIs+iZ/RuQV5Y2F
fiBHP08uqJJy7qhVRdVbn5XDPAn06kCrmgS4Dqc582lDixtRt6dmMopxhVogvqVm4xRIDyLAvaHm
EHo1dmOVs7KnFwVXaLhHdsNeUi8y8cahzEFvQb2ObMNz02CFSr2st6o7hAyu1Imla7goxMB2qWHY
I9iW4wqAjOrQYHGAUFIae2f8trwznRld8QV82d3OMnMxLqzSaxGAH8AEb6bYGKZQZp7O6OBDFeDg
hTjcmr/zuw2jEeRCw27N//+pbi/5y1S/vIPba/ziRx2q7vS+NR+9ACLLBlRC8gWd3g4g/hCr3C76
BYQSkuOtQ4WgpC/z9M8h1L51O9OMtyad/foCSYOMpKnAcvjP0wTlX2+MXoXeyWy8vSoZZVXyfCG5
eR11iL3b9CZuQ6g5u9ApDSmK6DOUN8u9YYf5fQNpSIFU0CmbGDvpUAwCVSCGVywHy363dXQWxRsD
okbnYboCUBut602lY2Al/hpLI/II1XK9ss43+8iA3R4T3InoVW8dA+h1OtnFl8wJsDLXQSvXcRG6
y/kV/5oYUSoAt8Hh3dFrJzrDLrk0o9U8FQ0O9EuiuuBunirRZrEOQqOcXVzDvdggIdqCYUIfpGb6
MJ+ppH0/+42NXHqHqwQXNsbRIfvr7GaT0zS3WanjZivBErqMOK540Lu5D0WrwE0VgEmdmp6I3Qdt
QUK7i627YPIoIa+2CxrRLqmz5I77kCPekpYdO8+DOg2lQIB4EPlCiWim6+zOse0LaFLKt2IUF0Oy
4o1rdQkUTjJYHC+qTypMwM3kMm+vqv6ZCtKpDN2fatERCZjtNxN5kD0txzugzBdswIYgEdE9CPT4
NQojdcENaU0tOhgj2JwTu3lrBz9Gpq9BRV7hlvXSkR5YDFTqH6uET/v5Ur40f53Fkfluo7M24fIl
CIZkwfJUvcy9/paZ7mOsdXwVQsRX8F7LU92MRzJBHCK+NijEv/NwL4NqXu8vya1trwHImO7Jiw5N
Ve9iO+/O1OrDKL5WWf45VxmYNKaZydTX4KyQhuXvb7Y2t6ulE7F4Sy7UkegUoIscIB6y0ZxBCTlR
v+Hx6vaqvtL2Nu7BQH2bz7cTa6/MHvVapoM3HOWjc+SyudIw+pNQF1FCqbT4MLtZgoY3mt/C7U+I
saPswP51uZkyr7rvXRWcbu9MKy9cmKBJBCYVHxj51rLyFoYh1Ye/qrQ8lJFaoKsiFzq4IzhAarM2
57+KJlWtC9G9NNXL28uyJnN2Rom69dtf2latcWBO9+X2wSFACt5/nexv767PhHuX+y801/wdun0x
RV2Hu7k5FvwAho1uAtN0e2VBJMHI0/41qpsnK0njpwiSjQfFGCp0Jzv07Gwjby4j1uEo/nTqTQMq
o72TFvxZg+iOnJi0zGUjWXUObWGsDJGnCw0Bvse2Nz91zZCdu6klC3fcoFYEzMmlaz5Wsq/uHZBe
NU5sPpKpNUHt5ad+eCRb3/rFLg1ztpwHCMt/7M2Np7UJJk6U6GFd3UZ7mhycuPEBURFzQU0a4OLH
Ykizv5KpHRFKTPq22tLkQJukp8jO/qBOertGaB6RwvXv5ldv7A7VZqFc02SOirsL48WF/OngRtFr
HivzRK0ey8Otp6wWdCL4g0aj96+oVFlRJ5lySGQueOX1B2rGY2HvVIhgHbnQW+iAjGPjIxkMBY0X
txzZjt4AaD3Ywdc9tpLYU3XhZxba7XXkSt8XY/fmda77BdLuwxqKgMPO79EMtLEC6RZqNCPXPRVV
CgU+IKi/gKeQgxI3bY5FG6J0zbrO5hYKfLoswReCGM3yfccNCrXdXKd3q82Pkfo4tlmx+FCoZ0c1
xMRN+8HA2y587zPlr32WfdO1zp8KJNl2uobED6K07tPkQKltrAG/8fqrgSDnt0igADLu+I/YTu6a
ZLBedNQM0AO1squ0w3brlFZ/8EoZI04RM7AG8v4pHqCMm0Gg8/s0HBql/EeI4SpFMBg/UW/j2Ql+
GgkDJGHCkYeOAWYLMwb4LAn6T9CoAJcz7De3bkKfJ65CGhEBtdlNAntPbkBHvM82TG632cLou0dE
B5A8HkDzDXiHsUiHt1QFqC51rc+QHS5RlGimu7pv4k9ly0+qMINvwPMkywLl0RetLHbOzQGpNXsI
v/01sksgRkEjc+mjbNu22cqIIiSI/Cz5RGeZL+P5rPuN7Xd+PjMZ7ptF8iHPZkh7OIIZbPchqzfn
2MTwaIhR7im9NvcqZMnWwigBM/krR0fONEtS1juy91GyyEYkdi9FWxRbCfqBz1ZazHxWMnHMdWw7
1R5VSBDnTfKZzwpradijBgTalmt8mvwdxMmAUkOZghhy8ChbRWetp9r5ZSBd8GCXQfxv2t0y0gsv
1N7RjSE7glKZOL+ko0DCxexW1IE8YX4JoSFor6KxX6GGyjve3LxBBJvBT9Sy50BzdijUOOq0bZ+C
zsrWYCnrN3NzBBEblxXekqXaJ92ZIwhckxN10qFTIAwDqOtKLZqtj8332bjZvc/m24a/aXXWIOLl
WPGCOLMgP3TqHLO6UKtmSb2L3LRaUpMOCPKCmNOvL7x0UbA5edQgEFvySUqEbL+ZY/aYBvw8x+9e
xS6h/Vq04J4MBl48GrF5JG4GD+qkuxhYq3U/XRTQ6AunWHR3V0K0+5F345FB/HWNm6M6BrUfLBtn
5Kc6zu1PDHTpM22dzvIDWCiLlY+quS/k5iUlP5nM3zpW3gJUL7/RFVPXEK4oEbO4Now1x8ZvnRXz
4/CbTs95abtf2xi0q2MzhgeWJtnjNJD6qziHho6FciE7jOU+TjCPrC355iPgEwRN9w3Z0m7Zcje4
jx3ThJjrCJZROx8hohy/+woosmjIMWYrE8nTFgy94P7gbNXTmY2tapdpB+ECnM2905kdvIqmh4q7
A5jQdAAppva3NQp6t6LhSMpq3IkaLCPA76/GrYv7zLVUSK1PfGnzlxE0w6qWCLrSd5kEbXSFstyk
wXUvXCa+JuDahZhi99Uae7bUcdRBS8/vdo1sjR1DpvOuAyR8ibzc+FL2/Yk4tN0M7J1h3n1lZQI5
SOAvjC5KnzJA7wHdxplfFZANxS35yYj0u+3WS2cZY/W6yyowA3HcKAHRSA/0lj2ZJCdZVq/zO57+
FFmA7Is80kDvoFgQPbtpccpzw32KQPh0wB1lugq74etkTxieFlYQ8INUoEr52T4ikbHIzbrc4fbX
n7Hg78+jkB30oXm+ja0iXJSsj4YF9aggHBdNKYJt3g3QNTOgg+C4U1Brat5sKk6GHWrbqms7HWoQ
6yN7ARs1qeNmy2tVb0rPapdU5Ub1btgDXxWX3p7q2252Q0XjlqF2eJEQTetN2cq1qytya/U607h7
+IZp3WWxMNbhdObL4f2MbL/rRWEp6HNQK7mN8Os5OEgdbOpRFc9Vlb3ZiDK+hWW9QSCu+2qmXrxC
/dRw0Y6DyJ6Z15ssUXJpZaOx8JzUPDnEiECBYmoLROSwzvEPZKKDmqLIdIY0BbRcixFCtChe3URK
A608Ae6oiItsIACA/o0tzwjk5Bd3uv1m2nqxxobtIi5wSy6MPt5zZuApUcbQQG9rn0NMx4zePFwV
jiXFa+EG0coUIr24MXOOwZjX615nGlhv4MWh5vnG6/THkLfNkxOEzdbz8nTvpwJKadNk5DHaUFwP
a/GK0H608tSYrRRzhh0oBKlGnQ5ulpVrTwlrTc0O4L0H+e7AbbGVaYpy8aF5HDMP0P44TPfIaQBg
CIWHK5RB3m2lOhtetM8Cuf6dZoVn41E7dY5TKl5lAVuhZLEzHhFdw6fQhX6xIux/jNTVDrleC48w
qDyBSLG6BgjGzDZqUgeq25udvTQUCBBa3lrPgIG3B24VEze1g/BhBWmIW1OCQBGfq32ObB8V0o50
l/HEMA6p1k+yrvxHJZrk1A6xtyRGb/mnXed2csrtSZ4JEfg1uHwTiBIWC1y25jfwbWjU/FvJvdJy
ANcLvohEhO0jcyoQDk232iF4920DMBrblg4eAhPk1dpDIgt7w/ErZ1Dm6fXwGXIx73YqxABH5mwn
/zGLvLVvjMAYNE28410YbJDkQF7PGXFfRK4c7DYAhcRJsjPjtPlCHkET8m0Ecb4FFlvpcqaebwzW
b3/bJuJ55MuAkhGOu7MkqOECWUP9jD5SXX1sUi8i/t2ePv8y7P7W+8vYm3M7TVU6ht6O/njoBiRd
IYVeHntEADZZZdqPGUrCIHOcjW+5d1f0nfeHPZY/bOE4zzoxsbP0e++EKvBqHqPTwlhnA5BKdL2x
gVfbyAhyxJ6mNZCeFjzddEjc0V4y9nrDTN9w1QXIJPZpCXEfDuR1J9MaAsWDfkdi3/ygyYC1eZs+
c1Yz/E67Ctw0qb1JBIqLw7gszgDBZ2uUPZWfKmV+J2ijIb/jthW/3cawcAxWhidetMSXSag1VBiX
m1vTrftyA3nkYJMo3z+JAdAr0X+m6vc8byFNF3jDxeFOd7I0NjJh6ZmvdTw72P0j680FsgUlKkRw
SeRYYSIszIsTydCkU1NMTeq1W2A7qRd7ReuZen83NpYBMhdpBgJVI7tgmYB1JQRorbJ3jqVmWGpO
9q6SIAwYmpdSO7n9Q8fKeYAe7QoMt356DfwJwKDDE5i6Bf+eAUO8Aq0GvzMKqP4Nhoqf/SSv1lCS
Gs+AfCUHWcRyOxa5fW9HhVi2QgYvrZU9pEnOfwDYj/pGV78F5Z/DVaBRvtHGFoj88awAP4KLUIyb
nkTTeqge6D/R5U92i2dyq4pqVh9yByu9B7b7mGUQRroJEqVF0GyFDkCGO0KQ6NZhFhyCH8Y9GGzA
RFWgah/BlUUpwu5IzWbI35sEPcTT4WPv8HOTeiMGeNi/HZuPqNEps3QFatuTqFW2d6cFFqoRocjm
lGlwpjYdJhcvH7N9FKvwZGLxSXwGke7+8EQe3Muu5w9sjC9EhmBnnb1F2Wi0Ia8hHf8ASs+/x9p2
9iKzNdjw6hN4TSvXv+YCf8XsldWF3GintteIUKJAuK/Y59AGNxyua++aBTX4uHHzPwMjgxyU1wYI
unT2eUSpOMQRa/uhyetmmZtZ/yVy7dfWVfEfVtlg+JSHEkmJrRKL36QLodXeFwyCbD6uab8GN0o3
IE3SmuHZM43XxPD4vKBsYzM95VHwSss02iA4QLkuHLuND7RYczl+gwDDF2ti8yJeL917ydmo8KiY
mL/I3vQa0I7JzjtneXMlO2Q6EzwY3HIBwt5xC9BM+llBXjwzneBb6gEGrcDFdomSoLs4AFCj1KAJ
vkWQBhAM3BuWCr3tzyNjMxzvs9T+nGFlcwYFU3bGqjc7YwcS7URvfHLsMDzaUbjxrbR8TJKovZex
QkFLB2XQHjGXZeUxtqNeoxXNyfedr3MvG+RbDfDHEYsj7FokNyB5iQgZ+dIBxHUb0WXGHbXC0pWr
f/3X//6//+d7/9/+H/k9ykj9PPuvTKf3eZg19f/8S7J//Vcxm/dv//Mv7jq2IwQHh4VwwT4ipYP+
768PSILD2/xfQQO+MagRWY+8zuvHxlpBgCB9izLPBzbNLxG6dfnOdidWBSDpH5p4AAxXa/WG1DnS
59n31ljN+1i/C+IjECvbmFZYnRDtDqVmIrnIMUi3DvHKQS6VL4KhDLezymAcNj+1gSO+BCiEuS0z
olhEK2RjUgiEgJmIDn7sfbSRc5kmK4bf+AHyxKienQ4iS/uzPR36qKk2OW56YGT6szep9BeQ6ac7
0TKs2EUqK9QjOe3sQmPJmSaAmgJb/PNHz62/f/RScolflhDIQUv+80cPerzc6GolH5suHHZIAvuo
mjLHdcqN8qWKkTSZlhPdCBx06fDqnjwkME+AajOUif3eq8o845AGzod5OjbRbNi9hlixcRCiDl6S
sLJWkR13ZwVJzGNZgCdjQG7q0wjSZ3y88m1yBf80arwnV+ZBacRPhhNdZmY13Okgsg+cW7jnAtKg
/sPv0rV//XA4Q9QXnw5HaYgUUvz84XROXDoonc8e50W6LARw+Tn/hAxFfoWibHsFVP+ZbodhnRkb
uuVRc/JCuVZ2HQpoFVuB+4oYsF5LkWZgTcONKchqiDUI0XyxdHVW0xoRD8WHLGL5Z2EUkAwqOrgO
OT/W6j4w8uoehfYbJOzFYz6x6ZfgtgXdQewdyQbKsHjbFOB/pF4aUIX9Rky8/IiaQbW2Cjlwe3a6
RHAq2o8qA2u/lwHy2HvgzLC7uFrWHlCEQfMI7Xrx+IsvN+9rae0dKHf8srQnhTlLC/cwdZL83Nj6
QCd1CHpg+ctOJg//qDo3fWqmAyKFRSUiEIChkYayXbSAHh5St8ieLG1WG8Mc8zX10uiuS+bROch7
7+Z4Iy8strZ4E38gl28bNd2VzWZDHaXFgv/wi+DuT78IwZhj4r+AYrYCDFnZ0+X04U6FO4s1gErG
fxR4REE+jvWXzgS9MuEMw/KT6dbWKy3CuNH2J194/cUIXCzRjApSkFF8JlXZWSWWxGNneVg6rdyi
KBbNpPYWoggQ2jtlBHGZuDzSIOqg5r+1zZP5LPa2de2gymawnWSnutE8Mu6YRzrjfWyXiywcUG2F
RBHbcSfa37r/5jMbeKW3/+He8/Ntf/owQQAlOZOOa4GIzpU/f5hxUDEzSZn3oPp6QCo2dRcm8Av3
Vmi4KPpOzXWbuNlLzsSa1rrkUVUBUHod78BwC+JZpBELB9jjttjVyDNM99lqurt+OABkdG41xNvg
QGZofCDoZAYIp/ljtqxiE/SuFkuvphuHCwq2UAdLjfcOZGdCRAlA625wnS2jogCXjecmV4k6l3/+
VFz1t5+YzRUTyrRAucu4/cunghUV97MmkQ8McrlnexLMALVJjBK2SeWWOFF9GUWrvriGckxWH6iX
cwgaEF0y2cCfB2CsAyp5olb21IA6uF42q7qKDHBxp/WSSgFzAXoOSCH7RzFVDEb+VulCfb551RLV
aYpBurGbQkOFF4EUIzT8HTX1ZOscIJSCwf6bjfyKKdQ0O09+ZBtqB0ttbrxUE733Qvkjf8RtGLoi
lh+BqUuWe+oJS2hseRVkuKj3g7fL6xoCudw9BdqafgLDV/ycik1k1eMuEyhUmews7yXuEQgqgjUF
O34Q9jsoxhfOoq3d/tGaACQFgMhI3WKnNLWmvm6AglLSICwHibDAz0Dv3JneHuLexUU3IWjmx8Y7
Oqn6kmS6eSBTjkfXKkEOY0NN6jATQKiY+frPvxFL/O3ScaG34ZoQF3AFxy586v9wHxpchsfdYJcP
QWBOUefsc1RX4besQ9Gh10t2j8xPiPI8FACDXy/4VoARA/l976VAWmkD3VSwZCgZPv080q1ahg3M
cHJTIwTGFVwssosqxKRAV0tNJxzXQaHHxzZQYBXxs004KeIVuZGfQROLUtOpiR1Gs3PUxHIzNdMK
5KOlI/odNQE0ep+SmpBCXocoNVs7Nn7lhAgKPateh6NsPkCvgRbHyqiqZuAQAlXjPuGAus3Qa5GC
SAJKYOYMvYbaXH7n2eID9Lrw+3qtu1TPL0GvMwCYg7pvK1YvlqX0VVqufxe3wL/2APG82NqCUjhj
6QkVCurJ9Mu9FxTmC1hFmg3uqd6W3KII/OcFcl1d46DeqcUOguySN6+3aW1/RAR4Gk7TFjr3EYov
TrXmI+pGId04lG3wBM51jvocROsqVe+HGhkBwArUEuwX4RuWT9kiHUvvOW5Ha+UZfXKXoTZ0p/PW
2tNMokEG8DZTx1L/wS16gJOhk9V6/dKCaByC08AmO9OB7KJqhnUtbL005fhuow7y6zHKZsye53DC
LUSs6jvHRwQl4zr9CgL4AylDNlFzFP3ovqCIUS4jNQTAT0A+VTWVuetDBOxNy7bxDpz0qxPWh9rL
ngFmiO8YbofXARsjaF5A4Frk7RPyXD7k7Pz8KU/HGjIBRbulpiwTva9bFI5TEyLM9n1ds02k7fyK
CLu5ylmiHqwyT+5Yqbbm0KsHMvWh16w8yxs39mSzeFlDuWN297oku1hFtqdgLUSDwG6YyD0FjALK
kE22pleojW4ZAOFYLDmgbnsxMvMaVgJBvbze215V/mit+NWORgeY19pbYpvO70vTrrc8qQ3UA42g
awCKc1OEOn/43TxJvO/TotwiYNGuyxaSeFlYPBQTGgVlkFBJnoAomZFDtLFOMlxSsNFBQDiAfOWI
u5QTlsjJ98MXJ89X45APz1EMgIZTShO5FuzYsbrlAGjkeJBO5IYiKVYAFvWHrmoqZOC6tovPdZSX
y9pk7hX8pMHWdooQijP5cIotROdRkqgepYVEgcwD5xswVesk9fkPX7vHtkFGhoajHMC9cj8Ityho
Gjf/fCe0f31aYtXAmc3wYJCmaeKe8vONEGGosrF6o4VgvIkQa+chvUSQAdBN3buBNnegCkNEhGwt
tKOCpn0aG1lC8AYs+VIV5jVqM6wHujL9nuNXieIy/vnmgRp+H4lqL9ypiWKFeFY0SFax/2ndNZGq
6EnAls4g4Qhh3KVf1+m8jrBRfbzUfIgvOmise+pgyIDc//PHYP66Lp0+BsGwbpj+SUk77A/PA9X3
qPN2mL6817Qrd0KS4pJnUD4GiRfCALY1gi/zdtEnvr3ivV3+ejOgEUWCIn+6+oMCfHbIlEXLf37L
3PxlnaNMx3QcfHMObh78bztPIE1NCA2G0WVe0I+eqsCE7odfERNOpqA82Hbibel6bPunmZ7xlYlS
qr+bffA2zmZm6/ArpDZu3nXUqJUIywwcTWsKc6bKDZ8tAS6XPFkPQQ3iYKQ8VllsBg+GX76fQQiB
rzoNmEfmm3w1TGc3vwwSef9hO077h1skROCZjm0wx8bCli5naP/8c+6GsQ+rUcS7wQPUSyxtiLK0
I6S2FRaaCCCph27sIKg7AU46Hd+j6K36dPPwDD4iP2T1i873oNpoAcoQ9j2knAIQTCd45gAFmgeP
gqXloZt6qUkHH4ngQfb+KeAMWlV/jc86EQMnbJrfWHf859+ANUUXfv5zcfE6Ciwh3FIKmKyf/1xA
LdIBmSx/N2O47GI5R2QQ23fPlp8hcQkOlWo6xKNfgwcc9nbIgGkDQfUilmBx9HULYj6mELb2LXs7
gMs5wH4B0N0P7Vs/YcKc6j/8mvEl2VM04MMfI5iFv8R1bQsRHu44v0axGFR9cxUG9TbRMT9oyIUv
USmECrZO+F/C1AUFHgrPHVUBKcn7cEF2VACpDbgYkYAOs+CLy/IEYkdCXkzkHJ5T5EXJLctFdvQD
hF2omQvQUtdRx0DqGGK13DfFARmzbyi2in6kxQWLRjyRMt9GRspzXiaq4SUig/qBe0mzSVlZnpqk
VQckkbttU/HxHthsf4VbufV5mqdtvPDHOL7PYxlgepRIJhbFxfQDPEDAINleUGh/dvw4P1i4us0p
PKTBQOXr82g8V+DduJAXmak56HLcAf38SnYyUScdhrb0ViaW/cv5FchYT1PWZt8udJb5W7J9eDFH
NVs9RPXxgy1ts/TUsHIluhJ6kzSEXkoA/LW1kir9aCMfQ1T5pIHWImDx93cNKWrsCR3mbrHSKvc+
AwtiAuQYVBxN4DOdJFsB7WeJU1RYCNfHpgeaPG20R2rnTu4vG98Msbod1olXS6iqjfGwBIEyniiy
SR+VDtR55N6d5AFak0knnrmoGyagFSJS5G98fjR4+uPm0Qn2AyTYCrd2HmO9iJFIxKl9oyCzTHO4
00QgTgdpgRZn8uBJGe8QG0cAeuokmx3zNUJXwf38Sqk7bNJhGFfzHCFWvNEY3alqG9YxmOKmcVbt
ZGvTNdV6niH3yqsNfcvbpMocwxWAnsWWZuVj4V3CxD84gol8CTggFCkKb9glbH6dxvf4CdItn8md
5umR1l80INI8UNMLHD6hdlDXOb0FOpQ++DQSaZ1olO/4xq4q8J3QuyKbbQGOgFz3hfxDHoKcwzOD
FX02Q+99tfM6PDnghsM9pt1YAecPIHrkD/YIKizoSbjrRoogW/ZGvIBiS3olF9QY2ICwQY00tKx8
bUW82bot2ITr5DXpkmTTjzzcc8MqPiWjhwWISl5RAVmvZJNbR6iO9g9G234zSy9+RV0UlhJZY14c
343vsDqVC+rIZP+jLZVxDb08Po11k6zoBRAZPzpTOWPeDhdQ9YHGvsdXQS+SeE954dpgX+2TbVJ0
7rbmRvEF0tvLgVXexkpqQEtdpHGM5thFJXIPGsHAJe4u0d6MFQPGGh8ZIo9sUfQhK5cebmKe6WdX
6jVl2K4kdv5bagaGi3omCK/OU1X4DZeI0VwcV7NHCGKEG89CII+aZVaxO0Aad7Nv0wOfDamAfOPV
9neaTRXK2EJkV/w/ys5ryW1kS9dPhAh4cwt6FsnyTjcIqVtCwnv79OdDsnZTR9OxY+YGgbRAkUVk
Yq3frHgL1551ZTSfMuNOtl1rcpgQGYi36626SpsfeWfBamW5cyPl/QoREWhDDYsm8dive15iojHJ
up28j65QzZNh5l/3PNjuPXDi/HrPy7/DFm2DYiOvmlog2GfHIZO+XGA5yPsm3jxc7+u/3bMcNDbK
/7jnMKkR7Cfvdt/m43ZQEmvX1d6hJDcHB60rAXYoPVsLeTqlXQ1slZxIGTnW3pMtrlLAVsxTbN2u
PVtIHbHlhri2LbiQZY4BRPU2iNz3xBAYScs6FXlRcZKn19qy11UfqF2QK8laRCwARvIcNxV8jhqV
N7Yg6TO8y/S5ynCkHLxH2QHQgLFRoVJtZLFUE/2JwbKjHIIDmLsexJBvZV3jkizuohVWqNOh6NPV
1zDmbUQLLqer0N3W+/RZDa32ftLs3a1HVk0df2ZX7OVc3dx6Zz6RvF9VZXkn+8mhdThix6aOzUHW
5aM6nCYz/pyruTu4RpWuiezGO7MdraOa5Nk5HGt26uM6yMuDmxTYW6l55qeinH6KeZvmTvNrSue/
eIPW39yC5EJcBzmYcITv5sbkxVJvw8cxQEcm7/Xsm6655IoZBGCWN51W/x5bBkL87Zw9ySuPU2Ed
43i0D0gD7krXRl5In527NhY/jUGvSJMqiFvarnWOWDW2ZhlqsOmwzJ6SylupAZgHpdlUJsIcKSiL
726oXpDQXtKfRG3ckQ85BiggIr34W+nCvyqcXT/sUU1W5jAFzw36lGtsGFRoH/PXtWHxl8c/rht1
ofsIHwLanBDDGyhhCM4aiIL/73pYdMPnK5py600lCuaon29rNEDWQYqFTt5rbLinXvsOMc8Per35
9Bqo9gLVuL1KLOPNM+1jlS2z1p62cmeMjoyx1+7zKCGXI0cSiwxENT0HnlYeHcykN3JAlu9mPXa/
QS1JMcgZmgMwffdl9uwH2T7bMTFdrRouoiQ8D7sRv/PlSpkXIvRlOi/87NrDqIpkW+l18C2ot9eB
httv9G4ujppKhAuTv4/rjYCa9ZWcDy7hheCsk79ZFcuEAJeORdTlb7Mrpr0OFXybtV33mZSTLzso
Bvw8vPuyO8SXqifPxXxKXqqxIG837BoeQjAQJxsFzLVsUKxm6/HUfO9cw9y5SJXuRDIq74XJN79c
E4m7aj0LNyWFC+IHj+Tq+nEVGKv74F3CJ1vBoSZYTITliDoG8UMg6bOd7XA3zmW9x4VkepsLfFaW
DzrJ0FVAADM727PiAcGLdX9mSXolWfVaTTh4ROAJ9kWYYBt2TXyT/bbQTiCeZZO6XIRgZIMWOs/K
iDnnsprWSmw9lcvBTdnbVUasbOTyGXk9De5fwh6b64JaZtG8K9D9WclBslcPendiO3mWJXvsPFw3
BpbhotB3bHO1Iwwq3wEV85qaivKYhOWdFvTh++gUfDiQPa+xyLrWgDmp2biRrXYWpmuF1N1BBh9B
kv5KS1e9yNIyow6K4jVfZkSeDmF14pdWxXX/QxZPBX6TkEJOYE/dU2f17E77atT3g9Pd60sDXDdI
ZL81K2O556FvH+YyxsMOXJZ7Ciz9P6eTsHHZmce/Q+3bYIaIfXd9RhDMM5KVcES7clkjd5WhmskK
O8ad3rvGpYFv8jTXqjgbmXr/1TlXSPiNXba+lnXihTA0qxanm2WyJseHVI0f08hLn0iNE/AX3s/O
TmnTOzfb6G3Dv5m8UGMWf3Vlq21Aoqsb8M4GSlx2/J6Gir3JFK/A2IZiNSDJHoikPMniaOh7MGjs
oorAes7nclNMefIeippMxmLqxUY6ecctwd3VavDVGqdjskaxaTrI1l51vpuFqO/lUCXczIYKYyGt
ygeCL6/yOlluVkd5U9kyP5Txf78p2ZoRfZQ3paDwyWYhqXbBNKsnifK84j2XYk4C3A94k7mKBcgu
VxmB35ChoRIQYF86OVJM4DbRtZOcM1o6WVk2r6s23PBKvwKWFD+DA5lfDdDuSQs7WJbUoWCLhhq7
LLmacTBmNbmW0nI6GWExPMi2oPXu0ety72VJD9XnCmnJawlU5Xs3OtpFtuVh9kMTVnRVDVdxmCc3
Yg7n6yXUOvX5bQQnqQ2OwGrt594EIGS5uaAr0CzQUvdOtuas876WmeRpZCv+7/ymUpC2Xai+2o6X
rjL13Np1ciA1VrzMthPvEkXV1rIYpmp7duvgw1HtiP9ifErDCbUx2ai2XKowGu+YN0rxMiZ9sc1j
QvSydQiM7NRMPNGuY1t0Utz0RXbNcqTKCdSzcV8uKrqh3+D4kJJ9ZyIPBYYj6P+0HppLamAtkCaZ
tia/3lysCp9fQDmcxgKMxYRjw/ZaWQmPpqrRHuKsNw+EHiYs4ZY5VIAgmZF91IM4jDMYdcQR82fN
G7JLFYmLqmhKAVh05oVNM7ATWlqtqGnvggnEWZBVxbOsw+jqm5XpALGWqsgbMI1fXoQmOcGkwVrQ
i4anL+NHDehUIDB3lEU5Qi+3IunVJ1mjCfZ6k5UmW9kmpmR4IAxy7S57DCOG111JJEkWXcKeCPf3
T7MzfkMqpz3J6lYB1sg/aH+UxbCpTJhG0AVkUR6GWn8x2jQ9yyt5M/SKiNULyhI3Kg+qtcZ7Y80/
SvowmKO6MdSu3/CkqbZ5WzhrObAvNOVp+Hn9a5vKm9cTZHNgecwyx4Z+n6TxThdT/iy7WzmJWV2d
9a/bd0OTdyDr3Uvwm1rBF4WPH65wdkLZ2zGMh8RZkNmKe7xVybNkdLYg+cazLF2rMNwgbTiOOwi1
X8PR+TeAjk/9CqWDgyhHZ5Oa8BwmULAPfexm10PQuIvhQnD0ugKZmaxB7m4c869+htcN287B2M8T
ZbQeklA7k89uzyABs3UypuKv4CDDzLd21ez/a7scz9Kc8fKXFluyXM66IkV017Vw86U7+q0oRXRu
RahDyM8snaEp0pnt9+utVY5tgGWua08dDy4ZrPvG0H7JlLDtCiTa6treyZQwu7bzhBHBU8suVPYK
Yud1GtArDrPB2149lHTtte+i9tEzveoxNdI3iYQp49DdOmXpbTuWTlKy/mRDq4RkXOxuOlupUmcn
wWtLkkSiBAX0ny5SYysZRbVGCmfcTEORTL7j5Q/oHsYHCZC61kmYlD22zfpq7obnNwCRckQB3VZd
PjSElMVsAtnNIc6g+2e8ylYsxjA4xtchTYZwO4bE6UplQE1T0wv1LBJvo5EdezCWw4T6xUOYlT8m
vU6OsiTr3U7/Girr5EG1lXE98dJ2bxloHUeIU99NTtO/WEnXbNpKNNthKZqK5hzsOIxWsrUwY+++
qs2jbJRVZd+vPUPVHmUJvxzkeaesuMOD/ffZVG0bhbX9iFN2+6Qk507Ph0dtsT8fMlLoXtCqvmyT
dXaoYGMVDQSElv6yzkvObd3ppz7OLreB9jSqviz+MdDILdLiDIIPNhCmmL+uJAfEWR7sC91100vO
PgHRBY0QVujsFSXX7/JgsP/HGTv8reYEoL9aokdE0ohSLCwE4AFD1VsnWepGxbrDGOO7LMkDkP9p
FeN0vjOyAaHu3g2feuKpy2A5TRC1yvLrjtZ9k6C6vczYCss6DYMinmwBSCrN8YCc33T5J8XIWq9N
YbtIoPLxyUNc13epYShnWZoGeLTjoL3JUu0M/aku3HmXkjk7RaHAUXI5JP+cWZHX7dqk+pQ9Uq36
6iGLU5quLLOMsSU0WyRoIQHNWNb6HmrZl6FKvXt1aciWhsIEzIogLDT9YvDuIRt/jYDt+msudeg6
VnroF4iCoc3mo4n65aw3T9kCU3B4tO+bkjCK7CDrhkUMSAELex3UFIr56Hjb3Dnb1riyEz0CLJ2b
F3kYvBEbNjx0tz2GSrzQ0yDcBeg8LS0m/MXRIKQm+8lWwIUvPa5se6mslXs2lii2eyeFtTwNjX1f
Nsjy0qoE4V9gPuHfC7yEcm/Qn29noTKJdbnUKSGtZuL93nrrNxbWCbObH2IYqk+Cs6RD+Pov5F31
p4pspKyv8aAnbNaUe3WMqk/Ba1I2lvZb37HhQYKTV+6l/jY8x6Xmrgaa/dDqKNbM+Di98yKBAPpy
Vi918kzWyVbZb+hr8Wer6w1fY4s6qFfeIPSdMhuQ5FqBSBJK/EcAKBtZdauXZ4XdhufONZudZyXz
i5kGZwWTjr+XEyCTgzzBFP5a49Q4+V6tyAO+iS7uxFGptYc04B0ikt+cPG28GbMedxoIkPCd2stB
NhizLo7ef0a4/KWXKxXIwbgFjIcxr/VibHeDW2kvfJXKbkjDfC2LaQPS2CJs48tiMya8prFTCOtI
71aGom+HIY7BDjHUA+HoV/zy7pTW0F7kxHVcEVhdisJmYi8n1h4Q4UUneHIfEBjblEIfL95CDkpG
LEJVK1z3sJ5IZQetabyjGIakYZKVK81LzXfFzonWKnkFz60y3uuy+ZwsI30IiX++/MsgRZvUdV7o
9jnHVltR4oS90joMQV3yi1lH8mSY16xY9t42bGubKXq+m8B4Ex9n8ZVFozF5s1oWX1ls8VNdzZmo
HqcpNY966ikrZKCmDxXRpFXfWdmJkEv/DiYtN/FMkL1EaSrQzbzxw3MR7UXwKTsZvSJ7ycH/1stQ
4ILkmi2IhiT9u6mc5Qxl231dVhb/uCy9mnQotpUyaGvyh9nldogN9OBK9XyryTTWcR9M1qqurfIk
G3AXyS+Q37uTirDvR57xW2adecUlzN5nU2VtEzKfH33drNMFsxQ7mBiEZeueYpRg78cey/MrmImR
QR0nr2nVfo3Uguw6UnZI/xlZ6ZlxHSnRTlhMPk5Fu4/wqvje5LsRwapfNU6UflX29quFSsem6Ifo
XFdKclcro771LLt4JtJCbsvpzb+6ufPlqKSYPjsxR+8twfg1qDJxESapVc0ifgcJNnmKm0Cswiyt
fkSDi8oDmbMkYEVVyuZjjrwKzZZG3CMX2R/cuvhk05+tq9EkFoXxEnpPk/uNDSeY2i76tRidJLDe
PvNMc1ZBYUUPWhvoe9dN7H1haCSJwN9j0zuMn6ZdYGPD2qopwWfHgtBplncJKq146aEQrEo8Qvaa
VxQvKqkq6J7evCpNUb4M06Det7gl8rsrXmQPa3T34TylD7LKrr1mFbuuOMj+c9hbuyrT0rVsJYjf
XpBHe5SXklWuGNdY7XSPstQKw4NvhI+JnDuKamVr46mMNCw3Y4dGAQi2/Cb7jkVWX7LIgvEdKQZm
OlH2Qujq0qd58c2IwEibSPoca9cFWztD6mi04tsUTKh5dib/FHh5fJTqD9ld0cAmjS4be1lEl8Ep
2uGzMLpqj7Nes5XV+JiuWzPO4FJk+qHQRbWRk/aKdSz4Mb7YeQslzzAPYMiSp6Qw8e0xAXc3To8/
VdEHLIUVazXR5KeyBWUkph6SVz4kKzusuz0qXgoJ0qX8vxx8nWq52r9OoIW4gMZtgfrKotjQwuxH
z+I11hAj67TS8mV9ro3zugwH49qtzsffurVu+ns3m83SQWWffJ4iaQlOEvHvKGk9v3E0/BLa2XxX
cd7N0YN+U1VP3Nt2Jfx5eYiyP+h3HtyMjSzalUUenkDBSRYD47UP7fZNGLV5GbMwIY3JZL1tQSbu
kDiMe98m5/8XbPa1qucEJwA23cWa530zDdzksE5UnxBr6bdj0ip3gVd1d5C73a0RlcpjPCH4JuB4
f7P67qLL8XOCDNQQ1X+XORYVo9MOKLTiPVwGXn5xyqk7IGM97eOgae+zSUFVGCuSNxJEP7O4F79C
dW/pBvdRafqrm7ojbjT89pSFZBbHlbaDGdAdWzHj1trn1iZC+/NFXR4UvL2PPxS7QcuamBh+kf0+
MdRgPyl1uG4b3XjNo9bdlxVBCFmcgJTtEyWJr0VMTo297jXJtTiE/EozrM/WahGbr6k6ki038pz1
lWJrxSNFu7h2dkhX7yuMFK+tdh22e4eI0HWsKBz2eanAanAZW9pkT5pJw/5xuSvoPRm2cUp/bc0s
iKSdq6JCubR6XhntQ02Zrq2pFyi7sNfUa+ucxsGOFDtkjGXm2iERgiW4cW21NJyeLR3BcTmViFRj
p7boqMoia5u2m7sG2YJlbD4O8063AkxTlutqvT7usG+DqjU1h8Yt230w5a94D42jD8uyOcsDX+/X
WWzcO808nv7sIbsJKK8+ibx0J4tNiclwLixMkxb7yMzU3bM3t+CMyuCexddwEEexo20VIn4qK2U/
eQiL+IcTgSyVJdloK+hPdtmwjZfxt65xSiwqjcmF3erkWaurL3qOpelt7gZn1jtXWMcmCljxZLcg
hnNboZWzlhNrGQ8fP4I9nsGyvrtdLCiwH6mU4iHhhfy360PhaBA5yuON7Hu7mKMnB8ttytOtvguV
7Ih29Zu88m3uKNfdFYEx7TqH8xw4GlTRxW5FHpQIpxXh4ZI9Layy/1SnqbBaX5Z1rDL+ObVIpaHf
guSAoWRrFYDF6Xoqu7ZlqviixY9PtvyX6do02ulBSGphueS0zGOHHW9FsmxOiovEiKdvtNhlb4YO
rjdo3qEK+S+XRdtKHN6bRHFWLS98q/Fwk/Xa6BqHqlbZxgK++tAaqGB2A9wZlLP5mhENkPVJ5o2H
WYyQA+Xk2PKQIwFXSAyEDa1GKkAeyjb2TvVykMW2taqtGkAUl3VDVZGkJsdf+qqumkSmYuccO61z
TtJm3XnGfMcibBIbWxrswOk3BL5YV5KcfbbsKFu0CNvGpbdYxt7q5ZkXaF/DZPE6tg6to1mgufqj
SpvdNOnKCUhD6prZWR4mM0KwajnIM1kXkTBag4OuV380IDUOAXEZKzvHSr+b1LI4/lEve8ihpMmD
bc12+XrFf7uYHKvV3g8CiEtkjtBvOgTTVl3sEaflAK7r61BKA8UUWsnBDtVNLYu3PoMRqivVU4ad
3jixb2lWhKF0HR6cMkt3gwjTtyhIHiWlZG6CmH+L9vceHmD0/94jUKp2Pc0t8rAeCqJe1xK8asP8
pKvOxjTw2r1VOWmMOMKtfBtR60m3N4rqDD0mO8n6a2dnUp11n+FoZ3Vd+4DWPMwWE8eOkdiJR7qv
dvbYUhV+NVntw7WyzJsdgL5FyJW6Yjk0dRpteMdW13Kaa4Pm4B+ToKY9q4uN0+LtNCqTukrToFvd
6mJXOM61XEjvpluTpiGn6suRsvK3dlluGrQw/pjuXzuOyx3IFnmQM9qa+1V3K/KrY2GXfdy8whFm
m0BAW3tkXEa/DKfyPOLGSGanqNS7Cm6KagiKsqULGr1bh20Nt5JveSsr7dpeTEEmI14nNdqnxtA8
VZHKs0SPnIPrJYRLhjp51N0P2SZrQJzGe4fI4+pWZ1v4eEQ5bDotseonAVbgqXiS3eUhNTy27arr
XK8h60yhxoiGiGavF+6w1zIVDEyWpWeCcem5IfaxF6hAVEGhDfzvuhxli+wDlrMFj92j47z0lg1w
J7Vt0RtIhmWpfiyspG9eggzDX6vCCs9zw+fMisZPLQOzXltZSx66wpQuDQFI5M10nCpI9WwcwweE
NDFoVGBgJrw6+0NmTn9DtF9BQhlCP+0GsEaGB2bJRFAgjboXJSCJ1xs10h0O0ttqmsQHZdl3wV0q
NsY4jS9lA5g8slHW19zkcJ0Jo1OCKwGCjx0/vzTLL8GcIaLalneGpZPHdaa0JDv0n7I8k4cmaoq9
2RiIPYXh2f7nQGgN7vvIYy2LXH2nus2nbLzV/9F3HiuxYNv+dY7bUJG4/RFPvo2c+1Yvz251c+lG
pwjZ7OUO/rjSrU7eTDIjveziQvhPVzc3o11l5whthVZzRhgWo3onNLajmzWbOp7B72ePngORUyla
96XM9YcS+6V7lUTqS9Npsz87bXrXD5n3Mgddsybu4vAZ0Go2g7012P5v9KXoLV66swIER84U97WG
b4z4LhstpIKeAn4u7LlPdWKV2LCF/NTxXucYLHK2ZKDAMsiyPEUmfTiCaF14H6P3mgX4fKfjcJEl
qJzPWa4O99eSMAlsuePDtWQ7+2wu1EdZ8hIiJDa6AbnhvIM/hzY8tPO9POgAYTd5YKhAFKjLK/Or
oQZRieWK625a1epsGP5LC6IqfsgTan+boUIn4D4OxS5PI8zo/5kZcry3yQ3Qlx4mnNCdMnOD9pj9
0AK6eTALJ95PpgOzrC+BliwHg6jIOcN6Xg94G2FXSl1nhDujnke2p5Rk3zgydb+2I+jq2Ps8dJgm
xcp4UqNpWGdEtn6gwlNp9o8apb21mmT6yVBK5zL1pNVkQwXbHN9O9bMfLDicc/sTQpa7m5q2OGaY
NSACeDuNgWcfSes28yoO9eLYajbeXaMSHLB0IOYModK26vJF9MDAWeHrA8G98iVjg7OrscJey9YM
cuG5HrI3gtFpu+qG2Xe7qHkql6QqKjOzbzm4OPahhykADClsRbpcPTZaMF8PST78XvyhzHaG0K8S
3hEVgpeynAVzIX4ryoY/6tKlX+nmWNDKIdrcbni2WPsaONAoBBmPKRMbR6g1rNgoftSsGiZM1VQ/
mt5+8UbVeEm60dwnjhls07IP3hVoBCNQmh/VjORo3k/tJVYz4zyS7VxV9Zjfj5FQm10YwkTLQXmh
hzEEB61J8Ips9OBBXw68NVWXYSGyxYT7N2Bg2aQ3A64xNMpuLNE/CV/HRzmHPAg7AgQebqGlgksT
5oy3OVKGpjF9M8oSpU0S6bhCdfEu6kGEB70lLjE6DpeiEmi+NoFNJILirUEsxcxsgT4ZmDDdGhTb
qs4KwE2nylHOzRvnwwgDtJZF7dzZEIvfh+6HvVQHeEAduiU4SJag8kEwh3sNrisKWIOCO6qtnCAP
m5shzEj8LA2yTrZaGq+5iLXTBzhstUKD0Fey2bn3WhDirmNGP9QpfWqqSnkpgXbtm9nUt2mVKx+5
paxkhwmH7XVXJeZJjgxyoDrSegWbkadMU8nvfllBtFbKapcY97Ft6fdEJIdtmCk4iPxTJ8/qWFSr
JZyxnbyph0PIm1E/jS7/mIyVB6tO9YtXvMiCUfCA8DNAf4excP526qlLNuy7040Jg299G1Ut40Oj
7P1mCpydbJC3EoB9wMInRGR+ccV2oOIrXSPeJjzf7/tSC30S+gSc63naOVXjbGQ3NyBFYJse6+7S
+n8eZfVR9dphvqQYev+AOFH/ABsBqQ8Dn2QySadbfRflJIrn2eV1kG6yIUlV9USI9SAHyXr+XkQf
2mEJcTnGPdluIuyDa7+rlvohRXVib4fugPNTCRvk+zW3fHMaxV73Hvg6IxTtocExag8yy7i3yuZr
NJ/oB+jhX0bY/WS68HzV+ZMKgM4iTSMsXJyiAEPPmzSgbGj78T5PE3Wtpxpg4MY9TxqqalKRKu71
XahG7lmWZP1SJXt5swh218SvnhcA/kxbPJeTHjwq2RMgYSgvy2HGkmkdV2O0lUXgoouNcjXtqnhG
2NLtTo3WTvfWnCFkSdZ9BaVqPsjGyBmnLS7M+Ua24nc73mU5Pjyytc5Q9JrAcclGWQXTAqitOd3L
khUQYwiaU8DrTa6vF7/pdLHT6AGUrlMA6StZvPlVX41uZHlc+jSV0q6kp7XquCPcaG16dl1kO3UF
I1O2vPOzAquHl4nxdVpKskrV9TdkYtOz7N/wL7vDJp5VZ+nhAiN67IVJAJ/JPMgUiGyAFNOx0dGj
C/ZYbAFHnj5l+jipNrtHMzqTl1LX3NDwiKydzsbW57n5ONZ9CbhST1ZTNuG3p/S4BHQfYWt5D8nR
5mHz6MDtTqeJbGuaOTuT6PrWdTx7axbpRxmXCiB9W1kJ0pN70rEHhICjRy/g4a7BUfzmEug2WxSa
Nd000Lgwx4s8UyzgRlWJgKNu87XGypBh314uosfeivgTqzShWCJnLMmDGuB23ATm2i10orjJgiTf
O+Pj5C07Ig9p35DrI4ExFUdDr+fVqx7B8kY+48jvf/SBsf1VILH3VKpGeAjd7NPrw+8iDr1dEGne
PgkUYlu8DrNKRvwXza9WNKU7e0EzuM14iOuSvxX9HDfCpti0/Ak5qYcSJuJWIHuQBKDPK+2lM7Rv
nqa7vgoibG12AdFOxfFrgwSROgH8GcJu1Q/8eogS5HhOtdh2oRmiPnieivw5eUJfnwUEIBIRG0DP
DsTTcmzWZDo2w9CxLqtpfDcCW/RF0Z47wvEhEfu/EytHYrYy2k1YaNW2bJXMH0wApnrar9CVBOgU
fWp2N39vq26Hf+Ghma17o6zVO68B28ri1G+8qM59LZp+Bd33Okd9mXffn0hh81k0n6gM7mIvf+8z
wCR62UHFLZ500Gr+UGMuryvvYZ6srLpiWala7MeE+T3NP9D92hp8MrmHad7oND9Vtglry3yDDVAd
gRzzdoLZi2/GPSEDRRlW+pynAKysb3qkzwC+2VN6USFWdPiETLopcxbYKcNsqiqTS2SDrJ5D8nZW
gkfBWHQ70KLflSHPX7rgV4WE7g4S2qtCdJR9wnwpRwJIWbQITo0pi8fsrFVNv4DH5C+ZK1SZCC8A
kRx+pnFYX7TJwAwtfen6Xns1nGMPgnKlBOJFgxeyLlA2WI88A4h4mgfsxS/mPB4LoeLElWSXocXz
SYMis5kTvgwSvf0uAk96jMKDV7UbR8c8MShqLHLM4bHToprNZ1vtIhvRwb7vHoB+rM16GkAhm0et
cBVfjaIMpF337MwFCcupmNddkNdHEQ+HugObi9QSqVng60qn7ocBjllh5gBfwXUhW0+2P3KwUClJ
E7UdbnE9rgxRYF9cB5gzrjmiq+xd20VoZ0bqygYBKZBe2M8zPAYTCyBfC3LtyGu5uxo6ha17UB+I
Yftm1U6gONRj7An44VUV6ZtqqppjlyCcfi9PK3hvqf9b26yrVOSF3e8atTsUJYEu0JGMkrNosvk6
QYhHUBzofjbOww6yRw7b2ax9rN5HdDTm5ii8SN9anXqv6mV1BEg+8wuLXOxSeD9eNxMgk06ffrJW
2dBkZu+xEYuaPDsDn9UvPNo64gp5uApKBw+q1P37CT+nz9jlBW5yqsjP9R+67TyLoPN1cnqHEK7q
xon7v8qGr0d480Np2gj4lmg3k4Ev8kUku/fu6zSJ0A/GeNUWL3k0V5u0A4hcdz8zB80SgLoOsqll
uZmVyL3v6+CQza7yHCDwG0zRnWZ0r7nVFluUSz7bPFU2TtDw5SHsiPpPf1Zt0ZPCJ1GtNcVzE/Xf
wtpsUTKM7F1ik1Aph24b9HW+4n6Tuywbd17EB5KVaLbomdWfq4IPS0vFSzaQ19crXl0CsUvibDsT
UN7bojllWYG0T1K8DqW6Eos3DD6V2EThmUZGM9m2RXCqS1QlEn6MqtY/lIH2EekOoZqmvlN531h1
c99vYC5aR0VXBDH7xDykApGLuq1+Ca0ofDypDbX+hUpP7I9mjDV5k2KYGj62uaHtUeitw85ao4Bc
OM2zmoq3ylQj3zNGXn3d7BI5dritjQF94RBsau1lB11jk5C4yUdbe7PfJe60cppT2aa+a0+2L7wc
w/esdLcF6Z5LB2SxDpv2klsd0VzkSBBTg4fVChVNyqZ7JaYf+6K3PowihJFFyOleqN5+SNE8cZtj
oUw/PQf9K8v7tIYM+09jOORknvxIkC5mcR5XkwWcr9A9d0UYetzz5pWSXUPNJs2qu3hoeQa7o7nF
PEP3u8Xp00i1NwjdI9jV+mROrreOyx7vjARyqhjiO3nohRXfkR29S7PahjpsZ8B4+2c3gWBBZMnP
bMXv2vpXbFhv1jD9VestObDIPAHGvithIToTcUTTdqs1OgjvDWajGydPX5AVty4jy73f1mm9L8Mm
e8gmcHhK1D2KbvbNLks3GZu6tQ4xC1GsGIcvbQBLm9mrTsNZudKFgSCQm+zrzA1P2NIEqP0Y0d3s
ZdYhYKd2FFGiHePBgKEZ5fNdESfDPkcE+QQ03NhpQkznPspCNrPQWoHHVNt+wBiRXJO2KePEecja
MNqE9bnqoPWYwiaZigEk2hlsifMKn8MI8d/VgoJctYlK3twEEm8JYb3Yhodd4Cyq16bZ94qN30Ae
u68tSftV7VgdavsRGsMdMCBjwpIJiXz1fa54c9KqvvhQKnKiXtKOh9IyrTWU18ZveVx+jBZMnwhe
ywe04hZwMtgHcKq4/nXC+GABw1kRqtbHaHcdHr5CxVvTwj+DuMhHiCCKz2N9+CCezgtbUvUfmhf0
fgZK6sOzkEKyZrf+CAseEegYVh9QyEZEtZF4CxXjiOGgfkF/0iMg4QRrWYzFrF9yBRbRGH3MbVKu
4CX9P7bOrLlVHWvDv4gq5uEWPNuxYzvJPvvcUHs6iBnEzK//Hkh3p6vru1FZAhPHBmlprXcwwXRH
7a42RxZZ0zzFNnviMDL7a4uI67Xhfz2PrtwBOGOvzAK0qbwcqmXmWC/E2mSUvFdllspbm/KVDWbQ
23xKJIZSpLzHAY1kRGG6yFiyoKj5AI0C9hvhoGePphbYQMZ3qqo0GKc0P9w+o8SMNggc//JJTWfa
9eiJbEAK2QFuWIbfa0Z2q63B8SeRGtuUFLBvWP1eL1MPT/Jk2M3VtU/r6dA1SXid+V+UxL6AWXzP
4lC8kkjtfDSpWLKkot6QQkfRr5hfbXNiwS7lFJBIAF2HcjeFKXayap90AWSGdmcsJqhdkQQw4tOb
PXTl0ZtxWkXaEQ+Wav677Ep8Rsp5X+PKt50q7wNw8KaTQwLxhec/nEH8TrUr+FdssCEYDrczaG3H
3oZpHPlhRqK1kejgCF7ukgTKkAjR+NKG7NVW0qu+TN1RRuLKzju56dAOVdBhY+EWEB9ICKDFGlpB
5+WOr+YlhUiWhzYJ7cdQeSTVrXzXdEblDyVJjdKL3E2KAZzfUFneNnFlbyZX9ieEOuyXRGgJN90M
bqEhXaaZTKgFIfTNKZNLYdSAdI3LhDTdtrem5Ay3o94T+Ft8shu6afVBQzFDKE14bnlUEYeqfpnO
3GHEJqxDjxRNHCekkCdH27ZtWO7LSGSBmbw3tla/RtOo+2TU/mb2psI8iOlUWH4/9ZUfN5Fys6um
u472qPgF5fqXRgwiQLOZf1z1TjHWG0VJmidt5SvZbsANHcCfUqJAWVgYaDuahjI9mpc+orSuqqVX
6I07bonx2jZUG7FR9E5R6OKYmrsvCLnv+0jJ/N5VbyYJna1hT5Ovtcqp9cp3IWznUrTKHznyQ42W
ZryYVV1smyn93RjgdySi4jjnvJadTC5ZP4y+kkyOP+Iy0LLuowrBsqLa+Qkj73A7hbgHiR6mdBeG
mK4h3SEc5Y85msPZDIFvjVUcxN1oBY3gPukqPT8poocCapAYncby6E49ziBuWV/QHLuqki2VAVTE
wBJRx3IDsCwRmcjtsxw9HF1GgidN9s0eku02HhUoa7WYD7mVNUArq7e2Ke+KCuANge1m7zTNd01k
emBIzeQJy3j4PPM2dyMsuTk6uhGuRUtOtOvjdIscNBF8pE0bld1H5cXiBEdJpXo1/900Blg5woIN
DwUcCnzWg3kccR/qvO9ZWJh+6/TkOpBpGjO0oRv7Rql0vI6ADNEsanaZG304iNVsR0/HzVRk23mM
bDbDPV9Q34udHYXqVjjZB4ZA46YmZbZFclXdZjFowlKJEFrRq0sxoofVhCxRuW0avoMk3E5Jeido
86QNRBjvycFlpxTpXVvV7TMx/gWzyxYZ8+TV0DRlX/Eg+eH0mgHgGPJE3Bv2s5FFodlwqZsIeCVt
3bBjVaVOpM/OrjKicZ9XtrZJANj4wkVONrlFYrQIb5o+yEFIbiwnvceeONuWK7ctErnUrXN110PH
O8yO6sH4ReSEORwqTZ/muw7h97mzS+S8ErwY0FPfhZO6bRxX+tCVs13oWcwkoYi2qDx919Dd2dZd
Mzy1nLRQDvum1nWsvjwPz1ID4a86TMYN5o9PfiqXHIv7g/RnthMKTheTsXEyMDIRSTnQ+o7E0UQi
aKeHOTCfUXzE5GfguQYK2EBA7a0MekKKXW2hYF6jBAE6vGwfdQaFy6AQ6FHzlyMI+mw0J18lkjY7
rMGYf34iszCcRZLdlbCeg17VwhfRGN9tkzr83FenpEvFsZiYrk0FOFdJNaNyzg67TKinZ7x3Nxou
dEFdaygilSHUuRCcUtqcWr0A5DVmaDpGtR8isLpXFfYsfW3Jz8aaQUGYZY41km3dQy+dd3A0McNI
IaR2s8JOfcwTgABefcTysjuNg+hP66uvJrLN7pQnQKfg1LBSO6TbwbfvpyJz9/y41cnI1Opkk+/a
tXN5nRD7PSGJNJ+SnE2bBy8pWK/mthQDumzc1xQYkaE5k71wfVL9V6F58pTWxYd0cxIohTnIwxzn
bJE9WM1uNiFL3E2nwejQMncavHBtLc99y0KdRS/MY68shnjVfpzm4sQqUrAJGsOt1ZUfdgwqoO2j
kuuTamnw2c3NMlDiMmYv5YantSF8JQ6N06tF2n0XKqo8zZ1EL2uw9pLp8CTVFOxiTFjq17J8S9L2
V9MW3ed3tb5av6Z4ttA+n8LZRfmlE/twcaNc9xnrK3fpLtZ8/N4bWRUjH5rGHsPhZEfvkJoqJrqt
htQ/uwuqsp6TfBhFVGhBo9bpsW1nCu7zRhvSu6Z4CW72/GMU3yxkKFGCIIJvmjAMmKSWD1Df+rK5
pgrTBRK6QZxOYe7Hahju56w+DE2NsEKBK2ISH4cWXqJCsAYMdjRO6ydAzIO6sDO/U7ar8Ksw3DlY
XzZaXLH9DQ0/bgFRIhUC/futLDy2VoNJvgZDqhNAB/0k4JgHlQOPrf7pztlP8i4u32yIhlyvWy67
Y/p4YGGDGovj+ltV+lie5NKs3bUxEfPgNl9+yv/vcIgR/X+dPThes5sGQXKx2GvVEGC2/J3NSRc0
JqpwW1sxERgp0kNf5x5FHU6IKvy/SzdBLH3ypSfBZwqnBnJH04P4202/BZ4SVABHTWkvYdbFx0zJ
kXO/ddgE7rq4vxdhdUmZB06oZOOQVuU/kJOLSJQ30LQ6PGZn/dagDU86XHG3TioVH2A05YQomR9h
nRfM3XO+04bo7lAVC/MnvuvvUnWNfb+kCVTLyk9jhEyklPp50rC22UNEcJ6d5Bn2ehe8ZF6+eSsN
EvuBIoJI2Q9HpbRTHh13uooJQTbLURqiJvKMHuINdZ+dQlWgy90qhFWQsc58NUe0YBTLn6k6+8oI
SMs1dD/1IvOJ4lFRVenJK+ff/Nj40wBaPZpDgbemnrSbmBKZPrTedRCzsSepXMEaCxK2EBtLNuVN
zSE19myjApFVid9lUXmzEirOCFkh2l/sIdrPG6owHmch+GyMKNvicaO7c/oXqH95DovEDLBELjaN
MteXFOEMQyuVj4ppdueM0j1m+BLd8c6kJm3N7a8xFXtnbvGeb82n44hyzyNQHELy6B9lEaKYkCg/
utCsAuRpexCjIrsqKvuexuu3VRaLH1EVv5NJCnDgNr/3kbgjiOr8yQX5NNYFvVDsWxYSvhRRUvtS
xbbNbOyfZOZdcgHMUY7adgeSJQ9Kg3BcuhqiFdmSTRk16VFHcX7j5OZ8QMV03s+UDjagNI3NrLTN
lvBxU1ZDslfrJd/hkZEqyLS2orOvAP2xKxT9o4BPYiRl/D1UKhsmOMUE/ZlWarmQV+KtatjzoxnU
722j/VUMbY06OYRJqv3UYfBqSdzEQwdoKDZoLqd3kaQ55NZ0YpLatlOeneu8Gs7Wkr2bgPoOhqwP
Xi+Vd6yvt8IzSKnC2NuEXbYdoyR6Byn4U2A09WJKXXkzVEvBPkMdtm6Xg2y0yniXydH9LslfS88F
W9+E05nEZ7TJTOSUeirIBxT5Ny5K7j8abzACJ3W0GzsA4yiruNk3cM+esdnCeqcS/kciH2x5yW+J
ITHxtGbcvTKrFu8R8+AZvbgbdUhqQxHFr6z6g6xATI00rvxZ2t4TtHG4i2IHwnA947E1p/ONFMPv
SW+P8yTa59C07r1D2CIuwDNjNC33KIEzHa3174wPe1pr3im1tMz/6n8eXs9cB9f+2qynf737a+z/
vcR62J7DdZ5HrEw5RmQ+YX8spsafL8sBu+O1v75a15s+Vjlp7f/Xy6/jX6evY2vzP2PrddaxSWuL
jaFWo8/eLkP7rSgqFtXlpeoQwpBO/feo0ZsEBMvxTAGyu8WP7V/9z7d+tmKiDKhYyi5KRX1am2pZ
ZgezRHxs7ZvN9O8+6tVEkX1yKSc9eliayuPg5kYAiCh6rGNVbjO7J+awX8fWRoWbrsZDePkcyu30
NWIa+3pTi3Pj0UTN/3NsPVA0s6S+s2gdLxf/HEuUxte0Xj1+jbHjDBCzN26lmWnb2K2ivVUhNV4q
tXVVK1O9hrkXs/SN7Q/pah85QOSnrirjaQ5FvrUxILqX08z2KZp8JN7K7zGIi32CAeSBwgisZdiJ
mOxtNN3rN73MyKWExYtd9s3FTLK9yxp7xsmTEGlOsyPMsX3Klv9cINm6R9zlvZCZc4V+qG4Vtl1M
K5H9MrRjQoSvvqRje0IMJT/j3iuw1AHIDYpq3hqeZmN6kqMfV84/hIPsJF+09ySh/1K0Uv2O3lqx
EYNdbNVZe6Xc3LHF7JBpLNMxaFA33JuypNKjIsik6RDlCL03ad+r77UzABht04VNQSYpwx8KC6rI
+CupfhtN17BTBtDYRdbHPJjVJoc798hiRAqqsfxJLn86r0My0rurl+XHtbc2EIWjXQP1e7Oev461
nf7uWb28rL0+LmcqTONL204eOLVWbMo8HR6FCAtosPGwVaJheKxjcUmwCzjquvY8XDnPcZ3/QYbm
XyfMI1LVZCXBoCzXWJtc/yceLHFfL+NVc3xUsS70v07oO+weTEVmx3Ws5rm9tEp49Rpq+FO5QS8x
etXmXMXEM512jhst6Qmm7XUssuJ7XlBBXYessgd1m5W/1nl9HYqHeQrUStP3azeZmvIxkRX/vEKB
BbYOUGnFvK4gV+Cgr0mVOIekYX5FsuXfoNvPU5qZ+FwLv32N/+95pPgL4JCGvluv93Vir8XPkWoc
O5t8CFBwKl+QDDSPxrjo59Tx6K9ja9OXavnSLk2UKMA59WleNJ+g5vznwNfJWjo7h0pXX7+G1ldT
FpYvX2Nukv9RPUn0I2PPd2WTvJQ6JWOBWe/nq68xW2kBEUjvtJ6hUGH6PK2I6uyg6IBhWh3V8aQy
MUNR8/Y9IhG0DYkZdmtXE2WOG0IH79qxmncRhgvIZ8kVLifHg8gPiRCAqpfuILoKx2BwJkg1sfcS
9rvhZeDbSpMM89I1Kaof9Abkfjt09vtYyOEgFCK29Wg2NumhldW0iUy48n1rO6dQEpTYKdk5VdEE
ImmZ/eb0BVswT3ysPSvX0udSJ1h7sRvab4ZpoZLU5vd1qOwioom8mi9rF8SUGeDh+L1G52Gjj7X3
ZsW9giRYrGwtz3PfNEKjg1oQ1K3dEqkX9NcIctaTDaaLVxgM5/VgCKLj7ZvObd0Hw2TwXFXVq7pc
NG0Jd1vPKy7ridgSE9NNHc5IGBf669jAyrMVDSpUHvt7L656SDQseeO6sK1rk6s7IenOpYzT9tBF
AsPW54OTNTvh9BnYzyjeF6iFvEXDvapkvvMUjKGzYdG9HOwnSQKL4q/WbUtQWe9K2pOdytRvXZSy
uk9F/m5p40SczyyHaUxGLG445zmG7oyOaPbeKyPFFi/8QA4aC44R8WevM/drr64G+eYYR2bHeGvj
ZemACjo5uu5B30qRoi5C8d6MZLKympIUNBr9oBWREwhqAkuWzwl6kC7bODO7HWmsJTfmEs7nz6kz
isDU8+jg6RvER91Xe/GDWRs9OximcjMK+a3TFax43Hq68aGR4ShH8tUZexfFgBaZUDwOIruCaqij
IYhqVvmjLfrXMKzVN5wMV8SNL00vfObktdKaWF1Var6fSQNdtDTrK7HEGHZpvkRFlH0OaWMYnxSj
fyRN9quyXePQYGNxFRb6cBMh7jmv87+IvZtfrimu/Zhrf7DZ2KVeY7FZujXT7BOQF9Sw2xa4hJX6
HuLK36IFfy0K6Ud4Y7ybSXOMAfL+0nKE4ZTXDBuTh26XZ5R5i12pkactlKTYukNSUfSOvxH01fve
hcggWk+gT5+2r2ZfShIBdvxLih9qNNt7r9EWdH7hbiaVHGGRiBLjbJekrQoy1p71+5wMxdvQJQu7
MBOntZvV6I0CmrjAvLdfw26iDtUNNVwNY3yNpbnwy5JmByo4OTQ1GiGWUhywe8LEIbPlgaSf3JoL
rZydufEg9OfPz9QgKVBsAEFtE4VCP0WtzE/0NiZ5Y/umfsd18BHNzEAGU+0uCvUSt+8C1JeiVe+6
06JZmxd3i93aez+72r1t9N16DOlT79zhoe2P9u+OyfndFI73zCvk+bHIeO8tY8JFGxPm5diIEBy5
ZlxNl56K3uKj7sncL72eYvGjwIl37aEHXD0aL92JsLLe27LGbLfI9+uxzrPUuxPKw2evMut7O8xH
U01VZC30Q1pn8zVfmlYdznPS6qRr6FVd0+96V7HRMtLt66hrDnveKffJ6KAZsA4ay5HEYo2Zpvyc
69K+qoPG0XBq560Zxz2CtUt/PbQ2FDCxeeqva+fzUnndWBRVS9Ko+SAOQ5+TlmwEhmmuJQWEIZTD
1m65/AGKADbvXmDPVC2AE9EdW52zZ1edj52Y3j676xFNVv0pttJrnvV/mWVSHnMyXte+r//VoIDp
bPGVq4P/OTCo3vii81G+zm0NRzP8ZtRqHwA50iLLVeKWZNCoJwgGmGF0M1J33IkeMqWWqdGNJwmS
gN3P02XxMFrH1vNcrIFua9etzVcYd2QZlvd/jc91g3yRtBV0GSNJKBdqGzGFAsYpTZG0BQBjKJZD
VlFEXsZik9kTIaAIOIfdvuVW8V6FtbiuPc+bwgVaiSP5cnBoE2WvDHbCRrro3lS70F9sfD9AjLSA
XjijBpbK5vi5doSkxoRe/XxZu1oLlAMyXrZfu9VUJMdw8EAOL+9ExjO/zUP8+YfXIduaglhm0WPt
WflAinVAE2Xtxni/b21zSUQvbxe2VZ3gYtj+2s10x3qVUHDX3vr52kg/ZHYuX9fPni84r9FKFPw0
l8+9AIsmXau2a7fCXJ5bs8DtZv1sdo4MUoIQ1NJbrxaH/WtWkeKlsExpzdIKNVDqRp5sigUkkqea
udosm4NqUxmKMP98d8Zy8pMocn4AID5LXuFJx/PUWPM/5C0+JjKh36sOughFefHE55ulntDQx6Oz
uoLgyA5VaYen1pjFOQyV+EAdsjiUiHje9Dz5yJBn+91OzsOc8Gt33Op3kZc2lsvpeNIqTI3dBPQN
uZ/495FCfEMGn42BFrnJNRuLBCROFJ0pke6TcX6z58LwkeMEvlFl9ks7d+Xs57XG7c2T2mf5bW0U
285uZEORyA5/OCg8Bn0KA90dauppUd0DuAJ6DodORWOzg8XiteMZsPx8lE39E9tM5Whp+fRmdTW3
3fiq4Qf/ge/ar2J2Awr0KHdX4U7Y4k/d5ektTmJ0azNH2UHTVz8qK9EIWtud5ur2u7D3lMSyb8Y8
DztDiZOtq2TnSPF+Ea6rJ1PGf8y4/NmNwqS8UzsHDcQoVTYX4yyExkaZZCgwQX7whJH+PVAkyibL
BYpUU6x0eLDTevQ2uqC8VAMEeJTlnox8QskP0/O2SDB/QZ2YKoH2rZ4j72B5VD4BvmfbWiCPaTqA
lQaw8E3ThxfrbxfW93UotIehNieI6LVPFSraqSUZMQu5SxIvI/leldhcOsZtHP/WcTwx7mVru4cp
75A/HAEoy4A8o3LQFOpqcJrqHdx5HXmQ0Dj9AuqhXjMyYBv0lexNYReLj+x8ZHlEYtOOvte5K5+z
zqLNkH5zKNwD7nYEGVMaxRzFZfSSX1OB6eI4oJ2L1eI/MzSYqtU93ACjJrB60d4p3mp7q7bEKbIK
svJx5W6iQjU+QH7+HKyk+sdEBZNa0J+462rI34JkfVkhDjG0na8iUnfEuW94qKUWv9agVNbe2tRW
q+0gzpMcW85Ym7DSQbqM3jmErPJARkUD9pccwEZsE7wYbr1mqs+J0urW06l1r10LIcVrnqAFvxzs
QRc+BwMy9mj3l3XIgH2wd2K73jRuqj293mhBeQIgWnrrkGZYCL61WXpa37CsPkeDlZnYJT6UWrio
fVbdcwqBtJpxdV97eFJF28wNsdBZDo7sbKhXt6e15+la94yVDISAgyT9OqbjEXLsvcKGRcMb1oag
ZMejgb3o8obIVaZtWqcqaATOIKpOXjud6sNyUFmacSDxp0AaOK5nkOoeTmGJCtTXJSM3OyG+mn5+
5jweyiD2pueUkO6YLE1/NiHWaIUUpywXrHRlm/xjtza60sROD0fYj2z4XeGJ+0ZOM5gMa8SapDDe
qrH6JVKEJtZjpGjVAHFK7wBi1HyzNfwMld4btuu5haFHpxqbmmA9OqhUerBft/ah+cp6XwGGkVN+
8gQRBFS0+LE2iKOU2zoNy236nzF9inM/qj3Eu209fkzRCMor9ND+NveZiI2nW3bGM50VJn0wLce1
myhed9Rm4CHrKdpgG08WsMnJ48/zi4Yy8ohK68Fe3l5HcgfcPUQQHW5brXTOY23SpGG2a4bx6ESJ
82jRRr+OiQLNXAeAVpoR7GgcafbryWQExR0tOfY0YVsEoH6bLV/QuAXY/K/rye6fMlfCLcx+gFHY
pjzg0ulY3DXdZ3cda025kRrr2drDxLTczzUAu8+uHvKuOd+HADdu69BozJTzukTF1qOOnuvYNIcn
reDBWHuyVfpDa8mSM/ija9Pb060CHPLyOQQLEkerwfMNp4hfHZfHvEU7y55006e2S6XYGKLH2niq
2KulMV/X3hi6zTWW7r7UszgN5mbJAsva8dejZcwqn1k6qbMmTXZfY4aX/vFUlUWvr5q7FsMq++Pg
LTo26mNtuI9Q8OipVn+NhebwLmN1vKDooz76KEwuUrP/+johZZ+C8kbT7L/GXOzK2vHzok0/IFiB
jFBgjfZ00ePktR29/MoamF8poZ96SBCntYdRpq3660svEw+tNdvjf42tb7Oa8qdsw2ijVXUOyKdw
7mvjSrKEDoQAGOqMVaoCSJdajBw2KRzVp0zC6hmmFek1L4n361geF+QqEyDmoiirYKpD1efeD4/r
yaaBR2uJSrFhAv+pVOywMqbZbdTF8inn6tGSKHxB71U+yxSRW1MoYaBCB8XrYTg7ndnzBXBQAJ/a
UEgFKaXZ8qlOMrk1iXtcD65D+IxpJO8b76hNQ3WdzPFsS9Hzew7Ge2MO1ckbZQcqaIryFxlV26La
KupQbZrGkRvNimaAR2GzMxXDeelTKBpJH6aL/dgWH7dvjRGW8OH7S1j1L1YfodguqEnBS/gZdsnO
EggepBY7nZIIwKu0+jDG9u/ZLUCwyaPaRzAnFAGmW+31TUsMEjREH4WHv5Ce+zMo4WCMFYikIav5
Wu0DHwO73gSDrirDCcTEuyadeB+xIJDgVoGkA1Lue/2szmjNtZpiUFyAneQq+2zUP9h3MdmAXthU
hnrNu+yIGbVyqbsKemw/uMe8hwBnGO9JMyRs/1z2yaA98164zzm3tNNERZt8R0sy0Sj9vJhaOFO+
OuKkizox5dsJNwCv6lO/nVkj2Qy/qP1dE433uojwTZAY7Kk24T1GxsVsEnWnYIzil/HHPM9vVIQ2
catVu9Ju3XOf4wZDIoCXX800oABvG/UZ0bJvICxGXOjaflc5Ah9XXQ+vffGby4gTciuGj+7zEDim
QeW2VLRLTqyaW6N6NzKuPNT5fLYQnI0EIJFcwXIx1eHkTemh0QZ5kl0ot9hHDpvGcaJL5sp5o7b6
t2jEPwDEVLeNZiga6lzdLeAf91o335Ukrg85ao0XZBLBlbCmbLPGaS9VWZIl0Qf4W3MYRPXUXwAS
HDqJIGMr06CQ1d7LR+9YGFO9yYgb2FqZwjdw0wpk3x2sekEERp22NQc73QEQ/olU04/FTPRgUiUP
+Lb6ADhcF6DORgaP+8ZuFOB6adueNVp0EoBroSXBjr0zWO0NG7aN+rNO9QlenSnPA0CDo7IkPIzm
vkbU2hJWE6JwG3XUQTKBMEuRIhkRD636ruc/elu5Zhk8X8RRgiy5g17+Z3aN+kT9TWUlTCWaa+pp
KmvtYcLwMLntKffackjB3zh1YBQivnRFHZ2ikQgj13h+J4EvT9ZVyO0Ny91b5aSsnB5NCid+x6iX
ADMlh2rXUu6FPf10TdW9jG7aBqQCW0Eq9BPsgLcatSXbOUa9wBEigkyjFZiWlXLJlHyDCFAEQxL/
bvIKl+zYPLCW9ymIFeSt5I4v9B+ZYREzkoan+oApR1tbryRGdD8BXbYJk+bpuQ0cM7fB/U01yqOQ
zIOJYgbz0DdB1ZETkMUrmqbqpY9j7dIujWNiWOlAwswKX+hRuDU7kHpC09mhKE7H3Gs12yhN3QBQ
1i4uo98KlQeUGGIUhUhl/OqtofpokTVn0T50BTZ2jgunSY+ogagj9FSP8PglagDyzHd2JG1A3bOu
zCu25rmPG8B7lqiCP+9YC4R6M0Euvo0eCXapdxNV4eiBsArLZ1uDUArVDhy+mVxGkJc+tllEFWwK
u1SFw2O2JK/nLNrZ3qI+W/e/IzfMESgzgDe6egaIwSwAHoZ7MWPVqEOY9zsNKlP7Z4A0GAP73TYe
cD5pO2SdHd8sWjVAaLrcqmUHQrlTMGDRVAX5SPRioiiksFC5z6meHqOwmwupxjyYuwlRtLy9wV5+
kGlufAs9+aM36aBA9dA6OrZ7UsLeOylp6J6sBadTJ92PxvUuVcw0azYK01hW14cZhSUsVP8eAKLu
6677G+8DA06wHW2VKp1eBryKLg7J43IhEEeZ/swc9wz+YSLKHkO+weHvkV072Y0I+FKSbHWjC/2m
hESRJzWJijYyqbpV1qF269K3UrvdA10vAcV5FqAbFoMdZOaTU1CU0ks0t5COfVZW55LlKbVNmiT7
amrNfS9r76/Me4PL1Klt+Gu25QbOO2upt0BklF+x0QeFlUcnfYzwR6zVZsNO3Tv0AM/2FjhQcCeU
pJSQzVsH4d6xSpIeqrkhZnzxRmt4zQY0ihx6iMmk29aM3opcsc9fTT2UzmfXJvI/2hKKGDZfVysk
dvQGCxyjmwP0rD1vF0ahFwgP9TWNqS9gy+zrasSjGJrGeZYJZVOij99ZoW+LKJ1O6ox8E0JRdy2J
/liLQxRUnQu6xevNyO6MhXhpFvEcsxi1i2rK9j707XRtk2XmpudVUXuXMaFuLbN9FTmqCDKHnxFM
2FFp2X90fUbkYcUfaaajc2iWr5Yx2ruxiNl/L03ovsxeBw+t1ZJt090zp0lPgu3BKQudeGOUEABg
Y8dnyzbvemTA3vBG7ijsHgcQV+T3ku2gyPuMQSWJPTZn3SJwpuWHFQNmLxVpqMLAEk1r8boCgfmf
RumoF/Vom5YedhmGQFIrrEBqjLnXkmbBr8FB9nwpBCizvtVDbF0x3IIjgRmoB8c66kFjTdEwseMM
eS+pkQuC0kdu1PLcmNOrKuYRakdob0ZUaYJp6SJTMAW9yY9lZi5AM0dk8Eo6pCdnDXSRZ5ZnEBmH
YYKRAlzp2pndXWnxfyrMJN3omGjOwYqZEwuB3wJ/tnWGqYBTMLvXMdM0QsEuv3mU5k5JU3/MwI3e
8doAbVj+EEOcvasFLjFe+9stQ27uNUvgLKkCOevsdDJuKMdztZe1mVjCAFh5yiZcz0YDHHu1am0V
wJ4hSIFJFuZpvQyulW+xjIpjnlRM2WPnbDDsBh5CSQEQXDkHJYppsVPaPBd2YDLlvQwalF4JUAD/
tWGXNvw9JEfCl4QE6yGdxYdACg7x0d2EtdzGcUYI7gveCID2JtX4ddH/zZQg6+U/7GvaczvkezlK
lklQgamDpbWaQhJq4XFKeXTE97KojG9IyKPIOT70NLIO2aA8ZpIAC71V3dfmYjyQ/K12xiHxRkG1
fuMls3cUsXVNKKUFmY6sUqsWCP8ZIMbts2vq00XLkrdRZZcq6ggZRQFleDFpqkN0bdKGvwcU6ONT
ASLKZbezKXiD5arsT+GIbPqnGxztCWzXRRpbmdgImMzT2oKrL7K+2ZSZ7b3CAnBu6vQ2g+B7NQAj
2EXU7Ook/VYRGCBfGQOtrCimrt0503NivioHoKko+7RzBfGTkQF/sTZF1BlBXZX9AXZE+daZsjmM
sEWCtaunTgPeWFr4hSrNC+Ey/0/b2Ru9in5PtjLtyySbzwh/vPYzYG/TtdNbhJTLLWo0SWUYKUyn
d7KtJe16X0EDNyLYGUqKxFzOx1uYGu6AVLAjKDKWke/MY75lF30zyHMwi2/y/Nb9H2PntSQnsq7t
KyICb07LV/tWt1rmhNBoJLz3XP1++NBa9O5/5o99kpEOqIIkSfOaELDYj9x+xbSsvWYLZqZccHUh
CIur6TxGC260Nib1CjAiXJCkEkx69KYohn+M/5sl+VI9W167+qYMuK9eC51ulxUpoQA9Gx3ktFZX
wcE/TThCXqzwNW5ACvgvYxOkpwA6r90acIuG8QWhctQN8bxbdTUEIyS4ocxkwuDGDkrei+CGFHR+
Ckly/Gtym+AGXJY1Hxms8kskKm+0VcElu0g0mVlBgoXF3xvqArSv2+ooCJXKeVoghYxls5uiB24d
NHg9+LtE0ZZ1BHIDsFhHdlW+OUp+SNQAh9y/zX4AxbzcuGY5o8Q2fKKtJep8FKiiZI5zNmUXqRk5
LXcGWcTgz/HtchKppYXqtLOdLD3Ir0zQmmYDFuGzxdXvHDTqWRRGHG8PyX24guH82S3PbzQj55Kj
Ri17wBIkcv8lGjNFZksL4ztJZll1DktFx39m+U05uM8A74yLXFJ+Bs7LYVQNiJP01dEry7/luHQM
4Jgvj3F9wpIpeKncZ9fFWkijW95Y6t0ZqRU8mQB9rNhfaQ3QbtmhHqd0PKp6/UPwwBIMwKi7Gn4d
66lIjmTVYGNGVDkpfbzbHGXTe8V5hWrwvYe5ePSakCdqIyF6apPmRZ69nbiPA+s+p7k26NatIUJv
j6E721vFTeow/WtDNNu2hwZ2WAdC3QQHeVzyNCRW4vGZ7CQqrcAKdZ995W7nFX1+g6+jB/pMoksA
EYG2oZwrvN7pW4ZkBogAzBmrYYxA30XlaAdHCpDIrpHfrNE57UFD2dFFrjc2DWvUzSFuky/zqN/I
nVvvEtTSXWGl00HutdyVpC2Y/7ca4isLBkCeiRwhMclbm4OkJTBSHEOaLgSiiejj0H2SB782Tbk1
W2uQkpqVz10Fhv0gt0J+pN7X3J82KPQ9K+iMcq3qr3axDUHucr2/Zu70M8Ar45QxGqDVvWhV3sK0
DU/5DNG51adP+tJ1yGc7i23nPAczSGDs+HYqdE6UcBv0hKwkL/6fC7/7DRLF9gqyux7qa8316aEm
g0Npb+gH6QLk+94hN36xAWSNn1K4vOvNXeEU796ad6CKj3fQYBuviGBNzs3JCHNtPsZu+F3pMvW4
3WE6wRvdcaF0b52L2j9lmFie5Lf0fvWY2rN6QqOxn/dNFt61g64A81j6oeW1liMl9q95XlfOCAeE
yUFaQh+nJ4YwTF2WhqCPSDuZcKy35rNUsKuZCqa+H5Bgu0gLHjtruEy5xbSkOubOgPGRu4Ar//W6
dpFe/RCssJcbwBUWQMrW9ub43tUXAKNR2PUib0P3tnTL0pIkueUVrP4sPZKlz87Rd6oBzEr65AQK
faTUl2B7W9810TUq5XPlDRevMffSEtZDsBU4K29twwaB9IVM2JszCt3X7Q3f2rLkSTJYWqHa96cG
kN45dKKTlJnS2KXGdvzHJihpeWoSW4+R9Br9UC7JD3lrsy0r2/7T9WArxwZ/al4DuHK7FHhMkQJy
620QzsuHQ/cgmgY6E9VJP+FDwT494wJ54oOtYwzqPOZz++wwNmB+eKezYjGrBR7byXMOKGWou1tr
warOY/mcD253Ms2ZoUSjqwc1KFi76RGY2bHBexLewZQvdpHmPNSHICofHcyLtwcvV5Xk+jptacnc
msmHQ4ohbS899oPSGCWol+5aYnoCfcmM4TzJ3ZeTFOAZJzArNLveh1a/l7cEVju5En2XO7jG19xC
REnmLROuwUdIdd9s4VKE3LAuVtIr6+BQQ+IF3zAm+ueoB+6OjMlR7rEE8tjjZXiCUC5z5Cn9K5/0
Gy82spM6j7eJWSJQ5nUX6WQ0eu0Wzm6Jeu4hLIL1C2C0f0PKz65yQnnyEqOnbxc2jB0Nf8+D94RZ
nLtilv3EfvHxPDvl0iK2zkDVVOfKcdvv09tRO/QTxPvtLpaZQ0+aLJ+ZzM2sg29BFxJSCbyAr+CS
DUbiHvKjUoW9NSgnBrooo2YdVx0zGWyB163Ok+tcJ4A57OeeoUeiURzZ+wzHsHV0tc6iIi0o2HPT
tbUThkv9UBuJcZLzy+/y7Wi8tvrjbOTtSTWNZ3mq26OVWN51P2NjinZjUaD0D4X8zwRt6zgU+fZL
eh3YMT0tcaRh+gDG/6hldg47v82HewTZzQvQtOpGWDtD1FU3tIXfZZhl6/OVJ7H1MduD4QP9K4We
aU5efbAgSCOL4Rg4nBS8BC49+AGFwGPJLZMnI806UFl7tIAH+wW+If/tzKXC1qNvT3Jt0Et/v92E
rVRiUuX/fyrGaiPspfutq5cfI8l1LL6lJbZmzhG2HwxoEWaQga7S2RcVj0WpIpddh1wSxWGTV22N
sq/9B1a/fijld74bZazHlrm7BxZwx4Yg9hh86GX8yuYIS9fymswFcjD7YDK/o7XCenLYJ5eiCUP1
KNXXqL98QSPAIF2QruM4aakyotuCLW+aM7YcNJQiNWBiyyBM/s4WrChJSb8by66/vpxHmDj3Y4Gu
W0+8AZ5+stmlmvfo9RZsQv3lyg8x6xvd1dWrDMtkUCcxCdZTL8NCSbIRhOZ1AAFkqyxVtqTEtmB7
jFvedo0Px0b55w6hDvow+kzpODuAAPlF0vLmcccTpvFL+frj51IrdpEyqO+GkfII15Y3/wgg2l+l
uUYo6QKaXp5B2HVIbkhL+eeoHL12VYBymotbpoePVJAApsg2hfvACRGCh5RuBdscUAok2OpJcvB/
DlqdX9dfv7TkleyxvTPreGZtzJLr6XnH/sl/3zuJrbUk+jEtB61nfVfr4wU+HqVobGy09qs2IzUr
/co2epBj/ylvqyKl6zhbolsgz2NLSkyO+9ezvpvOSG2p+OFS/5T34awfrhQsHT5Gc3UXwuhbXnE8
nNmrqOZ1riovvAQspUDOhEbE5H1ZZtuCLW/O8ASFfkedqjWIrpWku5WTb1XflUjUNwMQQmzBry1a
XhZ5T7aXZXup/jVvO0zeO6n3T3n/11P5c76Q+4sYtN94cHFoY1i7jIXlw7UF60x2S79bq/in6h/y
1vnEctr1CnKeD3XWKwyJd6cpw2+188K9dA0yB5XY9o2WPmRLSmwbkG2VP+R9SEo9v0cwoP+p1Ugi
JIUNkY+Xk713hrfShNeo5Ep6ZimbaXVWZSfdK1627h0wFbTxLa3MC41c0tLzMxYKWFGyMstdl478
wGrnvXQPrP4jydqgDPyHrrZ2GrbKGoL0LkU5Q8JE/O3wT93t1hQcmfRvdbZmsOV9aC6SlNIxaFKW
LFyYXoM6m4fO0dN5L/PfBIABy0XJ+Bq0Q3Ra33i5KVuwdqtbWm7XvyalYHt1JRmwkPKn+5b0hzNI
3pwlYCe0hNdo6+zXgfVaLs9nO7LBq4TJW3a1WBgxlhWSdzPHrZocK4EMDLakxD7Uk050y3v3x6Xk
wyGDVynH2bgHFfhUQ6XANUBqsFJuaCA5lg9XiSNe+yJdl58lWXaRO1MmfZ5dZtXZNZljXeRl357o
+u6/W8x8N1TYqkpMHm9U9KzorZXWRa7cQfTEiCNkUnS0sofZK9mOQc1Fmx7kFV3XKaUFjLMeN1/l
Rf6zqlWrwRHrbLZOGjYH8zy7JkgEwxKHtCZB3bBbudvSvhUo6J+F1q5cdIed2cKAjA55W/mwdC04
m7p/K5xtiw2ASEW7Ru6qPJc6g8qkV8VrGcMzET65vjzguUV0p13XMz/cfrmp7x7ROnVd77rMWSS6
vuYRm5OzZ05Hucty2S2QH7Al5cZ+yFtndVLykcy51ZTi7S/pYajvbaz1dtgYYhUX5P5bV8Tj2UAI
8KjDmCUJ9QwB0uKKzySlls7emeEg07OUeh4wTz1J8G6qg5dIy87acg41qbP7MqjbndSau2y8KHNp
HtQ+A6Q3DMWuiXjVJfAy19zbHgBPDUzRXZq4JzUKrfyIZBCGy8zsj6xKghqenGujB80jnCz2mhGN
hXieObgXxepd6o+vC6L9U4AM7Cf4N/UB1bgRVQ6SkpcheJQlbE/UIyoQsV2ln2LPQVnQ7O6nGC0E
B9jCSWdv/+xZ/vyUVs1P+I6X3tTKtzE3cdVK/e95yZC8xgf+xg9UkOJZ89p7s/XDY7WenV0/YMNB
a1HHGYZd0NT1l3oG08uUvPysq6m9R1EHeFWEbJdaLLYAJkvJc25V6Dep6qFCIhhlqBIcN0aM1cO4
lLCUhJnAgKNAmGjnprDLh3lKqgeJSZAVhYPuWZ4jLMwivFXEwaGskB/yp+GbyebZuVUXKb9MrQzs
SFDiOCwLwDvXZ+YWFzGq1yqET8PHSFRFwfDQZgWYIK8dmA83hXsDUoPtNY/F9hbVr6mfoqdhCSC6
RE++mnxHVlO5SlaZYdKN7iKqXAXCZ4bFbo0TPDWoYT+p7IQ+pYqm7adxDJhBUBDbHtCq1OZe5liK
4iG7m4ahe9CSznucl6DOgO3ZtC3Y1dTYCkI9S/da6eCKNrA7Y06YzY2jji6M/2tKovlhTYHmQPnX
oc1tx1eR5T2iMhPtq7DdoXtqHB3NMg/T1ORovAGmLwzNvLEdoM7AWrWDbutJu8MKHhkMHMBLLyzv
Kqh2d80SbEna5zkpWEMdkDay4aaV+k0+m6mx10xDu5GgmIL/ZBZ9pewnD5a7F6YsNiNq8Nr7AEZd
e+y/JUP+1WArHVw4dH/eLRM+M8hE0ApFhUpMP/9iu/NLmCf6t6lJQCsgiPMajBmwa3SwHmeNvWRr
Sqzbys37G72P20uaxsUDj0CD8t+qn5pRoXFlqXmvGv1rjWrQvRslj4NdNVBflfpT3LNx5CD2eJSk
FLAV+hn59fxYj7se447dtFSPtRRTvhgs13IcO9hkOQq0W/qMw7uDrfy7k87mrZyqbkztwfHCC+Qw
nDozZNFOfHCqw/YL2iD5HYZzsp63Nub2senaY64ia7P3sVjug+wFo8KZRfuiYa5sm7cQLZpPcM/7
B5aOr5LCaLf9hGkdZKhsRKxpqSF5jlF+PChxX1UXPS5cAwFqQ/thxWKJKjDo7tBP6+/qgWXlMkXt
RAoclCyuyGAmoNm4FbqptGfENrW9JOX2ZKm6fKocMGHL/bHHEaBLtQz04rM9/l7/Tprk/tkuajhn
y/1DdRpEXjZ5+NPTZsbBRDlFohJUwQzDfUtLaxtbJCTfZUqxlHSQOw7DI8AZEHjBsAPXhaVCWdEp
6fXXug7CS28PARrvYfW9LE9SHg9hfUp1VJuqWXFYsFZc3MJZD7w2QRTcdUswJOieuIZ/flfQ9yl2
Mm+Bb8dHKAzxbTlmeBgugcQkz2SWjWWDjaJarEUNfoP/UlEOWWtvR3cj5oD/l0NSdwBfoWrnj6dp
uwKR2+fxoVRZDdx/+HVSWy4yFaXe3KXtwqNg29G0WhiwKFLeR0uQIzBxL8nJ91EsjPwB8roas7i+
FJcqyuW7rZLEcNC75cPXsY/MwbHLqkpYVh6eGJOi3DhvFlB8lKWk9MOhkpQLt6iOXhyEwNdD5Wrv
jsh089iVADQ+Fiy/aipjyI7Pc2F/TbEnBbk0u+ltO1XprTtGAE40lDe7jH1Gld2KY1KE2otahsOd
q9d/5aGmvgx2ob7oYf3Q0cE+sDcN0wXRQb5+vYH+l1O3+q0NtOTNzTgVmznlfYqawVtUKV/gIweP
UmiWwb1fxPaTlIEUPqYQ6j7lS82xfksGzXzV/Kj4rCVXqcI3J3tRmwb65UNYp9NdH2jp/bgEiPvp
w85MaqJ2M+/os0HjLUmpA9GUjRzf/aUmA+6lLmuXMJfSt8yr0dHWjHYvSaNvhouBa+qhNC0U8Xe2
1fWfsLFCusga9WMEofKt6bFFUOHrnRd+5RtQsPJgZ755GbHMfCrt8RUITffNKn/MbuN+sRS3vcnK
COkkW+++NTNACtWx8idEdNDSDfvfgWO334Bs6Yc5xkXcbvxXDfAZGrbtAN6TWBy2xxlrWPjC/8mC
Fvmn8EOebjmgYrP5rhy8+ohfW4nCnFO8Zopl3zRpN6G53RevOozpT1i/76RQAcb2CgLjC0xe9V6y
bL9hf8EdyrMkR9Qkrpo3JXtJ1rFrPs3s0klKztgN6r2K1psOI/o2mGZwCYUVGrc1WjHQomsfFTY7
v2fRPe4OYPGQ9URa9lj5g3MjJX3re0dTGyzaHW4ns0/Pg2BM9NarVb+H4xPdSNKJVBuYQtTfStLG
iAgfSN2/k+SsTD9cvvkPkpr67In+On8yYvA9/hhcwmhQntOsVe8jHxpx6GNXNeTVE0CfI7IT/XPp
tZ+TuFVvASsMz7re8qrEqMpXiXsnFSQfXcRTqdTZg2RJYKJyFNkQGOpOx3C1wD02s4NnqR5DR3vK
zeemKU5u51YYFtZHZMzLW3tyituogyy3iAWXt4pK0HSVi8ysOh1ir0d03I6ax1BzsAKfrFcUwtJv
qlV5R3Qzy4sk4egAqdeLt9IckaQ0erAESzWtn/wdmn6gavIRd2W1BShepd9AUWdn6PjOSWfv45tt
Gbe5q1gvZpg592ViAbBYqrWT+msCLXnl06bdM6zTcCMi5i7BrKX+nhW8Bvzuf/K2KhKzlPZX1eva
+Z+O11sAMJ0dP9bj3DyMSgVcunCRvgPVZfIl+pWr/mdzHOy3xhnRB8r14i4LDRtl4yoFETfMX/rK
fZaqo5He1ZHhfa2bXD24dWzdp6WHAUtdo5aCLuxn6Eg/FcSvjnGxd4EN3aklL5U7xj86DYCYZbjN
o2d2wY1iO8k5SkP1BVWVeiend+avauk1Pzv2jYARmTE6jJNxYc22RHW3tJ49G81xXncHYUst3yVZ
XaCMi0bVXUmfemeX4aH39fimRpz8T8FaR4rLLRceCeBnZPwP6hyo8UHKQ3CPd3K22HHJtCvohJVj
XtekFOuelownXu1orRlo+rNlJtZZtQe429spLMe8tYGX3zihpRxTrdCxpRqciwXe94rXTXOnGaZz
spNseprwcTn0rdp85m1Ugf64znfGzs9o8yi/G+/VHRKGpGNhnZ5f7LYwf8JJRCzSpJ+n9fHSZokD
SSWYj3VV1Q+x3tYX06iGm8htLdx9/RJbgs5BHwuwKh0fzEy9RBbL7/1vcTB+TiJT+aWAtFwvlOUa
UnGF9feUDj9CRXG+anaToXaszS+hjTY4Q5TgEQq1e84WUXFV8dPbPo2tM8sB6aMLFQiMc2OxfkZH
Zvtz+I0O+DvkQ+VvPcAHGXQSI2wG4Ungmr8ylJH1rn8NsOZo2k99B2YZneLm1WuZE3Z9pT2C2+iA
5+CwBO/KObC45vsXXTfwoBqdRdJATXGL07rsVmKOU7MFiATCfZcg64J/zSfNGbzXPPW+alOs3Ju9
53EPkO+tw7S+kWRnoDyXO3F31eMeYSqNcdm1K4G6FY3rfQ4gpO+qIVTv+6r0P0f1/E23Av1BUvOC
AHd061GqeppzG2mW/ySpsA/ObVqmn8xC9z/7M3uJhdW8lIbjfPbPo58532I+led2VNuz0w7B90I/
10Ntfy9BZGGZU9WXIRiKr9jc7Xsrcj8xj7zD5KF4qH0F8fwA8kbXh9puzVsKooIdZ5x1FybLeEbs
aOIlQnjNiIxfYndoIaYWOkH3eavQGLVxqOzOOg1YCj50S0DDmA4N3sgHSUoBG7bFQzPjtoVl9S1g
J64cdBXoBgxHd6zdFQ/GEthI8d66inGfO9X8iVWAr10ZTd+naAF6tPA50IFCci/Vv8bzMH0f68ja
j0t+tOT/7/oukktbfd/1OQ/wtH0TuAi+/ef8W/6/nf9/15fr6tUAc9szj2ZuxfuBCftzOUz1s+6Y
+tle8pDLqJ+lIGfyu+ZJFYQim+dyyftwLF9O5KwU7xzrfBMlsBa2pVc16omWkf3JU7GP9nLztFWT
wjH2vF1dwzcIykclay0Ik3C+Rq0egqPDu37o0bE5ZKNWPEowmjyvon/Td1pTHfUwUe+CCiIenZQk
UGhX79olkKRtKJDu13RWHXqma2g9/qdU8rekHCF5aNvd5hGAti1rPdOWTun05tF9LLldP3rsP1Ak
874l8JloVGV+9Xy4pProfJrs3vthIEDHaqE3PFqui+Fogt5KkaoRu6+wiSEeX5tSORm6N39BkWE4
d5xVBE/foGVd5RphBpyvr1rrHids78HvNDa6lnNjXvGoc9c+gxuxcB0wjJPetOONXododi+GO+Ko
s5rrWGEBOZfJlxRI0KPVfXQBWcFE752rmZol4jqt/5w5ifKMQHR30C8eNmLJPKPpYqAdgwi5Y+4Y
gsCLicf6rFRZf2byhyy+8bsy2+9IjAxfohgn+KRr+8eo6bWLGrfZ1R9T8yEMdDwxlHJ+S8P0N6DD
7DcHh9jB3yimiToW1r/P+MmcjbELHqqiaZ6LJTBUhodhgVziUsHQFypSA2TDassHLYUXj2Syehy8
onuQ+lINg6cjppETBmiI0ySLJzuQebxk++Q5QKwDX7UmfUJ0CIMIC2M0o1PHEz5o9YMVdMm5glpz
n2SQKozRnO8cF2Qx7Hj71smG6FogZXzrmZF1ZdmjuPGmebjJqnG8KmpU3mZGgbGP30d3SeMj8TQ4
7l1STni91iySRF3in+K2VXFgUOuT6xUjRFdElxGA6p/YnyiPaex0zz5qT+gGgx2kxwENVPX9y9xh
9YO58/gaWcgjd+au70IWpYJC/dywB70PR9V4G10XLW90T7/gPdPvqmga7318qJCgztNDNYURSljo
x/FtgvDhp/NfSeMeffzIvrJ73aBrEy1c+zl6AUv6O7LV+S8lMf5i4Rd6uRWwUB64+ilr+Tj7g3nu
lzO4Mf4d4MBKLB5GJlT2hEgnEJO/CnCJemf+8MAaMAXMhlu0UcenGiP1RY1/RnStvvesqUMKmTeA
mVF5yRoNIRnE+8aHGLUWBuXjJTeV6NVXPOfB0WDTihF8aPZQ7ix/uPTpMH01beZOmha8ugVvijbl
BbIB6vg1AgB4DMqhv8hRepxca2PQbnJHGw6sJRY3MIJipqoLMtjyMOTw292aZU4IIkoVib3LtJcS
yfxYslUfM9En5ALbeSSvqlx4aGzg7TMcAx+sssXKsVW6tw4Dy5vRVzPkK7glGXrbrFsOMD2WJIp2
3nFqC3wul6RuTpCWTKu4StJPa20HOzHeYfIASc52mBQsgZ6H+D2V5lTejl5S4WBBTIKtjsQkD6dx
ajc6EKUhB431fzhuRjCqhKD+v84tyXeXdvARuDIS2r3L2w6R649ROd9k6ddmCsNX+lx/V8SOddV9
uBV9bryonuOfjSFU9nPOY3a8In6yq+IiKTnINLyXtsu8e8tSLkgXzQ9e10ApbPP2Sz861c4YnOBH
GyivEIq8v01NO+Uu3QE64PtAy/WICojydln8m8WMR9RB4r+qqI757DTt18Xufp9YXXnPOvetioj7
PUSB6j7XqvCEnOm8S0y1ut8KpJQB1p96JpY8Revs1e4NiAzOzcsZ5BCpuCV7e3R2zlCzZ/nfi3w4
tTIm8IV0/y0Fo4pg5nKR7QSSTAf1wuZXfHNwB8W568YAAyKsQ3F8UfoQConuPJkoOT6l9tL7agUI
AzN01zyYvlgqpe7FYang3lExLolVpP7X5JKHU/dwHy2B5AHB1I74orELspRuBVJP8qpazU7mgCuA
JFvbyI8RsjCHLp5Y3q/qvyKIC16h1t+0YIL+1pfTm1Myaa+nxn/J57w/ABXrn/UuRg3TGbNH10BU
JUbE7X6y+uFSgKpFwTECs49t1dVKPTRBll58cNToIU/V6pQx131S0dplxYDV69SqFRbWi+wzvy7c
s+btfklsFFCs2TS/4yn61W9S+2dp+TcqC5kBSjjwmpI6YSj9uShbG/k+FhnY0Oh+j5N35+d58dNo
4h+KySo1vSUAelBDltXjhmUitWAh6ZnN2fDZr4cGTXMmEFI6OmF5G2ZQAaU0x8Lzzu/nZielcRpm
eF6iKSelU2unD7Vifk+WM7HjkT+mdfUiZbHpsuaE0BJj8uixbFXlIcZJiHhgzdGjxCRQs+DbrKvV
dcuSGG6o4SHGx2c9aitVncw5x2xE7STPaULkJt0G3inioPut3nYddcjuG7Owb/xZp+4c40oFE+ll
TLySLSKfzRMt1W49t9NuVXhUcNYj7ZzOSMVIgQSji2rQXlnq1IoyVaftGM1XfpZzibLdf0/zrorl
xHDI5OTb2XpsOva9M5WH9bxS7Kcxl3hXc7YVZY8dlnkwbA8i2HJ6ZaihCMJgfXegFKyXlB8YZqp/
8kzzbc0z5BdsF5+8hCboO516bcL28I//aav957za31mAbsP6G5a7ILF3P3b5cetvkpL1ol2ZPcYI
u0IVP1utq94WSzWp4Js1yzwSlRIJJrn9EjXdDumG4S+PHaF7pRtOjDawUxub+yaJqn2NgUUQQTUL
mvyHVTQTGnpgGnv1aof+fHa87hew3OmQIqyoRj97PcE60rTxo/DQB/OG7hqm7d915nsnxky3LhKm
UaVHB82eFilb76etYJEddzulpiNHaNZEDt/1WGNscLdy6+SNeeYFEt5ns+m9Xc9rh67H9Fr7FeDi
7rMWjJwMmh+K2MlDrzZ3Tgz/sgL1xILOMWV1qzD1H2Ex3Cnsek4FlogTEgzlsuFXKGw6JPB9L/CI
maZ6yW2kaM91myhPasyUt8TP6Knyb03GItjLLVnD2EOTSpP7NU/DxGU3F0N23Y4KWMk7ZDWSS/im
Kk9SAAftRzvDuKraHirn/NJUL01qDk8DA6HWqdFCz5mSDzOQEcTLYn5I8FkpMVnBIQfbg6pzUHZo
x90I1dT0wBta6UOvjTiALcGU+s/1AI8/K26dYLBA/RMUrBbv4ZiNJ71Aa0zychQYzjMuayyY/iev
mxlIIGmqnytc9ArX8h+zJUCOwiud6qm1kWtKW3RxRsYwT/MSRKlRXtzJmXaSpAcxnmLUKCAMNWvW
lt/Y5pfIao0byXKVSkeXbJyxC22Ko+RJYOi+zjYRmo1S5V0BinnG1KwXlmxLL9jfnYr8KheWPD8c
drbXGod2qtmxXn6kFEaJmt9aNgKES5bFsvqD4yiHIQjj56I8FhCCn1pNi57ZM/89RpV/HTTjHiHy
9G7ErOpJAndG6x9ZK+u05aVTn2PihjJ/oiqxAqXRN/C87m4SK7GeWOy31mO7yD7OhY/7Udg2uGi5
TNr8FI+h2Srd85rGIak61UVq7sH5Uh6Wln67DJ7jxn2cPUYH/VyxV1R15pPnJcqjFd0GS8KI4j/B
aNXfOlYtbyYzXaaF8H1w/wOYsdUbE1SO0pmuV07kqIWNd0X0hOFd91AW02FtUXMZBWCN2x2qyM1j
UWfBs8ki2bMeFy+lH4y3Uk0ChmT6Dlug8iJJqauhsn6wKpDjcpTkwahIoSQk98zhxr2nBt5Tmhve
E7rc841hdN8Dv0YlZMnXnazHSSre+bEL81+qoYB5Zec+vJcajPye1EgzbqOZ9ldMUXtRAs9+gizq
POEgVh210MXLYJydJynQWsQ91ZLNGUlKAYIp5kOVMmDEeUNBOTZs2Uo2jH0f0f8mvXW31Q1ZO8XM
rHHOqV7FJ3cCMYGcZfhcwoY4YM+SHA0HZbS901b+yfAMlMPRb3lG6jl6NtsGbqiRsH4wsh7qGimm
QouXiQSMXWbcsnDz1OeR0UYZYIenYBbiL0p9PsLDf2JLEn29L3mLlx/eGh74u8Vaxccc+kZi2DVn
7F/ftAtLqFsgjBKTYBCg5BIwqQU4KZlI13ZnT2fHe4wRfCmm13AFXi04b5Vhd/1V1WeWWVpmsQvx
YQsYI0N1kHQmrIfezL6YC/GoW5g09fIT8CaCeWQL/8iqEHZDDZJFAXR3byTQq3acMTiqF/2N/0b1
1PsZJToaGE2O7KMU9/0MQ1SiMbIzSP4nMdscCOezaYfK3nrH3AkLkgSdkdi12UKUu7gWI/Zyu6zK
nNE+we4Ahhn0BfOoTIYCxa77NXXm3z5qEWlRnUfsvw6W9hLg63hTdP1Xh9t6G2EHdmo183s4md5x
XFC1CacpvFt6nOwo/3e72xKTJ8AeVng0A+6VgkvardrphzoJzEuLUduNbRTl1WaSkFRxvVPU7jyY
9ueUf21ZIwx9SB0qT5gmoNWMyV0E6WfFOsQ1JOaFlJYviGtneVgSyxBtOFbIgvDd7bWbBmWLoLLZ
6DJKlPiSdLx7d2OgKHPfbK9BQtHR9oqS+az3s+BWhdZPMwuVo2HdFUM93jShPayBYUbjja8vdy6b
vmeaXt1A+a1uvLxCdFyiuev12lGiYr0qMQkSx69AO3moYSzY+WKxYymNCoIOg45/bFil5+TXKEMI
YOGILn9TAvnDW7LLDJRlNHwz/YXDNC8YRbkdhXBOJdrOLHjlmTMdticj7XRLSszTBuytIPDSeRfo
BBIYC+xvC6zODM+dad0mC/Ze2oEE0ZIc2OI4zVFzJ1mlb2HuELiMRsTWoBdHA1vpeb59UXxKtabG
fdTI4YAtrLE16nT6cE0Q+YIkzz1d9CEqExsDCSQZR6gQa5Hyu2ZIOdxiDNnu5sbpcUVR4vHWcYuD
gU1XW4zTLsiw1g3xpz6obsUsRlf9M2s/f3vp+KqVi7Au4xF8YwsM56DST2ydH/Wshzea3GdFFe7Q
KGOjdC7DOxsszH3gd3v225vdMGUPmcYnIvcq6+ChsnqrVu2eLqNkC52VxbLqrsgNLFPbWX2Gfa9f
5gEHIdvFk9b50tZtfjLZhAHF3vV4sTTBKWoxojTzndJn7I8AEzzwwaXTiB9NXbP3kzYpR19psYXp
9RPa/8jTzZ8NM73mZcn6HZZEUWN+q4YKz8IpPSG/FB0tiH5F292FQa3u+DjCTA6L4tBAyAi7O4Rf
wZPEbOkqKluvQcyiClyqPaJs0WmoFo/o1gCFyxIFm9P7udQH/I3d5lAiUdG4rDX24+/G4ca4vYdV
CsfPvXcXTEm8jzDY8vNYRdcUi9JIY7m6VxG+NWLU8THNrPrfsQ8jWwVJtR9nyz37aN0oZXtp9ZCb
gA5dZNrcaTOEK94MJriY4c1zl6VLjCAZjzV/O3y6l75F09COcexrnpwNZYIIrID37wblzIhi3rP/
+J3Bc3h0J/j7pWInaBMB03Fnxp4m3BwXeTTgm/zxIPemS+I+j0ggXdjxVO8A0+Ke4eLAoOY86BKW
Lpz5LkAw2A1cFa+tzkRzCtZTqPxufbxl6vF+aUF6bLf3aTj/sij8H67OazlSYNu2X0QEJkngFSgn
lZF3L4Rc471L+PozSvucuyPuS0dLKlVJJchcOddcYwZVz0bZcsjWnOhcm+N3W0JHMrlFA2OeCGta
ZvqNiUNijp6JEEH0WOc9CbiSOTEmuMMCOcESDIWvuV4EcrgiRWAt+8ocXiP2ixDKq08uM/mgJS0c
l9eSrZfChFinAFfOAtHLPo2tti3jPrpfIK6vrfvVFKTqxXr8uUzadnA5CM7GFF4LwElayS1eua3t
JT8aHFa/VmQTG2p981oECwRIQ/t1iEiEa2SlB8tAyfMy/R7ightYSxFGyfS0GO6WIFzsIwlWLE3o
dFs5IWn5d94a43Zt1RguSdFsNfcl0arKt7My2nRFhT4zVVtbavVxTXjCeUAZTA3jEqtsAE25HEb9
k5N/EniLM23G7rHPiWrtyOtCz99Ir3k3hgk8C4Ak1yL0eJhecORawI6yJCDFs/SpBo1ghb/qewSm
+sOiSj9zkr0tNN2fQHbJTLwAEmsFJkkwXwX1UauHVUb6igsxVDfGvWHFNl9bXmNv+ozitgPqVP9k
69tq5sDXiuQbc24Z9uYzEYrPE35Jui7QUudbD2TqtbcxqNEN0drUMjpIZpiAZWT+Q74BYSLfs9k+
14qmfeEdhcnDSmM+WTrVP2t6tplIHR6a/hitIwGy1bIjnleSLlsl++WL5Gz06qe8Gj+MkUB5fVju
REblP65XXG+NEEg0Oo0+wQpdAZkc8QwDNoy5JoKuHgGCZZ8Tb5LfNYQCa5Z2aBRFViKMNhh2vPd6
WDgI/kQK3FrNtivt6J5sw2FDaycLVOs8S1WGVjWyEGhgaIvijYz7IjQ8Gt59N6R+35ev+EUZchw4
Q6s8JS8J96bsCBK+5sTijFabXitegPnfg05z/f51khDo2jRn7n4+uKn5U2v5T5ma331rERbYQebX
OUOhcO+qeVy2bkmzIDXwsrsFPqJkid8MVFBVAvubl/pRz9pzexWqquXaiP21eofohZkfOMEq20/C
h3vXbZQmr+POzWVKMj+tJWrJ1ajbxupQG2wKJR4hCbwP1gurpoyDzDh0ZXpxMGL4TVGfy7z+V1rO
oW3lZ59y8FLiLnGLMhR6sceogh4UDeS1zBFz9e58M5BmFoOqDlsc6JvRyiDyzFMeSo00elMbFl+z
KxVGlvbtQjZKogkjemptBKFS5uDI3aK6J2LeaEOXYocKsLNXlMykeq6UvhWkem/dROIfxrOS2lxm
Wv3m6XV2MwVx4l4ZYg+TlUAbL16WdShC+DNPSbd+10q+mvVyP8nALGW7lbE6raA5cwl5rid/0pDy
VIOxdusezmBt0lET/SGPImzacjenWuimZN2/L2nz4cXFk2zGo5J4GvX5JRmKfY8HJ1dcE9nQb0Gy
gaaZjgngQAxtgNG6wg7zhhO41oVWx/0JVd4u9m1fz4i4C8w4+NBAA8iuiO2PZVAfZFOXvlNoz70L
yGZIzfe+zL9ncHpWq96ZL/vFtosv1tqtU3oYRfm0MEYeFHr90IzAy1M4TFOOo5r341EQIraraQPg
+bPQjvp1RwMSmFp/iMfxnkwjMgRd9PF5cH570YOmYIclY5uo90qA/AWg7GtiJvJSr8A2FUdzqO5z
0Dy+sc72RnjeTknv8F72APqgDR1qZQ/w9nPM8gv2iIQcTdLYbwnFqM/MDWPhc8Cmm9yRTYSygyo8
2N96ORxzfX4b+aE4+r2mmDAgfRYvXqfdsvI9Yi5r/HF0eOvjs0EyfW2buyGb96qOtv2+n6ttz9vC
IsHJn96h8untpdT/MyhgpzmnqFT7gTw1vSdYTHnHvIb1OVo5/ZRqO6fcvbMb/RYFEco5/rRKda9y
HI6mN9yNbhGQ53DfDPGHXXJuZISM6Ia5eHeYqYdPWk8BrRlSHgTRnyvXBh0BsPEVZUNnzFQ0auNa
OgbjcSc4Zxw8Tst1eSZ6tKMOSHW0Km6X8VUOiMpr4SofDs+lyFTvtw5EQF1gOLLK+KmWxW8zqM4v
h2IOW28kMZKhwy7RD5PuPTgWReSSQM6u4unW6qmymzH6GAfuu3U0txKYt9NPJwv1DnJKHoK4k1pB
N7SNQIninQK5+wqDEKNTjIRmoR12k8Wb7PA2EnmysqAbZTiajsfAv+v6UzaXYfnYlzCiplzTt6YF
s6Hv0gcC4IcItj0bHJXkvfejq3E8GoDIOI3ZezcanjSxgN30xg8xQBpftBTfy/jR9d42nkCK9ikZ
xV7uhQUSQUeDo8AYH1a6xs1DEdaKLGhjFIFR10sU63xfrpN7IGTy1UmB97CDj1PzYwzUxsvM7VnD
18nSo9BqEuZmGIoZl0ubPhgsPyHTSbiayO9Z0/YYp/U/QkYTXxgjbSXrOepdgkqqLwNynbt2TEkY
JIJFqUs+Z3Ua4/ZWUizGQ3WePJqG5IuAujoxQPRCrf3i0rQI7PiaFWGq78XmBJC7kzq7HluNXMLc
Ha8Jg+zmkgCprIej2r7mZsvdMQeyW/WLPZWKYrzIfeFSg8kC30ac/pvQs4dbu74SsmwF703Nz3Y9
bwzTVhRWhGakDmwHOd5ps2oOqZbfWTEFOZm0lWlXOwtlqm3XmYI2mXYMaVu9LEMEoWeZxF/wrWCn
5nj2EqPlDuCi0f4h+n2mdX6IpKVIBh7oVp7LBowZiHvhF7ht96sdd2EPEdObsyBb7VM3enhTx19b
uyFq+ZgSzFohQgN8xHuXNxtGGe+ySYitXrXvQBZuxmqF+FxfEc0frSC4WnkGw/p18twIh0oID5SL
SOC3ekzdWadgJrGgV+4O05JNNKQzB5lkuEcuTIXYn9kIAnKaFzLbpbkV1vJk6vLYZtyBCe9wLgiV
oCv5azvRFBYDxOFykxhyl0r1saobnDPPBY5Un1yQdlMavE9EiZ+ZxMA2snJel8wqDctVgrdfNch8
V29bAD3kzexvNWMrCTzyPVt7FLXYTgBur4tU7cNBZRRqwUC9u9LlSP/IWdg06xZ04PuUWF+m1JZt
ZE7AkhkhhWjI8bQowNtREdoeV3+tMTtAYUJsYsL8CjX+kCYwknLrnyWHypcKud+GmsS6iYRogxc0
9fvU1U2ock6Yk3Lqax5XiWObnwguv2QoN7dTTtfapHG/EFWUm8YDwL4yxCrDAKVlhHpe29dv2KRo
xKFp0th3852w4dIaSu0dY3KpA7ImADXXQ08Z3jKjBUc93GopV1vdCb8vmuesqBhHkjeAMcO1pn6e
B49UX0QKXxbJbiZxHGrnepZY2Bvxsxjed1OuWYiRreEyHe+dan53+vkbkuh+XZZAmsZHrVIbWvIM
opfhi0h1NnySuQrog+iNeJxy537sXcYysvI0uSMNlFanke29Z/ZAon1pPUXDwyh0UN0wREkQI3FH
d6JQJdWpsMVRGJJbNx7Ic6KP0enOpeHUMdXVHCapfkfgyLM5kYrpjdU2TpaHJLInvIDOPQ0VAlyy
CGbz+uZ6D67UMImYVxZfOahgGDIKbApM8HVxmJl1uECxJebcn7qRfkOy05rqVBXPYPM8mp3Rnmsy
6JrE2qjM4CQ2GTzUTKuNZkorcG/6GGAnoh/eBbLBvRHPSeVs5lZ/04qCVsto7iIFc09FhOEVYNBa
ZwziafhOWqz3tnWgvuirggJjdnybqpLT13zR8wOVtA11uCClKvUCo54kL0MeQuFpQYQ3t2otI3Dd
7GdxkreEPuWyjGWgTbABM89cDs7yWou02ETmrhA0pCvmUJlBjTeSHJhajG95FV8Vak7+UcZfzZNd
wIZAr6QzUFrJq9N2GUOki8yflWL3tkn13jYzJcckB9qEPe3hhJBoz/FgKP80ERkZedKchzjZWgSJ
bL1F3Ta5+VVoDOwmGeT3K2+oHb5xJD3TEK+3Gh4Vv+WO33iaw9nQ41aa5/5cLVsPCvCyILfj52rD
KI+hs9WMBbZMIhR0tbKe2b8iQgtJ0586Ko66owE1zxqShSKb1lPa7xMAGz6mJcfvavNntsBOFc+G
dKpdXBsfjqHtnVWhn3i4eazmp65BncLr/oE380lFPW9bMzmvIIch++Z5QBosFIL10iVEuN4pdlNu
RQYOq08sMVi/p3/kW54jj4jllDXKIOi8nJwXz1C3SweMBM4cWfJWd5k68VnxxwKJcp/mnrnTrpHL
SbMcC1uH+p5W4zZNOafp1P5NM79wj2IDwVR/XQ7lpouXHd9HF3yMAd8mB2KFnnPD1EISsHYvDJJG
/txGuId+PPXautYr2vaTU45UmxhT7RXHGdHVjE7cFrnHMZUlKrIoeLk3Mdmi9bYd9pp3XZofrYGX
qsQzgWD7UPPm+dVs3WtFjmQorLeJvqURz1NI+s+Vp+LFx8QWT/Eq90ZBgS5iQvlYnagAIO1xhnVN
2K3taGE0hiSMYHXnJfF988vCG9H5mZmsVMl0XwhOarJjniabiUUR+lvSEdSwmDV5UPMTANJii4fr
LnOmI20FBv204iyKeAg5BB7nK7l1sR6Nz7hyP52xf+l1LszcfiH74tGUVShicgqJAIYCTpDsctN3
3C2MdeEQ3/eW/jYO9pfmTOjKON16i+y6TEeMydj/nTW1mJiYDu14zls44CwA2OCu8GbjPboeXl0t
Pq6QCkFqH3NTrgh3/XfTqm3raC8FkcS+k1hzMNcU3rqNmyHiaqGKGavaY1Rc6L4tips6Gr4qwQhF
Mq5AKbE/deOjU4hbq5R9YGojNVWF/V4HUK0yTQvFNZ939IwNo+BE0Wf1d1Ime8AVN12abPXc/knc
Dp2qowtIkipRiunOXJpzLgkU7dri0ExEpo56s8EV/pkbPXZRk4RuO91kOY3nbMD/FlWAg+0NP8Lt
mFyctMIkPB8rzYDvJI3EZ+gxmq2HaGCEIor+rZX2ZBIlpGSdPGn5B8zEyl7NQIt13FizeV5gj4XW
YHw743AwvfSxnumsMwH4M0TXNzspPhZjes0r5qpJW4B+VfM7p/N5yedTnWHPi+JPSohPglUT36mn
rd0sH2NzncvT2ci10sMRuNawx03cdtTmV6VS7ejiJaG1IM3qqUkAvImakHx4NokUeV8dy4I4pdp+
KN1Z0EHX3td4PuotCGmvOpks4cJxd0Ndu0E5A7mrhk06p29p0YngX2s337ZVfEVNg9fSrO9LaI2D
U7K4yI60JXsAj3e7VvMmIj8elxOz2kZzy5zRo6lNmNOZ/GXKYr/MYAkTskGzTEfUG6uJqxHP+Sqs
UKenCoMrZhakmgM9GFaVkZSY5ts1dm6ZoPyUov0o1vUywfmirSZP3CGvMofWpo2hV9V4MN14Z3ZZ
4MwjhmONtKhsPTO8dAO1dt21trWxwRuw/xjkURaBa3J3Tas+7cl0gKKPDVy5I5B1fqnG8h6Ug3jj
oKf4FhUdV3F1soqXUeQhAap3XTK8JRMt8OsluC5ETGEs0bex5EJhfuK8FtEORfwtcoYzyu0lApTP
KYE5tKI1NqQQ3RaifBwS871UUnDQSyhrmadyPShPYmBjrNLHP6tArCPKIB43e05jj4RqvzVD9s3p
94kp0OEANp9M5TUKmXt5s5tj10TvlAf4MRJKlAih/qjRyOkMwlbGxc43bmnucRkh62WLRcnQxuRD
asfaabQzZ81XVaLtrqOzJS+7CmtbzpzplbctV1A0qyjyfdWdqlqjQcATbNxc++bc6y/MQog0cvdq
1ZibLEFWEpIVKze+mdKZQyPkBHr7WtBkNrHFi71b+tK40Qo6WC2TCHQiHA5qbqIznmHslsVrD4zH
pX63kMGkDKt80JYeaLyT97u/D//zOTD0GfdlX0ShwwgHIP7GZK8aCBt3yposg2v6k3pzRQqMmwAL
6aglaL3lUDuMpDPk9CHRkQ2B/9SxRm3P77NdDQrVUUQofUDsOdq8rEXX7yYq9G5mD5s6BMh0eCRf
+HMciutkF7vPqs0HYUzezon+OWR2BkthfOIjY6/psbtluojJOS7etRGgam1R2svZ+I0ql5uGCruM
oi8rE2OAROSGYAOEZwFx1it+J8my5LY36Xwt2RLtNnHw8EXOd+KZ31OPfXthEY7G6ACJGUA6itXg
ma9eDvTb3jaLdmqvL5deOzCWxD41Q7733Bf4eWAPK5Il1iqYluy46vKhbC5NJiY/K+bHKqb7XLju
oWsEkqZzyU2myR33p1M2EP+4vVvs4j67tg48rUQ2VN2t0OM56DuLO8IjBZ6pshvyMaqwjVtFD38I
Ka5nbmvrUE2CQB2b09veihMBbAJnhy4hEhhOAxM1txwIjXG3yezm0mXTmyqvQYsqm3aRVf6b07U/
DZA2YuRt3eakbMUeG+xi0R+wrI2X6G/p4py8+J/ZW/RkO/LQXA6cTepWLI/ZYzm/RFYKXcjljJbE
VuwzYu2rAZaDqlXgehlnZ8eefXqquyzVjdfcY7WGHcvpFolFleRDGemtGFFf5CTOnLGfpF6+9qVb
bLROpBgt4jcYI4ywu+aOaSY9wOjBMng1HTrEDqEcIlKNwVX23Ewmw+omf2Pz2m1dNYIh7TzfEWTK
d5m3Fr2wre7Kz5VJ/nJGqowmmisgVBhxp+M+D4oznEbuklsVbpBLaTDRND0ZBUBA3QL5MtUNtioE
K7v5ybMW9ks174sFndkobO9gisNQDqO/xDSm+hXxyXHyzxGRj92m1vwK00Nf1MkhzqZrAW2+24y4
+KiVMbgT1d3pZUljxbS/6mvrKfpoUVgCI9eoXYdjj2aJTba7iRkNHClG7iPJVVnViJ2jztzJdJ6Y
rwvwqDQbr7KhpC+0PeQ1sWZsUfzSdZzpl3HBQEbId10CpYLyzlddPt63ZKaHPfFGVyD/Lbr8Kbbb
oBjRbRREDWNG1qSWag7Z1EL8YEdIWhEF7Zjqp2HWtyU1pb84TE6nK4nlQr94jbB2Qh/bLYTIw9pm
ji/zapOYBLasMZtDHIv+dkZvz10M7lmuXmSFyVQfnuma8fevVqw/KLJR2mc3RY2szrkVTm0miV6Z
trAYoEi0VXocHPqnbYdo31hKYygWHmThlZt1sNiM5/4NRM+msq/1Z81o3Dod7JyVtEjrl0qu1t4x
a9zMol5uRH/tCXXYaYjfwMPn5B11bUGeOLMbG5FwWWizYAC7RwjkRuOYJe2XsujKwDGqKAC5UuHl
ZOq1yQIi2yoAUNdb8lIoXiJfuIWtorMDIcQ1T6E92iJ7HSTvbWQMcp+lOQYmbnvGfF46yW/c2rwk
80QoMbFkWaMlI93p1fZsjMV5eQT1qW7j+l5HQuGKqvyIv8omyXtw333HcY/XNpplS9DIRNeZKsuh
17ORblMHWTztBQd34oVLIlZHUe1oFlswYrbedKoTwluYlf3UpRgeSjPaTNnyas1MXU7O9NxHzHpi
A+p2FUE0LNHDRaUrD9L+CVKCkHXir8aSY+i4401MDxXh0DMBo8QLsrlsfuA38xYt2d2kjxrh0y4T
MJNL7EbFYELb4Kc1UehMwkZGEjYrrmQ7ArfGjcTUf3MSy8ByoyrzAKikXikrbK450Rg/KrY/dfPf
pNYf0DOEWwAKt9u7tZc6ZJwIHTr6BL7FdwtTbvWCCQpahtBreoZM0D20eTrP9JglKT5ZMm36RHv3
OuFuRqMjcC3N6xOdP2dTrC7peIKeDm2vQDeodDjnMNxLxcq5dgfYRwQwMfKQbfuQWdFyIyOd3gZH
H1FhyXHiWm01WPD4kB8HrdC3nXsH44LCUF9eJmXs115HFVbd8zDREZHzEJhx1Qdq9gwKxWLlp49P
ST+8F5IWmfXPnNI7l9M+h2B2xWlSWI04DoyKBnTiadTs+4658UtMHolWE2ZNuFM499pPV0/vVkyu
VxGd8hFvpRh/ZhdBv8mQ4HFXPg2IAuS9eXB/K4n4YT1PEcfDDHrDhgGdT+06vZY4y61yiC4os+xe
Ew30fHvhklub2q+xooTGxJnPuTLx+6b61a35a5h0KhY57w3Wnt0Vuj3XxRfeDdIroZ/S7+VkbDrd
A79RxlWVZMgvdrFLQOBiNgxzLduXOoHOXWTdtb2X3dQ917bVhjFvsr80HvZAmuBG69mbZJjnc+Nu
LNyzoasEaRvj57LUF3bYjCrY8kXD+FxXV/hAmu2SXQd2B84dhLZhkF+bn4whK44K2aOpe1GQtEiv
SW2n/A/hpIjr8VJJJnO1b7T2+UOL93RfddBO4jz1tNlWVX07zpXNIjgadT3Guom/iqGvu9hb+0t6
/cdGfStx0t78fUoWLVFGKA9NLvlt+2sETaT2JfZHPLkmaynB6q7mQfHvpiVsWtbhqDGesjHNuA70
1x68RGiYphPE1t6V0g7F6r3GaSKYckPTrvty3nQRB5lyZg4i8ztVt4dW9U+T06w7M7PSzdQVZ4Vl
jN4x3TmrK9odNw/Bxu6YwxFW9GrpxFHCscYypQ+mAnV4Y3X9eJ4a96GoeEOrtfDLxujOgzc0ZHhv
XTZ9t4HJMtDegDp26aIFkR+ZcUjU1zwaUMQd2vLZaLxYEmdh0380LSQXJroohcqN1zmXko5Y2Kyi
DyhaNxGjgxMtVpg516CN+TfrljCS00B84U3ejWoL+BvnYnT21vgUS84qHMu2udkkwazl6DHGfGOQ
P0CRo35ZcoFHOe6dYXX37Zgjw8j4pVjofwr2pRiCdKct/xT5wVlkGefUtqZwqMp4qxUkI7SG+8+x
8WiWw4sapsgXYJADZ9EDp19Yn631Ryh331nEZGf/HMkFupbFd6uYrdWdgdpPI8SoWuLb2Wqeuxwz
xcDFZfZPzHHceh0OnzhKNlHaQfEYTd/xxPd14oRCHDpJ75lWEJnO0cR5XdB/2UyxPHhYfm4YVHw2
rjHjcaPRba95Axzx0xcMWzJHVCO+blXkArXJiidP0qc2HTKKYIHcyHq5TBbdA1tE78kdDhRWlSCa
181oYt2futMy5sUOW8ZhmaILcSGMvqBF5IbCquPwnPGyvJaV/dut6iTEeKFKBVuc3OYRj+Dq1DAE
9dtcjFzd1+qMPspFZomgnO1LlBNr39rDwVDkoJfqUVtW4zTiBTLxAW/rdF92lLiDZ/2auTX6lexf
tXpY0blyNgPeN5PJzBbTU+cmtwO9NDS3T1MMw9EgLDZL3GWrDYMX9msdeCLhaknvC8gMQcxaX3c7
sEoHPJNs5bluMt/ffBSSOLFIWSROa7+xPX7mIv8aumTl6jd3c8vfRaSEF5K3vpVr/xFbiJBZdh2n
z+igWWQ8mbUbBwJEGQoDHVubt3nqpi3GJ1bYm2zInvn7PzhfXdN5YYxegEyL6N97uq/NHKvs+Ff1
6qE3nd+mGF7dpX+kCxEFZqbByXcIzvIgSrURxwFhXN079FE1UoOlwJJN5IHrj+XacuTX6To7kXUL
KO3LiGY3aCt8YtduVjUwns9JrQiJ3TlMSgJ/uFmsZedwB1VxvStZuCOpvVlj+g+4WYXy3KpdrWNr
Y/w96X4rp38lZwo1uqovrdgaETsnazp0ZW9fign6cfVl5i7edLUZ3RRLnS4achmYO22u8TPagsEu
Mn4c85eGprtJVu+ksKSFlQEaAet12up4er3kRtmr4WdpcmpqjdRKqzxKptXyqi13w2LrG2xzNtXF
HIyV3BmziqGNNS0RLO2DyRNDWOP2z8VNx6E0ZqKTdMeEwWuvHVjhd0uT/SZ1e4VODQer0vi9SeUU
EhWH8pZD2DUDbZlfjDXxblE2AtWTPe7aqbFRTvWUNN2dNRIEAaaaHyMN5xKvq4tazry3fZI5R6GW
dnmQLjrBVVZ+hKl3j/0b6J9q6FgpmhiKcCecU7t20JrN3FyGVTduq3LazpUWh21OUdb0+7oyqFvR
hNMq5a+nqo2brKe0ZAGKkrba6M1wE7sEt8c6sQs4jgxP6zdeoTGuPL0Vqtt0U08JMMR3mkHRP1f1
T0xDr80Io/RiLQ21xfyUQ3sR+rAvvWLZDAb1bjHkEj3IYliogMgSzXdDbH014ja2WDXJCXRoh/3z
8DjUwmbMffJ+yUj5RPwSrftCB2WniIFjpuXW4lCaxJQRKjYvDKxcklm/pPOI28M4NHFRbg3kAVnK
O2V6VysP5WjTEqS44HVtOvO1V+kTDkvKUThU9jAxqFHJc7Vaj5GVPQjWlK3rjLu8W3deY9xE7OQM
iwZjTYOMaMpNlqFGktiZpZ1vtsoKsVHykRtT7DT4YvoS1ZxZ7rROdstkbJ1hoCpBbPTILPAbrTgK
1f1E2fST9/QqstU32oeiHUduGkb+ovrNTORPquzfcarh9ZuhpRfNDvg9/bIFsELLqV0mX0iyNOyb
qkM80y5WvT4ltvOSOWqvm9ahTShVtcE8gt9h3EPg0RnZEO3eHf3jP0Nom1Zv2DBAQ0ye2NotO6w+
f3UV2MD8S1iCHLb8gKh7Lx2UuGKoX9fIC7tlFbtkMJ49cljb1ntPxqsjPk2O2oyRAqMdKRClOtol
uae1icBdus86FLcxqi8AjyacV9NjO6HFDDHDsLUjTwyOEWgXNQ8lgwy+ty7HavTCdLVJUeIhdEyO
FpwU2qzu1na7B8suP7uerDJNd2DtY0jTpydPIC9bHmMFtvs4DwYFmx2y5NKBhpGADVc85wR0Mm4C
Xsy2us9KH0MNl2pLaqhKzYs0HDJD4QZmaO5jE+2vWx59gde1ym1fJBWz6Yz6RK1931r92e6UG9Br
5NhNaJ2vtdZdMcp+U+HpmV2cj2q4NUe6wTHtlE77huRA1CPaqj93ECTxpZoOf9qZfnlRGJxLnQMS
PGtjajTsa+tuNMaXUkcCg4p0nUjfaQx2956kKKFQnJlWubYB4UmlYCf0eEEcoPqN+o/WNbZjJ46j
48BDaUiGzFmzAVo4NYLmOJzmRgwno07HEwLESltv1vbYR2a/1xp1KHvRPGRCyx84Vl////eJumf+
EU4R26aMYEFGSWwEna33u//9Mg/U1LQh1rC9/H0KOwB9CFu8//dJsjnOWMddtbHXvnlAh2kfsIs9
Njrwjr9PWcS7nltP3//nAddHFQSYbvlpk/C/T4SQzpT+bGqHv8dhtlb3qiW+/vqsf/8wW7JPGKik
bc1P9ve5XvZDgMPOBuPyf58rUjcwgPpc/h4Bu2vB7ZIhaNv5fBFq+t9/ONvdu6Kab/6/zwtqA1A6
Mw2t/3u80UooFuJIn9Q8//fTBdFq5xiH0d+T/n2+qBeipxL7jrPItjHb6C4j0/OpjTBO1c083Px9
KL06v2bArZtUZeOT18XFrdmiJVbxPLJzDO49GQhBwfjNEFSOOs06i+/fty6d1wcxZr3D34dZ4WU7
BhtE+J8njqP5SFYhotn1ZbsC6lxu/Oehfy/les0rXRdx+nulOSWycY3cGEGCh89jW+45TmvB34cp
k6en2TOfy1bj59D1i9Ua/ePf8xh8J1JG1x7/nsiuMPW1lRdt/746ZHaw4Ollqqao7//+sYu22+Yd
txaorCQJRlnDupjLPvj7Mo7m+p4XTPcdGcys4tfHlOma4LqiqfXf58n7RXEeqHaIFOZ2GKz0gsSe
bOtZFXe04K/Ogaa5B1HnhHWcTg85SM2wh6rwuHStDCKmb56ovbognmXxMqC+cd/Z82uywrNzCtt5
q5Rd+YU21h+ia34JlWVcsqte3Skrv1VTMTaYWT/VipG9cOt/g6KiKOmp0OGog0lvWDhW/S5SVDR+
d0StwpJbQqERMsN+QDQx5c7Eo9d6l9AL+aURcWsNa/tTdM69g8P/K52zd7dKuk+dMwHVW++9m/Ru
/Twrlm3axESjeEZ7T5g8XM3CYQm6Bi7/fS7OG0YqV43iZ2rb+78vGLHhsEhEzebvw78vdCniUBYX
GuUOT/WfxzWx2kgsZuHfh8P1CWrHdDeTciHq/b/XIOu5xj5NH82e2zoJ1s7Rt5plQCG+Pubv+T16
gjvV2tN/ftS/L1R9NO6qnp7W30P+nl9pOj7/KaHfX7f42ZhI369TTlwkLdALaUHlfmztjEjQJjlx
m2mbQVPZIxCDNOgMe/goC+1s2s0c0yO+X90o+deW9icGb+91lqZLBPLA2Oz8P4ydx5LcyJamX6Ws
1oPb0KKt6y5Ci4zUgskNLMlMQkuHfvr54MFikLw1bbNIGFwAEYEEHO7n/MJJiap41VHJC+Po6L27
YfHa8fxnOnlxo/vU+90nq0DKJbTWsAf4B03JdJc7pf062HqxDIJ+uve0qNh4dobcTia6A+h+d4tr
s3+DralYGVWiPoMojBFMCm8rNbnPJ12/NsoMoQXD7klNkAtsk7C65sYhURQUyXXC0mlroLVwShIz
3bYVKilpToIrS/rxlFhGszVyUAW5SfK/NbXspLWjvkXZJjhpnm5veVCcqySBCFAw4PKUHXJAJ9sS
av/OsOLwjtkIUzrNsb8G6QFdCfu9YR2+EE0w3suukTUpRGX+7jp04reuBjTnexWP723XWIy+bfIA
eiq+wvts2/tom6K2TDhD1hHw3HZV2YfrHrvQVVmrZP38/i7TBc7KsT+t9Wjq7+QGe1lnaSAnsZFF
be6ndTBxA6O0tiVDG8bdMbFsVH2CvR5Vw/m4MCao7Op+fSAJ/j7h5odQFZF+sP63TekhewNPidWg
uytwUQFj2UMGhpdwZ6AqvAK0M6xlXV+4/h2zezD6KG6SE6KfrHN6Y9WPyDPJUh/62TUSZTtZkieC
n+btYtzzgDNzDrmxTMvHuJln6FIHnrMmlWvr+/ZHP/IfKx1puxtZVXpujqRbvStqLNSHNG1Wqt6D
riCA0myU2OR/hx1kuIaNCB9TmRJiWbq4cXgtAASYK4lNJstzWVQ1AnzEcc89ZRHhfEJN8+ZyCtlQ
WEFzY5NSR3PaRQamFzeaP6o7GbjPlZQvwY35/6gMLFvdKRohfnmg7Cg3sgEeKung+eBpKoGPJ569
D+YFaBXWxnVH/OcmyCpgLagGfiZqKEjyWMWtXiJUYU3wcYqWhKPh5B+5Xnh3UQDxxquIp8v6zPEe
kPtQH7x5ultV0GKUsKV/XhyLElUoa8Rt2h/zai3r25AVUd+WL2RxHMSJBuxVY1KXmYXlrBb2ylE4
3E0LuduMOJfmQ4eUuaUcZVUdJ7TK8nlX1l7aOw/iWpop336rl8Xf6izd1fZZlax7lxgqvlfjMdTH
7xtVFXdRy2+dTPDiWehYn7QY8oFaJuVnknbvllnab4qTPzea1uxN2zC3rhaHay8zUP1AA/7ZLDTS
ZzA8ct1lPA00dJnqNHrB8RJTYwZMUBnKWhjj0UVlyx9jYwUqnPEvH67Hqso+xhJRz1bonwJLqCBI
C5cVe68c+pedrnXIiqqk7hdqbwQ7P8tZWjdQu1w9eys97RV/cuUewezimOvIDEbOBCBhaDdVVqYv
nUoSbVRSbaNA4fps+0tOkK3bl64OyoNW1elGhSC2L9oge3bHcU8wMn/TeqOA9eT7xyzs4nvfDL7J
j5t0l/9gNRQ3TpF1135AlmGYD5i/BwhKclox2MDcDswtcpJfYiRJT3Jj5EN7qswWeK3lInGgsEqv
AEieDD0yh4XsA5dz3gWmDQfOPH4v/jiF7J6V5UuWpcXucurUABZsKl2zbiuoAcMw7dFt8a5lKU8g
oDkdsveyGNegWICn7ntXXDskBJu9IAICOkyNlkWl1C9jR141zs3q1ZnIW0dDKt6KNHsB5tF/xaL5
1DIf/RCdDSUrD3CwL6ZF4UITWCgs5OdwtBfAb8kGEDJuYM50+wyeeANPeRaXK5wKhTldKxcR1tJb
Wbw0JKmS4YMMzrIj3H0TPSsdNuIGgtRXrh1W3kaUQHz7wRb70GgPsiQ3sos195PFamYXmX1AvKxx
7qJBVfa5C68rg6XOKr1DREGHfLWK5mbZp1Z8dZmmxERry6IPr9WvLOmVw/kQXUuXtR5YN+fO/J+u
NZwlrNpy7iAMcZIfn3E+vvezmjuLzxBACo5D2fSbZQMO+z5Isvzen5cckVqD1flR54q2WSWEwIDu
IAkHc0W/rVXXvar0uL6Cy/LCmth6VKFVoTdm35bCQVI2Bk/ucCNeyUYLVfsVOJByp5bgBJvOKLe5
A941bYzgKfILZ112iCPo8QCPCnon5jkdVLchsx+nFJSNVwTKx4b8mv+Rd0xJjbqxHjPOtQYgm1wN
lhGuyjiFQARS4IFo5nrgXLeGZVgPU+0TOHV0VpiQ7FibI+pumE28kK2OQaZzbBz/ivQ8AqNRlF6X
wq6vHRBrpNDr6EvlZIc6j63n2igdOBUBciBTFr2UCgGEuYPz65HkUgVBdTf8Al7kfKTNiLUsR6Hf
klsi4u5U6WOfwlBCwDO6i30f3SitKUiRpM62H239GPOOAA6TtWS04+KK8a3ZjpnqXJtcn7WTJMZd
kWJ/F6mK8zjMkkXo8S6qynS3ovWncZHNHgytM2onUp0pgUtUt+aqHAT/qZw3535NbRZ4Wyjfj5At
zTjikNybPhaEkNvJca9BJLb3ttGGD6WNZkWE0NtaFuWGDqZjt/fM7GcWEMJDlw6yjg6aSTiQCEi/
973WxJm2C452ntanPuyzdZKlzbMexV/lv1ozvkVWH77H3KsE00eMLuZjXKSKjuZ8TOoQU6hjUzxP
xpw+6P0PMz8fk3upttDd7PsxlQ0uJUnzI5Qq76g1o3ck5Ul+q9dJSFRxHmwS3g01btg05bLp910m
wcZKaaNNOlRZi0mBCY8PV92F4Nej8oyP+hggwrCwVJdtPldcNk0aYQAM6vVxgki7bgcc10U0GFdF
rifryIqVF0jyNz134bsVdbem6I0XeAs5aXHxH139rL2RU1czHG5LL/re9bezmpOKx3pRJYQR3/Q6
N55Uvy4fg+6nQtS9aZ2tn1s076eW348pvbLfitoHhDJVHc7iQh14x8L4JyGqmmu5m2gIAkTzpvRi
FCbdGxXdrmOdzOs1uZujQavgqfprrSyjDF8fJoOQtTcqh9wKjlBGzG1KqvhAVl45yHqI7wRPZaWW
DS66yHNvkn5evpC9WltrrZ3sIGSt3JWbyrXIlTltvChRzvjeX7aMWvC59erwODLO3wY8Grt0IDCn
ZVV+6+dafiv3mIU+NyRTD5f6wQ+0nWuQuJeH/toXtOn3vg3avQs0Dlpkh93gJDcWQp/cR5m5dqoM
7ZKmhfstdy99xEi64/c+stlWLcRaOoxlImCGwaOC+PsxzxuV+PS8qysgvuSe3IiAdxfwpHBxqet0
d6xOl3JiT8kmztAxkwdDcUSp6bfzEK4kSSOEzXDlkiP76RxMnJxlPg4q+JoSrhZyfZ0X3SJkkN8G
apjfVunowBH3jZU36tnPDbumQ8DvUlsahrMi02qs5IFyg7Ryfit29dxTVogefJjNlGMLTyPDaeZl
It14wgyhWsgiVKZiKwyUlmRRN6GMKnA1r2QxsqMVL0j9sfR0/TbJzEdZ3UdotzYmHnLxmI8vQiPV
yxLC2ctWxVJvcNKc7jDKNh9EPp1P7aVme+zjtkRPiYPIeIxrdIVYj85fS0tREywsxbju8VV60X2c
Sf7z25rzt2UaFm7IJA0vl28rT5nwbTOBQHMFS38rldAzXhebpgjARc9i6Wd19FlP/VKsRAgTzQNC
I1tlwzSkjOyynKr5a6ql+U6Wxqw6MlRC8Um1tRcz14UWGEW3aLsNK0E8ez0IZwTKFGZLH6GC64Kp
ENZJvkX6oUY+S/Y+H+gYIdjpyp19PaJbSxHRLXizgKVFf5fgf3GFgPyxVQb3RdX5+NEbYB153m3V
JU9irs49eDZ1Qjq9aRP3ZWiMeEkgPrqSrY0d44kxJs+BBnq6MbHYGXrFfakhjW3yOh428ihd7wlH
tnF87Smp9zzFV/IjXaVTr1B6JQM4f5QfxyRy61zZyuKYjK8TvrNoWInyUQT+Wn6k15Ab0yacr9su
1Z9NWGNJ5J6a1CDjoaqQizGyOuGU7Zz6yiL3Emu2Dy7UfBjH1ERu6EfzoIBhuBwyTdPIIIrEvsWr
1bBgnYTdQxC23QNGS4QOU8ChfkARyRsMZPrx7dJDa/2nPjbSk+yP64nYGh1ES1ms5xPOWdz5XPKY
vs6sJZoi3tYzrG3TjvXNkMO3ZwIA1L5WeFpVRDJbww7ew7s27Ip3PJwycILB7DVgwradGheifx8/
Wbb44hlK/p74OvAXu/pk6Fa1blAmvCIaaZ/KSavwQPKcz7FSrWTXyiXPp/eqez+leMONasSbxKr7
+6n0uoX8PBuSYtrZ1ZtfAlVUqoHJmJJYRwGpcl1EtvsCcOAkuzax/tq5KhxE3db4UkR05G8o/L5a
Oqyj/v4NCWuo828oMuZU8jfUsIaeorz6Any32/hVYm5SNZl2gAOylY6wx5MsdnWSr/RQ1Z/MRnxv
nbzA+KmoJnq1I2mUbWA7kycxlPhZxSd9pY5qfQ0Yvt9XWiJ2yCajI6pE6cpBN+/TOHYvQKDNb644
ilSZPpqKYQIR8hhCOUdPnl9fC+KZRYvgQm/kb31WhVv0sjLk79K+vCIyh2XUvPdbsUXkGZths1my
DqB3VfUj7AhsoP0ms69TzVj7gxJdkTZylylx17Wsr1wdLBBE5/zKsIp10fRYRgQtRxhehPGLN7jn
E/R7wzFx1dJmez3HUa9MEyzoXKriABRPUY/nxq4OtXVddygSzA2yi2z1Or04kkBART8mQYUS2Cat
A+tkEt882fNGFsO0t48T5pKyJOtlDy0jf0TSx0GZOo+hvs/H9gUeR6GVbUJcb5ZSgB2m61OJ0P9D
FACYFBo4CymE7kziyfbc5IF0eniuL1Nn2Wq6+IzaBmzz7h21cd5hwF/ugtL0dwHSQVs3TPOHpCfJ
0Shq92706hIB6PZNRbVphYyjdo10Kg5obRpthkoRz7WqPQV10iOpg1HWmHsvVoyHSqw5yVVbVj0e
IMaIav8Y3LLGgIydB3fQyvsrQ2/sO2vemDq4Rau4G+PInhXF2hMQzCP8P7CWtZnUe31iWnHp3woR
bdSGJZusk4d1ISj8MWqzrSzKBjWqP5Cttw6Xbg5IKkcU2Q3kTfsurXxx43bK8tIBZRmmZvH49XIa
YTjVtpkg9cmDZEPbRsMqSUMfygUnknVakw+YXUfZXha7wrc3eVSChlDxxvEC68VlSXfsPUAAsijG
MVyjVKPuZNFJiqeGdNctZCr/AYb6RjSt9VKOAQQ2714bYvNE6gIJ/kD9BgxL3cZ1yZJG1slNFOXi
Cs4VtGX6qlNhbPypLvdNl7+CBYZ67vn6SlPd+L4fc+vW1L+0xBYgzmBXsUfGDMrr3FjURXKvmpG6
UskOrWXducEvX41R146yhJSidevlX2R3WRNZmrpn0vrzeeK0UEFFNMq6droOImkjXgM4VOdzsLgA
rl1Nr5Bf3GXtkZmOSf1r8wAUoff6cCn5/rkkx6oBlYtLW/dL6cdxcpD70VMeR86pf9B7ctXzAPij
5/nz5rZZcOcfjvOGAPRj0O+DfkxOMBuTk5X49202djvkWJLTpV7uneuqgYRZD7KB7pfqvGakX8iy
mLqvaQAwH3+Gk59ZxUnuyY2oRjRV9LTFQOzvBl9To+GnsulEu0INskPc40N5Ps3lDJ1QxrUWz9p9
8/nlRp6LSUG3+POP//r3/3wd/jv4KG6LdAyK/A/YircFelrirz9t7c8/ynP1/v2vPx3QjZ7tma5u
qCokUkuzaf/6dh/lAb21/5OrTejHQ+l9VWPdsj8P/gBfYV56dau6atQnC1z30wgBjX25WCMu5g03
up3AFAd68erPU+ZwnkZn84QamtmjR+jvkMi5dq53HS8Y4LWyi9y4WeUu8xq8b7VQot5jooJJQLoJ
4sS8rifLOG+ySbs2GVoP5Ia51qglmdeg8sutogXt4tJPNpBzw0CziJBMLiOCola+q3K3P1l5Npzk
nvFjb+6BckrONA7cacjS5OTr2r6J2uKujIDS+ub4U8nL1b0VeuPmf7/ylvf7lXdMw7ZN17MM19EN
1/31ykfWCI4viJz3GhvXk61nxXXfquk17hbzPuxtQX5jrqnW1ogzGbCNAemQefO9Oq49ZAMr4Z8U
kpurzFQtBG8GcedFTo2EAnWDb1vASdUuhNX3d7ls669VWre4z4TPFXD9m4hs+LOqP6dJ0z4ZkKbu
E7DcstZtm/ik+VAMZTHVSKoMhoJ4/nyMBfdgHaSihrzfWs9gLdLl5OTpUbbmRfLT+Yfyp/Mrhrrv
2xqipa/heur7DWIdojsRff7fL7Rn/MeFtjWV+9wxXQ3Kl2n+eqFbN3eZsAb5BxGRHr0Yrp+8wkHm
cVEtpCwg9qGWJ6/xpbkvkEUVeX449wtFC1MYHdFDaE71FWEd+LAJN1xmjy2mmXNl5874Ybnr++a8
6+jfe5WW/dFVzLuqoPT2aFYZ685tpremWYyCePiEQcxGzfR232am+2j52q1sz1jlEDHXS5icvn1d
I2+8FJ07vfkieRyIMT8yBvx2whT4wb3qGQANl0OKbulkDbed44RXbV+eZAmRwPH2e313i88zCnxd
mfuLzkD5EZiLsfLNSxcObcz8fKiumPVqYn6yK2JQHiHSIUjYR8O96leP46BpGLx1xJLcZv4tgfLJ
cdZja6mvKur/O8BC9rloj9F1Dof1wXAxCYoKK8MwlaP/6azz4bWBFoK8Nf7rl+FPyOHwa1GOdRSE
zW/Ff28/iuu37EP8z3zUj17//rXIQd9Punpr3n4prPMmasa79qMe7z9EmzZ/j75zz//fxj8+5Fke
x/Ljrz/fkL0iOoqnavS1+fN70zxao+Y839w/xvf5E743zz/hrz9vkhRN6OztHw76eBPNX38qnvkv
E7gxuhSG5hkG8hh//tF/yCZNNf5FWsh2LEdXdc10acoRLgv/+tNw5haH7DNPEDQ6m7eEgGMzNxn/
sjXLslBCBGLOse6ff1+A76+f8wX/59eRrqm/DovMNDzD8XTP0/gamsHH/fq01l3i5gOsvoMSzVTZ
keTtWB5gbqF/w2iF48ASEWaIl8mgr1rlIXHRIStabViFCWJeCPsfiU3Zy1wxU9TZkuZQNRnCQqaJ
842CHqCJlqppHvI6qA1w0vsQe99ja2zLmZhmdD54rbr5MgCigkYDuwV8yxJv9pU5cveGiE+azNAJ
CGYekqz4J8bg3xd6YTuHEvJRacHDZAEBqkRVkPUQg3OQe5eNYi4HnQAlq8yV5XjKTjbpAa/P80Eg
uZxDguDfBo20Z4Cc+oHp5PdNIDDb9Ws/WyWWY2C/TBEVSXSvJqEvL51lg9xEcxe5J88i98ZcQPvH
fhoZboJU9bdQIFWruFmwnKSP17xBKS871gw7Oytmsj/q+sGDmXc47zUFwS0nXI6If+NM4TR7v0W3
e5pwnMpQJFt4noKUcORsCv/KRLVxBWQBlXSILcfLJtY64AM2Kjkj/qozu6yzVqg+gq+19PJIMOwK
WNa0FteZbfUIa+nxNp+lbuI6uwUh8tUuZ2FSxHvWtpp+SoHso0FSfnYBAi3QGLzz+7hGPdN24VK6
+VEUeI7W+JfhK/SKvCEJ8C7ddMCglpo3TLvCxl8ZeDBYwdZZmUOln4JG104shdC0QiKUywYPYUNe
cKeGY7JXXOgVuggGJKY0sJjjN4O47Knz0mTFtzn1It+1jnmsY6PFqrpdx43+BZgKCZ2BaFGuqvqp
UihqdeOvWN8aJ0LJsyoBuqNR2j2MBT4ARJOvSNF669oS6MspVojZUs3dyQpn06ee2PWmsYPFk12b
ocdsK6u7rdEHnbnQEl5ExDLGrVkp28Fk1eryOlzoGcoAjm9egU5fAMwSWKIW1pWawm1y3OlZthFd
5+oBVMoQ4FnIDnZsu3u9VrYaP/00uqNx0uZv3YjwuVP0cTPrGci2ae5gR9kNCkfOKlSnJzuI621D
xGIxJvmEvzA/q7cjrgccIk9XvjpTE8wEdA037inG1rll1V3zzAsTtEgcG84GMOEvdX39WofJdYT1
HgLLYXZUdFCMGKFs9DxoDtAPG3SAVegucldWXjZ5COUesTy0HtBNsWaVZ83kk+NmPMqSzpTzQMyU
QMXkuCtbD1Dwg7dW1XcIPD3BsgsYoSAhwigcAlIF1sDDUhl4vQYa+OF2PERlqmySoMOTzRsOLQof
C4/cFmy6CKoxWoHa3h1uk1Bv4IK4OhOD7LP0sCcP1O0Kz156jY4mtbS0P++WjrmqtaTYqX6JVupX
uADdwWyH/qDPmz59My3+c65noHWLZ9aBGC3XomsQpEqxKpqrvBptXU0zuzWv1nrNkIACidIjllV2
4aq3NXhzRUAuq0qQ4fBmJe+ExOohteOvpBW7dWggpRzPG5bw3/dkHeuULYktC3doENDCd63VpNm7
DCuSXYmT/NosRUUSdrYf89DnDIC+y680ZcGbFuHScr6SbY+WgDsoUN64sLmZriJjAJ3gYZ2tz7QC
XmM15FpUpAZu7GWVhvpSbYoU7nShL8mTMjaoTGwORo7PUaNW9t72N2aEbjkIN/XQxEaGC26/QXoS
d8tqm7YeUXkFWCg24k/GNNqHCtQsTgT5o+1z0aOuahYZRI+l6iO7rIwq5OuCOK/dGN6qj+bMxGh4
cIqQgAjyK9FhvGNFyntudN4eez00Pa0dissLdN3yg53NsuZyt53Fx8W8kXvEuBaGGylQ9RQ13HrZ
ACi4Rzl7nKWi5R5iG/eN2pYbf1aZjmapc9uKeF15s/S0384vr9Qn4ubHEGShMOF31fQHhbjPwcxN
gjPIbqLWZoy4putfdSJmiEr45saYxJ2Tdv6h6oWxa+HtiVdLfASaIQ5VhoU51DLeos6SwComVR65
90ELwe66NrAPAAiyZwpQDyIn9F/ZO7FTyF8+nqB+3K6dLMaIodejHeC5TT3uq3x0kc0GA7hgOET0
d1TmhNGLnt73Fe4Vv/12Wewi1UHZBO7YCLXpfBlQP1yiFz3t5EWRG2W+HNZgX6X6+KXPNXRjYts4
mASc11apx4ti8tSDnkXOIq5CBCS5O5L5BgUis5rGCYUi3WvXxDviRah03mG6Hhyj2NmImokmbw9u
XoMmKBJ09pEabOGCrlsPZxNfQ1skss0WM1Tg5Q7PyJyExCyuHKzoMM5pSlZmD2rDANFmZUB6g8xA
OTjtDkewFZp0XPB5gxQBA1iRq+idWClQIiB3XrkPQcOiGlccMrgMcRL5u9TmXVCiIVPOSuUY7/28
kXViau9UQjnAURjs5IYw6vc9WVTnIS+LFPgEgQPHoUCWittsJ5/+QNUYDeSu3LC+9VB7cCxIaM1V
HMQuOQRkGu3B7w9y02gtxpTCP49ByCKdbDibixyvlYXQuxultKd1Y6qf5efK8fbyNS7FyVeVbW5n
GwQlmBCiuuU37t5PSnSrumrEusdNX4SFEncHA/4gN2jQmjOsGK4CmPgrzakgAjfWt4z5F7gB3Jsh
+K5wExt2ev6o+HaiLvP5zgxRFCng705L+Wx6IoQki0EMqsQsB9Bn4Bns/QpICAKouG9u9D54TQGM
xRwYuVW/AazGwFwZybEtRLIdZhMDrK7yQwbSEg7fvGvOG9lyadaynWhbA7fDv9tkV9kh9s1y73Sf
jVTlCvSxtUN1dilLOAOUh7hN0bafG2XxvGfYyd7oGdorO0Djfm4tkqCYHb85hHVp0R3jqsA/07FQ
op2WgMKGgxmn6lXcOdOV1Xr7rlTcbeBk4zqq848oQ+VEA0t8wLpi2miedzdCsD2ks5q83IvnvTyq
Ec6Su7Ly0uef6hwx9Cj5Bcny0lnuZblT72DewNvmM+Tmt+NlnT3hdif3WiLcOAPABZaPXllmEcG8
+SlEOCtHlm3Q5wk7HksDA3o7FJvKV1NiGgXD4o9X6KUo97oJv2hydrxcZVm+Zi/FDIYzkZDxQIQq
WuSaCnh1fuXo88sHIjA0JVnu5+fIMt1Vl4keVTENlwS5QSAdORjWzHDuK4IiBuq6cjPAJVmNvJGX
cBuRcNewUoNHCkLJY4iGW9VipoFPi9hFXeJvR6TYWnxHZ+8/G6j4BKmf3QFTSTBNs5Pg700/9YrI
9Ktr6f8ne7GKV/F6mBxGn7W0JCCGjwLR/BqSmzZTxfcW+NBTfZS1rFqgKMhd6WughdAIkMPkmRmN
gcf1chZdWHhjOkOXIpsQIp1fsRYgAFkzrp9P/nPN5ZS/mSYMQkdVw0Hy8m9/CflpshiO8EjPLedd
+ennLyJPKMsRxOJxef768jtcTqXGebXUSQznR4RwGCDmn385v9yTdeevfWmWe5ffeun4T3VFdowd
AkTdhoXQfvLHUbAejQJzqdurai1KY9qp/fg45OawxDZUXw1adQ2dHaXiHqReN+XPceR2q8Irn5MS
fQeL+A5JZ9Xcar5zK5Kh/MRS+BtT9LfGQUp2CvV4ZiHkm0Knu4bEGmaPhGEiET7BrlAxvUv8g+2B
AA5bQFi+ZaxAWIxo4HkNGf7m0Sgi3jTg8JAQQUrA7rpHRG77VVupL3ZhTgsQsGQ8nWOAiwgC2DXW
rHArkvlnmoDCxh4zT5AuvGCcTUO8fV0xP8WCOMY2uWnEKhZ5uOzqMoV53Xz4SEHy+EJPgXf2qjdD
tLbtT26MVKlTxjgVYSpp1vWGONJnQ8HAtoN+jlS9XmFnMaE1uXda+5DxuOyQ5DhI5fpUmMcCrwWG
vug1dJGuDcP3fvySev42NuaIWEweNkDDGG0EkINGuDcrFqSA8g+BYWyNpkTSI2j4V8FNBc7ybvvp
qlQ9a4srJNL0NhqYNSu3tm5eFMd+txSAsnMAIxt5t3Look3G+wQJSgPuWg2vVpTozpipvQ5T40vi
p1jdWslzl31RUTxqmXLdjG36ltXMdSvc0w0kN6txthSKkClir16mME9n1na5DOzPk+eqKzP3xL5I
0m6hpmaA/sUgkKpttkNd8Z+d7czgXi9xfyUF7zZv6iQgQNfBs0Ae+JgoKDoQOGlW8Nf46Vq3VUxY
pUNGvLlG7C8qEYLWDPct5p4/xLypl6aJm4IaRogsaE8+yG1mJMppspmA4gUIjsrWtkPjH3oVwWiQ
HMauD7QHt0cj0UiLfZhV5n1kug9umV4jsMHqfZZ6bLTgphXxtgFXt5p0Ze0RzoDq7Keo1Hpbpa/K
NWHuqxzFindgklf8YQeXzFiBHuZPGDHAQRsXyylkmIyYWy2qYhUX8bSdZf0sRIa9qFYxkG3qg+rE
V2o3jjdguZJ9hohhWZmLQXC/appfLMF5Q6OoVlqRirXZ4w3ntpOxGXSnIUvS3+oxXM7ArA6iab4g
n8d7WXWGfV++KEAWJqfDD8Mo0f0xXQhXgcmcqLFOcI5gfXZhtdC9JD6aOgSOqnPuZwm4EQ5Pqvnb
3Eo+VYb1xRIWvFlV/VSK4qVkiFqOXYJbE1JFy36Y6q0+9d1JBSwuzBGxKVaRpl7U9Mp4HZBV8evh
Gn0NEi3Nsk+0O7toxe2Yf5u9dYtR2EdG1oWK8OvReXSuKtVL7uuy2KOfbxLAUt4nTXuGz7xJw3Dn
gaVFp8UVywzlOKx7UFscE4GAeifefVK6xJS9B8upwBwc21iYW9MsikVlQ9+OWvQ/CiWFcI5SWZBb
B/R0sAny3HWvlHCzOh80AYqTvd9+MMmNofMZ/cpncAJYLuAkxWdBqkx4h8wNh01hxdeVr0E1C5LP
RQKg2/fAC+E1vzQKRj6nYhLaEPfRIfJuktB/yXwYyTUKC6gw7OA2P5SO4h/gT2/A+HvrpjKPiepU
d8pgGsBo+mSDets7gr0CclRdLtUxwyOrYY1rDqyiG6RS4/426Ax706KgX0BpazHlRAq7Wbm6+h4B
prVGRJH0PnqbkK430YtDJAKQuOD+2uTo/vh6/WwgMYby55hvxo4LrT93XfqtjARall7t7NCsyi2F
27ecqWj8pg5MOZzcVw9hkskuHrUQdoIo0Fwo4LUXU5huY3OYExVG9pDZiHd73srVtPY2da4EApZb
UaT33ajlqLbY5roPmnTdlDOrCo29Mi4bZKGnElrkWxv0n+GdzdrmTw04F+JXQJ5E+uBF3ZMy8hbP
AJIOAgSjMtzkuv0Fe5AmZahBSeLgdbaxrnIiG07vrgb1Wx+W6gork2+ulu+SsENuy3PQlpq4/aIS
8WZRgtaYLxB6K8kmDZCUGzx0SxNklhQtw+IlKXOkj3N95TE/Wg1t9KXs125awB5vu22fkKtp4d8g
nBOBCsddeYs97Sk1VHdtzED8MgIzgovY+5ij1BFHn8CQ5MDUTCwGRfelFQ3ybF7Jc4HzcBRqAgha
sNI/d3C1lz6cXxAZy3JWwrdbxLEFGBYVP1Z1HF3Ayku7wQ3EyyDPTEr4alqnKfOvB4RNVyGE5K3p
t6+mkRwKVsObureOrW3b11oenmoVOanAM7tNkrrXxJtdIJE4KwYBaMOW8PAiGsu7KtV2vIWrtdcg
je7gK6HH00sRxiV44lmH0dZhIzJpXPSopy2iPrmzSb0sxEiMJERYVzeBSfIfESJ9hsM9MGfUP/QC
7ClhKDS5+tk3jqHwGUL1UbyVYfyEtcJb40XVYfDbeqlBDNyzXL0e/RxFzyC8MTrtZIZavkX3Lsu1
W4Tjm1XuxSiRKcN68tCfC4A570eTwTj0q03bGU9NhYxVG/JeJoBwbyrGE5h9E52aUr0rg7zdAns3
CPMo93BppnXWzsLSJVIaTYb8TwFLdyCzroeeup0acYshCaxvIE5DO11FanY7FCrBav5lmePsR9j/
Sx9/+bXmIMUESwP/dCzrTcguPvQHP01umPlhNOQ4T2VSH7E0uHWiShyLzvxi5iFiALiumVG0JFek
r/8vd+fVHCnyfulPxC/w5raAsip5f0Oo1RIeEpOQ8On3Yf52TWzE3u7FVMz0dM9IJSrzNec8R8FG
Ulnhx66sSwy4enPMx+TbyNSzXHkfYY1gfEn6lmBelK+YhesoQJQoJ/PRcKyzkxa3q7eicbXGWM88
GYuB7D48RFu8zp+qndu907E7zYppx/B3wjDgf8E1yBmiUgJawXCnL/1GiCcY0CIRF5cR6uH0h56D
Kb6dyuCt15pHECATqLV82UC1mE7OQCUOc+NV+B1yyic0A3FpWnsh50e6XC5qPnU9aGZhE+oyEwG0
U3aqh6axPNPsPbXmUN7MiOnnKmdKhrLGtYNrtrUha/3o0HXiY5oiA5XUdbHEgwGF8KKN00402Ls2
I4/RCxnqnlnu1rUTD8GEjqj3oaulMHnXVGws3M0/FmVdUlLdevR82rvmMYEb6L2A2C9t2JY4R6sF
eW8eeHcLmqexDT45jkjXppjfi9EIYiIdDUxu5aXX9TNr6yHOjVRx0zYQT6qcDcwcexsDvDWXR2Ev
6t6z9DrWNaOPmIETp5ELsmKZTB4xDRd7YoVM6I7pFmZKKi2sIUR3EkhipMvmuy3svwQJLLvKk9o+
pbTazZWu7mY1x+X83FASgigTbuxW8iRmTBPwQtajxdHAgRjoD+AQb7KyM++wMJxcVrB+NQcxZRLM
oKnswVnoYe0Mt6Wd9fReiriNiQFl4AH70nTE2NOYYz+3+9Ns9MXBcvt/y0M+eCpyK6ATo5m7+5bN
DXfHH+nWgGArTmUAR6h0h+SmaMmqc7Hu5sO1aIx9zf1KGZkcnVo8Wu6TFxjGc9IbRJTOwz7wwWlb
YOC67mOYGJzLEXGqSXEfeNZDjaxKWEPEAO/B8MlaaDsgvcqA2qWGIIn0dn1s2cqH7MmxsfGOLxlk
IwM2yq4QEhH8ZUIBt3M8nWGyepQuijetJYPDU2dPQiXDMnw/sugMR119O41PSKhPdkcl+SUtAbYE
P/PVJxolXBMzRsWYb2II1j7a8ClTNnPwvMfIw+q4W9iL5eaulgony8JtA6vyeSEpN/SI+bMaz4jq
2sO4Z/hDRMIdKP3OZGz3Y2b1uO+cREVjKc/5EmAfhffVe4x8ywzIopGQJ1F4AtBbUMR0OfC+ZLFn
t3itXP7PVeuIMBgK7gbrTgfPS9VVxiJHV15uKN8il5+Ssz+E8wMBsnQ/+rGQHHh+nLS2x4dJYuwb
n0sZPNiAelW3MmMw+izE4dsPwPKtRX0tTc13ZwZvU433Xff0HbYIYlsIrSZ7jmQeQ84xgzQy+jZN
cQM1ZmAAVPvBqey17bs0d6lT3CVi880d5qGezu1lyvM/Tu65u6mHdOSYr3Mx/2Kz3xeOckgfmn7s
BUlmuf0AXXHiZ0bbZsPMJSRsPwctyVvcH0sdvJWrcRDe9ANh6sXMwE9vXsFp+ErKbDmlAcVyE7iP
+kCQgqaeS1B1bqWNZ2TLh6Z1lggxvFMSHOb4fCCJbwJjaqlrm85AvAl3VN4XSsUa3nUaxKsAnJLD
8XrF4ETKctoaN1I3BSvKTl1G+5bVUBrhRyAWda1fdFjuksjwHT8yK1qq5Y7ehUkQnlQidkZO4YBx
DaLH1xWi/i1dCvT3CRgpb5nASE20gg0pffxmb/ubSYiuw8rgMTV5tF37hVPib8fybC9q62BMaccH
A3zJGHBqJ2B1uZ/Tm0mbuERTPyrYrENIYrUQOBPM/u7VTfVpH8Gd8h/59MyOKOlSMMkuPgu9Kv+r
rxkBfLXzQerSgFKY1PgBJwS2sR5+6sQzOXgkCCnW1STde8xHVlwcBsPEoW9/MdygQcyWYwYN32hG
M+wm8EXJ9gXoU3M0MhRGfROWnfYu001X5nm31Ahv1mg99eZ0D67pwTfyO/DzIDYLItmKev62AL93
gAF6GvlOWjDH8uwl9QDdCez4oFL9c7bgkSNQiw45S+8DszUOwNSp+7ItlKiSQNaDGsIqeYi7gVNt
McwQWT2TUrh8eEatnUTaiPKIK9LWR1Aw5CaAl2NvurGv9aWVuC1t46ZkwpA7IDIqb/6yuuHDB45Z
r65iR0aoRDWjiTa+MtP4SGEsYk0k26BZuJ1HO8wnY7hFqkuCFYsS5V5N4LsXkXMr2+AskFOsrPsv
zIJKwrxIZaoGvbud0OvYkjyjxUmu/XyufJd72DT/wBDqd6WcJLkMjPJKbuRFgGcZdSgSZfkLE5PF
JLSlxMM3NlhZGmcwv8kqQWNN7wDtbzSYJGJ1qbS23UvnUbXai5x/g4ypt2u8zA6ESfDIn5rz4nku
t5w11dR83jGp6BbZE+08yQngpfz/+wrbP8uvUya8W0fA3AWba9w0sKg81KlUmzaVA2Il1YqcgDFO
EJ3I2Nof7jNSWwFz2RwPeGtgeaVS/2NgvzuQ9tGFArEkpcUus/w27tiZG5SjfaBftx6VWHECPRKS
7FwMejvIg29SYp9xdWNfwImHAOFQfrsdsSL+fY7rKNbmKpJBKmJjDV7Kof8d6/Z305Q4xLxNTWvs
6FQSfsYAWl4zQNKRCZqmBG1tOxDU8izYycFZrl7+bVf1vVOvzqlbiW+pqTun1Vp2Zkfw9kBOGVmf
O+VCV5zwBhqvNbGjilaAw3htImPMvrUpzfddecTrS4JILZ65NK+WWB88ohDCOra2n5NRFkE4Txbf
Y8UbOHXkRa4pT4sOpEjzcjMmrofaLHi0ZgO5VBXsSbGILPckChc3iuU9ZQygd74NmWIzpACNRxl1
zzxu3jlzee85rE+RWWDJf3aX4jmf1kel8ocUm3M+ittxqPd9f+uU5kfLt5BMJER33yKj2Zi1+8FZ
eby0G5XDam9Wb781pqsk/ycgBIhC/s4qMfYl1ssKFwyuA6moRfdbZB6eF7qEqcap4WgvPpmdwtGv
E6EIBLaSpknYeB46nftpr9ODyU/LSjDwUQ5m9pO/rs8drIqj8cFSwaooEOlKQ6+Y6v24wZqIYAVm
DRhxXIMYo/Dn6m0w9I4RAj5To/7Fhv1pSfmnaf7MQ0JSBguOWk9eWCM9dBogQrf5Nfliq1X8pln5
VDntM+yMFdx/gDa78f4EPM+HoZQfRIAjic85kopugX01tl9V0Z/63ntqiJrw7YpBgTrZSxNBH3py
nAJPgf7mweUB477PFKvijTThq5XJ8tT/ln75EKSvMwRGc9BusrE4Ifz8Fjpbpd7TLnBu9khGvFCH
LL7vp64GJxaIyDS6N8wxYs0/ynH4qdNbMMNImYQgTHT0r8QVAwLJ7hIDwYJmXb3J+XUMcD6pvQ2r
TCgPGB5CdmhMkai0M0KovPycjG+WDeU6fe9VijkX/Rs8Bg5BHQVa/rjmh/+vdXgGql39/6bDuyDn
k9/l8t91eP/+h/5dh+cb/yJ5xzCdwHMd13T+U4XnB/9C+OahqbO44W3HQrD9Hyq84F8GCkADpbbl
uv8mnfsPFZ77LztAzBE4BvpJ3XDc/xcVnmX+T4pZ1k+mDu3Ed1AIBq5hmnyz/10UbrlW1vsrUtdZ
xUVTdVw3nTAiFtvaqRXJFXTV2fFWpCCejdcdafAKCemoq4dcq84FIWsneC1QCfsi2RMcNdKktixc
R6Z17twD/rZqOxpFDUFAUcaUxVOpjU48K9Rb6HBQ+qEfm4M8Oc3d/NOb+9yQK7LH/5RG/h+k70wu
/vfvk3cK47Nuol40dPN/0RoqjnUOOd89Jf1qhBQBhK6U9fG/MuzRVBDZGiAXC7Zw+3Rb16UtWHFm
mBEApOrIqu+1SSz2QbrAbejUEImK/IIye5e5cAICqAsccC/u6MHEle1To+l/WCXa9/+8VHUGnDFQ
epyA5bJd+h9zJqCu3lee4Ipo8LLX7lS3e2R28wVQ12lBTQHVve5Yd5CAqJPCcQmGcguMsb9KS3RE
tZOHxtf77GsZ9NLtJSAoHDID3dCmetlehm1JvpStd1q1h//65cADzokMp0GnxrYnMOlBN7nMPy8Z
IqswQVgaltum+Z+XaZP+WElC+HJr7MGh5nAS3bpA9Wd9tEcBIHRisxcuNqQt5KZALpfuvdXzIC42
xVMmec+QkCQRsjr9LLQ0Zcsf3BKux1ZLSR8jEL6rMHWq9duwWUGP7UNVqvK8zmg+8rp6dDepimjr
5AyLQMTkn1dw+PnHddQRa/znyz+/pglCDu0FfGHdZIfcGu7V9hsGHr8hnenhkQVE2AnQ3VRWjtBh
6WPP4DeTJ7ekdDxsGWVgn0FFO2hs+LtlXYmtfyu1btqjdVDkXyQjI2xiDKruKFJ0CSy6Mta0wTKd
wUVTcGoKNV2eM1Kz1mCXjN2XWVK26h2KtWyT2SyW8UDfwOBDN/fk3UicqVygZjaReb29CJeWBplT
fpk0BwFrO6h9KeTrP7/0z0uaKv5lvWp7LAgPq866a1dJqZ3/eRH+r8HkPKpYDO1S+xMZ5SayuXEd
HqpOVx4YyNU5Y9DqI3t2sNlRn5v9eskttDBTZ136tr+p2MmHbm5++u4HDSqjXiI+dsumDtJ0vg2R
gy9oLe211RA9iNktTiNTE5oPRvmC3JxmLdiPX+ZNHpES3hS2k29slxuJkUW9hzTDo4r0ZaTqPjEh
yi7Q1oi/CvJntIRWWDkVRda9rI2cIKXyWsk6P3RBGmWq849mwOScz8bR2wxJWqVmpMD0CygDtCAq
1bgcNHzXla71IaorK9T6ZT41RIXa0tjD3CM4kenKQW76M6vnM6Sw7eyMzmzCFhYe0pUWpgBpaJkG
KNdt3/jzAAZSaZ7pEoB3O1LFWYfkDtbtYSR964xuZ9MKYD0gywvlVbf3ZWHv7UARgjlcyq7NI1OM
r30+frlrpZ2VJIUGHlHiq7AhaeIiZyb4Wd49pWKZLixlxQSbV5ubFwDyfiSEvoHDaBdc9A127cdO
Ogc0xbjA5szam6zfvM5haZFmfZhpFvNX3iKe4uCAbHwzonXNazMitVFltZ6m9LtdkDd320sVPHJw
LCd4lIwmqnYIE51DkQsT0UFNqds53WFV9cPgMfkCBU/RB5ckrhs4h2iqBkip4diSJ1P6wMZHpZzQ
MUgxt0R1pw1I0VrKklOQvmw7wbMqm4s70t2k5HIvSOPKRKOvmH6KVqciSou9bxYYJeeMvVjwnnn0
sLg593pavaLnYI84kza3JB16X9TSi5MlZ0R1jFYL92scCM6TwprOWaeZTIPL55mZv99ZL41ZndfF
1/Aid+BbSRmsScVdvCc7bT4xpXaxSKN/HvOlas5VTp6Oi2oTNa8bd1W6AotnBN033hx56cAj3Lvv
mrvyVZpTXHj2yPMgSSbegn5khlgGKqtpugPYY/M1ISP5yDnx6Fmvg9Gn0QQ/fR+0As3OymKm9Pm9
9JKrCc+YLyYWjZ7Fo8kMVKMjC3p5LOjp0P3pXrR20rklD5SJmGEw2tfpAbcxuBfNTukcc9GtkI9B
hWgWovmA9K9+MY+d10OukjxejfVYKVuBaNKvdWZ92IegKCAt5OLHXTIyYjQjSofCjXrVnQKjwSbL
0IpNGCl2oxSEuk7E5PEnLCAiMIC0LLZy+GlJCZ3V7Ptk1+pDbAE42vtoXXYJruUDnvs/qgD+opXJ
A9ICudNTPYmYa9wJL71YWwKjWQb7wgVFvQl/wPU1RxKMj9vwaBTLsajrFj8iUR8M76M2795Mg2GH
ExCOZS3wgnPKl2zqGXVkI3sE2jhNgW+utYK0MCK2TjBrj0WKFIwGOvYZvOyaTBrHNlmvCuEyYw3S
SOikBou63BLg6lYt4Dxaq0My5sS0BzS+VYCYZ+PDTGvNl7FoL17eko3caNqDy2aUuZ9729bm2cQI
62sYy93vBDhRxMnihINpR+izmFmMyAS8KV+OHgtuWQKPrhxzCD0cPhItUEjwykeuU5nNj4oP885t
aR8zP7kHr9g9uaK62mwRRnJYwt5HM9tb2n47yvb0LnfKdOsX4t5Zab25TMLJiptJSTQd9kV9f7+2
cHpb5BLrpJOWnl5XAYzeMzb6NVJCva9Ad4n2IqdPZ3Re84rEldQGfuvkPJaGXWqRPoKDEgx22rRn
IsM8EfAffTpuOxamLugxdii2HsBFZ3R+01Gxwc+Ch0dU3Tjfzan/0TUDaborG9aFOUg7Izvz3quA
rA+70fpYDlDWzMVfQ8/33gsTY1wiZwMhvGvc47Ay7+tsPtht8p7l8CCFmJ/JOIDbPdm/FWvKdsmH
m5LMsyKgIqOmkdHSQvytDGZTRMu7p0LUeKl/tXK02f/Abh2Tw+g7BvnhVtw0dUdHaLdf7WAB8Blx
H+RINInlJgAJz2l3wCRHUo9GCSwTNGFpOt54Actk8WybhJi5or4xVHf1Td6YvOiCcB1O/mwcDUXs
50AM1efCDGT2l1e/rRGMSzse5aYlGXhOnTWaXOFdmPafjaD6O/gixPXfvNsOo0KBDsW12+tYGWgM
tKGJV2BiZ2D/CwGhmfuFwhUKtbemsBixxpiYQ/qyU5C3lxvhkQZN+ad2smCI5PCiib6+ejC/RvmO
7/+PH/hZ6FO7FwOYIP2pBdpZOngrAgYmNpLYqqrJJTcJbYN4XTPieYHcQJ2XFkcQzJFamMYxm/uz
TivqrzJD32Dtuy2VO7UfvJWlB1N2QjZgsMPQZHqugrs0aY7tio1OQrCsEhJWvGbyQ1TQP4phT5e6
D6vy3Ug25lXDCuq7Zb9vx94PxyyAZiY/VeVTS5XvSyWYqxSw0wdWarZ1mjTkTXzJUemCTkzr4d5o
SWxC4+lElQ/qUhe6PCQw0mTSIbsxcwoHlgdeBZTF7Nu3cWF9DM8nBW/ObK8/TA3RIIXsXkxTvSoF
vlYkbMsqEyfA9Gd0NW/vrXV/DNSraDx2MrZ/tJbkkJMA0RQyC0tSvLz+NEo+wbnVwOYmv8Ua0FBZ
JYjGedvHUegzroR5jrW0iGcD4o0aRiI/0mPKT3nf+FWzh2gfpR1yJLSkoeMMF2utXrtO3HqWTcin
Sf6QkTKTn/Ibm0Uoc1MTFL29hoAhf1r5NQ/mC/fNwWKJHbmO/BUmYZur4nnN8Q4M69qfqDl/2cjN
+7RuLtZMBIrmBlfwWRetfFgpsx8HyjGwU27U5CvB4/kjdh7m9johhpnzvTYfgkVulCeUQZNJJDyF
aeqIx4xRO8k8L3WCyAWB7Ek3gYxCHHjrdNDNhGvt3NRfT00xMVRl0p2NUOWkvqKLIu6YULTTZKwX
7n3xkBAzzSQvLYsbV1h/ZgNli2uRfoMkBzBrfk3wtrA5cO/N0Z7jeWZ5Z3QorDLqJ53k0V2XnoBX
dGgsAsYznkbj1JVsEIVUO6TjOMCNYgtwxKWT5Sez7AJgTJ0RJj5qUUtnGpunUwzZBqVPSpi10ikk
iQB46eAxW848n3rjfi6px3u+Z4c9yibSvWXSy/S7dS6aMP8CvYKWvHVVziTPTBvZ0eXZwRsCi21R
rJQF4mUtjFhkw7vXpneq4Nlvk11H9EqMceYRlB2ZdS1n4YhJhsCB4NO2SB0csIKtM5uhNiDLt7pr
VPdq1mm6mxyNLWzqcJIzGuDG/CFoEM9DGWEgDQ6SSV7DhjUMdOCMTaAR/6z3YCcW/6AFfb1fPThz
fW8/l932lnIWuqzhhkQsu0Cxc2uGgECPWoZa44KNtpghE/oRyaG/9SXqHSWR2Jq5SXzspGLLMO9I
uaZsK41Lx+i6cpnG9v53ks4PXgGq0a04JezKrOKy/IZwgb8sdz4Ai/PkZHVJYbXgX0MtD4gKZWII
aRfLFvSh1CLRWCCmqWy33dOb7bTUnm45HNlGM380/MjPx9uqYfUDCC7U1K9c8o85BxufmsZr0DMD
WYazzOZvoDHipC1HXLks6WcnIQEjDeOxyIl3A86+g8yMvGGuvuWQ3QR18N0meNMkLWJbtWnUYqad
yZFnrYMDjeMP8+TFk8XJYJhdDcszjPqW4FtwnsPJQk8R17XbH/qq/XYShx2zu9xrrm4xAQCdPGgo
LRyr2xsrQVZqdQD1KkIvzTwSCVPiXub2rk/8DMdIfoK4yVhZnxAeB6D+GVqRJlhSwns1zhvLKfO4
XMsDrOnxMCmiEdwA97mbvjQWk/QiaOOhLB9FI35IIPsx6UVsxIuxvre95XNC97wbCo8P/fxZSf8p
JzJnInPULDCv9VUPUrEl3GlD0FLB6zO67kZ5OqoM7b0CfTPYNA4VaZt23z3xH6ZsgukSD375rrN2
EOWAVUBhdNF9iryxLbP9OBKZ0o5MkucGPMRyNhbNjPkYI4TjrNLTG7fEtdwkCHYGMyV30lVhMQvC
DKqWLROWr6Igmlq3WNMjIwttTncMe9yy1QLXMyVrXafCdgIx7UyXnB1UqADHV/Gso4Tdu7WJggr8
uswkNWCy3m5/1acqyFk2KHSOWSPK/eh8MEHkcVV5OC6g3CQFySLXExiFd7Ry3K9ae6l8nEKQmypR
sZhVbUnFwMeBskCSEZPLSNQeH//tjSyF+ebfTGLlzQCMxBidDtxM8DKVQFucgUU1o8edFpiM4Fny
JEx7YSeLczDrHf+J4LdiMC7yvciqH41ZQKecYocDDKSy7dw7ekAozEQQkgseGIOhfqK2fy1a7+A7
yUtgIR1Wgf/cUESGVp8IwrqSB63jIlMJojvaIgSU1V23+n/hEenh+hhMSLoKokCWlnJjJs1LJ+6D
KnRIdjmRhMhk7WA3HnUTLeXA4JHL8Ts38iRC00zAjtdJ+n+TXn5LOFRKHROX9y2ZMdKU5AMTZJuE
m7WTuVtHRy7QTajOdVhoWPnexm/I2jRLD8kQxMKqdcR7gj0A3zBqZqCkfCLTaSD7ShSXLMFFvJCu
s4M/+tYVryK1XwmExfwRdDdi1r7neeCOHT/zbI2Qsx3bcbr2jh2Wy5UzZMLN7CD12Ok5mXzpnUB6
p2o2nckU8NvmoymT214hDtfmfVL61if56iQvruUy/1JaZFr36BQS6LaD3ga3EoFTWJO70idBSUM+
E1z6ed0vFm8gVf6LMvCb2SvUWS5Kbj3EBy4/uz6F7TJyiK4JJ11OJ4CvhWVBuyDtSH6pq6bbJlge
uzFJj1WZlOca+SAk3LPsh+MQtDegJHkc20kdA2N9sTr1lAz53egjLcvc7EcAH3fxxLDkcx5JHHi1
M/uhGELLka+tY98NOuIDRAaKmsJT1cX2yicwawDCqPoRGzzWfVQSqRE3NbEoSepdAkXXuoY1sVoY
a5KPhO4GJiajKnVxGjKssvHH6Ge6Fr3hpK1PspVHuDl3+vZZs9qfrm/eiAwew1XRcU3j99pqLHcM
k4g/070f5SBYKY/PfWO+JMaT5pK9Zrfa7zAuVz/12Y5r0g55elQEP4ybt1ffwCVJsEdwORns9Hrt
C4o+aXtA2/hkWH8o2EKYfjXLxfS9c/PTInOPJhqG50hu4CA3kdGvOZW3W3gboHGCtK3gPqHjzFtx
h2v0lz3qU7t9z9o8vrgtPm5gQb7PMswg4AQtussRTRY770l7BoJyNQMYQxkMDHv8a9jqVPEukm58
VWlunqxCnIB+oHHpfbKCm4D8HF2lIX3wnkjEeQ+FAilRdaYDqZRDFv1KIuWSM0Is/BUZ1sXqkJc5
xhKb+Tgx1R+1U6oFTzm9gtXp3NLFq5YgasJ1SC4O9s0ea3fo1os8YTDBNzZsiKtSvyP6MJy82t0l
dhs5IyINH4maMtlDVpTMfkmkj6p7/r0c8Q+sbEEXQpMAzHUH9J9n4LbZMTdhXyl9uCRbGDYlNiPM
df7GhLruEA/FfgutV8z05m7t94wICqpXnZ7udra713JvCOwKxmiYez23X0F0GqRoARZQCNK7MkCN
ra1/KqG0eOEx2uVTg9eaVmLvTwgrc0K1grV8G4rej7ThsYNMGLl1Vj0p/cxB5MYV5rR/pk8AWNvP
dqxfgp69fLa0f21q3VB7qNzsagjSZpamz6NsnNSNn/V/xywNQju3jUO7oB7EYuZdE4p8aq31S9WB
OiVFRXrvyoPQ+ct9vdrrJZjTSKvN4ioEKvo+hSW3cIdwgrKOvUPWR4sB8GGHxs07oEPL48oi+ThZ
jeXYH6tajbf5SlDgali7TKJ28kcdP4p9NVHcHozq1wJMEQUjcTfVwqCSzLWS75ul9IC8TwpVUE8z
bgYVRQhs+2zqQP7hLrtYxXOBvLu4X7QgoQNRz3OGv7c1iEJlOh4n7D8IV0U+2zX8OTHPRGAnDX6O
CWN8gaa79p2nwKyzS06gWVYUZzE2y4UqmeNrkfZh8Po/ea3+CsYyZw9puSeq+6oxCkwzk9gDXXUO
MC9IfC+IdYMVOHh+8tr41q2Xyj+K2c+la9clZC827OE57iDJczmak+S4Bwzr90Nx7aiRXNyKZybx
X0W5YBwx2V3TOK43REr8FGRLx4nFVMr06QhsTNGhJqqHATw/OWPM5xhf78vCQCPE0zuqSjzOwMcR
FFgnXMfzra5lr0mj5WdfqK8RCelN3/jUvakQgAoctG9jsrM0XSeXawExsw0rCeDW2cGP5hATeENc
e08VZ0Fy2xHKBU7NazbSXcCn1lNHiYQZnn2ASMiUYVHYyyNhnNqUEU6rC/mQN3qs9+aJa6KLHP2U
NbZzavrfPtXmG354f+euEIeiXVlmBBo7O+3G06cc3di7xU6E1Tklvqd1K0h052U2rZZU4tvGMiOb
xnkf1Acd8zbmgXIinYFVk58N4qymnk/oXedX45kEjg2O7d4wmh32lo/qANHMX08uj+lSPIolu46r
+05w8w73y3upKefQzfxEPXrQYFTjwc1/urG2H4QpX2iXk3Pi/04rC0rYaztH5B0FMAFnJNOcU8Jl
4iWH8a+tEplxes/oaD5wFO4cbfSfmklL9s7qPxPWmZGM0s4Pw5z/5GUDNhaXT4A+5ziX7eucZwy8
+EgawfDVlJZ/2LaFUT4rYNR68J5vGv2xGe8SRcZCNXL9WUv6niZ0HHppP6xg31iyZGA2HNMGkZG/
CbYE+3R5S9fyMqYMUVfhfUjDehzQCGcwLantliT+hy9HBSF9asO0QcGFyf2hsPSZHoiwNMObjqaP
oHuab7yROWYF8jmETGgjxMbgXZZZ3JtLRpxytiEwgGKmfuzj3g/zdi3jykv8yKjBZpSI1MYujfpq
vp3Nlc9kd+ucNRuPb5F0REaN9Jym592Ia8la4nFAnhh4jMDdrZvMShUh7rURcHjoYLLhx9b4OpGt
79upSCJXt689wi1EnOt3PbTIn/zsaCUkGATduz1biJET5is1ClagnJyJQ3a0pXvvzEvLcgnOqWkU
Los8A9JiSVWeISryLRTFiN+9HguUnvwmLeRuj52dIe2FeV15m6z1N81VRlx6CmQ++FLCtNjOtCaj
RBkVaV6cvP6nmqci0nKEXLqJPtTSbDRRyX1fW/aN3jWPZUmDVy5krfHRu/MD+ZmqAmcxZsIFOmxX
T19tNmc3JdvuCGG8w9NU7i3eranuMOs0guHOqGNsJ5CkpG2OYX4BfSQP1cKMPVnjghEZK820RRbN
tnr2nM8yW2/zGnMW6zd5NhwbL1q2Mwle3HsQjUNLd9xjWrOWtoZhrykoeeOKeaIS7ZPU8lchZ2hN
+KoZLFbRtCVU14xnCrnN7VeMRNWAFoWkmjFyVVNGHy2j6rdssvnTg4x7HWIvZMf0ttbFfBlHwq96
IoCz2eWmn7s4Kdub2piHaM1b0gm6zkB4NT/OJbmo5fNYkbuFGx+9gFVf0BSCztVJk3MMzQTcSCz4
gpqrQqWi8t6MCJtEG7W0B9PU2dzoOVkECc5IPyfQE8FxCTOS+N3C2uUGFQhcPVo4D8qZNlPcO0EX
zivmBdZiSNtwypBWbMA81B7HCsTySBl375UVRpIJCBWRFTSmD2ttu3drLkxkkd6jU3MbBPl6a2++
IuXKcLI972x75jesxjJSyieb0jTTt3K86+VvQm3+sJpNcEtcTNxYyciXTWocqJFQmpLHjVgn9WRN
S3ccE8Zyc2oNd1I3/tSAe+O81O4GOcmQiv9GM7iep2rMrp0ojy5+Fd2eu1c05YSMVyaKfuOuqciY
N70bjGWMt4OfMvsiT/2EgZfi0u7IPxd67LX2MZ2pAaUx24fFbDatKCFOflF7B4PQpcyGwzS2hR/Z
9gDoB9mdfCtQTDU9MfcTiqyqtz4Cos//WoTDOwSHLH17RfxV7GZLHjzYu4de43gRfXVZayMSGmTp
1fFoihJKb4R/vFOErHNckCBDzbXqbjS1PhPpXENxOT/idUYZocBrOJgYlwGdRG6lf7wF49Y4kewn
ivVKNDNj+AVcU76QcOemcMFVfSM31bhP48B6g9BaIJ2nSsjpYmyxf9Ipb6R672EjnQCKNoSe5TF5
j/pNWbd4Y1GAo0ElwVPYPkTQSctoSQHheov2ycjYPs/1+uDOJVrzef1DtaHt+v6LbMIiHOdtK9S4
Z6Tl6dZ3z5Gp7ENpF1x+i1E/WFt9gzlopxPbEIu58G5dxuXJwoVXTFZ1pxI4FGSW/A/uzmPJcWTL
tr/y7M2RBuEOOIaPWgZDpJ7AUgJwaC2+vheYVTey6la/tjvtCZMCDCIpAD/n7L32vhJbO3EPzNa+
6bottl5t6bUODFpilB9WMKP5hL/oNeI4CCbBvHyzK/P0OW7mR8w5/a0zaFIIj49TV/NXxpVXmBL6
x+yZR2o8TmYhIST8L1jgNM/QTi9mifFcSu+rbhABdCo5upBhHqToOPfhEaJktLY6cXYmraIrZw1C
eub25rqkSc8WP+mkutYxr0kqsduYakOTgFgYuyNMKKJ14sWGs00x6R76oDwwdWdobNPVzscgo8/T
oDnOP/k6v8kiKzYNekhieC/paCUvnnmaiVy53C8I8c0ucpEK0zXeRCXfhQYNB4tYkEEySTfCp0OA
N7Q71QXFfAwHgsmRKs6zR0BvitWMKLHPceExu41m59E3K46azBVRDTCJaCrz3I7yY4gV3E+jhf0V
3nKpsw8EnK3qluF77sY90juJjmSZdFrMq+wFpwmHzJluNSPCk69YcE1QfjkyN6jD/SJfbF4rLFRv
nY44iqb0jQ2dOkxNJ6Oh6aWkva+k66yHvsBoPBiQbnoyM0n3eExs8GRjO61lMd5cjG77pDF2M7Lf
LXTlI4u4H2M+M7ekjzl0GIgJtKQ7VIYN+c7QlEtrDrbRwrCu6RAJazijSyF/Nc/2od3rB5L4nlHP
07Wee4JxXJ/GXStofrkt6h5yGnfxMjmEyNWUybTtSNHym6B6uF9goN3GMWmi0omPAhMNTf/I3EM/
oSTGOYwuTNcfMOWu3KnP92ZAF6eKkGfnKnjozMZ5HHFsXCKoC4lDy9XpCRzMg3YgipzQHun4F4d4
oznPa3yWpO+M7qlwWTuNLROQKTyoPLd3FnqCKZzPrU7fh5WUFzuKwz2TdgAMZvpFSVEhh4dOnqoQ
RM3k2xt70B8KBptTmpjbqrcv48iBqSiro/FeY2YjTJZ8X/rOwyFuOLnbTsCPbO6jfWqNTN7K4DEc
WXmHQ68YQyOwddKWwMvZuYRd4r342fxNkWRsi/elw7KW5G8zL3F54hi76FadOpfPB14UtmZssCL2
HkNqhNpWWPscQtONKjUOcix/Okn8HW6A2lUmGailV4utjCePDorgJzAX5R5CMN0w+TXNfIQ2maaL
ifzMNPB61khR8tA7KqwjeRzTXWr9K/HT4Ytm8KjzbM2ymCNj+o5MyeEB8Zeti60twxuTECq6XB2p
/TnLcOBnDLut5zBfcyKhWVhMO2IJx3WT6UNp86E3VAvYmhmoxTVP6UK1s0d3187hY8eAjPYdTq59
UyEPBMGy4iz2UA8uOvCuOYezvQtoFq46cDlky9JDKduFoGVtUkfZe6xd6Q4kB3tK0LudTUfGgAyr
WR4YTHZ3dfEcxsG88+NYHMy8s8hKzj+56q1jMRoy++RCYg3zmpzuBn11Xx8lvFhiC22qbXpAfotD
38+DY6uZxpBIv57qwF6XQV0/e8qkVmqOdFsWi97Ae2bL01D4tOIZR1Ajd6xvzemG79Zf6fSpaHIq
pTGCP8Cv1RcOHe6h6ZmCUvS66P3UuJpdCwK6NqeNlbaf3EQZAIFYP3Sxcask2bOB5Lg7Z7TNTOVu
C1FGb3uXKGeFmByyQrx1nAAVZtEbq06SFpTN/jnrFkAQLe+x1PEed8R3f6K2T/380A94KHJB0IlK
J4i71vvE0umOAn6C+cfF/ZpYaGatG2GbmM2+WY0BA1NrbDbJwnu5X9zVGEgTemBs5sgQOkJjVDsa
A4GNSulExcHAJy5YsEbUU6jD8hYTFN1o5kI8dH/8ftGMVbhrDfWOXWfkq/lET/6Y0/q08BAst+53
hbSjq94fDnqRtsUC4VDqFTuRzgypOGbQiE9I3xvc7Vz4Gw7KwJSWCzSFCEC0NKnDHCq+haNCh7v7
dfGe+KcJrhPqs9zQb726a3e6d+dfd0GvHNb/uyXQaJB/k9v+G4n0/6Vfvn75K4gU3TJP+VP/LN4g
ChAmqEyMLpbyflNAqzeC9qTjWYp4BC5R5f6pgJZwSGGMAqxwBKRS3/u//+dPBbT5xraF4/sSQ7Q0
Hd/6TxTQ1l+x2FLwZ5Sz7IZpO7b5b3BmbZW2QFFiHNqsRSygKNcQap7BVXPSC3dWViI3qnAjhs3S
qU49fIR9kPzi0wKa/Wcc6j/uhrcAUdkbU9l/FyizbqknelTGAdDSkuRjqzOQ/a9eY373gQiElcb2
3ZQGkiCFrM40sAraoDR+++j+QSlt8WH8Bgm/vxuYNx1H2I7vucz3/qoHxwmlG793goNZC2gbqUi3
E3XY0QgApnrHYSg+Jm7w6Mb+R9jDBmOdFo1Hhv07J70EgVT/MNB42P4PuyXEQid/pZcvO+YtCnVp
gqu1HM9cPsbf6OVj0sjK8urg4PXEs2dmB8ZKVzeriNQlg9lALYF07Z6/VM9QnzzIMPQMbYEdvuno
GPdusUWH7+6DLjxR4/pocNL64nl7gCzqwspvPkg/exzQxVymf12knGcRKgyMvBEJgEYqmOX50Xib
qxjeozF9CAhTPI/QNUg2N4prCECEmb35w6iUexJPMnyuZNit/XHYs5JC1TAPdMut/Ke/yDyFAwyK
SNht0zZIvtJrYOFPZny7wHCS9mpmzfd+pG03Dxxi8RdfTT2/KNJJd8bE5BtFW4N8bmy3HhGb/dDu
lcfkkpntOUyOliKwpO/XKDxR2RjVg6c5EySPQg/ROU1SEDBVO68ccpHOuT28DcIenWXXudvGP5sE
DmqbKI7UFDRvfZYT0jsoVw2XIk70scaH56JrpN+hxI7A6SJIjyoiuEqzW0n2c6rM7Ii8jfFj5P9o
lw8kj8brEH/IpDvBhOkyekGcXVws78nMyYGpGYtmB+J4q/ZDD/6kmuIfecYAn3yXbeZXP718fiz8
8LFynLUWgb0ae/pHL3gXvuK4qUFm5/VacwKowRrfiKemYcaqc+wZjYWSxbPD8Mer+0uY0S8momrl
diTVGQIYYm0/zkF98JhacuqXLxbujD3tpGOPaXUf9vWwKqNpI7PhnbItuoVT1W3pp6Sncqy+upa5
A79kzd5n9M3GrpRISAxoI/4IjqBEd7AGhf5Eb/KBDsMPa+m4tBld5TqbmT7Du2TmzaIn9z5Z5Uts
ZeQF5FN80+bXsMfen8gNtNa7koEfwIgwJxl+MAVeSyQHq6bxOa9nCNx0maY7T3Ww+vLx2k1Ws1Mo
1x5FliPvqCO+FfS5xroGepG536bQIuKH5L81zIefKf6JdWLR1E47gwWt6wabpqsyGv9hu3NiDBJa
lPKaBzVhhUOwgY0gOQSQmOunzqnoHMnoDwKbQc14Egb15up+1dRDd3q9yFBIbyrNQOB+nyGrr1Oc
gndYeKXlGN3csJE7gkgBmi539WHNIv5++37Rdvk78pbT3za5358sG9+f8frc+32vN+/Xaiane23I
Q3fnnN0BgMMoPmAIdikUYZ91i1D9fg3/JtGCU/rBjnDqk3gNuXNAAdicXze0BtRyRc245P7w/YKF
YTTTWmBzvjJYwXlL63VOibu+P/HXnb8u71vFPoLfGd3DryehQs9Pr39udjvlDEwR2bnf9mQyzegQ
TBYmZEDWmL/1rz183TdFZZesfr3O/d7pvvP3P0+7nB27X63uu8shJKfJgEneTc0VWTE/OofBIsNM
9BKh9ZWmh4OllR9PKKlF67A6M6ZSUFSDxybAFD6YAfVYzYATU2s09m9j0XwnL7An3PY9bqdLnrkw
5fL+yavm98LpiGwfWIsVNAAkg7KgjNotIQ/gWucGebszmkeDA/vKCkNFmFF9ALMCJ8S1KX8iJjue
ftY0XAF93hCL+Yepap/sUPlI8brPrHm3YAKcldtQRUSLgF+GwJwsJR6ifAouef6ZaJQr9IVk02rM
IBy/B+Qv5Q+65LhLXBgLcGOph8AAxGgi0cdYL35uxvuiLx+MMYhOrPePop/mtww6EAs23xpvQnhJ
bk4NnwFYQ5FweK6e8pmpO0vpEWUJUNbYKf1Vhid6Y9JYYoK1KM1nwpnIqEBYrDkcIJhuIJswU8g6
tJDNuo4ntYVGYHP4nW+GtH5U/H4/Vd3NjTpkZoYz79rviRe6FyIyS0Sjud7Y0dhtu3Y5afnFunMF
TAAV7qC5ocfFKG+2uwyCNikk8UTM6vhuci1OZ7ld73pDYeIAgjNG8nGRjUIqDja2kJJuwPd6yH6I
ef7am/U7adT5s9F71cE2/IOfcKoLGXvTjrzbVxosjZ0uzuIn673FCEOHoCWgtY+mlEjZ/kuzQLJZ
fltrB+X01nU5jzKDOkf08dBKnAhy5wAAKa9vQ/rfDJUNuooQzTTxTT3M6qDbNOkjMzz0m5ZHr7OE
YFH0p6yyzrKuvluqHHYTU42yulGUfYz9pcPv6eiIduSUoZr2BpIs3e5L3sf22VLYleK0GiksjRer
cyhdRbZ3rNgF++h+tbPqh4thHm0zbXo89fna8JG7F+XZcsdrqlBSimJ+mA2c1LNEG2xjyxnGBR8F
uQDNXLf4icGHOkcUQodJ2pcknfYsMQ7mbDIB8fTNtaMJiwPrTRxj5cEudpj4zlWHHC6cIvxNbWI8
Fqxmjv1IW4+vVxKE845c913YDvS3gAaKMJ1WYfSUxtk3fuLHnkCkOPEYgJTyMtfg5b38HS1LkLdF
/daVD0X/rITcqrF9xtiMyqm2v9R9eXAi4qGNEgVSrCL80rASTEXZlc8jspibnlNU3X1xdrDsZmOw
TiDdrAGFp5e4Dh+h2/Dbm58hQT0zH/44BI5Cwj2OyGn0zuhDvPPuIys/HCch1LaxOBgx2Bk3HJ9r
7GA7tyLTzpidnzTU+G4R+Yb6mLNl5m/7styrzPw8Vg2cKL/8JvIEeodXQXDuEMFUyITI03gZfKAP
fk+QKsQI7+o6JSrJRnCGYv7Qjf6WwBljNR7NrIUSrB6VVz02LvSMkUY2C6dPoG6vpvDe1wmHJp8R
LzHI1SIDYHL3OMYhb/SknoK62WJ1eVsoDNVlHAkOk7j9leE/M0bj6BItCOWQfHkPjICupwbslI2D
rv+gTTK9FX0m7dQ1Pw4kTEm1Y9gOPc2JLy6tdi/EQNfHh2iEFN+OITNK85IjOhjnvoPi/2zDe9wq
NMyrMCg/l8iGV52w3usWQxPw+LfeTOcPqEgcRADjIJxo94cazS/TiAQkeAdt4ZQIXOEsaSNdvIR+
VkNyni4YU7/nQ/ahKB1g2/HBP09d0aN18KIN2cLpA5oNQS9mGrOHtAL4FecT1dTyyP2+Xw9bUMX3
IQIxUhjfVpxkyBC1P963Csqs3qKpbek5hs2DwSJmb5t8bYCit/xnLGOniYh+mFElXeiqr+Yomx7s
UmKJMTL6yoAgE5eO22Z2U5pPJb9GG9KMV6GRNRkMrQT8nECZP71DjyXr4oSVt43i/LkWwTErG+/K
AJ34RCREoKKtceeRZwTU3V67eFM2Abqfq2W8jT2P/+GyJ8KEkug2NK871+Pt682Erh2CpxrJTNlJ
NNbxz7Cd8xssWS5GPJei778MUc2ML/FTPvhpsc6MwZKT7FyZ2SQz/xakWbZ2mxEKBZXLHwj1McbP
RungMw9WlEhgetpRMdUpHhvshfs8F8QqJ5sKZ/uDylBqmk6JcMi9JZ4z4o0Mb8zhHU56rfNghcAb
gjS9fjXRHfCUgjGIe7QLlMWDrDEfWM0Dbc0nmdrmkVi47FJO2SZiFs9zPSSly4dYZpg/Q0LWGIYW
BfMZBEGq6oN1KfvjVHvwGVGqGigwO1H5xxa59EPSDPkDWpYhR5XNCJsR7FR9jYvw5IigpR83JPR+
5mcsHdODGBWJl8C0wyz5Gbnso49Boel5mYxvVjJLApJkcrXA7rJolB+qnOO+bMyDZaMrab1PTJlH
BlXYBKg4+gcb3iPUxAPnpekUqfyWJlZwzFkLr4XMkanMleTcb2wrawJU0hTV2Z8iLM5qeKCrOzz4
9vBjUI3YZSZfdHd+j5cB3sxBDyHFEB1EIqiTCWJ80D4oJ/7qh1Ds40AlF68mRQMk8zGw5++qGB+l
/5VE1Tti+Bd3eKESGwVh2YC8uNp0Flbl+0NO2ClOUlR0UXUqRckbslzT0HZTRnp/3r7fKUCCg/BY
Ho/uj1PI/7H9P97ZCOyRDjyHHOk9hgnebbeZqtP9WrykAPy3N++b1Msz7tden3t/2uvN+7XXP4UK
gWNViqD4/pfvf4Dj96K0OAaL+dpYfIb3a68X/+19Crw9i8Z/eF7FgR/BRQKLci5/bXHfzLN1xbxt
ecb9Iquy5te1X3/r9aVi2/9zSxGdgUaKY+WsWmYdv7b/7XH0N761vf+9RLn9H3t0v33/e13Xfa4V
xDiWSi2ZjctrJpXkQH2/mvYNXlL7XTqbrAoCfcPCi+XccdIPrsz2ZOxaN4BVCGCTqVnblHhHHTYt
GJ9Fg4+IaVMRWEQQPQltOnyKRy8kOI1vNYwc7OnM0mpRZNepW9AcbdbsKhWkV5U19Y4WKWTU5WYf
Wuk1NqBfG5Ecd0M5AFJvnPfalGI/O5TSqQShJVL4QhvXxZue1wRaKOVcPAIpZ7N+8abVEAl96Po6
vegoTi9lBITKRIDeAodez7S/j6o2b9rzCcSa5VRfJnZvFSJa2sHN8tq5uGCefkchPl/63Jgv92uq
tlkkQDwm7ZcHrOUidxR5H4E+wnP5Y7NwtmZiTiYwnxYQuxyeKuPnyyw/xVA/rmjwwc1N1ARNYmJW
dALUbTNubCRItePapz4Nwku7XFj0LpCXyyPyK8xlg3A36YMwjCsSy+wU5pVztkO0ZdPIe8QfpJzn
9DIX44Wj6XiRYfa2sqXHcZkt7ropFAiMfeidE2/s0gfyyowyPaXDMMbvPbsur7NSKWs3/NO+yL9F
vmQW0pWrxm+qg4rEOZtNvCB9C7eAynBOAWgXvs7Q9cdfggq8OSaDj7XvxvtQFSYBL8q83K/dL3A3
mhdfQkO0U2jHWsaMZAiL5SPAjGUXm/tW5eTD7ezo4lsA/89VlrsYj60DWlFvM1neN59y/uLJmpiO
sN0ay61u+aZQX9CnFChRX++LPForOJeafsAVwKpXI6W43L9Y92uqH0IwYahNO8ueWDi2BJd1pBBl
jM/8oXX2idYfZl/YsIPWYyKti7c8dH/cHUrnoshojpA8RVBz6NkO2xCi3FGWVJRT0Z4NkgbIUTA8
lloquNhmBs5muZaGSlGAxfnWz8prnCGKigGrd5KgYEcauC7T6sOMubt2h3lrM2DF28f0yLXT5OJ4
LSFlDHRGC9sQ94YGhGcXyR9oOqUv3r+2vG9+v/DUWbvdWxqdya6bliFxn/koAjgT49AzL1G2aOKX
97BdvvT3C6tD1AJ3lyEUsmQM1fo8R8MfFwaWIgI3ltu/rjITn5aqfcl2md/fH+iWpxTMS/6y4f2h
+1+7P36/6ZkxJpSE6f7fHnh91fvGrzf9tnI2GL6n1et9ry9aOg0M+O6Do1VbMGKPk992vQxdSgDh
737bv9dded296r7naU/nLGAWAMmZ/+zAF86Hhr5/3e71ZV935W97e9/kb7tx3/i+HcTEb2mHdEEH
DMNFanLexQMERu0l6byLGiIyFyFa4LGP88eChvPBKZ2PKP2MB12DCAjp/BA8LWLM7pG8AtrCJtbM
D0Hh42Eev5m1Ua5nsp1WI6CATS5T61Sktn2h+QhxdXYPrOqBnc23UH9oPHOf0rPY2nXyDRuh2CrM
uhykqHQFNCF07elKhPRjS9Mxl9oy+qzyfVyk3krNDRxlgNBMkm0sbu1iurKtvegI8Mwnk0Cl9GNE
XbOnu0E56uA44aZ9ZCcWzTrLQelrtTMs4tInHMBB/jkzJ/Whj76UbbQr69G6eSA/674+GHX/lPcc
Z9sWacBE8bSeVV9vkzz5FBmcludhHi6iopE0dM63TjTfIImI49Lp2BK7E6/aUT+0ov9EctBjJk13
R2QaSKbmrK0P1GnynKKAmvmMthzP0QwXFi1VNSDTVUTydJH/EkjTXhd64kiUKQYAY8VcPzyz7kc2
5IK2DJA9VT4MstInN8gE+sBP8BnZnaSDTpA8ospk75uF3JRDcxtr7sqLdqAbPK4tAU5z7mD42o35
daiaz5iqrJ2YKCxm4UBD/zhrGb5kTbJXvu3u+JJch4HTfyH0IzyveOfVI8La4KGfaOjwUxan9ID3
IKEEY2DbuvWT6bfbGtzttuuNHAJbMJzljNEzvhmt2+y1GZwKX7iXUU3zpijsiAZ0B7vrsw5cdRn6
qXzb+vGppX15REMp0FRg9KH5JXeRgWLIKgv3JqBuw88mM0U08w6Arny2dAhWFQ1qX7jXwRisa4Ao
HvOzc0rzHH9DEKlzFQ8/yNCa9lzgwAV8eBjbodvSO0tWnj/P+yCzoeEHXYNdEJEVC5JiG0SwGyiJ
t2ZmtnAvic+JRA/ebgJBg3b3oVNDd3RRJ+CFcbEmdaV9KCb9U0QquZmi8GGmMEw3yQmX8bAn+bLb
+fiudlFqyC2G069UfSs9kieToJk5Vpk6JhYCxfvg6X9tbCRMKMhH/2Ij/duw9hrn+Y+maAEoAa6K
EYsuYZO/nvXnvNZ/I5QDoFAK3wFlZTKJ+yM30vfe2I4iUlExf5IWMqR/zWuF/8ZRwsG4Rd6kz7qG
Ue4f81rhQKzyHelbDDYlI075n8xreZm/TgJN30JnYXsck9g/bI5/R1ZFiZ+1IjfPuUlbGJAhbZPa
OQOCFs52alQbnN2ydX4EYwQ9tWQcphwcjl3kvWWImoU/PcsZ5HeCAoEiisCt1PuhrNvmZziJtPgy
e05vfO/1YpXSc4NO4t6GHsse0S8JYQRW0jHFAkyjz02bl1p6k70xZdO8j+28JxeoKSM4LlUL/S8K
awuWOpFtwTcZdXhsmK/QuSqjPr0lhOYxYx2MyCO8wiC7EtXFSHSr7wM+rlDpWCtTRVN5C7sqcPZu
uqjD7I5GOtBFO4w3Jt7Vzyb5hsaqhdUImSNFmbsm/dlHHJOHJITvAaRaP+yJAeq6IW56XI9RmOHH
q8bWXZOB2TUIzrsGoT3K/D66dblA0LYdWmjTDa+mJxPNbki88irTqYytL1nfttExshJ6GWaTmt6q
Qvenj0OUDfU+iMSzGFjfamemxKOPwWSJTPLSQJsTJF/thlMB4zZUddc27DMomWjLGR+ZQqTZPpuj
kdazdP3gU56BzNyZQUP51ki4qwTIW6hUhtHRJEdyvmC5403+YzdH3vDOGeC5vIwIaqJvWhTiW+hj
sjXncW4wJFRNgiy5RkPSSube60k67WeX5nKATm4IHrKFTo7dz3mbWyTVxJbMw22lF1BRB0pFrXlZ
8jeFLZ5yKMrYmc2qWBiWRZ6smyrw3nVeGQy7vC/b8Qm9V2qtI0NjtrbtybROdc1/lQQQJ0m6jQXv
o9yKuXXLxxk4GWZ+ojYJBa2a0t1Mjt1Vq4C57rSLumim8IrJLX7008pQP6U3OA3OzXlIytXYIlZa
jNsMC7249ujw9XEYG2dyGRw6GDZGe8IrylmVCBZ7b0mraAYPxwoZysDCB/odjAs5pgZmg4I7LDuY
MDpuMnvn2ig4H8qyt14Y+dkapL4cqmvaNmF4Zeo5eu9ziYOUgYuv1CngiMLkqgtZ0iS4HUo+FaZV
NHwe3AE2EggbvXUZtJ2IcTM+lgC+XnrPcZ6tugm3RkBiXpOI4ZFZSHjhF6DXZSsliStmhsoaf+v3
FKr0W6NuBmTOdrSXhCl8rXo33I+GLc+ZqcpD0RAP4Kss39vlMhM3eJtn5SKpmM28Jmaldc6itqor
GS64TvPcuRnJjIMjBiicslLaD6zGz5lXeRcAVywMAlDTZJ66p6AS2bEGsPTiVmGwqVuGyZm29IHZ
qn00g1C+N6cKK3fkx5IMZ+eHyIbpS9ekNXVjL56Kbgiehh7uDuCi/KnMe8Jw7CZaQwxrnlSBA6lP
LQDJZuy8oCMj9YHFZ3RV6ciGNFT3BGdZH7O8iQ9OpZHmTvxUWChiIPBjgm7QbpP+p/Lg0MRhcsCC
P21r3NmXsAhiRMeFpZ9TjpCIU3X+OR+FhrrKKB31rrfvWPtuUeS0uziP1XaeRshEtd1grijzJ3qa
7ib22vqKyKHf9waLCIzD8rEXgfHFjqeRP1WU7/u4bB+hXHXYCo1pl0LtvM06TI9InNFFR0vypozR
JMoWNbCMRPaA4o2gAq3Nnxn5Sy91l9FjHFUEx8ri7IQQkGEXixbjg1nOzXWZyjUYeSeXgJsoKR8j
J/WgxwfZbppG8hmczNuEjt9vs76EPIeSg8qwdyAPmcSj2pqfeWe14/PMPGHnBo61dodgwos5ARMC
i4EiHd76PsmUs1WNNFZWhgISJb23OITn/BulquYbgli9NrvopQf1jZwSIHtBkgEmtrw52HEpj0GW
jEe7bI2dSDRygMhxTlVsjQfsBXKjGFJfDW2nnK2mfK9axgFB5nubPJDet3oQywqqii+moyeWlSh/
PBtcxaAKlxwgbAzKc8Ek1K29AXEbvQuadLpGHRoVjBF6B6dj3Lfa0Fu/YEEnVdZyOErhGY5gnKCy
jXuMhd41zSb1nkGg3o9KS0a5gGla2thLnMz4FGTkmPMeeMs0UOt9MhToGE2g6bok5hOWm71FxmLv
p7ryV6y5y50JWnwD7BoAFiIX4E0FykaXdqg34aqXDHZPUYIqn5CYYddy3CQB1HPAXffWAaMfbXCa
01iXPZtgoVTtR37ROxHOSEFKnCmBMJNrO9X29zQcmFFo5DOlB/sth5WzJ+42Ji9ai42Rzc2a1I/x
aCSx2Oq509jLnWrreEwY3Wnqj5ExyEOedfnOcRzrYpio4rNO+x/o7rvvklrZNyPwug0nTG8/+Igk
M7wtdP7wePDz5iDaYrxK2yXXTDKmq4SjfkbCDM+EHSQ7YzbqZ6Umd2VK6H4abcvG6q1qE9LBQO6i
8BlMiMEzJsAnrDaEA/XdcFNGWm6NLusfaCvV+zkg7Sr13ICBWB+S5uKk2zz20I6ac7eTBt0+lNbx
eMARSdAwnJ1T35TNFVRdvMksp9tEMeqT0Q+cjVPMfB1ozdEDS4eZHDY3XU646J69xVzpsnKXljsf
Oz0EW5f5x9ojbWfjId0G2c8vg/phIoykblDy+HyHY8jdrdZ41nC+rEsNKycaQBxp1HNnDHXIZENT
YqRFn48eOdykY4CQRc+YxQbZ6q3uTc6htcmIcOq6Z1oYhBxkUDlmi3lEO8XtzpBL+V/NAUU2h5nG
IUfb8xu5laTeMGJyweAnbg9qggSiL0WN0JkhmoAIP2J0T8cOraxRldFTDxfvCPWaeUWgmvpD2RFp
6Axz+SBSPaSkaAlETDocBnvXJE0TXOFsttYGH0fa7SLLVfIwWuMwXxRvEtllFRlXb0eay9GO9SVR
J6Iuhysn9bRYO1bEIs5FNYLjrLK7eKeFb1UQ7Ose4HeJlAVzhnnpPCW+hnOPxiT/3168WD61xv+v
ePmGWv9L/tfa5f6kP2sX+w0FkO9ZgiUuaFsHleCftYv5RpgK0dYi+KRf7ZJG/4fWVKg3tDLx67lw
KZbC5jXzXlhvXDqiDh+CtUgz/7PaxVpe5HcVo62cRVvpoKxULGchbPxVxViNxogGuiEJBbZAW1fF
Fa+FPBWO3BUDIDycEiekjdHGS1tEH3Y830hti87+bD3cb3VWoU5Z6j9NaS2esij7iF95ON9vyTFF
E2FFxDiU4TeRmT/Aez0VhiEuUQ5Ac7Zw9yV5EJ9sNNIdvQ8GSi6JQKxjV0bGqnySmcXSIq+ex7H/
VKaJe/bc/rlhgXaz69x5F+iZtTtWe+Iu1QhENLvxXj82rTE+554b75CLEfvrm0j7OZEHGDHGA0OO
5oYhyH1AHpTZYfhkyY6QT7hZMDcbHLnwXb/gND5ki8nEIQxqg3ozf6mSxRHP6YX8qVwc2yhANuE5
2GRNYCpe4D72gW28ZFp+cRj6PY29qM9A/Nnp6ptL7MOLl4lhP+sUAyczBsI6ps+haYKz7CjmPC17
+DRuvaPiObMewXSWNu524vDxkqG2CCvlXxQl2QoYSnYMemM+8PGBKKV+flBT32LCQv2GaDa6KNHf
SiHXdU7VbbVGD0xy3JVQJH9MFj3Ebmh82OYQrmy72Pc91Lwm0eatsAN3AymZMEbg/tswbnqm+u6L
a0bBHp0Vy2DXym85UddoNugCtROr3JjGTzOe8shBjip7tSvY/EF7m94I68fY/okRCDefr4Xc2IbD
yCgyjqYK3UeXGKpzJMMnNXAmzbz+mbhd7xmnAfJUu8XUCEzKcFJYBoOUT35q7Xup9TVqjc/pxAmk
bf3qDDELOVtFdkZbnK0el0dk4mKvANhJr2hXZNOp85h4+FtHmou9CpsDksmt0nZCTqlpPTYIYte4
adXeYxS8wqPeWXTtfztA/JOeedEr/yYbxtHM70xxSEBTLWlN/O0Hx8JmIH2JuNLB9YxtH7B4Yox3
cdoRZmQXXxtWcDhA4hc0bNYxj5tPgghtGDd6QG+WBf+DkNm27OUV/7pHwrQs+iRS0LXlSPDXQ4AB
NLHEbh6e/TAajogI9E5KTEFpOTx3SSaOeFSg+1CuQshxP2eWaTwFpTzXvUUb06k/FLpyOR+i90tR
qFSpD0QwC8LPgwDpy1wno+z45PG5IZ3T4Vv/W+kDNhSGP5Gko7O1JVF0ERqHZIAmB+0KfH5tT/J6
yzP+i7LzWo5bybbtFyECiYRJvJb39DJ8QUibEjwS3n39Hah+uKepe7fiREdUaLMlEqxCJlauNeeY
WkdXNyOGVPsTUyD+IT3UfhP6fo3iphmOssQ9Y9PQW5G6Mj9gxQTrnx9K0iaOVd9jiysfBBStc9RL
JAiLXSipwxGhxLGVQf7T6GfkboHh7aFVX2t7Tl7Drr1MJNedvQBLuKJKB9+Fkwv++TU1RHhFWLtk
9xGA3KENvOZ18WJhxBz8cHpWNR3C2vxCQrV9wWV3ci3DfpzrYB8FIsIzOyyhdz3SvtJ6NckLI9/S
TpAUCth0eLyTQ9T6kP/gaBztaDwKw8vxyPzOA4kBM+neRO2yuGNyJCtpgEHxo9tUAAfpPGARYQhS
LsGjLPPveQ6KKx4KhwGpzxQnFz98xWhVF7O7T7vuq+cuPtQ2TY/JAHwg97Oj0WLj9kqmj1EbUbMS
sTvN+dkGmocISNeHOpW02JGmoU8/ckn6ADWk3sLk2uJEoldfDeNlZE61JQyESDtolofEEwjg+g/P
HzR8SW0w1ce4JULspDlggMUPxlyI4J46OyivaZDYKbLtHPTiDjdI19bfPSXMPRQxoiNDNNCkwlab
tp0pzlBHImzhmybLGqkd48Dcl38eTIwIEFr3U7Jre9ugtz/5tLFsP4dNaAWMsMCr+RzJ2gZFOCQg
+2zN0+uCJcWT+cLgkNOaHffXRri3bK7U5p7bldnkLHToHBavyAGFRQxnzI5B29XxXpCQWE0ODJKe
rL4pgK1Yk3BCNhK2Yr89R6Z50ArvoBN4TxF5j7tkQJ0DI4GmVeArUIPxQy18+mfqDUe4fUTPAeZD
Bj8cf2KM6jMXLkW0FwOqvzR4MTqcEBmSh6tNVGWXE5LpFGuOtZqcO42cfgRVUsharLtO9fsRv6Eu
m9emFeOzwhntGTwBAvpw1ylMtgT8FkfDBt81ls6LHIX9QFGPT1MeG2n9Y1TEERHtGe/Je3/FxAI0
iTacIYt9bdgx3SnNrLxepOXkrlTjY2YrbNJpcSuT2sCCTqZbUMRfLFEQDueWLIfIoguWUEZ7EfzN
ZupJT6lBL7TEpEUNGlOjj4s97hDc4EC7W0X0Wl6AjGl4SlVj7byEgNoOldEY0OqeqEmaLWB8mwZK
hZd4QkKnGv0W9tNPu+zIS5PhI4R8TtcVgtm4np5H2gv7ys7efcPuudfYechYeY9MMmD6CDiz49Rf
+sJ/a5jFwgyc8/1YGPZmWN4HXTtnMzFGRKrFIclma+8Er17HzJs8T0c84ovxKYFG0pG6sF2NslUb
3223iWsdusGMLzpCj77MEPZDaf9TxqA65D/5bGlqhnzTkeZuO+L3EKMpTJpgzWTtg/RNd3sPfyuC
4DFCDywWEpPsh3jfxWgblj2upHO1qm2KDOScF8yy7XkiHjQbCW3LhVOd7KF+10DEDpgq3JKpUm22
72WuYfgrtH0z0Cbc39Y+nTgB+TQnj8myci17Ok0WUw584iEws2LnkK4XSG+HZ9ZbzaNzIxPa291X
ZA5AMZoiffO8+lQ2FFQ1QJxDX3c3jT30qa85Q9lzjZYLPEvVTphhg5AspKr9lVuqueXogYUH4zGw
yhsBbwpbdOg/coit12U4oG8YiOftZXeZOoRmmHzBZsiTS5AL3nsNXkymz+5knO0SSFQWUsLqODq2
fkkibU4brzJ6a03Z/AojyT0UCCBkNhM2qzdVFVsbj34FLlUwrmjFbQijAPqHyIjOtLaOuZrp+aeD
s0PF8nsYWH9RmyJvVbF57gv5y2U3PqRklG5tQcSs64feDuPOvKEqCZC0O+C7Q1g8sgs/Uj8tnoCd
iVWg9XczsGHTyw4OQ9qeOaGJG5106xx3Myz5shUXTg/HDPTOsYU+KprW3yJ+WEjsMJ2LW2pCB2nA
4TOYPUEgBsdiQyNpbUwlrsx+QJWZdraL+bC78yVC/zrFJgVZ5jYX+MHEYTMJLcFbouncRATxbiaz
Ypl0GGlnCbqpyCe91aK8DWYEOVgRTAFc9UfXYv2tUC4AZGjRw4f2dI5Ve3HZ06BTDcnK4R1bk2w8
7JqAlG3ycnlA2AssTnr8bgaL0TYqB7YJKYFGUslVEYz9xUiGJ0ODKbv/1wBjYW17ZbznUVNsEFva
L5kVHRhTmofKIYyyIM2oz8NxxT2WbsyevZyIxWPSWcETYl7HxK2iFMG7ZUfrnVSbXTuaD6ZpDqs5
sUhjI9WSHIyMCSN9sHriWNI3Lb93aL9N9XsZMCPVywYbL1ttFyYl/QkHNCRL6Si66Zukj3GxVEDa
eCl2Q2ORVJfQ8qfJxyO+jibyy57bVv1KM57bqWWI1yXarvOpmjJKWuqW+kMkJT0jT9xKKV65nORQ
pPGvMTTbx951jhJRHSphF4lAWL01dMD2NAgIIh+Dds9wGDLz8rGT2B7f6J59SQeo6GxFZowsJXf8
W1uRqjJVD+S+/o6RZx6iaNqb3Ks2YrSnMYpufYPafZzFP6GbnZ1UVXuJRMxgkbEIN1zouJ2WN3ci
hhISpvHMo8t2J3EravPRZNs9EK2abfIR8D26GO+Ipe07oJuaQS6UZNjpz2UNteEOldY56PYM2mTs
+ONzbIKOEgmbhcw6uKwYLCBO1TsA2/Kt8Wj01cMm9nX7mKOXhBWTxLuINMfz/YUZyQdkWf46lqqz
V4fTOUIOlPaE3Xc+BiO+AzCZ/ti1cG7IVQ7Yh/lNGJRBbmqbYjGpORqB83KArGNvfi5IG48da32X
DBCFSJTYPHebmGpwYzLiXk31AjKO8vEQzRhWEmWFYCXaBzxOxa4ckGt4JTMSJgHJ0mprD3Oe/QoC
118bfT/wV9MedXmEHgHV2Wq0WsAMXfn9fleCv50e+4XUYzqwqyr6zFVItPjolDvLGX/SdQZ42tZ6
p2tyOwYs4ygxJxhjHgB6Tncg/6CSUV0TBU5eCvN41/7BlXF5bQnYjJqemJ003yc9iJ4xm2CjyOF0
zyFtFeDusCurVWGlR+0PLsdQglDHIeC5JUlFLYD9erB3aamTihgmM5DD/CcBDc0NkQjUNnYwdQSV
R8MzpTRvevdZGnGypb14BtX3z9hZ5gkQ2S871j854trnsak8dLOcG3qltklZpWhVkmwzpIO78yOZ
vg9zss4mR61DRNk85FjKfN3d1+2kN25ABFghjWxVOZ2/DcEM9r249J31U0xUOaHtL2NAa9uVMzyO
YgD6Efty48VBtekjG+6RSW3lqCjeaBBtK93D8a0i1PQ2YkZ7ABrWNGSDO++Kne0G6eZZ0ogwhKqW
4LMQsrE6EuWlvzg6JmGjMJEk1p5EdP1uEWstn3TrqsOUd8DpRwu4MqVGbhyEQX7GRJN/F9eUHzwr
5OkfD6T2LetDYnj9CnY180yGcvMxNimuAzf8juCgfklb66VVEzyZKruE0+BdsOS5NOA1XAlS7Plg
4Op4YSL2jW3/5lOJT3B76L8Dx9iE9dGexbDTXYGjqmn00Ynyp65KiIXQLmlhrbNOyL7bxT54HxvX
3sbPq59B2iCAA7azamwPnE0y3dpDXwB9zAaEcBomGO5do7kIx7rqLkjPXNiPYJy9J9Sb+b6bgcfl
lmNiZHDJmK6orUP7EVyuj8O4jrZOxfKWeWx/ocp9oX/ZI048jkV7owZIL8oZYCs1D5OQ0S5y0ukR
zAJ8sQoJdkybKSoSAaC95PyfXR0mFyi2IEZDKzw7le1cReo0/6nmCivwoPiFV+iU5s4hoG5n1DQP
Wmp3+tsy3ntT41/M1FgPiRLn+8scb2vbTh+CSJjbOrFmjE3EwXnaPLgFh9rEGj5Si5U09BSMFrUV
BEvjeUDefB7qpt83S9stLpfG1+xn1Ao0b3yyfjhQCIxmGGdrbcOLVSlqPphA53gk5un+pwoSe9DH
2cm3W3eDURsDtNLVhQpNHaQQD3FsJs/0J+HXdDknNDaCdcgYd2XxtY03dj8k/fxH1kr6OJpRvZHM
G7alRb58aJUPFYbKS2C1iJx6Gs07gPrZmVI/PReKh12tgEAIcw5OdSYIDrTaBsS9Sv6ZXQa0K6PI
n2mAgvOYmDdYrUEC/LCOq9zb2QWoVDjrlzZaVhapSyj3EnXqHI4RWLbwIdeW8TqkxVcq3W4fQzVk
3l8dNbckvH5NqBzesAeRz+QeZwFZhXOVn1N6D6Ec02diJqd1hnyQwHRcIxBFzyqy8odhaXoZI+Fz
I4kPXcGsNu5CAn1G2IzkzmApJDnilV16xnMdflwG+CcvZuURbFjVbAmCOIZocgBLeK215zGePOkp
XceW7M+mzjip1OyNE+kOjqjeCQnA1eI4PT2zXu8NbHKPnQpesIybOxQqZBBEnbGeRo1OKVXH+y+d
SPA8RKsD+rCuUtXier9XWiGOnIafBmrhx7LM5tW9CVlaLkpGWhkbvMcfAT6cFXVydoBv+gBeh5zM
4ZHT1wpcX3MSC0MkJsiBetlDi2KDNc0b8xpVb7OHgLmmG3BlQvsceFRpFdFLoGbNnUCudmEM1/5K
5khfoABZaw+nCc09iwdvnSf7mtJr48Sxd9ZOADfOP3YEnlx75IB0CXEbWAluFJUGMNRHtLOKzNYy
5FcSoKNWvuaTalTzWlBQHOoxbRn1zjfXQ1EeoT+75nMXgLqu4huD3mYN93y4SjMpN2aj4MjMQ24D
PsWk1QfPsEbUhdkJfBE2dJ625riPZoFr28c2OGTZMoEiXqMXBt57uSkSPz9nY8tUD94g2ditd76/
2Npq9/MwvDioE879YEpKyrEj2okCREEdxoKTb5pmFCcpWn74LI7QbsJ1U5jZpnI1+4VFJyYR+DiG
X6VfPI+YJobCAI8c6x+hbDBI0hvfWjyhdn6LRZo0pIamB54cqY6GQ+/HTEaPu7uHCS2d6hAkt45h
0Be0F281AF1waf5bkV8tN+pB1CVA75jmXx0DocpoYCsKie1FDcyhKm3U48z8jHpXPXVo5Ta+N6cX
Hw6zo2J5ruryoY4cfca19k2WgvXtD1c39jJozqF9dGxEnI5+ZY68ux8kdUPiFW31b62iodM0HG6N
XB+UjWM3TPn1m4lOqnb1DwBgvyAj1Du/+WqMM5AZ1ztKSdJBaFa7Cc07GGjQ0bDN5/2sDSBP6AgO
syY+FP41H7KxlmN/LIn2umijf2qLKL46YUGmCkjqzPN/OMsRL4cCt5TSY4FrLYhzJgrJtsYyHvCU
PxXnxhnoKSSc1e3Kot8EqM9BmUJuJu3sjlHNjo0Gri/b+IpSOjzbsQMixiEYiHOctVNlxgkwg3pB
pfyWIDhKhAspUEvzNXQA4TZlgSe21Iwwl8+f0g2skzH7a9cuv6KUZ7BOvOgOARax7W5N3Sy/TDlF
2JRnt54u6MX3FKf70LrMGeOFaWJYXGaNvE6FWuKwCaD2CzK7sNiv69ShZyKa8mLY5pqA2eghmrZD
it2R95H4+NocHxv8tqVRl/ugRo6Yu9PvwXKrKzG9q6ZT+DfpdO770EDuaw7OKSfgx1aQk+glLenf
bIR1B9MJb8Oqq4t6YziFokfQL2ItGpVlLF/dgePMWHrFJjGgZIWdV61DhS0MUQzHhGFV1TmdujSp
D/HExWFq7kyfQDoy1nYipItJpROfYJaZ4XHo5TdFNvettt3nIk9r+nnhFydyHD5avwNxSXevhdF6
sJvgI02wtS3NIlQ5NUBGglt8pyIuoKDNtaLZbjDd9XjuEpy9UnSG4TWI6mJkofHSMdwh4sj/TzOF
PJVvjD2eyxEG7Nxn/SFH9Mps2cL8VySn/IuLJP4Y8i6tZE1pZbv6Q9bxaZqsfkc6cbshWsk7OUBe
NyIqD/5schrwChPVXZBQYpEGVPkR9kRF+R/b+2zEs+m5tG1cm/4O/fdum1dRs8G+UGxJHUiHRp4a
zb4zWF7x1A/VLiydE5WXvQNH22/NPoetvvRlE2EX2wFb6Ur/ANc8vPut84osEEkRg6gkuEooZ08m
3kM8+6TYkgjCMVOU37Fl2rQyi2FbZIJ88j6kmLJe21L4x9Bu4/PYNWi/htk9cZ9+G2lnxaO43Tv3
cGl4DlTVTbbxc+Ny0Pbn/FG3HHN9ZMHrKA78L72vbjVEcr5JyQZaD8aSGDiv7x2JTrKHewnVlkoI
f0DoUh8G5l9h+BXNFyJ0E4+1shEhqrkENeH5gPpsGZx8TA6K7Yselxu9FCFp17KSGFEDYtRciQym
mWy9HohzR0JQlmdveSEV/pqR9LK/Fy3wap48DbLOz0j2srh1WqEIQldBm+9C0SRct6rOSRlvl56A
XjHlTbFyxFtEZvnFX14K1/ji3r2RdRSuBWkFqG7uPgLYma14SokUggT4WxmtPBRe/y7DWtHNAGYT
Vd6MrNHCxdRAkqdN+hgMdkHwXFmBf0GmgSr9NCfuu2mE1V5rsq+Igg8W1O9Xnv8/yX/wX1J2LuYl
lbexqSgP6Ww3a7o22atLwK/RJv0abdXSPvKtfcncFI8RF1p7vfwKKPGflHyMFVWROFkJEaB2nY/7
kYTvLbwrpFudWuUtCMNeuvnWrknjSkadv85mfqoslR/BVFZ0ijrmvwEj1rTUzhsl0KH38IcMfR9s
54xssKSr6c9YKO26QaL4U/Nrg20gT3zGBr7XHwYEvI9tkr8jWNhFyG1fK/ujUUiavNAzH+ekwn0T
ZzsE7Pku1eQG2gNdMDlDn8cniTa+pNkhBnkWln4zFbezL2cmml2gCF+Yv6FWQ3DlfJMagCWEj5Jx
bU4cCRpKjuIUKH6P1pNh4MlsSgI30OBY5sYlJuF5Zkp7wfLzGC7uxiwj+HuoQPaSwbpF09peVD/u
TLbSb0VpPYcJvZu0KKPtPPBg4SMy9nEZNwjTMNbEzoXVIfB9Gd0GT2a6w8JeHcnE6hDOkSFeRIoY
Nd9d+70Zkq+gSuCh00ToR/TNaKdw7/WgjkWWoW5ppIE/zIPgseySpDnpvYtUbjcGVUmKUabOPokq
m/v/yzOTuSjQ38QuLi457hvN8HFdzpwn8P0PBJQ8dDmHtASQUeVMj+iTexj6kXXtsXwn7jQ8sg7j
PUt9zVgMaLhyurcg+lEZE5g6EdjHQNE04UwEn4gO69V2JvrUPrV8V0QN9t4m+eroD6KQEmZtmiZ4
YBN6FVfROewIJU+SfDyPAydGSEVPHN9owjICnOup27qQ5K+F2+6yAeM3cWAGq9EjY3Cs88s0iZSR
DRiQeIYuV1d18zCQhXAxxW+LTLn7WDtNqPD9FGxoG9cvavhqutaj26H2bdhGNlOs/gFjS/c7ntUq
qmX7MrqVf6aZ82hM88fQFe0zhgMa+P4GaiPBSjP8l14kv0c2qk1dyR+FZb66ISwJxwT+uhltxK8T
qTnrKZxCsLHyAffGrs0gEsZJ+JA43YtNglXC4WPbd8i74S/TbzI+ghBpFlYJYKYdRwmoezttNNeW
sy3vZbMTIPlMEjHHhuWDJwEUNUgAhBUUIna6U+iU995wqAOQJmnSIgFIuJI+/xCmCJk9gOpDISVm
kuwKBbgVUEFL3OGa4bsCuwgPNo97xgdGltMTx/DHgSTOStzeJMALZuQICNdJ6aCIHKqLmafBFWuv
DxuKP4WhcUFji73aHTso0ZkE9D2430jSextCugSODBiJVVHIaJ+X+5/uL8ZMXGVvGQf8zyh/C1j0
Yxt9AFZKyenJquiGnvnY6J6kzvvXuuVrGDjbfWsvtBvIU2vXdQUId680V5IK7HZ/AbUW7jr0OP/5
WjBPYle3TEg8G7+PSfDVjdJ/PobYVUk4TG7/9+v3PwlTA/HriX1QhM5D1bJ4RqvkhLh9gRBwQtOw
N4aYLbbypqWGhAdsFKT59qMJLgNCWth32UHSEN4gne/psaTmyfftd2vyWT0irdaQDw6kDyWUX4Xe
WHNVb4VP8WvG07w1lMYVagXDS0pr8oKsdSNM/9kFA0C+cZwcsAESyEm/j178Y847S4bVQOGc3eKC
DpkM3HdEzyUU4fhNm1CTh/iLHAD1dClkYFqTlT9xeK5o5bST3NckZZIsZ58FeMJNLtuV0u3J0znj
6eGjgGDp9j8Ew78OR8FhqPaWgHKVeV9JLWSsFjVwkNwLXnX8xKmkanMBF0RF+NwwR00dryOkskoW
dxa6Bk5xHulD2kWnYfgQ0lEw6tT8UYwEBEfvnfjpMS/iJGWf9DCSjlRhsRJ9SPhNkt6kVai13bv4
3ztYuFbiAO5JLAFi62DboGnRVy/C/O+zyE6TpyBIkkO/iZRHzEXGiLdEtjn3O46tWBlWtUlvzQ5y
xtG+cQyg/1Cs0omOnO4JC0eEJ5LokCjrbsZhzMboq3RKD90K9UFC0Wi0Nn08kn29iG+IhuF7ge3b
nIqGbbdCQstsLl5Srxq+p5ktp8LmkBrTkhv9k2DnAR+s1Jt+BrJnBC5epS3X4WykSFHUw/TwfxJB
CFKfZGsKaQ28V7hiDTSJtg3BhYSikLqUbSz8TxbzPA458mMegjfqPLJne/IqiKGO5/hjFKT0Luui
NqN1EhMiaJdkYREfQv50SsyvGp5B05IRGjwxO67WVgvHzkzHaufWwRmMIqsg5HBmq2mN/GbaVpXz
qhgT+V5LiyeCVAnp+ZeffiAbZ2rahEtDD+YoveMYzoR7yAk/3cig2LslMYzT0Oit2bUn/vbL0JN8
a3TV2UrITG2WCM4hs18i0teAgDXmlmBXWqCEKY1O/RX33H50BjKcjeqX45kHyvadlQL6Gdr0yA5P
Mz7aWQUkwLQQiFXn6tmqnWqXz85OBQySpIFo2yPhA6JYSf8XvEcfllgoow8xSjixdB/toNjIAqaC
6ZCiW8W/PFvwQRJ0xbBS7TzSIHEzhJs2wGQWePXecgpQ6Rxd3dFlSp+rXZua7wwlv/O+xuWDHJc0
NJebSreKcr5lQN+R6jIuzxhNG6WEBYOumKqe0CfSmJyU9ESyya0UDwyAPs6cBVM2hyEMMHhOLgv4
cDhoQ2e7YUoeG2jLPP8csS4ropIW5WcPVWOAZ9zULy54TKzQuyKx220fa+aGdrMpGrhNMxGLecbj
cAAzwqk8WZUjj4rQqy4haSHbaiZWAO/EyszWeeUK4I/NNkbetE1UuRaELeI7ttcB0elryNMQohjr
TN3ipuwLZmUF/S0MWjfGoQVH2LlaDW6JBtc3f8LfB5UPg7tOazL+Aqj0RvkxJVqu85Km/ezCZs+D
N43TI8vppdRLUDED95dOwG+qdzlWmzzE1ZhPP1A2/UjZ0fBcE2kRIajJCETeDYH5Xk20fOhgrKpR
fukG+DPea96JdjcXuwDu5sHz2qvOGdUGLo04e8KHSXCis9SbxJK3xxjFPyS2eWuqId335XuN5GU9
tJHi7WlepmHhrRcoKXUenpyYD9XFUGo36ZGD3dckSX+KaAAPwmZc4Izw4yHam8p/ncZzJYPvsEGA
tzGOIp3YfjZp10eK5rKtOPnG6Tc9VxHkfOufUodfOlZdgg1ulaQjhbqe33M//+WhvN4Tjxv06hiW
9ffchSA/y55Rw3zRtaR1Glk0I0io6/LWga3VP4omjzjGB/HV5LPIg6TdwNBBNJLoC/3SD9QB76Hu
h6PbLvEl/q/A4YFbZcZuqJW5+otc7k9xmudJ/keiLpY9XDv/LU6rdC5VkpUB6dvpBtLY1xIr3RrN
KNQzUgn2Fggo2hJEk5CHuk1JWWdOeCX4udt0OKW2dgrMOmOF7UOqo79cHMjXT8o5D1ciul4Xka9n
+zgd/ycC1A5weUXMEk5Jo+SxXtpfro9A3ItIT0ti+vmZf/UJUlw6Wtm6V/jqcG/lLoNZfLAtwQ8B
R5RcXNoOJao1Pf/lAj+hZC1le57rcXmAGdgKzU/SPtJz3K7xw+Bkc8xDll9TTRQROayxsa+48HXU
DCP8NyaOZjagb3LXEmLc7d8v4w+NMVfhmThjPcTGyrc/fYYCR58RIj08oaZhSDGnax27G50779ql
6AT9wCMxQkyis+wv8sblW/+3tlGZsH59dM7mQvr9pLasQt8j5MF0TxA4BBYo0gpivETO4GdrHAcK
MSEIjMbT6j9S9/8vPtdaPvtPPxk/qgVEGHsqgWqfTKFC6UQXWe4wgoqrB2Rf2KFxdQWNOLRhvJ+G
nG2rGV+LWf3WHl4LZT9O92oPPhgdw/h3PpIePsFvJ2tplMzgu3OW1P3VcfSP3KWIR+vwN3mq/ORl
5Y7hnVKmwrpjc8t8lqdOOS0fn8r4JLua/ooxn4ZFQaAZOgDlsftH3ElMCmq8XRt7JugbeFB2QYAL
xarqpx2qxGSw9CVMmbkbAFXqrpkOqVU/lW3ZnjsTU3mNfs+Txp65MSLy+SMfoGoNTcLAgdHEKkdw
cSmtCK2cR+RZ1SSoJxJrz2j6SuEtXv+3d6dyoDaj1fM8iyHjpw9KF3Zl8k67p46+8aphAa9MXDlV
331rJJVgXNMAFl7ytXZTc/fvP/vP3Y2f7QnH50ziWEiC/3sDyQIL6hSnx5Mw3S3QumaHSLODpB8A
VqVt+u8/7c/tCriUDyUQr6rPtvXpp7mttCrUku4ptoxfgy7f0Hiv7t39VOS/xzL49e8/z1q2l09r
AF+vhGGNtBjLwqe3Nq3yis6Hdk5pgKsqNkhyDeq9aPD8625pdiwjgljT9g+N57KsYQ0QZrAOtKIJ
uIxHq9qzSZQtn++i0bz0k3UhOVVBeTWIa9ylbFhwxJyHsKlO1ND+X7YP688NVLnOsolyEiMn7PPW
VcRYm4fMtaG1G5h2NO37pKkfBQi/04hF6UCo0zfJIIwYZkiS9B1h8AHAKxc54qBQiJTFHhRBTI4v
LKEZroEyyi+48cLXGcahU837f3/T/9xswTrgQ8fbvtjeP7/n4MBicy4d60SrgQY/YAZmO1WxxGUc
BbQK8k8wOtAKD3Pz/O8/enH2f/68uZM9V9KA9mziOP77dvZo3vKzc+t0Z1ZUxYwnWaHcwd91FgRK
rAKsRlfRkhxnJy2zrkVTW4/muELj1//lbr/b7j/dfRhkgHPbpEm5jvx0Nb0ZFzKC4H3K3Ir9alEP
zYvm55H7L9rP5RunchYc9aHhGfovK9v7c2n7uHQcBHWg4pmFf7r3l1mXMovIPJWm+Z2eYIlyRE7f
HLXPZfZMZIy8SQfXYR4sIxwzAbCYhQxJIvfdiy2gG4b4WQvvMHfaeeglqd8hFvAafiqJ2uvQTXps
sYn/MNricSbKd18G9in0O3FO+6o/OQ7pOxauydYpXDLAGbmVaGpvYRxuJX2W1QJc2JHwxdNvcknL
0pm/Sez8uZftoav84sxQYhn8kecOqowd7GCXqGbFRC67G1lIvxrKdL8WPMtE8Z5AwCWZq9klhNUc
BxEcIG6DuSeIwgvHS5hY7n4YyQYOS+MiZD+9j4M8GAmqJCNPn+sF5ktRe4HLNDMX8xl2NpyoEvLT
V7bq1aXwspc2TB+7JhKczgrxl9vl//HABnDKkRXGqsUB4r6Z/Q+eexFzepyMwDmFg63OOIn3KA1+
JlGjnvrWPKsQGUY6oRkA0E+yttOuiqR47cbAOZpzzXCZFiwW7lVrddmekAb6BGgZGZaU9bGrnDeM
usYKh4L1lwt3/lzxvumxy1IeQyLHZPvfqy7MemQr1ICnu0zUQWMyG9PvLgydn3levytjOmWZ413T
eQ6wPmXMpIvusYVYxIfB4xQJTU79xZ4Vm5cgi9d0nyXqQWgzDDvlMQ01fcXkS8i0atsz5dvbARmU
bcmsoWGsJfxvMhmQ1wsjt88yY5LvIlM/ibF8vFdW2PP9S/6IY4qNkbzcbWbF9JCZLZ/tXD5BMi2h
gP9Dqok+g+GLmRSyZR4qOng1MVo74x0sBaaUPCbGdJmWQRWlHTJED3kw5qsaN9hBt+i88N9//8uW
9qddx4cRgjuODZVFbH1axmbVRHNPXOspU+DEx+jWeG21Rc6Gv8jPSNttc9zEi2o01bY+ZZUHITFC
FJH6ZbiH4/OX6/njkeoSOsCywULE3mZ/vp4qbhhc1tN84uMdjl6DpIK08FGb9S0m2cxtn8Ac67VX
onsczXIXzSjVC4/BWxzp5tJBWf1Lpfvnrs8l4WqSpkuiBpXUp7dIzRaabJqHJ6KNJDJTd0WPnoEh
84Y0ErRnLOR1nmtOV/r909HNWmIDeusshSfXf3l7/qj3l2tBayxMuRSvzqc9P8edU8L8nk5OKPAF
4k4gA7bax4wBAT7xoQWWhfSVueemdbGdex3XZgwATVLYU1OVPzLXD/g3nQ2/kJ0zRaJ4Btjx/pcL
/fPp5FJQLIcSzE0cED4fzTIZxaNbegA2a6KR8U5i9Q7NC+pYbOuMHQ80YPGQo/l/CAIfdMK+0ixt
P86jixE/yxkTyuA5b1FY18e6jzvy3lR+yabhGu1GhL7PZTXmxAdZt9Zvyxd2iPzMxBLD0VBurY5t
WKdNuZkA0C7xNLC42l/mjPxTExa5Iy86R2dVFv4mKhCEO4lNc3ERVkcVYINeOSgLYUFJlPp24zlH
p5KEsU25t22tqlmVmIXOTkRrG2Xazu4UPIeG/OReeMWBZoFEHuT6u1kX8aZLZhKKenTc8Tyc6I0G
yBsNtdYQUM+jZCx8fynbqd31k4b8uBxANAM91K+yvcy4JXGHFCQiTkgQ4Cx0nvUmJsr5JA3fcqv8
vuRFHsM42xr4p484OH/XsBtOvZzVmt7LNYycdu12nf9w30QTmoZnU/UvU9V9B9+HNwIADUqrC8Gy
z43VYsSBi5d7dngNy68M/BM8B75/cuvpcD9Jx0H9eyxQsCc+cRIlTwKSGkNxE1nMMy4HiGEDtPz3
m+rPm98RnPTxG/uONP847MYFDhnUXM0pTsm1hSt8r6HLYQucV+6MigHCMP3vV78jWPa2ZzOk8OTn
erMNTavtx6g+qZSsI0Pb16zr/XMCLfRIalG8mZXcQ2OjS/N/uDuP5rixNkv/lYnZ4wsAF3Yxi07v
DZ0obRBkSYL35gL49fMArC6q9PV0RW8nFIGAy0ySSgD3vu85z0GVlWLm+dArmK3lnP7731//bYJj
MEy3HZ0nIWYwU/23ayrD+qGVhNrTmlaeStvJTlxEPIJNCrbIfrfYN4y9FXhnxWiH1eTXGG2+iWZu
uy9RrGyCStIqc+Q5DLN3BiIUjnUiaRE69krK2MmllT8Gd0H7b5WjzF6OeQVusV7nUNf/6U7vaP/2
63CPF5Yl+F10+EK/R98YCZ1KA9E2mQVluHKUQDuMIIYOaR1R1563sSxqh3ktzpJlXQzhXtreeIAp
Qh91XnU8JE+LxEkTGBbKS9/H42FekOKNWNPqGXhW5mreZSo5xUNKFwufFJaD3sc0FJpmJxDC0QQB
rwgrSPeu7bCvypFmSmSJAxEECrjLov9rVUWZovgUnnGOC6DAIEBMq/4J0Z+UrJxwLLOu22WV1p65
TPs8WAgPgrJMRLozzHgXKQV97cjwDglybc8p+LV7B+b2tAobtKAhccimxbzm1iETSjVTJ5Qc6W0e
F8c9MxvMMlX02HikviXEGe+Yiya73jK2uqMis+mDx5JIMfIssRll5VPapAiNAeLTshq3dvAcpD7Z
3CV2NnoJ6MUVK1zoVfA0OzM/7FfoBbHcARk0YZXs24G2TJEY5U0J37QGmC9peZfRCBiAV2G/Edi0
4FPl/i71YmgNaEl0mhsPERCOpwygI4EQ1rr3YloFCQ1WbTCqo4snCNocm0PqOMBGQVxK09sUhraZ
h2eDLEjP8cEu+7GzSYwm2DUYxeafkh74OaP3vm/DKlyq5I8/NrEertyYbwPTFzrzSIRWFkiukyLy
9hQhfmJyUSC5h1KzrBpqTU3W3TyvVJ8iX3W3PtrhynC9Rzz/y7jkGlKVEvJoSBTUKiDsBbWfcfYz
P7mWEYLZPEaBZUnL2s92HR5bCikMtK5ANSKmaDLs7QN2edxaO76DxOpkAeJVoWTbgGSChV8znXZN
P9/U9R94Z3eNkNqTNGIBht5X8IBSkh9yk+jCTJvUTiYpMCjPfHwU2waR6xbnlrYIyfpbumVN79Gz
nhCM6esIdc02T/FDxtBIG+iH9H/8F2pEV6xWlKE0Y+ckgbbXU5JpmeyjUYcu03jVYSB+g9YHecba
a5aaL0aWvjq1j7C0DfCV4orf6y0g427CcvoaVj4/J7cUi38B+nhVdfoXhLOMnbPEWMvKCHd1sJZ8
aNRW/Y0fc0HSnbL/qFCqMbJDp3rIS1TqGMkeZmPqMMly+9J90tF30YShlmky9DtlfXvNtbEl1SXK
1o5EXtUl4ReUsAA2Hb5Gs7vYQ2F7MwAFLZXQCv+ogjfVH62tWxMBLwP0fYMKYj6LghxbK9N1XAZ8
X0f9PqKMeZJoxBdxmJAzMm0mZXvGyKNxt1UtdCNUF+xWImoJRH8LK0b9oiMHNg2daFeXE/EXqqTo
8D1HCebFHsPf2oB8iQvbE4RVCj5+rB4HPbFXqqmuIwVUnEG+6CLiybskMBK98N4YrOIRMgN5BlXZ
0jwxEnLS6LBmyaQ/wnq7Igw5UbGcIiBIdoafu4iG/OnRO/iIbVUkkFVwolgS7I2Iu1CtckFkooUL
J+J61QBDWHU0sM4wsSjm2IyfpMMD36ZD7eYChR7OgiMhWvGPIkYqiravOKlhOClTMJwkCCtPbnZn
ptJAZO6TNQVId1nakdg4uUHguZL7e6erGWVafvnEuHaZA/y+M2LCsuLW56xptYsrlAhPxAPGHfJg
q5Z7TF2TydI1LgUVo5dHfv/gYGX6MlSd/haZ2UBGIS1dqL2LTtrlxjQC56b4tXYtuJhKprNLHzHm
gRAMbClwlQ5dqZwiZ4rqoEnWqq950VOTy+RTrLseT0rY803hE17lOI8xCNgeZH1aQ7tuUmY9zCRL
X8e2iZjX2DaYLDqvQwh1c3utfqIsr23UcgCzExBy2Sf+Me0PQxzaWEuat2TIqm2YCp/wTkB0FbKk
Y547D7XaA3t234LW37v4ZA6xiwhuQPwO5BRbq5WAeTWrLn1O4+e2Fsset9UxRE2+67riQJcRDLHJ
I65yTQ8PSIGu0TYYVhI/2z8osb8pFPQfWu5ecwDqm75SYQXG0d3IKPU1BRd+XmRwm1Q8aS0K832Y
ZureH9JnHvncqNCo8tdWKfS5dYshCX3bkjGxiwWp71YJzeCt31qL3s/l3E2NClREhlMfieZitty6
W6UsuJpV8+JG4ifZ43D2AvqxOl0az+zNdYhqKvPpdyOchV6UMlwuCaTPjG9eOegLaAj6pnFMxs1J
fEV1z39DVKirGtIDHWCJ80shSh6jAG6x8UJLkkKbOrorDTfxJsC2vMYVk269scQr4WrxsVLPequK
C9MWtGrwaa6yEjj5kbWiTdLBj1GzJyatWpGv6pwQ0LXr3MzJt45SlVRb/vRNQvhqCWfMFCWe8+mt
aQqHS22itSDdcbg4+kfJXWhtcwt1uAc9lro/pXK0PeKJm2EK87HkVkk8fHYbhzzbyq6Ry7GyMJx0
MRYfr3VIqFO1NX/JaG3acO+CoZ4sI+GpCSWqvLGP3lT3xYovRtjaXy14G7VZJvi1cgNIq+weUakt
Z+1vHoe0WQLzLbUhVSIjCvau0qxLTzHOaWYArOuqG1PK73oI87xzx72mrgyGUkyM+u/IOXAfpvXd
trV6oeaauTNamygO/6JT477q9fB1MApvlfjJSa8Jg9KrFM4foT0rH3sidEKpkQIv120Ic7nGPLGw
KV1Si2PWEYBvtgbKDE3dBcyarX0ak1Wfl8bj3JZpGwF0T6ksfu7sm1BRcDSdBaq7PEJ4m26t6HbA
g+eRUe31uKWd7IHH5g5gIMyT/U7wKQRKyqOV5dvQD7ST2VnH0Um+l03kXjxkQYICz7YZq1vZC2KK
fW9Y5t7YHkLNI+P3mA1ucUFfhqTYKJQ9nWcgL2rlrmP+HCGQBkpBEASG6CF3neBsYp/QBs05lZW1
ckay2SpPvs3OcuiwC6dMA5J861PpkBwET+sSQeUnlIdmSFMI+MQdgSKlRnAf0tZ1H1IjyqdcaPr5
aFphKcdREYCy0+4F1ZGo/UM1NyViBKPy3H2IpmQReAXRYyqGewPo9cIqsL7LycKIQxSfcCVo1AXv
SIv7HdDWG4rWbDVEZCR5VusdmOShk8cavdRKpzp52DO3oW6+hZ4QZ3OsJ6NStNfV5NXrpbGhHwqq
P8W8YOP1CdWsOcLlfnSTYkn+unLw0rJEs8cMNC7kYyZq9dga/oom6rBsBiOjWFzvNGy/OkPzB2p7
T+mgq8dkRK8ivXifhAnBxthW14Mtggtyko0csTcDKLFPWgsrbJTwLak/amtMGcmBsmDKhNm8WUr4
wm28OkiKR9eRh7FA3roXTsANpIkv7Wi6V0onVoiAMqQjiMCSWXdZd9+o/hV36z4DTvzY7m/zOBTR
9CZxRUDIgiO4jSPpVsqmWitc+SulGlXUhT6awpYv52isDKNp94g8atCITndXXLlXe189N61So4Q3
oQyZVrzNApu4QaPaKmmCaWZEeAezAKFKHb7bXTzue9niWHXTh0qLeaClyqPqG8U2EkRT2EaE+MSU
mMFDb+/2ZfGQjYASNMWanpz+ziv4rL6Lv3SifizT/sXSpPdAtQg9VBHr1w6TNeUhADNDVCPmi510
V8fMWvA2Yc3rxmNYq+NVbwEPVKlUvg0iueJEai3F/ukRBVehrXpjPqysKpIEworuaDlSBW1ibV/F
GeMbg+9GMpmqcIDVBc6jzqrlSeAP3Vml8w4dQMc5diwbumSjN6SHOC8BtYI1xrgB3elDBFwDJ0A8
SjsVc9HCKgd5gOPzXJr6OnCL7I4aO9+HgdPTCmjvjkjtN8kF5o7Ygtqkzg4+4siHwkJzw91kH/rE
OvZ9G2FQ96ZnBlOtPg0OkfFqQXwtFlmNJLmoC23VIFk71EUZ7oN0uPnlSP6xMXqvVoDaprcWMo+6
m98ZXHNRLS72yFO5Qvo9hIF+84Rxdc0eD4gUyWnAS+2GifvkCDyOyPvObWkcCzlUdxOC4L3rUER2
xWgsp/nD/L2VaMKXsoLhUrcof1tb9A+9rLRL1Ar3haePuzYH9PAYfTZDAZCgQx+7quy2Wrkk1I8K
8zxm2C+GK42jQnTRUlH1bMv/zJe+ykx6dNxtvQiio4s6NKtS/z4hZWDOM0+MewNAk+gf0wZogYy7
nZVg7KZs6DwmwO1HEwCK5j5K8CsfXBEua/JAx5DH+tQuaHVsT3zbMC/mHm3EDHBLDR82yuJqQeEM
zVXWE6gElt6pDBA1XUdmFzqxvGU8kJQCwEUSj1sXPOhaS3JiYuFcwIfQESAV2U9KGe6aroq+rKu0
XSp6P+yJswVe2JtiEyHSO4tcbBDzxMeUZtO+sRtSrAjq6WmyOGZ14+0Q/0YDEuY4LraNi1SDcD5l
Ww1Ds8099TGjB3AcKEjP5a2xDv7ISOtdujhfSTrzohMW6yk83nqiBf8ks+FSKbi6DEZwQ1ZHOB4J
HFPqgIJehddT2yqJWi+biWVUR+ZLGOLBKWsSaL3J1YRVv74WZVdvM9/FZ6U5R24k3RZ/tbPRKX6t
IEe/6U0rQJJ1I90ElDuLjsAvDN6D8qwiX/ZNZgbWoK4SR7/QLOu/JuSYTkzTJLEY2vZry5PI2/0i
Y76V1RfZNPFBa7xD2iT50Snjd78plW3ik3acGXTBckE/bEYkNehn18i2AmJx3GVICeoCE2eTmXV1
FxEDSS+q3ofAHRhqo8tywg5QfYr3U6fvYoV9sgKQ0hw7vxGHNDQpmOVme2A4HJIwciy80T/3ZSA3
mADcRUWrBAk4mBOLJqsZ8DfMUFEtqVtgN+vlvrUri6yn/uIjuNz1uv7TrgbzDJf4NDj4ImoDT0o5
RHIXIMtcqYr4ZqA4XlvMKJg0kaPe8ffb2dWLdLg16ILHeivlwwyCYmykcuG7Cw0y24yZQGquXbwh
XHRlUJ0Vs30qUS0u66ZK14VjeUzYw3Y9Z/pQQvYkoTTS7A8Oc4hDAQKMcLJsjeI3hqplVUc70q8a
0VYPzM/5ek4G2TS8dE56cGLXuOLLPeYtAX+Asvwb9ftVF7klqZa+umpsZJWDEpSniogv4rbKqwZH
+ku7QVO+KFS/utYI0Q1ca3Y31he7NY9+F/A/Dx5i45n5N1lx4mw9NCUczL7NSC3La+ihqC9LXBWL
2GleylY8ddiQsRkRpGTCso08MGEwiJbc+d9TJcCDlujlWfKZe1eaLwQGfWOssigNJ9liq2WYS1Fj
m1QZBpokOpfEBc6zzCobPgqlSWGJfWZrm1qj9TqaPLvUqWrpdsml1AMGvG3y6IkfGjAu7OHlwLDK
3IEC17843hsUxXe/xzNj2BBUAz3BH6kx7e/h6q+xWWorr278Dc62nY87Jh7BEhsd7JjADc44B78b
LQM56KZohTXQ3F6DIwjBNG41/SkWlMQ0rbW+j/BWvymj8M85Gcxj6mhPbmItat/6Kjqzu+phsq9U
OzlGZfrgV0y8IHPDffH6uxwM0hpsJV43seUs67Bw9mGjH2uCXNa1FOZbp4XmWhnMvRVDx2YueuIr
n1t1v0edoK+UEI/xPILLubtqId2LENUxv5KLoA0Io91laEoafzuq9s9Aox6FKxOjd4ssQA5cqzWK
1cBm/ppLbjtuLV5rvuuLwB+avRi7HmcV+TuuOqy5TYSbsJFHfaAF2mnl5QMEOQnIgD/1q8hTBQYH
qhJ9ZBCcalJ59wa+mx3hF8j6sbMQFQmS+NG1JntljXAQte/WKQ1lhf6tWArFaxg5exaGmeiMa0yS
MzhmoHewCI1j/8O2gPONauRSEeyDySs43dDr70UUkkQ7vStX7ruyhcuD48e9SL2VB0vqctmLoCOT
kTYSVAHYST2yfV8nkEXqFGtn0SSN4vhgUbxcxCZAF9OHymwTx+QxrXOyot4akmG3mzCd4hFkdeh5
M4zli4acAd3Ps0PXxG+EiIRnhvLlorIEzy7GTfsgb+6yccVe1DaPlEGdi6ZU8qZ9ajWctFTzV8LM
uo0vu6/SqJqNbJJsGceEnQy2XUFRl0z0+smi0kiENgGxevMTv20gSeR5t6mYbZUCXxjfSWyoQO36
JJWvVq3vQwPXs61eMNGqZl/ss56W2QBwCOjKErhpf0PiaRP3SqdUBS7c6mLvcZNtHas+jqp6H51Y
u8gKQEhbKTi2peTaYSLqTJOdpPHeKwk1walavs0lkA3HJOZFdWV0MEB/LUfH2iZTM1HFm8c0SiKn
z8st/ROxL7AHLUaIGTtvxFileeU3jmF+0dt1E4baqZblRZe9tSffe4fetr65h/y6hNhiUS0qqE7h
dNlHsVqvaq1wVnDyH4tErx+SKjL25DhRSlTSWwX33jTuZuyfKif/Q3USomc7o9w6iBMoVDhA0htT
e4Iu3u4zuh55ld8SE5abJAxGejwQMJjvkTQPDyExmRY565N+IzyDcS8d80iUj7bi9nGzrQFcgCx9
kuG4RY/BYJ0YiXbDlRrySlQwPCJop3c0qzTpSmtYmJasuRrj4SpwuWEcJjMQH6S4Kw43W0OvnZ0H
ZGZZtDgamSubtCKmb24JFQarb7sFfgqgi4wEGuG1scx55OLDlsE67XWb8LWW55qiU652Q+urHL47
pE4wVPKYYup9clGr9M1zs2+tSdFkSJ7IG9Cf9W7EbYr+EaxHcdTN7jtz/mCFaSqlZzEGV55WK8Mi
kb4GVLIRuLYXlLVhKvjGQ2Wa65Eb52POzWgInIPJoGkT9MZ7QYb8C3qDV0cr1mB+qx8m9U4/fnYy
R5zaVg3OBjdkDU3ZSW9pHziUW3ZmNv6QYR5gbUjoXInOePG8r8yInlIqRg+5H4tVGMTXpk1UOhnh
sBmDAIOpDGNY3OBZM8rpSuQNj1VBpp/bDGSNp2W78DxpgryjJhUQcnrH4/WiMwQ6i+Kk6AR2aBlg
3MNAMgXdoPIlNtt6VcZV+dWZrAieLPprWebqXWrZK3664jbk9c+shUamyygB0a7YX8ZBnwh1o3LJ
B7wfsRyNjc7Ua1e3bsQAihhPv7+1UJDyrZ14K2GTa11QYltCIOFeZU2gApMEk1OFevrghSMFwEE/
jFhk8PMgk92j5KTQ5RLtFOjZo4z6L16u9OTzJPXJ0+RRTKURMjc7RttM5tK8Gi7o6Ihr5Va2Uvqe
qm47PMetb9ymWCBvYfCjlaVktJs0NKHbsnsMsGzurE7l4pg2h8JrH1V3T8iZek3yYJvbufbsB3Jt
62r6taK7sk3AVJA0ojXPdpnuGfivOgu3+2Lt4VXm+wihBlSk8qYVw1cJ9OQlcLGBO66z7tKVmTTx
KR2RkZEusrcb6FPM4h2rOeZBO2U2u/iRs3gxtaQJsBvA17XWevvAvx8/bt2iW+B/5x/P6zVay62x
xwR90W/OEzmO36kG6ySZyIUUGPwhudA2WjWMIMJVuDSw6Kxd7sLQAYYdeOPqJJ1rKB/RsRewiqsV
qtmtsVqvL+vL1wvOssWbs9CW3qJfE66xMQ/lPryFt+7FeRU/wd4w6i0swIKUc5Z4RNmMHspm3Zq0
PtZxunHee9pVO3WfHIebvOlP9dcK0To+EzxRNuynJYVrr17hBFOaTSu31PJxr6IEwUGiXoIhHZZm
ETwFbbEhEaTELUWjsi1I4QCE2G29qDWw4lfuMhKDsnfIfcV2l1+cNvgq87TnQrXW9K3Fe8xAYMFw
VgENGts7P8tPSdzJt7wABtD2Sn4ekNzdWqm+jH62qcnX+sJKhDIpJ8IqDZMvVJKXZoUEITaDEm+5
YXwRnUXFLGK4GWVHgeEj44d4/FKtrQUem2Fza+QKR+bhFgOu8h5v9h03ZVlIa2VO+afzojTITi3B
fX5s2gHZBn6B6yfSo+pgQ20jFqSuDvPmvBbXfDXaND1ptNMOdL5OSnBKqdxuSr3PD25h5fTLWftt
s6I7shvNbhU5IjuQMAfJI/BLlhr9sk2fOA/zkdEjBy80KyrEWpodvEicbBqEm/mgl3fZoez8/DD9
BFLq5CVPbzfvLzKbIhwenExq6WFe+MTdcXGz+Nw3r4G1mW77PLMTXMva9Jl1xvPaGwHxL+cf3QwL
5pX0dJe+VmDDaYuDV/v5dmiSqj6qhd5uc/Buo2n++e5k+WQfn/PbvqgE4KRVSbWkT/o8ZiU4fVvH
yFQHYbPigQYRSiHvkplPRipuAmcmGrfoGHVuPVMamkmjWida95fFvM+3K/INqDUq0199XtCPpXYa
ujHL3iJoOlCQSAiVu35nhlC2qiY/xNMHSdr7H9rB/1/TxMC2Ii77f/P4/yN5q+O/JYl9vOJPGL+m
u/9y6UsgU7MFKLFJAP8B49ds/V/Q7zUVxTSKKIbef7H4be1fYvJEIHBx6Dzg6fgrR8zkEMYBjgph
G2g0jP9JjpiwJ6Hcp2B5+nk0XTOBSGuw+FXnd++FY3dDmraq8WOsm59VT+hQMJrMeFuIRQhtx7cw
olWoNdH3Mmv1hRVo4l5F1FA026YEUuUoD4lI8YMOl1ib9mtMAPljVXX1vaWJ5DkJMrBpAd+aEibm
lC1THDbLwji3pnOjhwFvsuncBsug2h0+Tlac4dAaZKaOo5/gHE+KjQgpzk0RxnVCYMBfC7vo8rMT
oDamvKe4S4at4Mn+OjyvzefMa11nKyegiZ+70bG+VHbagv9Q5Kqmpfya2NoF/Fv7A/frcdDa9utA
7W3V9SZIZib9h1gV0C/NJnw01I5Ska13a3tEuUdEVnVOda88c4spGDx6z5+75v3z4nNf6STrmr7r
Yd5PX7w+yfaOLIKok4RO3TGbFnT+ekpvrPFNS3Zulf7bfkePcTPmBdnv89nz4mM772OOzW8UOnJf
JbLdIWliHy6z6VXEHO4zExuBDRluUeV1ffelT2IW1YxlmhgpabutmS+CiWMZD5Ts/211ph7Ri0n2
8A3teD0rmqws7c/z2ijzeMC0StluOjofaMrc3yKZYW4EwGfyXZZfwxHLjwcO5mC4vvNaoAuBn/XV
9VBN9OAjbbftL0Gfkq882MVXTQvdJSk79dHhMfsChWNpy6L82utWtrNF5WNH5TTcCfc8N8SDHVny
l5eXlIiXikCzUVCMgfKqQCZ0nPL2semFsXGxPKVEL291UC5URUcXfrUsnSDLFiB8R1N1VeLFv84t
XXPq6yL+PwatZhw/97dB5h1s3b/Pu+YFSTfulTIeECJK+B/vEbj+uMj9Pt1QA5H4Hll0qtmdxrRD
RNjz/frtwHzK5746TMeFCPAzF3ZkH2thgOyuyy/zVjsaTLDn1d+3AyXhUDshyJKJCZ61hlh9nkkF
enq+TDiyz52kKq4ROMULQmObh3mhJs22shUbZVPbPLSFRt8pC+8lSKfvnVZfBjVI30QRaoukcP3n
oUZWFDLJuOpFMG6tXkuPHoyUox1SADBztz36Ku3y5wCjYrUG2qhcmH0TGV0O2q7vhvD2sUiy+ARG
6PDLrumg4pQm+Ce84p8Hws4Nb98ptwZ/vnY6MUXvSvmbVKhIz8GrNiXgT8196viFHuaFofP/zOze
ILf8P/eF3nhyI0Wc07ZvHiojaU+qo3y8yIO0sbdp3eOV18npbcfshMh13gijkQLsL6t0kamhu4Wz
9ivx5xE5vSwCIks0R0C+z4BuGc25GpC3gYeGSh50G+57M4uimfajPWa/5yB8IZPU2H6c145ecJmP
p7X6na7qYcBkvgUXoJJnkgwP9mpe/1hQkaGfPthL5rfaw7wPJv1LFXvVifa69tD7aXZq7Pj180VN
UIG1/fubeh9vkPvdtfQ1wX9jkN0cgtlHVW/JemHrY1fc4t2QdrecNxON3rs76OnnuZ/7TQr3m1RR
uqXgmj4QjhQuRoOgLAkkiQKNmf7hMKFSIBSpjVWulDaNz86QcIL551Phn08wpzhL0/8HswTK+98e
ssyIhK5ZRHtg55o04n93S+S1pcGnGpmSu3YLoclQT72otJNuup21sYmr3JZp86zoGnPk1CgoS4Zj
vi2mv3nrKOTAoA+bu2VaZ+Z7uA7GopoOzvsCXyOzGAnbYZShedZSKOFGRfmLrLL3ZARrwQh9W4z+
W6zzDU3oPtwJW9vMW/NCdvvEalOENxyXRXhSgzG8NYFUnsyGfrXquu1pPlikvpzEyxXdA85Vsb7X
Fjm1duRkVxwfykGMgwI7To2+jEl584M0+q6p4SsaTu05t0KxycLY3kzd+DQA51bISL2FkWEz3xUh
g+dOOxvpiFkfC/6zlmHgD+o+pjoC8ACQdnzAvthM0GTjQWlZIMvtFty1PEqa0bRJiTod/dO8NZ/m
QHFZJSDjNuCXjYeP0/athtwj0EV6y53a2PZWpGzdJrSfATlcrcrv3j0/pk6ku+MNKsp4bPE00+Tv
83fvIm0ck/A87NVIYkl/p4r8D/5lXf+7xQYnm41v0iQixTEtHMzab18aOhF9mteV/13aqrZK8LM9
0MYY78JfxzNSteyQB45NebMcZDoQBJu1iPr0SS3S5mRnrb+QftQfRZnwDRgN4BkTlJqxKBKuFB9C
OamePg/Ma/O++bx587d9n6/97cB/dfLnPkaY9MN6G+WAnq2L0DDPhRErezJYvG3cGd0tBb60DAzF
eB3s9tEV0vgJA4Jmr/D/aINUq7IFnYITLVhC/Gz4dJj+KIfN25TUkKfZ096P1Xmv1Zjktga0sObT
pxfO+11KmsgI2+Qk4UvsSp1c18JLiytyKIjhsXBfnRwwopZ7P0L0oFpXFvvUtUiMmTBrCfjjtYw6
XABdymZDagIwC1b7pLxGhUXTbjpv3jV4Fhy4NOIxB46UR4P53pexe2oE19qYozpBmyTWtHrjux+z
UAvyruqcUUFl5PGdCN747lCVI/kCuOG8bz4PVr2ySx2CHOfNeUHsq3Joo+H1c5fRd+nZBsko+JOv
dGrFOz4lopUci+cYdUnaWxa6OBaGKOXaS7RqkU1Dh88D89q8D+IIjfv/6nBbMQntyVaCuP6fbziv
NbpfVwurFm+oSqsTWQQ/jASOX++05ouNltcXYHC10ZePBLqsibDCkkue8alwkeZpTaC9W7ZBHKWj
f7GRoW+CjhBNCQ3xkYfLH/MJegzOxjTrR9cMy70xGCoaO6F8qVpnaxRSe3cpeC2F7sqrBdjsxNOH
tITpQLL1s3jrjzqIDXwzk8LIP8dDFpwHS6ftRkzIHoS+f2FojG7ba24UQtVzObH/tFxxiZhBIDUf
nBedUt2GSlPP89bnGaUIefn0qr/eYz4DMIz38R5N5BsLqac6CrCSqjjEWufwsRrlmnNQhMPeX1b7
G7HiytYGALkGNK68eF0wrpjGIf0NHOUFpxK6dIenwXzUgrWh2I5CniqwfGCk2Aw5q8vG8h8cBL85
GqGf8aAzSbp2SIB3Lea1f3/UeUHchwq+ph+IOLtbrnfFQkZe/V7EwbGLK1C38QUpINi+zu9OUWPr
z06bG4cmUk5Bgnl5ibhBXXlFkm/mp5sTJ+AohyA5hF2WU+JpJEVmO0ZFFcOa+mXqfvuY9/6vrOWe
HmZN/X/+92xH/2U6zI8vBP5ZgvM0bI38Fn//8YckLd3R6r3viqQv6mb5Sz9kTFsd2nOioEEBUGxl
CWG8RgTWL1CHMKFgwkzXOd2PXmG8CkeEuzCn0zlvem3+PQF7cxPkU99t03/8eDV1qA2y+WA7v3fp
5neIyOgGqQ19C/uxPhBPTQGp0tFCzKsf241dH+e12CzJDZnxs00OvScf8FjnOcKXK6XcZW1Sy4mo
co6e0e4Jh+8qyFSxcwwT2/5YRH0t4TJP2+DzytVYQK/qUmVYzk8/wyPHqWmcV0ODq9Xreb93KUU+
cg19n0+ouLoXtqo4D+NIxIKHgWxT05tA2QAZi+LSW10Tyhv33OLMsdGfRyJTN1ldiLXaWb9uoqr2
Ccomw27yNkVaGEC2Ym1eBFStFsiU281vB8LRT/8hKG2OHfvtv585Lw45E3SA5c7Hf/HjasIfVLeP
rO9d7ZBna1L68ymcn/tUvdZhODwIOhgPwnYh5YV6sDGnzfkAboY1fuPh4zS/lh5x4UkLqy6hRkl5
eaE0unNHVu7d4ypwj2qbvnS5490NOFn3QSvirenDGOqS3I6WALSRLhMusZ1fMZ84wifl/moe51fM
+xGlT+867yAkxJnfdd6aXzG/a6oF+vLzXYKB2n9Eq2Y7nxfGFGH9eiNEaR60uImN5cfqtD2vzQvp
BOZBWoz/oTayin1uRROBZk4cZ/9gKfuwPf/9v4HCF6oPYVDPEJTP/n4V6mGWxEVokm5b0FAjGiG+
0n96cB2g8zaWk+u86CYCYxSKaJlTbt/M++Zz57WqscVaam6HL5VXfB7oS9nsu2B4/W0/Uc/xpSAt
8e+nx9OnoxU+NTkRlJ9vM59WKxGhBYlQPj593vexwGqAPKxBg/nXz/vnK7JxpzdkoP92IKv9+AyV
+JcXfH4YDtOtk2ngTf764UKjSQ8Y/qntZnjvCY9kgQAoWXxs/746n+BZGif8vvrLywKRo6D+tzeb
3rzBIbVCBuDSi+7ts6Umznles3F8Gm1/NqP2Mez9xxk2W+YAfB1J0d4MmgFkFXCC03wEX6pzmjcH
6lObRgJzjSOCFF0lkM+1rv1fws5jSW4l2bZfBDNoMU0tK1VJTmCU0Frj6+9CJPskWe+87gkMIYAi
qzKBCHffa7+RwPSuRKD6J4uKzsktTP6IE0qvlDZSDqNnp88kmkG90M9mGlQLdIdN4gfKh2peASOX
7yZRqm2u4P8lZv3LXZW0GP+HLhE1NB/Mvz+44MNUGUWyyjuE59nfH1ycyJSoa9XkB0EP/sImfhOz
plHtYwRfGBFPtBetLFSpeMUaIF4SccWNfpryxwgGWb0bF/euepADir9V22EJqneLx+R+xEJJNKs8
gkgaulRaus1a7nhuUXm9xma7foK4aV+AVrD+wbvbsVLnIrrSOq12SN/Avqe2fYFnaF/yER/QBGkd
1Sc0xbxoIsTLJgbDoq+bpBS8j7c2tYr7VOmMvTh7HEQfeLl0xSMaycI0z1KLmPKE6VQcPl33x7AR
dQPKYzazgat/vv+ny/7tVkUFkX3ArORf/mWUdVu7mN8RxRU9WmSsgw7iLAiq1zYyJKp1/uoHE/J7
hpirlayAHTT3LE2IIz+u/zSvo45vXnYmCse/b5ChpWhn4odUXtosbP618z86xR1B0ikY2VhPfmPo
ezeiSpQQFYpwZ+9VUVmtpJp+MWj3UVDOcDwz7vMeVxB9u7goCNaPrsdl4p6+vg7cG9Fd+WDzb1nK
Ut291qrxoU2h76inbp84w1eznWjO5BPXLpHLc+/Fy9K0iy/2YI+LeCjZYTQFVoqVZSwk3TU/HAI1
YttvxqRsJV+Ob73aRRurCOsN6q5FFxfuSXXHTW5b+atUYaubx/VH4mbFK3Yx+YEkN3bRUxNnOQv5
AQnQ+9wEQW3ZYL8aTaNducXEMQmyAqlN0521Pixx+wHmn+NEcOsyQtogPKwfsvMR2j0ODgWFmWCu
xqtdjPa2DaluKiNteqM34zXXye2ZYSltRB+lw+MZQu/9AtFFsJ9qPr9oFpisjVdxJ9fTLk6OYaiY
0aIshRQ0Aslzi25OYRRR4qEk1Xp/4vUGGX8cPpvNoBRs5cFyi4MYfTwZHwMR7xZDJS796OrETR4P
1MdPevSJ2co/t3c3yla8t71x5D1e4/sGjIU3/L09vdEHxSCnoYDSFVOmrsfrX/mX1YCY91gcfLrd
41p+BWAORFuHn/E/FguTmfXfj1xDw3JcMTQLeQFr90+PXAmSv5XFlvbd06S9WWaxjTsAZdFRQsn4
ve0Evn+uCr2a9WiUN/dOu7DzI3VpS6seIuDLvuafR3lED4WGn5JwLqFg3p2XGbXf7J3DU0E+f5Gy
Il9okhliBU2fOJixY66rQM6xCWCAasnwZJWqh/aR6vn/RdQSDKG/XjIAlib3blNWbYPM4vQS+mOR
SiFTVYKgrb7rpbdVzSA/wCpUV1gm/exLZ8RDqMCc4X7qOW91LlmIpl35uye5zxnvrVfF1+Ql9djO
HkhpBbkw19EbI3MoI7jYVqOYODGZ7XHsNefZTFRqG2X7HYRpCmN9kgtbvvNe683X3K3Mc5x58QXF
zQdh/ct/349NOdBPf11U9Y5uCbyGgjL97/+r4kS22qty+t0MMYgrwx6XmMilntE3z6Ily7a6Buan
oGwcinSemNkFLn9+FKNJZ5a7WE1QCToW6K4i9OcR6ft9PxTuXpzlWndqERusRYuMJyWZ4lQcKORf
mOMg7zrPcElKmO4O98ZyX0e1vG6zuj6B1GCRQRTi2cYbbd44OUXFZYoPQWVL/Fwj8A6eyYFIqrQX
Z6Jv1FXU25a7fnQ9pom5TdR6FZpirkW9wL2CoH3yhgDTPSk0VpYdpCsY9dJrPaDuinW3QhpLU9eU
N0lyjJNoyVgj9mP96vQyQNlivFRSGm7++59J+ZxGtmTD4QPJgkhmNQ+U4dPfyZUUuc+xwf0WSEa+
blLpiwYi6CIOyApjEjThmX8mTrLs/uUjqqRNg8PFBSF/eikbLzlFE0FZKlyg5dhxngMbtXMbDGSV
vxqd5J7EvZTprrbekErQSyz6/vMzjIC/qc0SU9xP9EtB+eLhN0Wxw3hpcgRhEWa3+8Y1lH0W1iNm
FqZ6jcPEn6PR6r52tbJJ0DP8smPEO7Fpf1U7sOrUtXu3IRzBgCipu5cjC2ot2BNK8LKnRzpIR3S4
bOAl/5kiKs3rhM04iBTR4KTNMaZ6998uCpoapm3ABdZ0gZgi2X1znH5K7ccKhWnUKf7xEwypOIOP
6uZ5kdXXhJq6YxkA5Ink+iq6+FIAR8axbimaSutkK8IoXg/hfrDMA0ClnylKs3OnBc6l1+xbx7fq
fSp1W2GFV/Ctasz3wm+ObeuEN6Q48ansQCJQfma+t0kP6HSw423qIssJoziglj+DRzfEKxPs5PFx
8GXzd7Os+xf8Bomxw1RutT1x7N8H1dW1fYzECccOQPTb2IAmPfWJKUOdaHsfCtc6kokVlGHWvKnf
S6vV3uS6GI5JIZO4npqSlPdIqQcTXHSgvZUsCWZdS4Hm72syr9CvFLWba7/ziydbK3Tc/Oz4e2Ue
RzmXvwSIRDpTgnZeNtnNHAhvyOgc8VcesJqS9J3V1cMLxQ+bhJzLF3wtlKWkRck2o1LoPaQMQcxP
fAXuapgDjpkud4zZdPEHJMGUwrCs+V8QIkWVP78J+dZZhngHOrZq37NQf7wXDK/LUdyU2Te7Yg+n
oX5AgMChGP1+XidyuBJ91ChRN4Vd46a0eU885vk2mkw3dg9Fp9XIRABpNlavrL2hcd5ar1vizDt+
RfYGEkC2vYOeucNOw9XQgytwTg2TFxJGZRa6jrPogo/vrFuDMv5HnxgwRsD2ctweXZcrixL8ZZlk
ygomCZvBRKPsgnRBt1d8WyfxTB2JaHpejq0juJsOy/HpVPSaVFq78z8miNM8J+cThv1WtOrpbvfZ
09VOWWKyA/Nij0U3gVLJzW/YvUBEoB59QwhYRi8AFz4drRrzdOD6YZUhMpwOaPj8w5CnBUR1He+h
f/rEmXCN+f/24YsY7UFBPGaJqeTIECzLLdijvJJJQTbWUpIKOZzrsYWPpemqW/yP8ICcNm+wiHGx
VShRmboGK85OUjKCCKcluqqWak0SE1R4qW54VhFhYMpDZUA2VaqXMSRnTytW6F2GDz/w9yoLSKyI
I520H3BVMY0/jDFL7SjAYdLVrm2pX0U/1TDdshwsbyuaKns6KkA/DHT8VUZ9b5hF+xDSyqwdfP+5
ng6tQgLeqW/3Hj+BXxb3+Q4LaeMUpUm+B4O0V/um5E/AAR/KEXUpJewjVlW3yvfkXRmicxajPsWO
yxyPmq3EwmExhF7wRJlKuQN1kK3rNGogAsrOjC26+60r6nlQ6+5P0yzeyGmXb13VGQu4h8FT4WPm
i28GegMvaFIgKxFbQ3FqpewS7wfQr+hrprYGJ2KNpd3Em/Jh0qiGbpOFcjawayN5nXtpNbOlBFII
uZ20JeNoUOeEMpfEj5yk3ZYCmJ1NVQ5uJCZ6NkwXjy5o7Rsh3CdsxZQPRD5UpNbYeuvj5PKAVeXZ
B4yLg6W0Fa0iz6yzOLMRDTrYQzzZMdWumd2vInzfKU+eHrw2LtSbWg0+xHMXcLjze0C0k7FfjEOu
7j89nwNDu+LVYKANCnLeUQnKHSfr8CoKM0w61eAFA0QHiVnif+iZ+cOK5Px7nw07xFEutJTuIkUj
5ZLgHPhntO6TONiFCSTFNZey1RrafUCSDBe/aOU9GDWS2WJAamCGobFbO6kDEHAYOSCoBmVB067j
kYrxqV1WZrUprPx8nzd13UdFm68HpI/pIObxETuLW/VVfApKrF0UHzz8GMrtTRyQdDuUfV3NjAyU
GxbYvJpRuRZjWB1kx1xpX0SLovP2VpThNwMjlTlcUax1bcM9iQOeEtXCpgxl+ehrzEg6da6z8pLK
PDz6rciadq3tT36SdFLlgj0nz/IEO0aIFaJTTJYBoG3LEFdtK6u3FILE74PmbGojIfdFUPncNOE3
0R0GerSOkrpZiWY7iRNCHmYnM3XtZ6eWFqK/tq1sRxY9WsDfj98j1JboK4NuZSseG10zU75kUu4Q
S+VBkPaDc84xCZoRQS2/utHE0Zd970LtE2ULyMD592Jkpg9tsOhdqd6LQwRbKgft/Z82/st48qHI
AGlCXyKGvTBv9pGp1nslt+Jtg3XesgDddbYw70U0KgU/sLy2+rpHLJIAWEDvfsrCCmCx0/AOi2Lr
tU/6i5gZqPJr2Dn2i6Ggc5BiF1dSX/50L88GQROZ+dnqRvxTYwU8iTjV+0ijYnvq7XVopjnYDxks
Ixqj7w188VnlmO3W8szipUgUgLtxhxMYm8YX2Q1qxCmRuWLZWr5kg80v0q+UpRh1EhzzRteQF2LU
skuoXiA05qJZwdzbwdSRKNPmWnAy6aFpWaeIZsofzIp18+qB2ic01/o/HYfqLLfDRkt2+TbYtvUl
xOoXNKud3saqkpaGq7h85lvqe5GYbDplrjZzJY6sp2LAFAo/MvVZT/E1qq18+FqBFm1KTfoSqfqW
lJj3bFbAWkZtWJLgw101k6IP16zwd5RC/zmTg3ZpgAiYo3ZIt6RgB/w2ecMMOKlOB4V83/1MNBvF
oux6OjymoJjolwpCKwoWPIjdabiUKe/ciwOR73qv+yGprnpSPtWJLa2lEq2eNgE3xSFzkmDbpvXX
R5c4G6VSWeHerGykJKkXga4NXxLVOVGIEz3XVlDsRb839YeydJKi4dYDXNh3lOwsSg8WvD/42RMB
5Yxqfs5kq8wwPR5+jw5TU/SJUSemFKZzy/Fdr/x8rg6QVDDaqI4AlXDUzqviW1silcvN5AOmeLmq
1KRFLlGot1zzvqojK2DKRTe+U5fIUsLySZypxPuwQrRhj6tsRGaSzbAYsc2QdJ5nlDyO6XsMiIth
whYzzRrStRgQffc7GGpws1iirZExHRxeY1ToBifq68hZFzYGxVNzqMBiiaZLqH5mSvmhK3t3l+F/
ta/zDqmeYkXnMW87ItAy/3S2yyh/++Zc1Xi5RqgkCbeE2gvWvAUxycTAtfyvJtL+DjVilB/QOtkZ
H+Ii0Z5lNQs+Wk3v5xiHahe9js1VX9T6PkOJvUcSA3/MlvML5RrafCxMAuCwRNd8c+NT6+ivaQAW
R5taoiuY0F+x1eDE1OC+nhqkwvm1MJz4mH/byvSLLYujnZv+VenacV2bsCIoaW4+/CSmnMxsnpWg
xc9bjrO5mhTtR23h69M3QX8M8HG81ap+dPCm+1ChwK36QKV4ZLqc+h30fGl4KaRwLRL3BCjsnUjW
i4Plp5g1TGl8MZCJDP9jDsQ9f5EaxVKRGv2m6uEKF8j6Leb7uU8ot5rDkqvfQq3LV50v2fdR/nZg
4wv8IMWojP1nqiX2s14X7jktqOsLB/mYyW5IKVbm4t9ThcfMJH89tUSXOGCpNPQmFmEUCp5Hycm3
Ueyc5QhAZqEm2RYxR/WqJoY+q5PS2otmrPZf66EznkQrddWNLBfhVbRsaenh73yTEzOAOlEstNw0
D9XQmYcpR9fOgET8bovOoOvdGfJ6fMn/mSgGPjUbC6afCzn0U/+/zf23e9YFOVC5a3zWIbFxalQv
2OCiWQMZsREBx6yb54EeJks5ehtMtMU10BZN1wJoT0V1KoJY+qgcDJhHTfOuSETNVdvJw36IcyLv
WaesFFzmN+BXok2vpMkefRRFPDxFvkAVOZWelD+LfgyPfvenSnwyWCdd1fZrnQQ+qBvCbnnel99q
o3iywh7/UbQkGz1lD1YN9vBaEn8QEyQznp7+en8K4MwdzLHJ+X541bfUCGY9tWlfEsnU8QW3s53i
x90V4CJch+nedhj+8NQkv/VehWq8seIVpKQeSR920dMErcR/vq/HnGSkbj3lGkXV6TTQxQiZMkAU
pDZDNH3UgouCcHEQ9d+iVFycPQY+zfvUFJMLBIRz2+xh3EwF5o8bfLrf42eoLOipzBvzRWDK0crI
hh7I21B/4PWbtU30pTI1SmBBK1A0YEdfCPLgG2sNxEI1iBroN5diWpLVB4cgyrNrxsEu1SQZZt9Q
7vvOKveBHFX7R7Od+iJbaljgTKeifZ/4zyWPvjyDLZ5Fpbv4t8k+aMZNaUDTVbJsFkQanwLVUZ6b
Kvzu50Z61KdWOQBiiTpj3NSSC1g44JXlz7I6seYioMSvx1gYZuD+EXKy+2BfBKZ/DzLZDpG3sAre
7hGkxwX3dih5+2qaDEBfXvCV9ndSK8/J8DVwCFTcUsXZ1CfpYfFL1/I5RRDOQTMttiXTQTQfh8yj
8L1Wfj56Ps0a9d7APSHGJI7tYl5m1TWatkgDtUSU89XNTjSVWsJteIgciClp+myWdkrdlfQRdoT3
i8kBFna8cpSUSMaUwUk/4qLc+VAWfwy99aqZXveaeqax1MtK3YeJhWN1UMAYilH5dnki7cB2UKHt
YmCYaqZ0MvX296HXdXvWsWtZm0rsncVALXX1SW5WojHACEWyPZTdiqDdrprsIWqvnGmeHP1U6l3u
O/GvNvB/AsYjuyVF7Ar8cTz6EyG6xDN8PdpdfqU0EbACL+hvMZA+cRFrpHOdO+a7XOnhwkHwfGpM
Csm1Xl8qQQmCDOGvL431t6JF0kvFc1Dg8ddjePFkTlV9mMduBzzrLroUY2urp+q3epROfh25LwpY
17UhQ30kh16+6LZ7rVIz/9KDc8ZYNbtaUZteZctmoVBo8NqnphiQIJ0naDKeRJdkJWTvSQTW2hu7
ZeoelPyHElVvZeIidrGqeqU5Xo91QDSe2Br2mN/06Xcd7sgYFT+StiBJDfbtErtSseWfXq0dEubP
fh0i2p+mYA2wRk7ffSDlMBdeYbn4oAJ+63jdLZp2rD+MNtmIn0tAnA8qa9RrbpTmskrd7gli5O8D
7C95n3gtcor/9Dt2HxJMCqnwL9g2TXjJ35Mfc4aOdEE2KO6siYxL4MrhOuwL/5WlnrzIezTS96Zd
2bir8Z8QzVEJQUu6MRjcabIRwYdoK9nZE0yjWVPfUChReRSjQe2+E5C2nniUBq9sg5/y3mrO9xuR
aPcSL7qKCxUNalRXJ5dmmMj408s7IYXVwRyfiZe26Gsgbh6a0jw+ukQ/RXJdQTS5Nr0tG76wvupl
40OIV0HFtpSPFkNcbLN4/E7h8Lhp5Co5ZQVflCLTSL4OCjLYqHJ+DCSZ1QFDMb571VNDJPlLkBrp
XB6L5uq600YQp7gD+u107xC8WOdKWl+IqstQL6IQSgUOlKYLKSMoqLXOHSO8ioPTxFuZSqineyuo
iNOa0tYc4+g+wZaMca2FbTO36mzmNepOMqIezgsHF14V4KHpdHDe2zFcjZXnvmau5e+7ClGZHo3O
a4DXJR58FkZ8U9PpXGvOxwv59NQstfhHnur2k7jUiFtAlITLCHzkQEGN+yTTztVDrkW4QkzXZJ4Z
b9Ik9ZZy7S1dnaXJCDri0OHqrUB8sgrY+LEy08LKVtgVBtVBDjNUaWIocyYexzQfbTh/gmQAaOXF
CbykiTOEy0u7C7XkIlqZ4dWnv/tltRsw+ZrmAlbpxFwNH7z7NGpW/7iH6BddfTB0B0JVuHAmS7EZ
IosFmaohh26pSfDW4yss+hMZswTMpcstTtPB29/zRX9bZtlz6bHlMDV332AiuxdnakJ5uRqj1ZEi
guX9II2brACkcP/cTh9eA9DiYeyKveiyLds5i49s6e5qMnzbIi8kcFtl9yZWdv+2vBN9am38zCvF
Z13013rysTxsIhCHrdFgxGu+EzTpPoiAt3AsQmdpTU2QWifioyyE4lA9ehWpHtGPZQwf7HLk3YYn
53PLOr9kv+Gp2ovkJ8FezwFxQ+2SPiJV+oLbrXHRHA1jRQfwsOg3bRZybM1zAlpOu1Sz1tx1suPu
+OgR6P5Ht1EpWJ3E0VBvRKEr6w3p7KoFn3LUOUL7kYdyuRo7EC+iL7FAq40hUAmlaJcUo6jnsi+N
WxhjHmk4ZbHm12vcCJrL+8LUosn3RL+JKf9c0FPOyVY5pETTkZPnHgPFUbWCC34K6D9KnolZEj6H
UjdCfLV2rTkStkvr3n1KrMRFZoSnhqFmO+ocdmkcT9go2EBjXh+FIbI4qNPGKzKsd7drq63oCqcN
Gk6sMdIKHpRUfEYkaEjhSaMrzUbJG5xFmjXKTnP7470p4od6lB+D3FR3olWOKg9U2y7QgLlrFkEQ
oacDJZ1vWm8WyAqARI+RMi5ZvFvLcmo2LisWPZe+6FGNbbWXg4hwlOEs5mYB7KpwbKT73bRgijsD
CUFLWkg3TW3V2/i972QTaPGQyTNTD9odJBhj5ZQOeOnwNaU+55fsolVxjPrd83NvYeFYaAa4Kath
wvY6iGqSGLoJ4TSsLmWqlxcF8LboStOW/fg0o+5rC6Ylg2La1GW7yg5tR75hB0gJHXJg+2CZmV8u
AiW4yaWcbVjQjBTXTYUeYvg+s1BGMGSaBsH4caWYZHjej6jDHLQnrHZFbn9JdH14H2W2+oSP2pVo
ohf4EvPwOldYtopZSk1Mza4pOw/YKE4H1jR8GMeWwuF/+lKcxLdkSAtkjDWEJRkMLLBkwpEhy9Ku
CvZuDzxBNMVhzLyUtFKczYosZyksOoEl+dBdp2sianBwo51OxZX1ivxmDmvcLDYQKKurV/job3Wr
/UFpFCdq+02OZYoBSq061S4QIk/h9eR2JqWFrfSF1ET7Qw1V9uLKJQHUvEu8pPHWTQtwPw7I9ttp
6R+J1bGgapvxrHVyt1QnjmyLgiGJDflspLL2AvDvEE0tMdahuBFj8jRzGsvLSLmP/b/XiTFlqoH+
5zrdiakm9yPIZRFoHQ0bh3M6uM2WKvNuzWsgv2WaU82yqZzJlLyZTkwwNAFZJIH+raMuCp/TRD1L
I4SkDsAEyDkCfAVrs3zUvjXe9CeXiWW0bRA9UWaKlfE0oGg4KynsmMqOL01Z+RNPv+YDWli8Cqd7
x2F36j0pePUVwiZqp2QbpY6kA0VM+Ll6urEDrwWNcUIyirPezDauhMmzliVT4c805TEqzh6X+Xou
oydzwyeW67O+0Mx3z1KHdR5F/bp3Yve9T4CZpnrylddUvVSVBFQUj+dnfk1nkwffzPPdeFaEY/vs
lj7FaVEjr4D+t88StqREzqt0LkZbuUKPSDhCSy23JugFwajRoquBvPYZnTyBYFkf9487VRb16tl0
Y+YDvtPKfelGzSHBNBRD2RCXBtGsABgiBasPrW2CvhWn94lTZySFrwqfpLXofxxAcl6otkNqn5ev
PParX+UUc0DZ8IMlLxAVGKjPuWl5FNA2+aHqA3mP5TaIUql/ikqrv7RWMlz6uGRJRKGA6BIHowfz
5FfNSbSIYPeX+6i4wC9ZIbRYBT/uUTo8vuOi3z3uEWCvvHf88lV0JTxKnpS8o0hokgJToA4ydJIL
19Ph0Uwk7y2AHInv6aQoFgPU9cuYsUzqYdEWB3imETXkxVzc4PNd/2iHgXctVN1GkG4AJ6KIeKEA
HHnVVcowzFoBsOLVyitQNHjZTg/+ZVTi7TAF1z2VSiU/DbJVnPrJi2854xpODabBZhq/hGmhYssB
HHXo5PgFj2P/YMLMnN2bPiol1cleRKuQqN51irKej05UwGXSoMlOZ4+DFNikSEQ7JJdl32dWXlPs
w7oOZ0HeKKCgmmfXgaieeHX3ElRhtSt7O4KdSDM0jXifqqkxK+Skf8l8UAyurqMHnUatXrIPbR/j
XmAaHfhQ2ziClPieTq2UcMdTGA6vYqwuYu3kBPlZXBh5rnbGP20vxmI9MC6FJa3EWJbn1hUg0FyM
OSlvvDr9KYZ63Y9eFJ5GXghpMIyAPCb6s5iXDs0sLImIip9tdTpOzb298JsKRkNjYjAI5DTC3+SM
WiB7Gf36Tc6c6kmM4avLViLso4MY5GuezBOnDHdiVLKCbKGzot6IZtYSJ0h7zOx13BTMMrf3Ka7Z
x/zvA5z4Vu6Ug+geG/hbvKbH39NChcArCAdMwwO1Wog58AaYM9bjuAHbf/ndFBeKcXF12ITyCpPa
yWUEPkNudvKO5QAxJ17ZlPQYsXbQGrufSyTTF7WrOfyppk5MzFzqTsUkO6CSWsbvJ+jU8fg4jBN1
WAXWt6PCb6tMLTEo+qOB+DcKcadcQ6zyZ6IzVVCxw23lNveLsyBYVmUzLWikX21OdRspXyp1OyVa
ZL0ZH8TB9ygMb++1j+JoN3VyH0qK9BoM0HD+mCNOJSlMDha/7MwaegiUQztXAy/fFXpYvQYFb/ce
bwziMTRLtbiOkRyeRUtv4sWotcON1QtbjewQeQWohrLIFq5KgjwYJazX8J26+EU0rIYg8RahE/rh
nKUOLudtlq0inc8c2GYy7Z5M3uzeVkrn5Cf2eEh0Vb+I+9g5L/BUO4/T/bIwqJ+MAQrj9CNEF4Kr
EeJ//Ut03fvHGGaJr1dz8Y8QfRitIettvWbpt0q2UoDysmriGRnBtD55I2pR3dWOAgJbTrsu0S+B
oPAVWYOZxlS96Dpjxm/q3veYJq76Z67oT+yhOCgqn3v86IcvLjQzScnk9z6w6k3fwL4K0faJfs81
x3e7HOuNIRfNytELCP6t4R/0At/auih0GEtte8X7o7v6ysa3a/0ielihqBvinNLMGid8bpjKWI5B
B9xKntVe4dPqZ4XN532UgiDERwHGWeJiP4l+tpQSL0xcNV6bvtj2aaJetCaOEBaCiGSTdlNw1njx
v4rOKrCbW9laJF+4IO0JV2TAwsSYyXr/5EjDmxjzCNceVbXCmKkO1KvdGq/eWP5QQTM9h4Vn3nJz
VUl4h8253YvkuNJRn8bMuLLw4MjqjZja2hpuOWUFB28aTUbXOfxzH3WoxH0AQNbnLkA6XCnqSROE
/2m3lKfaTQk77VhMLU+uiQXVfbeUMjZLDh5aT9N8MZhNM+TK+Dyf+G2H/xKDrjaWT9agn6zEp2gp
doHk2b29M3McNvMu16+8pPQruAJc0gccROrSN66pononkHQbMSim+UqvLyqPcPzjKqO7ZYjVLuIa
Ndea9RgNxvxxUa+UV9tVw6O4xpUye2dPP1iffuanHyyaXhgeojJ4Mc1WOZVGWS3kyHch76W/nFIb
f/racyZpMcprlMeKrY4fdYDTUD9qFB/xmlnhdDXuIxjM+0RiE5RRIXkJrAFXcfxIX90comvagn/o
k1s1HUqvQ3MiUSGTZnFyw0uyelID4yBaYoZVVFC8HHCR4iqnTcJDOTjfLN0yMm6bsWWOioZKLavb
ogbOZ2rkRyB5e3WbWO2Jiogez0ZxDFzHOyryh5hx70J6GT2JNkDnJZVx8l6ZukS/ObI5ScOiX8hZ
054yDXpmGEfFx1hp5aKQlWFXVZr71pXP9uToNnayu8EYolkaQVQQg4wRxWBIySNUkueFk+cYDnDQ
3Rog4OjnW9GnKQoBX7ZBOPhiAuJmV5cgLNUdWQsXnjExKwf0gDCjOBpdq5206WCkRjvvjBofyqlZ
KZF2AiahnSzfurBxUXePrkJr9KdAuagV64KZuDynVJwvfDLnG42k5sdoRsZBHCTbIdQlTrO24DTT
MSJI2B3NH5Oqvvk9nXyvwQr0P03fa7Y9mdmt7obfeW787IH1EPccx4Pi+gHf4Ky9Ifi1SOfL7tfU
tNaKqkm/jBZfTU8uvg0YkM3wvjJuAB6dJUR08xBqlbIL4ClNZdXeBeTCLjQ86rSMhdZX1ocfJ/ZK
CY1+rUxNieQdlCTjzdZcaxu2ioelEkn2zAdJEY+utjEw/HtzvPQFiaFxVvs0fB7JroruKvJBwsPV
nIump7nOImmxXPpvF2k5hgVAM6neIjidK/430zfURV7XGt+GwTt5qTejkb+zr/zQZapqWt0wrkXh
HkQ3bgHtZijLCt+NuHiHVt7P8r4zSTD3wSuZmPvVMLMJI1pJc8ZAbdeTjPkgFAPBgzqhVZwP3oc2
+Ge3oyZP4jF6IoxfgNShH9oNCPVenYKbnv9RjKsuNPJ3jGtNFhoj6N+sx6Wr1ZUl9ZYH2SV20rJj
PLaKGsylKbtd4nIFz0ULj1TORs+8XvYizV0Gfrsa7dpYi+Q4+rZ5R5bntabqfT/kpbcQ0zTUP+je
yvSkQ/K44LL1Lm5bZFECntKjlGn6Kc0SjGfxUcXwqCwTUw2RWW9H94PMdkfss6p4oo7FTNx0zCWw
kFQHbKvhm9HKIRbP2nALI1/b5OQms7Wv2v4mRfN0GA3yCFFTO2u59nVkDXVbP9UtEoY+7PYEVxWF
T57oy4JjjYVZNrUMvW1XrIejrWQO0r7MMzhaXeI8B8UgnQwnBodLK8K75HlinkwNu+0aXIOSegpb
oCZConfISvL04OC9q4tFNJ+uzH8Hq/k9bw3ph+tWc5IVWGTXLHTsrhy+wxkBORsA6YYdE0wFRvCL
5b5ddkFf3kapxwoGoeK92aJMPjuyvxgUpSa8rVGtmSJYWPoaRFkA/C2UtX3Eg/wa9B2NLikWkQbk
QIwBBu+Pvl4g0mTQryJmRMqPyBmiQ4SkYMXPJakVgfTO8do8jkWin/IGWK4oAlP74lcqDwn8AJJq
FgvchehX2n6Vsul/U8oqx9zFoOat10w4pIRcq+or3+J+GfvIyXm0/lJdf0AXU8QgXOAdLSpt4Akc
YZio9NZOHJBvUJApTpnIaTaY1q6YDp/H/5j6uF6rm/b39aJTXH4fLmviBUWqXsBvYjaRR+1X6/84
O48mOZUuDf8iIvBmW96b7q422hAtqYX3nl8/D1m6qjuab2YxG4I8mVAWyDznNTKwEJT/J2ECu0Bb
AqC2fw4cyf9UvVSdFa3uvJQFjG+QMPKZ9LiydmDMosBWVnsprHASlM14VyaGe0Vyql2jYs6Mua/d
q4h1TSrN+S9rqzaVSQzHLf9DDKhWaT4W6wbI8/tQmp82CkuXEgrDc5poa58bBKvVZsSv3ASJzH3P
XDY9SSJQDM3BVavOPuIlF2wcv1sYAwXIFOzHUw1IYiP7arYBdyM9+R3XUM686aZFCjqpWpVQW3PL
tzHv+5lqGtHRmJqSI80KOwtuSP4AMW2tJxGu097ZRnniL1zmCm88411A+Vq7Eb22Y/yClotjz9Qp
QqKJDeReh/F/6/tu3DhdZC/1rlE+yIgdG7zNntVU8Y6WX71EvW3NMrkNJ5ADL64q4QpzQGepTk0w
duWmdNMIMipNiAnSTsKtbRK4Cm5akHsnxSevLxkfaea/ycZgvFRVqq7AimXLii/gRXMnJK1V+vO2
kowXm+LESc/DW9zh1KLWXb+SSu3QGFbz3E4IzxSBGgC+YbQfJpAoalIeKtZyBHqAXjEuxA2uZAJ4
FS0k+NGDSIBc2oVzBSSc78DZmRcfKAD/26r/oWBHZLdp8s3VQ3/J3J7pDWaQpyZHVleMyFGVk7Lw
R03Wal7Z1ONd7NYRNLXUxegg21Q11qyTxpNZBAe3rNJ3K8RR2ZejZmdobvLe6Shi8xi6YRHdnrrc
p4bAF/HexoaLr4KhrhF+naTlyY8g+oXs9ySfn7X+Mi74mwcqNDdL1yREqbVu1+c8Zrj+jRfVw+1M
K/L8qsd+uEk0STo6nfJ7I8fFk4Emx/YRr0Fexnpfb4e0w5eM/9gHvhvnBozzLxcNYty04h9pQEbP
LAE7wbqMVm3DOlHuZeygRl5YVhPzqc4xU8QEzvtu5eoqVI3hl+a5u4FszLdKxUlAHjznYBihN5Oi
spnJ0KtfAy0Nd0jzDHPRLH0T93dsGsD00KtGKHL4GN+vwKeVrxRus4WlWPZmmHpNlYSRqRckd6Ze
JkPwlrFDPEkkJ15HMK8Y4ERXcaa8gYOQVd0LMJ3hZcAPRRyjaipS6nlmnpu+/wTQ1fxy7a0u19UX
xeBk1kdKfjOh0ywrPJaOiUJy3/CTdD2Q5yXnD4seQ7DsM7LLDRy9+ldSGNuORMu3EPngeRqUI+5H
AaRuKal3ae4PR12OMgQ+GvWmTaVaG7Lql9nMmf/Vv7gF/EzMSH6tYxwNwURn/OPgxMeQb9c9yg0X
wwEBrIbWyqj4HoHxtzspfQE0qgTbwqrLPWo1FTmtwUL1P8SxeS82ouvRNNUAUJWNbtm/jkljWBVK
4UgbHh/ZqZw2FZiThVJ27QLNyexEfgkIm+hWKjv6V0/Amo4ZO2NEL6yWm8NKou63mc2z+L4xMo/Z
UVevii4Grzp1dIULMCOt1A8Es9xtI5plGNqoEAJYnYbIxohce+S2FF+UYE9FvMxmYnfwlGl3TCsM
ZtrTvado3WDfti5SvGL3X+N9+zyQYEEIv1oFZEfeRllLj9QUgZRNzaD2qo2mcXNQ3NZ7k1H2X5A0
GTeilyd1MRuzpjuKXorqKHdJ8rMxFMXzdMq+VqRXccqgGeuZaIpTdlS/FqLpMb25n1I0UYdYG3ph
bbgG5V1Vk63yoGMhUoZB2yMm9oRFr9GV+NiL9mMjjns0xd4jxoRlUzn1kQqPjpjArc4TCOFaa18a
z7IvNlyu2MzGwyOu9z2mpjGYCTGC9a19iSdUYk0mlgrVP4eqJV8NnlPdTIzrd7pGUZb7c4QzaGMf
y2lPscPfeyLGUul371/j/lMvoAT7fr4s9o4uaq5RpFq7uodBiBIRDFnsz3R9LnbxkmLWIXbvA8RY
inlILdttdT9UxEpxvNj910GUS6xdrhg1Fn9WAlFAKjdBC1A3iUvvMiaeB2dDYVpZAtMpUofi45+O
IbK8E/T5uRj2iDsRGrPcL4Dbk6q2Z6K71tUjqOJu/xgnhWqwq4LhvTcMvJVcR15Zldzv1Mjpd62B
aexMtLHbG3aBnLn68tGv5yn9YqgI3sff26ruqeACAYGi+jQL5XNqp+Onl+GjKsdpvfMDVNpVpX4X
cRfZf2MY+grv95RpXqx63jWpFOmS2iio8WevF2VlSkw7fNzmKD1ip+L1iM6ORW3uQVneR4tDmFw6
5yh/EQ1qfxzVGdLKocR1FDGx0WKwxUB4uavIvjtr7WpKnk4s2VlXpTpJnsjhykqxee4iqKnecMMr
ub7mslpc4zx61fN8eEczAXXCVeHn8q2+la7V3iq31dhXo7a9Cazz731TQ3gy8cYzNG17HpqZuuq0
XGV9hVAUkKWvUmusAy40/UtQgtD0ZVZPAfYzL0x1vU3DDHwheqUqi4/V6HwXnVhsKUyR9uAS4mYe
jOVK0byzNrQgGvXCOYpN0lDknhkuhlithGPAvf3oF3tW0WxkPVZ3TRPJzbqWAneRp2RXnTBv90ZL
rgIfBqnZi7Y1BcXeXzE7VqHSk5lkIqYhIaLq4H1sLTjUreWdG7v7vTEs5IL7cCxWf3VAGEDnqrBl
HFv+OYL8nodrXRoe+b/M/4qLc7p+9jyg1bEVrd5Uu0PpkkieuEGC4zMqXbY1sIJ90H5E3GCRBhXt
QSRizFZj3CN037NhDz1OJ2LinH/GitBfZ1d9b6+YRbXR+zGSYDMj1mG4zQZ7aywXUPAaKNN1WbZt
7WjapS32UpRSZ1ocHHAZ4e5judoJCS/9pKujh4bQsFBaKT+Zg4sQsRJgARfipQzofurVmT90rTOr
Rv4oYJX5dOUQvA0qf6NUb5OlaKZ4SC0Qbym24IbDN00Jv9QJ2iQ6I+OJq8S6Mca9UGC8FIoUvIFl
dHZmi5yhGOT1RcntqlBBN3B+Lut4Dh6y2ovBPSb2JeXoq22a1NP4T4hwlRglsrS4MomDVJ21nPTt
Dn3I048CK52LgDQwR8HoI/2AwRNfHkgHMOh/RTLlI4za6AJYuLrjJf7389xfpzLeH+foeshi0JV3
TTqAKSDR7O9L2R1MLPwkoGHTBmZjvUjHmPtEmjfQFaUmPCQQVg9irxbBcTRZnKu1z8ptGiT6g0qt
f4+/jxIHRAkVdaTOgOb+dRLRfT8otPzogLMaK6J95DTVum2cFxK80t7Xe6M8it2gSz0YVgQHLkhu
GpAaQPtZLRg7iI78DwKXbEjoSvuA7MgsS0+987O23XAxpRFx1piKjqIS+Z+LkqILQECxFyMlzV/V
XZnudKdHIAWCaqFOaNKS9fldge3e/tNdyZ3Unf40+wCd6pnQZlPQP6ow6OjnXWFE+14J8b96KLnV
Go6/0wuEBlWW05/m/QwoGPXI5SQdpM6xuyofpmFoV7EpTbU5hroP3N7n7tX6lbQNrDLht2u0a1rF
+hVbdhgjEoasj5jDPXhRRRaF1+lUoiOzSmwgVSqMj5gsm+9ONNZ7cSYR5766qMCPQyPiSE3Jwotk
lffXE6HS1lPKs82TOCa0INy2NYZPrLEg7+c94D7uV63rtMxQi3CWItiB9ZPahWzlEvtkMWBwvYWU
h/3Omw7MxSCx63oUHpXQrpaP2Vg5zewezb8mZ4+Ox4Tt/x5S4dIxA9DVrPqWhc8IvgHTqPLsAmdG
bXjamN3FG7DLa3jMGwDTiBWZ9UoGVt+KlhWV5TnVlOJsOcXP3ihAVf8JiRGDqsUgScZ8MxhIEUdt
Lh1RWQ1mrt8Ob7iQTq42bo2DZmIu41xyj07dKhtdqeKdioDzobJHb61ldXmRdKNbhEmQ3MaxYNHc
GvZr3PTtXmpk8FEUSGxgmmy8pE8OebFX0sA5qLgPg2Vp9d+dYoSqDuFBV/2ZzMJYjo3wkk2FxTAI
rZNtYnY5tcRG4i6wi7X6Zzt42KtYddCtc6eoYCy45qIyY31XeZDNvcCX1vow2i+tVLJoTdV9bYAp
pKR9cYKTZRgR8o9sIp7G1xrp3sS26rNo3eOes2MtKOH6AjYErl31zTUDYydGyHEcX23El3GP6oyN
bnm4vUHQAJJQlf76cXY5QQi0SymcP2JZFUvLUYuThTiNOGFTNMOasjqfaHpTxrTp06je5r6fYd88
vQVH1pgbmMqLXo2DNzdRpjj6dbt+vOfG1NJLRvr0v3+6rh8QkEkAzU9vWwxHh/3+6R6hP5/w8Q5C
3aYkEnrm5v6SKcsNgCpMHx6vGVoWCjwpFbjHq7aB5C6hwv3+hOKEJeab9094/7ZwokXqd/p093Or
hsd8h08nRovzi09YIZz2eJPd9AmT+v773b+WLocEHvW/P504WraMneTZoKKmL0IcnSXpt1Atjd3j
9BZlRxyFpHABDK94Bnc08V3l/Jibjf1Eqey5Ui3nA/INGnupC8ASV7a3TEnnuSklpwx31qWDLa5V
W9mZG5PxnKpk5PzR5S4TRFQ9Y109SIr2KTrFpgCMoRnOcB9ftpDmaxKgK1EP7UK/Odh59PMx3lHI
H/LMZ8Jpy4tGw9Edextk2pO+X1ShrTz5XqY+oaF1sPtaOoZTayisbueHfLWiUwwzXSTrmW376GAy
xK195ChsJI+nc4iNWuf9Mmmt/F8xN6pWjmlV5/ur4IBMzt/FaWg6hziq1nGyHc082YlmrwzVCXDz
vSWO6mvkjAqzQI70z/v11Q70gWJfRChE8GGDgkQ2f7xfNMN/ZXJc4QDLG4zr0D9aanV/TRFC2508
aB/5VPv+eTPaR+S1zf0rAeyfr+UwAcavfeudo+am6amSFAisgxecxZ4RJ1Cn8A7eiKZlxCi5FyoI
hECvw8Vfo51I7rclbMfHCcQIseEVXDzS7q/wCJtRHkLG/+cVHh1x0fx+lQwSCvrxzIfkFo1k2U+W
QJlJbTPpWKmGpEGp96It03nErEen31N1tim3l8XJcbBK6GW/vmqgCxbUc8wXybe9eaul/btRdf5M
6bXhe5jVx9Ju3V/OSK0m9XvmhC1VZaZm3gwLXOYnsv/D0pWv2vKkd1wzbRTCmvSmwutZJOirXqEu
sTTVNPnE21XWpt9ae0tq7a2T2uW2l/jnapklbFiYeSnuDy6u4QBUK29mldhiOryrtTbZip5ecybG
UUoteaa2yXC4Ry3NmfU8CJYgKlJ+gppfOZ0HVU2+X1LiVaMwPZkX6VTOVq5pVOlPBfpD66DKt0Gp
BORMHe8sO+BBwBdLCFBixRepSX0cK1N+CuXqJuL25JQXjmW949aqwKnUFmluSR/gWZWVo7qYmk2H
990xUxtEdzvd33Jp4KA+hVkh7ruil1/CqzFide5jRFcj/urAs1wxTSQJScU33ne9jktmlddwlKfd
UUW1wjaUXad4GflFfxHYbb4chzS5OSblM3zFnLltmfEtl7BVMDPwHaLZNlCuwkz+JVqjVNsopDtH
cSSaL8YTKulztJF5Fk8bO92ALKlfRKPDtRnl9voqjk3C8aZ7gXwSLT4JSsTYlB/E0LgDBNiQqt+S
PpBeEtafWy6FXMbvtQrI1bPReiWYy1aqLccg+B0bE/hcKFxXAIUN0n5iYNir/3RPA81mxI0LI8V/
xXNjSjS0csSNdHyNcFsBVl3Eb600qMj/8+QXTS0n56mFurfzAGm9MQd4lY0ivEBXH18bnJunY5TU
ic9a3vI/pmWrIXwmU2EmMB0S2wblfMkFJTD1Dgo3x84a7aPoHal/g0PybgPoqquh1aeyjpM3XbGD
/VgHJel4DspajM1NMBYrcZCRyxIo34DFAw4re9T73ZU3MSbFJhS+PE6QJPt4suwRQQ0sIdlRpGBG
ryyfQ9JaQ9So1ybSStSWg2iZ8Q2vRGeHPfOZsuO9JUJl03lY/w1cQtPhDiXtvVIbVLz6nAIkQqg3
qfFClgmciUSwsw0hF4Bg/qUY1XeUHYD9BBNNXLfyS6QXxtp0x4kz1yN7KPHIdhpMQ2tVd7DTdPLP
yoI+pUxldKXBLAro0g/TLXBuTTL5lvsmpRZdVUlk686mQyFq60gYKatBHizRks1uVczSjD9l94P8
2uJ+piKNtnnX6p+RDlPBhBj+3NRkveo4SI6anFG5i3pvE8iWe/YtLVvYSpS8Bab0M7Es4yvur/fz
YHp1lbBS+WiMrgZ81UpXB9WHhYs97j7tsWzD1uolwA/ipa1wgoos+HNTKKz0cQZrA2T11Flgf7nC
EL5cil7ujdGhxeCWxxO9OXrKL/X+cS7qcVNWK6oPot9ykmTZWPzJpI/UadqXAb/GAgHnt8awsaB1
Aw33SJpablg4LDcF0t119cZKDCunqIc+IXoTrOlRqn1W3KR8glp1D/dm4u/TbEJHT6NivE+X0Ef6
Nc65xr6T6nimG1J3nPQpFnLld3PdHPujiIkNUIT+GE+bMazNBZZODJmO6JDuHcCu0iPaqoxE66Nb
xEQvcnCgp1JzL1cxtvbd6J4q07OOdWb180Eb7U9ScDuvd8fXfMTAIXOrYg0nM3j39BFvidj+lCA0
L1J11A9Bq4SXlPINtF7V+kzD4U3BfAJDQRxE3LQD19gFl8fGqt1jxURnD5mxsDEndqLtKGHWLIbE
gfV7sBeguqzL6TEyYTXNTFJ1s8KoK65/0WZ1sSoSvp7ASIdLhaDZbuyA8gh2QDvEP8oRZSXBHKhp
AenxUXOCVTA4wQ/ZbIKTYAdMffU08v9xnDiLbvRbWymDszxCFZAqCvGuETlPvtE5T3YFfMQ2ryIy
yCR9kMmpF6JPxEy7XvVOPZ5FKzaiaFN1KJf5mMClc9OtLsj09sdwOlnmqvZqBPMdqIb55OOxgoRm
wsJEq80nNRvta2wBc6FPRCrTkJYufPZFnGFcDMA4XGoQQI4KqGy7LMN5GEblq5Klv/dEDJpV8zz0
+RwMRfDN6X5pZla+W7mZbi0IbksRdr1g71iNTrGXuxXWMUgZJF3wLRzlH1D22yuWstlp0AZrJsZX
qYZURGZ1J0eTk6ur6l8ibji5yzygMJGt4Tpz7OIg4txba7Qzk2YbGon3HuoU56e3I3VSvI6RYFuL
Ju/O+PPuus7ul9n0LlCY2ReN9fvdtUyl5p3qripUVMKiy74KSzmTkc3exzAzFmbUy0e3dop9gaHB
anLVvY0tEAXSKNkXbPB5VPf6udHUZNHomovUpYcJyLT32CSNNKzNNjo4ZvPvuBiry/qrp9v+rW31
vRKb6rvbF+iQpZF/LJQGerzsZks1ca23Xo3PbmArP0MtewIVl7xpHh+rKzNpH2pjd0SdAuao7lcf
YOW3HtPon4qbf8OaS7/JpZSu7JzkuxbU8qnzxmASzXS/Rdhai6HIIeHo5OTVC6610qrVG28nQ2U/
ox7Vz1Vl4CIe9BbxcTzrt5jLWFstdDYsMLDSRizobUzLetaNQ/zNyIPveVK538kknDIEOr4KdVzK
3Pb9mdMeET3B37Uxkb+BMTKD+rHSs6T8cnz5gpla811rg6+x9Y2NZDrdSsZ55NkFvJflz8hFZM9t
id+9NrjKSsTaUS/PEMc2adZl9xHIFbJ6jnXSGDjMDVnw5Kehc84DAxTztAcTv1o0cRYsa/zZk6WP
whi/gLMvVYrSPF5ZNxpF9HTvrV14SaFdB8vIQryIcnfDef455B7jW70fIs7vK5myDPugXsV2K81C
KZbOrt2p+3gAKBd5WfnZhq/gj63vcdm4c8TGlSM/mHnUEVqel1NHM/xI4CF/hibu617JOgB/7eiS
yx3yalFofR/1HEZG47/nXdSuAjuUt1JuyE926GMZNY3oW/NFg4N5C1Ld26APagPeM8tbkyjPYgCS
RMkMJT8gZ1VVrlUpUPkKqBcBxQReV71bYLI3UpxgZowRjNVE/iuK/+o21p1uafey8c0cmkVgpcOb
W/b6xlbxDRHxUv5e90H80WDntm6AH60VJzC/xbjQftNsMgp9LFvrounijyH+LvoiOM4rltXaBsuW
8W3QqoWIKwYL1RBzbnJevf9KQnkjXoL8jrUIpGCtmbE0Lw0fqzPWEnuxl0/NR0x06H75P4Z0uqPD
p2j0xV/H9iDtd+jY42iJxJ/YlCE45SLItX/F0qTLzrwJfIA9DS+iP4MxoUcZMNRsdLaNn3/F1RrK
re/Vx7/irpelxwbEfxuZw7yCtTzvuu4tNaryWkzkRBsNn/2fEKz36oo5zT1Ela0kiQQrVmJZ6+uD
sshx1Lt6maEta71H8KR1nFWu6fnRYaW3gRXb7+Wa35OyuLv1TCffJ5mPQTcqn0fDRVGnjnIqGBIu
fhFayBc/rNAEcEvvOVFaFGJDJqOhKp+AAWTn0tTklam07ixNDZeF9f27kIcNGgmsTE0zPYuY2HNj
x9jBDDqJluaEHlJGiV8cKwpSQdyl53ssLBMsBBM5XvjDID9DBvd29VgCYHX1oWCt588BQHdX0WvE
dbGwAuxBRVOL7O6QD9n3rEzk50ovmxNii4fYc1HtVcOAiq4RbURT15Vuluahe+8NunGtO5H7RPXU
e6nVZiFG2SPzl1JnHi/DVgT4hdbMYIzUCTs3PPilXr8GOhbCg4Ycs0WmcNTbZimaTR39hBs/XOyk
ja4pa0+jjgGJOrq2zM2iRveSgxLcqjIqJhs5w9/VMo3qqbTJAutxcGxkzA+j2giOLQ9/0Sc2XleX
y0b1y6VpKmMMELq56IYp45XNnCjFWfksNopeRAu5MDG007L0HgvqMYGt5Pm4gJrAGafBIib2YHCW
G3lya3/EXMl3F6i9KDOQh/m4bOOe2sikwZM4TbILITWtY9oXjkPOrm0ablDOzVE191cQ73hg2F9h
4f5Sm15+TUppBJZU+ec6q+wNivABWoumfuoU+Lu5lhevSpgH1DeK9gssr6Fpzi+tDF/Cl7SUdZ5Q
g3nf1ImFQl2bXIsow9L0v8fbqfOvGLkNHFfwljb8X4XhVerJAc8MJUMelzrAgmM2agrYyPALgfMB
VZdh2Iu9x8YylGStRA0sauzdnGnjMw+B9Tjthlr50qpUiB9GbyKuSvD0Rew++M840fsY3JdKsYxl
3d1IsNHWmK0OoI3M4E1VJAntQNnYhpUXvPlR8hmYTnXmwR286VMVPK5ePdfqSQ0nz+KQsajUHSXD
bi4GxaxgQX7B9iALyzNl4LExdjCLjN7SbmaoK4skGqpzrKjxRpGLBPyCZh6KMI5XftkrTxYksXkH
neSjG60nkuwTkJ/pF0WrmQuTPXCZhvi6Vs6hO9ZPesUTJCkU+aCgVbtLbcnbjIU8nnM/HRYDRqav
XccqOX/nnpMcdCOnBBBW3YwElxwtgLfGB2+iUjkNVMiZaIsNkLwQhEMz4tEY/dMjziGGizH3Y0Rb
lVBs7dqPodKTqz9JXyt9lx36tECKjVA4hUAgGMewq9ciJDadrjZncgUzccwjLvbUSQX7HmPEfeif
8yMNtr6fUE7I0yVRdbZ9rOXFeHkMpJVrjBVALM1ZGyS29mMRFrs66xxS8I1/tCtNW4GJiy7o4tsL
Fi7DczYYNQVjrZieuTnmTJq3sBt4Z3qkK3sUWxAxSCa1EKWso5UIhkpqF/dd20Oh2SWbNuzlQQWC
prCezrymem67GCS47pKsTuRkLTcdwoh9rm+HpCy26ZSZDFFkXI1OGV9ySaSyVe9Fl7NkbspV8Y6P
sI9OKKnFFmFS2JwpU+Vh7U6LqBnAwmXbFUiNuZm1tuxhZkyAj7aQgh0LcPzepqblN+4MvoR0COOk
ff0zrLFAF9o9jJnM134PcyvTxbSMYQ5nE3FxNnMaBq7l38OYhZjgBMb4ENV1uZYwV+frGtTnwDTL
q88d3Kx9o5i7KqSAFkWCXenE6rNlpuom8wyY/NNgG3Ob5xRqzzRUzxMc48G6bcRQRa7jXSMB1xZN
3aoxvHQKddNZlISQDZKfEx9lTcMxotfcY9XTjKr5XodMhvn5lc9oRErCr5WfUtoy54oR2iZXMbNJ
c4Uzr1yzzMB0FTzNsoqS4ipJlT6vGqjmZdii0dQkpA4pAnxCIj9mfkPeIrQ3XpnZv6jP3dw+LD7y
xMjnllToTxoouVWNjurRDCNt2wyJtsGCoT2JMyL1kyLK5aKa3fb+Z5kxO+XZNeWO72csEtA70xn1
1snnwyRSqAOL2oo1zn9aBf0VoyJW7PyE1PZobHxIimGm9ykOO0OyTNAfQqVb0vLkGtR5diua4pZ1
mnoa3Da98S4zwI0GGZmpc5QypO5srdyJXqupQvQ7jXYjeql6FKg7uSb+nBxLGtZYVeS6+6o5gaEp
wL9r8YcdyAdjcl0xLZYnnuu8p7o5yY0GzckJK4CZreKyPK8hhEVFO6s0q/4aV64n5V9lHPcARJDE
kvPuA2qHc3Cl8vembqphGWexNvur46+mWVastiBHivgYZGiHOFgIJqPuHPyaNDTi6yxaQ4MVfhH0
P5mRIcjcd79QPnzFUNx/dxJ0guEVdecw7o1NBS8HroudnxMKwgtkts21qQ/OnMcbX/u0aSAY7E3F
Rkeu17AXF8EMV1SMpYeIyrTh8vwag1mge/qhqyr3xfW66UJRa4wZaSatUy7LxsDyYhqMS4C5HjUd
uY2p6TcOOs6YId9PZeVOc/Kl5iYOHVkVPyF4NLemoWbddHOmPsEqZj0BL9Ibo0Ues/DMNKnX3pqE
20+1YN3Q+zMgyT3ODwGiA8Yij4buS86V55Qq46fbmtVMtUznFQezYY7nbvIsN3KwRHh67yQWOoH+
gGZrOGbbHiQOyieKlM3rst0x1bDBs9OrWHq8lgw7XmSRmz4n02agskCl4SoisusdHGvcynQdfd90
jqqSGSO+3dCnZdNNFkCEOnkh+suBjHDWoldcNe4xJC8/L/TenqW+/BJZsK9MJBnWA+Wnlemm5Vwo
CwnhoHAiwNZZPlnHA2uVxwp/lVh9tXQ+nh2pZ9GSSaGDvH7BU7W6KGgO78osLRdeahkfQ5v9tBIj
ueZOJZ2Qh6bobXRcR/g8TNnIK9Xk6nviNz8NvrMPHi4N3pfAAkKtCeYoNl9wm+9OGSSmZWDbIIkd
C8tMpau2pQfd2kVvcsAtCIMheTxwtXxTRm6Q+IDgeFe33sp0QFii9xb8dPhhtFJSNpESShsSgN+H
EmHzREeAvEAP/TeXBYXIVM2tN33Q3TVWJ+naLPLm6pv5MXYHFRsyjaV/mfyQa5RdSDr7Fyssrp3k
h9u+D8w9It4oQk4bIz57+WdW+LU38zr4olnQ/urUlazJ6z4onHc/c7tlrcnl3mYBcfZ4i/OwYZKl
oeCwwnVbP5dj4807cpGwhYoQpWjHj2Z1E1nQPuWzpjTjpzJZrCKeks5cK8/5Rw2rTLbffLR2v9t2
gLJKB+GMB0q4NkuUUVzZ6N4cE7hWqfvtD88Y1qVXULhrtJc21R1YetLVM9NNrSO2MFiIjgyROq9r
TKa7xLfXEZrk+6yv+o1pSzt3zNKlMjj7Ma7amUzSg0RM06/aQDNXmdu8+1Za4/BuB7MqHYLv6DJd
bKOwvnIuHqSc8YBFBn3lSHW9Q/p158BvPjFgMjOHoXBKB3DpETCQ3vPDq9ggUKbspQhV+ikUSRKy
YoltLKntKMfOGpSj3OXvvZ1fCjMlG5+VL9DH4zPCzvItkxQEvBTrpIZ5dRyM8tKFQHnyJAz3gfMV
yk16kBGdcMJ+2HoWCijA+zP9IJ3cBqaibyYfHaiMNdh0pJmmpjSY5ymz9WSqbXdqzBriugSoTZfC
YFHKjb9Xneao1I2NZv2EOJyAib7DHlOEn1Hug5EakC8QcbGBjAWeXgwRbcevvjHpT1HRHm49bkrn
Ig5vtZJVJxKtXEljR4Wvq9pX2U7DGSSLZF0G7U+bSsgVm2Dt2PcW1EbdD+bMNrIDe1fRiWh8d217
C7jyGH0nrc+ITjGGrRNE+ezeDlSrnw2VGgOqS9tl3tvFa6GFzRIbzHwtmqZm8vhxFPRlvRH+m5MP
866GBkqWTUv3912LVeve1WH6zSdQxT7y9CdKwdLc77Bd9J1dWg2XYgiNs52Aau3qpe5oP1nXFTM5
rL93utFexjqh7JQh81kGH2PJdRhK6nxowupXpz93toXKT+Q7h4Iy0wwVqnbRR5BnmhAr8kBq3A3W
eCScuJwvCUqel3Taowx9SdS4gMRJSHS2GUSpruNeKZqyqicnSSm/R6B6MpzOXspIbnkGIQslmlbg
jcfBJlnGc+4FzGf3lDTZHBqE+ZJncjILgAlQOO//7SY3Ts040njq+ubnfzKTEyNEh8PjYasNvPof
zzoLpewhiH8Vbm7v+gLtR7vB3wbWTbIJdBhW8DNhJpdok7HkHlbaf7F2XsttM0vXviJUIYdT5ihS
ybJ9grK9beSccfX/g6Es6FXZO9T3+2BqpqdnQFMkiOlevVauFZfRLi2KLeWGGI53deoi22U8qh9T
m7ycz9d/x28IybkMKgUID8cLpMzZ2g0C+aEZIwuVoU5+yuP7suQBdJLrvW/bMNy1OorwoefUlyGY
ki9OXH5R3fQsF3zTo7hHbR04E1EubWlaSK5rjaHvGneUd2Clo2WRqfFaMaxir5jsBrh7+snoCjLT
PJdStbxW5dL8aefJozIgE1RlsoxsjbTujDD/xSnvzude+MVreYWdH2VQNAXNrhzqO5uv0jZS7W7b
G/ZwlS3bW8EBrb7IJChVMwl/peaZTBbQcb7MV7OvrS+WD89p0SrVAwmmZlPEdQbWpQQbTRiLZ67q
mlV6s0wrK/peZP3Sz8r4p+yXiCCkQfxsAg3ctFCfHMdRg6XFAMvrO51CTn84q7VuP9mOo3DL3hDl
Kr4FvkF5py0XB1fvLPCE3U/Fi7hR2hZQfKMyAcI34REq4nBN5Ga4SxwzX7SG8T1Ucu+JUsRhp0Cc
uoX01HnmjA5VZOr9gMYCAGGaDA9DoneU/ZTypkzb5gVe1IPwCMx6pGqN+JzaVdm26audbHnxHk4I
c6+Qfzjxt4xI/dXmBeoJZxVA5L9ueoLugxoMp5Sw76IPHPfJ0HXCQWV/mLAnnQZDcNGDFuzr+BwA
1KOipqzXpYFMtcd7uTJR/Nzz4yJ9asLRX9itTfp7mq0aG8UZQ3+SZchHSTzwUFTzQ1oCqdD0tts3
DdHr0VbSL05s/exAml4LJ9Svmeb/C7H2lAJoZ5GDo15SxwfDgiObe0Skhm3fRumDp06R66ypfpiQ
ZyVBo/zklPOzkAPruYD6aa0o0Rd7KPMVeU/nmkwNmGWYVMkd7VxTUiX4PSplNZZglny3dK7C0XFM
oPkhSezZlku9SfSXG8u0i3CLiStd7dvet81iE3Gd5tK3HcFmyfPXdpanZ8mrECAYY4ifWi0+gbr4
agGYPAeasc786hEK6mCpjupprJyjnhDHtRxbOeeIui/HwVdWRl33Oyeu1D06JMMln5pglw6EXEAZ
BLvcc4KVbjbqiznAp1/2/S+K4Ua/48QOrdVzSbx9UdVOtu4gSOJ2GXvjgQzC0tclA6GoXNvJAyC2
uDAVYjWetXMjKV3ykef7qsSffUeFBsZGBEaT8+E0Uqy6TDTS0aGp9avOiIjQy4NFSV3TtIuobh4h
C0p2wjY3VIX9dqlstVt3VqcteBo566QKXuyqIwxj6cGniY1y1SaGdo0c39n4FGe7ibElIzWeKDBK
d56B4k2nFjD+BPW5K7XkEUYFnqtR2QN7pfd7YVMSoC+wywIHlewrRwHrp6IShhonOTL7wdN4SkZt
4pssScPB17PxAB6bd8clgxFQ1H9qwB7xIBh9lirSDh1FuOsWAuZdUvT2vYygqWypLYcelOapeyVW
GnDG8YNmGXtJcAIznO6DkYCFDcxjVVijutJ8x4XcpXvwiIY7hkkKfwwl81yDUHSpV7uXMi+751l6
qnZGNmI0eWryQO8+mwgBIG7o85AHEdczKl8E0SP9ic+PCUZnCcN7erWbSUm5ebYoRr4S+UxuTUFe
elXAELYeJi8xERaVe1fnP8QAaVd5TcI0WllWOV5hmHIWmlL3ZFm08XqzyYa5VWNbB/+Ki5jgtKBf
DCCSkyXvwmgpGwi411JTnnrHKk5NE7/2YqgWYOiGhhHSa0DKwufW5U7E5yqW203ML+G5NNAzlmQj
3yaK41JVScPHwNk3tUX8Ph3PRmnyA5CE93UhRXz9uS3yBGuhbQtDN8ImlJCUhnUvbLWdEWisoC0N
bZVjUuWSpCOqC+pvO8ppusqK4a6BDugqw2yw1Fzfu/d51VtCczHZwg7WfG+82oCJTnzpqk5ZwSuo
8zPt6kcnV5NtHepfWr+Nzn77L4Lg5V3cDPnGsV3YYgIUiCoX0k3Rg1MZmhzRnZvauuuLfiB0ivxI
b8omQhMWfNVS/MWFFeWrgbzFwtCl+hP3e2VZh673WNglSm1h6V5MmQ9FEEHaE0RHs0GNWG0Mflqm
oWg6SD2ognSyPluIKbUnbp12K6mL1atWPQT6RM5EuTvyPLzBN+4mmXDcnqow0hcjRSWcetUp1IeA
myBYEk3hKzwW+GazUTxZuxE4lXWD/Gqvwi80UTgJvw5dK/iizVOUwSOQh168aixFP9QB9foOYK4n
xTerB47TC7lPsieYH9fAJKX76UHdbSrlRYud4lQmgXsbGnmSLMOhCzcQuKCxkra9tEauVdrGwHQf
Kj37QekEGLG06w5814JFR6bq3sgi8HJOPG4NxwVwVUqffLStHrohWepNWT15w1A+ZYl9zSETvss9
qXxytM5YtsPQcIdlaNuKuyVFEa7c2r0zsrw7t/ng3qXIy8PPGb54SVjuA9nPKdzwohczIjZJHDLY
idmIOmow8qTKxKwrIVyVRtKjbOvyA78fO2HurTY9xX4GsomDJgDJ0Ye8gQymoVXxinoI89mIIwi8
VbjDqagyn5OK2DdAM3llT0NjkJVtnvHzLkWW8ZxQpQQkVInXYq3qtN4Whu9mfVvbgBzm116D4Rdn
nvCqTTa6HjxpbBW1fQBpO/VfYqgiUrmGmV/eCOe0A5OuQzt6m5W9KCV04+fb29q+d1cQ/shb4axR
TLEqfdu9zcZm1awsyux3wlkOOkBP7ZSGFdcdfWmp13W0BTe6MyynvbTeYG2SYMxPdnTMiNA9ofbV
KnL3NFXSPCVl/4n8nHPOYBbYwfAAu77Wd5emjveUtDtHS5NgYxG2WvlWjFRm3Uyt1kV3OkgFV87V
AOrSVD+SHTnYnd1dhH9aBvGK83OAYDvqJlba8YgXkCeWwxjZOnIXidL/SHOj/ZbnvoowumZcqEsP
dwG8UTXpsGtjRM+NjFSY6aTqgZh6uwyd3nspCR1vNHgONmJWqZD9qIsYdZFpNtOB9FVZe/UCW/vU
fKuKxNupfgZpeUfYLkzMclVJRbkFzczvlu2Nw8FBpsJYh4b1uxtPXV1JCnX5zuFdV0+UfBNN1V6e
8YC4rffJ5L9H0fKwkqAB+qTxabt3Y4SIppFkdPol9IYHMQrHNLsrQOeJERgr46Sh0LMIJsb0sYTk
ye57+M6nXRHo1DYTu9YqNCXtMrjya6NLe0vqvMts5oE/P8QuYMrJabbHOpyL/hCYyw8TmRfKi8JN
hu3sLFyIR3DWMeGaf7uc23JgNEpFeUaYYEN99/DFHk13NdZOdxqUVD7LKuGuRgU4GHJG9gfIJoJJ
R0g0xSQrJHqxZkw8GAjDjhaKQsKmvPXibEoyt8jTfpgQzmIW1l5EP6adxTI0fz14FCCyWI+AqG+7
VsSWgT2RlGoWIJlX0TCmh6wKXhtqA9MDke/0IHrzxOw3T3zw+y9c5u2Bm0F4L/af14nh7DNf6b9w
+bDVvPavr/KvV5tfwezyYfvKk36//L9ead5mdvmwzezyv70ff93m319JLBPvh9IO6Dv6wYMwzS9j
Hv71En91mSc+vOX/+1bzf+PDVn96pR9c/nS1D7b/j6/0r1v9+1dqe37J06GWIdo78GgXTF9D0fyb
8bupqPJZlZIjvK26jRs9yt6PbwveLfvjFYRRbHXb5T/5z1edX7XcoUKznmfe7/Sf9vtP1+cww9G7
00Oezucr3nb9+D68t/5fr3u74vv/ibh6PYxXo+jazfy/nV/VB9s8/PhC/7pETLx76fMWYiae/uQf
bGLiv7D9Fy7/+1a2U0KdW2rfBskIjo3UTgyJgM2O8VsjZqJhKA6qdhVmYRG9SiyYfU23DI9iuiSB
tHdiZNm0znvItEZfepVBbVVtSPdZEEOgVvdPnIIhsp1GcU4lYQu+ZZoXa8ZANw9k33+JeWF34Yna
jCWMWMImmqqHLcPUAYHVkO2foIu+QOoRXwpbived7SD43FHna5vRrYGhMj7nKQykk5cWRSjJidnA
koCzefLpZhPTaqT/bAFQETlroJYRW+V+T51zrsrrm6MLq+SqMgIbnmSD+pJsRGKHkz04TMRUN36E
lqsN341B/XxXXHSCBuTtQ6p7puEQWMWlUOLioiiNtvX0Aui6WN1q1bBzC5AN71ZbvQMwOW2+QC7I
jmJhZebIEhn1/byX2NrvtIqgpne87RckRXMK0xha3t+XFG5p3/VnlQeLm5s+ckSz1J0jlz1FzOgF
eZNC/U2sHnpkStTfCdc3MvVX49BtDf5uR0C53smvJi1712CRMIrl83QBTsSRHP2QdA2oCjsvKDpN
YfrIrH1eWP5t4CiBAxpmsufAcSG4Inh1WyGM8zLJGqMlSY96/W7NzbMaynUXJ+nx48JRGfx9E0r3
H/YSQyMzz0S6jb1SGWjVxwitjXLn3QVN4t2JHmAvD93W0tu6QGbJazM7Twi/zhmj80hl6eQ6r7xt
pLUPth3FxE0D/SCakdDZAWVk/SB6CKYN+0RKFmIyeXMTQ1fXvZSCE1ZkFEcjNistWkcGXobamA/x
WFOod60kKXfC2iImtwZTqy3FxG12che9bpQJeaveSfjOHmSczI2UQ+kBXuPVd56NFP8RkSGVgO0/
JrUx03e6an+b7SZ4QhU+rTQjy+PKWzEzX8xBwxBUXQeFyfSq317XbZhSqkepob0WL8KwPJV3pExg
2LLdg2iMLEOx/tbO1i4ysWbUhBAtnHwTkC0IXw8o341xJ73bQC9yAgZxF0u3DW+L3m1Y9nC9SjA0
rFSY0Y/61IRh3hzFUPTm5oONOj1oYzmILeeJ/2mDedntGmrvbDKo7VIOPmV/SjgiooCsJldf9tNr
aKScrkIEJcQE8bYIDWpEaidxSnhp7QOlAGO6EGOwp69Gy/CfEFqQN8IOesw5zCtm31IIW4ptxNrZ
58Mw93qqMZx6P8rRF6lJyWTkBkxuehg9BgDU9rZF0EDmE/ZStNpOeFDA5XDmdvyrNcHY04zqutyM
SyBVFhT+E5ykneAkzQCoJx9zk9Tj1BXGepoRvdlHLKn6jdUj3zS7CvOfhoGAqMw7xfJ457b1cD86
xlWvk+6p4MB9yHW1XA9lnH7zdIOUEgArQmcDJG9TCkqO3M+FAXA1KqBfC+vaXUj1sBdgY4FCFk1d
2e7SMJxkPdsEbDmlqm6dgN9aiokbPNl13HCr2Xz034GevbqN9jAvfr85NlRxVwGMuQhcuQencJwD
J1c9XYiuaOBiN4AQVGja36wlVdB9oRobbfaE7NRFhnPyIW+ETOzUiOV2UQcALAkL5GbVwxiaQqgu
j16NbE5Q3ZU5vM+iJ5p8SKi2TXVQHW71OhG99WIPkANMzvpWOMuahhx05MOJWlvVpU/jT6HrWJAP
x0BOpXhAN+S3LSSVdRET/tT7mz3p00/x2x5R+0TYMj/VTh6d4f6Pzk1prSqH0CekXq8mMTkW3Qie
pFLyPSS0J3m0h24hfKoOBDV5T5ThUyeiPnDaK2nrKtiKbtwYP+1AzbbvbOJS4a8cXvCT6EuETPte
SyC6051DMjW9qcBIOY9FD51gdEnMavfRLrXO4U+23vDdg4ToE5ruk89tV2EVY7FGNO1A6clSzBTF
IO/IKreGqVx13c8/1cSbfRkguxn7+jNRj9ps8k+el8ooqHfg+uXsk4KE/MXozEexIszt+FzmPDTm
OtFas+FGo1NyffRT3z2KXtLlXwfPNjdi1A2Fe/QqIMn8uP92Cd96s60DZorAiIv6xDQ7T9wWi33E
jh8uV1Ots0rrZOLE/8e62fl1bSCjQmEFG9kPsm0x6t69JJew0BdO/Jno3Rej15VfiGs7hk7q1/bC
x9iK6i9OG5HSCVv/wQ9t7plGKB3N2oyPH/ZpIP06+l0J3w0f4pMiV9a+k3LiT9AOLGrEc04B8hLD
uYEVcNOGQC/BIpjlSxhJzjqGrWthESgnYZpE607Lm1MzNSTr3jezTbgosrKOSlvaz3axYB4KN2FL
c83cjZGDVts/tjTy8f0V5vVaSDqiTpKraxgUQsWIO1iwkm/FMJbz5M5J4jsAtlG+bFLULDwftS1f
q+H56lHgUrSgX0Cq1ZE4/0eTodeL3qsBt/dCTIWdAo+16OZeggpsQVjtndEtMnOtdSEoN6dqNoES
KVPJgf8omkaHQAKt+3sx8goIcGaPbnLr8Ais8bcHT03gHxXkvZUirVakHb1zKUiSijrmsd3N+rUw
Qp3pnwdBiBRPTsL4d595zexTTbRLYiIMNW8ng9WDQSjXnuEKiVwlf24rlOh+D37PFFIhbVKqoyiG
me57mpetQ6gcluI2ON8VswFmXH+amG23++g0oQ8ugfTptiqaeat5Yl42bzU7Zwg2Ea9NUu7r9fhI
rX+/sMm4H8YIvRg1sTxyrZQUxZbbFMsKrhK/UR/6aRJiDHvZKCCzhW8vmcYxqCa920xrC9IqwdEu
1eAiZoOcv0iaQGMuhhaZ+Tvd648IB8mP5bBuqY+pQNIBWZjkzu1MW7mN6e9ThC5OiQULF2eiPFqJ
LsTiQ7WwM5CdlKGWm3pI+2pRaPKr621+Xip6XTBxMAycVcSQKDvVTD0gvEjKHmyqje/cWlOeBpKe
Sy2y9D2oKeXJLy0btnvPRXE6hypM1rulOWVfDSRf94ZW/ChG2ea4OtnANHqAwJpyP055WNHonqLv
g7r+IUbNlLMVvgGlO3/0nfacl4ue2FfJpHIPS1d87KOuoH6d5ymF9+GilwBmhK1VqNasHdfZjkUm
3eXU6a6HukVtrvfyZV8lymEUTVwBcMomOcGFMLybmuYzuD4OXtK+9oTLO28tCj6nmVzuQO+UB1WG
WPJNbVBIDophFmRH0iL+UZhqoUpYJaTOTDmdKPh/6xMK59Kkck7qVaDHSBa+W9Er+dEwLe9420DM
zLuMKXTXq7eXMbQVifLRi5dGkP8klZo/koEqHiUp/kquvz3p00iRjX4HZBIpq8kjL9TiMQuaFdTn
41X4K8WIEHFPiZSYlAyzuldrQvfTcrHIdWMFwBFa37cL2HFyTlKD2n4tz5cdoZKFGTnZUTiDIhj3
6kClkLg+ChHyfrBJS0JcbbXaS1OV2tmSgMeKoeVBqjzWVOWIYeFY1ULWI+ucepL88rqmbRXtLCXw
jLuFo73Ma3iIDa+qitqfD6dlYMXfEzA4l2xqSGEqF19NjHU/qZfONjGR6Bk6CREqP2IoGuHi68Fj
DzrxMJtEj5rR3iQ4M+9D7tA+uCmUv2+Xu3mq1Jq7vQPWdXoJouktHQb11N92rlQfDc6eOWwDan1U
+3Jndt6ws5W6hp4WU6yaGlUrYiy6wnpbI5abFUlEoLhFtfZH8M9Nnf1hQSZT8xkF0k5pOEKIJm49
F9TVNK5kSb0ZKXd5nZ4dP9jGaUVjNs7rYjGta7G6VcDlf9zaiB07QdvzH9vmlL7stAH+RnhB4lWE
4sxnpXE6fml1RDpNL/us2M+QIlufoDYrz1WIZKDVx+nn1B3yte1RXs4RG6LnUl5YmaysnAmZjxR0
ejQm5KboCdsIEB1Y8TQjmuytJ4bQpDHtGDG0PN30w5t1e5ln5hO81M1V8ZP2qiqGu+o6FG9mmykX
3rnK3a0wdRRdwjI7Ubpqg93vhVE0IcQQWxNAx8Rz3VznxnwMaze7gs60OCoaFHFmVekAuOeCRWjK
58QAzUaJ6SqEXnOXk63+1FS8Q1VoIDk8KTFT/0t1tdvUR30adjUIViqE3ZOYNW3/Wzc4w51YCgL2
kpRqcRVztp5vG92MH8RcINULEDjxk+IoznOH/DAML44pPQUw5V0BbFbHzAWROo0SqA1uvcaJESFQ
2movJnrDK69OaTc7mLR4Hpmc54nGl/ayojcIXuAmfMGxeZvGA5gy+4rdEZErIt+/rb7N+SVwDElT
1pLnuRun8+EhiL3sIhrZQBpqrBHQFUMEjV8nqryCmkaWvc3snE6zSE50Kz/KoZ572yXqlezi+aqz
7pocgaC3CbHC6IjahZIFGZMubUyYtvdcx9ynCqoxEzmlPAnsIcuFVrCgtZzH8zTChRBeivFQ18Wu
0ile9qNxm5H/h+XJa6+upvJ5m3padA7RALyQU361hG7WTVEf/kDCYZpo87qkggEwKdHitSvF1OmH
DjyBENDuO6e2rsPUUJWLCnBJdCxWAuvqJ4Z1NRTX2tZ9ZC1mm65IyokKp6MwiaXCFxqbRZ2qPhhF
dhOTiucFt8vMtvkyTkvFcQs3zdHxrXZPYTbF6XE+vpg8cq8SvSEeOQ1t2Kgo29fv+1aqHiPd2nqy
OoI1ab1jDMJ0GYihbkXruPGqnZgNiv5b6E6petA5zwWfXuEFtwrE9xwIEa1g66JS0g20HMFWDMew
AEWp+M5ZDJUSxKeUvqSa39zxSxXfFqHPAvMwTA1r4ZVrhrQoS/D8YphaEHaqCG7rBR9bM89QWoAO
aF/lVrrlpqs9kmzgTg6RwL8CE/ptCPG/wxHYLy2kvi8ffHV4AtBiwTeNUXnn8XFF8a6zquVRO7ZT
I3qiCZCiOlqF7xZwoDMjAbdatFpUQ7jJMCqrB82pw5cuqp3wKU+b+iWXm59KE2xsqyju805WnyhL
Bx5ZVjwpBr721IP2WHlG527FbKBz3ke1RAOAgfOA8vcxcoFJRZNzSQzxSgn4QUyK9WHxI7Y5DQmL
n4dfvFKC4XrylnKI/UeI5WXDkFcxX7UH0VB8JRv+Q2e0+QPFnCOxJBmyy9GN4qUdc1xNdR1i1Df/
us22mm8Yd6ql/nQTBMn6TokvXcadksdJ2PFBI16aqRETfZqae69Pnmuz+G2aFqSpnZ9LM1ze/BvT
O4T+eG4ERelEPi96c1P/wTYkxn/ym5eFIZ//TKr7lR57EVhpF8adQadieKo5VStfhTGIRvTanDzJ
Qow/TIMFDXZ+4J6E/baDWPLBb7a988nh6tjwffipyIXKQwYXfneleYnofXw1qU5sqOexbvFXR7Hj
vLfw03zJWBfcVWDqRiNg2dmwSvOpjfKNMXFLizHUJgHgYQCNs63rNTSM3o2nhY0wijVzU9pWeMjz
TroHOGg8tlX6Q8qM7iRGhFzVDWczY9XyuXlEOGQXRFl/ShtbQSWHSo3BDFX0TVP1ImyiaVMDkktb
zdZimEsj2N2iHffEbPn8N6X/CTR0QIWa0qAVmKUb3RmacxRVDnUqgXeQJuZXNiVwDUDIH0sPDLrn
X0TPUPm1yZQGduR/TqAyRvTYNV6E3RyTEBqKyUWJf1UdiSSxR5LZPuQQvcptTjJRkKU29Lax8C0H
EgbujxhhkmNSx9nR6sP7QDeSbfhmEvbCLP188bHbU9GOlTf6tlrMv3N6203Y/r5l7jq/d69zbwvI
yV4rnZOeqzhoIVqg0iCnxmQRmK3/MwXmSRHRL/4ynzW4sV5GJatXrmLHlyyDSRByP3U3mIVyMXlG
W5ltky8p3XdIPtTjydeBZ29Kn1Iiq7L61Tuj6IpG8wCot7XmAtcCsw22Wx1P8/QAxX2zaFzeJnST
v80TAfSwKLGheSkn2QO/ttyOoSMVIyol9GOVjV/ESDRdrk8fmq5cq9WQPQibHEAEU442X25MLqLZ
pGqDtZjTJxP0J+p2lLRmOduSpLYXQwtYfd6oj767Ctrlt10pBztQJhcuxB7Cljpwy7pxH26EjYej
YFmoQb2DZ+SS5QMSH8gsPbSO2Z/hzTyH04gy+eJhgIV/A2nauBJD0RDD/wlQPiQ6iVtcGc7FJeMt
FglTTbX1FmaDdllCDE2dcD+AJHORZuxz9RKDjtfzMbirp5Gwq76pH3l2OIiRLY86KEV1KLYWklsL
Ybw1laxeXBWpMK2BaU7Y/E7W7vQhXFRJGa5NRyrugtwgOws17y62FO2O/7cN4NlSnluTBIrc6v6/
hlxZJpChUMzd6odUD7JvfkHhqg0rFWRHkrSOxsI66TCUHJxK1rcWQZFrSz3kCgoW+cXIgu9kuMpf
VrhFUcPbcJ8ptxbVc9fGUc1lVnjYzKZxFhnP5qemdg5i1pQiGO/jgY84WqPmTgYLuY+RuFlpamme
KJv/CaWCTwGFgqT3ZJqb2WbC0b7L5IZ6czyEXeqHvIXL+vcyajf/L9v96arCNr1Czl3q2gMpX07p
y3pqminzKhqKjVYhgN/TbBIenjoom0aV+YNOvsIm1oshhaAP4N2NvRjN+1Ilk8IFss0olzo0wMon
meXkqWhjikWtr1DZO5eKDNtQpcUuU+XgLu1qqn8NzbwnGoTylONCroQO6QJZDONrbzSPXcQnWOqr
pdGR4+SUf7zxq76jWhXdwUnUdVnolMpMzKqqZtCI3tQIl3FiZ22mqHUwJr9GNR8u3NGgue799jvF
KoeCssoXD3KjLfXl7a4I3BAZG/m7wWdsl9oW9DuZlX3qKUDaOvY4rMWw6ut2jVBTuhVDd+zClWxo
4V4MHXUiv0Lo4jhwq/zkwWRFuRHUW4UsS2f0n8E1p9CvFbKtPvdK+josp3irGDqR40JF1r7OimFy
zfX14Mk/23F0YH41ZVSHYh2sb51GoKM7TjCmgmIJ/5lVIrXyWYxEk/jJRGSh/gw7LU3WvbVXTQL9
hA00ymFk7dabHtYpjCk6kkAUmokJXU312yxfNZ0Spck7Lg11nasd3LNv005haPlK7HjblsraxZC6
0rpGKmbZxm12MKIEnUDkYlcj+PPvsgEJg+p8lcbOWI+KHxya0k4ftUj7johnss09D5xO42Vn0dhu
X586+yIGQ1UUzWqe1CRPWRolEkt9U3Q7CA0/uWlBMaFTqgtHtaS7ehIMIRvgXdIYtiVD0d7Z8yL1
9EVnQz4Z1A1xA9zEKhho2/3YonRJ+iL80qhwVJqG/a3uPH7oohye+Ja6jKarWzgjMucbNEHflLwt
H3VtiA48KilrKJ67bxGPx7HmfNOJ1JGpzWWwsKryoI/2T7GOcwA/35Sd3PdUPJKPaHR+dwPjRkkm
94+6YipfqShFuxOIyF4cHUWTcBTyrZyfqek0KZqgoOxTrgsEwlPLhmk4H61z7pgrcQi1w0muLfWW
ilvLlyoK5UtWuV/KwFP2YiQaMRlG7qKjNu482zVV1U9Nro0FUpVy5XwyR208m24wLFoZUcERkrm1
o/b2VgwTyXhu1WyJGiuaGBNtja6EPu+a6p9ELxr9pFqIrufZUbWYp2S75tBSKiDDWfLO8bWL7N9C
r00HNsexP4VT4xGFSVel1n22MrPZignUt1ykT4LsxdRTKg7z0q/4W3egh0TXn2h3wknUYvrBOd2a
icnnNr45NaTcFLS+IMSaMNMCFV3B56Zw/PQtNEbhpZYIFaPnOqq7etLuqYDL86sears6UdVnuXVf
Z6G+Cw9DhzIczwn2glo67/toRdsy1PVfMOzvq7AhyAdJA8dHd29WVnYVgfxYLcaF7KX+UQw9xffX
hQw1mR1Zz1U/oo8UjV9N1843cd0TfHSs8vNkzwp1+ErJLLSsfIRJ7ywLEFKHTO6Dz7odQWbsVE/N
AAtkErQ/hdlOOn+ba/3CSHYmZ7QDzN0wNU89/Z/DQeq7Sb6Q6Vv35u4Dt0I6HPLctzUf9rl5K8gL
pIt5T8+x7i3qILZlanUnycs6BO+RsjI65dKgZa4j5otNzEZy351Ek5Xpk9R71jaqQtM9CxvUIGBo
1LxciBWATALC09OuRTpGO4X8T474K1rf1CTlcbeJ3oq5+ANa40LMGkH4JavkZjfWikpVw7Qi8Gsy
QbkZUKX35iiqwKD0MQGYfeMYG0VQW7Y80OQ8hJQ1SYytVEbmJofPDLZrVZFXnlf/ynNC+VJcoBNI
3QuVFeWr2Dv/V3pN9zohBOBvtokh48OEnVoUv87bCG+hEn8Tjv/n/n/aZrbd5OPfVqQGzCp8d3k1
wfRqgkkeWnjPr9Xw1QdPT7WFIlXFihhDdkVhLL1aUw98AQVM5kVYRDP6qMiVnWm9c3XieuA8tLst
eduhL4aE25jbrMVKsbVuy+3dQCxLmPSk9VG8MHTCyIEfbsbQ8JyFwu/qObe7tSKGYl2SxxnpTFnf
yB5l45T5tc0pABE6vzJxdep9LW74Y7udJ5y6aY8VQcfby9DlSQRMWqHcbN0nhJ0ah0CpahT2fVw5
+hncy0HMyZMp6yyIOrSBp6NpKCbqvOnWpeI4KzXkOXzJCc5dVMxPatDWzYc/6sWEvOckduGu0Nyj
ZjPPg/2r97C6nC072tlBY9zVRhbz+5qQAlUqGYgOzAZ34agbd6Jne6W29+r68eYnlnhd/K/UTcdd
wj+NwDcrLL4Su7rSgoU57Sr85q0mXOhg5dnhdkkFroyAqqxVN2Ubu7bxKMHL850YonWOELBBKZIY
2glUH2XziGCAfURfwro1H4ZiQthaJww2+eCHMA+C/dPCLl6gb1PeozFX3gchOS89V6n46oaSt5mG
OpP3NuHMr2C9ijvYOsRQ+Im1dcizh06A+bb2w35V5dfbvKIWW0H1/Khn7WvjNNax46GBEniYliim
+j0xSZYXCCFAx2mEVVZu4C6HcwKawUIpvJXY4V1XbCu8xYwLgwhfNKSRRhnxKMQ3kcTMEzTh69A5
UTJNkK0zUEvPu0Re3cZUodqnm9fgeDBYmP73dzOGWJRN62E95/hNnSCP4THPK3rpSseRqkKer2iM
KJeQYSbrB6GPqhyiPg9OAXWusM9rhzCJNx4xzl1oUVY15oVxIGdr7jy9e5C0jiprWJEX2tjWGw5Q
w9eIKAL1p8Nn1YMTgU9IvSnj9mZPzXK82btEfWcX/iNwkpu/HjfSGVVFKFl66JO6orgrJ3XdOOJ4
XOdDcBgn7d3OQlpAQUBvU01iuxoHlx3fKH8lZj2oWU+uGfEDNa0t0sG8ylKwaybf/0fYeW03rmPr
+lV69PXhOMxhj9P7QpKVLMvZZdcNR7kCcwQJhqc/H6G1ylWr1+59wyImAMqlQAJz/gGPA//oR+EL
EqbzvXCltRItqj1owa1Q7La+WEaPPUYkE+TMbSiupjBXeRpkZ5nU+SOOS7cNauJvwKzKrRsJDYG1
oH4LYDKTP6oh++HRTsEf18TiBopme4N0NQZCDSZAg99eQpEbI1BEJb+9MVqNXFoBPFsNVmNUh2qq
Q+3BYw8jHHmieNF8+RiozrRF0rkavn5cXoXVRT5iQ5x87r23fKzmbWuJyNg2swtpUWO7tsGItFlz
HxUso5YuJ82a09hb3MWLIM23JJCK1b/NAkuVHq3A2lwuoq53GWRn8pOhWe0+tdLk/HFwK1DUw7T+
iCCPlJzRscQrYU6cJ1KS0UHFPoaoM1H78zo0DG3z0WFMPtPImkY7RxbwDpcXuwTVadWC7EC9aWPl
9q9/heWRiuvr/ovfZsMxCid5DHTvj4OKqabq+Gj+MiRttHz1S/vnZbQ5tNchtloYGnHBj8n/47W8
ZZzW1fEez+YD0h7zLhm9eNUuElodyv5IAfj1ptYC67qMA6S3lNRWhmjUTUZ9Zz05CcnesJ10XC6Z
o1d8KNNsXqshyA8kKCthwBRFtbMfc89j9dhqb8NgHGDOocatxyPFr0W7fIk3c/PdylDqSNLYPNed
fRRxvx00eUyFU73HhS94Slrac5LazWYU2nDn6k6y89DWuPaxnlj3+VRjbWcift91Xwrhpc9WrXl3
FUTiErm355B6zFMVHVWXOiD9AKRZF/gGMpp1xb0Q9grP3a8NXsFPGea2OFdoa9VyMDN68kZ+ZH7W
bybW2hvPWrlakj1GcS8fs7FIN34Rdru8cOWjXlXpDXfAF9WpDmMUfvZZLZ5UCzkObydsuJupTlpo
zcX85WKBF/9xsVnk/Y5E8M3UdxT85oo1zCLiI1HIBnOyNFE+ufI6c9fkqAEliTbwEP7TiUcZ4xi5
QNjZAV/60dGI+gs2Lx4Sy2QBtCKmyjRmdwppBcrwtumK7E6BsJY+sbRUX5Smt0LP9dXUserwnK6m
XJjpK7D69YNX2dUDa2nIEuVc7lRTdVgVPOE09c4qJBzZnszOe7qMXyZF2mKXGrHpySeZ5uvB7t7T
IOqv1RAqGf5tN7vrjwmG3q11bpInYdirzGMRnNWJdJAKzsNDUGi3aRtpbJYAfp6xLJPnYhDU//Uc
0kqIlOfO8uAs4FHU7sLQsHgTQ7FunJgS2fIwzc0MbeMU25+lpQ6qs1pGfAz7z7FJ4sI3Csi9mXZV
uT7qhOypfeRGrqa08K/HMW5u8Shp1ri0Fl//9xEF1xh/v0ZvNHiSWFW0b7K8exST9hryN56qpdWW
fbyfh9FYa5otHq1q7B6z/NW08+xBRRw8RnAydIat6kumwDvbIzpJkeju89QE1tzYZ/amOHMXUr4P
PLJjR0tfOy+wtiKwkkOV6e6552bgDn543fKYa6HrcjrOgXbl1wAgcX33kcOcMVuaO/N5Qnrp0jSl
az73MvR+aX70qsF/N7ck97dH87aYze6kDoGO8gEP3Qopxz9j6kzvUbwgFRxSBSkXgOdUYKuroyy5
uQT7BU2a9t6+cK35ONeoYytR9h4HJJ5J3pM0Zm0/yR6ofmkmb3pjrRH9jN8BTgIHS/xn00uxSKzB
4GQSYVcrOTuDZp4zFGQgN/EzORVRfXXpdNPOO7iR/imG0kCpJ3ypBLeIwJ37ncTAZlMFs/XUxLa4
pvwhV6ppIg5+l4gMk55W69eW9ckw6/5R9bUILGRaE59Vy6ineu2f54Rb+R0aOP71lGnZGgAA9iKT
O93IZrbW2C3F757lbVkpOZ9kV6MqYqKQ5U5a/FIvhmDLADUzW4xJ2hFFJzWTpXXyPjfOtpw859Mw
DPVOZldxhPT3DGK4/ZY0+BxOnaG9uHJ4b502u1Ut3XwRfac/A6nr7ymu3eR5hfN3H1LJNPNorZpm
ORQ7oMDuFTi91wJ+/KFp3XIGZa/N+xrUtZmTGtKXgxOPaE79PBsLlDLYDAxb1aEORp27l3Eegh/X
iIatP+bngiIK9ke9QAEijLdeiYvW6PfsjNspOwe9bnLHzI0HlJqHdVYLnzd9jlbCa23kuKxxXftR
de32TeNfTouwrq4N3yEF7dUoMmpfewt1bhJuFVZDIzDwiadUZQ3Y4vTd8GiGi2d4Yadf8zBck3rs
fxSpvLMRo3qbJ34wttXUd12Q1Xs5uOQIjcI8W2mjb2KDgj2a3V/UpMk/1KgQffecoVjFetk+lxKj
9dYL5aqNcACnPihRFOU3Jya73XeZ2z+Rk1i8xsC2q962iiOKPPZX1elVUfDIG6O61AG78xf8u4Mb
1bJc4a8tfwBxtlwa6eK/vZbqbLTZ//1aCYYntmUEN/YyWV0rNZ+ivLA3Ku0mnT7H3Sjp/sjX/dKW
o+avix7FIbGsrTsT7Y8ZPZg9WhHOU26k3raRZXbVLWttmbZI32rcgeXS1EdrPpO1pu5LSzNq83HM
7tVEdTHPqQ84eAw88+jHIKiBrVUE1+paujX+/StFz3WU8OixovByiMzOAToaZ8m2l6JfqZ5ANn90
q+ZljF4I4wDO4/AxOa3ZWUToB62MyeI22oJxuzZdvM2AsVILzLm/LqFwkT3XY2NKsGXi9DK6SADX
akZ6nJHI033jzdFjYMZdH26HqJo+WzPaU3+G+walXRXWvb8N/zZaXaRccnq/jVbhOE2/BRXaxqPu
yz07J2eXoUb/ZE/RV+m201dEQh40BIhebDN1IFc5OszNlu1PP88rNQKZxe0gA9icYVwDaO8/Wakx
ri0q8DesJlFe1bWuulHtHtz4sOhCBcNXltbYdlX2jzKqz/jK+G+D2eJ21JDV9sin7lp0do6e6LWT
lIF5NVeDeELYfEBXToxfq9Zabjz2DxJDO1SHV30ZzE8SYAv6JDoYr+Vdc1rgHn8Tx0PtprNr/Sny
0YIdHOeP8QlGUR/jP+LLeLmMDz3Gq+urN/T38R+vG3Gdv4xXf8/v4//m+urvb5e/35uqq5ECypMV
ON9jqx++9qhAz1mOP4y/gkmXIPjvlHtSBuZX/NO/jantHRG5lSw4HWePelC6Df1w+oxeG1JsrfbJ
M9E8bpY45sXTZxR51vbPeAnR7hJfxs++LfdkT7pVgeHKtbCztl3lheZeN4PlYeAhzY3qUQfV8dFU
Z62wmPKX7irtj308jvuP+GQMDpmyWH/EdRldpiIz32opnn2qqj/Q2y00D72xfh72Ix416xEZlm1e
By3Sfhzw02pPqqnO1EEbKJdHdidQQuGRpEHRqufuRh2yOuhukuWgmqEzOmskXrrNR6y1e/LYqh1p
c7q17GheqXlqiuqYalRl4XS2yPt7+pucLaze2ui58p3kJAfPuMSnFImTMXex09RxJGFvYJ/lgPxL
lhfHxutxUc9Bc+2CEuNutNu1E4leeHMeVOTZWvTvyvlxTNjeBBXbLW96xB1kfvTxLoBSKjFfXGLQ
biaMXVlwJC40P9e8g9w2PXZjgAQusAyUj4O2WUejD6MgN8+q100WnhUosSvDiufHHiGuZTfMYrJb
W7oVvKbx9MlAl/BHnt15KBlGK9cFHzEvPEFk9a/6nHWLWQE7kHr/2YThNuxwnovPSEAtW0xrwMoX
Ja5xr3sxyAADYTe9qY+qNZIauVVnza2QzXg513jGbhwz5z0bAQLB4Yc1VERQzxuYiTdtWY/VrpUT
S2YE9dYUJ8cbB9pWiRYUSj+WfA9FtR7ryUbvttauIr1IjpkxzA/CSZGcRVhuP+pOcOV3sdj6I46x
hhaNL122CD52ZXww0358mfzUWLEBLPFhoHduMp4oGODZRTLiUtLwxPh5wATyjyb7o/SoBQ169GgB
naFByWfh9WvWIlRNUoPbRhbhibM04dkjeifLTTpa/Jcsb1HXrMASk4K/cmthvtba4iEusuCWglt7
bYMuwRtKk/Al43jLxbtV08GOKH3fvFcHFve3lm4gZRihXXaJIztga/WdALl9X+UQUxJzRnb7zyl2
0gzkDePXj9CMSOdet0hof1yGOinGNjwZL1MFwpTrfO7LjRFihNwCxrnJZtP6hBR/E+ndp8oxo7OP
mOdKhfXMxEHDdl8NVC2p9/tbLNjBTWUkFDeaucCV9fLQZm2gbfq0ZY9UlfZ2lkZx62dReTkUWJ1g
DI0EtgsU5VyBrNzpFj5sjuin2yKSLuwbw/uMRPO2tqPqezV0r1VrjC+2pw9XmpmKEw5vw6nqqmYz
mH33JJsi3FAiT/bCSOYX8gvAaKIW8sVgTC+x33/WwJpAE6SlRw7rm2J4tMvOftLBTvHxzi8lzjx3
8Rw8qEHN8pWB82CsvASlZbPsd5o+ZtvGRr8P7sv4bMngpPHc/eL66GBaI+CcJMF1EkomunTj0H1p
Jih0lZf79yPKYteDAQ5gAqn9pSH5ZgVe/Qnl/XwfeVGyE53TvS0lIzUAl140cKdSHltpmo9m0rz0
5F13EbmAfbsIv3aBYTwtiKNt1nrJEdNfSJCIWa0x+zLfR+1HY2rTNwCl3P3giz/EgZfsrTqx9r4I
9fsuQtsb4bH5G/ghBLS0r23k5+BuhHkXedhWC+lhOQvUoaxEeh0sCtLqEE6zfgL7U2ynBVrxEbuc
+YhM+x1fqEuPswyMDd5iz7IJej+vw3vjYoSKvVpTl+Mxmj1Si389VW11MG17POrQSP59kN5pOmXn
aBiPTtpwFQCMMRghpBJ0QGZWYshz1CbOfd2O8i4NvqS2ha16XsTlKZrCB9XnBZ1zH9dS37clmNQB
SkG6zpzYvpKVa1DDWtoRKrNrbs0Vsm8MD2w0Hmt/VzSo/E21aeznlpI0ZHaPdbBBxUfM4L8xsJT9
nRAJsH99OKsWgrf9Xe36ZJjLzLxSMXVY9BTwKjDOGJlwKRXrQvO1MLTueBnhvJpFdCRDMaMlKuFu
VWAt8I5Z8I+N6d1TvU9vcz3AZCb27wur8e7LwumOeGonK9WMvNG8xU2RFJ705y/CGI6jCdJFC7J5
32m2vWXRob8BQET+VDuIUbsn8yTvR6/Jjr5jBqsojH7YdbYs+RYPa+fRbVibdNTNViMKys9mluYb
ETaC188xAgAleOMJFiyeB2VdL1r/uo91QcW2krfhYleAROz02PegBCdbK16jCNtmz0OoznVRF4Dn
fV+HInvHxS9aycLG2GNAUi3zhYkZRAo0w5PFE3KxeGH1qXffk/i7mkbgh9DGjW3XCNgYAA/2bmla
15JF7yGSvI2+vtwjdLfb2/OQ3UD/5lbkjtktVos8FtkF3E+LmUkT1fMj9mY66REM2UbPd9BeGY1X
/BMyGIf8qD2EbLvYa77Z+nSoy0WEP3RgDPczFgdFPK1caXjPs4s9btK3bKqjFoa0mW0CEbWvIJBw
hrAqxIctr32t8xV7oeh10t3qhJRIvlajcg/Ot5X72I4sk5B82fh5iSyqKeTZEWHLb9ptsUJttBc/
DiBFBmQnKlM+OpG21qdT7JxlXid41ozl0cRC6atVl98c3UnfdAP4YpL6+MoaLnXXPJ8ByrpIXRRR
e1Z2PSai/Z7rN7W10gchb/2FRqaYtIpxCxZTIocvH/yFjqtCQxahzpJL8xj4ef04w108YjItV02b
yf0IJm6LPZJ+m3VJgn6FcVYtkLIAU5YDyoXdLkOfmCdkZKdXjTWYK60u3AfkWMzVNLrhZ9k3t7hA
+NGKR627CNryqjdJmcEcacpkW1oVT8rByjTAUTmermbqQczovBvSVNa8iSBcsU7sT5dmI0Nz2zkI
MvmUpfkY0nTrZ4auH/VM4LOFzOgqN8PmRh2KpXjT8s6Pl2BW7lGvsU+qUy9s1EfIkV01DmYeuQ8q
pLOj9JxbxdbVkL6fwIHxM67su1QG1l1cyeYMwRBV1z9DYjnrUJgMx8m7/oiPmWavXSHrrZFkETrR
GHbuL5fjjgh2Z3Iul1IXxnK0P4l2+GGIGW39Ma6+F2cx+N13LXP6le0306PfzgH/U3s4srMNNkNX
vbMCcHHRoIQs9TKmEgbFTjU/Oi5NildZIMqbv8RHu9c3KbraGzXs41BVpDDs8k5FbL+o/c04Gf3a
tIPyagyPuhnJB3WIfd7a0JT6QTVRKjdQ/EWJZxTyQeNb+IDMZbmLfB93+WWWiqGmCXvdSIOjGjd0
EF+yOdxeJizDKjMut2IOp42aNbS2fGhb/QVL0uqkQqOP16wU6VlNArtX4TYS72sqFGdjIBE3GThX
Wu1AMhZZfu6e5psWFdHWdq3oSFrZeDBm5F3ViNET72S39Eeh++2hdcSwDTu8gvUqPYiqdixMXszw
3HTw/fvAOaFKgoQrXgIbx15EqrAm3CAD2x7IW/qvLg+XpPbslzgx0tMABm1dh67/asWCW6Hepuyy
K+fFCbE/Kfx43VUg5g3Dzw6isIwT+LRkl6bpcFt1XX2F2qj+QLbeXdtCpC9NkxjoyxTo0rvTZw1D
iK9Cpoc6syyebf60S8I5hFfCoY+5OQflZLK7IRvvhgjr59Nb6OT+upuD+brJpPec5O5VXM/E0V/Z
GTO6qU5pjW+lSVZaIusakonAhdyiBLJMnypgYXE91rd9Pbf3YTx8UdNr33Q3hYMsu0n1OkuKG5LN
1iEIgJr39SjPlueVVzFuu09OYzhQWMvki3Bxj1ZbnnY4JHJwfyBy8Oy4WfWWVFWz1oVhPpTjFG3V
FQe2Hpcreui2nrViwHxqdKunZhwdoP1G8sWJ5Y2ZmWyiuGIJquKbQcVr+rp4z1hm7L+5icXnMbjW
ySpi+zEegGEMufc2WEBZNNQHDjYq0o96lLOLRKBgrvUSQ6/ygqKLSru/5s7RrxWKDlRrv57K99Bv
EgyoQn/dGq25jwKag8wRSxoGXJPJ14Ch7uxdomERrnrHjB1aDCR7rXqtBlK7B7UQbz/nWgtMf4Nm
cfSex1c8/I33pjc6TLsK/eQkIr+dNLtcqGrj04Iwqyvz0Ap3emavXx8jM42vFLDs93iyxBUQ7fd4
zXrh7+JqvDbWLRXJwtnreRpti8CIsaC30udYWtquz9A/8MI0ex5MrT66JuaXqrcyco19x8QTaekN
AhM39TG/mY2liNOJdwX3sDWZH4cBmYIP9IeKUe+kHP8T/aGNdn5UMQUQUR3CoS4gAId6FkLHAQ5t
N/5sUUbWUvOt8bmzC9PF8qR+63C8fmkXAX2SgCicLUPz70627StQjSpTYE+9fVZn5nKGoP/tqM35
UYU+4lXpdrvh5yzVQUH8j6lh5/wyy4znb+0s7L1pGOltX2TepoLus3FqVNZVTB0iqA17sw5wtYLE
cyta2bPAhfsHz8teyzmT/A9/TsEdbBc0vX99GaeuFYaQJruFuPJLUNNDd+PN4B16RyTaRtpVu28R
ul3lgYgx3FxeIeMV1LXVdS6zl1ewa+ltitAg72T1wb07GzDtjLH9Fljf6yod3526tNa8DcUtpWXn
GGMQtjWx272NjczBI014V1oRsLM0ZPni6hJ2TmP2+3Fplk6L9HLmt0fVi5iDBMoUD6dJT8oXpy8+
B+ngnuF0ly92ylaeX9Wxi/na6DmvKma9fgPDh7xRbKfnVAuKR5hDtyru+FUFQgPS8Iyj0ps31Jsp
cMsXbN/t63pI/pgeFkiMJaiony03/9vpEaCWN3euLtMRYbevIy8w115hgcawknCdBWR7MmtiL+D3
6SfRvwaIGj13rdDuopxCeuGnn3or9o+keDo8bers08iudat7ArQUn8kq0FyxM6cQhzmrjc9jhzv7
iD70XkxYJGnRJDddXDsvc+L+qHPcKZr8HmoyS+yFhAFfY5W61dm37PGknHaVH+8S4vuOHYfzp0Xv
z1Db4Fk4FGkIhLXtD23ePKSoU+s7OAHdL028Y/oDVlEPTa9X5zhrYRiGQbGxbBsFxOVQFP3nHLmU
wyQbjAOnLi1uDRTH16nn9VvVVOP0paOYTIqIrVVeLtCO7SawclB40pqexpAsQmqJVxwIGyrkk7MB
jbQkFBDcRpM7vxl5qL04Xb7KnKx7tS1XP4ajr63VrCgy+3XhYBOtevXXCXm/VxItyanIcVKD492x
ek+LzSTC+igS3d2Q1oy3MucJjsaAdOExsgPz7MtphVC3AJB7Aj9ElkRS/c9iURysRSZnw9rbX3VD
y/MdjbI12cf02e8ykFl4pX4vBEi90P2WAkMgbezNj1aJDe042tG17cBnQyoiudI8OPdOW+FXNJNu
ppqOPqLzPnAXpjQYIW2JbcJuDGvvAHfbPYskaDbBlJuvrencqheyk3ifwYXEGo4Haa3PQA2qML1V
Z65ovmla7FEI/C3etF2AgT3u4gWpz/2oseGUuiNP0hXDSZ31ZfrHmTc42rWeABVnwEf4L0NxRx8u
vb1cdFXcmsRkRtks6+NiH2BldSmbDXxAN42ZvqrOeoGLVMlqyv38SRW/PM3+wlKpvFFd+AeUGxN/
i53qZAmSX67VJIF2LEbKyXFmRneY2DkbjJqANiWw2VUsXM7Iu19pukm5GJfCS7wJTbGXVG9XasTH
hDxBWirwxgaU5p8XSQr+FD9B5Gd5GRVXszLp25sgw45cdfxydV7Qvk1Svb5nK9E/i9K/SSYJEmRp
+UbxrOlJcFYtT1TfwmLR5JgK+ezh6I7XZD2fnKVZg2deNbY/AJ1gpo5ozdqMAnnsxSyfMxlP6wKf
vIOaS8Yba8nUnvdq7qhzw56G2N5d/gYDhZFQ4pqg5voUuba9pedb1TtkoQP0cfHXa7DgbAsXC0U5
1C+hm+5n3fQ+u7bmbnLAD5CH4voJ/uDdJY4qxyZjP3/Sx7J78G3zi4qr6ySTQJ0z6OY7t4R7LbvZ
/zz2tsHdtmtv4yQLzq7puKQhDDQEu2LciBFbycaPhztYmMOdttDzWx6Tsx4AOfsZd0wn3lC4dFih
MUJ1RI6BWUWJAssSimpdCxB2nW5LzEquVayws3TFHdPZNIcuBfxtsIq/agJzOmQUNp+Gar7v2gGf
oI5c4OQJ+eR6kBFxCDgNS+sSilEzadGcVa0Uvhpe5vlwrZpTmJZXUR5P2zADg+j3vbstFXNHj8N+
VS+nmMdv7VbGyxKGWL+wewxwvfWmS2NAOAsO15izXRHMx7L2tLeOW6pTsCJna71HZJRvF4jIt64I
9pioVc88JMQ1CrGLwy5xNIK+Trje6MajM5RVvJnu4qYxrhOW2dcWPBm/J0NuctNeOcPYPpRaGezj
KR13Y5pPT4U5fiX1735NXe4j6CV8qmo73/ogL44k05M7JHCRk3Ez96tfPrj62L93Jha/Xujm58AA
FCAEqFfNK+xrtBHEKmTdw22OpjqE2WBfL4kZ4P5L8JfTQEWtvim21IfRfFz6O8fI1sGy1WR5v8aQ
IDyRv7b9zeDpySbRNG/TF513xsG7Z8+T8muJ62YvLcsDX0NH5AgAo9IZISlys96rIBUt/9LtxDFk
k8CVqxGlrk1voHeiW+78gHeus1uMpbDwmrqCu/H4HXOXFpuGdH6IAjaciKycVUtNoHqob8Zlq6pr
dV+wsO3XTS7aOzUk5Bl2mCvDXVmoAT84yyEyEd+Iyiw4qKYlo/wc63sYz3dQ7knrty8O6gvRCuL8
g86f/BZHWYZdUlI96nBXrvQCi4EaVZaDF87xgd1SdM6DBD8kci+PcdRoK3743WfZ5H9c0aQG8ucV
BbpZu2Au9SusQs29bWRoWrRt+IoQ8/fWtdq7GCYBdo/BiwpPlk56pZiDnb+Mqj1r55iJ8cRue8b0
3XT4rIlL9HE3I1juI85U4rUsNurfJD8No2ux5YVO51U1XOx8/LWJu6W2ogjlrotpxmhpsNtTqkE4
3U7LqVysgNRBGI2HdwhjagRQupUKfoyxUO7dOXWhr5OStKNyBjbMaV92FKpSfpMrB4zm8+TlJnWg
GR5wVEVXQ9v5L527fIOqTxiLBedoSH5cWoA294LV3ia2++rT1BQdt9awPEShlmz8MJRbrQF3bQY4
dRWSJ1U4yB1f2eq1RPSkXxK3NhSYTVZn2H8iRHvvRF62wtps/tKDJOUJVuT3ZpbllE8j2Io/pRrV
mRJcvKgyXnrYaLPKDbcf42Q6FOvELax1iTff0JfD3bQc8sYnjx7V3/sCDRDVUnErSmCRNhNrUfSX
L8OCvG1ua+dVjfoIdxMLHMesiv1HR1OTwEo9AIzqaur1hC4N8K5WmX2ph+jK5tZwzsWIz1U/JQ8l
WJ616YJCnVoADENcNZ8No3vB9DL5XlpUQ82eu25g7MreqNkC2tHR9AWmUprz3Zpi6zVoppgMTjE+
mUM2bsq6se8kEjBbU6TipjdhlJiDvRA6B7n5wMvLeOzXfh1A0aNgRoVliMWN6hbwQXGGGb4LNoi7
hnQwUjxVhk1cdT/3Lj46BjCuUqvJvWcm5m8YTfJpJ92xB4/3CjNPDU/JsxwyKeJ1K4Zqz10K2UWR
2pt4ueGqQ9eldXxpZ05btitLwCT/5z/+73//v6/jf0XfqztSKVFV/qPsi7sqKTvxr3+6/j//UV/C
h2//+qftGaw2qQ8Hlh6YnmPYOv1fvzwkgA7/9U/j//isjIcQR9v33GB1M5bcn9TB8ZFWNDVxiKp2
vNEcyx42RmWMN0aVnkVQdoePsSqu1+YzX1Ry937I5+I0OsSz0XvCEyXfU0DON6rZG4553WK+w1tO
L8iE8NYK05NqDSL0nqC9gze69FqsLJG8vFUdlTlCrWoqdM18hLpsmV/1nVW/Rn7iH/w57zaqidZg
uW79Ij2Ndl2/9hsQ1cVrZlEMymcjX6tBeiblJiAVerDL5Ln0y/Pcje2dYYf1PogquTKsCvq4CpaN
D10tDk+qRUq1vWsNbboqRZBt/KZo7ypPfvnPn4t63//6ufjIfPq+bZi+55m/fy5TjRoKqdnuvUM5
B0xddV9PrbwftOpZmcJbJZiicnbcrbKYT6X+okaxm8jZTLMjiIzye71wZtTBkUaPp0/2HWhee89H
TjzN+uPPUc6SKfkZ0iPXRpVX79d1lI4vOboVc0i5QLXABkNGSV7iLu8fytmHzMuYSAvFOXVssiJ3
//nNcL1/+5J6hm+ageUbpuFb+vIl/uVLagJ6nCVbxfe5Fd3WsPtia7M2PJDGzJ/Tobr17VT/UvoF
BZbeSchnx+ltHOTaSnXUvv2Mtm74CN04PcoimK6yscFmr+0eMR/FsnLO4wfZpfnh0oyX0oGqH+gk
ZHe9lmI8E+c9HMyfParGMKHnng1YlX1UHNSZqVnezcdcNevjor8MZr56XTXiIx6OwFmRDuT7DpTj
ui6n6NqDaV5d2rGFjSXv1k71usuQj3EI5MWXGYGa8dGdp0XprjGdj/6Xu4hpLreJ37+ugeUZlmN6
y+bZt9zfPyGhGwI9c8jdUkua7VDoAe5B6P/4AYRK0gzsS7FGO6dhK091F0DSl1X36gkzubZyWd4n
TlreGznun/kQ2AcVuxwkzI8orjEkXcapGOK2BbkL2e9Us5/c8n6oTZ8kat5tJ/XiYVhT1K0aeQUl
JEQGA5pyZltltxpbDV1mK+O0AVFPitQX68wz6lOQ1/BgfjntEBzep3N4F+oCtHta8o4PubPnt+me
5rHJduNgJbdVmptXwEaH+5RfxAYjxuwpkqSo2KWHL1o9QDEbZ+0tj+N3TQd8rpn+Cb3p+Qku1kNr
G91+BhhFmrPP7kxynXfqDK7MNy6AMuPPUNUhcph2xYsdzKN/mVA3EczMAlzox/xOQisMScMlGr/G
ahF8m92qyb6QVoGY7CGyFOmNt7adAZ9f04H2u5xl3oxUuzoVcxJcgqoJ0Nw+dj+cjNpvtAarnS3p
wPwq6GIgzOoQZXvbn7QDxc0MBWtNWGvDj7EAgER/QgI/POVaJ6/JN0OAp6XibtSyhv7lFFDzFWrs
8/FjTBWwaNuotmu676kdiV1YdYdEr+PnWO/rjUPu/VTNtn8OqA+vrSXZ3ReLoWTuvPKIqbZUD+0D
htzUR8OeemXrTheYvkLmj2GERZ8PlXMB8k8yIM8qgBupTsC36e3Qwvd3wrle220xrSY9xf5qGWx1
AWXWMvkMxrs7zcGgn0FL/nEoSwxo2Ot6O/aps7kSstDPqQEsD9n2rRrnGt/1qYtvvS7zb6YSa/Yx
dOPPwQDrI5scthtSOHfeiI5bUFnJ51ZWEI9CPwcfY2uPlJnOtgzDZ3IychWkR2pE01kL/z9n57Uk
tZKt4SdShFzK3Jb31b5pbhSwAXnv9fTnUxYzDc0EO+JwoUgnFV0lpTLX+k2l+usO70jSmsDI3LK4
Ggq8ASRpsc5Op/Io2zKwnGhdasWVSMVzX6AdUbED9dds8QjsgO3cjYgU++tCsGhTMnAR8jx5iiy5
QQSRJuGveb/W5CAIn/CwrJMg4YuNwJatzckLVjbL5bXW6Ly5UY2/wHLIj8KrrGtt69Z1jEDT/f3N
YRof5yXD0FXNdDXVMDUY3Obv89JQeWnj97b4Mnje2ph9FLT5QOStZdtPSSBu54FN+09j6QzBqiI9
/kubHN2CDjvGuWKiNjKfLeuyFAzIyqtTSvJpMpAWbNoN0e+ELaQVX6qAaU8euiGL8MuQZWQVVBUh
HkbJul+5sIr87ijPke23IUCIntGz8lHUqTV1kYsMPpuB0fXfvye5nPht/jYs23AdYTmuppuOXCb+
8oYVZYS7sWIVXxQzypY2UaFtXhZ4iwJkeusECnbo2r3kjtMeiSejXzC3OxFKiWohpmsyKd6dL8xv
fWGN+NSyf2E5UR+EPqivUVksZHvgGeGOaGixkVUtwyIUBMcTUTvjZAZDdbtsqRUsyBs1vUwiSDeJ
rvUYLyThRnd8h7k3tl975I3iGRT7oT31l2bR5p/9MXbWPcZA+wTdxddQzW8A4wit0ls7bubta0I8
WQJ9P4zPaJeAYTdUInQcjmHl5I9zXnJVZKG5kVVlbPIrrNRdTLyrQHhZh+EddPk+avPiEYNsMixN
/X0cFW3991/L+WM9xLvWJhEm+L2EThrj97u6KmvDIYsZfOmCFidoLX+drNq7j9LSvvR51S8a0fZv
QxuAH/BdC7ayoz2jkbPBErt/E92QbJ1WD7fCTJt1HYB0McCXHLX54JBZO8qqLMm2QOjkamz7EOlx
dsd6B0kXlcemxAv5DrFA7GIHJpe+VIuTp439qcAs47kZxTWooumKKFH+7OriO/mO5ixrwRykbIqg
Pspq2ob9snLtfl/NZ5Y+WzV/Muyt7A3Bja+NtKo3vqunh2CGnIGBbE/dzCeyZu34dtnUfX0CtQfU
UrbIvvdRZa8jI+6wW8hqlKbaqP/GpG/N+b1Ut8iPEdt84D1W7OKoJpiSqIQwYpWhRtzNQ+vG39ke
5MzaHe2zjZTbtBBmbp/zyrxUuRj35dwhe2W71lj2v/zw8of99THViVEKTbUN1WSzpn1cCPdIUXe9
6xufR92vVrlVgKgVSn87xNzwqJG4L3kVWRu2FNHZKh3rPp0Q3rURWJQ18uDJVXQmcFC2wLOpVLfO
PTNcZDW4mrFHykwe0IrKLo7N3O83psJiFM9xB9UpQi3DpWNJvP/7Tf3HVK0LQ+V2NlSYsIZhaB+W
kLEpSsfQIu2zrXmvNaTmc8Ms88th6FHng++osZCb7EWKuPQZ1Ei/MjPPvStTPd/EbO8xUkKDVGS5
dyid0DqoQGh2XTJNZ68bqk2BNfMd9LN+0RtjcyxCjVi8WdQ7QNeghJJp7XiptzfB7x1kqVAjCL5z
W/bf0v/qfW97H0diLf6XV9ofD78uXEt3NNMxhDtv3j+80ljATezZx+pzlKbfs+xKeN47D1FkXcIZ
yyPxOUJP4xWKR2L13iZLcevoJw2DrdsJJRo1C1mMphlEbJTjRl5ADpYdKNnM0Q/vOJK0Hn9CvTsU
BspgDNBacfrzDf4ti+pQz1JNY7LuiYGCO4AwqgPogRum11db6pjMbXbYaufbEFBft6oxD/HRXFmg
NTsiA1tnd1WdPumOMA/SbAgn4uzOV0WzE4joQsCiKg9ybJ7Gt7EpeH9nIcqg3fnKsOkjvYbu67Ta
oh3KM0h553OgJtjTO4DxiJDYbGLFJ7Px3c9WbzdLmAuoi2i9c1cliLHqcwdiQ4SD8yC7gqzxr8Xk
Ibo5d2Qja7zGGzEDF0F+bgd1Dg/REU3Fqwkg8u+PiS2fg9/mAIs1jQuw1bYdQIjGx8gAkpWJhpbt
Z2sAOV7WIcEv3AXWkdLbL6Xp9StR19YumKtKD4ZbNZrsLHt5dePeS1R4LIR4ylhiyubRAjvFy+0r
aqD2S6uB/3ByU13KTlfHhsXjUeEw9zr5fdD3T7gTlRdRCvss/FBftigrfwXmDqPKGD9NdQHqD9eU
fRb6xVOlVK9yQKdk9cJqx+Yeucf4GPhTsk68QfnShAs5INczd1W4wXj0iszFJ97j1T9fGj+9J/YB
1hOrGGM3GApuZJJ46aQWYT+/5/dF5miralF9P84H6D8/26rMrO7lAamUX9vk4Pdzlairb+Pe2/QI
pSTWFL9d6+P1SxtUENtJnez5o22rlwBOyFtiYC8Ul0O2z2vF/tRH6MbX9lvXwKFLOrVCrcmz3uwS
O3AoiyzgO3AlGIwgckY79EqoCXVm3XXZgOZ1AjXUdct9V5D4Qygk4TExfOyioftH0OeqsT+y8OiD
FzdvHh0d7Iue1y8uBIHzZDbOI3A2Y927iLuFuBE/jn7VYXOH71GEdMWShQsI86G9yrHDhINXUike
rFXG+hrJsCqfkoXsvR3yZmm60XSfsHE8iUEztvp/hVKk3skH+ZN3kRWMtKctVsx3703yhA/nf6h+
uFwLo29VCt1ayHOlzMr79VIsxw5qgaVRbjfrrs+NO1FoDQkOPtaYS8PcJnvVwtVvpb+Py9EM37gq
OTZvxrhbEu4ui37uPRutZd46iE1rJ1ci5GWvM4+WpWLwAacwLiZHNBmQICbWYqCo1eheHnKvQczA
C9PljKa5tTXCnPZ2NsOF53HtfFCbFn5LrF/fT43sVrnoU7vso1Ffo270bDrueG+rU73U+q7eyqo8
DJnWLvrOSfddU0z3sk1LgQcrkJ5kTbYXo7vPnWI8vze1IkI/v43uMkM0dyL77mmkiusERyNCreMn
bL2+k2/071xFMx8GLbg0oz18EqVlgKZBvQmHlF9H9TEzDdTKy5gW4PJhDC6j0UjLZeJfPKTNHlxV
GR5rPyLaQMpw63fT8KiXo3Ga+YeO22Ul8Uk8oMC5gBRkbJcrDmQUXk5a/KjzjkCXf7xnu1w8qkPa
ri2t19eyOrpxeJ+N5VLWbiPGUluavq5sYSwTYvSJJSDsZVcbwzONY6h3rP76bIdNpL0TptXXe9kh
D0kP7HPjCmPWsuqrhRwtexpbPQdJUT5oLuLZZSP6c2w72sVrASQBIi2/JgiQpcg6vuZpmm0z9BR3
Qs2LZ6y/7uWAz6Hu24fArpUQNTp4HW5jngfHGYg9jcMVCmx6gQywuI3QWMkcldg8vY+Qw/wiw0XN
akAmm6rDYrlyiCIEWJMPYpi/s6Q6aj4i8kFKNbEaljxZb6xRayhR1iSgYw9e+tVAQKeMreEbRkUA
i7HUfOgmH3mctLF2XqSOzL2OfRuS8My5lv2PRVJZsivusiwd97yPUxQrXluYXpj0DQgA1vnPgztX
39uK1ORnnImWGxBu7iIgl/sJq76lVA5IKxvdPRUgZlTm9jVQeS1LxYBpTB7stNRPRc+3PBU9is+o
Nn6enJmypCnDJVUJ6ZmYiegmm1SQ38ui0crP8IZAHwVuDpembd+g5lpJVn6eAPlvvXoqtrKa6Idi
8ICHDWO5m0az3siTkYRc5vDcXntFQd7Ji8e1bA/qcNdEmnguJrU7JL0pVvIyWmVf1IRwoZf1SAe0
6E4mwjJhC3rDm4mN8aK0pUHRNN5j5P5Ztms+2G3w3dLYYPgUD8dgHq43irpzMexby1GFKq5mbZHy
BQF9NqxCQbGzH95G0SABUC5i/NaWfeyIZ0tt7cXQ1NOnxq9j3J7C8YuIfHjrlf7NiLIdaRIfEKby
I4cbGRHQuZbs2IMFae5Nn6fV99hP75WhM+4nP8xgTIvhLgM2v4Qw4W3iWJ+1fZXW2416k7PWG4J6
7UXJokI/8eoKJfMWhgZDsOIr3cSZj0p+9KYHqssOq6yUs9drynmw0QGL9fIom97bZUntvZ4/igXn
hw4zMJT1xIdtq8HCoWuKr04SIttjKt7zmBkJiGZXuXPzwr9nh+MsDCgcZGJps/w+uwg9uCdFeYpU
oz8ag2Ze1cYXV/xC4lmWbS2b5CEFaINNy9AeSEUSwW5ZMriqFjz3MYBboC8xKJI2fEapw77GXcl8
RaflxcOjb3zPyzB8LlS9WjljiueROzTnYT4UeoS8Q1btVC9rzqpjc5hLslMOK02jWApIfGvZ9mFc
mQzYXlpPkHa0U6Wr07F30xIDnTp6mgbS4D7gi+8hvhmN6X3vRBAuPKSnyLf609oHMXY7CQJfuYkS
bSGASh9tHeFYDUZah2Cl0e0Us7m7VVGVN09jjTrMwl6b8O2emwwDg6rgMYlEWj2XEAXXGIMFW8e3
yufMQM6SWd3GLYaqXpoYiTo5opdzNbRtexegJb2UVaftygMLzOhWRVHRPcJLBH80D04nSz3rhf8t
0Z+8eFK/AAX/JwKi+TbUpbfwK2E/JZVer3LHCu5h/+WbqB/U86CUA0H+UT0kIz9SYhVIrODns7RU
vb2DYRvvVP7tLW1sLpDyxMqvRo1NdvdN04L+B4+GUiXJj4iV3SLGGuGlDMdgXRVAhH84mZ6uYivh
CVAjyz31pb7DZpEHoDCtl6zMjEPhjePdXCubgm/KD7JnUMDJQtGMCRFTNX22fRNItK9UB9nrahma
i+jaA4mnV++GHpU7d9rIKlnjaNsT0FtPY5Y+o0dlLtJWiU9uXgdXXdd+MBl2r2GQ5rsCns3aQpjy
1c9djbBfoaLKQq/bBSc9aPKHJmMGET7CNnOzXZrVETaznFC71wa923Ux1OpW9nKzoHKfVAn4LC7Z
96sKmNKLiYze1e7NXz4XUmC6lucY7bDRsWe01K5+wHEsB5pcYtkVW+HFR2px5VRp/Ypc+ivMJO7P
qF+S8Xa/OpMHUGs+ScA92Q6BwCp8PilwQGoZ2Bq/TkFyO8ly+qVTFc5Xv08RqLCj+sGfPynVg18/
CRBc/ZpV/qul+Mr3tOx++SRYvbtJsRbMpQKU6JyMlyl6eajSZvMvm7w51pHLZP0tK08aTTdVi8AZ
AKQ/4zxt5hWBosKnsKPAQPizjY96lekvqR69TX5UXxH+018CIwbBWldPQ8nSpx+9lRwEFxtbY6DW
t1OCZjxEJqgiWZ0Bk1tU6Ax+OC7hDEq/QpvE2MkrIhEJyqKISdLNvWMYXWMsaO40duUHoj/hJc+9
bBck+CywWkP4Q0zhyXeTfBFEbCnzcIBdmg44YyXWkxzhD69ovnWPsj/AdoTPbi6yFmq8itJRTQ6j
G7w4tWshmGKwG1etrVcZygwkdE5wS6EHzdVayaJdHEcReCOqblIOyGu69k5WzcaCGVo0+jFwxkcm
4hfdsbIHO+6yh5gtB0hMMhldwbOw9CMe3jBLj7IXxEh7/vsvqBkfMw9zJtR1VUGsxoIlJD6EsyKb
2aSsnZ4d3jBuCRBOBtnbiYnRSxHHajDTjs6tUM2jVWXcVPytEO08Es3WKO687KuuOtFDUeXxQ4mJ
9d6JRUMaMYJY7qIlqiJMvK3VUFmPedF9UjtezG1qNFe/dlBbKaZ9oujdp6nrp90kgHEGiMN9Kg2U
NyZCYBfLxCEHfPjtdOghzd6peXT6+WpFC0PWdazy3GNP8jICz5an18WUHwqy6BhwMayc4RSZmVan
FPTpq/PzM123jo+Om5lLOcoXCPppzI5HeQ00kUhqjivFiYblQCTwTkdh7q7AfMFneru8N7kCTIwx
INom2+TBw4pnY6KuezsVOWftZJbWq4qJ7snHX3GXGyl6b3Ppve1/lf4+zo7cn9dz/1v6cJU4dMUW
6DS5VvW+7hRvGwVhuGSDNs27tOleS4NkI9ouX723+Vo7rbpWM9byNNnRmXq5NFO727632cJBMG3U
y43op2/gwJHHrDXBk+ere2EQxppEj1J1HToP6L/nSysL2je9E0/gxwJAOMqaBghMqlNejLKrP//9
/v4j4W8Y7BFIq1mw0Anbyv5fEkaZxSYn1JvgDaGaMD5Y9q42sicIXs13y2m3Yqy1z6rviGWg28a1
RFN/XwWTtYXsn59y1O8XOcDBBQgrbvL5oCDrv7JikKCyqtfN5e//ZeNj1sSwXWEbBDctwzEdU3wI
nFma6ocBWanP0zisIneqgYhwMJMCz2fbbnZsk+NFr3o/29TBxuIbP7uFnprdm53VR6h9wM01KFak
ESBPpWn/5oPXX6QiVc89mmGPypherVTt34qKH0jHUmaXBito04Wf6eexqQhtDib+2nnCS95yHQ3b
RHpkSR7kQJAKPb5VYf4vUA3D+TAx8Yc7toWIsmWbZEXJM/6ePIJFDxIjm+0HLCZMkZT5ifyMPxt5
U7TnQ6r7+ckr4JwTwN5/aJdVOeJ9rGxLRI5Wa2Li9Tdf5MO49+r7ubkLcQdWU4QmrNk/GIibHwPh
vkEcIAZSmyMGDbYvNo5Z0zsPgQm6HGDO38km0FrDnpl0QpuWTnmRXsXGqXZCc4cc3fCgFmWPmMad
iHIuqXTcm37VotoynyAvonhlsAA+4R/lRWCYjZcY6zjZKeo2XntFb8pEyTEhRsiSExhDPB9kqanN
fIHMcrv+0JGlaLUv5ECLR2WpawjJVm1hI6cXT8vACLsnO7HGC1/IQ5t2qHvNh3J4gzEVP976LUKj
LJLrk+wDxKJnWXPKEzxvrLJBy9UPNDwbDPWUaOXPkmyTh3ju/TBYtsneujHtvfBRp+knvziqbkvw
YUzuhVYUxMX/c5Cdk4Pg/SY3x+Io6+/daoSkMUmDgSSti9+uMikbY37zavNBBb8SaW16ceb3MDCa
+Dw12bW/vYYByW8wa23BKcy9s5sPEpwZmURQFfIiXZmq96LdyD45Kkynao/q6shCZX6X/69P1bpx
H3rmz0+N0kFdOoMAspFOEwq6GDQmSO691SB+YKUV7hXipnOV1V4flTe9J4pvIMBw6gY9u6ZZ8wV/
YeOCqrx5kSXLM9kB4pJhlYXJNnEChCM7Ivb52EjU5VpW3w/yjApd1/cmleTDotViZFKaXjkDBEKM
Tc+cTaBaylm2vR8Cyw+WfhEmB6LH8RENLxwA55I81Io35gtZJFeVbNBGvUZtkJwiP0MByymytcPP
sKqiolqnyGygKoEeNEGuAeJb+8Mvc/Qz+i57rBvi1v2oq+tbtW7bexfbIN0wvXwpsorQS1l0+NEx
OHD79pJF04ngT3L2yeEheyqchdeYxusw6Na6FfW0ldUcc8CFOY3xtQxq/6VixaK5ifmaTGMHYfm3
s6zuLoUkw3KziYgL6PVXnubDCLjv1bPyapv3bH/yPChQtAwf5ACU3saFHXjW3RC63VEUORLCg1t8
BQ06X8ApFGeVAZw6Iiyk37WjOS1kB1CxeyIlzXPn+QXqMgjKxhno9dDRD3KAKNGkVgi6dA5+qsUy
Tj2ze+pdNq0eGm3snKvNTML5MqwQTgRkFUNgY8ls7LxQN1/MGmjW3B05MWhui/1K2lfW2gnEcJjB
xfC+kJ5TAuVYSsW5QV1lNuJZkpjhF/E+qIsUXq7bHIfc/0nY0IfuG/mE4h4PtPFSlSXpKSCYb7U5
rbWwUa7oLYwPo0tcqQBDuoszfXjQUVm8b82T7JMtlWYXoJMCaymrxC7uTdO0DngqBvs6NIxNrGr5
pzGrN/K7sIa2WwbNVF/SpCSFNwpx+3oRYl5lWZ69aQYPNa486n4IhvJRYPgkz8y0GAm0QsBJqAEq
Kabvrt1hDD7D1bj9ELqHyF7voNFp4NVxVZMyW1oVwghKh+RlZqJtWpfw5CC3lu6tMMoCTkK3wn+7
RvX/M+bPj+A6Wd1W87Lg/SMUXxf/8lrW/3wr40xlqIBcTduw3I9vZSH8xk2tdng2zcm5xkl7xb6j
fNNa/DE7NFq2spoh22FVOgGziszgsm8JQY79yst9pYv5euximSGIB0lQiYDE/6ekmLbLKmOMtrJ0
6y2tf0lNIlPy+7Z1XlmRlrRsDHKBEBkf9zzsHeqyAEP9ZFY9wpuo7qqVoe1sEzFOWXpvc/9Hmxzn
5ldcQxejkpKVQjMm2YcEpw/dVBJ5TFzv0OnFfsymyNhqg2dvxpY3z62OO80GPWM0UYbkrWubZGXU
lX0oXQRFRf0Y2UrCqszK9mEQpkzPVKOx+4b7onYHlcmA9Bd+k6OIAKRrw8HJTFYr78kG0vJaAKvc
dLVTWZdkyEq05sLiVW9Zf9RBg//jXA2LfOUbXvXkp5N5z/PHmm8G6Iw2zku5i+NmwE7Pib1kG6Dk
dO3J8p5sb9jI2hi37lWWqtZRURnDTy+2kZ9eyEbFSt9Q0PL274Pl+USpNup86m2sPDdpeRvLxm7A
dTz0DViyhuZt/VAtWav0xSshYBskQJEc5F8Sue4DmUuT4G3YPXdNRoSXv8jCr2AJp3xAcSuzxVuR
hl+CaEr/Cafozaxyk2X/4HGDOiBAMYd8mgeEvCeeQ1Ey1fUukLl5uXQryjWUPsb8strY1kvT4D/x
vrCqtLbwlu9LKRRK8VyAHbedWjPdOOFU7lmPO0+kie8NIzS+FMKLUUz0jYthBMXFL2teQnNHG0yX
ggfr2VUzf2+HVbcpeyacOvpH9pN6DtZTgiW92aizN4PXrw2W/5ckYV3Ra27xRXejV1heHbJ+ujiQ
yFVWsp1vfRlhD/xp1lLd9q1db+3CVT4FiNfIAQn+UWu9N6oD+urRUxYSoJkvqPpmtXTGyTnDHjau
ddGRkpk7Wo+EL0pWyr3u1d5xStNyZaXCvYt6GC7okr7UVV4jX1b4z4K9QeFr42tn28VprEz0k8Zs
fIXmEW6a0MhA5NMbFgirKlg/XWRvBefJNrNXVJaGS4VtAlsSRsXhNG1HX0EMqQ2n1yZq46WK/c1R
nmS7/rpFuu1JqXvlzs5wkpUfDO9lb7tBt5InYbqYrBrPsfZImtXnKkKbZRongB31vGsKI+P5vYpP
1M9qWXjVkdDSr1XZG1aEHOS5zeyuFJY+Id2U3KNrkvgXgXcI/U78LPLq62Z/6tI7aNC4lfUfffIM
xRNrI7ZUMCH7OPM88akc6grJDgTnAKoSso9J0HS6tU/yWZrOK1R8pezoWIyeeIwn5+HWnrgWUTeQ
xE4zePespr/L9polyTKtEQSAtJTcpU3RLIIZaqKM2LWkgWNeransL+Bk8YOIkNXtWoA1iPOu7ayx
D7cifjX2QdY9kjFbbDfRyOElixiOec5GZCzrEqueW1tZWudQnZTDL+Cauc3X7kcg7R6TBctXUG5d
FH6tev/Bjrzwe9eXW5yK82BRpF9TDMKjRdFe2RmLYJHHEYoW/vS9Hr2rVTn9V9x3vk1Vrr3pkzmg
CobA3UDYe4FKPDK7nm0jKZiwg4DA5vIeUj30NDuHINdclINkqTYavKIcJ13KNqWCMrNQAq6RymuQ
QQi36Hf+kN3v5zk91mNBMOXrzkuHhYvMOVzT2F8rVmle2OOqsFk1bZ+5UXsGo4VMnAjqRyVgrexM
VfcZpbir54NWXCgrP+u6G7spnElNktkkWUy+n2rHYAL5M/OfmhFrCstI80VXDTYANA4E+6CJFHjW
uX7EQgQyq87l71BQ6w5+UH/SZn82eXBnJnHrp2cM4pWjbJJDrQBRSA+d09X7WDvAeVATwS6JKrHS
9dG/6mkz4V5ljTjTJea5idRurbt59oQvlg731vC/GgMQmJo19KKLi1WMrM8/+RDPCnya+eyGiB/K
K1W+9vNK+WzQaliKvrWUSpwJbeUiDM7OXElYhp7TfkoQduvLcFPbyuyLQI+dmBE8RPw5lyAhiZpE
zY5CehrmUqSV6ckvqmaX40B4KwX/bfvQm/t1v1ah8oMOUA8usVHYN3MxsFT1oAgOsioPwnAya30b
hLKh0DHaYKgTW9oy14rwrkN6M3GM5BXIj35wzLZe6RZUZ/QyUAYLiA5AV0vvnMTAh3XuQA+tWPVu
6xxKP3BfqqRdJpY54JECRSLru3Ejq+C+9jjJiSe8fSLSxRDAEtS3W/xc+apZfedh7X3GtD1cpvks
UKYY1SZLwuyELC9YZmR3t+Xkd/eaO43LIIC9riYkH4w5wuTPsaamD829k1Wv702y5JS9uQpnN0MV
wx8tTp0TjuQOm354cyjNiaU+V2WbPEwFK5cFnEMsIh3E+VAMuq8IgC018mEI6RZIKcj6NNeH2gfF
JOu8xf9T99Pq1VQzNL8y9ZMKfjit1OwHG0REOzPBfgmgQRCb1gNYYWsTOEV4tOzUP7fOnHBSmuq5
zTPUL1D2/d5+TZI4/5HpYEirSneeFaY9gANJc/b7Sj/kdhpvk7ItH9h1IvGRlsnXDsNNeZbWFVd/
ZLYCuOctmVq3f4/86eJ3ehJZQtO1dZWwsCuEoXI7/R7zIkYZdI5aeP+IfJY/mAz/mBLrgwPzQ6/9
+msaT+tPokXmOsJgfRmH51HHGk+roRUrQguvrT7scULC8q/0DFZk+SWMqnrfuivDLsJtWuTBQ5A9
JHFzzQ3fPKiKMA5ECzB0yYtkGXYtCBgTUga7JnOVqyOqX0OiMnVwORi0aHxu2lfNVMxVM6LfRtyu
2UI/IZxsVFBqmgBbC+1gzeAbW4U9haD0J11DXCszPkXfQc4ad1P+jBmdC9IHBWOd/CbOUU52UjVP
26ZV+6y4E0ZFPglMuPZiRzY1XUKsVI529EjQA1Vvva+vYsSJy+ugI4WoSB8V1SbljkLqIsOndZOC
TF31Hv5UTpAsPaHlG6hu6qb3EmMziX9aU8/2HaGWtU18fCkQMt0QAR+WdlWw9hbt3pvCZAcXF6zM
BG4oFvkCiV4InXioKSH/5TonxxMLNJzTcjGo4fTYIxodKbg3jgHvfOi9aIrosb0Gx6SsAd4Vm9Fw
9EUc9KTu46ZcqQiy4fyAlozS61/iHMm+zsrKdeZ72UJRynSV+nrxEIEGBFKgnxGx1s8NXLBYC1sc
GYIlCjfDAcCxe8TBEOHzGiIZOcPgMYY0uUwGnZAjvm6AEMtqjw7fCj1MkvlRs5/QsUesoVhYAxGD
aGr/SdXSOAGf+eoHxtYOWDNZZR5lC68bywPRcL/x01NqmC9DZBkHv1HtVSyQ72XV4i8jzW3wjrRq
cixP7OrSE2T+9FQySY8Boq8tjIwq8orHwCyehGjSgwhJVXvmkfD1FVks6xNz7z5wMHfHd9wJsnNu
WNFrpSRbze57TK3CepmTjrw3AdN1lblIAhv0QxFgAIeDHkzZaNF1XXNurcMEDGI9q3luMPU9t4kz
nYMcgIpikxWHwnYqPFxmVZhrG3swxaEoo5c89fqzNxKUjdHMcLTK27Wjfu+wH10wJTt7ZEsRhdaH
Ry2q2os86DbKiUOZYcEXVICuStU4GmMNVM6wTwXZ2GsPEmU1WgHy/TY2tIBtl703LRr17JeOeIGm
uXCC4FgSxT4oqTLsR7d7S+GPn019ABtt8DMaAFyXuoGxMDt6wI3gJ1ddhUCCNzn6dmAlu0p1exkq
xj9qX671UOf1Mg7DWc3SuwbuIu704GshySOPMRrNKs5ajNDTYE3Awt0mvp2vEFFeWYP/xdKN7l+m
Ne33mAGzGlQAQ2gCMDgUhT9Il0TW3DyGj/YtRV7rgAKgdQQ/ssLVPMIiKEGdCesQb5HBUl0QPPTw
4U4w2NYd+ILCWf59knW13zb/8n+DSziCra6rkfr8yCQfgJzrHbf3N5c1MSocbYWddP69c4KZQjM2
q8l044UVoRviDM4PQ4n/aZtmOLW9O+1z09mWqs0KmiDWjpXKcPCUAPhTE9obLShROZ/QNmy74BOI
JPVST8Elrm0NqEEXntNWT7YtvhBiLTfjGCe+KnnoLfQiegrb8pE51V37RZ/ir5WIbaUar2GC7WBk
oiFmWjEaZnO4O2rdlq8LSZy2tNS15nf7NK31ZSDUbjn6WoVzlA2pZa5WlpWs694++hCRcCFIF+mA
NyGykT/cJgy2Imze9GxC6K/IH3LHdA+6rx36UHlEqSp6ibmHFprjfk1zpOuMsVWPoETMXeYzneVK
Em2Fp1fHyF9XM8q2bX+I0bxyd8LJqpL12KNmWnlxe9LVpgHh6WIhoBbHpmybc5JiDmz5ebtEPTde
xKoTErXQ7pDyV8gmhPhm1uP04++/v/bHO5Y7cb4fQaebum07H96xObqddin87Ftmq8NdV7kFZk+e
2S/JMjzWgc4ivSDGq893Z1Hmwb1won/hx2i/B6DkPShsAVGcOBqmSB+x8WjzZbZbudk3gHj6az6C
MMRNye4UKGqNrRCGgMaPqtq68PhmzU4UP3CSsbcBazycg+KTpsbxIQZ30obdCI+et93fvyb9j8dk
TpYC6uBZ+T/Gzms5ciRJ16+y1veYhRZmO3sBmZpJLW5gLBYJrTWe/nxg927P1MyZWbMyFpMpgAQi
PDzcf6HQg/y1cSoJRjfDk11/SlX+gQ1afwLukCPHVkTAOpFW+e7myll7BhkRsGWJ9vEizR41YPDC
U2X6iSb/QMl/OM+4y6KlsgjHHBJ+upSiO02jfFonfDT/9WlLv9T2uLRIdYswKU1Zsrbm4S94Bilj
/wUQyPiZtMwPMdPerWGSXZz6UNUIo2ZfGjqYkrV/0mKPavcetXHlrTLnPWsdLFiM+1i16+kijLVN
udI6dMaS26mJmD/q/47EsCJ3NKWHpJFEb4mrHYJKott30VEyEWsI8fzTu8LFcETfz9HauZQazWAy
KY5NfY4wSYHBJm5Gmy52/hwKc+kbE/LFMc3dYwPe0mvCEOmSKBlPhr7QAKHvCscXD8+hSju7SZcf
pUozMIZC6GTCMnhLNBt+pZkxG7dqdLt0bKAPLpYfDYofV1p7q0x9ASk/N7wZoys/VNWUJdwivdOi
iXLY2kMQUxq3VaPeCWsyPSt9h0kXd80PQVW1c5OTkAkCfreSidNmA//dNtJkoXgUPsAts/aTmnwN
JErQfL6TzXnZo1lb7+quB35LmSJgiZXwINwnqOx+iAo+uChqKO2IEVXVx3t9a06p7E+xi0ywZIzV
fTdFszeh+eVYulbeW8iY76xx+NTQHizIAmRpJ8Egu9Ydqd0NiB02RCJA00O4nCy5znZxM0n2MqrJ
SnmhdLQmdxa8wq+KIeDD2iD+OIlWXNqU+oXbpHwpVTr+WDdIxRGDSpKpUnKj6Qt17uK+q1R9p47d
6vTUbEVNuqIIv/kCQb+r1r77NyvVLwya34eyip6EQb3aQqfuFwbVIIYW89IIf+ptEpN+jKWdGYLl
Z0B2fElMBrq043jRdW28qJGEIWYaHasczjyxxZ/V8X7cHPqg+j0U3JR/PdPkv8d+fZ8dBXQYPpJM
895QfyF3SqKct0VTp58zZoq4YGDTO4nVLeOkwuZ9mXaygfFYTevEqSm3+rnU2coEOPlbeb9eEbJK
F3w4lNxXJL3zwShQ6Uv64rYSS8sT11j21217UmZTwu3PFU8tNGzzqvi5J+T8m6/zD/HOoLmgWQAO
JF02/kFgRpGndc3mKfuckuEG2LB0L1nA3VsQxk7ISukuQ5tfe9TQwEmMjiQvMNIkU3J6jYAtKLh6
d51Uvc3mAII2MxRAkOl4b0wPVmX+WKKlfojo+f87sIj1azbDhVdkOjGKYloqgeTvd4y6lHRFh2XB
pxAhfLMiqThVxmOfp6QKyJf6+izPdiyE1R7ODu0hYLH3qA1fjdw6lJKu7b83U6OonIVuBq9X7uUJ
t6xqYL8j4U9hR6ArjX7qzopU71MKh4FkRptgCcQaFNOsQzutoq2EXYA10McCUuxVyUyAK317Touw
DagNZw/F2FI2I5j2w/z8r+/cLwi274FoqmzeTFGTwbpav+Bl1mJAOWHO0k+zkDvPyvSIFTyE9t2Z
t0pSZ0d9lnQPrtTnImAUNcwHYem0YzG3HuwlBIin+KzMYnvSirhG31p6MTCuvyqmsMexcBR69Qmy
L26QkDVc0IuJ3XT56FBUQfskjZrLWoZvgzgQo0M2VfBcH0N4Pcd2QIv8X39Xxs8/3G/wPyQtsskg
1SX9l5jQToXWmVFZfuaaJrogaacLbGALo+0xMvYJaeZNkWQuOJnybK3RvdrHX2Gzyk4mypqfq1Z0
/v5RWZR2Ue5B7EEDWQndKh2G7JbIG+5rs3vFgnk+CZR7zb7wEqG9YKg8I1RBeRR240Xl3K4qgkMJ
Y2tnqRGe9rmgXmfafZesfE2MPet0jpslPg6oGpSWYmu1Cd1VVB4bffBCevRKpkpHTMnB8vejiNIu
LmEDuJkSenxtsDRS99qFURo7A6YhdheVW/ODLdZ6pxWlvai6gKlJgVQKBJ0bZB/KU7+pHkWF1WBh
jyA4WBpOTBuEJ2HJG5cWxQ34xeoizw99vyY7tpwRdXodUndR1rgMj7kDEFx2VuWRlBCIZzd9Dvpw
tJoWLx8WH8TAbZqK2U1OGm2vAFq9FMcTu9h0+HWtxaq4KS/k7NbR1KvkSBOrsvtM1XZSHM6HxVy+
5mSQ6TqU0iHcHF1DufyMhwapC+qYNqYB86nGpSNs8KXs0fabiey+RtYFRY6Ch4i4z1YKVbWtAjeO
ho31zHEeW0TF0vxJV1s8LTcHXtmk5gZmCG6MdOzipTur4xcN+v4mJxmykRHZo/U2BWrYZk8A/Q9h
S424Wn6YuRCdiOCNP0eoerdA6+x0QTuC2rh41LYfMKRtHFrrUxTWP9Ao+mzhge+kSrsg7KzeqcMw
7wzUVCd0aW/kBEjlrBUf5dCeVR1V+t6MrhM+W1fEUp1OKu5wjqi+jIilXb9Q2zeeS2nV7YXWw7EU
5cusSfL9IsXBYtbZdWKPiebZ0u8IS9S3p3jCQiiGSQteb6cnlP6RJyW3qAvLS8lMjiDel3M0UKpa
Tau7Rvif/ZuM3viHXYWhS5qisRgalgTe8Jc4POJMyahTh08d+xgnixeyuAJelmkNxFAyoBvTbBiQ
nS/j5V7baYTgiS5FbowxY6An60cxJ1qQZwjOpxrC429UPQwbmSxrn6VbhYqdE8v5CYdIyCBI4RHi
ojPcDDvTywn3l1C3ZQWadDQtpitFC/L9xbScxO4ty8udAujzDomACgPBcjijQaL5aSV9favmwBoJ
8C5R9tpMDwj5suy16MbchTrGKjLEbEM41lQkmg8nRg4gD8ANjZLqOCGqlW1+n2XXDvdDKkvOOj4U
dL7QXZtTTyyRUIrX8nM2QRrp89gHUUhDKduGcNgmlzEdl3Oia9d+rdvf9zD/+Xeqcd23itxHhawY
YLD+l4f/HXxWl/fis/uv7V3/+6r//vuHvOmPD3Xf+/e/e+CVfdIvt8Nnu9x9dkPe/49o3fbK/+uT
//H5/SkPS/3519/efxZJ6SZd3yYf/W9/PLXB6Vm8Tdau/5XF247wx9PbV/jrb3v2g+/l+z95z+d7
1//1N8FU/2JYKtAGGCUQ7ulT/fYfCPx9P2X+RQRstu2N8Dz5/amyavsYcT3pL4ZmGaK4FWpUJg9r
SofdKE8pxl/gAYuWtSWglgzO/7f/+f5/iPb9fr3/uYgfxZVtefqTMKCppgSwlY+DXyizwfxVEWSQ
uzhZ2d7vl9Bb1SHIdWz/hDQpbsIlpupiiU4OHvjSpXPi6enc2iobIGq9xS3RUXaVWQ3UvJzcWNwk
VKF9HIYpD4oBrELXvvddIdhrJv/QjXpBb0G6bXVZPYxZ8t5Q8vEncnqKiCYtkmqI3LwYZjstqsiZ
9Fg8bazFtRJKfOG6bt/PL/2gZRQW16AelBFhgYjlEOpTVsDTKYxysGm+ocaFH0kMNGyEqumLFZxK
7FXOmzqCK8hl5jRN+gNGWeNAFuycbqbSBVERtNNwtzmRtpaKS18y6i5a7dIGE7R7kj0nlIetpYiZ
mGa8VYjHohjGXgQu9LERVCrvZhNUEYXRKARSP5J1S53XtgDfUxUjHV17TYlERiHWWFDVX5BlRBYn
tcu3XaTpUjW3XDnWPCstjGDBW8bRhaal3aVyiWc9dkZw3FMrebkFtxJDncqu6mIvju+IuXyiz2w3
soHyONO/lG6wkMBsXF8d8KrNE2ugW7P7Yj7F5xDnnIuaUgcaxsFJkvhatGoO5Fj9AWGov4lVXbON
TG92VSTeC/cFNl0+vqUbbhmli75E4CKWvAXO/cUKZ/G2Gb7S/oa9UfQ8zWblsnHI6G/IVPXZsSJw
5igNHKfZStaLWgxBsRp3S1LLDqbo+g3K8lnKARHKB8edU2NajejaUXfZF71wJ6BYiHdI9lNvwD2P
aGk6bBuaTWQgChKjuKvGirVYomcZAxCwkeqhU2oot2B5K9p1qeiOdf4RVlZ+SMGs6Zt8AdU22aVj
2e0SE7gJLllW2Sq3McVPbl2x+MkSlccRiQDgOqvXPVUztEncD+9QdZVcPIO7fWjgVSfr9Ql3As/q
QpNNR4OnIeIZsgarfhGn6FKyOHlDSEmgF/X7Kavq58pGqRoBSIyu3ZrSnR+KKEGMlMGdskeMco1r
ZzUoCJsqFKxqmHa9kDzhzXoPi7R0wznC5aRDZCw3OkeGSLLTsTmhgQewCPsmUVMLkL/CcIhhwFJv
Xy+69gaPan4Yxsi2wrbC9I+KOmK36NkIortAXKbR13hF1dwYpjqS8dUm5emmdSjYwUHMfK3LNUcs
8onteRGfErF7T1YdHu4i0itJHcPCHDIdb6Bhw9lMgGhmfX0noDZ0yptbY0rNS5ZSl03TnN3YKKbu
aED/TNL9VIwY5I5yIAFwc4U++iHksZ91S4xYMJJ3WXaBi7kE5dzuZO63Jw/wFGgT2gqKLPAU0N2l
VpnhHGVKkuAoUqp7MyBNV58WZMIG/UqBK96RHmkIcfS6z+516pEeWpv+JV0aqrcmjXR6CYO5fpQ5
OuvJABgirUO3pFSGA29/O2jDZyZCKBTkHkx3sriGJswwUobCpk4J+89Q7xrqLMZJ7SHtjeRWyKLg
edGfZLm7RBLYzGi59M0YuWWG/nmx7jIjNN0YbqlnAIBzVC0yPclcdyg7ntEQR3+WboqHYtBBwuAO
06JKcIRCNJxh2rRYlm1J3yG3m9hChGZbWja3cWkszmjidTek9jxoylnNCe2JpQg2gt/uKClA241X
LRygNhYUVYTnXB4SvxiyZ4FuDjZh7KaXacEcNlNvv50ue2WJXjLUiq25RhakxyEi1qsHiLbglmaN
ftpYu6s8msHcNu9RA4ssiSdvzKonPFBgeIyagGx9uWun5FOqqunWskrUMVaTfShiEfSEzfsqmewo
If9VqugarsPdDGDbjnSx8sDtTweLOC4NZeNmOODaaOJCNPqKpCQ8VPLwWPeFeqsln2aPK5heTHYN
lRFpk1kLUnV4ARWF5Z7+YtXpuRLzO2EW73oRQzZzYDqOEPEM1CjCnCUvARh4gBsviXiHSiKWNsgv
ODjMjB68+Qpf+QBYCB66suLW4gUmDWZEkvFYxtJ6NqVugScVC4HSvJaimhxR7TspmSX4WbW+z01a
B6sUfyprNZ9S44sCAbAha18KS+OaurLHXcMrU2m4NbZqXLNuGrfrnRoSQ+Us9GCnUe8b0mXXrqXF
vjepgmTSblK8K2zNQCIRjsZkr63ZeR3qXBFeQfNs3JOD7mVBFG/g5tsKub8LUrR2hUEAxy6uzalD
NDpUsehANPpJN9jFWrW2j0DksU2c6zuSYbqrUABVlWigh+DiwYuccfW4nWRAwEUnboorNQ05OoRe
J9aftVWKJ6SMif4JEmeyjh9mq7eHRQPGCCHx3LD1s0NThvUzDDinIXGc9mHn65qyOFQyKrY1049V
0S7i5lqn6K03qNaPEY9Jr6dZFxipzB4Rd3Yb/PBV0PSDFLHeJtb6MxuHHyl2OkGnbhXavlzQ7ksP
KdasoVzExxLww5JasyuEYu2qA0vFsEqTC/fuQcxIcRCJGj1NWb1aSjQb0hyt2nJ9aGDnoh6cX+uC
tZC6BZ6nIJbcSHqI0QNxLBS53b6e03OL1BFAHkrOLZpKMepBTp11qrOmfQEU6kue2zowax0VTKBl
g6Hji6NgI4U+d1awQDc7a5WWXaZEkwOqjuwLBawgJU20oxgoRN6bGHKUUOSWl66NsOUDmJcmUXbW
uthF3UbEJEC8wlhN6J2M6qUf82VvjPJ72IAA0o3BOEeYAtgqQKhAMzLLEdX+pxRp84ltaOJq+GDa
Gt8kfaga0OtS1f6cjaHy0Y171NXmra+hcGMQusmIK7rXW4cFO8L7pEcYi2hoIoRE26x4jpNG9Q2q
9+KS1348gpaeMUylUT/ThhfWH0mHRTVifpscGkAprZccKVGf5F6S2Z0l5G/+aLVP9VUMhaBCucfG
eJ5Fnjq+b9IysCkTeFCGV1us1o8Y3SZbJtOz82o4ojwXubVREOHr8jDVWRPUi5jZiJu9CgPm0UtB
2YjW47RV4/ENlCPHShaHiYLEh0Rckxr21gId/2EUb/K5oR2+SVtRhdiPGvJz+EYSacWC5gQ5SLWm
T6bSiDdpcY4F6x5AKtKmSU/zXlo8taHDsnbHAjGuQ78kNOvX0aVBEtvW8rQS6GfqfLOFdJKZm/4o
SZFTYirlt1Uq+PDbY6Q08JNoG3nfh/TQi/qSqeJbDHr4sJDl21oxWU6q6glSSJCbg1kQkWct72nA
Vv5cmkkOAKGvDsYSVgdLFmvoGnXZeXMR/ywEqQIqgqICUkIPiRo/gIgeqda3o5tHiDVQZWwrr68Q
CUKZfDjo2w+t0vuDL4jtH4+//0iOLe2z9k5BNQDBBtWsD01GMOW9qRcZfF/6rMrqaOqco9uK6cD3
02XSi1AfxZtmUOsDq0iDOSm//bOH/+xv80jfHYEWw/5+L5zy1sESsnb+v5/y/bqwkeTVgaKQo/Yl
jH/zai0rgCr9+W60ngs3NgG9/c0zf/PrnycVoRWHuUibu3++m3aNYEdRJTsUT7kuf776z9f88qX/
fIkUbSWVetIdpsDb0uiS9+eTv3+D7/dmNQXvQhGs3w/8/beqhRIbGpkJOS7jvmvsqfpK2WnfQ6FV
IlSCtieqbQR8/9bloF2ikOXszyfalnBjbKMsV8PCkXo6yLoELseOLWxd7Vaeq8P3D4xJjhXJfCDl
3PQt1P3Nj++/WQp6qZhRyHYBDSjoB8A9uVkeBqEpD1mOgnUfJz05upyvwIo3N/gif5S3GxoXjNC+
S8qDVcx4xmpa8ftvv/xNVc0dyntDgJZQ3R3lBhFUbBIO0APJALV6ceDNMuC3uSNrWcNxgLoBmJdh
nxaVMyb0EOQqGp3v4/z5A+5Kcagm6Y/Dfj9R6ZafG6sWhFJRHgT8gXAuHgU/nLJTYirl4c+/j+Ns
+Usln+I0LA6DUbPjLjjm95usWL+LpbLy0XgH9hBFiMEwV/g4xcBgTh5bKmqccL1d6+/ffnkoL8vg
r+qREX3SrKQ+bGeQd8BkhaZrD5mctofv30ym7O8P4xpaLXCLxNU7oEUti92hVevm8P3w978x7lz8
Y4Jsf1389YBvgH1N4bcUPYwc/1m0bCpWJFnxXetNfnYqbeP8PB9KO9ovfuN2rhaMi9cZu2lwUs2/
rofnyQ96DyqrPaN2Qyc7PVmhJ6378J4C1qE44RQZhPetp93m9uCfABk5gzs6sLWC9QA6xm691+1g
J4JzU9nXrHWfU9M5zU62fy4N99kUfP1m+eAPg8sBczu81yhzVD+REhGyeyZ2UJyew/s+p3yACd7g
xKazHpI9WfAt5yYFpAC3AZ/N2P7qXMyCXOmwOpMLIn5ym9itWlTn7os1c2KuxbIxa5zpJQEsVN5w
WdYi6NZrpX1weZZM9NZ1b2kvOXn024xXkDV5a9LvYvnQdF4Pa3bxRcHvsHcsPJyAGpyMjD3+iPOK
wym9jerCscNz3kdeTqY+XRHYQzsmRJ7MadJTnu22qvNXiaA5veDclWJHlFxzeuY8stNgBpwGFjDt
Yue5Pfk6i8I+pVZLvmgj0gRs1Yw8fuEhBnpIAYBGnWMqBDY9BxV6SSBORwscJBV0MFi1o1tnkw3z
h4KmoeBTBZL1nfQ2hh5/xdmphmEUuW12P/WN3Sh4iB6S3DfKC8n/drD5IuUud6F6WVVEYmygVRy9
wr9HdwGjRbT4bADI4s3KunYeIs9K9gwLOxrwHfH0hviEDk3nmffmTbM3TQrpV1YspAGv6nPlyQHx
Tr7F5gScXZi7K/y8pwVGy5Nyg01x7YTg8W31rjxTJR3PMY6LiX1QTXt6YIcpNc5k/hA/6DlqXGsz
iH+I17y3uWDjJwjBEmAzIhRP4R1R0bZkegzvg7f68cPoJpmz/Nh1D6LvwQLvTtU+ac+94FkFHoau
LOxRib7LnPxHWZzTSfeL7Elq/Taa7aw5i3dYpLuJK9rWV/hBsqhxv1bnUp9j+dhfyse8Pgn7L5WJ
00yv437Ob3t5B9yg2NPZs0HCws1hRGNF4jZ4XReK4pLiaJB1vuYvhTO3q1P6zhAYNMEXjb0qrW7q
DffjpfhZJ077JKV7sw+2kvbicZ/SJ72+tTruD1ZcBU7zt135ytv71kb0i+uhwoBFJ8flrqNrwOCd
5zcB/PEC7sjmlg3O83oQPwCs28MLtZI3Kd2NzsjmHc9gOoS1k6+78svK3dlZuzsJUeTyhmOnCwPS
zb+4/cgnMwl5JSVEtT4zuCIsToztkEjvr+Z9CaLwiS/HRzIhaGVDA7nrF69RtxGdKc4i+Ax81FxL
FdPHgS4TWxW/m46q4BMMFvlLGNnLD++M5K7dy2jfCmAmzxts03A3qSTMzyV3WPABKo9mh1L5dpVK
YD/mY1M/WPXHoPyMGyewCg9wZ9XuRWztKWy1Ph+ZpCeh/dGFrD5YcZv3IMAL+UQT1IHPY5dSIE1Y
FQzvSngdEfxgyhfNbYbMHLGiKV9FsXfy6irXZ/MezF7T48PLHZkQUGF+o01OZWXDz3qxFPARcfXz
uUT4/anrUMcgEXOZe9QCNbtlTma+aXPfB8UZHfXDBI8BjHg/rFfrzbzhDsstIF+i7XvimDe9fUni
Oy1YPpjBumQTnpgmhAXMrXqqrrsCLprqvSu3SlDjq+cQyrPTWhA9+Y3bYQTjYfS22E2MfWUocYxA
OgwfxNUNi4CUSE7ULQGqObXHqZxKjNtd9NXIxmyVbxpZ70Br5Xvhs6VQ98ZUwT5w+RD92qvtrt2p
GTn5ZfHVe/3GOOOnzjhJMHmgYAAb78Ag5Ezo9b3ArEEb3KbuRhUDXPXLIIF388KbxYcjgXIZxaQT
Nw6/Xa6WMTxyCiov1gxn9HoGrzn7YP7R8f8g+hBKwSfzvTKTZTHcSQcp2FYONXJHL3HojRZe+USw
HFw29wPGyXYas2qFnhGYyUm/MTNWUka98KgykL6EN3xSdcEfD9wsyjjyjS65KtDvvUXvaLCL9O1V
vRfOn3PoiR9cugFAMLtGl5nEdNw+Pn2mkkLYBcu7hsx8h2cJ1d+HV4pAMByUGmrn3XjzuPrCo3Hb
29OLaVtvxi3LH/fRCLhA8fv0wS8BdsHttopAwM1yv7dL1mEWdpEbva2EoN0sWzoIj5v/os3YUMpr
LTMib1KMEEgTblfuKEOLcy1tyA+wtbfh0NpI6R3AuQekktl++8qO+PHOyGO5MJzQ7g8NghKuiWha
YN1yN1dW4s5fnexkwDbY47esBc/GG9uwExxBh4YjLycoKIF4I5yFRwlNLpt/z+nT7HxwEfT7GYVG
l8sEjYVGWuTy/flaDH6W0PGwzVPtWHu4cpa2hL6jp+muVj3lT/I9t7E6sTyH98a59xjRCjEqsFJC
FtfKOLP6abfMsuLEx6bvcXmUuX8OwmrCsuOIa8BSZto1vlYBIK0tPeF7Qrs5Eyqps2LlZXcvr7yZ
HKVgSFvFkVAJamLdJSduPMEnfyIMSgdmHv2SE9+MGPDC4q6dX/kWyhvfBqcH1lCuLNIyXif4HMp4
e227E/Qh4Y0fVDwXFNDc6IFhX+yXyDNuB4EBXXvcl4206cfvSAp1rJP73lNdoiSDlZ4PJ2AEXOGi
dZVb4j/vmrdBqs8+wyz/4rRY/DkEW/F1N7S7Orx2H0zr0Ai4K+W6Z8leMtIGj0Nb59ETkj1ZFDbN
TGR9N5sgbW1CdS4FMgP9pIhB2OwpGs8kC6qPZdgXtXiTbA8yWsYVhetwT/0gpvA6PLJuokJiNm8t
vrSaNl25BNUpuaaL000BvHMUS224X0gMDvutps+o7y1XlbmTdp06hdHiLHYW7gyKgTtMuxxNOtRW
d6L4MVIribuO18GHUUf9mMfJblXYwu97w6ep1YhO3V3b1un1h5r2QS6bIBAc7fxu3rNJt2t86nbg
MLkasmRbzjRfIuPxujQvZRHktpq8Tdx4kWqAEwHOzzCOTTQHh9XNZO+0XXwJUwFSNNg59895QWXR
J22qPZZVczzK97J00osbQpRBWWL6mA/SQgVjKwLUkObSV5ZTjBftKUkdNYV1x6o2N17oV9a5rp40
BGSQkvNyGiISwFv8OC4AS9RxGwYmyLF2qw07j7hB2qt5iVsf1Tkyc3FCt/ccM1zJiNWjCnfCqwj+
ZK7cn7vorFVI7x/j4hNulfDE0mo84oTLIE0iD/aUiD3rTUNOsw2wE514Dn7/wZhlOSfPZuwWu9ly
p2ur+t3ruDghmb8GBCrINb95WYa9uA99bvQw7FIVcJ3PGliWaHhdeh7ezuZFEh0MZUbL1RUvCAKC
XN/eCY9t6zPSqhfiFSMAhQ+NmvbsD9a5IB2K3KQ+q4lreRliEc5KFCCsLA48AUne0xRkh0G2Mjvi
TzMJFNETxIdpPHLC7DgYW0FcuR37HZZXcjeA5Lb5UIIAZGtAAgwmbdhJlxy/QUYKeQqJ8MQC5Sjn
ednhr1Scuo+5+yoQMBBu6e6VGhez1w7yg/TWuExKI0CuNcvZbxx7uvakxgRkFR72aodU2XNxvjZU
pPtQ3Rk/rFZiw79pLele+g7DAsWZPLHu8/Sg9U9ZwBsjtqh+UtytLd4yjrkv3uoKJ2gsfNwU8a8B
lIuD119+RAEzuRU8cktPY3Dhy87+iwEIqpzNE2wh2l/n7rVnuhcBCylZa3+n72hZ5LozCI5o1xfT
7j6YclUKywdLLFhrfLYGP5f5GNlgOFcLLYg9lS8om8/Umxbq8ZGjUB366L9YpowjzpzYMQtnggk3
N1aDPjtXqQv4H8RucZ7OFB9pdna3YuKsxRvN3eZAp4XuSeyLFBBJXQrBWRG4GjEN9GJnaT2dlthE
uVbfL4I9TLbgYCliIAKjXMVXTC0ZQjNTGXzr8NO0YvvaCEGs+oVAOfanGV97EfWEp4lOt3ZIhZeM
YdM6Mwi+5shfgGYLT9Vka5elRAsdzwBSUzuZX2YYisj7dK44eJ31qetEoddBc6Q6SKuDyTN0j1Jn
wOETGO5wi9uPJb7TUOer6ElQl7AqOw+r9crTRT9zzIc7y+l8wGBbYiKza7OjN+vCxDHukBwrPqPH
5cqChzyqmRxV8ZhS2cWVOIt2I4UAVt0CmP9QnlKFNCQQnOVnRJH+blDd7FiyDNrlszD4KNuHD+GO
Tfc8+AOWYvhJ5AcRqTH6/xiIj7faXUdhWHVTWPw9M6kX7a55M4g/zRuu8txrdk6xS3ovdLbVOtpd
eLtp8P3MFad4Ct9UgZABeta00/voTH1Xu7OQgKmhFtJY29dNMNGMvJfgUo0uYUx6C0/WXd9A8+zN
jGE57tJ0YlXkNqvjPgnwLkCcJbyfD8QfhgIcH1JVwc6VXWOctB4ZlNZuj8uIn9g1mh7W/EXF3SJe
gjh+hVWKmUdjJ41dqI2t6IAOTlLntDf5x6q4w235Or01OVt5lxWYKHkEkeYmpwU4uQ1a/cSqLJdo
ctntD/6Pb/Ib+bG/0ojp0GgoYD2BhL6xxguwh1B1IT7MxIvUE86F7CY9sCVK/KRkRIwOa2/R1icb
4TagCyVkcEc71Xs9WA5cu6np7fBt9eeTdoqJbl5/gtI9A4IvSQ/ezeAc7daHzMsQJQFj7UVckXHf
GW6kv4FecBvkHYzDLq3JldnvoTjx3gnmVTSYU/Vedao3y5d8YiaLudc8RaZrnvVHiiyeTGlYBALH
DuMgM2qf+9EPJR9DVJBTOX1Uyxdhb7C/2sW+RI4SuroAQvGcIJzqZ8eIhN66EY7HpdjTxtBvo2MT
RI/ysGtSNwuy1NUozN0QTdXX7DwfNRCuuwIZ3Z3iFneWiKzmKSacuRKy0EftRnKpeBMVMl42nyp0
T6J3xU5Eho/TvpT7kuaPG742gYg6iBpUXqcf6kA9DXuJquz1PrxobnwybgRKCrZxU3nVUUR+7T7Z
wRyMyULlU/E1s727QUpyfki83AeaFa0v+mv0Njz2oivGh9RtHlWu+I4zRqB8PYGBy3unmW2W1Wfp
Ds/L6rxkl0o+VqbXdvfc6M6B97vahQPPr0QdHe0SAYFzkBgkW0F1Ro56i4kVHsUH5VLjHbA3vO4l
fSaKiq90yKIA3Hmv7JOU+H2sVHAYNhzEoXmrkwfUN5nF0h1epksNAQ5dfoh1X2RdZrsjRxDbfYpW
B1l3UYg8UkT7la0Tyx8ZgjBumxikSC5WOzsCLeHt/0rrueI5s/lkeuUB7V8E2PY4MmXETGCGsAIP
AucS7QsdfjjoTt3pneE0vRhAEMhpzefiBHkFXtmAmnD7DEYBf1w1d0b8+7xaONLMYldFS4dWmwkw
CBiiPdyqprucZQthK6cqYGtjWuyhFVgOO/DVrRHAMqAx+Ei6yQ59+X/cncdy80y2ZV+lo+eoSCT8
sAmCnpS3E4QsvPd4+l7gX/V/tyr6Du60JwwZSqJAIHHynL3Xfk3kGtcwpX7pWc7trN7R6hfIktmz
oyTxIv5IQTIMZN+1cp42H5wFcsUSZ2VbxjZT/I4jASmqF17C3fDN6I9d06L+Z26yCp5S2JIPlteC
/DggsVhFz521CfKdfi5W/tuyegdP+N1ZrzZwt3+jl+4zoQtD+32tfhl0T9bOLplWvuP60140p2R6
b35TQrI0FBOs485Z4d+pXK6LXxJQWeNQF1BxnNRqzVicAZRsTrQDJG2U0KtW6Z4xE/og2gcogKgQ
WOVRdJSArV5xfCZusx2YYOzsPUX+w1wdGje7jzgz4o1ffhR3NdRu3NzJEf0TzSHnEt7oZBHmO6zz
3KvA4houAmD/O85VL9lnRCo1GLxcDiNWtvEQvZGeSqdIW3Yv4XOvbju5NmY3vleQMbF9dqq38pmW
6lcb31FpKdtMv+1arKAXpzioDS1hSKfFvGPpSA4OVAgldvv9cFFf7LdOWW2rLdv7E5ektukf2hfz
LWQVZSS+KQLD5a5kjLsgvk061GskJrBz/+EIsAv8zS6y+DEMjql+0u5H6okny1rJ/px8SPa9gTdz
iqC030Rcg37tMSQoGC+/lJ/lZ/HlnI1Dzc6evsYNcgHUAlr1kHJBd6NLordHqfITO0t/ZIhunYt2
5OyIdgZ9jK1xM5Z3Af2FQ3sQ6q9/aj8Bd7+U3lKV3fiPkHQDIKzVysdkidHU9H+qRudqWRYDbknE
mOXyyY7a1U+7gmQ974IjrQHLk5aneDqL24oKgAV4h8n5E1jrqufy4beGDN2O467djWgR3OU47lhJ
gjvK27NzqarVI77BS2K9zrTRNkJfzzkxIV7/cO9cgnfmVaHFXPVNPNBje/5gAGQuq+1z+EIJFfMu
82exq1ZP9m3qbApqgGDFst+/WBejWNMXv9FYyZMVzC7qvA2hUc02Oxsv4zfO2eJduy+e/H0HtOUl
OoyPnIk/VXzbk8+AA5hQZuv+Ucd+t/qCWPikrqwLwS4kUyiX5KBcOu7InAr+LQyZeV1tCYQs3OA9
Q7K4uknCXS89KV7nI0juA8UZ3Y1E3rWDv0uGfes8WoVyapXgNljmKUE2sve/fojHl1lQPVFDCgvL
Fokfrmh7yD7L3GfqyICXBtisbGACdP2aU0XHEh3PNllGWOFEiAgSCRoysqYlGc/D5P75TrY858+n
+KvQPYjHFmMnlkeGcNefvz5cn9rqMb9pSowQtWXFOvDvP5/IWt0HwyESDHZa8CZ/PQTLp9evQaGk
RCes7cNBM+SZbIetLvwvT/2Pn7z+DqNgVvTntxW1X2zSpHlA5I74rw49BrU7v2JadH0IquVvXD80
GNir3vVD2yJ80LNEnm+bMTz+eXr/98v88zWH1Ix//orrF6/PydI62nGr2fx53vXrfz7966MwC4X7
H99JYPgvzhBET8ufuz6RaDr+yPXzYqAuw7wLfWb5N/7Ln7/+2yhCA/bKE5dVE1BAck1npYP/bODO
WS09XAJCNn3p0NCrwH311c4wrHDDZF9spVadg4yZFzmP7jxrj2qC9UQbHhrVAb7O9i+Bj6r0rbHu
kE/UpoGDjVu7Gdr3UaB82kl7bnT57ljtdsrRUbaCNprioKvVXkIAAq7GyMIhoJodEP2fSSEuDC1v
7gpMv/Sa7W2fqSod417f9L26EzWyAqg7zk4zkMmGyQvy8tE1G2NP4DoaPPFYXrU+SY87SR+fNEdl
FSzih2GYj+R4RCtReXk/rWN1BzrbG3Vqyyq5jbPXIKBOocsxsHkjFXOPb4lSMYbYM6TAGuqI/Up0
EzYEo6gWa5cW3M4fwtYPVlehLoqhaMH3LyPlQ5jzXW4kGz/4HHqNWdAS/cGC48ibuc6JhUggkykF
3hgTt7LVqTRA8fX4vvU+Ihd1Rzu/RWoWuEVdGmyOUEeyA2D6yl0EOmwQINYrdRo6xdArRKtcBt/6
mdpRrpNSfqMkOYvAeg0SJKyym7dj8qWqBwitX+SyZKshnykCwgb9avcb5vYnY2QcoAJ/foE5bgvE
eVMqOywoNPoMttOtRKbb5i/WFDMrVw91NR0Qk2ANZ84yk21LiG8DC2iaJECnGnVUfpgSJkJ1jiir
3WRt4taDSS3Gcu/XqBp1+dQ5295+NPU5xmojoWTOW8LejgE9z9Z45zB9Noj+4GPeqDL+1Km2UuId
VjMIc0luR0nXI+OYabH6U8bdZxPglRwhjKwE9/gakQtHbDKtU2upNQwwI4RvtGA5yV4jLpkRTKWZ
63K8q4JS/5ohu9W+cZ+102tW1vRBnY5uqpaiM8p/1ACretgpx6Ep1qNe5Lukgsmd0QYzOvZU+jKn
prCMY2Xah1X8XWQuDnGxDrLhqbS5u06tgTO3b8Z9n8TQhlVEuwbBR0pdrjKRlpeoEW9zKZN1JW1l
3WvsJzP5PHZqsW+y+T0xZ5YUHOTIyuo1MgAFysLwxl6f6VPgqinKy6iON46m/3AmearaPvuD/dFO
5o3PVHq2kGrMYnwax/7YpxHemwrlbp8Fa1WcJyt4sML8kKkakdAO7Q9tkPfjM7ad2k2dXu5jZpml
bKUbRPqTBv+G5Gj5UWG1dX6rJOv3ScHhGoEZh9Z0lBDzN0PFL3emiZtX7x9bA+47ORNA6I2DGiqX
WfgbFL7+BfHr0YnbHxz8mKnZPKSl+YSavEaIifoWFNV57o0PM0e+MBbU0UzEQIxUnlILphZT8R1P
BGr4WneTiMImFfWC+PlGrRLqjxqnsh74vz6xYqehezVUlrlKjAcjNU1P1Zhu4y23UaM7uZtmv7Xl
u60zcBcnC7n2iYfEGivy/ldv5gfUzhE6BraFvh+NRNTER9NsXqKO3UUmB6LKUfQysWbYkdpV4pXP
qZoZ29YAwqcozyHXJkfXeI1McrRUhY5MBNU+mJhVmmDTu/h9GtSXPkT+Jes22Ao4LVSiBuaESaM9
NIWuD8lEa8wzRIwjSGV8r5O4QFmnUh2CW1gTdfntt8x5DAaQ2UELZ7Gu9MhyoUi7lvTdzrQaj/hh
em345lndmLgAHT04dvdezEw/DYW2p8Las6tTvOLIJW/DtHo3yuYJ4PmFY36Za7mrKGhHXDnk54mX
wKbplTiP/lDdwhfeKmV5G+nk4yg5N4bawsbpZ9GvPj5oxaivAs3EHFGEt1Inv0EzUzrygvAfwh5X
EoWpqxg9ii5TEC+atK7o0y+lsEPE1e2vbi7Bi2m1D/QEf5jeuq0Wftr1HO+RBo9HOJIHUBdr+NvF
qoTdhCh8NVntQ9NFv20kp1u15eyfA9TqujPQguAuiOyh2GR2H9Ee7GIvbqrXZCwHt4HTrN1qdEKU
EgVL9mNkUrrfps64oArf0vbTDGcudSGHVTGJ3FWz2UOof5DZHQnUl2Csmgvq6kVVSkNdLbD7SyJK
fUz5rETZM4CPTwNv1dqSy6hr6dXp9brPUoDURa5wex6eIhOjv8JsEtmnJJomZAub0K9HwC49JS0P
ymhZW1HojIETZXUFZpYtTRAbbe9YFrdazuwLKS655v7wIkZnAmxk7+sCaGQ+YmwF4/8iakHFLjDo
ll1LI6ROHsUsv4o+9AgCPzihOwY0a0uD6ilFXGKpCQqCyTROWkwnvWX3GdIR84osRm/kp/0+1wvV
HRpAlAelO1maz7hJMGYguwmtyZju1MTwz8B+ECUh+rS06ctJ6U4J0s68LKNFC1CPkfQl6wofM1vn
8GqZkxD1OFHpqDTay/y+a6pm0+t4F82GFoAtDwJHGarLcVxHPtSXWo3dCHGY13Tll5qYu6tP6v9b
J5hj4Pv9741g/6dOPvLmo/k3J9j1Z/5lBHP+YeoGbhcwvY5cYj3+NoI5+j+wDTsmvieL6hnH+//+
X/80gmnmPwyxJLaquMkNR1t+6l9GMO0fQsU5hgtMsxzeoP+REUyq/4EXMVSVXydAnFmqih2NrLB/
961XUSX1UnYLtd+2MfroDrfh5hhGxnOqW9Ge2OfAw+n5pc0bq3FNEAF706nfkKMKj6x5vLvm9GCb
cGYdSm6TvLRVAT9wpSrBk6Nq5wJN8V6bu9GTGum6YcR8F/O3mDDsSkTTse/oNNitl2CKx61DfnaI
cZQ4Q/vQgqHAdDWfUV5ioQfLZK9SdTI2UmoJ1F6EKon6ib2WELnmJPII0nQmGAparNPcnVn6Cus3
6TXzoUGwO0id+i6mEWv4+D5a2pNdupARJuLDR0GnHKgGbwv1sYDmY03hrZ47cr94b5Psnajp8Kks
Z/NoV/YE8WcgZg68O/FT820cxeo6abh/NHehObQn4krYPlvYhYsicXYFmTVRwqpbxNHtTBpdBOXW
LWQ83hjFjaPaxQaQauw5IlNdqZsItjJ/dIOu+MkN68fHFrDF+vyK4wdw0MDAi/p8mmcUi0UuUL/0
/uqi9tzvio4Rpk8Lrm7OTc/eQkI+tuLpecjkQ6aY2jrPwhcHPDJ9s0RHB43RzgTYsZmHX5zeN23N
xjpOfCacidjqfcg+vIclU2fZLuki8meWHlIlnBs8kA3CHZpiHR3aXldf/CKJvDYXtesnPvV8tAF7
VG0wrW2yCsy37vTQRwbjbKj2xq6CbezYh75gtFmGeFfGNMamUI80MxObxmZeEew1hUxIDeexNBiK
VXVd43wAmWyW8W4e8vdCJPdsWvdWU77XdgcUIHPmi6/Q3mlaQXODnQgwr+YiA3Z7Megm0wyZOIn8
vVJ2TgUet4m3Vj6vZZB/xZCjwB7dt4ge7CnewWliYmWM76Fd0FSCKDlkZF9nQr0ZOiSOZqnuWtN+
ZaPVbdIaAy6JX99KFT05wDsdsmxTG9F1SuSHplof+ggB2QaqYna8u5VRfFg9PNVgSDB42Yq/ihQF
ZU0AYq6YEpp4vn+k25JwD/NkYlLAkeS5Giv9TZTRzyzrbA3Zh2TXkmE5ng48StwNSzByiwsBMyEv
N/joZWDsE/9WiXFQONn0GmtyJzOmB7JdD9XSFWsC597K+p2m/BiEud43o/HVRynRo3mwi/Pm2w8R
WwA8CTmg8q4Z7Ic0hHz2jIWx3OS8alxUjEFFyhgD61WN8mpA3N840Vqx4LJXSXzs9QEuV1wUaz/8
SoAlrhapLu8kzXGpveuxAfkLmLdbOOZGLbm/q0mxro2F9EAQ4JDfF+bQb825N7d9Fz2HgIVyk175
yAUdyvS5FPpbkVK+1S2GfzqyZUs9ChV7OPM/Adw9q+TfxFxxrU0IbSQvfm3BPjQYD+DYY0bYo7VN
gaNIMhYUwBN9at3piuPpCLamqmP8qV+9fio9V3a4oci+ZA/XjxC+2wooA+P+6DFQwn4dyIFk8Zju
cs72JauuaAhEZUM+/CraPK6UtHpD8h66s+ppSh0fbEV/p23BHK+u9wwpzHFAsxCaBzybrtZG3S4a
GQKw3/v1uwQyVjr6x+DeLn2UV36lPOjyYEnrO81jm35ErHtRlnLptJlbYPD0BBt3IgZhlPnpQeY1
obYO/q5FpMw9gNNct2Ec9TVs5Nl6G/Lpfhyp1bkohz0ZMyj+fO0c20rOf1M3VNlUoz1YXNka7kTW
JoTbwt9ZYXHdasKgxtnJWhZBM47G94Hca1g9tIsU61OPzrVRf4MhD2DFIhywcDgWTZptasBfW961
0ZlTBAjxDU25dDMlzEXMgF1O5scKAZPoNBvh7OO8xu5YEO2Bp3BVL0DIFrELKYk0+4gDWKXQ2qHE
0ctjumATHWXigkyFWDsJQ4UqtXq37JClEKRz7BCZyJYUiCZR+k3so9Y31n3JXEBM81qLIricY8Tk
QTUPVsYMZjKbdDsanBm4umiWnEM7kB708xKXJ/qJUYuVbTtNnopBmxM6hFoVktOQDmGwaStGnmA4
uJmNLraWyNN8pAJjb5oEPGCxLuj5TmGdbmQmlY9RTeVuJKtpbeIh8Bxq7X4s36LIsk/O0F7Gqqi8
sRlflS4lSaF7xZPduBigGdPmihsKOrhlSClqUNXBNbupg0A/shiwKOcaLXw5QJBDztKYrHgAEuox
ARFWOx5QY1JGNePZLoLnylQsr+prJgqgMNYk1OC89YtyE022iZD3kgIu3A4p5pvBpMVFlvtHGQ1P
cVHPz7O9awCGrTuN4b5MvF4b4NfFjG5sjk+bMxgz+509YQbXx+om74n7NpxDoCGsANR2NhEVBJ0Z
HXyb/Lmch6SMdkOEaWlUnefeDJ8AVW8Cg6646WyFrjF5KvtTjT1qrXYB7+xMP0yyh16FLLsktKRb
4mH5q8jwuQORY1I9Vza3FxI9/XU588RyRj3XJxlbEAkCaXog9wI7Ha9RYSFBihEpu6jXaTYC2jGZ
xKaJP91NmfmOhJ/EkHHYz5EKjgYu0FiwW6wFopaaCxlD4lYtO4zZsXmKpqw9NQZiF0HOYu4TbBFV
HxPk0VgeczzHzMH1X0crOfOnDU6c5ikk+JA0Y9ZcbDTj4JAbFjmwaCBYY/xKz9BGQIsTNYUkwZ+1
HaxSE5KO5toFBzTqnB3xhD9O+5LFhu7SKSxR90DqavHKjWm2V5OB6Z813Ro33cSJl5B2a4qEVj8O
bHWg3WWxmDFuLOFoAttOuiTaSk64we9q1hb9s+ZCRJrSvfYkcbi4wLZml5rr+dUS7ftU6NlJ+PZt
QfV2TLMJdNioB0cjWYTCVbnB1k4FNCSPsaI4+E+4a2P2QvANKOEQcwAtn2m9FTT+Wsua11lBPQbV
9GyResczHyu88fhtGQElsDwmY0ti+p7N5IeeZIh1FrtMngSC9QiRcRM18Y70a2KcnDtogaNrpFSC
kT69TKDi11ZDbEQ+00UWVaMw6hgxI+bNBJeJfk/NnM7vVN/1Aafi5se+5VTjfoar4sUt/h298Pe2
NSPiI0nVnR3WLqpAmkD2ftR415NJ4RQFkouMWls7fdSdygZlAVknZPCEjDHZCO46x3HcTCv7laqF
HykAWzcp6g00vwv3pdGzCo0do2W2nJGcoGnuv+AXMOfusR97hozNIM6Q5/wwtjZ9HhfoIeWrYVWl
l5vGyrYbfKRLzZUoYLYGm0MdN5y1/qFRoDwv8zEjJZ7MNk+lZmHhhoe2mgT6izmksqhDJJQqIpTY
0JCxdyhB/NJTfOQrA7MOrZ14SZW4n9Ny1/r1fRhpgWswCV7FDWMc3oS6afdk3b00XTvt1RgPdpz7
qSc0k1JisNZKX8GJ65x+l7aQDAmnX5u8mbRdTAfcbpDuTZ2O+fyaUrtsiThs13iQ+rM1W+9qVn12
cAfXdR58RnNHW8dvmHzaOQ3fnLtbOh6nDqf3xJbDzWT/qzaBtSK3rfAsjUV5GgAWgvtbyjadcpNS
04cJ3heDdhl+B638mEJzUxUa+g0MrlEKtzLstNfKzndd0qLwiNtDCT2Xxc3eUCJCFy8ct0UECkMb
RXppoT5nrNt3HWDGcL4nCXKEjUGjUrOKg9GMj0lfMmctybIxWj336tHW2HVUjlvT9sHbmdw3Bcu7
ocQPs9Uj5WoXw0ZLCY7x9iPCCJxTrCx3wyCxGFimTHNHEyljvre+bSvwDNGpzElyrhP4GvYg9mba
H4vsew4dZWX0SGignRzZuYrHadgbEWCIAj19VDRf1EpI1mk7EEVYFHrnkfqyNhJhefXUYXQZ8ULC
NF0VMkDqaxaVG+LdZb5fef2Srstp7WeLXZRty9qKplMwiT2eaPPc+YXpDoP/NZtDsSGGedVZuYZh
OjNdiAhYYpW16qOJJ30o7C3821rmTmFI8ZW2NzrqHWPubZY4wtGSQjkmXID7WpM3YWcYaG7aF9i/
TDT7+D1Da2PFSnnWaL0zezehphs5KMduOALIcu66CZN+6HSI5WAGBwR2ig6ygFbPu7rUfsk2eOgr
llJTPdvhkkTu9CbNT8dLE3ETNBsRMdzR/eaUm0vyS63Z3kCGRD/VJz/y90oi0C1V2nNgoQOouqEg
QBxyBffQmV0YuIyjKW/6gFoiEPKg5bTLglpE3sQoNDCUL4JqRUspmzc9FogkK72CE3mj+/66Vppt
Eimf8YBchl5AQOoCdzhDoyZhs6N63cJmkSI4ICFiM99OMJ0hVaDiolVNUcv9XEVgFFKIuQnBUrCE
slWV0zrWgaS63E5/bdu6hI21AcblbAukugj9nbdIly+q8NsHx1LuRQ4aEx4l/DOSy4MnK+edSyJ/
2ARs2fOJvUl1rxMJ7TpzvxgPfRPcyrTCtPqhJuARzChxNmZDlRXP+RqfP2SGInl0rP6EALbeFZ3+
qDhkmZT1RDQ7GjrxGIMIacYRiWlXF5tQDY+ii5jlZnPnOnaFP0jDija1DOYj41NpjCcyO3jb5atj
ZDE+7pr7HmWUhvYan543DNjm1BK1e5WY6z41D0lC4xAwBrM5LCOEg2DxKN5agtbcIhL9Rg7vQxQW
x4KlIMptAKyhfLDH0U0FKG4d2qmQkReZyGVqFIuNba37GW1kh6LGaBPPCZqQDvRXHoTY3Sr0X0V6
nhU869wvMZY7Sv0edD4CQrHR67nagp3CAk6Qgsw0MhHU7uQY5kS7mGs4pGmv8hpXnVy0OYgRaEH4
+6C5zZP3oZ3SE2x3ZphDfLHE8N3lv3JwnHVBbOpKdB0k96R3jWEwPOKw3dHU8/XsD9iaEUfn5qjC
k0Rz3BQXyxz8O58paGiNi+0Qc0alwmnsGLpFo8fuTfEyBZWGYROY4i+w7wbHQMuu0q4E29MJEMrU
mesibU8tfFTWVHpUTQis1RaPcqisva3NLxlGKCXx3SxmcSl89ZxkuKNaKh4zBjDTDwr30cBegrDK
i7/UJYHPvklL87NqKMhJ7UllPRXPZe881RpXmtk+m5U9bzRTfg1FwBdizmW9Og02lUNH7N3ZpKtl
yOCcldljL1iiIsQOokf1GmTxwwjzdJWHtGXcOA0eUtQB7MWmc1vRGmppSXM6CXmfzxEyJYG3IIRW
EefDB27SoYnLvaVpr6Y2uufWaR/ANT3OAEB5R1nAIkTeVxdr0/Fe//Xh9fM4+046u9grURvvKgWO
Qd1y21kemBduTa657fWzNJDFoVJz1N66fyvxGU2ZhbY6zCFPp2Qygm2/6SMY26usY6qmq/urldWY
7GjmbMLtOqT2tqX3tg3ViJUs6XbXzaQN6m2TBiM9bhNVaMiAe6qG31xrSKZTF62aDG8bSz538AvW
JZEEOxjdgBNRCLWsyF8DOPnQ6D6HtNxXxOes+sbIwfIRpCM6s6bFMZB4EEHegRu1zMmwZbdB/WVa
I6aSmYaF0bGiqYbHkWa6lyGcUmVys1yui2V58pQHYYX6SojhVvOtszKY1JBkaa2joNyLtqMJpEZs
6cROa9rp3lfAsdWN14u0vVeM6oulCIerZp51OzskQ/puDgM6TrKxC0WggQsu0jrWDP8GzU62c9SJ
VRFiNsVmB3I380IH37kQ7xGeaP6JXnCG2M1qsuV9ClF53VoljqniqAosMTEkiyxmUARQjJRVMAqm
kujbulQd7C8AdlrzzSnla+lk91UJqYUC8asbnYrpxjEqMuHqptpt4yrA1N3DOtDSRXJd+hl6VdQt
kbjtnPqsTkjwrMJS6c+C7cjVclUykLEmgV88zR9mxaMku2PQjoSobeHKWP1rhs6FYUWwGrIsOQxD
t0+jGNm2tqkxeyYY/rGmVDMhYmkChFK76Jo8TZNCTnGPv39wGKGOXditBaCIg/z7Qcvz8qAtT7l+
DY4d4h9tzAnpgV8wjBkhN7byVWapPIArvmk4lbbXz/wqe2oy+zPq6ZogA2nWJHZ1S+ryP33TurAl
iwyKy7QzD8SLaIs0a7GqY8ylKwO9Ar3Nq7Y42NE2YNe/+th7YifXjW6yUi0vSxnnYRvN7P1mS51p
hPC1tp+w/VhDCI4z0LZBn7wX+nxXx5T8tmGXh+tDlgQFB+Xvz1XeKBGb4f76Eq8PU76Ikv66nuVO
p52+L9gZtVrsbCqctYsHPL5a7/vRtDa1X5+DRsaze3Wcs9sEFWG/XC/Gv93jJLMVvEKOghoE//rt
y98mT5UGaWBn3bHij6QKOv7rf2xYHYP/63G4fp6HDrmVcro3tO6TMfexC2mfDA3vrtHBEw4rpIR6
Nw4HhAWUU+zHSFWkvcRmDKGS7rT7ASzG9upq/w9vPMzr2YUuFrj18hKvL73W0teKuxW3mK5hwtkx
ju11GNl6u8v9wrMtlt8Q6Cw7c1TyjY//A1kJ/dEsA2wwLnIsBeLQpsqdeyYV+aGfdHRxRQ8/bBGM
Z45T7kimoy21CLyyEXyP2aCyAVt5FOTBHtW6Y0c2AjVy6mQ4iAAZbVvDbMnmCX9+SKDO4fp35qBm
L5POcOMY9R0sqO0HQ8HUrDQSUb1uCpfm4lTulgrjuv4moWwPTt5cEB0sb2FJy59xN+2wENFSzMP1
o+vD9Ywju/0XTQLD+zzkNJMYoH1bpLu/LpXr9bI8SHNiwSwty50aeB9duaA/4mWxd/hhlLjovsso
7jjzNZ+gEgARcadR6EUeIrR9CV2XHYbxkwWdPGSpcbHpFGwIoOkP1wfNAgVitFzylpX2B62sbM55
bbSYSNf0jfwG9V7KatPiqG8o1dlcAdlJ/S0Ap+g4cmNbQ5CQq/8XxCCEcLtrg3at1Pni3144BkFl
ItNbHubl1PjqzI67rNoVZJ+Uo3bozCeRE6RyfR/kIpL76x2hm2NL5UvpDbaCZvRZDc50Yqs3nxq9
bVYG4dvbQMxPozQspsnZzaTY2lksD1UUbjpFTpumCZ+FwZZuJK/jr++ptbI1YtPeW2MB5MyXPfNu
4dmo7dYZHYkTKcDPcxqZ2+sT8mEEQWEujlm+p2bDqTH930FvWTOwk+j1MG2JTEHQPQQ9w/6s7rca
FxoJp3l26XVt16dOs2vohqp9jZ2EWLrwXBn0IIyxI9E9Wf6rolzTvXqgt0AHd8kMlsuLFjUzrlKZ
Uf5RaJzDkW2p0vOpos+fDmy6KtY6FD/6sW8Q6czZmXQ32he5mhPA8lt0angyyTsaoTVpqzmcEvzs
8c4GzrVZiE2rYZj0xcwhVcDNlTz3dYdG0magoCfpKUROuesqohFRUGxatljoRJS3KrDYTcV0OYvs
aPu5jVG29iuG3MadcPC+qCNmpIlujyHS166aB88oORnACn1FdXabJTAoQNLG2w5stCvAbJToZMzo
pBqyPHZOyMGcSmNtqk3M9iREfasBLXVJWciOfx4s0oZXmj2jFPdPsreWyCrnjsYtoGCSdtJjhqEO
XVRLDYKYpou41S3hA8YkCRFrFHm4fgQN01NUAAhCpBmR4Hb614MFKAumEcVZZ/2MkxWtQwOCs1Pg
g5oCeSATRYXyy0fV8nD96M83wqaUh9HP4UUzMXWv3xAhcl9ZAvH687zrb7k+WVej54b++qYSinno
dWkeJCkFWJqXDx1LVXaTHq5TxRgONaLJ5at/HuqhsP76NK8xYhRGlrhqr1Gi4QnLW5w89rxwSOiT
HwJf2IdRyGSDfnBX+9M6pSKcGk7OoSI4r6/bT5orOr9AJaBl2DqDH5KKyBXjlJrHrYD3heUx0JQD
Kjp9X7KqDhPLZqag/yfRwHStIBmOKgIQPR4QfmUUk6o/7JGJWW6roD8xWAVWhN18GaHg8kZX1KY/
dFdcqESvWoGQV7Nbsgmbxyhhj5vYzsuQ2L6bapDPuKpotxJE7YffaUn++2ilUPeGktFb7ckmM689
zIOWpO/qcI5RjxgJnbTerG1YounXKPDMaByytG6+HIuZt90STqw9xs6rPtEYjww9RtU7PXHLlivL
QQuGWmm5OB8sm8EXkVsLUpN9dmZlq0LfEiULWA/eA80MkDCd7Y1F9pI2KPM1nA25ttDSWPGM0Fg1
TclRMGi35fGt3RCykIbLhC187LP3KIPHF4gbbcJRaovspgAAty4z/8lvl4u98ATQT9bBcq+iDUHY
R7Ewh3C4LBSpVo5bj7a2WiM68v3+YMsUGTl1wVL1a1r5ayklwy9rZ6LX1ibsgtLiVjqj7uHOAL5K
3qTKeGCOfwvDeDvE4Ws1MWNz0seWwSknFuMstLND/oh6LFz5URK4c8EZwEq5dZzRXLF1IJDVj29I
Vbrp6S6CgOQYQbJpyoKOMSrv2hONfrRYFCHjGxKnw1xOFwKFGOw/wrxBFaTJ25kFkCvYXwRMvSsr
DIRiFljb/LdWXRwWlVeg4R3tkeMTfZALi/s03BR5dUkLpjnKrSLh6DAnMZ30rvLX0IoAdvv5xVz0
NLDVw9H57gGbVH7MSKGPPhBueGPndaXWQ+m58207AXWheQQywlJXtaOC7w1hMwGfBdAYUE30DOx+
q9LyA/W10p3SM3R5ohEIIRpv1eD3226AiYXllCnEifY5gVSX9FeR/Y54wSffqL/GEgQhiarJEBwb
GTzXpvqgmiffMr5r7QIml0aYZEM6LPyDLtlXoxMf/y9357HcuJZt2395fVTAm8brEDSgEeVtByGl
JHjv8fVvYOtUMSvvqRtxX/Oek4EAQdCKAPZea84xJ8kc14apYTboNYXgSRZiTSw6LVCPk825NAvj
t3JGDzVZdAoTfQaAq2bPquEXq3hJSRmdMKSzHq6y5RRAz6HiGO/knd3Etx04O5vR2zg59QGle3Mw
aweTirjdNNa8jgpG3YPaOqtkxE4RU2HsBr1iDseZdwgS7TVk7LFK24kzJWM1bZlnUqvgj9lSLT3U
y0IN8f2EJeYuSW1qAl2tc4f7KNLU6tAFRX1QHOaxkZnbFBQYFooFiQa3qEXrbdkuIKxoGcxNtlbO
sIE/zFmOkTgyibGWGUffl57tWxgDS3+RE+Cn1X2E5OLO8TpusvRAxbU8KMuCWFBGaJncowik1Oxm
VYz0JMrJKuRYyUN1Mb1DDLdyjuFEqUlCMMEDGzToVqgcUFHOGUQ30Hx9aAzQBefFWjJidYoyc8Cz
wCJjynOQ37RlvN3O0r2d80lyabnkiZ3qjIZBaGI8XMhPzcJ2YrKGWUisEuIMGbzeKAluZIIMnhFk
8nGyqGa0aCyfePwZPdIM0jtUGVBnte44EtKzUruMUvwyQtUaFPS9XjCfudzOFWMPAheCQysMCP96
+XhZo7FHp5tzi8wPIksgyJvwIFfOAqUS28SaWEhqcSJrO2N85IwHhiqWN1ok66Tzq6Y3iKSH/Mno
lejItQAYRkqRqcgtmnQFLFqS1siojCgJ90uzkOGvSTTEgVJgdwgsEG1ThE+lMRWuRssCaNfBDKRx
l1MbPoiFEVobGweS14pP2MxFvk4Z8lAJiFW3DSTKWEocbaNSe0wlTotAf0bsUtZCh6plztNdL/ED
YKzN3IvpRgRzpGk4o7LKxrQBoDe0zv3/ao2dppsqkTb/WWT32L6Hvwvs/nrAXwo7RXb+QUCnbZMx
xfhOW0jnww9qnV7TPxBqqQjyZNrKsk761z9R6yoyOtUkIEJGX+woOjK/fyrsrH/I/KcRG2QZlq2o
xv8Eta4atvbvqHUcDaj4ZE2XOZUSdK/9EYRVVAVVX/ImrkwFfzOdcY4Wa5n9/7YKlZOpNl0/2Gti
9c8d9HSngVLotkPDON0trPkGqTO+eqcAIWNxijEHOuAFue5dodM5qaJdPkk3oaUMXt3Zp7qWmIL7
us1gdf4eCym6ySfs6goRT7h0yHEuaonwUk7vJFEGFg0NddrFFlng89AdhjB+DaX5JWSYgAR6iLxS
Z6adcM1Ws472ElowvKlKQ2irmayhCuP9hlBL+V4UOjInL67FKqRBe74Xq3o201yy5wK0ls+ULJRK
bIvirogU97++it+eRtz127ck9hIbZWqbUTNjOIzDHu3ecgZTEro3L2LVB06/1QFbilOb2CQWyTIv
xqdUHv5uG3Klf57ifzvb61LPbEQ8UjxIPPxyU2y7vEwuLhPi9n9Z/e9f/fIGxRoWNWM/RfW457Ra
HmSbqbFY65ebYu1yRyOYm/++X2CUXJT+eMjlacRDxE2uXaErR6ns/t3OimHOFJyX5/7tGX+2iocb
gcXriNUIHudchT9v9o/3dHk98Vx/vJS4GS4/CknVacP86/OUI1NLokEpzoUwhEHkonwsScvhuiqW
kbi+01bger+spktFwMyqQwojeCc2/ewI8Ts/XHb5eQ6x989Oy92Xm7/dnTQhr9Ytlr2fVbHXH08n
bv7nu8VLDJd3GSwFldCJGECRY1DhE1hwmMv7F3tWgcTAwUHit65bBV2ruF0sNS2xk9hd3JylMD4M
d2Kr2HB5ptlcil7idro8vVi7PDKHIMvMb3lOsdGWOhMYPP6NOpSutVLCYajk6LeMy2rnI8DKFEZZ
4v4RteS6NBzKflJAPUxBRYe0V18PEi7yRL/NDMNg2sEw0F9GhXnUnKwJWqbVSpM34xIpwVsnYCoA
ZP6sKkujweDbTID8QsP8WRVbw9Y66nEQ7sQtsRAPFPtdbv72lGKjuFvseHmc2Oar9LQIHwypsTKN
R4lRfFAIQPHo18d5qTfJeUrx3bDo/Kft26WEqzUjJ/VCnNrN5XynZDXqXmI/GDwxPhucCG6S5Zte
jkIYutt51quHwkinNWBPRqYCJYo7oM4aLFELHtRePrdYuyzEttzEAFEg8Pmhg861hrKLASYn9lp7
1uMKHa2lmF5YV5Sg4bQzgWGBdJWYgJm0xGyE10kZkAj13n8gzu+2ifzOFUVJZk5op4YqYgBDxyij
6am3fAq172J3GpP5QEwZc7XIVkg8XCrsFwqpVVfOLnC6bRtVw17pngytf9fsTtlmTVAdo7wrj05T
I0F0Wq4QsgbGR5nvfaBCZtnJXlXNVHlR11A4pXoq1hp6SZ61oMSXc7QdYUA1TGxForQpOlhNudQ3
xeplYwSxWUNBsRWVQLG4lGov2+pJUrZI3s8/xWFxNCGbRgysgF5bMudDU5YPUnBNJ1LambUJOl24
aqesUVz0iDQlZCgbdXejOv3w80PUlr/c5ecn1sS2KgVEaPV6uk4t+Sgxat7Zy1FQThqfWUyLLrfF
WqV2I11pp548GyCmZPUjoHbUxBRcEWzmOVDlSNwObe4aK8K8kkHt3Vy3qC00fgcnDuUf2txBUlx5
1sfDz2rLvKxr1H04z6Bqa3hANaqNoJRNLFscgEsXMCkU+2dRdXt9YKhvdjGq/LqxD40208UmmZ55
+TJ5GkFjra0AouI6HDf0LEsaZiMjGk+ZbiliTPcyoLFw39yPb3a4I4SAsh8Tovkp9aTvIoQZsMa+
JWPZIYX2MyJH4ibqd2Xw0mU817qWaQK/bH5p5Rkpgt54aghqY9OPqrux+oiazYawUXeyvIXlN58D
+QZ+Q6V/dv57TwYoYA1gS8Td55t0XLdPQ4gaYiOH75l2QsiTp8xJjp1NmNI2RFIAO6p4Cad9Nn+p
JLIZ5AqEeMa2RrBHzSFLLvLbIXF7u98O+qO5NCX2mnbsg2fryywJ+H40HLL7NrXi1SQPmE8keVcp
5ABK0qtsOurADsOrWt6XsmfX66bdFCAZw908r2Z4CKW2a/g6MeGTRbZCI51GV3BJO0y21DJnV/oG
bLyyQJ1j0qtH8gap3dMavKbrkuVbPNF4iCb7Lk93Q/ec4Y7sgpuy/TT7XX2wjxa+SfhUPZnD6Ogg
iwNj3aPFcW3b07sDmeBBckc1CF2FL58DJkYIN8Ei2J72PgQzQNods6gy2avJKWv2feUW8jmEQYSf
ke9Xe4g0KuCr7GYKkJgzRsVvtWq/gSrKL/WTLVE89LRvqkAK47Vr5QrHtJR6hDGb+Mvp3hOFPbv9
U3wcqW9fB+gsHturiAj5TdC6+AoKmgot2vv9CHoy3Gfxyqi/8AHP6TEorqi4KJFX+FtzPtnqRzwz
jjzMNRQdSCzOLfrewoR7sgvnQ23BijjG0aGfOS6IeEMUGiff6Fz15irgd3QsneX7XqwceBX4bFSt
v3NaH8aac5jEz3QM0WBiV1789Xq/m8uj8c0xqxufIUVpSKzq2qb1/l3Ut3myp7agycsXxvckgaDx
2wO/TqpplU0uCz4umgIukiOerH2DYo8vMRopSGEZcxfGHaau+CrqNjk8OYIl7aPcwphby6fyzqA9
qz8QdjPLHnXeZp+1nl+vx2ZrFeT9bmhP1O3JwruBihp5A9Ik/TRDH9kAJX4M61XsEVmTGrfoGQc8
H30PIGk7xdtxx8cMEAsZqddRkoGrQLP+K34zJd7qSJQlok/cdXdDRkzuFk2GtNalVzm/iqzr6MWg
VQ8JsUd+wAjczV4d7dBwKAS7TLkpl5jY6G6mMTXDKOOoreO9HAnKK5B/tITWRBWGmOIjkLQepJ6y
qhOSsdfU5sEu4zoGJhjXHy2k4wAbj/LQgS5N17QpMmfhHpqf0IecR6haxkY741Cg5ggJs3BWPtJx
f7MYJ14TnI1kLExAsLZltmNaVLxIoMg4ccJiMdcy3QkY13C/QheKJN/5mR+zBUdDOwI98xZ0cbvl
Og72BCXCiiZGgJSbIm26jqSVVmz69pGJE0AzGhQvBqLAzrPSTet1d+qnr2Hy93hrADdKX1/R0ici
gvdElqednVRthSQI4g3YkMZwdehzzjFFvrTx5W2h3ud4cHEFcipWhlM/nGjOhB9ddMbW2XV76T3l
z1VRwJ9I+yHnDfAWBWlcfo/5c3ZVHcJrxFKbdkaOuZ1BolRvmna9ZL9jUaZ6ZCibJbSn2mkIikmi
1K9qTAcAOMpHpOOVvbGkI8XRHqcCtf5bOsCK7kky7SuYsF574zwjanF+FU/WMdW90dM39X0eomXe
B7fzET4b7ofx2aFBTh8sXw+owpF1cCwvzBpZo7m/ieDc9I7XpFzrXJ8IWqTIM42sVcXRdyqlB+xU
3fygz4dpuh2YlDbvjnxqay4MLpntmsEf2WV3I94GNanDiHHvH7rwYZoPtg00s6Xfe+jSjWXu8u4+
iL+H6bXXmT408yoKnym0rfr2Sg2uISu7MjfkrQa4NN2l9h1OyrTyEv9kjl7PmSU6lPIa4fZAPJR0
bJId31DCpdBeQVzBCZHjYAvR0yHKBKuIm23Vf9rvvMvr8AVrFc+eHJnQhBp1qxVKzvDBdMGe4XBC
wYK6Cs3jCm9szjx7rVUbEDTtBzynYhfWZHauH7ClLtQT1ZWArlguh/ovYlfgzUxr8ybZ1Hv9VoM+
u8U4c5xu0OJob74HbK4wXJAy2soCEgbisOR08BQ8AIWS763zgFVsRRoXB0P4DJzR9z2nAX+k39if
pRdcBVdf9TN4HuMctyuE6rXvEiOECOqRG9JGcqF03jVAnn0vA3KFbcalWrs17n6tvspN94vol/U+
lFfqjXbOPfVm4qTAAOAR9hBHTP4cP4NSUgDDPRt3ve9Ctsp0etQb/8EsF2JQmF6xK8rQpt+bLdww
2HT+jW9tevURfo4d71p4af5CHET7FoxuuKaDDL0GWlkwbOAOUuRG9w7orNmV1xEVfKRBu6C5Y7pE
so0/I7HcTpsI8m3v0onELQCess/P80FDK6ysP5xVBYKHViDps8rzXu/Ww5uP5vk0bQLPKlbNWfol
P8HW6JGavwccBiQJ3Bpedis/Bofkyom5JKyQs/rxmWZw8VjsYt7VLrq1XyHrcJ/yDPcM/tv8YfGu
N5hm0EyFxR7yDcmONsM2l22Q6NbRbbPog1dAN3Aqc4RRJmL29Kg8kHHS36tPzRmy6La/MU4YhPsb
gnldDWvEaotpWOdLgy2nnZpzf4MNafcm4Zg5zafqrKHIcwMPos7JCTdXHN4ENSGth1YKXvQBsF3f
r7YzA4Qpv2cPQMMrZjonYxu+tnsDOeD7tLEP/uGteccvc6b7ADN4x+jjRNH2FBLGuiWzx01caZOu
nRVZVqv4Cknfil3WxVW6dYDQxTft3rTd8iE5lw/SS3Q3rrv3+MFZxQ/WSv6unoZNuQccDsZq1b4G
z4CUjLXzoMWc4jkFrFmSVAuAa8tV45kzGT8dvmFcZEixGCBipQBJiaDpZr6rT3bolvvkLHnGGmDg
A9bzNaKJnXOTu9HWeqXkLLVrhIC1O78S1eTiCnE5QwEXxcvyKmkePTguLq9Ekbq7YMegZJ8e+Tk8
xQ/tafhOzhBbTtU7tLmCyteL/P2SnaM7iGXf4Wv+mXky3wTnGONoHLsrvP6gSDh/3ndXdIa33Zv8
GN2ijUeUxM+KgypaPchfOQRzF9jD9Ai1e1w9OB/dG/1HKEjH6jbz7Hf9sX6dzpwIOUHq7/Vr/AtC
yDkO1rB1j8lRfTTd/qa61R+Tjezype7UK5buvF6ITB/lghFLt2AI19QKjROtQBd40cvyo/Ok5xFY
SrVCIckZrnpDet1dIexn47jKbhUvv+aSeKi++K0Wj3AV9vMx3jaPM1ArzmXPBZ74K65OyZf43bfP
8TU9Ef6RYwtM5Jjx94rXuDNb84B8BSBeCS0hxxS/ir5QQEMgJCCMqxuIGOW4RLrx1ejouAHYgVZd
AaoaP+aP+B5Vbpy4PuX6fqvIpFvuYAu28NEfpQ9MEgqnUUJW91gyOVpuwLt5437kDzKdx8/6FUUj
MjsQO6v8YWBI/gt5KGKBJ+l6hpQYeBiVOog5DWi9p0F7SXbyPthHe/Su9OOr7QydXLrSrtoi2lh3
2dfE0K5Zh85nMrkVvUE8vs54kzzbKHWdbXg73ck763o+ddNtclUfGVIYY8KxIr8CBIR66d98RbfI
LOmfYd6C3DYwVD7EgFvn51GcAMVZgnxKTioVeu7H4ivAHrLikxsf4LT4h+eOHkXEZfBjgA3s6k9Q
9dbjXmGq9t5e4539yNKNJLnDnQNx7J21+jV8MU79Nb5U3vV8Csj+vKPnRVQjf3cy15/lx/o6KYGM
7LLbZXzwpnxUb7xFNECRsa6++uk0P3NB7D8W6AXqlAUCu5zYGCIMV9AQ1mg1wXuspsO0+eg9RnjM
Ne+0s70OVsgM3dANNvU151Iuk28IWFDTNI8pneNVej1c8b0mnuwCPzl2+Kau1QNghhVDIFd5k/fg
mMyTs7ExeK+Aszowy6t17o2cbsydcy3v5HPhte3aeAieaRKuJ+pVNHk5eAPvI1zTr9uBw/e98dY8
9auCC158zfsGsqxwkpTdccts7LniivNhfc6v7eAan8qrcW1z7YY9c4YudzT3ZDI3rnOnxpvB2uAA
55Km3jAcpA7Dj/Zx9DROz/WeZOy1dFTubcBnjFB55t0N7oo7xhTDl718+uCAUWOH4uaLrtPsZV7j
Vq7ixdv4PrpNbo1jvh3utjWJkYspiKMVKo76CLClueWY9Z+oLfIH1L/w7uTRRn6a3qf38qZ+SO6y
c3vKOQtav5zr8MG6V65rIKF7/wCj6Gzfyhs4j68f9F7vxmPP4Qydk/8REITDCkqH+aS+p8S0bZA8
DKlXNSgbXellka5hx2AI5YKffbHDK6408lPjnxbhxh26zgMm/51DeXfPfOE23ipnhpn8alXAAuBD
OU8Xw358wK6wd2aYHXAiN7P1JeOvtoPbxJz4K87t2npoH9CuQ9LkdwQ18aG4c555Ex/BjgE+Kn+0
Xku1tWdgZZKXxdyI+ZEou0lLIVIk/ojFz7YGL7eN4EcUnYQeVawpS4lKrP1Uo2yl2xZDfMsshDKu
vpSTxUJUoi43xVqA2woFmKa7ohQl3g/avkMXOuV6sJT7ZJjHfRhAgPWHcq9BW1FaWNPKwFiwj46N
9AZ2iCTCfktLZVP1auRNMvBQm6N6AFcXSYOnWEmBSinAHViFuzoNmAAvC6YuJpqhvdDYCW2pWGsa
rYZ4PiwWqhLJzlLVFxFOFIAQxYrVpJUjrgI0302CNPd5iJ0nsqlg2o+BXWebGUfHFlrBXTEvKa65
xoR3juknTVp1U+vUBiOTioOybMLt3B/CkHDVdko+lBZg1qzKRCcwoi7HgAbVOC6D8swdk/RqKk2G
QYsqkKoWHQE5Jh/TSCIHfUYZ7caZcHlN44RbSdcUar06IK8XdSHBEAEeBKN4Hnu0RF0yQaJeZIat
tbRHxGqHJQrPBhL737S6oq4rSr6W6NANJMVnfpDtMNNXdKdZTEv/TgVG/3NTbCulLvJq/L5BPuGf
6Ra1QlsZ9aFfFuKmWCAot91+YAYm6qBiAQapUjdi1fT927bL+q2oy/7UatWZTrJaRSyH0ESJXKbo
OxaRxrhUyoVcQ6wZSCB+tv3dTbGfeFgiwRmggDS9YQah0N18JXLzJY82CYEWJ4Ck41CVuc60CtL0
FhmcU5/TtuRzCT3HBJAXS4E2wrGez5m/B5EQr9VO40ykUxUvl67N2NDZE2toso5zHibQCsabQjZh
ivoLki+rOlxOCoSqrqqVraD2zWpJJBxVdZTT5pOl2t3+55a4w5Exy0SLNuG3jeJxP7fFag/7ILdK
1HnUXA1O+OoSgoZvgPpxYyxC9Z91sVks8iUVLV0Wl5uXeytCXUB4pTux22X7z7NoXY3073KXOeS3
dme1oDIt8lfkiOihSTauIocuKJ6OCXM8lU1/1E2+XvTdWN4KIrZgWTrKCNXAqHeFo+8v94m1oGQv
e16y2MQDNLNq5I24SywqVeKPRtg0/veyhxi2PKt4ENVrNKiKaCMur4cEjj1/nuqy9ee2eIB4qHjS
2FpS38Tq5fl+9hQbLw+/PObn6f/cfTSCfFvX/f0fDxEvOFjY0QcIlO7laS77/fnOfrv9t+/s8tKV
QUCdigLq5yHiKX979799up9V8Uj/8h3/9ko/q2KHnw/odMwzMezpP38O8U7+43ciXtlqAAv87P3b
K18+5x8fRrzWf3kHl5eY3+ZWf6RN99os/Yx8OfnPi7xdLP7Y9sfNv9uFHgB1rT+eRhFNq8vuYu2y
j3jaojKZgV32udz9d9v+fBnxFH887c8+aHfuWvptW3xiOTrcpRcbxFOxq5oYcikX8m653op7/7hp
iQ4n5+f8Z0dbdFHF7j+rYv+CWhMa5m73d08h9hCLy9P8vMrl3fzHx/3xxv7j04j9Lq8knu+ybVy6
YP+rJUOqapvOfycZOn991O9N8v67bOivB/0lG3KMf2iKruMVwfMoGwCVLrIhGdmQYaF8RP1jMZKz
L7Ih6FuypiI10hxTt3WNu/6SDeny/0QmpKgWL4hBcwqKfP/5f/8PCibdQHKka46Fnd3grf07iCvV
iGSf/LA/5b3ejsALK1w94qDBFpz9HMji5v/ntmDpKjt29M+j+T8+Ta2HEjztoqvB6msZAmQxCBaH
s3gQpoR41VugEQgqqf301k8xmqUOQkfAfFQ8kVuj33gIh6fCLlTijJjZ9BpnA1tRXjF77nmuchXD
Ejjkef2MItjCMFzCztDfu07KNxDTRyNCnW92/U4OwZhqPalU4JR8O3wpO4zYdUaMp6Q9tjAks6bq
boySBk5d2AGXjGI6+Hl/lcb9Ey3KfZrWJhW2Gu2uExuHcsBor9XSNvRBJpWFvFFq2HfyFCwI0ifL
Md+HAYKZ7hNX0FEDL3HoHAx5IFdGlV4zE4VCBuaJILWB/CDtk7EqTC5qAbzOqtMQxusjUC2ZZpQj
2bRkC52ABuxK13Lh9/THmeyaSK71KUYSqjTGmiZNbBOQmTBvbsv8SY0DrzEN2q5Sj1kk1NfBkN8n
pJqSe+N0RLmByqHEF9pM3UotfQr4Q20s2rW6DzlGG2xvzPtkzUQUDK8hGYQ0kqiElYTCwrjJo5Fh
ywTUaXC2vY2aVY/1dDsbwQk11ZMTZA46ehtffv2Qm+ZnG1DR0smiu5oiCktDkd7UIXOIriXqMh82
teY897FyP5uFQZOn3DVWdjuXNnCEqnERijESCqDx1B39Iqe2QF2C4hgT6cqOtb1WJUj5HQ3gVDVt
hpHfQaTobxjckjWzHWS45pM8EGMM6cxc6XIN193C2hxahQszjbY4cKJcgeUkA8MfbRzhzI+T0sGU
QDURO+JY5huAZe+9qfDhy1Dd+hPy6hJ7jCL/Kvqelq/xLlkhLAE5ozYBf22qk+pk9zSfdA7IlZJQ
w+rShL9eUV6XmWOucxvBtq2EpGeY+vU85uYhM7qjpdHxyFpt30XorfvBLjaBWTzlhVV6HcPYbdf3
w7ZMpb2ZaZumImKT1GTgScbdOCkUclGGqynuVM3AyaXhmi6rOnNNC97c1BEWAuCxQu8nxxtZDc9Z
MJMKlkqeYiLH4K2Ga6WyPtI6+wirbl3ojCp73bqL8UfIsjS5obHvCBbfmMaEjVF/z5HRk0wTGVR+
J1hCxr6Z5s+4J21Oa291hPTQ46m9gS6/BQmD8Sx9S0JKgwqVtLR/Dceq9oxkBiDa5u82Imy3aXXc
f9ojaCqw/AN/KxzezP9b5O8fo1LeL+fXlT3ppNTU9DH7/MqpBmD1nenai6NKGnR5l49+eWz96NtM
sjtOj5vZCeJdwWRmAz3PlUyzdYeQ3Llho3fag5pDW0tyEmpkcrQWqtXPwqK6m+nPUTZ16zhSb+La
vCWc24E8GFaEQFFSVTpbPpjqLvaRRVpJvxugOa4UUz7OkdO5daAzfeKYsGII/YCHYId2V7GWPLRZ
9yvm6NKlecsJQDOUO4m+mYZoAdyxfqykjTZHz0jZcYm1lNhjgsCxyqTwbtKaQmgwq93W0AYyMeNh
OoGM3/FZPvEr6FdaNp7HyOenoVb4qHQ3aAl5SoNoBfPG8qxMi0BjP07wY1fQIrQ1ZNKrwLI/rEoe
TrVBvFoSe7LfWOj07bsisrFLpNQWh8raGN0MhFu7xoRPwa2nzRYkNsU2AzG2PjfTbdQP+bVfEbiD
HkGG6wFI8BV+3yErgWsE0jSt5AyuTjvBINTLYZXZ/raxKQkr81eZGZ7ZdwPKUisHQK2/lfDumu6q
Jt2zWmJl9ASgzATlNMyMG4whnVJbkEdB6KgDcv8mMbKzVkd3iomLF1U+QYg1cNxZ+uh0O8LuoRCi
pCMFSv0oQkXVIVmyKcv7a7+XgkNaEGbbaiTZW/oIi3Ii8mnMUBV06BpCoFtz2K61TicpMfa3y6E1
zt1wSgEkbJL4U81wwhv6oZ7BTShmjv2rkL6qoX/hhMRWakZOp5wK8jbLYrjmYnACLoDPMuSkG+rp
rYNTfBMUJ4eR6boeviOVWXqe1V+hiUaj9Qcule335E/docG3E7dN6fWodQolmLet2X7HY0vYim2v
W9vST5FRvuS0YhMLM1grLdVt1NCc29IRwI79PbeZRs0UGHvSB/umJQgpA4EJZGalONjxutS4li3J
BB9tQEYZQyLcdOVjGNW7eppOLX6NfdhP+an3t20QkM4ETU9pdQXiFZzzNnc41UbTDXa9x0oGtevH
DsdOTN16NtXt5DOHNWmRT8QUt7hNGrvkQB7WWmKMm6IdYQ5lX06UN+tkydWyoNhTtjk6KOY2uT1S
GwU16dfau1/5SOZ47sDqvjG005DWieZs0XLMTQRW68kGIXPgAmTpc+VackorbDK/jXQE+wJ7mElu
D16QAmVrWHc85a6ixgOTXo5vIpnyrKIGp2SopFPfwQApHZrjWeiQJbqUE9UdO0Ouq6rpaLd3Q8ko
A7gkFDiiOLPUQcHC8QRDhCD7qOjPHWDJdakoX1VP0IWuErlnli8ZSEW3j0m27clhG+Rq1zKkc2ej
CumKkLrVNFjJs344ThEd1tqiqVH3IFXU2nYVQBXEJ0BJrZoeTqT2EGTRMQoKsmSTmgoVYifesKsl
/Q3jSIysY0hsXU78qbbU/pBLe609vvutPyKyAsUCZu0rOFDGsLwmT4B4zNIrrHCKZI3VHRkrUHFI
9ZKLPVVSPErtuoLa7qZJ9aGkyxDPRkkimclJkrNj0djXU6sSVqRlCAwCtNamRDzuAo7VHQIaA3Qn
2pjtphakBGYkOtwJfRBbL9fyRAU41fAU8f3FbmxXX13HCUPTChvgD6IazmXTKpuU8FwZGj+Uiga3
rkk0cK2suGpDwouUHIOQKfMDGmMaB1r2ZU1aAlSfZmHryUP0mfOXrGZw3Tjxhr1FVW47pHSj7NGf
ThQV6GMaAdBvSeUwktTNVMEGG2aurGVgQaUnEm3JdnGGWSdvuqm2spwDoB8wWLU6RjRjlG+lBh8h
MKh2i9eq3vVxeJeXdXIypFLdFhiMV7rZXfEbYAyS7qtZpncbIF4p8/7TapLPOZY/mtq698MRTLQ+
MmTuurcqnCFIdjZpM3EO/Y/r+8YwpkcJw7Zn5tmI+EJ7cOYBBWgxKRjKVobff+ropKQ2JDG6m5En
pCzqKdxxDRs2ZlQcMQ/+UtvAuHasaJOBXNiZqCayzC5vEQdEvrG3K9rrel7n28Cxr3AsFAQ+cCGf
g7JfE4RG808LCPuxxq0Zy4S0NFYNNDwiAWqa3ZAE+GtQhhAELSzG0xBmbj0zpg9mqX+QRuO6qOtz
koaBB0OeGjTkH6yLxDSQLhKGtHtav43OcWHqWAFprltSqBxMKUNlUSL0CYsKUWDIyEYzQ3KbclRZ
CsLTkxwH/bZPqi/ZSapjE2vVUax16nCtGbKyVyUKBYU1IO2yhonRgqG5QTE8S1Bvd0MynXSjM86h
xYFtkMg+xeRLDlw26ZOl+S6WeyJ2pvg8Zom2t+xl2G6BwWLmWHpqscjsAv9qUrpxHfelsR0MGmz6
5HtcKE51Y7XHBRbvNf58O8U9jSKSOFaDbFFra5GwjdUMkMG6S3vgl06kEw8bV/JTZms3saK7ozK1
BNcE4UaNrc2k0FEDxXHsyjHGwmhfZZxICDw4NcUs34xwyTRlCk+dZr62Ed1nGeKTl4zFQ9XM9jEr
q3uDXsIs55anZneNbM/4I+doU81ZtbXzjIRlTIq7CNcMsTS+tR3sGVmMCSoFjhA8X52MUNQLaior
z60KqLXWV3WfDedBxduRD6fAh18+2wxOcVAyTlgW81LUF4s/ttlJ+ouKLZ1uyB8HIDBcFqEXBWAj
FtKC2CqXFvFcnM/KMh8P5uhDYEjzhDCPf93uM+AVprrMH1R5kWxPxJXkwXcsz0zX5gUcIRZFFkyw
LIBWBJX2HrUayuVc7/CtVdjoHCdbVhdL2s/ttnoPSm3emIvBjRAXsH8611ovIoynXqx04g6xWOCA
Uh90XqePYX/kRG54Bq1la8wG3LyLwSQTHhCx2meBTRZu8/x3XaBhsdyJftAkSbeVjpm7a3zZ7QLM
o7CAKUYvTycWMid2JiDW7rLp5wVqZIUK0Oa10DmLZ/OlJZNIrF42OjoiSVWedqLjJAgYjLX8yRWr
tRMQ3qucsmJR3ou+Fx7mf64K+k+VIE2csAYIqAgTD2BDFOZMmqLSNlm8bU7nL/BCCVmb1pPKqlRB
y4xfZr5BjEh7KHwDgd9CfwkVvnqxkJZPaJ6SyghVSH6MGHEFbpPFOugsfyqxNmYasrFFWcdV+yBa
VtrSwxFrpWxADdNH66XjDL4R/BLRvCnKbi68yUbN4zvoiZduTbj0bZI85Q986d4wPpk9DXrHuFhH
RbdGrOmL9dTABi86Ns3SyhFrqTByq7AAl56OL6/bNkMurCDrFj8+sRZhoOYHOuYTVusUjcvyawsY
6ygb8cH5Iy0/xDIkIHWhmy+fuF1+ap1jjKU3ZOkujBWTTK1/okEEFaTUaYwMtCIGOch3YtNMfMna
YRoKeuPREG6lH/m8MEUtXUpxM9dLKJ1a92nYhM44U3tbCSl3vPhgY7mgIfKzKnyxIbizxIGCKnqT
pCbxW2hEtfVfC3FzJskBOW7u5KcuYxouOC/y3J2YxEEEX7TxElOGTehnL2FoYpuol08gPpX4LONd
VyjJodJimox/oU4WT60ABMUqmVIm2B7RFBOUlTpyUnLr9ZhTiXpn6INCl22BCcRAipgHsEg4UNb/
j7vzaG5cSdf0X5mY9aAD3tyIWYxoJVIUJVWpzAahcvAeSJhfP08mu4s6Ot2nb2/vBgFHEASBROb3
urZKDXhzsiYuJzzTf5+blSzmuqw262plIDKcX2bGyL8/hwGqvmzUcj+YBaGSfzza0lnFbaf/nGop
CVGw12UWc5ecVhweglqZElxyU7QJ7fx1TyGxMQWQqTm1o5h4D1O9wQRd55Yw02FTO26xV0u6RNzU
XGC1kEp7b6OW2oxSG4bPkO7HBSuMWiuTdVoJvJ/ozl4+oaK+3i26Btwml1Zl9Bmk3lwPb1mdhoAH
0YG6tuqyBj4yDbWoJsrB4br4bpe4Wpy9KGnRCUNAbicnVmWEBClHrbv3KHgyzLaxK4hpPCejgYao
fIo6afriAWGC0snZZjYhFqfuFoZMNTvi1pdgZ6gap0DeXr6apYzbrJeGd0JfPWrq31R19DezCl7w
W0bSSSxIHpCNJK9wplVQ2gTZQkOSMkTLFT5BOvonXn313fX01aKSIKo5NYnr5gt6SWtjyvYIPSPS
cZoscNrfy+E4o40fYOOqnyMnaq6k/ZwkcE+ZuF2bOHFefrDa6HSoKWpqUOsxmhnhzdT+ZPvCAxS3
ezU7aVYFNxKmsxIWF+bEMyCbYbU4RS0jUKU77vNXEHtxK+x2QL3NxOKtT9skZ0dDO5mQWOSd+OYm
lItuNIDBSiDXof62NUb7/Ob+VrN9Qik0G+HnqcXairNdbhgYS/Gpy42uDopD5QnbPWIxrze/2uf6
HY1RY0ta1Ng9yu9NYqmbLSd6sMSx/P0E1Uc6V6pG8cFC0qCPyzpVkFCqtHPyIY/l3LvFRG6wsspb
/Y8GUvAdJ1rkX0uv/1+bIGr/A4xy+chb8bWtG7ZDEQLnnHfia7IyXJAUw/QDEJPfKIolFdZgKD6Y
B0o0L0CX/Q/xtfE34BVf5+2EPR+xF/8RqOJa/Jo/gCqB73iWIXNSdAO45732umi8Dm2zOx6RTw2b
RHlSyQlMkuXOSMzlzlymChFphNmosiCQfQzlQxCqOTnhvf2p7N1oO/ZZwDtJdmnDYBZ3ao5KQNHx
ur+ggPJeuyJ3ymZCIXcX6FFt0Zps2AVmfMsAFkZ6NX+IKxEtK9V46aURtZ91czmacR9uU1nGvE6M
rqN1UsvFEjAr7OKTbS4Qx+RbSEGSsbI2w8qAF7TTwDeMDM1kaE5zpCbYoEzLapGcHvs6a+bB9yRD
RRVRIshv1GYhFnqwajaFFEJnNksJAhQDvDmTkcrlivmzJMDb0Sb1XYgg6ipeNo9NgQM5Yh98guh0
ODMd2N7lVX5dRGkM6aaUmlUYhJl8WZdL5gC0yNlolAwXNasmWmD06LQaW1+F5UD3nrwlyjP88uvE
UE19pFBrJYJ1FjgjRsGLZ5A0h1g2yZ5Iayy7FPLuRLz0cIVjtdrhutfYmi/OaFF3rgA65qZ5mqWL
iSXlq2pOCVnVHKFmeCq920xpNSTagY7MVpsMoCsGI5liy6gd1bIp5IV8s+l69DfHLHkFceP1DRG/
M3Tzd99eXzbLk1OnpI5x+SY1ez1P9cGi3tUzL8pMy8w7kfvGZU6ze/yEnbywcAFgVm1Wk2bJv/q2
Hm6uq9RcIQ+g5hzCD/dllV72uK6/fsDpICJU9a6QdJqplKLNTlFvLvNq9XXiyXvlsl2t/KfLbw6l
ZpGdptvMsT5cP6LmLsd5f4g33/un2TT4YRVjdfv+G94cKZc2e4YwSZ9UP+Yvvum/983Xk37zu98c
+7pdzanJm81vZtWmxEW5YOfW1qP7vjIlzed6e6u5f7nu8ly835zkFtqMPx5Hk2wi9ejMij307hvq
rmrp3ynmjN0yMjRp0q6fue797rBqA5mgsbQ8uBIs1dyVZakW362r1EhbDZX/NKt2VZuun1RDZnVI
tU4tXkZMavkycFezjvKC+Otvvx5XfY2D34QmjSfUelO5UahZqoV4VGB6b+z00UNZRbdSjVCJ4mPQ
k6pOp1yptvi5aVNFVJvUXmptfzHXWGDTdg3p5Qy/U3FQm3AucpdnNas7UVE9vDmM6RJ4MNUGAmyl
Vr8cS8MEKj20bRJus6SiDJsbINct0LE7fUta+0u41BhBkQxaxgUih5Yc85zucdsDJov8x0ytpSCT
Aidn6JlzjThh9IlGzqsauS2saaqCA/mKXvTdWoTYlryCgCoMGbUNFvXmLC8/Y5Y9PLwu4o0abQr5
Vr0SY//lunfjUfUJ9dnLJ+SL4t1ioPqK7w793ziMJflBNsLcN6NhdejLwFitVYfBgxu2wF+fSaEn
KP1hML09G8lwqvFardWbTNVklEmAmuvlT7mue7/PdfN1n+u6WjE5rsv/7LAXVwL16esh/rOvUYe9
fsv1MGodQVxfigxKtOKMKvaoKd+rVx6pWuQNfjZSfUbIz8tN7SvibuRdKAe+l1m1KVXvVfWZd0dU
i4V6Q6rNlz3VhxZ5UDV32X5dvhwztjUQCQevZKMnbaTSTo5ZO5gyf40nrSAgtzhWo451eoGh2zTg
hdPBUwDOMKhYwWOu/EzHPIJaY2679SqN628ZSOvanwlL4v3cI3j2ppuIxJMd6WrHjgrsXvTGLqh1
IkEy/6tl47JfJ/iMoLb1SWQBjiGXw1xVIcAkqD5ZCESQ6BgLaV3zPV1kEA183E2CRMKNljMZNLjm
TRBDWjQtedJ8AAa0d3HVfc4T7Ts+jMmOogRi9cU5RaPur1KcqSPnUxeUwQ43/WDjjJJYDZxAyDrZ
QiMAA0nxbj/DXSDGK6xCusTungIBGttw3JBMvS3qCbfsKR+3pWfv66w5g6z/ysqRhLOlgtTtukeG
CKhxR4gAXZa9zmTA4gGflYeEHvnah3GTm/qnggrfqZCl/rnbVHTg13BxnsVYpbdOsw3i1loRfBSA
amjTxoY4Doc6eXIN5KMultM3r6KsinU8EF8za7qxtaskPSbj8rnKk1evX6yNQYBD9zxENYNZ3Heb
PYbZxab2ZDvnoMhvrQF/GYGsNNGztePjmj2E5At6C2lsj7aLoMEdqMuYKCusvipXuK9/rcZpvCHm
FfuvKiTEMLYeTetHLtA+F3C8Puak0/lZPD8VvXssE4LAnBAdG/b0SHyiAu0OTqZpPf2qC4OCWdOG
uK40A/9F3W9h/oeoSNFvhWWcyCDv8CabIYvNOHD3NKqNbpVbG3OKYiCFzi/wz/Ca4HtqVDFMY9M/
zlaxDlycpJ2gSm5jz/wi4kfCn7BaSBLwdhuby7rud5RndnaEA7MFp7Wk7+8k9XYgqZxqNMqL0f+C
l136IIZ6eRw++8/6BF+L5I4ROZP2U4tJii/rbR7rL1WwVDt8qm/yCKvKbrHOmJCDE+DfiOEfvqAE
oTjkhxsCDksdo9EFjFr1PmTz0rbwZMi72yZFKZSkSbyGYuat40agwE8Q5IUkVDpFs7cCBH8ZuHE5
T6hj++GmyB6E3mOZPHfOg2McoNaILAhPtdW7B2zOiR/GMnSqf2huRAZzkG/zQsZuVPqw6gfjLujq
X2Vjn50hNLZ1ze2wiVuMl+0lqXdBdm5SQQwClZWV20FKg0SOgr8gW76QrISuwv/KzRnZ2C6VUz8S
PDyL8VQv8A1sw+U4oYQtxy/9goioR47bJQR8DyZGdfITM4aA61if78uqg9oQ1V98RPiJsRx60LWC
54OAj3YdIlbu0vRxoLd/U3e5f3AN0vpCnwqwPhTnwLSJmpmNA6gv6kVcvsmzM75PhLFtiNsD+4rm
+gx/6XYm7nbf5qRIwaZbTVM+PNY8VZjfgsVBl49XjpHg65DwT0BlRM4/+x+XUfAOb3Xw0yFEBm9F
xq5x7A+YlzTHJu2fWyv298tyVyxJSpx4W1MCrzBdHuhCN1nU3eMnW8QxciorP08jwz+R2fOmqpyP
sYYkv12IxR4xp57shXQcrFfg2JOwjU4IJsar3aKOnkZsGXDyW7DcJuADhiL5D+3G0cLd4ETT1pQZ
P9yoH4GE0IH2ln0MG5GugvmrRWfEtbqS9rTO4VxUtG4tB0hE62yiCDKK3WwN/0AcTnOLoe/N4Ig1
lUf+7xZD/3jIP1X6jH3sIClQUbu2cI/AbRoFhegbAtbxxF3wVL6BMfW57wWCkxRMiz/3xhTxz0WE
P8l1u0/EsnfT6Tksm3MX1s7O79H5a423rQ2tWUN21G6mqv+Anys3RVihLdTyeNdb1jPWnfYaqtJt
iSXLhqZwPo9YUpKRoO0oYaMnjyVzrcAwrq5sKmpeve0xTd9WxYIzf78BZz+Flvu5CFJjhbEVCZco
Kqtq+bKeS/Op8eoXnj7cLlo04GOAUD9nqQ/w4hhtxqMZVi7REh1Ss9lNbWdCpoQzMxXRx4THdDdY
r0ZlTBRQcHaFnQb3LlmepzDI1p4gk27u41uR9h5EHaCfyPhgDLC6+0AcdedrkIflrjbjfdDb+Nzh
F4Q7bfFsSc4JoRPRSiszhIDo8d2gd8hDXwnhY07/AIuDDHoeMJ40aCDwV258aBzNXFNZLYKDOVMP
xwIQraT7KJbJWCc1z+QYIvgvG2iqk3P2h/7UTFm7buCb0GUd4OcRY5H1nwg2xYHSW+khzV3fZ18Z
IFSrWcCd6YNgWxHReOO4dba2M6vd9WTQbehJ37a4KQzm3J0JjtvMqZ0+ZpFDuh1GGMs82+Q14L3A
gwe1wtNXI2F0OD6kpBHtqqUPVoNA44mj1m4W4cvizhVAV/Aym2ASdk4sVD5AfJnD13ZwDgKwBEMF
hK9l5v4s2lxbexPaOJ6Uch8yEsDvB/uIKTGIj0zaTe5hVI4M325CVFRTYGz7mFz21ECIqLnmlwYv
p1XQEmmLt3UDfVL39zN2wDfEEn6holbcLoIeEQF9W3KdPk5i3rpG8bFcJhtlbYlejn/Y63KyYAL0
5L7dM1rvPpQkmMCaXbA5teJT5lfjRsxOdtMYSbjqfBwTljHaWGX60D7pvTmdMOGGLkt1GykNphvk
BtGQ9Ij5X2GBbSJCuSBwhmfLy9G4RtAJ7Ey/a7KevCzqFWOWzPtksLNdlyYvYZHimJJqJ2+wv9li
IhloifCrQ4zueDjymzq5uLN7whwx39nJclO58zGUV7o2xAm7UQZLNS3f2K+Muh8hM2H1YPnJj9pI
cMyy6Sh0SQ6pV7fhgVX4Kvga6mxT1DgVlh98CkQw+5AmRuh8QRTvy5Q419Axh40NY3eIdXcTWTXu
0Xr13NFzaBq3BV/EWMNq2ptIWBhGm/WD45ovZqsfqnA3uQPm+hYCay+tu/VAwEiTPQ+ZcWQn/jbr
cXIM9JtFdExM8a0e+SqdxNBShyflOd5dK8LmaJjxkz3BJ5rTfouL849senHH7G42p1852X+rxtPM
mzIybjuMm1eWncEytIthU5CgsJp+WTMNiN6gOzI9+6MfxDhK6vEpFD4pSr5m3DSemG/KMg0wXdGI
koe5edvQhdbb6ljj2bZxdWyesEXKPayiPA0+bYxAc8iOHt+4WoYW6opBvIfdYKnTwExZKny9aeM2
hRGE926ZPvk2QShewg1goBzEaKmP8YNIB62l50PcRey6d2HjHpp6X+ZzchtYMMC7W2JJjUMfLCX9
+WaVpyAvZqatggpfJoYP8A6/jmRyPMDSoumEkbBzCWojxuU7HBgaExjpDfnJS+R/mPCxY1i3q7oa
ahTaLi7L02TjQ6yV9X1k6U/mWOCrrpfPzjD8iDqRwXnRb2ov/pynAZDGFJu4rjQbPTGHfVxMm6WZ
aJrjND7onnPKKENPCzxk2/jcJjG8GuoMmzSrj7wH6W4BxcQ+HOqhCgKU8Ny3dlyvbKvDcpzcOMPp
agoIJF5G+lfRz181opoja4DwbFVPBXqBXd4XJGU70X6QCSi6ibMdofGQsJJ02ejCfEjd9pxHvIxj
S7sdMi+9r1NxcpIfrW+eWsLNPlmlt8qxRtHob08Zte4l/TkvwFW9aOkcBQ6+WM7CPSrwjPBgovsI
qOiiacSHhDH8HwOnbESmlZvcCC0BH5weDZN8YUJaT1rNMaoeenaEOAp/Q6TTIg0RweVUGkYoZ4Oe
HZJ+iHZeiw9SNN+HLRTQMso/xcMS7cp2AdZk/GNSr/jYVwfbtIm2bbjBAmNw8Pyl3DFhLgBT83WY
kw8Q+2F/h+MvszeOHiS/W7JzfrnRR8rxmOJ3868Rw/oXB/71Smoq6VhO1mY08PdJK0iwLuQqM9hH
dnjQuuhY92LZBAMOU752XwQj0Qxddk/laJs4ln1nTAR5Z0kDpSq6jagK76nRv4LeknrbLw52NLdu
HC47Lxh+1tCv1zg6x3ryXZgZWVs2oucSchF0Niieef9D+kJvCRY8+LODxNzEXcvlpVB7wXcYV5iQ
DzBwgnvH63Y2cgY/yPubLowe/TZ7qfBXx8X+o92JACrDDO3Gmz8Q3sC/OmD2MnGwUNQ3np6dhI63
Y0peLtHNd36bbnKzeqls8zWuxqNWeTdzJaBCI1CuMwzbKg1Dqqw34r0wbXPXBvxlmvHY9pl21lMn
PNdkb56b8EAas4dYQ64aJ3HbTnl2f1lneLD6MJOFsfj7U5EZxuuinWJMvjmS2iAW67VfcD1resht
8fLcNc/4rI3n0RghGmKPxEAV/4ElEzejm6acSAQFT0TQXunFpshTN0IQBzphPQ2TLaFEcBLGFD32
cjLn4SMZMlCqqoMXjc5ZTShH4iM2L/REK+/v60p3bnbLEPPI/143LMRGwnk10dFgV+E74UMhJ/gv
BrXXnHkoTJp84tqnwjTPi5xQmq33/uzNN2qRZDIYZK2XEFGOO8vv3dT6zoUKT/f3Tq33ERif83pa
1sVIzuV1X8sMzdsugkemdnmzgUhdi+7LdY1jVtA8ZnRO6gvUBoQlOFf0FlLuFtKZPAW1Mcn0Ervu
+VmtcsjDOnmeBqYdp4/UCisvm8+9YUgzi+nXlDRIiA3rHt5ofpwmxz6rib/wXEEJxp/j97p8FuUu
7Kx8lelaqt3UlF2OljbcZU7mnLF2dy6fHRIXOIc09TnGE6gs/Zg/Nce9Y0E/tLsst4jVt22V2ys0
2WyPa8ekZzSdU7ivxMkvG0xtcTZoBvscBJn24CSwyliwGN5cJgytvuBEjCOVnXMEVPbYH5UWL4ff
+00ZOsN8wbBJHcjTK/cA0/dMltxwIqhsfbmjlpoYkQnKbJAXHTzKIiKP3I8ezbR6rsMIwwV5z6mJ
21TYJ/olTHK5Tu1r+CUGFs2ob9Sn1DpzNvGSrLL7fCB9MNCj4JyXVnCGg4OfkTV8jcI2OKv1pleI
B5fI0DD1dX6H3C0c5tvaM+N7tQejwDNiZouyDfdfNcOi1KLAPTd15Z3rEnGMEfu49k+Ld1YbjD7t
bvUaNwC1qDZEmW6fmpzUhxRlBh1/eLVdQSq1SGZ6bsI5XveNGxw1gqyD+WY26daf8a2BdBQ/1qXj
ryd7zjaWF0KY8/om3CIrGlbEVyYkETCx+66/paaEc9I06Tf/o8F/xwn+UkS5es0TbAnL5A/4/+VT
/8D/cVg3QOo9Bzkk0gHpsP4P83XT/puNMXvgYbBumwyjfuP/tjRf980gMHSyQSxThxrwD/zf/Jtj
WdAC4Ab4cFUC4z8hAJjvNZWclmESa+h60oDdlGSH+vvrU1JG3f/938b/obxXUTUbplM5WsHGqHTe
ApN9FHo97aKa3nRlT+XtYCf+ukm4e7SWqBijp7aDI+6zCKviQ6Hn38FQjoKUC6JYylPiUn+KKYWZ
5UOhB9pdaM9fE82vsWDLxS2x1/suqD+Ovj89lOk8PQS9727fsDDOF1Xo/yqpzFRJ2XOqjhSDvhWL
yuutB4TdQLuw8RrBvv7tD7PLuc6CeBCniEwjhJFwqXv7+2Ij+on7qDxWnocMrBhSOjc4HQ1D5x/b
cTJOdWz/7GNcKoNJPFRuPd2bRk7+4oAJiG8K977N6o0+tsMZUpR0dB8zDCapgbR+mN+HfviDegIU
pQlLD28wPkDLx0Pe7MQmTGtxoPwAuVwvf1EqGg+ti9vpbPcbrcQROBJlerCGMT1kfTesJo9HeJ6z
aENcaHiw4pEaseavu1BYH0kv9G8Cz44PEOBLLbotZ197dpfa2pf2LLA8a5N/c01d7tU/XVPXc/2A
wACPDED93TVNvBjZ8dyfENT1W9QhyTYQpBgzao0+iAhLr3qZ77SFXht1Fez16/RrX40/fDvqdknQ
mIeup9gZEvMrBL20vuox6nSpMTTprp1a55m0lOwJfgdlHxcPG2JnscpzPlOAEeDwLsXBWpSHaNI3
ke0jSxvxHS0TffxAyDcecC4JLgT9YE+TRXTLY9j/nllUJ3syYgpumH3y0BnYQvv5A6n2a30Qfbpu
6BbdzOZofLA8rmWwnP3YLV5mqg4CVgoJ43V8nxnVwyyGO6+mc43jeL+PTecpS3w87eK+eDGpgjhD
c7RIN05k+sh1IqS39TxjFfjX97jx54fXsy3d4y53eYYt850g2iMRHb/zHPst5xtjhurgZy35VyLV
8FPBQJi+f3IQtuPeTwJTzAy00A3ReZrxoafvfmeWzmnobfLBGPlbsUYeyZqwI/3lr89Txje8fRQ9
w/PA4OCX08YwkbfVmzbG0afIrruoPOmm1t2lmXNfuoWzceIxkQXO4N98nVSf/+n7At3UPdt3Sa3x
3z36xH/OS9PG1WndaUb8oKE96nFx1TTTQcds2Ke5z8iJsZbgueGBQgfQrd1gqA6B3sOwt/Un74nB
efTSW3pBUItFc+Z9o1NLxE6ivUD7pf5AHOGuCsmb6YLZu6+WAv8rk+FLp4fu/b+5fvKE/3gBedZM
x7QtG9Eab5M/XkDPs+D2lUVycmzrKzlc8cGLufkn32hpriKkYG6Gyshz0DaJWjtatESHdsFoMXWb
pySRxrBYQfcGH7JmWsOuNs5qktnBTwJuvVsr4RGcjSVbjzpVymkpkSbF7dYcKDYIg1/nIVLfjgMw
eNiMd+ALxYqStwF/m5Q2PWnsLWqd/KR7YcMgIPU+BeDdK3KPZiMk4TcdPMTluT+si34VBUtHE1B3
26jG1omo5ImE2RzHpkDflIY5ERJUQ7Lphl99R01Ea1FKhYZpr4ckMY4+RSEQp2zZR5gqHcKqxH3a
7svTX1935883ku/J1yOZbSYCe1s+f29uXN0diBpyQu1+9ldoxdC7Eg336DvtZ+x/aXgFITdj6+P/
FM8/MsNPf1pQj+h3jq9N5hmrNrPdh1hL9dts1NAIml74lM7Y5iZyX9GtJkubfwxDdqICejuZbvo1
rXzkXf4cP4B9zWhZC4T8Tk5LVLr2q20gjwnqJ7vxGXS3XbCZxeKtzGY+pzXBiQtygDUDLu02Ko3n
0cxsgqgaEj0XX6yg+pZ7zdGbbWlP9j4pXbzqynE/LaR82W6ZnyL08ohWvohsqh8YMbUvtvfYmt30
ye+c/l43LqYa36f/in5W5z+/pE0y9N7f2hZxtpbnBvR1qGJ4dHTeXmK39RO9jXvrnhIKA2EjNw6k
YRnYvE70+6PEwOgab221QU0mPww1IAj2aTVtbrbXzxghcbdLTb7f78O82cXxUgRC6uDXo4muSFfC
m+v15bhqc5ijcibynK+47Lm4WPkBHNioqwKLsitnqY1tcUvQ3fbNB9WGy1eqE4wLPdwGtv1yWWep
M7h++Rxk/BmhN+i3HVrbf/qbrnv//bjGD/QxdPnVOfw+xTcnKzdczkntc/nSoS4eUmNttIKQvN6n
Cip3UzuEQJna5cqrLWoyq8uvZm0e2aw5xbzjd4bAR5340qNmhYdEVmgc0smo1whZuRGyhpPKak4v
CEAf6ce+CGf5RfJdhj03Muzxl6hIyR4y64gDwS996gmGp1zUUzbKZf0ozqZvdaE763QAeRrJzaOQ
RWClXn8MB++UdiYF/M7Flq4tP5kJ3VUAxHuYjiAHRrQbyuLAC596lqxspSXachNwGSjIBXeS9a+G
bkJGScyUtbF5ehxlrSwCWkhIfe5HF1dacMnV0mN3kXmkjfrU2sywxYZVn57HkmZ0kBW5xMdaQadG
J2t1hIhbmwLvW4p4nazmkWB1cpMfYJ8nIat9CWU//jaq+RQCocQ9DFEgVdQjpqF9iYkaXIG1B+G9
UJVEWVM0KS7GssoY4eLG4/vVhmFYtDJcE/g1Ef7KURVKWatMKVoKVb2UdcyCgmYtK5uZLHHKWmcn
q55ED31eVB3Uusss74SGOT5ovV7c5BWms1R7962EV8vWPDpNBI+yyj5noX4Ty4qrkU8/Uqd+NmHA
4w5vPqVRiyNB769hXT0tsm5bU8BtZCWXzFutDD+EQR2uKXhhfU/Vn9KvRwm4lbVg6o79ZpL1Ycv+
CssD9yrqxv1cU/i2kOTK8rjmljtiVI1DpdMyGoTbU31u671GMbqVVWne2IdM1qkpelOxpnTtyBo2
rivUTqfvSZM/FV6p3UO93syy7l1TAIfpq9/OXoOd/sQNBhYxrsL+WEgr71I4t1NMgQwuWdJG/d5I
HV7vMQitM+9c4KTbgaRxWvWSilYvPSWm1IQuEDO8HlJ6N5hym5n30ZA1/cXEcqMHJcwn4gzNbiBx
iZKeb+EO0grztpXgQCFhggW8wAM3yKcX20l/uBWg49SKjWOnTyXyqiMM7rtKQg8VYNe2AY1IQSUs
Lz4SVQocmzz1vOcRERvHEhxDkEQqYY3ELnE6HYkXsIkO0KjX584LiuDmYcTtu44hKdedOLcKLmGk
t4CfxBJIGSoXSKWtT5oEWSoJtyQSePFAYISEYgIwGYS7HywwGlKMImB8YJtBAji9hHLmqcQ03KZp
TZf8x2LjV25K6GfqV4uEgmoJCjWgQ0MBa8ge9WNkoYCTAJIOkuRISAlS/I0hQaYg8yM0F/O2TL1v
GBc80GCRRdFlL/NAzjqWN/BqTesOp4By44BjFQrQktAWaXKPdgVtxMM1NA5fCxcrYovOxjaa/C2j
dVLN53oLDWg+iQ9emstIlI1OgwhfB9P4ZZESLn8YN86UnobONuGLAMWlYHKNYDxoLMZR80gkmjwe
5Ym60kL/krpe9ZHO1jZNg4+jiy9jmVdHQ++K295svnAPNTdWSZKEleG6S4kPwdO4GLygnS+az/Wb
QM43dZ2ZkoyDBgpOEd7xR9+tcGzPYT1Ug/1s0kOFNVGWe6GbycrUGvzgA//n2GGBzRmWUD+8A8Oh
bxCWV5W80gnBVBvb1160BGRhdqNPApyUoRhhJBI6tRfyLtL7SUKqQoKrMyhrKuFWXQKvjoRgc0ZF
iwRlc9BZ7FC6cwdem4LbAjcl/AFAua4EdWsJ74YS6F1AfCcJ/Q5gwBnWLoCGq06Cw3n/KQYrpjTu
37QSPm4lkByAKM/OuVIAs4SaUwU6S/g5dh/7BQ9TSwLTPQh1K6HqAMx61vOZdArd2tkGkkkJbIuH
UcLcRb0iXdZ5TsC/I9rDVSwhcVuC4yYoeSnh8lAC54yL9qGE0g3n6wCybkqIPSutDw6EIC/kH15A
4dHhAsdLYB4myrMpoXqMKJqVKeF7Yb3ygIldPiQfMxrO1Syh/gzMP6ZXvUgSQD1CBwDi2RWSLSCJ
ArOkDLSSPNBKFkGmP8FBWL6UwIMwk4lekZQDDe5BCwcBgGJTw0kYJDnBg6XQSLrCIIkLiaQwjJLM
YMNqmCS9IZREB2xNSsCx4HaUJIgBNoQhaRGJJEjUkioxw5kYJHmikTQKPDG8LQg9xjJQLChMnAEp
nlO4FxUcDB0uxlBmP42hwylCTHtnIW3PgLeBMAOfGEnlSGxISUmN2UY6DfeNJHzYkvoRYZ/YO+Un
V5JCFkkPEfBEXPgiXew0t7Hk97VbGhjyIu3vYxLsySszPpvwjTeBbo8HEQXaqewqfaX2UBO1mC1l
9KC78XQInQVEVn5Mft7gwnz3I75bLIv21JOfuof856ERjdIPSa//UsfoxhlrXTF8aho73tqFDggO
hvIwazkBPPIYpf8oirz/5qZZsq4c7BemvuqO+WCFaytotS+iIFRVnra3FGQYlYH/KKX1twzFit0A
Vf6QxqV+s3j5K4SA9odZGAc36frPmk3iDjHsOKGYwXivYea1DuAkfYVwtVW7cukRbEKCeIYVPTN6
GzOZStQ+tgiWwX3l0QQRzF3+3fS0cZXruv6gl4SqUJvHu5tSy8ewDj7jvND+0IfsXoRgp/Ogd5tJ
j+LjOPS44mS8Mmobss8S5SBxbvNj8vApmYdmeKbLc5gYNW/mkJK8EIbxqA/kcKjddPuTZdf2t7nT
9JWVlO3DHE3GndP1zXbU20R6kb6oPZ3FPqVFbH4aIn/aJN5kH6BDRyfSKjS7XBuB0L6CCa0rRMI/
/CiBv+Na6XPQEihvzrO598B2Hu3GxNRB/habVIhWL7tvE76fgH9+/DB4VXDnknW3FbhgMYL3P6gL
ZOTNmddV8yl3yBrmORgPTda0J8cb03UFZPtaVbAV5VFrF0IMeabOU52F+d6tbLEvh6R5yq2ef1bu
EtDb9WM/fNWcJFj5hmafAtzbDpqWa5vGr5yXMIif1a7RED2NqSwbNLq/aWunOhTcd6fWKqA+uoP9
2mM5drmQvjbelEspnoxw6QiRj+u9Mfb6U1gJcfniEWpUPfgwAiKO4XTEcA/GXB9B4e1TP084QehF
9X20P2lLbr6KMNbXjWj1Y4XY9GRSHbzsUGqH1rLzbymg71rT2vAoNC0+zZzjKpyt8ntQMb4cjW+F
G9dr2x6r+9kerXtRGZJux1fgMYxO8TuRo+k69/vlPnS97n4cXKKk0tn75sNhUafSDlRXey+49/uW
jKZ66HAs8HknA0UdQ7FXe9Hlc1Y933WqEGmiqWcHPUj911l7Uufjhh1aR7zVMMmw+2PQOdZ6XJbu
VQjqfuqE4oVsugrq4lwb6VFvvGBd9o7/1ePPUntQh2gJcCqaBxpP5xDPOIr31dx/7abu8qudYMS4
KTGMB1xdRggOHtEZtHhfYu5KdYyujRJidcr4HPlOcShk0yQH919wEWFXLszS8/eYQQh/KbL8uyXX
8U8B4/pSzgOmalzbEG78jVm5+yTVEsYGmFyIpMSgxEnmz+kE91gep9ccSQFxs0dnbpF/887duq6W
fhZReauOA8UaA/G0nR47E0MnZPvN1kl5vOge3Kk9sgiGZ8Ij8bg05MmYhT5t8RBZDab3/7k7j+XI
lS3L/kpbzVEG6QAGNQktGdRMcgJj3szn0Mod8utrIfJ239c162lPYBHBJDMU4MfP2XttJs0W+YPj
PH4nAcgbDyb4ufEq+9lrzL8GIxu/OXlM+gEiugUx1b5JUuraX37BtPMLfUnvLbed6ICNUe+i2B6+
LHW+/6LtpeNW09c4sZ7nW1Qt5JcE5dv9h3VFYkQCnPph8AL9MNbglu5/Nc3m52Ewu9e0VQLtcu5u
K5RI32KguBHyW49tsetMAj3C3GzebBp896ePEX1Y09ZyrqWMxpuVJ0iPl6fZ9+MXiKPspVOOc0qq
AP7f8ngJJCdXevisp4rqpEz1YRg9+31GiH1/ipUzycVFbF1SnTiPxKYRFbL8pkCSRq0H5i1JhX3u
J67Vf34QhRs77+IfwYg4vTTaeU+sbvbDTJZkR97LfoynTTAnNA7MFlD1hOUjFGzSjECFTAEtoiBU
Q9yTSpzLrAdjfX/tI+FdtHnm96r02J9ZIJzSMZw/a5PSHtskCbXUP8JlXDvWrX1ivFq8dIHx+edZ
AWklPh78lpl47jUwmAvcf6Di+SGTfvnWz2Sx6TBjjzt22bdeYil5tt08eNsG4B16iGqBPkX0iO3q
+c+7o7oSJ3qtuJZH/oMXKxLAl3entbq3gcboi28N+Qml6vDnA8yNs81C/xUw2t05Dvw5c6zEW9CC
rVo+YMMiee/+FevkEN3uXzt4Zu6Xne7h+/w19izd0srGE/wo8nhY2zWsyFVVo3bSXV4f21R8ETRd
HwrHa65VLClNSqhcwq38a50xBw/8aeZK2LOqds+h6VXH1Hc0qBk2q2Qf7wfTjVdtiDaQyi+4paQ9
Tbp1rxXycDOoQwbfHfre+aeYEEnYiUtAxSDIIVeDuwlHMW0Yv3z5Qc14xkIuWAA1fKuC8JikA7Ee
UeOcxh7GOoxDTkjtX32HXbV0OzR9CYO32e5fjNz9oo1xyNPAe+/sWK5tu+8PndD2LvY5R5VXj9u4
x4M+a2g+EaLTPwe5ZJD69JOWD608IT6EYXq/OUIzO3VAXVr4N/t7puc/j//Pf3f/x/fDPY3xz92O
0D1Zzuf7r93/wP3x+Q44vt/850Eu42Axfc8lGG+hBKh7AmwPmMCt/XVvKNoFgZqu/K0KP7qRb/us
fMcAQf+F5M11bGhUnIF+T+IfBRMuCuKCpLLFEas6tz4hDahPWWdS69Y9NX8JB8eK1HAadMKbaxq4
D9D7BLxFu1zgXjCn490SW7VodMhPA+HV5R2LwJhug/7mu5348w/6hYdxt9AWi6/2j6P2bNKcAtVl
v2Q50RQqVidt/q4MgxeE8w5j33KYwgZtRIi/RA72Lhz0Nu4KopCa/keiJAoXIhzsCDOnr8Awes2t
8J2Ljzx7f397OMvU1s5QEFQZNgVhsGFIm/7t/uLojtanBZZp1kvLsQKH5P7MNH/VYKeCdSR5s3rc
u0rpVzMlfOse+wtalvfKMsmNSNFfJRZktPtj95+WihJ9iUiNQVFsSgI6YoJJERr6ZEheoM446/sT
ix1CHiHCAHvIC14xGlB0FmJPOfaqMh7Gz/IYF1G/rez+wYV+UnRsLf0Qx8hiVLrnc96TOyvJwgua
tF9H8HNOEWzMDd0rhJ/L9+PPX/fQzp/u94vECtfpCPgmdjXhKulBMTI8zFZXbiWXKkYsJuJMptYb
6G5guJKctJfZX7L2UrXudfvUuWUHFZdBKk5B8reVfxHG1CLCyXyk3m3OQKQOjd3cDu+JS0xR1QSH
SoYh6Ma1qwl9jBeSiLVYqNqeWJaxT0i7CUZrlS6zvXoJq7dSe0K64YiTMUZ/DUr9Sv2oWCiMGeM1
58GF5bFvK3HLZ3wk9ji8301ud5vX3fl2v9Xe3WutMZRoid1+qzMxH8rWeUesLq5RfhEw8R+NqonP
WL2pD9M6OHb86lUNOCtyFbq7tjHYp6eeu039hHQrK+n2kd8eVCcGuULHjJo2I77HAsEHZqh7MPBQ
HOXcv2t4aGedOvm5VG79PE9NtkkmKa6eqJxd6hjoz7oYwiWIgh0+JucEUMs5RSNqm2mkthgjtsYs
DbgEDGePmqC8BR0s3YYGMcasyqwBLJrTq3SH6DGrwhTaUF5tPTOfnw2Ityv+H6hEHT3bDIDOyZqY
cKReQ2jcYFmHushJpHHD66Rrf3f3jGb+EkTQNWTDKic7/wPgQVD4GCoTrX1lX4KFc3KHMv1zyAyr
hMwbtrwc4y+ZJW9mCAuEAiw6wSR9F7GxVdnIsIGGiL/E7OIaU1jhv3BdWbtptB9jmCknX5GXVwTp
IXbY6GwbKn/Oa8BfQ5zxBtnQ7mDxXgo92ad/DpVAIzDDX1oZpCZHMeGLZUUIXCyC0/1F3NlWY587
q67uCc9J0u50P9By6k6J/x5W/YjiDCyU1iQXlbm3y21E3veHyv9zqw9TdBi+934nK+XjCNZLLiSU
O2TJnrDrm/74Q2bMxOnWPBZWQhK9K+tNjm2LdrDCo/Pne75k3HM1NBaUAywSTCWzibsum85eMV6y
lIxI044ojnyW0SYPuz+H+90FbQHsYPkJgmU+Z9ziw/JK7ofCMbxNVJLjPXpxBHqfA4iJfFuUcMYs
E4hdSUBJ1ZuvYctVPo54CvdDsNDQ7rfuBLT7Lf4YcM+GWX6W6gGEgjWc7rfchYj2z937LXNhpqWC
WL4lG+V+uKOxsqZ4k66dInDH9Hg/FA3XsTt26p/HgozEqzSWBCbe+RcO3IEYl+AqDuCrcDl46ySJ
atGM7TCg2PvD44qduVrjwIJY6vojNgB2klZdnyFzEEmCDaTYMHWjNRpwbbfNgTY0I1B7Nw/Vu9vP
NGpc8ynSpUMtUVdnEE7xSk9cL+QygzW0Ru7QLoNS3qv7Ad8kfUIzAZW5vCVdkSFlzkO6lAvx7f5y
MhR8IEVvk2kcSmKod2OSfZudl569Xm6ayRr+mHf/mH8XvFVFz5BBSPRIew0R7Ozk23t+NrD28YTQ
BUV3OJCnM4fmKU0Lecyw2LFF4qJd+Jxqdmli7bnfDzsSQKMuP9pDWm5MumprF65C0YTY8NslI5cg
HHoFfNk72yG/GoQ1OPLu9e5AnxYO3P1ycL/1Px6Tgi9iqIGK2nwvOl2FAKHi4ZrOIMChAcXAM7Ly
wqyQkEaCXFZGHOChMOW49wtTM91lM2ZX7muGVHwHhCS4jTBcO7a538xgik0BNYbGtJ75NKLhuLBS
G2bS1w7GJi1gyeOOPAh/zi4OKh4U9GqXjHHzFRagmRixvhZei764J7I6e4m9cHwu1UzeFRqDyjH6
U4q+D+EtsyWXkfhKSEvtp0ROt6HBGia0UeJdE4CKkUE1W2UPjGnyPqYXa3sXy6v2RSbixwJrS0D1
XhDAV0hayumyXUESj+JleLLp8G7HoDE3fT4MT77nsY2yzOgQiwn6r1E+FhgMJyGcxyiAbmyHjG4Q
0BPta9Q/oODgd2+Wq3VKxLSX9dnFQie2siY45MLOcSHUcmY6E9gbmH7ha96nv1ozqq/3e/TiKQEr
LiqI+MnLCz2XYDx3PRm+9dW5htg6roX6wi6SjxFx//1xv+6ZItixdRRO1r63BYkvVeo9h0P12U7S
3oSZQ0+p0eJgTwhg7JlAQtNrP1zm/McaMwSmoVJ9VNbsbUZZMhRafooJeU34EjG8wG6RVcqJiFkr
No4mclsiAKf2wxfRiXI+/Nm4JMIJwIe4hrK9aeqYVs4uKYbxWT9kIlW3+8FRdYJ4YgyPaZOhlKgr
61sbLeKBgrC0LurYGFB4KALuHzvG7ew93httBO8oh5NDOWRXBind1qhi+1Eut6ZkLrZxMlaH1iXh
lFF9BhfZnZ7ivMUtg2IYAAIkZbRfmrdaNesxTydk/iYyN7S+J3/mCpR3U3s0Y8+Gc5tjeOpMvCV1
/Q7GjdlGomi2uRiDbQfRWRC4CzoUjpbJWvmzly9h1h+APprvY5CcoAbF61TI5tW3x/xYjuB5UXDR
TzYfgPB4PAmfZcQi+i501Yzsb9RXWDYETmWEOeZpxlIYavXUNkV3Hq0q+u1kGFGVQkq0tRSY0bap
31sGHPDM85s7p4i+RhKKw/KZyZT9msSOfsXvkPvwUZNJp0jdO3UreRXCn4qDdnR5uZ/piQiQ35Y7
f8LgMvE7fGosdeVzXubd1bHb6/2e5SPaM8yGyY2PocshLt2J5vh2MMbc/fDHfN/OVfETr8K0jvpU
PvT5+NmM9XRhLErv23N8GKie/eQth7kn2DOlj16YLmHo7PrWdsOXLExz/Yj2ad0hrcCo1w6bJBLT
kwOH59jHi7nJAetfIRYpJwbadkTtGfWl88OmWYksl8TJ2op/BuRFLihB5trdJ7orQZK18uAuyYow
N9oWogm+5NJKoFVZXxgQYXKGyr+rwQcx+pimv4JcbOGRz59h2KOIygHkysDpNrVZqZ3hTvpFF8Q8
dM2c/DWSMh7UvvhtpNj9dkY/yD3lWQCyRpNdQYMLAaTcFUFcnIbODJ86Qmpnb/ywQum8NZ6ZMEBk
IbBj037zoubvu/efMuFkSOpRKlYqal7EyMV5nNwfmHDmfRNJJCvL3aYdf/SttaTIDv9SnjmTdodF
rw/z24QY4BykmPHB54YnT+BrpmtJKEArmZUmE30T2rum+CssGN8j8Yhf3YhBAFOSCVJg4D/PlrmM
YSpQ0848vIKK9KT7L1P3P3HVw7cinQyH/FjcckmVlIQwvqETMseZspRhQ7tDm5i+ucn4aWZVuuL8
CL5tFTw1gd38HkTFaCYiWnsBbJZJRBopfjCv9rgsVzktUi9bPOoScJIvxGu0OPpSKoK94c/2RvoG
nKSxH25Jbn3mCehREPT66s4+5pS0fq+5shep+9YLMbwUnPOl4+obtgxShqcAzG+EwWX2SFpozazY
dKrTKO+Fd657/VI1+avVOHqbOvMXJhSylQObfY3SybMylLVpu944yLnuP/idH1kLMF43nBgto2Js
bjMucU1/awpJkZBAPz7mCma+q9aZcsQPhwl/UR7HxrRuTkMyqsRb1LhRR8M0Pji0kg60mZK1Jwb3
UPaluayvFbzmDAimTV/GiXJ1YyrMhrG3x7WbRXpblbb/0k6YS1RVilOeOcz0vMo/6ayTR7pHM9QY
75pmZvwZS5znc278jC2DGR0RBaQmT5AruCL/pcZf7jgwgx2c+uoYYL3LtrceVNq9j4ZNtGdVeJe0
U19ta7UvuazrU7T0N0XQet/B51jVcq+0Z70Olp2fQ11YzyWLJyBBlVP5ls4btNHvtLY2RlzplRDC
3s6RLY+WTXAKpvR0r2Yac0HV6GPvOWQNtCG7Mx3ke8YiLGKmnC5IZegrJJW/Z/pVXYGiEnnrGtcU
kfaWeXH9XLdOu8P4ifflzyeo8TA40n4VhRo3AX6Ab5WkO9TIxt4b4hwq5PKumM4LmFrnaGZ5fa4h
Fh8tuBxO743P8TwaD5bu9/d7niB1mzUFqxWGiUqQS7diuLXx/MT5RbbFr9Yjj77g04eQRuZmrvzv
AUksAciUYmsfo8OD1gwyAJO+qRHhBQle7mfYv5WgXS4CniaCSkXoq+kWZ3AEi5TIPKti/t+Httr7
RvebSQbe7QhhoeFQWgDDOBvVdMljK31LjMk/G8jnyINOw9uUdeGNs3JC/G1hgUez9Xv0chPQiDsf
GFOlLzleqFYFpxZqxglMyItyJN9CpeiQChvXVZldS4+tmBrLeD1HOt6BvJx3dtyACl0206ro9DnK
7eMwqPAltwwEMEny2BXIHkYRqgcuUX4VPOQD26p6eYXonwwA1RRYzbBNh7fCnLC89WnwoLRfsK/o
vfc2jvdFCMECQlp9ZGiMSajBgJSU/K72mvDEn3vLzOEjYVP1bo/SARVSbseoqT+XyeN3Ejflxk0H
sZ3URIVWMEDg1ZAEXhPEoekvnIxh0nuvLv+iw3vTeWITDi+DXUZ7bFOr1Nx3cOBXHhavlRbqVLqN
ehdEzieywMG5nCa9KvGvJs34lE3eT7MuxLKFH56Q2Bdnl9J+HcVWspGV2uNkXF559CadEXUROta/
oqWiNMaDwAwBu8RdV8GT4+Beafu+/xks+JeOmGz6RTnyICt5nEGZrwklwmQ5d29GlG4LVSUsdREd
pYVP73D9g4WRpRdPOS+uz5RFJMZ8s40k3wyIsA8yHKNdzuyDEb76LgaGQF1b/IseDVM1yy8uUL2j
ky2S5yaokw0Qp+rgBf2wLh0u2LPw8rNbVBN+bOkfDTOvDgqSLO89nvPVbAykt9ujc1gSiWq/yj88
aM5nTb++1BlrvtDhT5PFwoxl8VL7WLZ9ZW7cXoS3xIY7j621P09VIs+FJcXeqpin2h2zLNF/FlUj
Gd4W+Xn0rb0KNWtYIn940h94whGqb4N4jFpdk9TZ5nAniTJ2+vLRTj1gHWbG/MliK8TL5kk5b1LP
Gn2DfKrTzNry1Ek2jrh8FU1qPnMCtyN2QyajrsvGz20vd6l4Ucbt1khUthFzb3FdiaN9DIxnz/qB
LKqz27PT6PZcJ6zyVTsdJQL8PRVHRM6GnW9NIqDWGT85t8HYEjosHgyBJivSw9vY5lfQj86R2oT8
dRdoyJzGzpkyi9VNfca6SR/HzoNhnxnXPLazByDpmhXOja90voB55GZ8yXKM6IVWZ+zxR8ssjMdI
ztZq7DmVc7phH23GjLLs3rXcJXlCdi/sywejma2j9mK8gjxUZBZyWgg3dp1PD5ibX2Vi+q+gUizk
peFHn7TiKWk++nE/0jp5TqESgABo7H0/VoA33GwbVPRJfOug44oTpp43vdOWe2lQ6hTe3mZc8eUI
Jr5p5X15omue05qrvSoK8dNsrLVTSfmSTf7CzMFGI5OvtOvDXeOJ8qClHj80uqS0HMN1Ubj50TBc
9ZJ5fGEZfxyCUCpBDoOk9Vc4DWqX8oV3g6ZUq+MzSpiVnH7qbtnuOl+jtCRKDWD4wxyOpyTJLlNP
nVO1AfAGnBV4QTsU5FmJxM63z108zhg/eCcIAxg/MJ7g2kVPwYDJHz+oWRBSRu1z5zobu5bZE3sI
KAtlG25FJdqDRwNj6R3I6/2QjA5/t7T6TSj1unW1/3o/ZLR2J3Kth6QYP4YCMVSTEm6UOARaSxFi
wTHMUwRa5KoilmMXbxuCPJ0dch2bJ5gH9qYoVP1Fp+pRO9EPwzMO7MV7SisuBWnH9jXogvyh/LIn
LndpR2qQK4JqpxjnIEjJDWRbZJdOED/4ZKfsVc8MakJ2Aj0JLaxS5GnVRkHH3mWvnhSvRphVZ5Nu
bSqRbms2NFgfp1PSKbyudVufbQNbXSJNNOSD6xw1or1SW9Z1Umwzq9xvqE1I8kBk6/GdZN82DvlT
J1x9TfvwIgUeXburEJkVDJwNRC2+jzZb101xMml8h4oTLeudk5slVNcBMyqamOFzoPQ6zOWXcvzw
vSNk65RTjqARrQBkjF65e2eTX+JuycsbApMtcPfhEu8t0pFvEr7Fm0d8CnT64drYyzSwUMRbS9c/
NkH5w2pj64aO5VzqpDk6nSjf/JJQnLFJGcg0cptMY02zIk1+jtNJp/shsKPXZpiGVxtTud1mv5hj
6avhSQVe3SB9OArhe0QG7YWiqjD7pM3VHxi8mmpw0GZ1jCBM7a9L5SeHrCKvmotHftCaqN37QeBC
J9loPOMMKi5e1pIMwnM+j+NI+6zyGA8Ppvcaa32TpVt8hzYkH2KEE7+VL2Qa5Ou+y6pPkLcMcHzv
t8OYXZQhMBrHo4r3wn0DLv1UeJV1pU1lXgtGLVfkePo0tMZFlwQs0Jb69HuEtY2Ok3Mlow9NT/jA
BI92H9t3es6PCehH2TjFK2ju7skxgpVXlEzpqUMLYEHfnYHROTeYGXeWibiNqekRzDAto6Zw3s3A
SXbJZND+zzzQFgK5wAhk8mUoLFr1gfoFlffNr5HpAP2Y2b6qesdQ2wVLzSTZji7K6oOXwq+vcVZs
aVp5RHjRJJta6B8eV7oVTQ+qN1M6O5uuzm3sTcmeQH0IVbm3+0NxrIJtWfX1wasreoasmnkCBpVl
NVvreqCriczyMtneXy4trXXVGR9FM4+nqGuGx8SV46Pl1XIXYgFkctMhImKanHoBuv/RzN/Z8T1g
VWo2bdJhswtNf6URXh6Yvjt0PqS4wNO5+UggNKlH1wG71rOmn4Gj0Xjzl/A95bk7rGlErhuOfxVd
ckbgXD8LMoF2pVFtbAOmmR3mDEUmmpMlTdUDiXXhHm+jvTHy6s2ec06+uXhscKZsXTfkGhtYbyJJ
moOUGQWDVaFlmOoDUzHEiDAit1U0yysZLn8fkrANYezPBUl2Zf1dFIY43w8Gnu91gi+QlkuI5ViD
o7eq5gWxv/Xkd1V2MBPwv7XMRUF0Y0I0nplQtY+BS2AKs4NWP6XLoSlWjeGiQPIbsdFMVTcwxYl0
yj4tQjzg7lr9VkyzddJUK6escVJUnEaK5gbcPsmIJayFztqCmPPW7Vjbt6TFKY7bTx96g7bhNBjD
Xk3EVLV0UjHwlAGBm3GwA33z0gk/ONPSDs4hNvWNSudmawg873OmqktilPOLSl8hguUbaSXBnkiU
9hVpCBt5pcnO0+pXIZCZuFM8b+phhIScI9YQgQLir+JTWC8qmPJbRYW8Tv1CIJqn7jYknJiR+eb0
nb6S92hss8Y2joYln6fZ8B9GQDuvk+Z8TzCK/dlX90Dh1hmaoWpGA6fbr7Dp589RsAf1Iifd3e8i
ELmIakYjTotgZVZlfLJHy73VDjQC15oJPSJtzFHaeRyGX8NgdY+zklgZKtRAHS3YK3tJ+IZ+hZ1q
ytmdhs0GPvgB3mn0kbpjv8sG0zzaSffIicYk3zaJ5OqWNKs28vfW8lWNK/K38USchr5R26hfBthJ
5J7Ju+MwPtD1aU6a0Wq1ipHzHNDbnkRmmw9k0ehNO5TvhT3gFy8D51M086GYHfHUCIwDVXWsKkf8
cqVEV9yl4/PgNxeqg/AwJCZy2ypL3xgHhg/JIicPnPbktdTWgRu6zyXko7qlp5c58amgHdWm0cqP
UrSQTt3t4cox47fLX0kj2fIk6iFPB9AaMu6PFg2Vk090nePa4TO66XRtZbF7uN9F7NVvfKy5j3Ng
XYijRLPWwy7MAs4VxzCvqJmrLZ1SQSp4bl4rszev+WBzRU9ZEi1Hqpex+ywMO3m2faVeKkpkolI+
S2Gab4ngrZBG+fet+2NGTwzrXDh7XxvIJzFdQYQNr7RR+s95osUF0xBhk9Wuy7GFwSgrLhlwtXaY
UTtGiHL6ojH64gzt+JI0aqCNnmEAEAiWu6Fob56yk1Waz856Vr335gaINadK6B+8JAZjSVp9dzp4
a6V8SjjV97E301809WM3Yz9hzMK2XUeA+714DH4uLllSjlBoxzI/5iaaJ7NEvEM3Lnp1FdppOxYn
P87HB8fEbBYnanEOVPkRky3wRdOKTtkud9zhkuakeQa6i761l6KNr8WPPvX8XaXFr8Gn82t1OcoX
GwFWk5vGMy1kgDZzmX0iXPyQDCfP5cyfGNiNH4VGnlCFhnzi+oncPsPGlyM3okfJqICUsPjlfjDA
X6zkHPoncD7kTvjhvBlqP7ncD0nHgKOJne97BzdGZ2kZUm7qrvttc4k8NvJRc/U6ZMbYHVL6r8zT
iZyIBGNmxzC2FZM25NUWLkiMjKjZrWKPEqtZNVHBULcHY9Ig3GGDB9kv0L7em6lB/8k1vL1g9nXw
aPuus5YxXhOHbIGYTB6Cn3jQwidNg2ut8qDYMw5QWy5pzrryaCiDdPCW9nDjDvb/36AE2/Is+9/M
lZtv/f2/flPx6enhu/j9X/9xTZQiDjn5v+Km//zS36CEIPxPM/RC16dQETYYgr8pCcRQ+zicQxH4
PFhW7E/+6z9c8z+FZVnC/JuOYP0bH0EQnQB0jIGORQkUBu7/Ex/Bvpva/918G/q+bcFp8BbcguOZ
i0n030ygLe3VpmskS4BGOOSyW8Ywu8+WECZ2oHRRs9zb07zFbs69+0HEFm1Wk2TRKaOlb/3yFp3Q
/RBUk+KMXu6bLRGQpqbPxJA2ciF6JjoXhxQ4qjZhOoWybC/LoComwY+SC2FqiQoTnHXSh8OOfQlO
IhObV1Kkl2iUeK1oh4nOukVFA7KT0cxliXMs26Fel8xbydbB0BB080s/Wdm+nudzB3x7JTIRHply
e6sGGPPGqjYNrqcFFUmcaEjTCtFCdsuyrRj8U9OG84c5nspmGtDK5Uj4+OUy+qlqIejzRJeZlqxD
oiBleEiIcwMxKcmctR2wCwxoeq6cbqRfAc51FUV1v0XwS3tJhs4BxCHxpquhYeARNMOOpg38JBO/
vYKamYcZYcHMaKldb6OMv60kq1a4TkrwpOZvx34NFTahFBzjVhlATpSI2xUTYGM1B4uKyWU3kqfF
gT72W23SwdKR1yK9n3Z4v2unzvZsMP9Fts8zdYR91JncJD0bee34jyTzPUKOOmqLYsgUNXFM2Gzo
h50tG6JrMG+XYNebzGEYIq+gdCym6tyUSb0RS+TnEAm1jm0ZbdPGfySWiaQlrQuGyOrWkhyJaKcm
MjzjGfsz70cWZa8oU1HYWENP+4DtRvWcWt38rezd2Ay/x5DmRhGZ1cqC7DdMbb5RtHy2eZW/eAMp
lQx20VwpF4ZTFy8LsEkjtgKO5iPYCFi1d4VucXYZw3iMDRB/4xOoqfiQ11QaWB9fGZQQ9KGNI/6t
a9HWpDGn/hlPgHWWnvO7n4sBzq+2NoPFx8v2+jHpl10RLpDJ2o9AZVdtnvcHHzkvWbB+v5JZnx4i
1y83smbDOstyOg4AcbZZaz3Ns+Wvq9SOX2kjsIEqFeMy3IAsQewEtTZups2bmWXy6Jn9J22gaeOg
PV7nwUi2tSi3A6vCoPpN4DosNZTu+57lhzArqpH8aYrR2YPRmW7zQEUcG94bnkmeve2dSBbGIuWY
yMJGjasXfKrjtM9Yt9DL23QcNedZ0A684543PdfEKneB+ysnrOsrVkfVeOfOJaR9CkBpMginRrRX
fvAq55L6u7M2eEpxYSfRvFPVs6ynZFeB7gsdHCGN0U1HW7gr25n2aZyQWo6MaF/4m5AuASAVilxt
IggKYzjSxmTvrLg790k04VlFL08Nxg6JDS/+iz2m1r7dg2x7dEaxYyq8Ey6mm6JniqJLRAt4nMy9
LtJDzdQWMPS0o3nHflVkSKNauavxivUdDkj2I0cvj7OrbSU3e6yrrbtOEmd4KKY3rQzqkBoCgBEQ
lWjIFzze4TUNMEGaAfve4KgGonotw79UBUyqgi9yUYT9ubZpEofGBsR1vReKz/iCkhNMIbdXAawc
8G1vyaAWimEb72ShniLIdoTb0vSJB6KiK03d05dMsnELRkXGd8N7xAU/38iM/WH0MfU1kzTlsvee
scId2yjYVfwNnBc/0QmjLRLkuOfB1oZispWlQMgSmt/SGlZGs44KxFBuxPBN6eJfaCpOXVj/irIp
erDpC6+GHksirCzEwqMv1vU0xxvbZOseMRlbNy2x3gqzUVfSc3ONdKProIXPOFyJJMYqlfo7F+P1
PIubk0QQJERdb7NO/XQLgxjOMPydNO4PbKbt0S6pnxLAlWy9QeiOc7OJbbPeU28SW+Gmm5JL22ZK
xDEG17ibpul7cieHums+RL2vDpgIemxf8dWRznnopcNKNF4qWrTrphyA2WTFyW571JVEfrc2EfXR
IfXNag+hF+LhJHd076aHZoUY+h2vDgQGBQIgmINfA/OqClKmsqLuEg/NY+ODBU+r/FfTJ3+ldEfO
UR+jZTHKfhdPH77O8L5MZMyhoeQG5a3rzd9t0nK+tIvJ0hLhvjYgxdNq9WDf5sOB2ca/prGqtlbm
XhmtTDvKzw2syWbdM2HbUpU3R5aWJ9N9abDr/PKHd5HkP7SfZS+Yv1DoeKya7iAlFenwW4dF/1Sm
/XPkiYDG9Qhc0wnParaNNaIOpNe0/rNrWkYnsxo3+Lv4jAsULJF1soSknUHrJo9kuPEtxwTDwLvE
POuvwvuARy5fzLg8VEpxVSkeptB29uZMAC0Ov3dHPZF+k5M0Gy2D467ejpLJTvjTonNqhZO/lsHQ
I/BxXsyqyEgXi7kwN9lB1wj+feL63FEqTr/GIjG7+SJZHPl5jq4zDIdoZ/Y1VsqocraxGN9EPP9I
3Lpe06DYWIPXok7rvioGutvK1J9aBMF6FvDcNCKgtc7T/+buvJbjRrI0/Cr7ApiFNxEbc1EoT09J
FKkbBFtSw3sk3NPvl1kalVrbE7F7uzdgJoBCgQWTJ8/5zb43UIu15oqH38UsGXnX0EggDy6k9dB3
TF8tzwQT5mrfIGzkO3L5/a6jVLy1fQ9tbxRj7slDZZspjtI7FMJ3zoTnXMnsuDaQGowB/kLIhFdc
uf12yTxKB40JCqQHVChRHXgNVZu8cVwokcAPUTNDQViPDoy1DxhCn8mdDpsCu8UzxJOTJqwJ7E7Q
3DYStpw6/RFSfxVSlXMB8uovQh9frRQdkaWH9mgp7mxCMjy3viaU8N3Oudf6xqbEnaNQhM6r6fI+
h5N8goH/7Prj48RtBNz7Ru+A0dhpr31FPoqZk/Yx0LOH2Brju7Uf7rF9LyihnIM0XajNIk3fL+tr
3vDw2iY8uTgGgNNUPVBLHUgsIvSoTMi0moNFQKcjSTpIWU3LgOem+/FDTQa6h84RId8KiG/G8b4m
kzrgEaBrVb8fme51c/8lWimWd4uXnim5fk+R42yjtTpmGhIujhfvW6s2wqX39RPeJuvOKVE/IFVb
h55tGI+GNBeFN/5pNspmv3o5pB5shpEhrXAnDXxk4SRuLQe/vy2JFcLkVTOsV85yAaW1SklZLX7p
HXzqvQDte886CCCQboewf+Ohj5CXTnbm8So2CDOBUKvXE560UegwWuPpXfIG861bG70PBP5TRsEm
1pBPz4lIyRoicmieHfLkGKbhEUEus1yNmDjUdQ/VsBO94Rx71LyPzC7usyA1b/SZKvTk2N86H3MI
tx+2UEv9O+F85P6krDjpGC5jSrm16/KsjaUflpMwTgzeZD+sYdua8bDzAziyGQL5COXcBNYK5F6Q
U+s083ucWz2Cue4Xe7DbLdrd6BTmE1PSeRujGYA4vb2AqaFwYOOhMGuxs7PAg1KpXREeIBkQy1dn
AZ9d0/sHq7G/zCb3CmXbG7QTMmxmnC+VD6138ahODIihb2WW/6C67VhhDw5IhUFeZwQJgsdMEJwu
jkOxCpU1kcHGyYr6gw4ubF966Xo76fL9XQTIQNgNbgNAYHgL1s+tBSvfhOuTj2P7UgI1md0GHaaW
6TbhSHaDi/ddNhCwO5B6wqXdtu2TpmOlXVResnfy1YJjDFnXbbMbt/IeDeYYYYQLzs7ikpcoO23Q
q4y4CeuXsS3duzVKH6xy/dxQnGIQ1uwbY9oC02v9vj76E+bbnutooZchNR0JouE6ym5XM/9jzsCU
FPhcbtyZJHIRmDe2gREEgchDkIw9dRioj2iRhZZACzcV7Z2LV91D397GM4hIcCcHslXMPzwIsORk
Pq/FTFRN6RRnEYICtA7q2Yokfn+gXFXdgA9wb6d8nYGAdwfb4+AO5QnffJ5N8dbDnjYT722BAk1J
DHSyqIGW1mYcIuIx4cYZkBPNLDBAyXZFrokzveu0Nb8n70KECkXaiVdus77frfGXpFmWczcgzssM
honDa4c766FHbh2gArSlvP+adqX9VBjlTSfrT8RLJ2uYMQ1vALvYDuDlc9J7lF7j8St1Xv/OYGCn
1o699mJHH3A6+lYEGLPPmHZvU+15jLvhJXHc8pAm33oNxzlBbv12XTME9NHuXM6rTVU+F2+Bg6Al
Uxl9DSgiYTJajxQpiV2rTdeRPWzX15Gr9r5kKOHMefVnvNOz8Y5rDjBVNzDua9eHZoCOAfSzRY3M
NPcFGkNAg/dULLmVnJOnTzX1ZUAwnZseG1+AdVojF6Ch/9V0wVdPmmlvIpc3Yzv2n+CaZRQYSB7z
kCYUErfmwn20Bs9eIm6rWCPP1sKYbT3/hL7McrD9HhwfigMBYoPvZeagYgF0ItOqbyYybO5o8Gg3
bUuEW4VcHJ5k5sC7eMrv52W+jeP0oQM+83FwSbYLh/+/MbTuDAALuQ0zOhWa5ew6CWYmDgcZy9ON
b3iTAjIyqMHhBoMZy0MDFEtgnCqn+zFQ0fE2ykEG9CXDKpT7h3la36ymfJx1U9yO9mjuU3Mgnu3t
sKgrGVjhuBBBjHYYk3GtBVST9MuTOVqAESiOlF5n710m97NtuvvOwQy98tBXHBt3n9rOfBBljL29
a34erDRHAGOaTlphTpvA+Nr7wIscr/wzA+FMDhdm7jg+mEy2iTJloiwz+9MYjR+D3EBwxVbaPIzx
s+VtY+KC2wrM8bYo2yK0rIjQso7vmqb/3rggd+tk2DmF9yEV/NiSRLLDbFdHBp4MQFA17V2bJeE8
AeD14nQX8B7Yz7Zr7Q19NO5IynaDjsFFG6B+XWngWD17F9g6IiTpZyRqkA7QIIxpuvkhGVxix9ED
CuRN5BQ9Yh0qsqmn9ZuYc5MS9N/71ABvFNsnVP4Am93okZ0SzDGFofyGQ3OyLUZeJk0gnIMw82cb
qQvTRllqSvtyRw5iCN0IRJGBiD/AAwghi9A3mBwzOa+NNtQob4fNgKK8U30y6/T7anK40sL0AHWA
sJiLP4h8301YsWQchltYYjbUD542vUSM0O4a2OMxhyf+dgH/bQDkAqoTPA4e/wKkVkwzWv0zIJwx
aWKC+6UJnbZ70PyP6QRGLsMcMcSi6LFyTfPc6pp55j0F+Fb1V1FbZ9VSiwZRCFGJs+/242bBQx3X
522gJTi5yEXrtMa5lgvV5eVthLpJTreSTJwLHaeYbIYj2Aau62YHAHoOUVvwCAYnOqlv6+UpqEUD
3u8MU+96EvoA+8wp8NGcvQjis1yo1t91+6nb1JXWnzx5bnrp6GdQZTVKEyfVUatnE4u1fOy+651R
gbnRmXrLSpc6Y9WyxhQSlqntxRxZ5WUrFKiQ2z4+FfJHK2NhXn4kKwOEjiZcHtoi88/uIEZiEVS0
ziJ5HAbUX7wBHTqskoaj5Ckom+2at8/FcDuQtCG1ruMyqT2QVbfNndlF6RaAo0n1BEoNOZPhbPWx
2Ix6PW01McYIwGQTTsPyc/PcMwHlMtnSh72DjlFX7XhepbGqWszKaPW6cmRE4S4x6g1z3UfFAFH0
GNVSDJrruopo/VhhTuf+ZMcoYkyhjR3Yr/Tj7Mp0m2c8x5IhQ/YPi2b8kDeNGFMS75ALrwujgKFI
kA3hMBimra/HwOxQoT8Z0CKDQcubo7KNx3YD5hQxOjc0VkZ2p7VcoapCZ60Sl66WQ94KBBaetswQ
KqZdzpN4Mtw3EcfTWTcwcG+T9Ha26uk8yoVaD9ImBvuTjlIOfHVQvq5kBLyI8az4R4qZhBnssMvX
8s3I7hQFKQcJ2B8Vw0rzfNTGpok8fwy96rpQ/KrcXWYkmaontZ7vz84BDEV9nfRQEasU0YqKVUIW
D3cziq0NSjPeGakhxLlQWgpL6TJ9XVSS29XbA7wWtfIRHe7+bLQgCBRJq5VnIShzEUNL5lanLSKs
CpBDKJF9rB3uu8xGHkZDTh5sYTh4U0qilGlSVeko0sdY4yXDSzAhB5YGOe90w/4yzu0ATmciL7K6
X82W7KyXWacJKFU09icMo0AwRctM1XaoENjIV8hyLbgSJ3pD7ewJEudh1EdnLzLjQ2sFn3FInXYR
1q1phn0D0KwU2BBT6Rac/4ADLTXdb5n2wQ5M1O/LJAjxZnxZnPjWyhBVQ8Wi3gTJFOzL5VuZAq73
eY7LkSxdZhb3BXX5fRZv9ONUjdBUmTQcMzsyt9DlNBMeT20VL8iIVBuAPLBCy/0gAsH8ApYdAlEf
6sa3tnE5/ElIJ07CISrV8pc0t6EcZrwv9cNYLNjKONyCrkyXUxkAmx2Ne0zbxUNWc1gfpyOylPWd
NWsV1KQp32edVJcFP6kPLrVT69tgTciCBswnXGwMM1N7s3XuC5hSQJEB+FrRHG3HCRS9G7jvWvHS
l966dTpX2wQFEy7TR63OzbV9PXmnPsics5912M0UnXvnVd0pz8aXoBrvxq5G9a9membzn4GubcVj
L5Kw1wDXl2iDCYJl9MQ+11aFp2a9HvxBzjKrkXJy5GxsaAUremb12xiUw8bCHas4l1WH1H0BzxDJ
JqAm5skzjDcBoRHsh+kBsp7NUzy9wCDrPpLJ2rjmdMiDVYAnQtGmjYqnOcamqq+yveMxvrWBMe88
Q7yOjk+415KAGtx3CjYFBUzxVnlIihte8seweikK9FqA0BYXQ4sFXIap+oMfHA95uNmFlCAy8Umw
6kM8mt/GcvyQQmbV8L+I4+hxjbxlOwvynoHhHAYYRAVpCfC2c3ro4Pjmpe3zBheMwbAUcSxyH5C6
jPTZ3Tojnm0WzJ5DAEA17OIOybo5hn3iOhsczzfUFmR2bUQ0Q1uPBkgWyMbM7CAOAs4obvGsabdW
H3xihjAjdsYUcyBGSPsv5Aq+THNmb2MHz+yJDCOlEIYSgNuPC+Uyshy9frSAG5lL8mnsKhNWeEei
ivxq2FcJmM/H7nk1+cex0rojBH9bLdQ13GZBUkCMJELbrStROpaVZzvHpBDd3fFocXc5aOsspYAZ
5LzZZVqiWfNclzARZ2t+0Y3S3sfj8CXSBDAT6LfM7bnN+iwhc5ER+EART5LqLebCMA93tgAL7H02
6KRtmDH2PuSaCn4GJtfItLayCFVGH9eFM41gFewNL8s2hpPc8XBtZCmjAH2zs7G+DscSeVmrQPg5
pbzqIbn9bD82JWAQ3E6Rf+PnlnSDs97677Ff67fI3VRMz52HxgQp6GTRCFWmPS2uFt+02ResT5EU
bxwYkssGORYANElhPOHE94o60xcS29UmikGfTOCmfSO+4d0KRmk4EMThTTcgezoztUtcIPlJM28E
Yy+imPg1ATf8mFBYYWryTdP4GyWQOMdZczaMXttet1x8V7Svjo12mDfqf3ZTH07okr3UGCbuExNR
MGKjj+6EOYabj2QKohzhPxvSTRnB2wG7Qr6P1zDxdAQEYOo3blI2D7OGccBybhL30wTk9lE/9rD6
au68qGkd0Bp9jE2K+47W1acKTbbcGwZQYFa5j/322Dp2hYEVUlrpAllq5cVuwlHZVTFCaTHDaTrx
BhfJCD0AqpLl3PPCQmQAoCdFB8F3k5pkcom22IszUrp3u/bFXDNY0da4b8G1kZ9N15dp9BH4i0wy
a6tz6kw8nxaLFK25bywwY4WR3tpp8JI3aYcvIRYlBrop5ENKRMzTuxHXMiZdJWqEzc5Llj9iDXJP
FkHGKEb3I4HnZ1i/GmksWJgB438N0HgchnGD+sBdmmJnpwefRQTsyRlw6mSXlyRqyCZ7ZzSamYw0
gXHwFu8DAmu7dcGXEa7zJqMew4TPQXw+rt/rYvzcUjlApyzfTN74jjiKybzWeO6RPCY7AqenjQDo
1vGECL546MviO8lAe3RDkEO44ypdi4g8bl9H6Qm7EmjmPxep1lZnOFE40sfFC3lNyMTYrZzVom0J
TgUvXb9MSIstVXxMXft+WvqNHnTPgFWnQwz6CnXlYuzEAbDscFaLSIc2rVogHSM9BFEf7fvI2CIH
4regrhuT0orQAI5HdnzwKUz4xnoSqQ78kpwkZTo72lL+RJmZkl9soyPh2f18RFfhriwYeIKgeUjQ
hjwgNecbYQWm5dwU9inX9YUIH/3yOZjgapO4BWBM/Mog2ROhEMS6sLzNrK9Paj1G6OYBeBeTephP
pO93q6A8mebPUzS4e90qg7PlBgTWmN9JoYUGkiRR0MqslFIW9DkCIbfHELIYHGRDNVAjpq43u0Uv
yhtr9Yub1RBQC2Lo5Mw8w3hJ0b+YgNVv2rh2wsClNuOafYaBIwApVy5USy2mrGBKpZoVrMJzvR8T
rI+qVGLqcwsAXGZ8b6TKyOLzbBc2ARy8Azy74v5bLDUhBkDeZ6yFOsgidJnqNRtkJY/dMpH/kJfM
i9IfV8sb1+lgZ91ti5SalJ7XwrXLcqBg3kLCHuXZgMlfmMqvwmaB3DmaoSs/RxZPT3qJiJ9lu+Ux
i5xduRAGXhdWRagIvohUrmqqLYuLmrDJfCHPE7x3IetTKEnvQbO95fKeXPS5BfyWdnfIPnv7X9ZB
7kDCd0UBfGHm564A42dzpKDK3W3Ij6qWVEo6ieplylwLT/MZp9Yx5knIN5rEMwCMbC4LQ04R1tWG
7ZdESMpbJbkZOYsAyFefVUstoFGhqT3Vzbaf+hSRIO2QVeSp06zDI5h83lnrD1XUIwgIgBLW7Qy+
qml9ss1SVsAeonhjeh33mAz11cJLRbCH2XxfymkdqjDf64UsKcP6yaM0LyRorSeEq1LuHZxuEfSP
e49py0zaQGI6KNilxWaW/HLReF5oSBd7s6qY8/xcBL5eHA1MTqEEgc7kdy13a6r9aY/cOBoCkJcF
Ogw/WlYbOKHlcY86A5hJWOL3EGH+hRYR7a7I0SPYAn9EdHMC9nIcXDsc5RwRwD5Pm2Mxn4nJ46oL
ESMLecZqDDQHmuvu1qd8TeZjmCjiE5I3ANWoVlfOTWuh+koJiARlOWuHVYoBxdlKPjWAc+cNVN7i
psZ9EtCrkMpBZRM9RwEkaPU9Uyl1XyZHSfn0kY27B8wef6Wc4wli9agm8WsPnOwIaBYP3UlOYxoN
O9wxr1/7kSfMUlCX1CFuRTUvzHyrOssB/tzKraqLteNwwJn2NMhJHnhDyO2WjhTVavOitORcMEja
lJFDMAPpVypDCYUnfyQpbIk/XHN5ztas35tyFuo5Pvh25dyu+jhzkPPs0DazxlrceEWbwqbqNgqC
M6N+U1yatbw/u97qjlQPturUk/Z1cYvupM60LkgOh5Y53Hk9lxC+dEYZRd3PxZbibLDHcAOx4sU6
Je5RHX1BrP7H0VVfB5avvptSVYuMEQsTE/OCrOu/+uNo4blkr0+ayL8ksXVwwdgeehCPvGTl3cUd
goFrsmrHaJYvF7musyESeFQhkCDjF7A9URUUmfgdMq1/XW3D32bzvNHlxgQvZURKvEK4QIH7sJ5y
6/JsqlMcFxQI8NyiTien5V3p/xEt9adCpkf6dokPrkylyF60pN8giYzIGkf1OaJ8GAJu7UPDG3lU
5Gmp50V11WKVGyaRwCQJyLmrM58XrUURzJR6fvexXYAu4epmnlR4cZYkbKx9njIJHCdxGssyP4P3
iwmEqYc3yysjmLbJ3LI4NHn3pOFM3DYfLOFbxyAX90ZlMH2Io03FnGY7k2vBNam7G1P9kQiCZCRv
LrMYkJcakf4GrrpsLJf0dYuEKTfyGYE+stfN+LUhrwnCsXz2G/M1G9w3t/Dv28ZAM0/L7QOcV5tf
27ktsnU9NFnGcK4PZ/DwN73XvDkCkiLsZyjrdo8KBqicJZGCK+WXOMBIXIxmuSvQQ60SXMJTMouj
5eeHNrU/ieUGmsBdDV+xNh1Y4qa4z6biSw2xlOLGHSjTauPl9VfS8f3zSK4SohQ162R5LiL9OBCP
+XGLwM1SnbwW6WM8haJtV7go+YtHP4usjfdkeNEs6UrwC9z0YS6IjNMGOxB/sXeWycSYIJVAZZhO
TYe4oYSpQc0Y4fxFqDqDUWUOYSKr2AN/oFpQ3Syt48KlrU4LahZ/1Pqj40X21yTqFkoTssRTE6Mi
AbH1J/0ltrUHLCU7LFTz/OROw58Gjo5Gm4xPc9sjRFVrwV49jCSdQX5mGcW3Tj9Mrn9Qb5GgM7MV
/XBeKBCPzFO7nIAh8F5bBuPBKFZtHyRVcJ5LTz8pAON//sW9oP/nf9H/WjcLTG78zv7a/efhey3x
jf1/yU/93Ouff+3yoR8HlbDIv3R2CiL5JL53y/P3XhSDOj7mCXLP/+3GH0DLj0sD0PKdVEm1JQHf
pV+HX9GWnmvhy/Kfv37BXxCaIQqg3fu3+n9+5l9OVrr5D9220LhweA4s08fK4QdG09ABbwKj9hCu
BHRCZfaK1DRwsoJ0ySf1QMfG5C9ITUwfzMB3eTosj4P8X5CanMZvVhI+ZS4vQOuZyaLD/f8bUBNA
X6NH2qrdIISDpKQM/KaeF6vzs3VZ18hXbnYJG1Vb7fU/ts0RNQ+IiO3ml+3yeKqrFrWBGpTpx9M+
noJHiOcwrnooW8noDZDHiJvyPpGDdN/PIfr/PORyJe5BPxYkbdl82amrEMDkWWWb2qv4666/HO66
z/VIqjWjLLXpxPSGNRM1w59f89u3TmoOc92sWr/tczmzXvPwxg3IMl73qYz+MwU/FHKKAZe7bqR0
W3Vn3GG6s267SKmgczCg0ibXqoVHTf7Xfk4C87JlBZRowPw6qU+rnQtqc2fjo2pfd7we7LrnZXf5
tb98wd9t/m1dXNX+vs/du4RKhHD15nQ9kmpZgXeH/Je7T2TsMls5UbNqqkUmV167JoRrVHrkZEKt
FKAcNmvQe5dLeb2Kv11U1a3U9fdjc92SLwRO5DYg3TqboRs15/ac2X6yqWciVwSnuGvVTVqXTRJ2
RqNfdlTr1Ecun1O3tIla194YjHt1ny5qndpcQgtqrQTatfySgvco0AtSmb98VjXNyX50hTftVe/y
cMgzUt3LQWXXSjazod2rfDqOnC7RImz0s1qkkzGeRPGukt0Er+aPZHcuc+FKrkzlvm0pDAWVn7Bf
prqhTCfdUTUHpGfquEUpISmrLf7Y8JFl+KgWokd+jhR8h5+qSI+ej5+G3Jj+3EMHk23KwUIVMCIZ
qqE0RNR27VsdoKnCrd7Mn0UNctQ/yhuqqKHKG2or8fbndWl8rDLYw49hGQSVfZxVdAx6GrlLn2Iv
8ojeETR5eVayWbEKsn9pWinm0iiywaVqt7kaqpRCXamaSrYOZ8/x5JSPOF478H31O/WPVSsVjMsP
4DuCuLwoS4rzQYSNhemZ5YPmAd3JMhDk9oKN0vX0PSPztmZLMcGV924jI91BRt+qqxa23KBaWBLc
+TLCdeR0bvAaGXmqqZwufyO4xpDqlh4hI34F1BXbs2qpb9OFthxn2wszg/wBQIv5nCHMjhbDQgVg
8lQITzQfpzKad5Aw2jY5VhFFbnpnf229sEkbbbNk/bCST+WUANISQjO1Ab+FuxBgM05KXRNb60IR
9SaQGFapK3S9VtEejHd1LqKV3AC1gZemr2KM52RXFaKWrNbCLqpBa1IuLNMI32B590nZvGBu4/1k
ryg3MTVStZ1rlceGAmjahTTU0LuzRuLmog9HBhcQlFKEA7ELPsUS30jAd8WGuQrPSa6Rd+hkU/Wr
Nftg+Hmzd2SkrI0WEbtqRnLOqFqQ31JupvhWiZsZcvKJ8OfMDyMDbrCoaNehmbnBe5TPBvGrEitc
pGKhal27/ho0O3tN/lSrhIjf/HF2d0ktuCWAoiPVWZQYgcbrnZBTTrUqiQfzkLr1ERmbz41d8L7/
+c/6UAr5Z3/2ZwlNMGet2V7/w8u/aSU9d12/tOdmMEyKtrdYqLbn63+puur/BatEpmYcMVTqogMy
N0uo22Maqv9c/bueEo5z1FKtqFtQjt5kHjM5cxczBX5hZvnul/tV3R113gdYNy1SslQO/pcnWN7A
gfTcSSzjcF1l2+U9HCBnb8oSZUYM/MsiXos09Bxqx+qq1JKl0Orj41XAEUl+sn9ygp6BWCTXJPso
o0jG4Zjt8MdhxBcyT6gWuo/ypda2I9nxXiJTLKD75tBsPXnPqwJtSYgfZiUKFIB/5rNaF1XLF68e
MvjgyPWpBc6J62aoKaFOSYlT1eoM0J0YHWc8ZM6q5fkoLGJ/3s2nzvuANQzuAZXvhqp83ZTlzO0g
69eqiD3OEPkDmdqIdYPxmwkvN7yUPLz07XaIoJUgwJTEBojOjmdLXf5OXki1WBeflRBFmCnIDAjF
BSavppwIWvJ+HjS9LDZoJQVDnTLi/UXT79odOtcAu4rvjW+kl+q9Jwv8cWx8Jl+Ns5kM/ylx/Fh4
wGzP13WqW68V5TnVVDuqzdeuWmdlcXIwF/dG9WxGaJi28tCXplr7y3EuTd+YpB7fAnRj1PYARm9N
KX6L8zfJwX52Tnr/VJvuuBXCs7c2VIktJjYxDDJ0/aaqzLdmw31WyFByUCGTUfHWsOXKXjXVdl4q
0HrWjFl8R/ZK5momOch0scZZqqZaqRaN3KxaGsJWDBrydrt+RnXHJ0uQfr1+Uq1V3cWViaHcJM/T
9G5DaCL7Krd9PVIS4WJjpg7WewQoeH7I76hVPKOaKimuWtcceV5OskYq49J/v1mlzy97qp2QI+WJ
uR5TffzavWz+7XDZ9TNOkNWHQZD5UOHwb2d52fFyDK9FfjmOfBOHJzIl9SzzlyBQSLDIfmTa4zaO
hv6yTm0QcqtqqcXqMxSpnVXr+lnVFStY5sKBjMRe4GYZWFVTx5UH4IE8lGbL4VY1L2uvx7l+FSMi
uIOiQI3o5/ddv161rjv/csTrsX47xd8+ct1vTnlT+Onx7zI5vyV2VBcR/iAkXedQ4/1XFuia7VUt
28EnJXKWb6qnqwzZb1nh37pqx3+7Djwm3CmRw6ORYY2l4gXVvH7u8i1/u10Abghbt7V/nLF8K13P
XbVwNeElpZqXLSoNrPJuwHx/bFEJr+s+jhE7p7EF2jxZxynFHEh9SC4uaTB0ztcQmXzAE7n7oQEk
vhkL6rsopxLkleN4hzyQd8l8qMScp0I+lQm5Li4ruwrOHCB8k4FJxoXX7Sr3ejmkOojqq82XlZfc
7IIko1Gtm8n3cHLHgwSLIh3S7IRmwVAs9UbXnGHXdikeeF0WI3XcIX/ZyuS4jfDuZpTvbRwl1+mD
Mfdbj+zhcbQxhRJGB05OpSRljCZULLmqSDvBvyb0uy6FKqbXu0gE9jlYdWwrZCtpS3QMZctOR48y
vX9M5OjTy/gJlBHvxwzucxig3BguBco8oQYPj/d/qUI88uvtOalkqSeV43csF2ol6upaOJq9vYEe
/mwm2A0VyL7iJ5T4ZzTWlsOI5NV5lguBXPwpharSSTROJmctqlUClskyYgbAFfoZxQb9PEkUW99R
P6IE9YctdEGhkHnQdaHWuRPgdMugpjz5fYoGDvJfdW+Ra+zXJCw0/ASMNntdO9/flWo49uVwrBY9
aWkKwZ9RPuLfUr+EI+Mq9cOollqoDQVKyuEwgkxNr07EZpEc+9XfR+rdOMgXYaZKCCrVf2mqtTo1
IyAOwX6RaDP8wwOC5pT/N6bI+/vOqjqkPqa2qBYFuMbiYsDlHX5ZqErG362D1oIgUDA7W1jXIwKW
SD27GTXtAMvrUK27blCtWf5UYHuDS+pcXd9rEl21RnkPqGt+7ZIRJR659i+tVTwl1I72+WW28DMX
rz6sDpNST6IgY+xVAUUVSogNK1SrGYFVV1ND5KWi0svRt1Wy7tddk5QscaQvQfjLToWVHtIUXb+R
qWoA+Kg/zrKShcYLPzzcZ4IjA4RCDrZkywQjwRHTq5FUacALywUiKqE3CP/o6TP+OLEUrlYLQTGZ
IML2txSxm8sLvFVVhOs7DNUaMr9owyAB6y/nwmq3k4TUqYILEui4KvzsClWKufZVS+2j9lbdJqIq
9v86x2q5pqSH//sk6+fv/fAfL5hHplX6/mum9ccnf6RaPe8fHnlUwydj6uKLK/OpP1KtvvkP17Fs
1JUD28W68tdUK6R4Szd0jyyoa5FVhZEP6V7y5S3vHwiJywyti08aZPr/U6rVdIzfnOBt33I9w7cd
jL0NO7AMTvBXUny82FNRES6fJs3J9r5Zfy9RKQnNKX3oPdTfJgA/VDVqhmUh3rlDy9Oi3eYopdyP
+yWx3dMkxgwo6CEVUIqqKo+2oGo0Yh84qK73nmbRg5ix166Z72z6OA7CvG0g2WcJb884ukvdG8iX
7nbRzxBnA2BcVNdRn8t30bR+nt5dSBJgD1pvK9ajL5pp66HxMukj4R0mgHvYRaBLLEQV2xNKdPUJ
uiZqRYs2UO2d3r0YNzrbn3DQrqDDRTPecwXUmnXBwg0rFnSxHspx1SScJywMf5OgOTUVpnEK8MOh
aF1hKGe06C+O7s4wP4ikTKlCi3HPpPYOm8L1cXZrjbq+i8pGD6qtH7IORBMy7c3QBLsZV7nQIfMF
mQFJ2jrW9F2R5gKC5PwhFw4JmpTSFZVe6izYP4r3bilsnP+G5SELdDSKTA8BDahPPMk7d2nuuomM
mQc2fuviTk3eFUJMXAztFogQqpwiBfAuAKwkTcacJAa5sswfrdF/Lv2eQkxRn2ZnKLem09+RptoY
x7IxPzbDON3qifYRyPRuGXpMFKYnx+7CcXL3rWvAC4NmiYBTnX5e0UNJ8b0FoX4zNcEDEjt3owg+
6V7zblfRBgyz2OSomOLW3qGF5J/kVquQRqqJt0G4+8uUQQpwKuZPA3TijW7Y90PaTRs8oHroi/WN
Nc8GiURmJSDGj/ngnqeYyetijWeG5uLG18c7c9RfcS3Ob4Gv+eCZoT8mFpMqJvIQbrUIhEsjMaXY
AmG912ypeohtBM3+kEka05gQofXAI2pu8M3glH2otx4McBS7X1F76QbYRJ7XccPFSCn40AQbY51Q
GINjvpjxATxTGvrz16GMP6Jv3uwNYoXtFMO17sjbR7r13BjmbR45T2YRPNQ5TkDt9MWOC9SXjOy1
bZLuoZO8xnSdjlgx+4xpaAmns78TJTgprQ/2GAkBUNXy5LZ3Rlxo02Q/VcYhRziTX5K55disG3sK
DtYilm2LXPwuttB4EkgUlEKAwkQZFepBthMJ9o0Oui3WjF4F6SIQ7NFt1GlPo+m0W6ZND4k13UV9
dzD6cdrWNjyzuqx3BZr/OyNNPuQ9aOBlDQhKejzNGkZTmzSjl6IvPqD7iIwlklxp9+yXpnaokfLb
6M36LRuob1a1Ce20vY+iZR9UmMcado+hYtEVIXMMsVnwcEH+ZUheJ+cxKtzhSLlC244rNn9D5B2h
3/DYvGbZMwrvDHWw2UbPhLFmOPdel7V76n5ht3yujPn7ohFtJiP6+O58Ino14d62Uutl2aMtgwPc
PD4u6AhsIX9VId6iA9UWXFcnccRaoT24UfyEfsk+0KOnfnyICOt2XZBwhOLeq2qHF4AL9BNY48az
PWjMyGMjmWGVYeCIAI6VftT79wB0XWj07/Msyq2ne9sl1t/1VV6gmDDRMO29FyHdCBM97DKKs5pf
wTGKu6/ClLhOJHjxglhPrRmYt0CVl41uRc9zG0SfkrLAoeNDmbT1bkird7xd0PbEZ+AMJoZ/pk6+
N40OuW6yHmTdd1NY3oMVR+N5TqYXnH1KzFheIhRRSE0VlOX9U5on/tOITkPe4E2IVRcOOGQtEXPE
bKlIEmc3NRgs+853N/sz1dyXYpWuyEswICZpfp9EtZlK+LCLC4EBYOpHDyDcbuq/xlJsAMG9nMol
YJCxrPeW6UIQwFuwgndYLigkBkh2JRgWWdL/2W94M7Ugn+cagS9RoNWCgKonOsj3C76JacPV7dLy
wPxz6w4dcy4t0DZ2q9/mHs46uXUzNwJjwAB6bWJ/KhuYo1bSgPzMTuBe03OEa5tfF+bO0gYkQAzQ
gqmhA/wEp255WJ2W8acW8KbfYj07Heam8UMtq5CVYJTEGc18KgM9zO2m4ikop3NPMnNrODvHcbb/
zd15LEeOdFn6Vdp6jzZosehN6GBQ6+IGRiYzoZVD4+nnc2fVH1ns6pnpbVtawiBCMQTgfu8532k1
NJmDOeFCG3zem6nekhxA1oCBwGcuH0SOATcPQGAi8HxzA284FL+CvHtNfTtbo2u5a+nzHI3DtGDV
I6PlJtev7RwoC8VxEAp1v4lteNais/xNojOH0iOxt9y6gISLRCrJUdc6oX6b98E2dRBl5Mkz1wKY
CJme7T0tgvYb4/QSXNbGorm1sta/rQx7XUC7dqF6vE54gU6k6JCH5SXHnmRzQiQ7CHBufdUSMeJq
N3YHajR2h2vP7rlCDvrJ1oMHLNbWBT7D7FbrdRY5tnGNTkZctwcn9bZG1z8sXvNE2/cxC/miRNlL
XJXwlf3xJTD4WhoTfq0akkblkbHSuAA0Ig3CFBSLJoGIwJyN82qzm7X2IlmaG5+5zV3mn+rRXwMc
FteBDMquFtT4xA80O4FbcR7ITbS0+Q5Yobiw5+Wzn0OmlOQj7/ipvdVivO+7WSOTh+8/5Lh1UfPF
ZMwxHpLQJOx6RicHtotB2pbv740jddVVVm966qabaiTI3a5/Vo7d75qp+tn0s4sXYfY3Bu0RweRx
lzijgTPAJ+phRnzaxn+QcvQoep98U9u+jxiAJHk6rPoggGYFEiToK3+tFzoJkd1lK4oCemx5SjCQ
MBPIaBu6w5VHMJmZHEIogpuimVduER2cqShuIBKhBjejtwaw6A6fN/jBoaEDuSBWr0JnPRfmWxwm
+3EJuMCn4Afgj7oiq7dmUzwamffi9NOOB167F/iuw4NFUAEIzNI8QBLsdwtOzkNlGBT5k3dHW8ZX
oUc/qtgo91Ag9lBETm4ztvyAeMd0zTJWlhk8DWW/8UD4XZquTcBaNFJuBh+G0t18LnLGXa6bvyNV
BxLQ4e5qMFU5DWB6TRvui7l7prCykClLTHvVhRtvQUoeBfjwJlmB84anJrAi0s04c7UEHF5VqfSI
eUt9RQkQ+zbi9PpDJ8Hv2gL573jgdqZkStEbdsciie8So3ZO4Ave6yERW0Msd4lWr6TizV2i17kO
OCM2b67QHknioTAfh9AvaFiswklrD7MXXxF7RnxQvtwRXdmvGit17kLf+FUUFNdtlyqssfhHwfBp
LUYvPdZtDKgRDlEVvmTyi4oGBoBDVx4ZreREX00MkTjXIfsWuwIt7bZrx3rrRw491myYd+hy+X6J
qyj0QKF4H2lWE2E+5vWeSSPNuA9NmwbKJPWI21X/aCPzzUYOdWy15CbnKnoyAPRviqUmJOOm1DlF
l+NSb7W5vA+b5sbwQKA4yPzT5bqp4rvQhi+KlZYhZW7XxFkjhDAW0tjqqnj0MHVULTRLsJwbvaee
0+gWdXT9vgLYfN0x9vFihuiBz3VshMGK6YGTe2o3e4h04aa/h6YAZqMSd9C7LsFOgIJcqO8MU3+g
pMLlJWzSla0hdgucxdpME1kGnJF68DCL+KOwmxeGvIztWswUaARRP9ftbV+iVRoNDadaFR9r22oe
s67zV+WQ9ldGPgwYOzSfXzfvt4dxCo3YLWTxCUVe/wSdG29lSSRI4gMbX7piPkHRTDa2Za2wAEfH
bpnGTZia/UWu/eIckzImJ/KZEo+HADe0+mehk8ABK+Nysc3rIcIyYvM3o4mskMzW4jgP1rCZAg/9
lUPd2ue86hnEGeFrRd0wYxHqNC+7SUN9YWDdN29NDVCipGpwWEL6CJYWxVu3aJCZhuOznXj7xSuv
ZmnjqLpifA3r9MfgMxolhOKmjYefvYUeK7VdKK8Qd3QmG5dOzxmFwLkJbQshDUTsRPIQ378qtFvk
XMlHaw0nnQbkLuMHsIlz8yPOL7XC4am0KtnFY/MyO/NP3Gj3bUr+BiPWctVP5mV7Jdl8ZVNelQZu
X8Aq9sZJBWIaYDtgJj6ijGgBRiJvRSuOvkvjebnF0HnR9vU7s6g7d5ifRw3QOvjRjUkMfN68ddrY
EWZpYInAPI56ee8gmF9hU4h1XDskX9NMunfr4N6Zonffj3iHxVbAUMlNvdqI6B3/zDEQxtqhGhQx
vfHs8QqkgrmSmKJgkGmGFBJz75gUcYJk093D/Ny4LRj6MP4IjKdpWbbkcOyGqf6jbiFgusGT7U2Q
P7YUtB7DOfjB6BOGEucQG62/Bs3fuArsbCNQV6RcWhAfMzcob5eO05+HFSoyT2i8nxPgozVWdRI2
byHPgvjPvXtHqn3jBU2iQWoQQAVE/OmamAjm1BSaeKg0L+5qCNYDom6jyOZNEZIrRYLAjePGl0hl
b9PFfC1FdUhHQjAHtBvUqVot3OZkWetldF2RjIl9GR4Q5wU86hJeiRQdOd4d7chnqxGH3DZAjmfO
RwbntKquFo1oYQg3j4FtXaW1uJk9UlXDfNti9YQ1pWXVZeSHa6/VNrWwt0tdJ5evIsFnBnvnkST1
Q59yVjaOUHrR26T2zSTst6aqH/XWvIqa8LqnD6xpDAq9bTRlbw4woNXQOB99EVwy/jXXGVjNlWH3
PyakPjNDnAzoHjwYjDWAFloGAi70MYZ2blpeeyYegDb+ETjTXR5OVARSpn2md+v47saqh8ckAauE
sUN9NGVSIlUodoU4oFxmMsR01Gwe0opIRGOkDzlBAzF9Ku1aAXQZobqk31n1Gn3di7/04zrl3D5y
RZLvuTb6j6JCaRrFjyHxWWP97un7pDTnVTi4EvMOfWAObntzfI6Gel23wxZZSM0paE0ZBB2p+0z1
ImcYxexZiwlidIddlCZ4JwfbebivAeWdSs3ot9iKsSMW2W02acnRGhlPUXG5wplLALDT7vVqaY/d
wEkDDdIwLsyjqsJc+XxMue4eowHzptvWTJRhaVk+qQDSxBxZ3RXY85uppwLAhYtwnLq4ckftIanM
nRYn4qCF9m3ZtWLDDLCGhd5h6Z7DUxnBqMjIMSgDENVV85PcEUZycDIsfkPL5OUgP7wXyE7DgQ4x
pi7yFwiBgpWbBj1xDAv8WdyAWngwe2z1uh6/C4Z1yTCSAVQVW93wL62o3lO5YhgXWcQZp/3Ou3b9
K9EwLEhjk8l8fMXY8cMbrA9tPLaCYVw6crXAdJKu+fZcz7PVryamaASkJPAFq486AYJWgF9ZU+Ab
10ZBKkXQ3tZRA3ZQq15wzhPiUMMNa/UPQQ7Ho57ckCFHyz3EARF20Gsi/4pL3+1gpdrK1T28Tdqj
O2g3AJCezZYSTNVSrdLrAAeueeM5OdfFankzsqZZWRb2vc6f+bX1B76XqBn0Zl0XgAZGYhAS3fev
k8g4ZaEZ73wyZMSSxBcaVr8hxPNSNSPlJr53jtH25DuYb1ZVMYiuf9gDbf9JuBtkts7R0r1taloI
lDPMVSHV9REo0uJdZoFZXRNa0D2iNz+G5H7GWO9OORXPjaPHFxH0BaTtq2TAoei1GKFdcIsghE90
s4I9uAbm7cb4WaRtDT8NqEO8iENbc9owKHVui2y8tMbB2E4EEqB240c2PaTxAMahCEkb6t6IFIGM
x8BmzAWuPG0+OgYuS4LTTnNMgQ3+7WtkQ0YSWoJkUd+VQdtuFpo4B0OM11WC1kCD2LaWrDpmFL8K
Su7r3muYSTrDq9tlzBfGhzzXiIwXQsIgUs7igLF5Rs86BWKBwFdrd31uol7LTAgcJhO/wvH2YIey
g0mqNnxM58A11VvlPpzBYWiZJTA4C1IutqPX5cfMcQ7z5F4Ict5WTeEBIA816iiUNwpjHu6n/rOy
xmkzthWsBBz4uEuvmt72j0akjxui17aV2TMuILCzqylU5nV7Pabi1puqvUEpdjVOw7RtNHjVzQ9y
uQZ+wennMrneOmNCt2Yk+sMLnZ+FZ2ALyUPYIL6XnoZafxABlDmtbjfIH2/hOtxZiXYd+uTehAE5
NjA0GOKNNWPBqSftB2EkKRG3+Mp+JDidsa0MlwnckMUIdxl8BH6iVrERHgDfqkafFWXasTTJayi3
y+DxwHm7Jsz0OtcpX+JFussr67HXKooDs/ZWaqaFqZWO3OBZzMZcciJ0rO04iUKt3iW626ApY9ym
W9neKQZS1PYi7J7xVlKPjdxtHaTg2bNhbZvShFFQGS0jk/7ONqYV+glv5MldqEi5aZStC2dY9hRU
oXEUh9Bj3kHADJmeYiovIsI46yglnsEoQCt6DH5pKK7jIVgvKNTDy9xo4Wc0P4QGGAKG4SinTHdB
Tl6sJxdRW5uE15Lv6hrtrTV1xiFJDUAjACn0CmP5GLd/ruFeXrbjiMguCDUN6RY19IS5zgZUm3uh
FkUMgXwGEXNhzg1fQLWzCxJCkSx+6i3nTDAKAFstClZHJXiKeuOagoyzq2QAqiIbUJqBcKI0eXJh
gWNE2yZVhLMy0VgRflmqMEw2UuNgz8m8p5yM7msZDviI5r1S/Fiyb67Wxo5BjT8f85oLWO7Gx766
K4wmSSV/6RSOAVMR9eyxbGqRjLJxywpEPjV5n97mX+pFtfZN0aj2MQrdTGltErnAhzgUTbUaAy/c
jGLx1zR+tRVl6D+ZHwqMEpdMW+msvFhSSDTJ1l5cVBCm1Kp3jlT3pbwo6bj+QGC8bIiFYVBqO6cB
O9meX16N7QyNW1yTl4V1EJqIFASpRc+vZjua+vt5l+kA0m9Iim5MaYQ8H1DJ2edNvBMkG3ec2s8H
xooGBmk7QD9A01IB/CtSXMZqqyztQFhSESC3ZaOxESQ1A00buGIHkIZM5G9A79AGRd2mi0ysiUXz
4OVhcVVFjIcHjavpSAG7KcJT4ZX60SfhM9eHZWv0uGr0obA2ooNw2Rf+Js6OlZEyfOjxFZEVtUoD
TePEk2l7rgR3RcmFf4SdgztFXCc1Y6SUa+lqMgm4Y5yTXHqpTE4lh3XtmllIW9SFpYO3si6HI3MC
57Kfcfd3frGtqUpp04MZYW8pGN1ShQTQbvuPo8x5MjSqinNSPKEkxSMFiMfjS3lKbetHgoqHT5QK
RDanj0aY15dajQwVKMGWc/QFmWDyIgCJzzFH4HFhf4v2sT3pS7w1yBrZ1WW5W/wm5HpjpYeO0tC6
9qKLxQpcpC89vIihNynD6Cj+M/1Q6nN/AVXij0YrnmjSmtuUehBSZMw7d8wT4cs6tYfbHZL6KLw1
J0mLftBeS3sWFYM4M/pg7pvf1pqR7NxQQmxzUIr2uBFljYymuml1vFPmobGYqsCQJSn3zi2c58zA
ppMJ62ehuQ+CSTX2qFOez/nRQtQxEC23tvMUkoD5lDXBjB53VWT+EWCsoHmSOAQrTo8t7uo0exxM
BCKRNd6EvX2PafU4BrBek3lTN9UzxXjm+5D/mUqWT7PNGXep8J72w1tcBLfyafHh0yqR9n+31jcQ
Bz7LKlkNVPBpxM2vYaPjJkRMjtbmwbG9FxuHKodBa8T6K4nQAOoW8TkK67XjL3RQw686JKhWb5IK
NVPDrswH0V1WfeKuKFR6K3tuX+Rft7YpN1xlrrvQYO/evSG6DWB5OJLeRmn3guBc3qbrNPKZudmr
Qnce65Dxz8LPAxJyuQ9r/anppv1gEpYVJ/1nO3YMr5jnUgHnWmkea93WTm33aBKhRLB5gWg9949Y
p/aJKbYYDLnKN4UKMvqZ2XZOx2SoNiV2qKQS6zgSXC0dOBKhWFaWMT/WZvDDjZzl1BJQfGX0I2xL
xJA32uxikh6hElYdID8tFlQc9k5PmR5iMv7SzB8O0Gnc25IqZuXAMITWcg1KrNyivQAgQ67AilSb
nXzraBRZ701G2o+lvV0XFbNUE8nNyuudV82Frta5D0af7ulS2lcmLbh06LR1aFLzDg0KvmFzJVwr
WcnPg2CScidiLLpa1V4Zs/8yEF+DDMLalJX1x0CQFHNZ/uYG93k+zD8yMaN6JTzaFNG+G4m1t8lE
du2MAsLsMrCxSOapiasZG7GjXoP+L3VgoVPzdkF8XuRd+jGXPr2Q9i5x219eRiF0AaY5w7ylLoiG
KQkAVWQ0InQ+xY2FlrWMrbel9vl4ICM2dgCovLkPQbiMxSCwq1BzraAQY35DOcGKPJQkBMFmWftp
tjpsIRvALD/SMBn4OVbgy4wbxCojaERyiYVN8l/zzCQrIIbO9NHo4YmzR5EegzBatxlTyqJwHumo
23xJKf4GyDmgBWpUG5utlWZ4dtqBoTPg1uYPHb3gxpGUzDThI/HFCcTeC1qsaxu3+oYyQhovL+3Q
HE17vOkMssw6l2c2fRuPd3/URsc4DG78mMZOs/NdaM2RoHnna/Y+ishm7RDz8r7KsTuzrcDczy2O
R0yGTN8PVLNftdiKdqHPxfyUecalEO5bwxCsdUghR8i5CWv/vgncD9+jc8PXprRIa6iWu7q59cxq
O9uUAaeQ76I8gCSaRnATvsovvIiXbZ8gKbejo2VrF1OLCDju7bss8zbanL4jUjsERKby0gDwutTi
glG/neG1y8GCuXHm6YmAFLFOM+2+yPLLevjQIsJw/aE7Lg55ck1qw7GIrBU8omsQJVur7dcLArmt
WaOrabwAk7F2gO10TZ3qzvXcWyvv7kpwGGXpbqrculHPO0PIBfZG1rHb5TvhVfdxC3Qd28/KWBhy
2zKPJ3FBzjBAYkSUQZO3yV2CI0LXNWpRE8w/taDbQ+AFekdNhcR7imwOUKS0v289fksDwHjUcOVV
UIb3rpFtYMeJfWG/B9RxIbs4P2rOWyNqr1Y0TymY11bEJ6fUrq0AOHzMWXEKbn2qSVZHoSjqyOug
C/ve5vMFgZhvne//8vMPvUJIS+/ssUT7QPDoRscauyJBq18JMEsCkpEQVFgn/YCv5o0yLpNFP2Ua
2e1LTrRa2bynUXGPmOJGIOfOa0I0kZnl5Ht7y5YxyCWWqgs9sB8d3X6pQWW6BX8AY8tjQjLVBtLx
2wzAeCXtzDVSipo2zEqjfMqYnIRvcs8dd0s78F3vKRn3ef2UDtPFkNzrTveDGNSjI2OlRiJk+Z1w
od0TxXJDkiI4D1o2kMLqijKxsVCX9GujWDcG3XahMY2f6YnVqbkHu0uJuTKv/CSBKUGm8KLL7lV4
qiAVlKgTeg9mTeTQS9EJMWnqP9J+eGmzTl+bCTTTWGDTSpO7sSs/fZ8KUmb3r34OrqVrP5rZfiua
8plU6QZf1VPjDn/Y4KhXQzndMdYod8wfPS4AybTGT/4edxZk/AFLrWw0lOLD4fMMfagIMQ39qYK2
nRvZgWSaKNW6uxQ4DkG/pt40a3p91g0MW/DFDY5Q5m3ESvBTqqxN4vGJ1j00rXJM+CY4YJKLpH6l
oL9BmKTT8CJtSzOy965BERByoaAtZu3crrnSC/rFNm8McoI0psNL/9aM/mg12B1zQ8gbIx+SbOwV
EpITlddbR9NJhI+P6WS/j0Nm81Y/+rPxTtEMUBBUay1A04Ac8If8fYf4udZtByl9KggFNvH5TLb7
aOseydcDZx+XLtxozZeYhvFpCFKv4FDNnEr7A1Yq56btMyagpvaDtFx37WjPRH2udGBYK7dg3OII
+wVpwMEuXbHVXWM+xpSM1XDf6z6R4QckTWhiFWiGvDTflEPIQKXhlIkmHe/LD83mVbSa8dECWyAS
E2ppwden3LoIedamcKB/R8Yx434HDZVf8pSZZb+LqsxhYnWrZ2ly6umUWIVsmy10ZCoapFX4GCTu
qx7TF4jC6WrOwudOH05u62dbgxCJsI/JXSrrn3ODFNg0F0Dly95LMjgzRXaqmA5RVaAV0oFU9Sz8
XL33brUJ8Wyes/GmlABSkCduNh3KwtjadPjXRkX6Y0wZZEX3YNxXmvNCjjfg4ragSmfQn/SSlwZo
bs8gco/uHaa5md0xBJJ4Ku8V4c1BLCJYM9wCPKeDwKwsetz9vDV0Mu6ITJsprg59M3HKcN8myhXb
peK8wodrE64W3zcgZ7ZGSG7BmO5c4gSruH2FLGRsxwl+uIYwqYVdZfpetDcIbeDd7y/gDXUXdG/W
mDw+aQad6pZZRdU61wZc+73lT098FQQXk1tc8eMR2c+d5qVPI5Rp6tZcapOSC1lDSHQ6jSS8WZCM
GawZjJr5yzlFHUu0Q+FM3adtc34q/FZWc5MxyPNAnM5u0O9Irm0OdXRcFsh6ERNCvbFoz4+0S43O
HqkTuLfBjDCkcpKrnLrVnp4zTDkju3dq64PYy/RSd45Bdi2YZN/1xnKa4DkcaZl1OuEQUVcwsuGC
RdpUtnIin0DvGghOrWMQqFO0UlTz6r5gHBnrKxFMTwCaVqNZ3nfVeNkMsN/p4T93bVVsLOc1qH+4
nddutDYJV7qZ3BfJcl9alOkEPcu5jcb7MLvzq+i0UBPxNMpiFdV7t4ctjkn+l1gWWkrJ6HJaJlG0
MjEgOv0vU1KW83AGYqM/2dobmJKfOuEQY2mWJ8AzMQ2z5BI+97INItNh+G5tk7G8JjLv2QagHpKa
SAcDPcHSbgo/L3eaG7u7HoopUujrwZiIvp1J4CWLcReCNdpSj8YshON2tVjw3HqIsbHFNYRPjbFN
emz7WfYDY2TfIb6fYO9OqMOr0oMe+Ex5hhqhq3mAroaP0qQtA9DkYZy8V8OcnilHPPWlyQWuCcRe
K9zrqeypRc+fhqAim/cMaQRdG8L2knXRh/ArteNS6/0+8wHJGWPkbLiG8jXN29vUJVIjrkS58bJh
15XOsQmo1UeQXhdyAsy+eB0JmcCc+tbGwa7sBH35OoTQA9iNhvgVQWnuhoBM947erGeVP90SunIW
0vUgvTDdjEw/SR1Es+3d+AkGnIK83fXMJfvgLuYN2fQMtCh1OtYubpP9ADt9VU/Gxwhobp3lxqaI
SODEarSvjCe09LCjTQZ7uCHLnaUBiMkLbGsx+UDWcBeU5sPgfbZpsQkCPyYvlhJ21wNUg0Amiqvc
wWTY8X9BsrQCqkn2RrhcWnrPNNck8aw0bbhB0SFLXCDyC7V0QHfM+jTqftuRiZiYSH8tnpKkX8WF
taxqW1ibQF/IOIvXEGl/NWVWbYMeL5mfuB82qaFA/FJ3OyTGfWzr3XEaS07Ns/vaf/iVGR+yhm4S
JcYetAC0ECgsaceUq6x3cciUNhuffKe5ik032fs+cQdLOW+c5ikJ22YfFMuDSxzrRcLvlwEfyMHO
rO1NP8XtTuS9SeiPvzc7Yk1JdTAs0tbobz0sUUj6R3TjCCrrRpi8u76ZHAdzuGk1h+78hIUjJ+0E
uzgRZYvt7EE3eqA/QEO5+mWqWeM2pryCnLKEIC76dTLBfzLyA80cUiPncTgQUwt1pL/LIl6ZmQ4o
9AZ6uFG9tfTpU6mP/7cyLEy8Ef/XmLHrn+O/Xf2ckh9/w1j8ebd/cSwsmRCGijrAiu/+Lq5WHAtQ
FDZdCNsmiezMsUBBzZ102+NeXuD7Jjrvv8TVxn+gQjFc3zIC4MIG4Im/KBu3X0FiX9gQsB5/bv9b
2Re3zIm79j//HZ7GN45FgETbcHzHdhyav46t/11bzcQlX8aoTC9bdL1R44J/pmu/7LN8ukx9Fwdn
IL3H0AZhybhBa61ij+KwVoTUJ+AGNjFhq0WswWa6rCTITVV41cKSJLeQGeJWK+a3QnoOLWk0DMoG
n65aLf2Aropa7aUdUa2pReaFEnYdIMeW5VcFTILvfNsUPTJpabtXC6Ntma+r1TrwShrhn740UQay
rKoWlMV/3+wLKyKajFNSqIybsvJajlAgKuWhUKvdIoUjBcxPZq1YZ6WXT5krzptqTfbakEEth0Q6
cBUny5IG3PPC6e1431OuVQluivOlFgmKnAvU7NpuSdpLtasOnQnqFmqVL+vEoGhfrvIfD1V1Txlf
7ELl3VY0o69VjzbsMZsYBkhHrCU9Oo10xKqF2kwTxpMGvDChcV05YRagXdl6w2Z2iFo9eVAW8xhR
rxOGG3zsn8hH0MWReuIuZUmHqbjq4v5GpHq0m1uyx7CVYeNGNyFAOYAyJeI6TvdGyKTO8IvHPjbQ
p8TiGua0Q6pEs9XrNLplctag1EdEI054ecUJWjyJWYbxHhL15llashWjPeysjBE3MOBiW41oIBkF
pTm0vyilCq4+m9RtnhB1kkFyxVXg+QsytizJDtmvL7pbuxrdDeppLmFjTzM2BLC+rnT3Z0c82daV
tDy+zyDz5Frwr7XzPqsebWk3/9ttzpvn+6l9ehDSTWzyATIk1pfz7f4fD/P9sHrYyIwdWpPylX0d
z05iwYl2fk5Hvbjz9vn5/uf7RM2smpjg8OsZ1QMUAjOZWjsv1L4B3tRec4Jd5VEW/uut++0tUG/l
+eV825zKFNk8nfKNujN473ov2vDiDCw5I1/U2hel5hsm5gtao+6jjnzd6HxPO1n2M/1zUtSomqr9
54PnzfO+89N/EWjOtzk/8/k2531MTDs0FhNhF/LcoA780+3OjwdzGOVcFlyed53vet53/tvO+7LW
vBGuO/MNl95k0/WeGAgib5OMEU1W92u6sfq2NyRTztRIYPu+akrrrjZHNyl9lJ3pNq2OFiEy1kBu
o7V6jPOjfdtUj5V5EmWijgT82IBkyCefw9SmKUGDQD71P91P7fu6s7qNeiFfj3DePt/7276qAAid
kZ5yHKU5sA7fbOo10srvYvhNAkK7v7aT3AVVoQ79turMUCtwLlP++X4IXVqBHa6T5rlEQVPmcgzI
vMI318pzvmKoCHVJ+O1GzAQ5r6hjCrpyvqna7KVrb86ca0UqUeiPM+kBqC1naII9EKb+V6KJo1AR
Z8KJuvN58/wwqs2pNmPdCVYMpZ31It+d4u/IfqfCANH4CyTx84GudTZJRj9GkTdUKsB58U/7uozz
rkDpId+TSV0H5Zopr3JqX6ZMnepIZEyH2h4IY1RpAdBme7imPqHdWDy/3/jrfmqv9mURRUgIiT0+
pNJEqha99JQWyl0qrbiuvLipRSLtuWoNp05DJUWaVGvK1QKUzRlHYno6bd0yNf2tJJZM8q2ypPe1
Rk0JVwI/7OTjjLWlR9aTbllHemnPTCG1pvbFGG31cqLWITmh5/CI0uHvLZF7K1i/Yg2ptRRV2iAd
vbP09o5yYUi/rwsIMdYLkO3hYIpdZC/3igujCDHqM1ef7yx72b8BZHr13YFNXVxApFUW5FC6kTPp
Sw6VRVm9E+qNCZmi2gZz1FBanANpbFZrMeWqr7XZ7Qm37umJFQV05bWloDYKu8MIkKzYL9c0UodR
Oqt96bE26VQ6ynbNG0W8rPRiC+nKdpRBO5Be7URq87NY70hZ7dH8LUlwkRe9tk2kz3uSjm/Z2fMn
SjFCjupsNXpTwCG1rXrpXzvVtjryG4+oZpK9tiqq4b/xib7fSD2I2olaBlGM2V19PeTCyHCDVK1F
qWU9gNIodpOyxut0Br90AkosMGGhD6WX3igOrvTWK4bIF0hEKgrUWqvs+GeFwfk2X5yRbzdXD6z2
Cen/Nxc9/GIOKZHDosgEapVvGVIHpTFQ29+Pzy4x6lVFuOG326gb/n/sUzf5ehZ1lzAZP6MgEuQF
/kVlUmvqT1OveJCMBVvSFtSmerfU2j9tqj+UHryz3HXyqnBeGPIidN6M5BUklJcvowMHJCaXL6y8
tFTqana+oVpDe8d17Xyf8+Gvh01yqzx82+m1koj67WnVbf7bfS4D+bWVU53WI9ou2Eku1KIDtwqZ
Sm7/tqq2UTL+eaPvh1uCzTj//LfHf3uk7zf9bftr9bfHJoGGX53W4yGUD/1fjqubLklVHVvj87fn
+OfVf36m84vOZuNxDmrYP9/++PNNfnsIdaPv22rnb3f/Ov7by7HyvY3CEIAsmojzIv/XZoEx0G7A
3qiD5/3n23q2Hm7rJX877wrtziT4OS8sYq1YVUf63De+1ioCRS6AXkEvE9DDWCiKDtJWcZGlEjml
VtVOdTjvJHTrfEu1FucxQpmcWlF6Puz2crKsjv/2cIrUY45Y3gB0oNFRx7+eSW2nYnlc6oD4g74P
jO357mrtt8c8vyT16OowH/e9RlT4zgC9vB2E+ax+K+dfhNq0EZGXh6/fhTukyIPOt9KL2iM5GGCV
wu6Mg0BpREGfpeL0nBd+SREtKHs0bVOD1zIMDIgVktOuFtpAOXmlVoslc3TUxRwKfgpJAJqCAc5N
Lr+4thyeTXI4d94spl2aIiTzy/0s6c6tH78x2KGCMFsaeXb9z7m3P0Mu5HnV7KesijaO8RAVMKeq
fnilt1ecYNAbu44IGqQaOJvl1SrjYargFHQWul45gFHT9/NCzfCXRMRg3CknIOghnrA3NyKLGODG
IIxdi4s5RW984RinNaq0o+0+5fwtjjOdCNfZIfYFoyAuDFHkW9+l/ash3BXZzXnuqkoRahZbTODm
Gxc3QDAOxsX/6jqbYSM8Un/hFwxX0mj/Bos9fr7Hfyux/XmPv0psBtRX2+KfAfaVGttvqFjD+w/T
wlwrKQS+B8O1BPkBosAGIauDiPX8wAuIBDIoi/1ZYLON/4D2Grg6XFdk+h4M2f9Bgc0zTGqG9Vcl
7vj5n//u6PIhdF5XQMmOoaT/rcKWGWHT02B0r405HQ4ZeusxJgmsR4jGhZ4LF78HJqwXalEn3bBz
o/ievkILpytBw6VW1QKdrgcBuQWj2Thg1uRikQy+SS7UZjWlctCbx7t8xHZn8XW/UAuYoeJCAWp+
26eVxR4hw6lUCHNFKEn+hSQBKMbZwBY+Y0xZjVOg/TqVKCm1GjZ4zMdBknmql6Vxyf7VRLFtIgFa
2/EPbhXfhnaA2qNrrkl0ADCIQmvl+zAbgVXzMLYceLp47Oj6F1ekAK/LacqgHBTpzup6Heuiq68o
7B3bOfsIZKIvp9rhIlZzCznr0Sgh7RqzvQV43V9ghifEDHkS9o+mvp8Jz91pHq8pSn2MCcGRKixG
ECaUlrkgRmihGjiSzDfReJU/ZVZbQQoHrG4gXBaqzizRxEG9ToVfV2tJUnlHQsuaPFpwOLMwoG3t
dXgUE5rqQwK6Rv3qM0TUgKIvGrKKDzLjAP0pCaHu0e/e0yQ7xZmMdmq9ozS/1eFYH2HSr3h/pqMd
2Q9FkUDt7Iqv05WqQJL4Za+1acQB9fdK47fq4yznaptyTO8m34A2I+uNaqFLLJRaUyh1tUbuqItp
Bq6TrJWqV64W59KpthBLQJ/VRZhFD/PrzJmm+Dqyvakd8oeFHu+K7BOPYROw0ubOujTaDQLw5sl0
HrxsPX0Kum90Pun3gSvWd8gFQdgZmwHp245o0bXGXG/tz+9dd2i0h4Zcnb6/Zy0g5NNaF88k4yHd
bKV75gYOBKDkXehCPT9lxhXzv/I1+2VslpV4qa5iELbk4kL0zuj0b6rJXLfLjTU92PVn5ZBFfhD0
00TWb3D3kqHK9YsMbKAJp2lco70iHNZcG4d5OC4f+lOMSQXoLsKb/0PXeSw3rmRb9IsQAUcQnMLT
eyNOELLw3vPr32LdQY9edEfdKkqiQCDz5DHbnETYNL3BWDdHqXi+1sRlEpmi5ixkS6gtjIzn6ibI
LebKKkP83/iAaBCTPchKJP0ts0Agcef8DI9cu2kdXOn3bWP8OMP1SQXRaUUqMrluDPAb/9Zw4THt
TgGhgPKHHTRHd2RXLr7Kn8yGE9jvIQIdtZtAGwAg9KY995T8qCpaAIFenauiBLawE4Z/OhmQgV/A
Eevu5sTr5cdozO3PZBkb5VrYZRipqUb5QVmoYJWqmjmYXaAfoAZVU8THDkiEoa4aNB7exuGHEsQ6
UiC/5KBD/R2jfw1OFHchILmV+foWmSy2jIDxpsPkBgdfVJ1N8RP9BHCOFbSr3RgiCcyQywjethlG
d1LGdX6Qr8o9q00o6jiygOOIA6s5Yn5Oj6o8+yvwDcAsclsBBhM4GnvzVOoeqhjojpCdi5n1ppGc
tQ196/aef82v+W1hp3tajxrevx0kiQ9g43NvgpfEU+SI9t0CvxocOYhI/fdcNhfJVXeZsSMHemCQ
n71ROpZ+UTbCA4g/H4Zlq36qv+PlDVlda6ty2S51UB2RLchWj1/NT9E4AItjnAW+swqsEag3K9vK
CpHCU2/JGmcbMEKM3Ipzv6lu40F+6plXwzcD52ay2PqNXu54qN2fhvQ+ym041zU2C2qWOm8N/zee
bN2+GWNm8KzXdrQUNbu4aOid8CSosy1UlqTMluz2CNDy9UcVbvYAPRy9sclgVtrf4ju8KOvmV/1R
VrPP6GdxJO5M9MfPgQ1UcMYo+3X1U29Een9gDL0uD3gcj60p3REsqczFajbRemMgZKj73POX/X7K
bcj9zPRxAGo+5U8kOYrU01kPmVNGdvhTNc5QG6X10287ZCm32Alpd3UTMvDInH67sDRbzqzGVhJr
nhr+A2xBbKdbHGe1uVGtW6u+VNv2tY4WxAwIb57+l7+c6Sa+0La3lfbRKB/EDn9i2Iy9wI+KkzOU
RHI6aB4bMV7Kn/Q6gKazpThyebux4GLt+oOJruLF1EquZsLDSbziJKH2gCnm5+sCB/Cr+IVSih2c
7k2aA/2lJ0SBBnxM1xn2vbCmDcyUbHU5OCOfH3mMa/TxqszBKVyi5fDsY+e1LA9x6wHJQW+WZxk2
lu/vRHFZXvyV5OM27qUH4RusFc93EGwePXsvv4yhxS+EjM3vGTfdzX8tx9oSJ6zsMFLFIMwCDi2C
KKU9O65nnSknXs5BR9yRVuklZlHWViDYEExJ5xcGSKSQEV/rirEH6l07sr2P2Tb+CiHYfwen1l/N
9nMAYi/lV5cTB5xFCNxwfBQ9WMBtIrmLs4AxOQZucMoxnMQMVtjMhWcz5aQFTtFs6m/p3D78LXaz
8+kAEBND0eA2iG5W3GaY/ZW1B5QxUZ0ic1vphr+sKB6bcT8X/8KOj4/cESoQLGbbV9daamOKlcVo
AyBmZ8jH8YHzMaABPvb8/Dr7/VNufhuCLLu3wpRk7ihsIfwFG3BHb0Aj0tYpef3CQIAs6RyCBWUC
f2I0Bhs8XjDj4skAPHmG/R3VzSxe+aNR/KVL/tcbKAygWDg6xH8QNw79u+9gMiXjItjqMUgfCYDl
Xc7losCwHZam/6hXwLEijr61WDkpLqG5NwbfvQb51UyyZc7UoHNybm3mvUQH7KoUHop6zQhMauFb
ulxenZvNZEXZUiq20I9eey5W6pZQIzB4N65VvsRzE8dpwVKb4xxfQKlcJx+YXa3ik7aePHWn7F97
/4rzlflWT1oLj/k/VUUjkV6GaJYPLqGBlt/shQi/TidXdmWTWiATJN/rsXGSz/ICIR6YJKZ/Su3h
UjgoyjgLjocl1KyotPPoFrW7ZNwM6habtGmd24lzgx7CE5z9SOG3GmIQ5eGaAg+9KCxkmoDYve3h
DFpYr2itncCZReB2RLP6agNMlnPgOySRyJybCQxgCC5gEnFdqtwhvrwKp5thHI3co6WnW803+X65
tIP0mCc2MgwJItusrhOB6Pp+q8HI9iEgXbJbY7FE+qKy6qtwgMsvaRglwzzDDMvAmCX+jZKjDPgE
3t+I6aDbJnYJ0Q+7vcqedVaiuYIKURf7XTuGa5fcIEbLMrQTA5e56Bv06XbxkcEbPfLqVLv+OlyP
wk4n0zD1e1VaXNJJXgO9nDajq3+p98ISN+lpwvnmHU7bP2Fu1btgscRZG/1Yq3dlCyiGnT/bo+Di
DWkHB0FadctmP6yVj8o7akDMf+vnuGtftr6HocJ/w7Xq5Ti5WdjexMM2s5KHiDYIdF5TlEx9zT2q
oKqIzG+N6NxjAulbMunqglphmevYKN2UA5MtwIhgUnLsBZnyuuLX4kO8d839jTq/4o7aHzMnTazm
PK3JlbgKCnEgMW6nuaAz01W6zTUzPqrr9Djdh3t95f7zy6JuXR4FxP93HByQAE0aVJfhgmYCK7Zk
9uy0o/lKd/lqfpOur99wtJXIy/Lt60q3n150Ca8RuJkdfHcHNLyQbeBoBbHJGrKgiyW+MU+88NQt
g7Nwmf+wcNCIuortHYWd2U1SXAlbIqwzG0sT4T2fW5ISruQTsrh0S3mz0qiwVutPQ+jOCpdhQbWe
Y2yAGFzC5N3Y1CaLFNmuCTxf/oyPLcBUrPE6O/U60Sk6W0xOIJK63tVg/mUODWZc6JRPwHWFYkif
dlPtix/O6QV9pMxRbjVgUbf4edmC2+66dglnT/avVFXVvr2KXxl40IcOmdBJckd6E7mBEG7LAG9V
JxvIbg/9qT7V8laKzP6kFO4iWSYf0WB0AK7W1WHCTnPhVOfkmw9fKfaw5xfAeIDSs4hW1UFGImuE
BG+DTYTyKIuWEK063Wj2kJz41gKaouTlJ7VdpnPcRGxdtFjwmGI2pr9L9v6dK+omRADwGgn2PQP9
3IrpQY3W4m9Geo7WKPxVgPaDW0fnefk1Zl73U+VOMTxSxheK1S2nl0M2Ie2HJfc8Q4YA2TulsfL2
zSUL9Rz8vvJSLcoyfYXMh76CJw7Rr1vGIDboOPHH/G26IwCm1PX6yTy+x0B60a1eeG3+97d/r/37
A9snujQgb95437ftX9HgZagBZfdjq26wq//PgeN/Fhv//ja8W9n//pYJAtf1z5YjVZsYnEy/HlHA
E+1/Xx5nKKN4/+9Pq6A/rZk2kEfOvHkMMyQRHlUd9LackynOGtzp/s1M/zcJxTpuB0mjcSHgrvI+
bT31NVn/rEP+A9L85yLyBtZMKR4N8kEj3EKwK+5ghH4jeU1LW9xSojWERzNCzK52ZwD+UQXHw3Nu
QNcd+a3sZHSiIOj+6st8XXuKuuzxSQAI86VJhr6h4okZeu8Aa0eqIX7MOCkYCGzg1DfMiIB4rpJt
z2xiRITKWWjoUVmqtuu2+LeZ8lk7K1v6ckW8FhATBG4uYqZnZ7/5HbiJ3ZKLLrCQJ9e3yzs2JP4G
Qu22+5A/KJAgJ7nZLrbgB0JG9jRjcZxCq3PUDwDCT6rOYLB11QpfDDeNTLfJx2Ce9vcKoZMPKAIH
6amd2y9UiYLfFg47NI2PwsVuBAoizx5UXzqzATTKv/1PfKBILdPT7Avq+BE9+v7lJeEJZhPV21fu
5EsSD3Dw5abdqMgzsgv/BNlsH4k3/YaO9ETCaviYH1ULq0bY2dMu/iEpptIbNNP/aH6LZ8XIvTHj
FnFWV1pz86pfkkvkVj8Ceh/9u5iSb/W595E6YdBuFUTXjfIlc/4dG5cn0pIPbzN7mMhiQ4fHjYDg
dIBkk3uzY7sKtsNgKDtMfAFp53NQQZxphvgzwJZE/R4T3H0be+Oa36bFhDxrAX0GtjVlkmK8TgiQ
PXyn9M0W/1V5DqsdTTQzRgjTCTZsA1y+8y/Q+tRU/R0xExHu3F2wv0dzJI5FG/+CG42Jv9byJRrJ
1nfqyUbfaaV40NaBXXdu+yXzCH5410pBtspkcrNeIJjzlUuGcG5DO+PnPV44CacKbfitWho0viDf
UD8rODfaEqJA1ITxPlANcKozFJcGGy9g9QOA2vwkImMB0R8Pv5/SS++1T4VPTgVODKF5mIl2dS0Q
4bbUVbBW7eCY+yg2kcNXJxCqZeSwjHREfdCdG0zFVWDTKeZiKy7h+I9ed433s8Ka35k8r/XRTffF
E9VBaHqFNf3MTeXo41MXm8EV7YJgMHkuC7v/GhsThYfwPg2Ullpkyz8IzZRUVIJJhc/nQKIIQyX/
LC9rb7zzNACOOuXepyH0IatGci0lO9tSvXTvJNCLnmqJ9t+ExA/gTkdQltKJ5PxYZnYTWDz2EmBX
Y1Yz0wcn++Zb5glzYfpdBuqVI0Jc6qmj/cTBmZk0zATp2HWmfy5CO/6cbykHMv0PvKgibGf1UqB2
/yb5ozzV3HL5bpZJMO3hVtkzKpTqX8eAHkFkUpD96Znbb6gj4dYOz9fG7z+xmwvBnnJONFyECzu+
IC3lKG2c7nP2lXkw+LHEfdGsRF0KnnpwztPL7O6It3FZ7iPaTCNJjIcCaSiiXmnCCsONHfK/cs8/
4HIi8QCiGrrnC/OXL6m0pPWk/uu3wCF7vlfRU/+li6DSgGFhwJJhG9IA4oF3R7oCwoPie/bFIgkf
EBdHwayekAZmX810zNJdGDsws+JH90uICz9Q6dMSaFvkauv+0OwEmZzK6u8wwN/jgR3XRXNiCdpa
w4DBiQ/DcyGZtDJQbKOPNc3uuLEI6AoAj/tNa7t5TqXTcdOGbcxd4PiGlYxs519D/yt1sC/PnvpK
BCqduQJtnwAvhe2CYho39C9fd0SW+hZVkOwGgc2N9/PWiBEkuWfPxWma7bLEHjpLksw0PaYJsi5G
fg8KM0zMvnaDYduM7zYLIVSLdxjIgxBExmbjC458hpaEoNWpIOhRONB0oE8AtqravO79oVj1nn8G
JsnjLIzXkbaWObY2T7f+SY5skkA5z2ccnNuX4im6AzE/C1eLyCFCK1ZzlW2qFzppHtzA6ZodgQ5W
23K40fXiJPJnB7DsbGyOnPprbiPkSV21Vu7s3VY0pm251w7TocCrFWN2ohISdKhKGtpKcZDapRzl
7Y5ReeI5VsNyur4jBWjpM0+eLSfcu22qH6O3BhX7nc34xanRTG4MD/rtgNoRedfFNdkOh/kTtPbC
TCF4/o6qBw69S9bCVzezEsURQ2/C6LV0dDqhkTPOUeowoMj5ZDFwg1HGQUtd+P13v3kwqi0ee4KA
/mGJuCu3LkzQGaoihu+W+waTHiRl0bSCDzA35vh8FV5WgKa3YZFramNV0wqXZFpYmM2OJqo+aB8I
Kdj5NScUUZSFFQ1bMLqwedrLcJJ/Wx7zme2maWY22LTE6d3FAipVjj+z5MHmF6qqBY0ZlTumXyiN
EOzDXQG1EYkbo+nY1kb+GSKhxiTgAWIme0zPYctOI2CDFo873tWIpG0aX8XZOlXMdFkvFauckAlj
ORUgVA3ulaBcyRaGuf3y2LXwe2NXFU79O9Ar1LdcO/dbPTeDx77Qik3a0p1UnrPRnudWCg8fmdHO
THS3Gh0923esxp/IpjyGEutIgQ2LT5Mu2mTPa2+ace7ZYN6RJSGCnN+fmchS2fQ6WY4GSyzkH97s
KyVPUd8P3McHoYT4dUiwh2lZClSVHNvJOzESfDMqoNeayHFGmvleKCrtFKdNjy0BBgJvN2w5NurK
jqiTAXfkzmJH+DVgHd16ohY5lIwijcO+G36l5rxAOK2nutyJVw5FmoIdVdJPcWyCZeHGaDEeeCjK
Xb0Gx+Cq/uCUOd/1676ltYkKm0nWBml1L717v5b0HR+CNbZ/fbHMEpc9Ci2ehQfRChNuzRCvCBSi
xAX3rr0Pv+ReKDu0DIfMlq7PSQ3Mei99Tb1NY/L1haYxh05xbC8zTBhuEyQbxMos/9gQSN7t6IRq
sVjGpeUMp+aqrbLP5CTa8HULSwsdinuAyjT0u2Ep3WfO8LeoPdyhJSc0GevkS2H8LguvcQNP/yT8
Qlt+aycYL9URz9xYv3vv3eaXXLyPTZTmarh75Vb45EhPVnhXr/Rt+ZAkI/hDNQaRhJd+RdfXiBX0
DFw6NgnP0PRXCY0wXlLfjVXUiBYdPZ1sR83/nCOAE5LtyZ1Vl1aFGvJ1sINbxg4gwRs4+JwMHsbM
zNY5MiR/IRF4gSuBAV2KHimZGpw+2F+rcSP/EXVFZDpfprAP4G8Y7Tn/UW0EpvPaGlkJRrmZju3c
9n8h+xDBQWyV9IFQdGT4Mfwq1rSKD9Up8Fit31wkpJ2m3dAsLcs9Dxn7qqVK6ubOEGymbH/qt2qn
2uM6clMn7wBZoVrJ8qSp0/1xLC9SM73IV1IvQOcUJat0I+1nL5SETb4KG9MiOT8Ro2rFkyUnZUBW
WOPsnWb40jrQN8gUhBHzc1MsNpR2/dfii82JJFJ/Z7HIPzLOrnPDaLbDzV/le3Zvcx3vE7p8Rmhx
+36e6eW1qc/NlaAY0z+hf3OJSBNseal+vL4W91fjTtcETd0n59JM3UPtC6dvDhrSf3+jPP3KCrW1
/k12IoRmjlpnvAxPGenDZXYsaeicE5lLNlKW20a+AFBI773X/abUPat0n2zHo/h4c7eXKQIfm3yt
zu3RZ3ZigHhDnhs2H7sJKQV7sQ0OSLWE3mire0gyA1VNfJMdxWbvbJAb8+BSHRbr0RtPwwPfrk1N
SKJY2k3tO3No97TEGVSEDk8DZQWZRMomu0BqSvqakZ6ciZHNO24Y6ZcEFbj3SN8DgfKJnrMOwYhq
jMhHNlnadeWywjGiiDYweVzaBAMyXRbF9BtQp1uKbukvR6fD25nFuJ6cWrCThZvpqKY5+rnrjHyt
K4aWm/yCREGw2koXlrzH+sTr5qtJuZYE1oReFN0GFEFQ2/RSySZBLO3hW1rVq/Y5XPrGwfxXfoym
ZvHQyZg72ZlRHO6p+khMT4ViSs+ZrS2LKxXfmoHAksJijq6psdimuzJcYhhEn+/FHkGq5gNV44Cg
H3gFRW5rCZ++NzzGP5GPhw/HtnoIrdN9tze4TovBS49orKCngs7q7KavRUT3UAG01buwqiU3PI23
obZnrUProviJyZC4Krr5GgWZ6LXgNF5O/MIpigEAzU0euI3iT4eYdYkKHKRnSGumvGlFPDRppzxn
oYnUHCf0eYJfZsPrO1ePgI4SIyiS8flko2mL1G57UpNnzyeKlsMjGs4z1UGrByBtSG9+Qyf922sE
el7ticcGadnsUxpvxlvcAHgQLXLCiIcOpvADD/ZPuTH08AM7QxGSERt6Swflhc6n1bAszKADt3tF
CK1snBcrnzIYbnPsgR5+Sx8kluCq3pCYYm6gNTExWnX1b2yMzeCR0h+DXExnWn7f/6jG89EYT9Jk
hT6ZBvoIlJ2UeKg1YzHybkoVB/17wIWcLcGGAgab2smWqJ1S7VDv/UyOyqZmtniodsF6DkvUlh2M
Gdk8pMocJMF2ZpdO8dndZl/tJkb8PbOCT5TB0/odfpO/YjKyv/ZDh8gXWMz6NBdYzzrcMmMN/pRL
7C4uzWowewr+6an+oU3JsOMVvWejHCGhh/IRO61fJidfOLwo+6v3jPPlr2rx8HohyA97fTU+/Hw9
ygYDSaRfCNZx5wr+Sk9WSMPM1A2MDoZ0CIgguSm9HAab0fvMukpf4svMdU9auAwtlcD159aQWYLu
vpoHAiHVi6GbyZioNsbOxUBCfucRzER1E8owlLnqpJKUY0HFjO6B7D9T0yxwitFqBJtjoRkt/ZPk
2N9pExrLxmyJz4mN6yoTLEbfbIDv/COjtyZYRMt8cZzNMCO8zbz6LCEJrZPAGPF3iPE2R5aVeNkn
wGIkLVLRSpgGp3sGHAOEV4Xpp0fhUtk+e3EXO+gGiNvgKRPHyO5tuWHCxdMjA06OUWK9pPcVvHQj
O8o2N0dCAwA07Ea2u224j2fbBm1Yu+ZAnJs9nRiXkL3j45IZxw+y5azc5CMzosIjR1t8zq+A7PJb
8oOwGUsdWUpzYesfdALmkP0pvWgzIUC0CXaMT9tL3Jv6HOqn21+o4RkoLj5qiM80TOJ7lezY0kPB
J7CF3+Fb/+CQk2fW+0DqUelYZU8YKxzfnHDQhQmu/XnYqb/ZsSLFWc6/C0T27CR0Jnnp+5uW4sCd
PRSLNQH/Bx1/KXGY9Y+TE+V2W6OM47Bo37Gah0/ae7EQgWGazLxsjmeW0X5zgCJF+zNdC90WoHUn
3FKM9MQb8PG9QDiSmUyBKo+rwVgodozAioK1ltWx01jXghFeI6c5J7ohSnbSrPXcC58pIn+H8orM
4VzwGC4wcZBienbOol9K8WEabogYvkVsUGcMSDa4FKf7SujzuBrtHYuxIGtdtZvttM2XcKE9Wkes
BTI7LAeu9GWnyMJzITkjGkos3ctY7hjqDbFjp7krhVMKXtGY/VWWkPWnb7uJaBontKV6JNWM1zm4
vc6SYnTKM9IdhKRbxhCMsjydPnlmz1sznpmRgAE0l4YUZ+i8anuA+hY+tZ1mN6uEOxWb9QMsdRlf
q/e1Rp9javqmz/8Vb1LdfjowMGdgNHSONrdoWZJuIOlgqxuGp68bnQubMdajY0x5lQ7CMttXl/TE
ob6omRlgheAqPwyM8AeIakNZMnCITGLxWVT38WrYa63B70p//bt4n6h9SbyX1UfuxivZetl0dZRP
mt1oNwLDWqEA2EmmvK6fue3bwrK9Rmc+jooVh82UQ1mGcAstWm587nAb7Mdt7qJcyzwlfk/ootBk
0ZDbpZf6wtYcLywyAp5cObOz8kAnRECQ1MCwpUU0Z9MXHyItjJtGM6Z1h9EecycdmcmiuYDcuFH+
5soadxmdnhCzMo5o7j3pDgTtCelWM22ZuTiQeGeEF8xmErRrIEQu50g4BVY4X3alG87tTnVfI7MM
BxQZnqtawuqH9/ieP4yyq3dmmtuL5J4iw9LOEY3eSVsOlnrCIszk7s3/zeNieOgByg/Mow3lo/6N
ztnXmJv5LwPhI2/Pink/BIifkCgIdWZ0b9b1bw3wc8aRbsw38bVUDf2kAxjFkaz/N1mitVUZjADx
5enp+l14OnxGNGBgrAx3eY0I+1bbAxMyxbV+YnY41vb8Zxbblk8fojbnDAqRDYnX2rr/RONJYg8a
8R9zjmW7q0cDAtgYuwMatd1OUtA7wjPHzo/BA8WNgs7ufDt3RWYj6Liz/eBOvzpL6SzSjYyZXUs1
a0xf0Z2iws/cOrRAQjQMT+xuNWOfAun5Qs4/MMNjeU0zI3KEJdFBdJQYfarNonDwSkHLXrLZBpVV
oTpxUQ/Br3SamDd/66mJkpzDj/4KdG8xmcEE587v6x0+OxihbXMXPeXKSFGwirPwoZ3GDwj20lKe
ua0pfzekKD+dxUlBI+4qBMvWXLjMFq/zySVkNGcYu6Oh3oMzQUETVwDRZqpddu8iZadvB485Q6mZ
C+ThJBNXkoPkDt/JoWX4Jhw6EdlKo7wqHypDnuicqlZ51b+m1pjR/Fl3F4Ynr+p9P2tXx1Pvwnu0
x/oofqnrZP9W2KihnFtkeOBRxtvrWbsKMhnMlWg00Bc9M2RGv8S3Qb/JD9nKzuGTZRecRZrNpr5n
5FMiDL35/KSsTugweKOLUGb7Ox+M9lrRFDJDfhHXGJ1VAt45vr7OYANysloieGHk6FH12AcY1deC
n1ls/lJu6GKTuoEZEDjBLjAbPWfoM8YXBrfgpuz0dzrjwX5s1u8MeeTgBQhgACG50rBct7tsr+0E
i0caP5Eh6daRU5/K42I5OyRWdUCJ/UthYIimkYlDrjc76Gi+PnAhIlqsIis/prvBYro4jWsxssG9
0JYn7Txa0jJ3o95EmBhIx9wDh0ebhcb8SSF4lO8P0d3bZ7/T+LSMb3/eLduAR82U8mWFa1g4E/eZ
ch1phavqpSctsDezvypcs780Ty3o1S15zj/0YsIAsx63g8zByAfAISWYgx7Ie4g4X72OirzU9qSY
SXVZrMR1Rvjk6Kk2rEsw2tcisuaf2hevdZKh/BIiWCjSRwychsz+Xm9lSyJji8iIrEo+DAiiMKmZ
oOqApzMJ2XxCNXAVKtsKMWtjCN9LRLzUR3CfAgA7KuqMbvkn2XupXFAYegs/yq5C7Y5Fz3e14Z0A
y+qKKXZmfRvOGsgXNgJqcAiNrdW1jxDpZ3fJLvGa9cnwuuhQz6B2XSXndiuskku3BEWl/ZvyUzWe
5E04WcOSTL0k9HGJnJgUiKGn3xlhVzgNbKUP+rq/I1nVJrjlmzdELLD08elPy8W++gzhJyKhAvoQ
TAhzmxIhQgPNeY574HOovOKja1fg4W71o6EEHywk+Yjb46Niukt3ahXcQHQIG+1IVwDZPP/JSXdJ
kpV+BFh2hEJ3bD+qu2jV5NGpU34SsaFRxWavsHyUPScIJ422AjWkIumLnsjLJNGUKmTJzelIlj0/
YG494gtEelwfp0tznh2Gde2myTJSzTmZ7a12CTD7TnWE9eKSBkttJwIg4WSm/fH6FiI3sADFrOPR
JPKh3RuZtFnIeickWXR3chcWkeBRz63xxqy7vsW3xZWiFN2niMPmGlAGkX7ZgdWtHqm/zUNrTl5L
x5hXFwb5CSPV6S9amItHfKFgaHmQaGlRNNnVod7B2OJKyQn8t7wwmbKd/bSfVKpR78a7xdPHrsYg
JIr1EsuwUPQqisvI8Id1Xu5i0dO+te8EIwNuFTdxgwzeLEFux4ge1FTdQ50Yh9gagytxD3k4yMzk
MPyIrVecYy/fQQ6kgpt/CgdOukzZZ8FHBYZFYXEhahkPnjht2sFb5KcoPcIa80OnYtRKYvpbMf+7
k0NEnK9PqaCNZVX0Vq7B94hevE+bw2T7EKnRbskKD2mWCnOJxO3qOwR7anWOpop2GnyGHqFvmtt0
l5m70rxi1oQQGYCobbFuXTN98l4TaRWvE1p6W9NW8w/EmXDZ+IryZdPQBdDWMzSa8OvobSVnlPAO
yC/hndEEmZ1xWIfvAzg4T177O7ryGsn2Agu5zJhdmnsCRDXwwmKDZMyM7sfbyskrUsS93zAqIp/A
WB8Q35yizZS+pxVy/vQyXu8UluqGviWqhJUdclZVAGVimubDbWz386XO2LT3FAUY6oZzmrG0ExBw
UO2Z8JyxlHGFBU6EoDBS6fn7grP0IflARlF1FEhEe9R8LYlDhWEEubX8vv2VbCf7clhmwrofj21x
ipK9nG2z0lMKgOzIV1ov4Ya++tAf8mmlM+1iBlkwmFiN/VZJvyZtpeqAxW6TTrsm90hLyMvIhUgS
VB4vzRBSdtJu2dYjh1jJ43ihozNuFoLrA6pD8HhCr9nCEgnYXfpAyfQAPKlDLqdFVc7WC09Ar5Z5
FJZsxWegLptxMxvBcNwIzJG27K/aV39Q3oP9f9oY/5vz//unpBDVtUwS/sMC/Pu+UA/e3ZEaPBxi
GqMWJKKZ1f7gzuRw+e+1ydcw9Grnh97PFktdRwm1ozGG7jlJsEBTTnv57SoKBmQA3n+blyDqh0lC
cKje6AKCosa/l/59UX7lADZbWtv/XpNeOV9evH/i378XteroVbVwWxVcfRbLjS2O0Y80vLH2/16r
31+o3n7X//6YmhTlivc///eFf9/334/oaodYphD12EeojLf+fVOW6goR7/1G/761xXjPjGI5WfWz
tN4H/XJExK5RJ4Aqne8pXKykRbpbI2Hu+EHrTmCA5LhtzXHQMOrKbUTWumlbB9Nx9OEEBzpPrciU
2V7LMaRJw0+MyU7oSH7KYt86aqqqmMMaHbzqZSTEds1+7fz9mI+KG6JQTLf34Qt4pczjdHRS8HQJ
Urfuq20CJ4txI0YMFTYVo8YUWOykxKI1FyRKGn1OmdyBE02VeCfgKpf1xbDsI/JTGCccfRrnptZF
DK6abvQyjcl2NHwWYiGvVR9YFGZtE9QpnsoyzrlHM7F3GkmfsQZpjQ6HrJWl9WLG9AHGxI8uMovX
FaecM59MGkuvpyeskMZIkUh2ux5xPKTyMXIhMUqxHmoi8J0z0BaIgqKo0gFrxPeHoNXQbB7EcZkW
4aOP5VUBOvVNJPEZD3SLsvTEGaqoEcYH3JC3OG6QA/muAF4uENabRYC8XmoMmK7vt4Em/zYicGbt
zaRs8MR9MS8vQwjU8mv+E2ezz3xBPwMrIx/pwcSazUEmjDrYl5r2TQyaQp0z2usV9KMlbKaRrhFL
3dCEAWHlep+FgO0ABE7IK455jBMcs7fohAsu3oEjHRvKgHgKrDfxGTmn94+Hi3Qdhbeo7vEfKhIA
T6F8lEQOjpkymzZznMLcHOIbOoFpBjvza5w8xDPh6RADJ1T7LW653YxA3KUofUGa7h6+GJbLMvsT
Y5APfg1gfT4iUwt7DgNq9NcgPUS4pSB+HcU7jArtrn3HmjT/jCrYFtIuLitACkjGIgPYUpEn82c4
n7eu7Gtfi/C1neSUppQugTwWZ84UAa9N+ESBSm9TDrVxl83wU0kL35uFOkkvW205VzobX6PRa6cX
aO5wQT+YmaKiFTckhQdbGiT6kNUSRhTgyIRgFuvpXz3g7lHq0/71oieiRxMBOmd/+EMogtNQGfKk
5K7IhA52+admwU+s1bTWUHV2EokW1VsvqKWHJlcCqptYBc9fCrskJhtQY2RBERSISjpoVcuAqFY1
wZY7jWAgp5+zKqPVVcePOSx9o/XBOs/Ls5hQEvQCOmXd/3F3JsuNA1mW/Zdcl2cDDjiGRW1IcKao
MTRtYCEphHme8fV1wMjKyMrMtrLe9iJooqSgOACO5+/de27PVFWjb3hNI4kN97Ej9mJtlImCXJd5
cZmpW53dvxzufA4kz+9pRsjA8aoyQJ2bov7OvweRdGc9YeUG3e+5XUVFHmEkJSSPGG9KmtgPRrzM
BFVViG4LaaIz1HLU86m2m9c+0GYuq2mxnZR1Ig3tq18SqbOOw6yf6YIHQ2juHYnEf67jcxdRqGQN
VV9eJvdD8DNqxqNuIvfWEBmwxAZ7IHbryWQMESXDV5YSFZJEwWtYMFIu7FRfFTLZTQuQNqqTeSc7
M982DnzFEaVq0Oc0/+vZjNgAJy+Q+Z7N5G4sGU21zBDHZEL83HEEh1CVMd462LMRgLnCI7xHu7fN
rL0tJFuYZPzUbO1tHPmsCwXZVEzJBln2R1Owtz/6oeSjnYxbx6TlKMznfHGihlcJ0MTAJdYQ22Y5
GlxVP4yZMN8S2o3SYFZp0wsOwn6bwhsdKCLkaHHBaZz2mPTRe9o58QYT3cloQhtV5MzUumdAOgbY
EnxUItFU3WNQXTldnJ4KgzFxXFE5tLqheX1V1KAjp1vZThvAKoGXOD7bntp4BMaQI36nZ0h0hU3J
EM3bbq6x39iAPPVAXjTZvdayA8bCedLNZFyOwBIk4exstJrwkpVsQBVD+1lpgHsTmu3s5mwMwDwu
6xvwyAf4kcwpKtBwaBGrljRIRX0RuwzJ3bPPElk4r1pCm9LPYgb4OBT0eGr3DSG7wkp/uONiV7C6
99YJ/YNmUw4P1kdqZb8m6Mw7NQ4kwmj04LNNaNnSg75K6Siz0MP+pt92BVJzVy8A8Zvsl2B/76QM
rN0cdPfRkvvmhu6zWWgpnWb6FJxmKOWaEaGIM3sBRzlKvzXsPWtRhQx5bB1SoqYC9Ia51uQkoQ7P
WvcwDc1zUzwsT/Ho2yEHVWiJnTGBNI4NxXGSPkeuEW7DXOlHGTGjqfMJxteMxkN36Yw4LadiWkwt
9FqK6ZzBR2+JDgm0tm70SaznMPC3fa9uE59q1FYmaD8iSTs9LEF+pvek20/7nDHP4DQ725Szp4Uz
woZ5SBlXTD5C+5Qeo00ERZY0GER4kJEdThd7elbf5gGHvE1imzctbeqGQtyM+Exdrc2wJaBdEeUS
PUxzmfwJWLcTva8lbiXuWvWSajQNMuc8t2LGxI56ooCggXJp3pdlHx+LsTz6Kkg3RU4J6WZY++KA
Ln+p/G7V+w5QbHZhiYgiJmhsYRCeDEgWAoeuoTHVydau7w29FJtQkXZjjGzsY5OuR2Ox9+u5wq5s
Bk+h7ZJZJlNmmAItNsqRaurJYV7ik4IcCZ9tqcs00jMujkDGmcWSeIU61FxLlv5tWGOUSeCte4Gt
4n3EoF0f023kI5CvQ/miO3SXBcf3pqWhVsQTPK5I/HDTxvF8J2PISYpRRQ7vo8zjZ1EFe31kQQ66
ZqAPz2ZEy6XXBZhe8gZea8vFJKttQMhKPmfmZTJqxYUcvhaQGgTscLsJFfviHWfL7rgvlqOGV1Ar
n36aPY5wfi9Z1zenAd73yDwAKONwUgtW3nLZ1PcZXSgi/s5unv0Ee0a2lMYUv4jvxtCxj8bc/Zg4
AjlYKWuo7koQ0Dhbab0yaSTizl5n1F7ouGa8N8yfMst8zTIGWQIRWwxKeEvaLd1lLQWcXulfRqKe
i7rSvRHD/ThMZ6CQsUeKbekRcJZ6pW7u8gTpQtg8zDZhblZFJieiBqlXO6cKaBUGeH6MwHo3mqFi
99USzj3SxBL5pYSQadUzhjGGB2VGYqXQCW3i+XstGR0XUiQuvgjfAICGe5D+POkpzsx7s9X2wUQ3
KZPuvKvsHmgA+h+tYbJtauluHJv44EczjJbhrkqLaJcb4Y7QYK6DISr+Iq6wIUUdZsVlCyTqdENw
ot70XKYj9xIM+nQg7CNd1XHhJaJ3t1rJkD4NYy83bywBttIKGK8qCyOjpn+rof10tJZfC+6QQU8n
6jvesPKHnxFHWZ3dsTUfZ2nhu9VJ+cCSNlOc7ObnMI7MLQ7wee/qxzJimGP6HLX6rM5DqBimVGJF
LC/QOlkfIkWXnlwMwnnmuzLIMNxC1CfUcG074HmcMgvX82yjuxpuRperxMDspyFZfA1+93scumfD
gAtLWvUdQoRR1hguEdRXOh911I7GRhP1JsftS5xEZR/A353M0QweyhhQOkT2pkaq6BimtTWr9t12
y+Gcue5pctmuuKrc9eN7rm4k8XMNVuGNWOh8+UR2SWS/hLp6bOF9kgrlgBsIYtSEmZ9QQCZPcAM/
ItWrvTEZ7rbJ2wdyJoJzZrKU5VPyphLxK2l5QxV9UpfgR3JA3uoKibHImtdMRsw1tOIS+ZVCBDwe
B85cL7Pq1dS2vAuREmxKUixNxqOWaR55Y7dBSW9P31WBo22dol+7LZVTlZNar8Ive4APKYIPP6Gz
4yeT2lCMgaUtp4th6xd4keZKtKgUtqZeIjkuaap17HpZ/N3qXnOZqLSEpu/KRdkbV6Qg2hURTQb6
Lwybau5pYgTUng0OkUpNz+aYYVZ0ohbzcaNvXFWdKg2GYOO8FZLr8JCKHZna0ivyBKVQQ/NtmsRd
jbXgSWNoNkQNWbdxsw6NAd3kkNg7hTA/OVm9ZAstgWcbXD/akEhjO8/4inQAxiIGuesR+jRFGkoU
IdWoI+KR+09tJspLtDmv9J4UnR9ywFIW6lOwsRTm0KGPkClOATHNPlu92Uge/dCKvLRjVsunUaw7
lWz6VGs2hBzSE69I+BmdxIvYdhwMYd3pdkW/q9kmGtB9dBNjxnjIYUhhsEtFwpzNGy5acAaGA2ey
+9CU5zrdhlO3dNzQCnLyoHEqAfCGw8Eo5C70a8bKU9je01P4IeBXl2Ym9obPBwi+nB7I2L0nXZ4Q
8udsqOYFZHXt7E9MazWVoYKk3TghllbWPfFx4VFX94PGQCyenuOg27sLQM4O9XRLVDJvGCc7XK54
eFG6MKFo6shq3cUv2zxj7h5PskRvdWvmuXtSxbyvUpMEvEiFO8Ma7/teZ+ddU8z4RkwrtHIuhkXv
NRDke/lLsaxzcFKXIshpiNbrM88hvYS4yw+n7mq6UfFJF/1dHMgbXjhIqoYNmxgaPOx9dbG1+D0x
kmTXKN6hLmPxK0iXhq3/IEfU473RIi2ZeH+15XP30ZMaun+Svpu+aJZPm1G0J3gw+BSzngkkfJhV
VpHX0SpmfRpzl9GlN81HabYMNlRSpzfj0udrSnGpw49uVMd6apOT6zQcHY7JWKcOcPkgaXXYVgST
wdCavMZhMOxDGD8UKTKGIGw/AVd/GzXNgapl0+MyVx8J29RsvP35wLtb0pzZBh2CnTZi4C0KNhdW
hWtrmsZ6z1UAA3RtoNNFj2hV1nATwnuEEzksrQw83hJRXERyy8YaDQSrs8wPXY2+rjPnnN22uR4M
1OQaWR27Do1LjfBRFaaFqar+nlh6lRtO56xLZw6LmgijBvXR4CrfM31/uDRJuO/7+WbWZHLKHXR/
41ye3K5tiOX00Q760QYI2n1SI74WszwZy3hHmSxMZtY8W6nNCE7zrOFlDgLtCBDkuTcNxFx9Y694
UtaKzzPcm2JGFQOlbpOrDLB4h1GqRTs9TRzXmdgaCl/D9GykFlZUmNHruERZ1XA5CDjqycTVtmMe
+h674BekGaVWy8+5egxlpG+WVd/mA8Vgum6iCyEOeION6L5A2FFKFIblVO2bJPUqXfiPWo1DZGYu
zAtL9fQltYxtPx+MBm+FMKITZeE9HZMZscWwyzX5zUL5Fc5VtbaB2THnGiDxk2LnN6ZY1STTmyD0
iGN2CmheLhtax33KJ8VJaHGg2gwLB/bwt5LFBnOW/TlHEZoQhO9do7HbsYY3HFQtH2JdnyfFiw1R
VFdlPm7Fgr2ZRRveT0SwBA9YHEp6UqsAvtzGHuS71jJMGZbp0fRqD+xcUqt5lxrbunLb+OarX+At
xYJ11Fp0HmkX/mw1mkIxzIC4iL1IDpRVMUPKpqpeOeVoMBFySxFlvtVGBw/dQHiqWaDMjU77MKzh
ca6ZabTWJakLpACNg5xPR0A2JF+hHRFYi1RfFozKyCYhBIUtHOzFfTkEZ4FxwhlogUDpP/tz5Dyq
moHIwPBqovkVGJF+sQvdKxQ2qqZHqpmUY/4IIv6DnI/wg73NlwLMnunWU07Q60Yzmi+ub2+ZRe9F
tQFV1m1RdQTRVkc1BuM2qKI3cM/osg7dwAU1MjHzNh1tNZaGc4bChfDU0WmlFxlZtVMBRYwNq4GQ
lC2XLkYTZnG0Ibyvc73/8GVcriVK8cKnOiHJycd13e9DM9W3o8PylpOIkfruj3yO8a+k18WK4ZM/
XqIxfXP0ZtjNVtacq9F0mHcJEs4jAoddt/rZD+Zu2Wasi1rNm8ky55MLSLKLqVsIxcq3ve7fsNDF
J0e65iooc5objv5UuhV7Q9hTSD0xxanulYtXdJ+M7bRWjvtI5oK78Wcf1X/V/AAi7FlTZXpjUWFL
LYxHs2X9I3u59lLyUW2hiR0aVVlifyKJMeM6R49nXLK/Rw1uYtJbxN2ax7rILXhWIXNBu9v5hDyF
Dk5Ow89ZhTINPwJVkhYV+OTZ6vUk1fAumwdhdtGaUCQAirG7N6gtjkFhfsIvdG+juLybNUydgzTG
Lej2khUYx0uWU8ibFtEcakuC2LafiBMx3by9GB8DwpOMhX/NjrBC25t4md0wdfBfwOFtnNlApE/G
0BDGP+uysO8c2tHsGqaV1dvPLuK7DDAqnhdz2qhSfOcmeCnLsdi5iVu7q78CGm+bokYrMZQG2WIo
MeaSZn3lU3YvXftCy4ptYBuwusLA3g/+dHHG0Vj5NjNS0mUo5CqKAxum1soXaBAmyYqh078KZpLQ
w3AUa7vr3oJAPMcFIR/EHjFeLvNXOZEKIFVy8smOXU8D9kOjW0SWbetlEz5+Qq6TTaHTbDaaOxjT
oBiCjD5HEKpt896J7lQ3E9OkecDUYdXwChoS+1hJG6/X8fJoOWkNKiKBrZ1pR4xc4dax7qb7WGr2
ppK8q2LUPq1OPRhNpt5cgcbKicv32Bp/aq24yNoiazS6G/hkn6FoH0fNSNdh3qBYaTgHs9Tcxvnr
yK5479dwZARqhvycDBj5Y6Tv2cDi32LL4kIyrtiPcH22qs80yClIr/yz4oqJ/bdfhlN9P7SLoWoB
iY+uKuLb668Hle1MDKqXTUQ/TB4b/7/lPF5/88/drLJgIlzv//7y+t//7c9//43lD819jez5z33b
YcI47HQxfPMnQzwSANKj5eYPHVMsXPR6wW5ev3e9e/3q+r0/d//d9/7dr/jQZsr+U6/9zZRgFXaz
MTsS58urmZbn+PvL63ev92dj5Ecig/Yh3eLxium83nB0VfPvlM3rfTH7/33fXJiU+GiiVzsju5bg
tTU4+kauTVqZx5S8Ll6laA+mnxGgNzl7fzSg5ThMT7O+UrBWQ3WcwZt7rkNJc73bVvPffpAsv2Jb
JpMHYez//Ifrr13vCppCO2sIT9dvRco0j6N0cLJ1WkLwmQG35/p7159cb4qs5o+z6XyIIwPjtpVj
6IqXp3H9cSuVOhTyk4RUhWAY+v1qttAKRFDEThQOS5AOtCK7Ypjvp1yLq5Lprxm3j23MgKavp3pt
FVZ7vN7IsUUQQS7IjL5xRiECdcYu2q9RoLXIHUX3M9ajU8IF3KyZmIXwVlGmCnI5QrmPFhJefAVY
Xw/w5e71e1k2IN3u7Lre10R1FnqPveH6kz7I9Xnjl/mvdKArn//9/6VXiO/UWUcfONouuT7C9bHL
QCzkEdGfeDnR7s/f+/1Xrg/7+3euPxoXfrc+5LhC//7gVyDh9RevN9cf/MNj/19//OcRSidudm7X
HP787j/8zSJy9hFg+lSnAIaZxfLnZIAUFLHBYeA+DibCRanjs7On9pzQegYnBT2jd3KGYSKidfkz
Ifltb1c+U4EiPNjJlB+sMK7PohuYKiXM8dtgT+rUJiZmWQToVqoClBeIFc93xc++1r7JeMmOfcUg
vk4p9WsqF3acil02pAJhWfTEmFlKn52nmxsjBBgYRL3b7HxmH8KiFdC0NY0394kCrLgkA0saIEqk
sxqgR1DOHixlArEahvV9XiP8dNiLmCNQgwaGR5796oNIbOoSDRS1gNcl011Hi87DLo+6yCqeWosB
QkUWBEofsC50yTyKbubdLX7FKCVfrxr1R2nnt5S3xCeT3UohGu9TLsGkA+r1ql14wzr7Ms2PkFM5
+LmK7i4lPWpdRX53GXUGSx0TTN1gTNctavA0cI99QcKJn2DaigVaYjWXM6cWUBwbrTLcjwmhpFOK
+q5gtujHt6FPHmNGrObB0dsvFSTOZo7JQiNZ41SEQ4f81EeMDoE+cDCAaLb7kiCrJPgh8oIgwkHU
oejJG5r34mfXEVRe582HZm+TNG0ZNCom+kly11RstmNVoqEO8ev6qEElw7WTqd5tZfyUSYd5tqGZ
Zk76Xllox8MCYUBx2yfIDe20esFlQNqgA+ekboNgVTn0SfUkUlwCmxkgB+uDMIvxUNnsHQJmsEkb
1Sd7IIwP81LfPlUadbHOzrTNYZhMDSlT3XgZEv08GI5CP9YRNuMUN6I1qu2g/FshzY+8Wvq2PB3B
IUxzRJK5EHcgA3OMMYmff9tpdEr9AeN4UImbMKeHxuUMplAkeE9SeQmgjBhaX69rYhc2FRKYqQzk
Ok/0V601flmJ2C+BTRr/9YZ2ACdMON8t0bC9VY939B5lQLEGHZTRrrLdvQ2PpqIZchSmNuGaSpKD
7rALyl1xsv3HxOzVfZvKbyVx8UfpD1KTUJBZObpd861vNHAp7fwS7oljZZswy3hvJouu12o/GQYu
G78BfmjFXq8tMPEZXbopY1Y1I9NnhivUrEbOSBsJbJPbmscYizjexP4M+jp8Lmhv+b5beuEQbasB
cJtPX3frZ/5RS6IDzcwfsjL9Q8U7JFxD0Oos1A+9aM9p5qKBc1hEzWzAVmeqfW+Ezr4t/ZsmjOqj
aeasI0V2pCVwo2HCGpv+rUrrd63kGYBkvaHHd18W+l0Tjmz9eL97+K6KUtDoiJJKLHFTR/gEZEML
T4Q6ahp0WEmEDDxW5F9GiKrnXIOpE2YUnXiA29C/KWaLXu8SO9v44pPtGooKjaAyDL5BdzJR2A0Y
e5oapBLL+dYYoPGVgmy6Mc6qj8yibdBASPQMC/ieib5Np7WH+CVptvZsDo9ZW6MyjBHK8N4iYG5D
caGmB+CnI7qd8lNrR8Gd3XFNDhgLmWYUbEdDf3diV0MNk6O/lAnhvlG3axK24Xpoq0sf+p8tLbRO
VyAxJPKuseN5VV18F7Ul+MDZwD3rd5zdY98ji5lWLpHRWxUgmuoHf6vmUW5Kux2eumJgbDk8VU2j
oS0Nf0mjM9YVzYJtq9D8jrok0srmQZkSo3HpFifi4LrrGs902mQtvJNYbkR/y1OUnmyIf6tJkWQ1
Je8ph1HJGB8l7DgVpzwYWtB5qEkRcuxmIQg5jDFVQAMiAbldWY0ieM0ALKREeAtZlFCZcSEhML3b
+rHTHtpAu61mdGEMq350xKLQ0bgfmmZeS4fex1Tq2Au1wDwOTvcZQ0ql0ZZ/jTFIwqEOc6o07Vlo
BP+1do0HSUHKrNrppCkHY1tnb/u4o4VfGDR4DBv+b5djtqjGx7GV6MHNiG6x8GZZzqcWcU2qguxm
EZlx5NpFH52TkriWOsvO9ElvBbkSCNAjc1MQ1cK2w653XYv+fxjn5DjVfNDu3FzMIAJOQ2g5bYTx
zU7QgKTjeJvQtz8OJYOVzMHGNcYGpuHCPWhj8jYgeLXH8S21GKZrVnzTzQJ99ITVwpJYmLTaIEkT
KfzUT+eujtNjtZ2G7D4tddbU3P1Z5g3N/BaLr1U/J44WoZkpHy2GWvkcQRG1uDJnwv6yllPVkoxw
kuxcD5xA9Oyo9ubxw9eqy6BNJdAcXn2M413XsGQ7GRbkKnzS3UbpSHXd6oAuJ6sQIoDs5+Gy42AB
t2PMjA1q+d71B7MDG6+yzaeiaYOTG6rXKIVsGC8hLN1CsBmWG31IMFME+Y9QhOExzGr3OJnjaygA
VTS5MR11qj3kJdzUQgUblSEniNFBnZIq1wmKmz2Cj290v5G7cdkDaDb7gop9pNMU+k5bmJ/XG/n3
r653fz/F5T8sHPVjvrl+o28l5dy4PHNn0J9EkgL5sQeNLPdhgy7yJRvbU5lP+Y7ycabhNCXtkYAr
vmSQTna8RU6z7goAJLW7y2EiZvWbEaD91110nteS/npjOhwKcrm53g2FQwedDZtntkTzJP57YHbj
/PtJGU0zzJuWWI1wOcITk+tBGyfzyuJsYXPJJqKSoEuuKVLXr/7pe73jct20MBgRW0dzctk5CVHS
IwqMDvUlmR5B17Ghu9Kb/9w0S43aRSpYa0yc12bFsHOvL2TWKyI1SMioY/XdXSnU/YKiju0FCn+9
Hy1Q1rmiG+Omxv530hOh0yWKF8jYWf3Qt45+sGyIRc5yM6cIeUVbpetBGxZSFbDYY1fiOqsLdRPa
BQuEJeVx6grjeP2q1oQ8loNV0MygFRssMVWVYSy1GEEgy73rc7h+ZbG/9SwTCVcYnUtV6ce2gZWO
jr0PLf+gKmgmMkH0G5QhJvhUJwA3NB4YixTHXHeqXRg7QNmat3mgzmOvl60ZG1R8hIXm+YHAsmM3
xrGUunFsjLj2SJzGXmWhPrAlS+WCToZ1uYR4JQtPLPWhKZQISkumdVNjEvzQs5dhjnlX+n600zOb
w8lly7tpSbcaln3M9eYK89YHHzH9TOz63zG5dh45Xp3SEKlrJz/lvY59SXBBg+pVughxCVO93tBf
PRTtTJAJ89HjvNxc3//rXYOWYprRzOHtDgDoLZ8BldvfbtwRhoqDVmA9uwIFbsqGSIYGotJhV3Qo
XioKXndJPvhzAF7vTjGe8mKafa9rnEfDGN7KEk9dPy9ayXiOm22ojR8G9njWffswjOXpPzKzb0Kz
FeNFAiOc3QPNHeCbAVdeetbAJ5NdkWxI18Idpr3PXyEbiJg24QZ5NTzHjftUfYin4sRoSkOkilJ7
qQVhLscUxGscTfY5/DG/gRf7Gm+ZWPg/wqcMrcfOniCcrrNvIIrLSTnuaHsyQSzxJTEKmFaGuWEI
skDgAUcyDX8lnNeNQJBsWdTnR3jS9QDoddtpO6iOYb/XHubb9rPg7oRscGUihgBxxAzwTXL66oTg
eu0rf8piFof8q15pD5jRGBJmuMER3ljn6IPUVsTLJZG7HIG0n/aFOOGdauMNlXM97nCESHMbqk/E
MOBtS0CjT/rbPQCrTXRHWom1wmaM0OJJ0CkVW2zn8QKacs7TZ3Anz6jTABds8MdCJEgZvX6VXM7S
tfVofamLfBTvxpHwT6gE9IyxY5FqyzsWnqkZWFbkW/wy3fpfI97wlwEGdrsLznp0MDHwd+uBRdti
I7k1K08wxUJOfgY+O5dsulfFK8cBDviZ6QRTo3N6ij9wXJbr3N/o5jaocRTgiEVvgbEXwEMnVlXE
CGuNPA5Q1HBHJca6gSTevT+jttiNH0G1Ug+/3HbbTkjlzxM+b6fiYrg3q71rP4p09w+49rvfrPN/
TBmUDjx36kLStfPfDHRHUxrlhLIdpKm6UkQdlp8/HyKkM//5F/0/ymoc4tTQMWpqx1IgWdkk3+JU
7JOP7hg8QDlN0S1sNf8usr0p29FWtM/OzfzJEUJdi0YvXdguE8lu29qnbDoIQqc4voJd6Bz8/A5m
51DCUPUMQQQ0oasOdcNOIvl7hWiCMvB5/obut8222RsUjhs8oPvyub+PH7Kn8pk4A6x/Xv0rPkKs
fU1/mhhcdv0lPXLtR4epccBirN8bu4mJxM6+ZzFDa7BHNoOdGvk0vn0DY9O0k8Pa9Dg71mDeUJbO
Ju6o9tm+AcM80s0+Wz2ho9tfdf9lPWVncLzhN8YEDA32Nw4oNa+tE7s0D2DaW/yBGFL7om+N/HV4
ZLDwVPGhY7WBVcxPOKvhNQhk/UjJDhhm/bO655BtGT8+IDarXpBYOJdie8EogVeX3nDK+3dEEvVm
RxTZ+/QDrf5W3BvPUDC37ib4NX9YGLuNXfSULpxG+eqQsHvuDto+3JkXfKHme0PE7hZEVLRu78EA
InjOXgrIIrheUDZtkDtjjuQ8tXEDfMSbdXTIFbjWFWfYdLsgAJ4Mbf0LMFlkb6gOvHYdeXtglsA+
mWCHGAhP3WK8OOFTAKe+0R8YVuohlc6ZFjl08YXewGGLjO8yeVQZniA62RMHXmKwNe70ryw7VPvx
J1twnioX8J06Vm/TyX1jX7mjcttSm+8FjiFvAS1c3tQ7SkIUoptjvHM2/8uRv8D9/+XAt6Smm5Zt
ua40/+eBD8i+QdElh4t0+guepdBb1hgOrx+2+yoXhekqgtb1jm0GZRNGox84kpqF+L1olf+XJ0MQ
wr88Gd00UTxrhI7a/3wWqrgdrdrth0sk6RXyr9UOYb6ZeItAtOGw4frh4bOLoWMwB7st29uAAS42
yx/4R6Lb69P5/zUO1nEM3s//899ZEP+SUuH9Sn8OP+tff/lbdsWy8P3+P3/LqbDVX3nbSaOwLKUZ
rmaxSA6/mvY//4K8/q+sjJZyLFcnIlb+Caow3L86SBdogRgmLWBD5z/9LajCcP5qmrquNB6PFVf+
vwVVmLb9P48Ojghl6bpjarrjOjy9f86pYE8a67Nb7Xu6+Z5DHTrrfbV1LOeIpMc/RhmjTkZU0Ypi
zV0CBXtrM0QVpBwEG16G2BkIPLAwpcOWjDnDpphysaCdB6UCJZQiz261RRvSbsplw0PC6UZDOoTf
ER/4UEgokODf0yQ8d00htiJ4d6yyQcfWWuvGsjBdOqDgDdFqnl6FPzUyP3aNbV0GNWWHqJS4Zpao
VcvLQ42DdnaIJJuKX0mRzTuzUfHW4SWuk56SNgfvMKpLQYxghs297tJ3U9SIFRm9jWPVIg+ynLUb
2s+ToUGWCv2LQ24GgnhYw7VkMkV4dwlAnkSAXO38TKnHAoGxFtQ4oTrVrns/nE9ofHb5bO5KO6pu
avoWm8nh6p+NB6fT5r2ttdXWbJI7GQTvlp/qj07EQpk4aH8zMNIztnVtoltBiSZsoAdtWFcr6uSK
ST+5G2PFbmcOtDcGlisnL9z1TNrCMMhyM5oJoqLAfotKIqZvCGcvD0OLprc29V9zjlM7tjE9pnKR
trlratvGkxls4LqJ3skBiAIhN3Fy9b7gl5oiRIf041AjlVv0tBRAaNAs7TsZChKzFhVizZCiDEou
lPR++Zxl+5zJAAnkiAhUzcEpBEDWO8GXEtBdchpDrOvyvu7lvUoYCbpuAkmwC1kRAWNsb8NEXmqa
2Misku/JjKG5M/fSDFbKIrtZfC/kUTyh8cZ33oCca+rppEpk2m5cfen0aFeqmmiFWYiQVJzdhfwh
y0AQF9ntTVvgye6kvM9BXk2GDaOwY4tMBUzv5bGP2mgd+VA+6qsxiEI3TSgap4AJghPcSyc7I3Y9
K+2jLpECVgkJLDR/A58mfBwvW9ApeHfZNk2ldaGLhBngkBrGfTIl72jCcZMWxSP9oo3t5Olzgkho
XM0Z/OPSCLkoJFpN90nsOw2YPKGUZIPcBl11Oxr+BmOCRY+WV94jx7ZUS7YF7J+S1t42Q/GwEhUj
604DIzOleyMQJcgzua67Am8qXQHI/i5CoH7cF8Ngbq3K3ndljfVSDOOh19ApIvhF727ktETBVNgV
oJeSwjyKgyc2iSM+63YZpWXfsfPgtuGpGZxqU7j6rY9Cvw18gc/UtkideOzqZri1ajpDmrWzZ5ot
mGAQvVPtYcPPdXqrRpmiiY2+dUkbNsvxJam978zOylFtddtY7j6eHhGWNZt01NuNmThEDN/YqVVv
0gTPz1gT45mWFGkuPvomi88MQqAXGgn660zDC4MDzbMQwzUJS02CpedQftSp8u/UxUhDkqkMcbFZ
dLblsraJCINh4Qcx4AdYnWDWA61/yCLwjjTbkHWiw+8miW7iSPOFznuNON/CTm8iH9sMVnVfTURn
G/MyumhpsNJpCzahkaMLjUoTBj4yZH1iderTB6dyzX0WaWstAYTpJwxmbKw9WzPUbl32flsq/gHJ
49qPQsCc0GjSMH/EcbfEjWXfaezru3YO8u0U6vS5jyKb9ePwiLx4308wYUgz1QUaHf3ORqLqudNw
6ad7eo2nNtdzuOyYRkts8I6vfcZRH3mZpFKW+WMUUHT20iRoriNkxTJzm71xj1kdul7vYM8JSmRL
6VgA9Zb0ggaegFG19Yl2aH2SQ5wg4p6/+mQEPTRtjWl8jokhZ22guOiVAxGArIapi+7tscH0qMMi
LhC7syrV1klKFRzKLvDs7Jno2+4k9bE7afpYkimRNzAxcOfORXQyI4SKiR+D7myr5KxS+C7BBILK
6dn7DmrXIZNn0WEdnVy8qG6R12ycJLJno/mWNkO80p/FiWhRcYrSRmGIkXciV4r+wH9xdx7LkRvb
Fv0iKBLIhMkpyxt62z1BsA3hvcfXv4WS7lOrpSuFpncgBtkUWUW4PHnO3mtH6EMMMIVhWmWnMO0E
yg5ejpkwtuAB9FDMht6oi2s5TkAqzAya4gwjJBiZ81SaMJhcvupuZragXES+fYX7VDvXRQxHLs6n
eBPiX0I3DA3z8i7q5a1cPqvmj9CNXSJv+ZesHcY9F9qv7zIPk/GUdIxS2QWgTrGO/VTZ2W+fVhhH
vfbF1sV8DBz5VAhJNA0YpcnEH1gr8hMk/T42Nf0l1mxpyVw+y5e+jDKmhh2zLeDX9B94wkAZTQh7
rPitT/lX30l3aUUYTm0pAEMTSItcJUTVzddpO1nHALnLwUzBx3fuuBuM+bpCjHH1P103SlsskWD/
vXB8+V5nRd7+WDf+9jP/KRzNX5QruTKkMC0Hd+DvAWeu/IXcM1cgUjAdYdpLTfmfiDPKTZN/9n6t
G5ea8rfCUVm/0FEzNd+xPVPYyv03CWfL1v2HHY6lbdvU2uUNKukqVGx/3OF4Zt8RNunZdNX1V69j
LhDdzyZinzhgif3hwNz9uZEgl1/2w4spzzGJeXMUWWpLAS28P76Y3/WVRQfO3081HCfL6+Du9kg+
zEpGG0QjtfjGROfQJctI8lrn3ltl4ETNQHFFPbxBNzsWacGAfWgGHG7DOhmx3akkoCjLo2d8LU9l
quyV40geB7Ze03wc1ixjOIwTmF+jizvHjs5F4O0Hpo5MgKZi0zN4/vs/9E/F+PKH2o7whOZMuZze
P/6hoZOmgOg9vZ8CtR9bqEsyRv9Nq7m5IhKI2SY6z8j6ilXjI43kvhzrOxGhemv9vNxEZbsNfIhg
LNKZys5p2g9rLyGp26ntTZIvnA0nqjYWCkyraPBRZuZr0oUEme4IgVMH9huH3mF8NweKQWgrr90g
Ae9KdSfkMqCXR8MSxVa78QtFd3dMZ4R3xGIBoC9DdvgqxbJVgww2XIiUtuJttz3Ym8EVGKd4rNKh
a98m/Ec09at96JnPeUT1GeRhtvJ0vI89Hm/sptAHu1QHMQaucrjrHU5A2ODeB+cwzd+rtLpL0Dw7
iQWNLIkey25aW8NIrw/t/3pSyaeiKghM0P07Yh9c/k46rP/hXC0X3c8Xpas4TzZbKO7Qny5KUatS
Zu2s9yFDCsgb/lMsk88afEaPWhFHNDDQOqcxHCikJT1Cx6SoQao6NtBAwp38rt2ZJF8HifSw7sKv
oHxCimwxWIyGYxnmzsauvLexAXNoKabZomfYG9K59p1gV5fgjuq0DbbedG++9iJlHQqiDzuGBlxG
ZExWLurNuOC6rxge1wPEuFnpL2moRrIBqzeKirMiU5jiZ7HbwZkJEfxlVvmCJfAuK7jwXFryydSf
IzP53Ng5bGMKFvtY9HCVLWdtmelN7OM7stozUltcKkcpGpg9PWgp/gf88ZzFxXwMG1PfCxPPhT+Z
nPw4vtV6WrsqfRqb5AOzPRIY+yFDV/sPD4+f97fLLcUmW5tkjiuXnswfb6lGyQ5976D3kSyHdS2Y
SHmBPW1NGDmt9diq5O3vLwzzL1/RE9JWHr1P7f10Ydi92WQl7IK9HOWpdJy72YOIpJabwcm71zIC
LrLshSKve0smruCo4Ay7+HU3Xe4dmJV+YGYJcMv13ae/f29/dc3SAvK4Woi/1JIV6seGrGU2eZ4Z
KcIL66ybIiR0iLfGSkZxZbs2RHkHKRTt5H/9svQXlKQRLD1Lqp/OAdM1iuiBHK3MTj9G23sSJc8D
r4g/mgrMW8CMG3nV09+/KHKmP9+hNsoClsllmfrTGhUHpqUHbty9aCECRMFtMIykVQ7p2S8FgQsl
UhHVw+VQz37jPhHKS8baaMEYJZPKNPUp62esESxL3HbZtRMXp4pyeMXuf9pF/JoUgOSkadjm8YQz
W7hYQVNMClhx7xTjUzwg0WteG/c5gBEqS56/LlvjhMlcxeuytwkdcvecbVwOBJ0RECAL2sAOw4Ek
zQ40OuhuylMucDMWnwPs/NiQANXIcMQLABARMRn4Oa/+2ornpEyGtd8Nt9oHRWr744LrWgz3bEtt
3hnupoQ0oybmsZjolfKgbnb2yfTRosVRi6oTG72XkFzGPtLBtTEtD550nM8qYDEQqqddwGkrq63h
kLITjQ7oq3R6kn3x3JnL/7sMzfU0Pbgtaw5GfkETWz+pgBvP1xxcu5JvDrOqpFpWh8lt2OZU+drC
/ueFpDMy9Cq6TlzhnSNwqs7+oRNqWuqnXqgCbSJM1ljXcum6aXu5d3+YSPiWjwdhrsd9oNkNDBhq
8v6W0eEMN3SBSjL5ESM0MbO8lhJ1adi61/PA3jCtgsM0KkLoNmnvSTbCCAV8T+xND+tYmmF9yGIW
ImqVlY0Eb+iAZhMYHJCUYj53MW1dK0PnmW47HuhMCeIcmE6PL6tidGPYXyN0Yei2ZoaeGf4lbwgA
buCFRpaNi47mv2R3TPIxrtxs+mhzxoxWJEDY6S+FONTh8KCLAaZbD/oNYcGOoW2N4Ed9Swx8jr4/
PY0le3SeWZuCy6nBVVbOj1KE59TO2ZKiCHNG5h1lkdhXpWm96S4lKkW5WzuDZ592mr0d/Hjbm336
/pRYgZkdmJf6EBSnrZFjMQp745W25dVYh7gqM/nczMUnv+hs9Ev2az01DHHS6DGODZIxkf45PhYO
n5lPmhD31xg31dwdxsyPiNpz73ldhESoxIKuhvDkTVdVODzKuNxb5C56IotIYxiu6wkdk8cRclMO
lXppB/Ivxqp/yCv7Y6oi4oXqcpuXMFXNEmmn4/K+/Ti8x1nprFy7VSRYmugnsVeks8XPhoCzfIvV
aR7XHKt1OuFAEIbN0YvmDjuLRspJ8VUmuOwyrmR+dmU50zulGcYeEm3ilhkh1SkaXtMH/IU9dTZD
SM4hVJ/A6W+bBhlHP9PjSZiJV7EsDqMLiAkJkSaRCqxbWqtoO8SSElCSkJokMSKtBFJlbotDuSzO
MmKARyuDEBzCTBMTPD/29Hiswpc5SB9j3JC4Gg6xE6LnojNFfFG4z7oKf4pct34JbcDehYqLYcoV
bjHIVrE9YmJI95XQVE9eAXV60vc6oJeWGf0jfV69Ks36OeN2BeAo7/H+GIe+AQjdWPM7CCAn4dew
lBAX4qsXu7LRxVRIVHEP8xiS2JlYXaqx4iloBRbJYcPKs6e1XUTkhY2n2IQsPrB9vSrS8nm0EG/O
mFI3eoRanHXmzs0Q/aiEtTRMMiT7hosjmt5rwCDUy9nHDlO4iKzc2yIqT3Mob6e+Q21kwDIZ7yla
r1htAHdKi+ppxBtn+v2n3sofAsH5z2ohTnY9HhuX2JeeCtWmWinwjwFdNx6lz5N5znnEKjgTDbPy
NI7uYy/nfvKA4htAOLrOAG5vWOe5xqDimEvOGxjnKUF2CJwS0QvJfCNEldKHmWsMcERjsiiSbFdV
BaYn0DtNZC2Mp2npSJXLLF2+6xaWRvet4mlzqAfuYz02+BT9m7SqHpF8H+63gw6vy0laV56RX4ux
xgTTrks3fEmy/nvlMgnuhb/nyXbTjKfOqT61VfekG+tzoo4o8Y/VBIEv0kUMxMrFKViD5Zjd4TW1
baC2PkV3u0OpfjOPOGBoJddXcY8OFtkJWbrZc532OHdS/Z7gXYe0Pj6meqZV4cqVI9EPoBkD5sGj
Pjc867atUxzpfUisWwJaMBnNHQrVhN5yg0A2Pfe5/4RpbUUnbmaSiVa5tNJPcc7RCbF7iIHmYo2b
1nBKsOPD8Krp6qBmFcl9aWjC7gsslNqs7lXgGHQz1lYCeswYAcV1DPrZN17F7gQS0FpsaYoZJ7/z
2UNlwe6jf0DsDO+Zm7ksmOdXqmVul98bbXmbyBYru9ev4wFTLZ6DTdWAKmxm99llf3OAjUWk7hjx
jJyb8irDqr1rvI7uTJhuTA3tUGMH8qOnusHhO0w8NEN5nwdCsOnqcGHv2lGFOzOMn1xc2WNcO8dE
Q+2OSr8l9RbESpuITQvDZG27CoVjJ9H7e6DwhuEZczZZBVaXr/SMmMw8RAPG6WQioGnkXCV6+mJE
n7nLG9A6Q7y2tX7pGn0/mqzVgU6em7LeqRFRRStEcHUv6iw4OE22SyoGtzKEMxfCHEJa2AGIE2eB
/AvoZ4hauWtobsq3UqtP8IhwX3cUeKybUd/Bn8uPpQy+0pTq0+BrppCx44wlXmrsn9sS+hG93Hhd
2sPR8mGgGvqrn0V7pxzYRvjGS+Is2g54+ez1e5rOY0KPXL1hi0CZIpAbpt5t7MK8aN10r3u9Tga2
kUl67LT7EeMourK9mjeKc3Og7wv1wtwMOVknMnzzg7cGbUAeEmmVKExIUu/MchwX1zdZlPzsMDGr
jVjemllvpjElYkRTGgymPa1CG0AhUUxuMLyGS8AbVii4U4zBVrWrPLKv5mejA5kx9CEBrfACRr6f
C565bfJh93DjaUIPe3MyXwuAJutKkJhQKXMjVIOFJcnoRUDSijzvhHLuY1xebPbQyTBjeQlLxuJA
itBbBs+hxXYNPYIZD59aoxAsnW9WYNpvRn0fR+IBSE4NWqAFI2nMejUoHvE5+s1PSWHsTNbcYWIa
7/QeNu2S1CNDm9/DWJA3P73nrXM3DEYMcji3DkY5vrUuehXGg33eb3VOYENhG8/TZKrDSG7BNJTA
til40KqQ4scygMDIVXdJebLa/KAWhZjBzrVRhHnbCICWIHs2gPWvH+wZPb8qsn7dOvY95eqMskYS
e5NMcBBmg77OiLBWWCgu+XMBwQ+Ewl8++/1DsDQospiwJ9EBexgh9ByZQwH9Sr0dQ1mC3pe0d6ei
/m7nAgwK3qKwwlsEjot8lBRa+uW3ea3l7jo4zZUNdcnTxGVkUJHS9iY0dc2zM3+pvSza5kyNjpFv
sXIMaFFCl359Epu7TlrXpS2uBRLInCEdRaV1HVshV2j2zCXOsqtQbrQBeUZdQDUCHuSqwrG7Zph2
mr1+WzWoBAIj+d7V0d0wZxLmVv7dNtNrFxJxxN5jnoI73x+vKZPGFayiu6FonvMmeayS6JR1xfca
c30Escv0rHevcz6ro7dsP3tGFdhuv2O3uLNasTKtIWP74yKMgzFElXHddw7revc8dul3aqhTXy1l
CrDXWKCD9WiGeQJE5UQ2L+wnHqYtrzIzNYaCmn1m3zcdbdFNx0F2+aZ3FxCOY2bAJYGvtxaQut5A
5FiWyO6Q8nWLG8mxRhDXXfHiLCrDizks4UQnjX0KMm5RIwJK20yef7x8yPHKHkWU3FB3+xicuWTn
jscYMyXixsvqWItE42TKahjxdfEUJ+3XpqVWuZzdy2eXayWa0ZxFk0+dLYMu3PmLMDaMke1ePgOO
Rppn5QBVAkXc1PoJ/TEjzmwmoy9jHuHACq8FwGa6P0Ofv/ge+c5LQ0PEyUfc+09smPYqLQAH5vbZ
aoNnLbtoNzma9yvsfTSyuuUCqKTZBUdvor8TtKCcIB8CiCXkM84o4qIixB5G6bZSsgVrl9sb25q/
qWk4XHqYbex5S+6qDoim8AqTDVtkA71DErVsJwdhkNkzI9lELcw3JM9N5ldsT3wOT93GH72iIWfb
xvexjzWiSf6AFqeIXY6o3GbGt4oS8wgp6aoGeoPWfbI2lfORLMv60vq7bBJ9jPClQ0g7pLC9V6Cs
umy5557fbUakImR9e8AZ760xyTCb9eWzaU4b7UGOXVp4lzaXkaFVFOnnasbkFifwN0Qaf2385EMt
EmB0287I3xfXN6EwJHo6jJyWEOEmasVDjAIV/Bz/kzvdGj2zZV2wujohKMaO5+GGlA601AAvxgDG
V76MSTGFmI4OEZbf+W0fsTxTwhH6+e61Pm7xnKEks7FaJnsknu+ZMwFf661DSov8bEVn4GHeOoPl
hr3GWoWONexd+qnte1Owg1qumHEOnXW19DGdGZ9HiK+a7kHdZuXGtse1qifMTQIDz+VUej5nP85F
ehht7vFuaSsOEPn4s4CbuvU3cI/wEYfpVJq4iPyeRoUTN6++h5d6osNhi+LF7GbCk1AocwSxuyv4
s2nLqj3UaPUlRRM993wNdsli7MWbcoz2biS5rDl1Jjf35fTA77iO8JSsHD/+3HIiiMfMXyzBUhbT
GRzs4jbWGB4TAV3Q8IeHWY0DnIiS2yORN4b07oVN4ySqqKaRoTwYESFto6Yr0XJU3JguRupEnyIG
g4ZPr/dy1SVjuMlMQeruSHUCQQMfi/iYZ+oH1AKXRkhSc/HMktmqT8eR+QM4Ed97SrGgcFnwPXZt
FRfUwbMBY/JSMly21Esnxs3s+7pWX/EJ0OPxSVIR4ntkiJtcPYZ9ESPPYxC7HNIorshPi1ZLoxLt
I3VODh9y+W1F8k5ti9V67sOzmy19XAOiiNMIBnN9uxna5DEbx5sYjsimL9jLZRHe+06k1jqdZ4Qz
Gelp5ZJYRWKUzUKxmbngr8aW83ppbuc04+hsD4d2iBgX0+ExnCzHo9RZ+2zOqBeGeGONNIaLUkV7
s8WnlsLx5Dfbh64dqmMxxWjm6cKYxrmHJrmQmY5pph58r0IP6aUsx6F7qgYz3ORGAci89/C/E67c
KNLptf+IfTQCFDNz00Y0awh46YpsbcdFQoA0O4VZjwczmg7YEN4CRg/sCiAa5z6igOTLgGn/kHTo
g1Jv/sjEc7tcwHZIY83QJITgWb+qkcPNuDZ3CX0zsxb3Q+nuMkl3TsS0lWYb0Qe7yma58OhfQClL
TpeZTGrEH7RXOM2D9xThT0tn+77xuWwpoOBwtoAgiRExCO+4XGOzyoc17pKt6VcTty7xeqKr7puG
USwWvQ8x86Tt6mvJo3KhOyJOAKNx1ZkWs2llrGnYC0ANlhUhnenTdQbsczUY5WFKAKqLkFOni+ar
7/u4s4IPPzm31fQQ9sGryLipR8cy1qkuVxrrGn00quCg9w4QBELYNGyomqT5XpUJiVFReLJNZN8l
2rB9rGiQ6njYGzxTVmE4m/QfGLVlQd9c1br00WM9JPjiQd4cWWKRM00HNvxnPZBVLugYohulShzZ
5jRq8lHIEgigCRiMDkW1r4VVgWTYJmrYBWVZHJgUvEaqvRdE8iGioiiIoRwvmCWXbcfOzEPOx4vT
EpLUQVxZD86n2kwZdKTTszO7ezT6771nfK3bAhiMCejHooKr5MExKQujOKIVZaNuZn9TWvFrmeKu
iqbxs2sPZEH0yaGX6TnJTPY1gC+IrcDE0DvNja9B7LfWE9KUlTdHN6JKwXRH910BnizNovOsEcng
n8bPIYJTVThfzC59awM2i5GXbnQv4k2ccj26Il/7YgaYHtlApedgOzTVjaFhwtKyjU/ZHMM9BZCj
2iWOTCfFaZwoU5z2PlL0M68i3GZzBj3Slt/h4WCFE7jXN/SZFzgRU/jLh0BU0Ph+/7omSjWtiuFo
NIV3gg1X7yDrPtS8g6OZpdPKVTxD+tEgYn0m3WVOqrXkuXQ1zkIci1BCkpycWhwvX+vQvzUl0p+k
g7VnZTI/+wxk58HLmdW5GxR/A64OK9jkg8DODqtvMiQGjySRXBHLp6UdWMfLZ5cP4FyZmLJ2by5z
/csHH3gbe1zc7e0iHfj9GzOGEXr+4ybAdGDVhbeNA/kYdBIfyTrAappx5yUFpn3aIvvcZz5Jy5St
cXPoWI7sE9KdeFOwahOrHovj7x9sDUNJ4vPZhEWVnwxVHy+jgf9VDSrlNoOc/y4lWBV5/v1rG33t
2h/lBL/+2O9qAhd5pwnvUzoSA9UPMlSJMACVqZAMhkxXO/p3NYH1i2DQL11HKothv2Ig/R85gfgF
vSj7JGnbrml52vw3cgIgTD8Pa5jRaEtYGLxcXAM/z+lsizrYKaJ+X6fozlsfNUlQnVXkRqtwBjdj
t+1ba3zAqSJRBildCfJ4k3ejpoPKODn3UgC1RsPt4+WvZaFuRes9eT1ZYEFe+mxbmHbQV/KoDFzD
uYmKReEfkVq3DKVjYu+BPi5hZWgB3R7hJXX6Lp88oosdv4af+BxpYrQnc76hlXlfaiNCtee+N2NC
b8i6T03JMkSoLnpSDJJ3YmNTfK4tHrtm5fKgN3mTi1tyGLa+NN8RERHzgQtKjM8I3+gfR+peTw99
qp9q3ODGnD9BOvsIa+fGseMv3aCRxYXXQ+2fxxbAh6hvEpNVtGwzkjY6tPdlX7/NYfkU+sVD71ef
mrQGcz5uGoEnIfPdFyXDu85NPvqaN+/Y5Rt8x48iaDGsFhxmhqf3Tmmfats8szFrrpKA9xy49Rtk
1TIKtzKzdvBgwLflN62uecConWerm17Hb2nv7wJzoIicG7EOoOZUQNFr7xAJDhuzFZzL/Ejss572
mplfyy6W1sdGOtO1lRi4fBzOqkr2niL1OgSoIyreQ9qXiA/idC9UDkuRfXzoeJtSeAc1Op99t/3q
L4CcqJ/ZesbGqhgyAgwy8ld8hprO5Uox6AU682fTmdexYhaQhDh5kpHOVgVMoE/U/ezCJiultV9+
cawoli9n22+Mb6p8DSaOQ5nKdlON3iuu2YmIdaIZgyK9bwJgT0B2oFihQx5otpW5fbCHaj308IgV
UrOoGW66HPWlnPNNV9XNWkJLWYs5eE4auMm+2wEqKfIPRjx6k8b5voiCm2hZsflvhwoE/KvLDq0t
3Ne69fqTponmA3CiSaufkM7l6yi4DuC/NSmtqBBuViMA5IVZjKiQHiUkzOnO6M2vVv0VzIDxgHN5
baZs5IOuFGsZritUqysbS/Yskm3tutFej/iKmQdBJUvWg81Gxgc616OsXG4WX+sRm39PvQr+bRYf
pdsjz57kfdZzz9SCndsYvEZzepNEnF9q7EzY932Et9wyA+Iec5AVk5/ikKdUr3L+zHKLz5M4QL8c
D1b6dUQeC7iOKIXcQnBKpysg4Z0gBaHdG3bcDA4qNkWp/o4LmzH2Q2mhUcmnXaqAaviID2ZrufEq
NLjhSCfatm/GKfkYNc0WBtLsMqzi1R72Id4zX4FLDsSriUePa3RkuGHk7MfOauAScXtUtFnGuQpy
kqbnIXgzl11qu4zLRUVCVN3Ub0PsYN8+ZAGjtD7lFjO46VYwc6syO/uSyyGST65GJtxT8gdYXOfk
S4LYLlmW74pj3fEuMFJ/qNpcd8NWzdFTNI9bMzHvvBDducceAzp9ifsOCxwC90OlRpLmMv/USjdB
Jsr3HS/+Ik02djwbPQas/lvOOG7fcQrpFz9ZtaQvoABdVcDMSh0xb6qY+qQOz1OZ+2xAQ/z59kC9
5DZvCFMYzbmVBDs37sJmIg4C+BpiyNVQ3uWQj1cZhtFtlQ0s7kn2xeBBRtxkdchKHiy5m+kVwuLU
amgIBZVgg86MUUCiq1PzofNgNqEY6/ZZw/jFKgdYVzXqZ20t92xHmNEUuTdjzMOyqOt3q9AfsBhJ
8W6IzQyrcb0U8kVS+rtCGdD6DFyJgbxLwvlYh2ynZMUfpMOXBofCJkFjActKnqOBzSq7GDzcDfl3
ulXbOiYuJRUJISAwEuzMuw78k0AQjnFbPhqKLNaWQtbD26XMhJgrejqyyMjXNPJi24f2zWBwBntU
HkACoJb1OXv+cPKeRWfvC4+MJBMhzrXIcAoUHSk4IkN7r13mWiIbbIRR3SZgqrwb/FaRBgOZ18xh
lSeAsejV3lHpbZW8BaQEctnPz1bpk27jrgLTTGjKx99IyXiUA2crsd8YxGdXs7v0TRF576qJkPME
gHbe2E89iy8jmZBbL2Wmalh4KxSXy/IsCRrrHrh0vA50+4DzAFRh923sxuca+seV12LBkE5w5ybf
Llf5qPdtQkxnXJPv6OwGBUwva5BTl25xG8loy3iAx22u6kMlvREHFJcLphKSPg3eaGE0/qqHpoIi
QdLpsKMvsi9vx6l9d7v8IyT1Pp47pFxcBqaZfhMG92ImweIEVrbLYCltol4dIJQRmaENG4NmiEJD
V6ex8cGg27uKp/3kkwsWYFT1LedmHlxyFOmNMylaC79nMhr6G/R1G4oj1qlZfBdO++LNAQGj6XQ/
y2xib1rRmpihOC4+B8NMeJQvjSfXWXwYfV2zOKU3RqP5u3J6bIjF38WQvNalOJKOglKCdZICuqTD
YEPsX3n++Ln1QeMnCtWsE7zj3upXfXm2h09hWwBLW7puMGJnZpR0ZenPsUIkzkF3/LTbtvkWJc8+
QEO+RtO4MtKAh1SAUL4rF7KLazw1/cyjwguAwXXWfd/Vq6obx+28PCCdkU5zD+UUVR+U97Q/VSNa
koAIXRoetL062jRxONArV0z+TeC9nNdUtNvMZRNxWQ65eZjRUnGkS/VFj+xqNMxdH/FANALjaZ7a
N/rpGCSKTq3ymoetre4FMbaRKUKI7qyUoby2W8wrSUzZYNjlozHwt4T6Wjamz9ONtNOwEvl5EUMV
RnizlC7Yfa5dcFZgnc2baRZvlytHS9wonq5XHjSEMDecjTvi8u5Y4rYqd3BDz6pmNNPcDr3/CqJh
j9oTBsmNhp3HhUT6sj26LfGa/h3EunDdxi7nX/i0t8oQISQ9iij/DvmggufllNtK+O9tZ9ubvg83
Ybekr14VlfuSFZRKiUGZ5SRbW0MNLthzOwDft62pHjjk+d5ynPbUWvASLh+qqWihUPa0laY6p2Ta
OGOvj9Jsdl5bmnsq8E9h5bBKLBbjJrsUx8OxrjUzrAJ4qEBrbzTLb3uwQ/d9IbVvvZLeKoEG+AKC
hg+/fi0asAh5zx4ZqId/JIbhNqa3sO6keGQa0BwZHzdHM8+aI/xX4E7YNTs24IOqyT/swFMA2gZP
sXx5+dAtn/lb/DEM/tWXwQT64Bpuw1ClLVbONMwEw1mk9mXerXLg7CcNDDPt1fSVY9NZGbI5aav2
toRBO95g7Wc32oyNujGzEERFhJQkTIh3U6qKzRWjHHKvSZ1o1MI/y5f3knMcj2gwnu1ap1sGtXyj
Srjk4CXBloCifpxbMwCOsIngXnM+g4A7yZ8PUYP4t6uTU5jfAKsQmxw9AnRmMzi7Tnsuu5C0udSv
KNqb4Oy3pLsVltjJEFu/txj8tZLEK6gRhANu4Dx/9O3vzpj7j82MoaPR/dcCduM5dAWBJvdpiCOI
zu9CJrCPvMqzE34uvcA5SkzzUdCnh7SN001FCx4usRiZe/jkzl4+TVyLEsdJPy5fRSWBz13nzlfm
HD/GmTMcYxPNwuWzFExW7gYnNHHlKS7gK42W+yk3AE9VXKwod5w3lyn7lr6ZhDTClt7Btkg2yf9/
bY3ovaBWfcsWcb+IRpdu5uVTBf1uciGKmT6vY9S4EODZgqdKQ33KhiZaU+YkPO+8eVdk1rkqeuNU
x6o8Bna+unxlDRHbKRQlC/m0J7TWS8nqWj40y//865dD+SIjn+TSonVBZ9MNKHBDnPDVmBtrKOkL
uk6PzZ8WfehSBCR5NGAAClGhW/hWoSbfZLNA2+Zp+1RlufPrZ76CkQQ5AZf08m+X/4VWBOEDtF+c
WG0u/yKXH3Jy1LtuTWw4jNxrBGXX/hD330veZwmK9FNS+/naw6R5M/jMgnvd9acBRtT1ZBjnGHjw
hYcUtWia2gxXyYDcpJJDeqrcDnxKk+u1VaDivXxpz+GNzEitcAdqs3IQ1lMKwe/czFhKBjJjVpOZ
ldsUohT0Mjl8Ludg545uck9QArjYZPyUdXhmyk7bmzSnQEhym/LcIaev42iHrvOP2so/79aVIz3p
OFws3p+EpKk2rFkRgbJvCakhb2iz7FXJwiKKIseqVVPVSHpsETp5RFOsXj/0N/7CEWD+SdpJL2Jx
OQjkm4BrxM+K0kkhTGrLbt+447M9Vze1SzHJRlBGyTeKfatB59g5IaO7eff3r/0nDe3y0igEHNSF
Wmjvp5em+DeQgeXdPp3YJy4bxqbTT2M6MR4D8DorsRdhE/yqXfxfbVmZpljExf+9Z7VNizr69v5j
v+q3n/mtYeWJX+htezx8bHR4Fu2i31zTnvsLDSwHaQo0LqHl0kn6zfwizV/oYjFAQubt4HBZOlm/
tass9YtN5ws1tuDkLX6af9Ouuhj4fxT/48qxseCYtv2bQeePOlK672L2yqLb20nariu0SLcGQOtT
U1a37diDVk7DcAdZOCH2g3ThzqqIX6lQ2pZ3qpzDk9V1ZHcwqPFKlCkuw8UzrW2IHljvdZc3B1rJ
1w36f9rzebXTYf9P9xDH4kf/Av4kBYCJbYOgGQcg6CeZelUFM2bDsd0JThVmUvbjRoYijYbvVW6h
gp7JGkBA880tjPRf3r+/vrjmAQmEXnFKfnrxWsa9iXOu3dVViD+72FUpQc41SAysycNV5we3jI+R
DFY5seFR909K4J+eH5fXx1elJWpPz1HyJzLJbI5JOSnV7jKvuZNqSNbmYKIQQsmXueA16uRQRXiQ
o6zZeMz7/kEQb9I3/dPBx+4lFJe3Je2fPQIjI/0ktTn4tg2GhP3TQ7CAGeVkm1dChSgQZIsP0ou+
1iyJDKKJHcjYRVCmZBJJaFkb/3BI/vodsdNbbi4Cln46Ii21ry/LtiUdgGmYGTN8BcxdnX+4yf/q
wf1Tm5cDb4PFQH3tKcdajBl/vHGawJNNX/nY7Wf0XBMegE09OjEE5wEFRRscRZD7NzNabM/qzX03
GMOdW9fjKiX64lxKtHHp6Dgn4l+8f/dgv7w1XCLCkrSzQbstR+gHbbhd9RY5kS3sweqb67Nzcozw
q5JQsyf/KVIo9Bh/l/9wJfz5sNuWZWnKEs9UJk+tP76oH7L78WTR7XCHMtgkS2JVCl1s/v6w/9VR
xyKkNSAerWy5fP+HP014jcWgPuFPC+hbznC0/4+y81huHOm67RMhAt7coehFJy+VJgiVDJDwNpHA
0/8L7EF/raqoijthk1Q1PRJ5ztl7bUJlqduA89R/+R19Oz1ePsX/fapvX7Br6zhXCLXc+COtpT6T
y6hPPkjCqa4wEkKHoNso4vH45zdofTPdXJ7WR9PvWL4b8APm5PO/73CMUwqIgQPa9HSMTISwbINc
33fCy9dTZdps0c5xMvbHqhoeOs9OVmMttywNwVWlYYyQGfGMQwJHaHDNbZp5Ia/bXEv0cEt/1o8h
DzvUDgoM2QdyFWriq4mA6WmheQwBT1LjzrYdd0Lpe9P45biIUgeEDaLaA2KxqLs1eu3Vrh2x/cs7
nz/Q/zkVze+cOASP0Y7je/h6vv1sMcy5Ztlx4GZml65JrLu1OgLwAMKTlhHL2w75YD3gAPNk8NBm
2DASe7wZCkkukCIT2C3usxZrP6pLgz4zMUs+JhRrTEj9EnTwJD8WU6LAaBsAFJlTnnyPEDO2pjWU
YWMyrYNj2slRte8ixzcd+YO+DV/omRMzn/QHjRHvn98yVpvfvWfOXfNihfv1O18nCXDZTA6CZIpu
YjH7ic138qlKdpvt8DghTZgtCqR2oKrZQiWka4MXIGhPeifW1ZRoh6j8KFL+q+s/TAHVtqmMH2gc
jJWwGFoHjrEGPQ/ionPXESkDDwEpsoH+M9H8+BHWIUWxx3lSq3v62axmnQSzaoeMaskC2OcBUW8w
8Jl9Jvmtkv5tUFaP3ZwfyYijGGtEN97R7HSc9ei4kL1PUYCrxyPWHMnG0MtbPDOPdPpTRVejzHux
LO17WFuPvpPdN4njbAMXZphb9EiBiWYuMXenRYxfVfPWk1dZSzinnEdt8UQ33scT4nd0f/zo0Urg
nnny3MzCZ8GO2R+H97EyoSbBb1wZUZ1fsE5eem36N3C5XPKAZNU/2AS4InYADjTAFm/tfK2qR2TB
09Vo0xUi2/La1usObB1RrqPTmMxutDuj9IKrMniPGxBsXnPj2A+gNx3kv86rSZIG8tAXL0cLqaEi
IVqD+b1ngbPyeZBG9o9uNGutHXAPZU7zjfVKoFrtzlk8/uVX9evChXSEXStLsR24nvdtBVFt5PTE
kXWb3u6IVFMbX6bawhDqIVTo/OjNgmYvir+s/799VrzYqFwxJXEi+O+6FTT8OoIp5bSrP7XWgJYh
++qZ+alJe8R8/JwG7stfjp5f9z4Q2TgTGJjBA9f+Pmlto0AWWob7tLERmhZYEUaV3Dda166aN8eT
0yrQ93qHFIAcrps/P/mvBy6eSHPengeBblnfDc5RDwVlkCVv1ytfqsZcJ6Op7ewp1dZVR7Oh23ra
hzbQcfjz887j7W+rJE9suz77XAv78PdvN9dDjRYCn7Pde6eAI2xl5blcZNGodrQPEPOZ7gLhbUcv
Yzq1LJ6QbrM3Vz4lTm/87dX8etbn1fgGYltm5wzfv33rjOAmw61guCvFLkifl42oSldoNskV9EeO
zKE1TphQJDVlScAlor2MxNM8Hh5KGLUbh+bonz8h83dfDfthcByGYxmG/W0ngvuEeRPqoY2JfGCR
ZdqqogJfSyGfqmj8ku2Ay6Uuye90TTKkwuw5t8q70Qt1UuuMH1g4oqstrbnrmC4smhSD9EwXhA7f
67LTowcjMY+d0JndYfLZzPrALsyP9TzjtkM05ykP/ee3dNnW/PfUiP8W2QIVoYVP+/ueNrI1TQtj
qyX9c4I6u+yi/mR44UyC7DkpM8dZyETUC2nZeLYybAVTaxNoQ27ewsip1lrdfTMnti4u6KgF8djE
uHZLN2ixUufWkmyebK07jGnSKLR2vY2z1SzB0LjxNAtbWcICIgy9buuUvGHC3iOL06rKsm3EZ1QK
XO9/fsvfDY7sBnjLARZHizYFy9lsgPyfnR55REE+4mPZyLSF+R1vY9DOXqyNWya1B9nVwJJjexcP
M0qxKEjtjb8SmPxOzIZf9ra2ZXvOVChULimWzNv5bKB3ytFckC7wkqsaufpczHaM8Lrsp+YPj02c
+ddZYbQr2vrsf1xrmVcMw0yHZqBjAgh1ZXrtRwAvq7Cl8S/GN4IUmNfgUVxkYWstTb29H0r348+f
xmXX98sP4H8+jW/HGerfASvp2G4iEkQBIxGjQQQuyFUvH5YVc9cV60K1mFOhXAPYN2NHUjg851Em
3T/cu3f1/6LP8jeVj/O7lZ4NOCdpViHD+770+aO0h9HpCaTISewdbH/c22b63IfByq0N4kEd6WHc
R5YMXZYFITPOOdFHZ+Iid5hntxMv/BCWkMecCutQW4x7L5jnwRMcynze4yRFvVB2+tMxeRBRl2+d
0ctdENkVKeyuv+TDeOBhHxpCkZcT4u0FQtc5XC4tVrkvvrKiwxvl4c6Ck4Tt033JKwfUasD8w5pC
tUE4wf4deqDJEoXVGxWo7gdrFaByE/qzZYdvhlc+un3Cub0iIayrn/uuXVg1WjFRE1TWRB++AaP7
z9/zr+UNfSLUJjBCoGfQ0vjvjx5OHk1puAcb307forArkc8g3isn9vR/fqbfLJIuG26AfrbHo34n
kbQZyS4NsUebKiq+iF9fQIuH7lve+EOMWxgRMv6veGEX9sOfn/g3W17eIzIr8rVoP9Lg/u97rEOk
Gl7osDyj+O8l0OzeV/Yu7dp300LnMPnh0jN7wPJFSvBBhCQyH6nkQ/b1uMlLrID+h+1gOJgq5S7G
uEF8J7DfoMT+80v9zQ/d1SEMIOhic0Fh+99X2kWC+KZEbzcFKSoIEPZlm7zBp7hRmrPIhfhqvfJv
zazLpuXbkU7Hzwx8SBwgVL6fUQOptUoIji7ANCfGmoC5CC8lRHxyvUNEvPfCdMlOI6dhS5fhzgz9
ndkiLiHyJryySvtGWU1HIlYnQc2y0ZzE+CAMZg7a37ZAv9ZrfJEOp06UeJ79i9BN9J10YsmaNPgE
zemVBwIgJWmFxG7BcDz5+vO38dtfLCUSAj3abb/QP90gAViN5xys23HAeGTbPKtZuCcWZwvjOrjU
YFLZUvvbD/bXivxCs2F0PX8h4AT++zPA8R6Vhl21m3zqnofRvjU8qkOGNClBB82ZcgVoF/UnMn+N
GTjZ14nTLrGQU4eHQA78vHUXli5hA6TX04QF+c8fjPG7VcPwKB51DmZSkb6tGngvGbwgud6Ymv3G
qgLoDyPoOq3aI3XjZ4zvBj2Hv3ZN6jVvvK/sCGX1xJimMZm9JdmXNfIR/vlV2b/7vtgh801R3cJq
+vaqukiGplXoSPd6gmL1HKwZYLJd1k7JElyjd2o74NKJiPR1JPUITGKFkYYmYp/4+Q0UZSIixb2l
1GfPCP++R2wVh217ioo9cVfTvvbj08RKc6iDul+iPS82go3mqeC8ECTGsfNBxAki4I9TxWmikGzh
hE7acewG8rmtj0VFhUCiYL/ZtV33linnZeqzcqdhJXoy6+hjqsWKBJt4g8VSHTOD05pFVPUBWl5b
swf48wf2m88LGarrshh77KWNb+si7B0xOoVbb2QEjmISyYpUUom9s8eT2DsEE/a3rtZ8JTDO//zM
xjeYxLzXQlELxE33DN33vzexGdHR7m+8GkFF5m0Tvbe3QguR14dWivXKNXZDg6NR5sN1RtDpwrII
HotH6/+/pqKWciDIztOIX84MFSKsrvKRrqdiPDd2Tr57SvSTGIoSMaDxpvwCrURZHBLb/Btd5/sg
7p/PwKKbSxHj0cv/dpSbE8xEJB71pvOwHvdRvMF39TOpImKoo9pcCdzYi2iadomM1lVcx385in+z
ygQ6LT+bgZxhO8G3r5+dUtEFsYNuv5/yRRXsrJAchxaoToJ9A2vD394xpdBvakn2lDr4swCgDev4
f1c2H5twH02ktGcyh75hXrRwOGQVTZu16Jr7rMAcYqg6eNAcX+dnGH4goYn3ngrrTaTC4CbR3tC8
x6t+tvQNApJAOljRzQxSao0aSEHZa4sOOg/4U0t79EOYTiNId/bJ6UFLlYeijRQf0m3vzTh7bgk/
WXhtk7x1KlhbY4swNcsHpgilwxlQp+wtFISFrhqghOXRNjeV9Zza9k/pxgTTmKrgSO8RvRnzAwGt
eEsJ+Eok3g9dv6Oboz3YeKRCb3CeBKHOO9pf4TEUAKxLlHc3ji6b2wm6ylU/WLcMNurHDn2c3yMG
kO6zbz31k5F8Svr6zeyS7sWDRwVxWw6ONmuaZ/pMQc3tx2Fwl3jEOEfRuI97cTNBw31qC0NgBbeC
FyCXEEo9oBX4TO0zluondjL9rkmi6aRM6A1Vj8WhC14pgtJjZajkQAqJjjLAL57UmDzoTYQcegCz
GRjd+CNm35aPnXqzSydj7YCG000aXnk9G4i27oGSC+/djKvpXU+NW3TmP7pckBRg2oI8nF4ce9V9
VGNLfk8/ZIRK52W/yiHSUu9hGRF4/zLiVqdmKbCroUDJlYtuDYlAhtpmQqB3YOT23BHFtTHmW5e7
vHjy4Qzb+dLSPXHizC5OXVl21yNtkstdhl85151vbrJZ/ZDMFzOk559rl/tCMJytbELM/5gziC08
0Hp0D5dr/14M2IhW1UBPznfgXKC35LRnlgLFwyiOka3odUZjvYpCXDCx0hFWBVoHCslrXpVbUr1M
Ib7nCBv25dqU59kqyzDOpzKazljKpjMGLLMM6/PlHiZ/41ng0dv6U7otG3I8i9C5+feCvK6FYK9y
8vI2XjptqlDiU5y3Y6HY41b2o0qteNt5+YYQz4kIzJCk65SS6hrA7BOpcOU69ryItBInvLf9cm2M
hfGsxWW5b2NqGY1tsl5V2h0CK+2ONNpbmUEHLpNCuzEaeseB6Dah0qylEznhQxSnBLG3zPQvN3O2
+McRKRWx7btGarl2hRZjuGGb0Axjpl11iehvAOwQKL43SUi8rbMALIOmsp2s6nCBibhcJ2QZ3dql
TG5pMMmVGuGUTiMK4sqV8d7ShdxjoCR/yvKCp2xMsk1VVt6qK8zwCZOntijsDhHk5G9aV01Pow1W
JImI0S60cHoy05xMNSO4zfWmecpfs/lOu42xkvYFBwMGu5ry5TEKg/He7Ygd9Iz6sR6bGgw9ZNlq
spKVW84Mb0ris9sK63y5xtaVZDGfXLiWNIGhY4+UjFZz8OrJW3t1+nrRN3l+517nceby+0Yw24Xl
SSrw4IzXmo1jxMuc9/I49yivzNRHJ0v2MSgmy7jX8wJukiSag6iOYOJtB5JMYwkND6uE722slCeW
ooekYAzVURvNaa+qdg3EwWiGFHpgH952UvavkbJfZD/skWAWZ3cwrVPZ8jspTV8tMWl0x3ZAnOJW
8UcMbOXKtCMg2qVer8vIyVcSrR0VdZffT3l/O/rK/ZHjul+1yK+JBNHaF0c9YY3JkSrZK6vSaBwX
iYQJXvs/+vi6xtDyyvxXrVUzddsWQs2L4zJon+93LXa5WQVIRSqWVcvHre/aRJCYjYlUm1CWqpmS
p2IUrywk2WsBARqf6H1ils2NT/zbU0wueiTyJ9UP/a3liyPR5ZVdGw+I68ozqPFHqEnhoyOm9JR0
2vvlVmYLcSzaOZc+LGGvFxrfBr3XW04yCJDd8B5hVng/AsWjLzTZ+4wR6LJK8HySl94tJ5pLW6J8
xscgJD9ViMpi3laOj8gpUZ97+k81qByhV9Le9yo2joEt7ppWtvfdfGEo+geq9M1FFEFdK6VD27kI
huuhMJlRzTeTvkvuRVGR5q6/BnkjN7WvSDZ2gxdlFSn1msuxaKb8RmyMhlB/fraffNHDVmpwuPrB
t29C16Medwj9aZ0TY7n8qlCpv/HrjjHF0NQrFjz34GhEhzudIBRHROOZQMjxfLkmYzYyZQrWadKS
9QiP86bB+nuj8io+u9lTUEcRyG2yIKUVmXtdWgYwZDo2hMCTSaa55rVrcO4NiODaBmPu7S36a2kV
n7zRK/ckFVZ7u8r1FRKlYAN0Y9GnTgELw2xvIXrBdVK2t69Nv9oTFs2v1Jvi8+VkV9r8NU4GCn3M
i6fLhcPcwEgDEBptEx3soF75YO9Ixg3fJtHt3bjLV0n9WWry3Q0Nzjn02XgDeyyoO5x9zZqKOliW
QABwfEZ7Q0cf6RQAYIoyvyYFettQRlw5toB5Gmwsq/oQaXqXpiFuhWwOBBKf2thsUMpdOdpgkw1r
8yrY90kYM6XnbyeEYlcyTA5t3D53+IBDs/lI5MHmPE4Bs1AdSY7CvdO1MVvS/rplO78sFJIUL4Wi
MUoHkzN7SC23D37fPZtjdzMN81S5OmdgVzjrMlkKbZQkSB+99Nk3w609Oe+mSXoJpmJlXqNqZlkj
YVuK02j6H1MH36WwIElEiC97zx+QehoLyCXVglEoCO+IzBKvnxqYFvU1xVBybZTTUz+6N7UroQRk
1S5tpp01ZreyuLJ7SiZo5DuVAPhJlLG2imnTkqo6StCqkbt0MkaO3vhJxXlbzZC/0WvsRV7ZdCDz
0eJjY8vq8Laqgr2ynu4l8dEHt3pM01ouCB+/S2wdNW1rw0+QIbsCh35tmOvLVvjvPpSpKyFgM0xZ
d1sE4R2UPUKF1Ghs2oSdiabnc5PRW5AFwOHpn7OkJxt1Gkg0DKC4tcV1brnEzxfaWSj1JiZ37ZST
sdSbkTdERGNR6SdaJQjtfRheoGYmas+gJV5qmNOKpLlDr2osOCdJyH9ANpsGXe+o1Zh/9GSJIqQk
VNK60Rvkl62TJQtpJNhCXszeP40twh/p8FNN86xawWpqV3VM5p6nFWtdGc2aURUcAE3CqS/Nk6NR
RxTNnIQnTRDbLkuC7X1qcEeXpW99aQUsWt9BhJhOwSmVE1Zm4rF7AwpA6Lor29RKQuCJ5k1DHB40
/nVcL2CrpND61Uy/qkBkeLGELBPHqPotlJpDeTAN8dhN+PadwrmmE/iFoRWwe37V9vmnnyRfVluS
xY5f4KpnZ4GRsFmnkHhXtmyfXGm91kaFwKAhy+bOPguNYXQUYHAaCNJQRMmRzoI3x6+gGECbW1RJ
tw98Ar3aaonzKTvKMFpPpvuGiiO66moHq5brAHrtJaddg5ifZPCvasKKLVCWAFrUi2No2sYbhnNT
SWuJdzlAFD3scUyrdSW9XW6KZhMWGcQTfdq1df9ecAJMqlHcdmNzlgnpE72IvWVRV/DHh1HtL9fa
2XkQBT3sN049qrE3wxRVaGOtci88ylz6jI5RVfvMtzWkIPE+KEjcrXUyoLAcFctSp2fsA0GUedTs
/T5qUBm0EexNhxb85c4+sep91UUHSw0+tp6+3hsa0vGh0uulHqT13qS+gbE1VOYGdfrRm5+wtsfq
H/VzbiiHo9S/Ii2Axnhp+4vLa49zVawtL3lnNED2W6TE3qV2R1DeEojaSPgdIa52zEDt3qmJHqzz
WfbRwByRgmilNCXGllCQNsx/yqgiITFKa3gPPRlG84eQJgwXgoIQFC3U+n3seOO2HEHtMWwnk2HY
5SjrGQLN/2A2PvuNC5Qf/OHSD7CVV8hGANnoC8sz2/3lgrng2mvNYAtiAX18LnZN59hI1PKMAM2Y
+X/dkG0nHO25Ab+xbudbl7sowQ+i8JLV1OCLnN3UEFyKva+mV99hs0SarI0ux61WvUtuZxlO8ItJ
EAV61rbl0qimYs/Lg2sWcszj2dwlPid+SAf7LmqyPdjibG8M8WZy4m6bFv2LL8Nyza3w+nJRTl6H
B8N4KrIoZzlxvKvL/Uk2s9AuVwcnWdGm87Z1MUb7MU0x8czXgnjaasKlCiKworWNYSsqSb5kDblX
NvVzXLWKTLH5phYH2Z6fVA8UhzgtK6bKI40RE16yv1yMmiP2qnzOyij/526/g8RRuNAXh6nKinVn
Wy21RogAEITfdVOnPw0K0xXDDP/a6iXp5pE8WSm+yNhrj7XY+NhamKHpAxNPzmtY7nrQKpa2NfjG
r6CapVuDCg7FOtCYKdOWcMb9Y0bH6pipKr0i9BYniVaZHOQpgo3Wa9ZR/Dn5RrinyTcnXTQkLRcQ
HGudhFuH4tryr0cNmNGQ4l+0mT1oNbVqlurvQ68NC/gfyWLUg4/R7NbKj9UqDYkRG0jqwy9CjnA7
85VwZRH0frk6CRvSCwcx1KXLvUE057bLmcV0ufcCZCIWMllZIa0KbTRWsAji7eV+K55z4S//Tnfx
8iE4mR//cnF5+Ms1fSDxPAlSwCcXutPlef55tsv/WmogefJeI+L+8qfLv6ouL/dy9Z/bjQdvmji5
/3lt6vLiL3/+55VAyXkGhgQUb35D/76JOIzdlVL2cwk5lD33/NdUg8PtKE7TUdX94yO5XMtmR8nF
VvLvHy73/Xvzcg0pByzXvni83LpcDFEz83jmB7jc9qLWWdcqPl/umkQ2rcgE+HkhTrk+AKY88Ozl
5ea/F1NCIV1OENOuLlcvkCo7UM7Sz6zr0mAvHtcQXQP8m8umrA9S1+wjGkp3WU1Ou067JN+oHOxo
pSDp6PMsUMEtwkTYfanE6BYKKBw0LPedExEWMBbnTdrEOwIiSNqNeuumA9G9zsJCHV2fSrxiyJ3n
NGeaNjA2dtWBGkRgZabDJ+YjfTPFUGVcMh7BnGs9016h/wTFKc4xrQ7q7Pvc+8GOLV42LORYLyZg
trkFvs1m7XHT7LNV3alxzFsEK8g+lciWYRw+l3Ts4TtOBARO3mvg3TiESJeq/hmqKLsOx7pfYQKj
+g+7xyyhpOtxVibSFYStkF3cTO5GD5z7okNcVEz1ltLqZhqttQig5bRk9lwNNE8sg7juBmqOT+oO
YBYMDC44mhQWgDUwBBZlQOA68SHSI6Qqz+qf4n6QNRgQOE+VZbF/im6sUt2YSfnV2c4qz4kW4vz5
KaURbuKOwsO3uqVs7etkIsTVSZgiKBQWFHY0i+ix0BFr2CF1FKWaXBkQ2Q+5Vf1Q/bnXi7swrYdN
E/kYAAE83GBF/imLJF6B2fyoov5BAzGz6vWB1MhC7aMkfsuTtQbPiW92liX29tJs4maV1/3GKwvo
dQ3aBMHeyCgGsobMT7cIjW0sH2PkW3cR9i+IYeEBsmawN8bdKEvUSJZOpGVXrSDdEpHUw1/T8dAQ
TCAMTs+npPoo7QjUACXw2nCAUaVOCblHGORr6tLbBFED/Ihwnjk9cmFg7jXbBmKbbqQnTWuibRtO
n2gc05Nnw3yzGx/4Nlk6oyOHWwvhmcirZy2r2r0HF4RZR89ux67LYyaqrSNJMQewuqX19KTxEvYO
rQ8Aq1jS8fKr1WRn9rr0knDbmtUb1a1cMsMpN5FnyrMArN+z5Ss0xvJV30WLQnnNUjLeRJBeM1HM
PQrCktqdFhiR13QH+IN4oKABA86YiMBTp92H8hYdU8DOhL0BUoO927iP0sQPmo6AVzIkLvoy6XNt
NyGoXwDktHe5W1QHcEmcifKKfXBKyzZE3z3RSUQVFf/wEoxS2WSJJdm5zaGjP9T6KLPs3IfC6USo
0wciAowqu/Z/gt5tznW4ScIGdKtjnvqIDkOrNLFN9fKkG6g/pANKsI2JWUxGma9dpw02aF+DZZza
r0OGk7a18Q3Fgv1+zwCXsmIxGeLZUohLgWA6y6SkcIpLNqlNRMJrRgippmUt3Q9RLT3SpWhjYTIt
q/7GMbMGWh49Gfpcu74nxEIngaMXmb8aCwyamQ+zyWQsnOo2W3sXonhYsjBn+tusAatI3Ew0Ph3q
Ojr62fRVMErWSvFDK6uvflA2jFPg3OzkXUKQkWuRjLOOnCDnMOL/DwBprTQjfo9FuFaFU6/YcoMw
FYF3jAeMy5klIFEXyDkdADaghsUBnZO/rBBsc+q0w7XdqHHblOW0STqRLkNz+BCiHG9ZARHCyL6/
amrVX4s0mWPHJW6sKXd3GtWcgeIbj1l8jty63BuSDZilm082VIB1jq9lVxo9DMRJI+1Dhvu6TwZs
10l83ynrI3SOJaDehDmOJmElsY9IbqbSCI4xGbP55LA3a3IO7fkoGqx62NXKOHtRQxEXSDhZnrdx
rRFZJhvlYz1fEP0W2861V3TedecF9karm0MbVOnxnwuTtbGzgq+whglNlWCv9GBg9EdcGw/m1fGh
LJCpAONaeIwDPUaANAcxbztD2u9bhPN7Ckq1NH3mF3kUAkqwChDVpN3zGbfEkDtNtAsaOiumyNEj
aAVxWtGwKjwym8dCWzei3nVh31yp4s02cHxWViUYk0M2fWpl4a4JgWIsrCCOx368jsomQubKaq2N
CY2hYNjaev82FlO880LJY+ULLQxasLuGueLelV9BJqt6HO/+bNbWQQjuhUUKaBGLtSui9n3I5bup
k0E687ILHQp+owqDfeL4WZrWboQgOKajSy/Uh3KuEe3aJhvJDvbGwM6dUMuAXeAXafaADTgHvYBf
stewBZ6nLjnGIUONaMiTDbMcjZ8bRg/gnADOmTujvGrGhzZklQXqDS3Bjn7QbHQWbG7R7hDNqanJ
ZJoTNPsCHlhjknxrskb1HJkkjm4slsdzzcc3xme2qcO66vWI+G2X/JPU8NZt8kjLG/NRAO7QOgeT
H6Cs9TJa6oL8iWo4DVEJrRKRxWrI5xprhncGmQbVrlc3cbvviAwkr9E/p+wAowywbGNV7yIN+NER
pHBUafuS1glMS5ov67KXa4eu2Yp9MgDdEmFcM1b+uk6NY2xThZS41odySPcew/RVxqK9jCJ7Wg+N
vJaxMlcjnfqFg/r5DCdl1Vryzpgi9HNJHXOKZfcgATiuxh9YOvI7yQBpmQAbIIS2KBYlLa91aSNg
87v1QaER38ko/RiMqFpYBhxwjgkGPJn1M8sCc2MPDWssva6t0UzhqvMG6Ctts6MvM+6c2SfcNh6I
yCrcEbc2oYpSPzUnsPZ1lwQHFQTRmmx01sTJZNimAH1h0OxOtAL0QwoD3MAkflPb1LBgv89GUCpy
V/oyubnFYAs1hvHqNnKS2aFr6AAoXGVucW41N1Z4Jxsrv6+yaJklkXmDRqG4Rxufrn0i+ZZG/6Pp
w+rBSZL+qGLxg8Otfuiwc+/RmYCbDr9MmeQvghClvV5p+ELnmyjj8mXnmuk18Q1qF2f0GGoPDpoa
jC9NZHu/6lZNoJZQeb2XfISnjAiQLolHrTqW6kzuJHHII7HYGq0kJ0ySrWmSmuQZw3S2+JivnMTO
d1nBFnLkgTaBlq3HOn51lNxliS9vKzeOTsxMT52qcvB9/ZYWlIEcLfsi+1PiXW2itZ0TNtmdyU0r
DvXwk4ZECzAdm1aXIa2MiwDbM3bvCzsxEWqnG23P0aVj39Dw5CYMs0ilizY5oh5mW2w7x5mwSBwu
QxKKlyIKxfbC4wnZpjj8cK91851olpUzStAcWWSsbBFS4Ibdq2mVJ9fMyxPoXYCpJDfunHbaQRNZ
K4FZKR2ntVbF7o1MnI09WsQqj81WdsMdUUjdaUwawtRMQ66rEvZ7lHN2DcGyoN2LN3hcg0NWs4cd
ipfGjEGZ0rxEVQmnrzJ/ep1u7YLEOiprdrkqa+UOQG71kZh6IPQEVLcYiHvfPuQq+sRaR0PU84ZV
mkwunuBhkxEisutiUayjDMrh1Ls9yAhCr4iGyOgnKHtrlWvQV+RzNkNyhs2+NITh3ArhOFd6SJx6
XiX22izoiGiMwBCajCtX2NZCH9p+O2GW3yHl2U3xTLf0M2RVrBRD464tWlUQ/vVq16TOeOWG41Nc
G87ewrFwlZsz50HlgOGBmAPZFNW9keWr1qWlXKJu2VQurGcGVQJCec66RXv8yqxb8hkYvBl6u2NF
Ukg/XEnjQ8Z3vh1f6ciqWyf4NOxQ7qRFZ7i1nKtuJA0iGpKKxD6f04tNSiowZ8IPcltbmTZZoKk2
rslIIK2Kcnk/UbAidwVBoBzxatJi3QGAfo2GUB6J1ILSHt9ECrNI1kM9YtCes7nw6KhUVHdUtJBB
EGtbqi4Ow4jH3GRGmrTQKGMH9J8QG0SYKM5dtQtTyEh1643roQgALqU3SVJ7p6YmosKAEaYThZE0
2rOhmMp4EL3HOlxrlnof2SseipLCk+bawU/CaUWWV7nhiwm3jf0clsTPaiLUXt3hI/QK99lI3qsx
D1eBo8aD7UOgbIqJOVwUclJP42Nc4IAx7OIxL1R7DLvUuJPDQ5WaGCCQJRxjIslOecdKQit/kyI4
uc3jnvZQJtyjzE6EIpm3kY9qmsRIyGx5292Cww+/xqzxThokFkM6iFdBp8I11/j9VrQXpINT3csn
3ETzRWtHHSAqoCtsG4NToN8y9jqQVLuNmpKomGl6qOIuOTCiGO8astG0SaPW6EnHqh37pW4n//Zy
Qdtum6TmZ1VaDO/0zEOEOjPl2hEzUDQ+TGGijpwP5J0t9evYjF8H2sR0rSUTGjh00OKC9jj1YU5d
oDVL1EB8rFZxW1opqZBeP9Aa7pmxT5m1KDO0z341+HNiZkVXLmwAiix7Zx2gXVzZhTWuPFcv1j1s
roMVt8D8/Wlf0ChekcwNiE2n56lrknGOw7i5dogCGMPhNkU3MjCkJH/IP+AdVddBhHhbVMOnALXI
zGiyV3VVqGuHgrUU4FtlDKuzziNQUrEZ/R93581kqxJm2f8yPh3IBIxxjhZ1VOkqh7gSDQmZyF8/
i9sx0T3GGOOOUxHvXVV1gOQTe6+9s8DbDNY5L2L5Unkpn9LawbT0NBX4P5wq2bUeWRN26lG/RwCu
tRHFT2lQwVJyUhhZzTIBnQAHyU+W75wiLgSvMcvKjUj1dHPqSa/Zj2Q7u4g6wHxZu04mlkGW9xMt
qnH0EhnsRys9oTdoz/++GO1AnMjIByPrtHyUZOqR42W99jzxp6xXHS4Csz9NafBVRfEfA/PmnThd
pJKVPCKmIls+cgZKRui6c16WG9hO3aZubTbHEFOOpY7HdVs2wBJmYk88OaSM/5ncTdPI7DVZdvxg
Xjxvp7NI7UHswq1Ng89ZEWzZEZwAyKM9j34qWYpUnxhjNbdEmG4Tw/o5kcFHXHQxnDQ98T6zgmaT
ifJhz117Lft0vEVRfYaIb2+m0vF2FafQvhpykE4CahBJ1h+TAuHmaOJNCLdO1lGQUQplA5whJhI3
L/4R2n8bvydNtB7Q9Yniqzbwh47umH0xV5friFtscMWRxlpwemP4GxLCKLTjtKQEDa+llZEBREnh
lem+E1qsAs7RIxYYpgP7XPcQg23rtYItRkCTDULbh8vj6UDs0lx3xyyHsKZDs7l2Z7P0/wQduImk
iUia86ZXV5QujGFyHkyFWGGBrZUVpEapNX1HgE6gQ/CG1EYDODFEzLp2/k26oNzVLMfpHsGD20Sw
7mtDr9lPIHzHDKLjWu6iDIjrTPhLMdAV5RBLsZD4FnOtGUZLBZXFabtqk6fWjyYiXIZkQ5weB1fL
cF9IWBtRWB+kS1wFqcbdWqIz3RfRfOgrKTejRPSey80QxGw/5V64tft3MI/4R6ACwj6PUuduWFZ/
ihrjUJvFNi8YXNkj8x8RdZe2NL7GcvwV28xCyi7uSEybxpWcXetYG9Nt7v3wIo28fbJqHZBxZ5Us
NFmiNmQ1V46dbnnfL48u4T9j2e6c8TOrbcoU/9RoMm18t9m0oml41QMHd8klOjiUU+k0QEutxoN2
cMiLyEZyyUiGWgJ9nRzWgJXbXVlnpERlySepUkxqmfHTpKLnkROt3Bhci3aeTtIkby2a/HPs7SxL
oR0HSLLxK4ZfthfqgxGm9krXlbOP2gVuwjvqVHv6N/Nwcx84jVphlB62A0u2Iq9/sCYT+yl2GGsZ
WGuograxnQDvFea59OBejVBInhuGS9PIvrbDvXA2eg0AvNLPTU7USpfHyCE6w33R1Q/fdgvQ0ez7
dDlZmyaR3qFb+nqDwVoP/+QwYe8lBADXgscoHM9txhi9oXIs/Y/ECAPGi7LaN2YybhoJj7uMRn/H
aUgQQjzia2jpTczGufWVdcJ+V6zYqg7UsojEW+w1K4xQLphl5Ty5qHKO5VDeQ1/XT1WVMflRbXv1
fWpOoccnDmGI91Ee3oqUOUjKbA1cOLktSr9SQbXcrA5imUQdCcbLNi5efpafMfjLNtzPZomcYlwF
Te1vALu1IK7mV4tN2TKR8k+WXZQbt1vSawI+uEFOtP/CiBh5Wq9NPusTJ9zJnUSO6Wb40Q02kKSs
NtbKYbyXbN0oTLZ2Q/kW19bPpNAFW47qt6Jp34+yitZG/afKVfKExC7Y+V72eyC5CYFMXBwyLPde
MNQbGxfhzg2in7Zd3aLs39yWQfZksydTCebfjrs6NExxhAsN4zpk/1LWRHDFWgL18TIKWayFpNtU
Luds+Yc9L01WSfkSzRnv7Z5hUWBkDBbkeHH0NzMM4qDT/MMfjpNu/VNuaZI4vIyrEzRsRWGDbjHw
n8LZ+dH6mblLzQTQmBQaIT+AIBJnjk2VdTToHCXUkY8q+mv5bf0wXW9CDREQyi2XrJOYJ9OH6sjM
MaShRqAaYhuJ4XIjkgyPeUGSStGm51hPD1nB2msb+VTgLFhnomZDONMPBwoZ1uCBRaupB9KCYdCU
u78iixGNm2uuMtHmtT/0K+GRmZD3oXPyAuNngZHYxNO6Y+S4UOQmAl4cfjx3DAT+kUaDbHXbTczK
8RZOyQG+Y7kYbMmtbSJn77NsyRNxiktiDobJqo9wGQt4eR6mdffLnIwAqhuoPCsdUsCP15ohC3Sh
fDSMR2x5MCXskDvAVjzIRfvh+NFwwthX7+VsinXN+ml0BQt9p5GoSCTnvqvD878vBGv8lszWmP2l
zY7hRXpkX3SPAuk+Ja3zk5rS/FW07sOLzOSaTE2ws5L04vew6hsC6raMhPpdFdH/4DjjAquooNcU
B+Yt6UcW1mD6Ogi8DMEyuazHdPyqkbNSMBXZya7AXuaqOMVm3B6r0Xs4FbHTdsOhBTCb9d6aV0YS
96sCnccvTbnWtcEHWHCK8wHe25i7+boMQUUSMP+W+RWhaAq0pMpfJSOhPesyFB6901zLrn2lqJrI
tCmRElTFOyhhxivaOfZhq1cYwbeRn9OmyQQKXzq40GQZmE4BBvsGsj1JL8mphVPOVCiiN2w8DOYq
pxWYcWFYcXZqABo8gQTbLUL2bTXGwUMlNRC9UZq7aQq/fYRroJxijOMj3gOsW926qPWhsWsHKHns
rUJ6MZ0xfsvBIjBoGKxd69DTzLV5CWeL96Av92XMLmbKDUh1NLoXERJLVYe0OvjLucbR87WICoIo
ww54fsNTrqTNhCapoktpjgdzdMNTQS197Atc5kICsPft4poAOj2MMQg4j77cyJ6n2q/Q20zJNcQy
mGT4J+zYKvbEPTHscUd1nKVLq2xcMgiCa890s41jzfKoKz3sYP9amwDuHnaQnpGm+Cx4Vu6lNbWU
CsmxQkF1K6VxLae2PwLZU9cwjkEfyKS4DDyXCWDGk1eCAwRpCAgBLVySXxPtdmtVkOCcR5LL02t7
31YFp1VlEpi0HPxBTzfpG7DFam3bR94d15TwwL3ZyHsdZzc469Ag3X5D5kB/5mL63EKag1xK8yDz
7sJUvgFp34qXSLCcSFr7pa6oUaIB8RGMYViBqfWzymR1T31FGkRDUBaDljVWIL4l/B3bqimdd7M/
6P6Pltp9bRxT34NMv1YK/RT9MHRlJy7evSL5UwvR/6nJOBbeFK7mFj2sZ9AKp/P01BvCOSp7zC+B
7e6JZ5BfvAYJrAPFsCV8NDl1DpDqkFzcK3y9eBfFdUmgQbeJraY4GqzSo9R+VWn4nJQzN5FJdz7V
jlxjkJ6QLJbOlXi4iI5Ue7d+YcAmgAhqRnm3ZvkymaQi5qod7+4I29EcTPdtRjVO9uo7Prlw6XHB
agzFfZLOeFCj/FtKwjGDzG9IOjURFLnTeB9CK762plmybniuIjpfRjf+2WPOuQkwMzC+B4dpm1Wy
NeLO39Bae8dGtSkmALxtMykoc4uWNltgk5qRMwU8TZ09GPh44/zb8qwb7mRjj20z2dkELm457r99
awYHatT6mEKnh7jW5tvZzgUOqkQdXLxOL3k5/5Xc32nQV69u2DmHhj56lfMsz2Zv3oaR4yfzczSr
M0xLoGT1pWwXYYsbdKxW5+hMKCVbljl9wtCYX23rKW5ZbpO5XSIgCR+6iOvbIGrypXruOhxD6hyI
yLz0bqWutiqOZlO/OJ7B+BlnzjFoWwoa7a1tIrpWVhg7b+MUPjPs16c+AKGIRWA1kaH+gkb43R0C
6Od5k5/J4CwetuKBr50w3fgOWRsT07xLmNUM/2wMumNil0/saOmxZH8oQ9I+u0zbj3r8Zwr2Nk1X
iKdRxOramcDyODM2qqvtbbG8RUgbHrciTlHeoW0aWGB5xVwzF+z0c0xM2SNMTkrsMVsVv3LGU2sx
muqu+nutyQGEwm7QeObWJ8JEDNxWC9CRNcMH/WI/XCLpBl9Opsn4FLwULcY/VIc+26U4Jkg17n5U
Y4Z0UUj3VFrqm47APNst7wSovlsTO7g/TPVZoyfnqnA45WRN3IfRea0Daj3XSpiQLF8CFlQgN7pH
xvv7jg3iYREhKGCEnNxMoSIiLuvckwW81g1+I+UNK1rWgbuWL7Gm3zbmYTgUXbfv+9w6NqGXPUcI
44iv2/qci3Bt+/ksGGAcJhET8liVp8HAFihDJ35vU8aucamiJ656hYOxYQDt5tV3EVGIrAo/fZRV
Z+8V29F3dtvI9B5M9oSb3+wSwV2pTzLw5XvZLd0zdIG2PxjYhi5ubL5FLDT/1k7DK9D37qJj0kc+
CX9rFDhXtkKPfKAYIgJpIv0uiTZ1V17ruU+pn2jRgS+bF5NZP+mk3YtGoMznWqUfScN4pwnwiw1T
u3NBg9PRWmuPIrQve3mRedFuSlSZ7KGIT7UyL7q3pfgBErPeJ6J/sY341gK9fO/yatxHQtG0ka67
at3i4U3k4bGnr9kEDxlzkiI6VAXgH8Kr+seAu2TAd/ApWgafeZ4+LNyGLEpsYihzgcsjOi7Ji0LZ
4jdxw7mItmSz+9d/XzLP8q9u7JoXaEybeEPi/fhZuE17FgU3vJVX5qduSfrsyyQ4OwPyvk4l/r4w
+vICIBXttud1bwk3N8Pe/B0xVbZnfEhLNcf+UarYWoVDKH9OrIim1DKfkgz0gQQ7ebKduaORE+g7
QUSendL5FSAVeoNSbVMNeKQ++0GLpmIYn6dJ1GeDYM6RcdBzGsF6lxVChfDfvKpCY1rJxGF3w/hK
tKp8Cqa/vm+M48ZxUHYClbHWEO66faMX10GaOYAUATindu+cVNQ7bw2o3v/8TyF530GLm6B2E+Zh
guPdFNVYHqdhwixQxt9T56RvhXwOZVi/93YUPw/OgOYiyx7hkBA342R7mUSvTHWmJ+WEybm0Qv+R
V1Hybv3bRXSjPPURyZX4Pl+TYn7SxDczTsmn17xm0obJ7NwWiDBoc5zz4GOJisO2+ZwjVliYCyTw
evRhbcvMIUTNBligC3d5RwvtIcKuFnn57LXjXpVDgL+kqK7ehA+yctjkTkjNtz1gwR3bXRSVnqoX
xvxfRg3BvrFNFAz24BypyHkkKDbIH2TBH00GxwyV7trUIyFiIb0stfV0ERT8a1kPPfWdYR1Cy9W3
fqbllXlsv8PFfddd0D3zjf2d2jbczMhDtl2eDIcKGdqq1Xn0hOybBClBHgWTUXHLURQH+Vr3HWEW
MQVvqbq/XE4GhLFS3Eids6vKfHkVW86dTte901Z2WH68c2l441aPdb51PyavzF+b2Ghfqd/ilWkU
yd6T1EdDRY89zHq+eiODMj35H4CBuzcktrS4fjk9WO1Y1zmqN13uZxcsHB4byOm7Fdq6/Pti9BbL
HjyQzC/4f6zJDm0T9vsgnc9cq+KEWs96jrxT2nX5Q6rIOUflyJlm0dYI33mdrRcNWvTD+lWo7hqM
YfyeACi/QRT5GEUoN4Xn1/jbkuHWtWq4lcH8hAM2Ck8gbzJ3NTM32FUTJeqM8ZU1cWXuFIkL/4gG
ZzMn8SdzlF6DlLXvnVv8yEK0l2MmnQ90Ugkiuxfd05FkwoqJnOzbS6Kqm+/2xo2GARFQ0jPjmbP2
bMXGSUmuPNCUDzFb3cHtfRCKfv9FZ2EdMY4R3C6K+DCOVrkLRzwzZN5W2xAdKIOT3BUjrWrib+04
ajY13jncZu17wlScoNLqR+Haydvc3YVOyi3G/2E7q+5PL/XzJK1gM7r1cIFUcSJWzAMeF7/FYWOe
u1K7gKSNecN7ItgPNlzxf67X/29BpPgT8aT+30Gk+z/IBNL/E0T6n3/mv0CkgQsqEsSajWaDBKb/
QpF6/yHg6fH4s6xYSJL80v9GkeI2V3Wnk//5PxzzPwAOASP1ALSB17H/n8ijYCawl/431IGL7ZQo
nBC4MMQL8GeLr/2/IV5Cmysb1UFxYMz1p87IWZq7lTk3f4E6nkbDBj0W5m9p2TyZ6NaJw07XwSJl
J9D0Mv1bPhX9NoYbR/+K8L1YJPCBbcYHAl6JuYj8bdSG9spaJPNqsB5BZ1wxUy4TDm5cib6eZD25
wVT/Z0Z5bwojPGdOn+6KhPV1nbkouhDqq0Wyby3i/XGR8bfo+Z1F2F8sEv9hEfvPi+zfQf9f2p8D
bgC92AIUSPKVqL27NBDpY42hRnLUxYBqs2sXYwF/khABknnBtjhHLLgEYOT2bwYB8SabHYweh8RM
cXTk9rWq3W9rsTCIxczAKnQ3ZeYPt0juUYFuRC2+B/wP02KEyBdLBMHqVNEK/YcgUN6qttDRwLP6
nsVCjblsliQvlC+PJiL0OAhrLH/4LyANMjnFkGEu1gy9mDRYm898l/g2FgOHJ9+6xdAx5+d6MXi4
OD3KxfIxL+aPYrGBMN4lGDTuhg26r4eB4MTFM5LhHUk9Z5+XMZvXGSenRSg8yulksZsQqUoq5MrG
hZILBthzgyScEEs+q7uJXyVYjCsoJU9isbLAY+i37WJvGRajS8MKu2sRgvkiQfSMqAsX7Ehqb/Cb
9cW1xS9j99FGG6faRFyCm4ZY3l8h7hooaB9VHHA/CMA63q/cZzq5hGMjgNpEc3v38elE+HUkvp2U
KKcNWYakRASKFAK4QlDJH/Ni98nK4HnQ7pfRmWzl6r3jEova/Zao8Vg/gMbJnrD3oczHRySUw54E
Z1HJUsldrEY4ElbR1O4NxJYaL1LgJy63Qv5s41LC8rN3aej6BleMg4+pxs+kKzdbjSNKCvb88Xkg
TBtKV7jRixEqwBHVL9YogUfKW7ws5vTL8f5MHdL3MTHDLXSBlUVhiDKMT73IsW/4FgYt6ZIAiOmJ
XM7iAj2RHVgXWbuyYhanPAFnvp6el0TTXaqi5NKZ2dHNpw7s4gbMXXPgYCkfcFL+5QFogHNjzwTW
yKa1o5h0M1uJjoQJfM4aLU4wYWIZ0ec26OqCzHDPgT1e+t5B02sssYwqhu2DnsaJ0bCyCTQwVWNT
M2DqrriYDQSOveq6cGt23L5TpF5V0CXHJGmmTdUN3xYJPHG1zTWhdlnDcDQR9UXl5ndlxOGRhdZb
NjrWKvWJcHEYYA3z/JQZ6VNdc++OTONBsMxfSY8IL+nbp0q7005F41oYw7TWeLbrHO0inpQcfV53
iCJsUhGn1K7z1YPwIPNg/TYmnPw6jz2MQ6PAgdL0GBJZWQOXOld6+aHleA8qkuesqe9JGWgOMSPl
A8GNsNGScD9YlrExO/LAbIIs1m7eyDWF0UwCKB9NmPwkKwxP/di8jFOQ38ALMa0Li1Pre5JCp2/4
NQwBGSs59lfGihK92Qn/M4eSecVjTl4ODsww9Z5aL/6ldI7zs7bfURGJQz3wwSZdg+wtxlfCUwHc
0WURGKAt3JVs6KayRg3fNwMCuKDejLb8Kjrf27nkqJ8LVlRtba/n8Zc7l+mrRzoP7Cf8uENfonig
eyX7qtkCcluU1P7TsCTPIJTm51l8lUZ+NvxzT+rQrpxZ+RMp0VgCj3cfXjLd+/xpGxvesmJjMLNm
0c1ELxfvOCD8TclB0y/rOWXnu1En7XMdW8cYPdnWlIWicxEFEmn/TGxLATIyaW6itQ4qrt5QoJAF
EWLRFWN9hrpFsGj6zQsU/9McPacDgYCWPz6ARG6S2QkZRY3t0+AqLCEzKlwiz8p3XbEBMsdLhqfz
ZgW8UIIw+lVmBv9+m2/wXCRMGH4aGVLAXjEQFV7rrQPLerNV9l7iLtupKj1T/iIYS1HQhCZJRqUp
bwG3gQ3HDSgHyBuo4wcPPD3AmcreKg+MlT11GGNiVP1RpJnVEmudJl/EGtv3CQ9IMpnuDn95t2Jc
VO5jNX4lflcDlIvf+0mfhjD1V4gTJgyzhGF7VpButG08e7PKWHaaiL6aZ9xy3ToUavh0bTVfkSI8
97VXnUbNt2olEftgn/wRK1jMhSqd32rDvAcYkM5YWFHIjk25l+G8qbOZlBJMlp+JtC680BS9lpOe
Jnmv6rnYsoKw8IZE6izoC9QiJ8pndtzMq9QtqY92VOWcpDlUPLzZReb96OwuxZlEc+zo9stDkr50
EuT9TFy/ahqeulglNwSMVzuWJF16jAuVV//kXSM+Zt99m0gt0P14ZmFSEaYRvvQVyko7aD/yufjV
OxTpyHD9DffSYQ7mncAkhQwH3HlJTrfp/1Z1i5VSiM8ssbGpyew64JA5sZbQc79PHKAQkwtQPVbu
upbTfJbd1hmM/hlELUumIrwFiew3Tjhm+9BiERDwMi7KLr8yLLywNQqp2F2bSgTpxzKARKBjvJo8
0FTe+ivz/XznEjizR2ACmCmYHD5Y7LCYSekocTdv4xlUkZ87iDwlEljSXMJNKVrmqVmCzFsfpwzp
yNgOe1Eb+4i76tjOvAOJOE+vAupf07fHhpA3iSyXHZYvzmNKChfW8mVNndfyywyL7movXyaz+RHQ
1FtIl7H+M4vLMSzz0Er0YGvhtglucRJCTJAYbBwkcpm65JMJ7XE9y7LYF1b2nRtEHM2iXt5LkAlG
ot/XMiQqzMmTljZHbAEDcFqCoNzzMyQfcfveJX+V/iZeATJlqOio/eY19m24HNgRE4fFUAt5oa4X
n2xixduWyD8I5YU+SBHnN7fcT8JHAVMtWfajAzWEUsQ0mQ72AEXKaTROaOgusKHmdevr9pzX/o8k
Zq9hJcs1zgtcfLjA2+IcxVgGXBt9lB1za/qmtLZCFn8oh0J2xA1bjjwA/dDyYcyZxUtztj9au+q3
2vH0xjGMbqc1j4oLC6aFr6+ld0RscoKp3/+1iRS0/EOvquTTLUdrL4hnXoE3osaqBVqRqMe05fXj
lroyOqQudbYdkWjV2bIldET9ygInPjjSkwcbjQ8CnUOKfKPpvOFSDNfAEtMZ5VzwWG4ZBl4eLODn
oWFL3sx5S5Qz8nSBN2WLBo88GbKg3C4lWcZueTH3xXPnCHJfqG53IAEvo79Eqo7RfpCkIncWgJYp
rxGwBP5OTlV1b6tskwfqwRJL3UsiWW8aLxe9qXdAUvUaON1rjsoZ84JkH2s1zZrk5/FgFYs+LiT9
qS50uGVT6qD+EXovBFpz1QmfW0D+RJhB7LJA2Tqk/DbcOebWTfKtJCzgForvMtH+JpJ2cfBLqP2J
Gj+RcjxNpf3lLRprPSQV4dI55hqE2YEZB5ireUn33UzMTVS5Wyl5FbBqO1nBeKvLJf1s8r+Zqq4t
Web7ec5usS42vcXq2Ws7Zx1Wx5HSxSizbcWyIq/6H8CFj0YSYaqfogtE4z9I+w5N895Y4U+/ZWlV
dfuOBU8+BD+jof6TaIzr6VcYdLcpBZLZ0268t6GHEfVHn3okh+n9GDvH1AsBNnc3wyRwLBLrPtK3
cRwObULapY+SRefGxaGI6MgxCOjh20ntmFPsdRqsG0PtjbndaUPvtZjfvVGtjDqzNyZKKoTIIRjt
+eA63rOj0LYEvv/T6+ZNEOunUUmoDxsMI32yk7Z8BKV45U2rMWb86Sm8cdSQ+K6cXdslGjN8dF4M
Q0gifT5xHJ5VZ13kRnrN+/KbbIaJAEQP41SfdDY8N270FJReuqlc66W22rOyUU+m5AMAkORN64Tn
YgLTMwUn7uy/nRdu4zjFr8HeehmDIeNY92a3k0W6amZ3F7TyRdfxx9A+4pD9S1O+6vjusaRHvYXh
PD43jvtHuHflkIW0/IONow4W2YhjCMeDX/d6dn3Yl98bskCXf5eGepVbMNl83vHGhOTffWknqJ3k
4+0GI7G3sDnQMw2S3FVi1I0g2pYDbh2k18sDwq6zXIRNGzGlZz8l8prMsSCJq/Uk0wM4nQ2tx5Gl
v0ZByaBxdsO9h1RqttNL6Sr9C4JJGiALqfLwvUeVrivra1Tqc2gVuvLdaDU/0J2+Gbjz82c/suyr
NIid88ZfRjgd5+Db9f2PKEmY8ZavVZc+o7n4Vu54Naiu03JmZy737pgcpKp/OpN5722biS0FC1r+
QBC2bUOfq8bgFZeEszdi+xPH8UVMziGzumPZv5DOhAVM3ijotwG+udXgTGtp+VuvKl69vjgkN9ny
cp0jVDSlM+E0w/JtVEc6smIdG2yFsxpHKkYknoZM75AtGnZ5VxF3irQpD03CSLXvNSs1hrfy5FFT
+jWjczq9sxtb4RrJgDcYK+O5l8sDad+bbuFgmCvgOduuzuGTzFu5RLo38TMTWD4MPb7AOn4N5vLJ
V+lJ5N2OtdLO68hSrPQyzb2ZQDla2y/ZeBsHHTTXxicKkDZMpCmoDe+J0cBHj6cY6gbLRQ+xruuc
SpV+dbn5IOTRJzlp4wt9yjz3WRjdp8oRhWPT6Xv1By7g2TWqS0isIJlNV37SJ5e39OgtAuLye/Kd
qzEFV89t/uTja2uV9wYhAFaWUzy/aVPtW+bl1HcrNwgw4yHDdKx7KOI3MtCOqZ9twjI81R13Grp2
arddVkLIQi23L8ry3o7BIWZRH1d5sI7c6atPsn9HZoVbTRXqSxnmswiSHybI4ag8wAn6hWViawrn
pcS1Ow31TxNl4WR0m7ZXr7gZk7y4kRK1M/1oxcZvrcvyGLjpo67ypWFkwK/+wkR6iC76NptVGBC6
rpv3mANuzgVBd+K1LcRvnWAcme3grS/dNxT1v0Nt/EQEc6p8lqiRuanD8ClDYi0GVHDl3swgxC43
Cw6GrzrDYhdQvCUuKmGWQGXyCUSpUhjPHLiGLZGNYxNf3BpeQD8Y63GAfDB7PPZTqZDVBkQmT3/t
gUfOb8yPamQ+lXtLBbxATK1PrYO3Mve2ygivI8VEJb3PwSHCfkIJJ/trlztbWXx1Rvaj4ppEYf7S
1ckWu/XT5NZgJMJq3xnjyjDp0b3uhQMjXsWGtTHkuA1ldTLEeBc5ar8y2SunOZh62mc0Fk4GriiM
XrIsOWautY/t6dJ53NqMcr3uPjKqx0IrIeL7GS2RDdO8SA9+32wBSDFDMBRZ5t/+lUHjLbCpRhiO
4TxLBzAncPobjG6yAE2Vd8nvFslu0wOJwIVG2+5CEBm9FXqoc1P0ByvAAeF2+XPD6VoisF57IdGm
xvi7LLJ3CRFtHwMERQmISBj58AQyf9XkxmvLa3MVlfIytfapMZ1dbfnvs+SuniQS09TckcGDM00Q
8PyQWUPCGPsIJasvNGU7P2tp2ub77LoLtwndkfk8hAydnGaXivYjHOtH4wBb8LKKztQFtVVgMUZF
l60M1p+xcWAiR2DAwMHBdMLMGBGOcgAHr9W3VYsHlOYZWmGVFrdSl0dhmHtLD7dqGcB7JTlouLly
WqOx2Xj5mzvUb5WQ58nvnzon2xCrt85U9RlO82tWWi+uxGXTTBc5G+VqQK2+IpUawnpGS1R7bDMB
wS2FXhORV0cb6IqD5jARWbSx2UIyzsGQtHZs/6kp9WfigGtHkTW6z54z3Fu/+kzKm5FW58zljUv3
ZwIHmAbU6YhqOufTgpEJHQ8RXE5pIHYNActZ0n5iwHmVqwRoRswZ0Y/+hdHjFX84j32t3jXleZuq
70DEFwpgKq0hRzUIoE88vJaw4+XvqszpKWFKUU1iJOzQeNhiU/r1b+B228z5d+NjYTpQOHFV2LQO
nvvHpKONo+6vsn0y75xNPtdbO5w+cmt49Px0HS8KqzqPdr8NzOZPnJMQM9ngQL35o20q9Kjztpgj
Spz+LgQJmcALsHNAfMqSeO2P49NyvZqu/upF/x7a+rtUxRXzxx4L+b6rMdLIZ1uyWEfiY/M+bi/V
9Ltw479plq+0WfyIfCtFzIIXNHQ6rM+0wu6cESuIaGOpEVkTO5uk4ndPdFHCJWFDO9EtNvyXaoge
lq1PYFh8EDxEpxp1/aLbl5lgaxztq8LAluejyLFHdcjdqjhY6U4xycYMjiLbg12+q0Ajw40iehjH
CSb8HQOVRSrfXSJrMLdhRTI7DfpL5n6z4r/RuVIwER8NHvZRzEc/rF6QkXFc9fNn2xPI7ddyj3Jh
64nqZhrii/14vhp1v5mc8neuptPY/Ynh3XGAvxc9TC2nMGxu2WI/OLjqRou5adPBmjMytp8Rc4Uu
wI/Y0tXj1Q83rsDli8nN0j2QctVfau7lU+HRoOcj2+K0D04uYgSDqNgLU2equnraDo04+ETBItmh
xsqojyB8/i109U+xdlAhANXOAOw/c34Ki8rIq9SO+PjwrmFQMQDhqFMz5s6GFh5ibhytQg9DfDdV
MafadKQDWAWbXoc+nbMmgFypl7G22y2i62TrqfjQkdeIgDR+pSP4OSduvmtU1h67npF5jJXCb1mm
OgG6QTsBpI8f9TUT4Z1QXPt/cXcmzY0rWZb+K2W5xzPH6EBbZy84T6IoaoqIDUxTYJ5n/Pr+nPHS
XmZ0VVr1tjYMkgpJFEg4rt97zne2g2VenMG6b+oCK5epvVReCmAvCJ5mDc2Rn7/4Nlxju4XYb46d
tgrbytrFJSDBFALI4pYxluYkX8eK24FK1tFheSRDg9ggxcLN7BNeIayAHMIf163acr7Zmkn5w1YP
N1hItmqgra3qamuCnFBIPSuj64koR8+dBYTq1g37KdfA5AwKH52jSwpz1XCEomlDm709L/xSeisv
rPbQL83nIv1gyPBWD2erg/Nkyee67Ig6idxdLnkL8esIA4Eb8lB2yHiHbOfkSZtKSM1wmP3xf7G0
0jRIgL4iIAmK+C0sM87grNvbOiyFVpbwwmEiLuOs2ptpRaiJJtbA+aYTyUiSd6OD7dggDfJj/4c9
UJ4GEXo5ramh10j2nCMfJTNBeUXwOVrHHiiEPZK22DvZ0S6Sx7RLv+KedKDUazaew8tjEMxFzbmE
9fgzc10ud6+o89gBFPMyNZ+12HopQpxFsGseG/VJrmvGIq2rcJ86PuQUXBy2tnYxBg7NjRxvZI2Y
O+HDVqOsXSi3fNaFK3aqmMiUlBXjlPlErMZLiA7dukAePsoyvy9zd53ofGTtHrRG4w/fET1/ztbW
cbMdaX3AbzRfxTdiz0+/wAkh7yVCUvc4gnZQ4AzIX8oB2pJmT/vOsCATVe9c4u4EUKSlLtjhWvXQ
LIIGy4WOnN/80BENWBdyAt8zo1mRR1QhK2VhAv+D/r65sr9GXd+icJGqdVgCswA1hgjP/FSWKI6P
AgFCCowoEjDFA6zLM7kSoba1iCdjUo3SOkGRZexHhg7okrfDKJ/Qi333G2j0EVH1ZbK3HHuP1PnZ
J+cILTZUYg+FOp+Y8+B2JNYb7c5oC8qE8ZNtlQq4wkif4K4okAEMKVxJkeTfda/fu/OwGoR+HeLo
UwzZEizoYxCb70Y93cWAKlYwQz7EaO8Sd3gxIzYlUpK93DyLgauPV39oxavZW+He58rbtE6ztDiT
aUnDzKRht+HTGALl4o/FBcruokrig81VMfaJBIoN7V0G4tDE5ZW4xCVNkEXYj2eGXK8O3cLF7Ixf
YVg/RHT9BvfKDGVFTvNGaDUcibl+DMb0yci6ex30h4jDh6JLj3brl6ehFXs6zD27RHAA9KtzhvLt
stScA05XRiFOvac5/em0/i4ZA6RUYEgjBEXe0HImGHdVn74F1PckQNkPQzJsxx5dtBj4Yfp+dOCk
OMl322+/CWHft1rdrcMsfcT9nDjx55R/BTENjZy60Wppp0v7KDP9TvOctWFqC9Q6wQLy97kmzoc/
ZNqhw33Dazwumkliz4+6VSnidElU2WMDSRi57xsyWFZGMVPHQCIm5lF9OO+CAQsvOsSjJ3QEJGX5
hWPhMDFTrGfjbBXhQ9TK717vPftoyQnYwjtRRDBiBoqRulnj77i4mlUvsrp9CSpGigAvq2ekxfex
7N2lV4c7Z06V2rn4Ioh2r4/5BX3/OtJbprIWlupWx2HuofzVEErT7QXw6guJ1UbdAAcYft27PdTU
w9+e++3hb992+45fPy9qtslkMnrKlB/EeYziQockwyGsK4jkvp7lB7AU+SFnVsCIeb7mMWYXK4Ub
Zaib272/bv4bz40MT9KFT1tEDlECEC8oDlM4OytkASm4lbw8uMhnft3cHhJe0+7l/FyLrm9BkRnF
AZ8uPwDoJRzGkDxOEM/pjNDUZF+iXq41InpZ3+6WmSS45HaXkOt733LHje9GLMpeNmaH2w3Oz3/c
a2CfOj5GsdQj9LOs9q7d8XpvL/PX3UT9ltvjcmpVww73YwkPlxKuPozwFsBtDH/e3J67Pbx9QbpE
WLNc/uPLjbonU2APXC+GJfC1QtCz5Mkyf4Ep3DLRjMoDE7Ty0Fpg77DgoDBIwurAOLU63O79dXN7
LgN2tfe6d7fsL742fKYplmKnBujhu8nJDWjHoV99nxnfEFmfTBQASKiiAeGotUtAcS4ymm8p0sbe
behVGcNX0roDu1RuwCAB2S8gzunTtPI8GC4zy6Rpo2bNRkBcSaL7+8DN7/uonA61NUEKECyuU39O
6hHihi3HJXrb76NdIu3nIshuGfac/Sr6KT30bAJwZxRnlFSIlpt+Ws8FKvwAWkia/BSyOpijax28
bphQPs1XNx6Sg2H57TEsiMWcqvc6Dqtdn/sQP5imN0N+bqqyO7dW5bGiOkemDAWmF7ku7H4vq97H
Ta3zawzk8FrCm1lksIECJpfUpJJLlas152LCwZkhD7RANu+1QTyYg96ce7u+0wtUIzO28dJAsUsd
vnhGLZzeCcTNQd6a594wzTMIAM5+czz4mnM/m+VPmSXRmm/pzri/Vllu3dVR5CgD+iVqR3cvddM/
JYZPBYRnTBt/6CgEl25pfDVGm93lBfU7oKa7LqRk4d/YHX26BRNHNfFo/4Y1K7XXvA1jjaXVLPJ7
rZnz+zn6Ce/fRi08o5emuxj3Ilm3Du8KWDdKXNFijU6y/BxKmZ2F9sR0abyz56BehWXKSIV2W04y
7KbXceGzP5d3KM3lHT3SfRDlVyOoJK2sajo5O3J+fpq0CGZGbAun8shJNOYA1T/xUBMXJkrVbF5h
n6RkNOj36yXbzTCbzvi3F1PuEfejXgmzJ43pHOWNLlD4+tLttjchdQFUfOmVWc2VyEtBWBrfuN6J
HW26JwqQtVBvIhMllCYMVDJmcvyvMOeTlVSOub499+vLt68ggMTC3hUcmOMc7fLSTMEmZq+m5352
znwqMJ8tAPk/gruhhVafAaYdYs1/HkeQceObU5lfooufpiy4S4ikYB99HEb9KWqDbNFa+gtm6Gqh
eeUPaQDO0Ge6stV8Hea+O2apubI0QbwxlaLuQClnALPT5LKq0kNpRqcmp86LKzzRwCYjEzqmxO0S
id5eFrJ/tQpj1xNzA5DRKLG+Ye4N0bU6PnUq4tZrFaTjkigta5m7PRMUvX/yuFZpo/swQPal2TBd
KpIaaGgd2N7CTsDZ67b2y+APd+6UfB80izKVjadwmoueIZ3R60O6Y7RNWTJ6a98GNzLEDcI6s7zP
5F3LGBWaZu+BfKmT6BFc1goAAFW+JP8QTHELqaD8GCqKMJmJH12J/0Zm3npAUrjS9KNL4tLCn82f
Nnu7RaWTpWgH49WPWPmnsaDTFzRLfAF73bn4iD3Jo4w2mlGMxyGZ3eWY9d86x7xa83VWPI6wDi6d
ZqSn2EOzkcLHMYxkUfbIg6MIY6p2FqAqWAjxPc1Ed1W99uqXTF6NMGe2mxS72p7ffKhRbFzrK0G1
JKFebfvMiv/ktTndYZk/T/intMk8VZWO4tl2Hlw93JctGE39At1toknOzKJw2x85io+kcKbNJNn6
deNXXhbeHlGrdtFGWKJlx0hNGMZRR8vpBOVuBqy1stnnoQGJ7+dZWLiGOQzphHDaOImYirIx9h2D
sDHXu0XTQgEt8nKpk22xMNnkmBExRmaBdrUEkxtGw10RHCVV3CpqBAStLEFmP2KgMbPqC+zFu0RS
ueiYVQq8MNs69h6x4Yy70DaweOa2fqyCtz7UjdfOpuFiN4cMoPw+6kZzhYvqVdfOFfVZWaBAserq
M610lun+UJThT50MrIUUmIzr9OJRnPVGz844QCumRTr+KygxBRtoLUyWac0VOGzmgyolG1McJ5uR
nSEjrPA1Au2abGScv81b7LZ06hF4L3ybbRkxUYvg022c/AjtBqkam59F4JjF/Ug7YWFM7k46QO/Y
7ebXuimfUUy991b8FXef5MbZm96Y/JUzBzvWXeuScbBAhiwMQNybkR0/84DxGVzStEq9SdI7a9vN
G0l33aaivdw6Fg7QyiMFrh3v9XDs1pXD8LHy0QUmKmjAfgsJm9nY7Ch5u+9LVNHffVv/qsL53oky
Az5C7a7jsVnmTOgXdeiJ9TwIzu2WXqFjUDbT9AinMmCi2WkYGHxrFZolWaKh1fF6mnFFrpC7cILq
gUzaZK0ZOFYxCRnrWk5rTyMWq4cwraXzkzbHUElw4gG3O9tFG20DoT+GNjWzAeNiibanX0oIAfjE
qN/S/GvUkmHRxBPbYVY2WrrOXWwj0SkwYLgW7oAS5ZsHR91uaovZGdovO3TX0qh/dOA3t05ZP9CW
9Xamq99HDKVqO7ymisVpMqkgXzO4MrPe0Rlyz4HE19y0pdjHhEwAi+uynQfbYu3agN6KFGtWMw4H
0+x+OtX8kpHcy892DmS6nzp/il/S7j60ms9g7J8qtAcUatDrBuGva19su9i/0GWBuhRUdJ+xb7Ha
WKQDwgbzA/291sZhkelqt1A5XwUd4AVF6bAeFUAUkKhQRNFesUUTIKMY4vkTwI5aueUuolZ5fVPa
E4pNGilKaZXvE/6yZd1i/ZkUyVQLvvIGsilrngnzCztnxHV3kygCahLCQg1d4d4Rm7DSFSdVKGJq
odip5KVOjIrhqQrZYE1TjNVW0Val4q4CBqOEAdNBy5XYgzPdl3RrK1arUNTWCnwrZhvtYCmia4Oo
ftXfMK+ZIr5KxX5NFBw2UTzYoXglmoxQ29sz6mZW9FgjfDIVTTYXcGVBYqRHp664VAUl3NkOAO2v
h2hOtrUFnRZOh7Vhk81wURV/EGxHxbK93XNoIu9wIKwnRcaNbvDb2925puGcKTauqSC5M7Tc2/O3
G2g8BEUA1eVRuxNgdmPF220UeTdU9yJgvI6i8k70UzkF871QxN5SsXsjRfHNb0Df1oHta0gov4bi
/UpF/pUggCfFAg4VFZjF/RgqTjBv0KlU+GDw3TCEFU04BCt8eypRpGGUJfmyahV+eGggEVcgiTHS
eDsXSLGhkMW3m14RjMcSlrEEaox7jTS2Gq29r4jHg2Ifp7RBVqniIQc99EUAyQHvOHpAmMmuoifD
FhnIYoGojOekOKItAauteMtACd71AMpiDoq5A8ncKTZzqSjNluI1J4rcjNxRrDpFc84U19kWKPEi
xXo2FfWZzJ4Ptq35JkNFehzYnkB3YXAR1yoXFG40/W3GU4olTW+hPLbgpdOhNLb6DTmNmbE69jcO
tTrKGM2AUStKdQGuulXc6k5RTnIby5+uqNbyBri+PSmBXvORogkewcHGcVyvXcXGlkCyE0XLtm6/
MKLjBke7UETtXh2EYGRg0IHbrhR3uwbAfXvtsWJy3+6RZSBXnSJ2N6C7sVdHD3XPmabXH4aie3vM
fFPF+y4Af7eKAC5AgYcWTPBK0cG1ubtvM15AhOHJYAS/wil/KvPGXWBqBC8LZrxSvPHmRh4PKOcm
YOQc6A1+7fSOsXa5cuGVoxMKNPjl0qWb5IzBSvcDRbcHDhgwh49qEW2sB+vqD9R6k1cB0XR+mCDS
Y8VK10SzIXcS25/iqBuKqC5Bq//PdjGYjk2y1X/tYti9DW9R9Lf/+MpbaDv7z7//Tf/1LX+aGHTb
+sPFMGAbJipOHAPDV9P+/W+a7og/DMuxdEt3LVve8mL/dDAYxh+GCrfCaCAt5gguyWt/Ohp09w8P
dq4rDBPqCl/R/38sDbqpQsL+cjRYHlGhRGpywXKIUbMs9zdHg3A8eq12YDyKMtZ26QQKTksLspJy
/S6JKLfSfM4XAFOOettZz+4MpcHw6umQZIAben1+aUDprEAWD8yYBLEFszUeWmhcyKu1o0DpTKGg
19vea9gUtxSwQGr2Q8d0Oq9svGqulp9IlnlCAbEhI34nLaTSE3vmg/DTAaWWvsSYxCbfYP6GtUjb
AZdt1sHQ7CZ9dH647ElYOKRcpp4ieriDuYtaZktTPsidmfsYf5CrXuYRGYZwMP8X4ZhsqG0eKpa/
5SxQPgB9ZQzWxO5d2wXruXGeqzxcGV7zWBXjznJ8MEdaax8Dht9jF+zm2CRhRO3kc5hBaqHQrTil
pLbrpYj8AB8HSCBf9uQJWGpc0g8fTV0uUFdDh4vLjhbg0G0HzXlv7emVRbcGASkfDKsucUGopRAk
01Al2cOEbxO1iKKDxJ6FTTmyr0MJ0KSS7Wvj+j9pREC4SDxS4U1Hg+2MySNCbIgfYZUMCfJU7OZr
tAT5DkfuJu6HDl1FcAfNs99j+yZSw7EORTH+vNnIh077pkXi0hTGfM0AleEEaYLHPEJEJZl4hpVV
3vU1VkqjTK19nIuf6A2GI2T6j7j1nHMtUzqLI6i3QLTQEuCFVfTUgBOF+bYsZEXNy2jvn865/yTj
11HJb799kFUSIScHtD5Xd39LX84YjLNrbpzHvGInLvxuZ5udvQ7HdGIb2SPj18Eq8nvp/8Y/qKdX
RG4xPkwtGt2h0dz3HkpPjaE80opiOxCj+CBxtqyauTcvjCgcL3jSyU5azJMbHGTZP0SJ6EFwx9Ma
9MiGaW20HTr9TLg1uZDg/cjqyg4jI4pgqOQWXbFiu5KLauL/PfXeoHOWrQVi+HORNdsQDcHaSbsI
ug0TqTJ5k/3cvDbUzN4sX/q0s68ojtf9PPygdg5W+DkDcssdxE9sPmJ9ujaW28JuRAeNOs1AT4IY
njwOZqpt5j3++wNuCJXv9y9H3BJSLUKui8/L+n/CZkvXAWklyvxRVknHhkHBbRn8sCE178wgW3q+
jVclDO7T04h9/RhP2mUs+x+tIB82ATmzqiYTYHdXf9gdcR4y7XNwS1l9wlGJ8My4i/Qo3sTQe6hY
uAkq+vZ6gJqpKQf9EI+Dvaz9Dn9qbF70uNh3YYNYbnyHd5OAtutf8Ti77GWjSxWiZhURrZjZzV5I
aiBYjVQ+oyz0I0cpP2mGuXW7QELaIC0yqMaL7fovSNmNLfN3JFKlTh2eD9QT0awvZll+Z890SlNw
R1k3Uzq4pwZb92oq6nZdIYRe9m75PRKNq+alB0/NusRsfuZOdxpqQ99JFrcJofk26/VqCTWneJmC
4WT5RJ9lgrgxS2tRNQEzxIe8CeNSLs0YvwDRGeSuTNmyG8gkioASL9IsBHHOzo3r0DkVyiszwZU2
W2aHKvQikksdlvimVqQvoo++SaVnAoAAYM4/EeqWNUX0aFu9yjTGltbEwTIA1xIW4bV1NRfFKlpm
bYiVcyUQjL26LU4o5kg5LhPij1Zxqp37sGH8TqP1WDr6M+Lae4aK1YbYxHE1jRXMiCYaNoB3kx2Q
PCRQoSTra0anOwNgNKIO+HNZ7SqiycFnU7NOw1ELSbpue07puS+nY8UeySxp1VNQA7EIur2FU833
SBHqAeJvKqm5B1zF8Cr1skPZZNmPrtvtyr6bDtMUYNaxsy0n+meLL2pRG7226AyGt3SxP0BMNLss
RZ1DgZe2rbjjc7WE47UysEKfaMSTACXKY8diYlDr3w3KgT3BYPJVLhXIw+R+nB7MMCMIqwOnQLTe
dowQBHSTDevMkyWCSG5kXi7KqqsIFOwr2rlJucszBHSeDRUg9afVPLg/gJUhJoN+u9FLZ8dJQL2d
ZytvsputhmR3kRMduYuF6S37OEgOJsEEgxGYWwhazWqaJZenJDjdWNsEWl0Y+X3gORt2/34ZYFr9
L8uALYRreKgJ0deZnmkYnors/CdPpBH0vh8wR7ziarEXQwh33sgrj71sDH3FnvezZ9VQFInPoExf
1bLzsAgvQ03CLipoFwrmA4jxZ3sx55xeWd6/gKynw8TlHXDw+DkHwn6MsgOqhbLrxlNj+4vUrg5u
rjlbraa/yzytPWiwVbPQbM+VW34bPZQs1Tx2+wEJNMrNCQZOOxknL0ijtSO34b1oGZESJ0MnCAYI
zjhAHE3TrjNDR19g5l9wLciQCTp3ERo640ao9sfZMBxQZTk8Xqi4IcLCok4Z8YU+P38kAtcmoQk+
C2a9d2AtxH0KKzvWjbXqijHd0fU9AFJRc0vWfhwU5E6b9nSiL9thr9QAL3NincwSXWcraFqQykYn
wknhDGkyW9GbzjYtZk56nZp9rCbxAgvhBzDmdweP2NagDesJJ8Dij+y9h6Db2bjQGzzxIfLnTU6b
ci0t21h6UT4c6mZexmVMg5YT+Oh4Bib63uw3kd8CrdNb627IcRG4E5lpmTdRl7F/PUYBb287ggck
fTdmAQBoVPOOGtGAgAWqeTs6iP4LdqtFMKjxUPJZSN3ZVtM10rxwY0m2KMLUmqtBdC/oXXTVOTrM
IjvpWKeLqsxO3Sxpraqb3dh3v/YgH+P/Cr4Q26gkg/w/8i67FFHeNn//m6M+lH9du9SH1qR4lsJ1
HMPGG6yybf/pQzvQldaCufav2OOQgvSBd/QdUhfm1mh2wjJeyjrbado8Xnv7I5696c4C2EcfGKDM
XL0JiCdantL6EilVMLKmVWQUBuIIYzxlA11obb5qUxPjLnI0Mj7cB81Op+9ujl6QZOPwygARg6Yn
oq0FAj+iX71GbU0Wq117S8+t+5WVZ+NdVbCWmbKeNzPQ95MRdB6TtMFHhTK/OxFU0dZOZoKJUB01
5l0/AlyT7mmE2bF0coQlGqqhqw2BiyKaN82pxYsHSGRGg7QbzBn1ohWQyDesW86cS8zwEpVpKreS
QPAq6rTNv18uLLWf+O3AW2pvozuGIEDJ/m21yGfYRHoYyGvqzO16jPXxXJWsnt/Q3viXHCn6Vlgh
SnO4XEPbkncaEmIfdafS1q0lJqT4CgQa3J22JlSQPjd2YaAI5YvwhY3zLtCWtdV7ZzyxGLMx5xWu
rqIIARvR4j/qVAZ7vwhShl4lwfQk/+wA+LInsHuaHZOZPOkIBdLE/V7nYXGY+zBckvuZnxxElzgk
m8c28JvVDJ0a5iBTO7pch39/jHRP/CcHSVpS1w1DolP5/SANWQ3N0BrsKzUiV0wYuveR/tDMojvU
YS+2/M5vjhEn6A5g3oluHtmuYPCpep1gi56lTvMIF0+aDkiaPcJahyG9cixQD6UsK5o3nr5qY53G
jjffCS+HYe1nNet27uxpPfcHDLZ3sopfEZpbu6I5hVl/EngtNk0ZomIx6P27AQYfJ4Pe18h3Bmz2
jlVxfpKodurR9PYlLfWZqNJT32crvXTBjgoFSqFiBKqYjTjt4umcWixySdQLBiYNKhR6ZIVXWOA4
c/eUCTw26IU6ON0IV2Efx0EUftN0297BuenJnTlFnbWZ4HfcSccMVt0UWk9CBwBsJrNzzJqSdM16
YiE5YJ7oCW/P2F8ZOGHCfkA5OiLdEe2yanRt6WEeXDBb/+YMnJYDe531OOT2onYxN5PVhEs/c7Cy
545+xManwzIPPEfbaRRNF90agB15NdYieHnkKhMoiv1/1RTOCbVLd41mjBitj0WprZzzXGDHiyMR
npgvfevMhmWjgaRdJO8GErU3N4Fw1RLsg3DV3WXUhCA/JRMp87OHODJmOZQQP10BA0ew09Geul2B
QPtfIH5UxBFX56jU7tNBd+/rSqMJHKaoQAkxyNPmjC5xXwlENgUOvEIW+gEDVGHTYTZiqR3gqO8F
8Z0vZpLZC8wb0wOWlEOtDBHRJF6Z2uvPw6gwjXWzgs08sevEDzcZEXg1fI6bVqOFGbvy0pbPmZHF
9yjwzuQXwPqyPYYFDStPkG0V8ObYjISiVowrByvylpAfv6QOUgxoOlRIOla0uuCm4LAMIy08MQQp
NmWD6eX2kNbnVmbxh1lkxZ6k4o+cU4ptr4FH1fUw9CQcdubrJ6ol0DFD+2iaU7YJJ2wQsg1Q9YyB
uOPguot/fxazmP1+FnumxXZUd2371rD5bUeKWBS4YdIjVHQoDsbMi/ECdfLQ0FE5c1G6zs4t/SS3
7mWiPRohYzGjasigGMZqOxEGgsjHoaJQoyXTrqGpWd068i9alj9YRpw/KQ2i0c4PwiA8IcIuSrMh
NAj3xaYZuY65gAaZbwujfGpj196Khuv2bZ016xYAeNoM+9AHHh0E3XDvJv5n7/ZXkZreE8SvTcHb
fO4THxMMMGOQoVB4uWaSOIAncmn0LtnQPsE6dGc6pDB6umkGFb2sOf7O18sQepmDrE7zwawPclPj
5zhqs+ue/apAhJphqSudKucXB/m93ZlHaAKMDzwPDnIedN9lSXR9nMxPjl716zQgs70aDXuZlwR/
ktIxa0X4bM5VtUsAO65SbYyfMv/R8dT/FrN2N/puuvcsgG1dxJio8lndhAweej0Td76SaGXCPMU+
MvTBrZN7KsXXxtFJD5mM5OSg4tj3ITHgwSTitdfJj0yN9IIOSGcTRsztTKZEZbHLPXM46qqcCWKE
9ylGbCaPY7WwKZmurT4vcdGaW4I0sI7ZXLkI89mbCRu6UZ+p5iOt2qRpvwWcCthSZv7ZqAoPk4Rj
L0MMHls3hBnYthqqkzGhrzFoL1EPUSL3S7GtJ501DszEuqPoKArDPubGE0FxFbrQHpmmj6rVL2Kb
nMFwFZnILWdMWmgNCc7wUbmiz3fopIdVxeCr7JJdCuB8gSv0NYzRGFSjMJmxN0w0Ap1Ex9RjDwsO
rY+dCWBmpFLCPwY71R8Lp022dmEGh4jW9T0iCETYLXCRoco+dOueK67/phXEB/gtZ2Sgk7SEi9JU
zo6jb2XJOXKjQ4GS9Rmp7DsNG/2uUo/ayjt6wXxFtmCisHawO+dtsg6AtJAd85JBV7xvRAMdLjTl
EtlUSqavYOIhMpe30EuurkJkJwXbbyv56dfDu1O5zkP8gsovOIQN+vNxx/CgeIi0z6gN3WXLEOYY
prTcA4nziyxcd6WLwn225jTDY9wSaBTD+ke4bKMBdl40lG6InblWQlR2kGPi3w65/pIZScC1ggmA
MCuX7ZjH+8DOn8ugwA4pcnEoxVNvqjydwoy+u322q+o7Zi8FEnDb3bQF9Gczdo9TxoBYtqjD5oTw
UrCuWKnb6GEIEHRpvbMJMFSxvJbTS+LzsaM4CsN2/laNqK+AJOSrzCbtb2IVPzFIShgkfi/HDCi/
QwqQEdunnvyvi1QaDa0f00tp1Y9dy8w59SptU9heCosfGoTn056Esk5NpiGjD7r4NY8IbcL+Bg7C
9YhGzwfBp6UHvG3o4bdMl9VyGHp5ie2SnkP9SZ/COIdB6RGHFiXY+8J548nU2Vq91eCp0DdR0LpP
ILlsE8+et9dQB51cK3yO/VZbl8Eujdt6V00DJo7Gzo4OpvBVx/6J6AfL32Wa22z0mmksxiGia0pi
n+xiLVo0jymJQzMySv8y2jROrT5P98RSt6uO2IaDlWSw8WysuiC3EHY3EXKaEbhKWw2PQYEEy3Cn
cWv20yEjkm5xK5sn+61Ny3rP5h3Pw5Rgagc8l2uTccYsxxh/W3bxRxoP6UakrjgZlVjMGsxvUGpg
ewpwas5E7ttQzWeCrAjtKisToJ5FMSt0gpx187vM5Q4p/3cQmcZOoDLaezpFApmDzjKJ5HDW4+rH
TLN4LcxMyeyGKzMEj4PmXThZcJyLbjinJXP/Kjd/plWAJAu/wKs15feBUvxbZcWaZiU1A3Jn43kv
CLDzb7BZZigttliMYdfsCI6Rv66U/2OxVhZT8X+qBVZv7dufw5/zW/b197/t0zQip6P5l5HQr2/6
B9dK/mF5jmmSGsgH/a+RkKf/YbOoOzztErdgqZbrnyMhy1Bf4nlLdyQ/zGLH+g/IlfOHxynq8i1q
VCTY7P6f//0vW+Hmt8f/vDUGVfLb5phwNEOazJ7ga0nblN5vm+OIZJk41ZvwYIGgw2/IiLvPF1Mz
x8tvk1VTWWUUkk6EOqWStbWuUW+t3Uq4GyuJPh2QsnPVajs7ZKrLNb1e0yZeDpF3mZoeNERK7l3H
1q7XPKAZFnRESNiMijttmQZoQGP7hfm1q38E5iAfx8o+YS1BemVLZG2Ei6CltBg+6MK/2B3BkSN8
pKxK241T4SmpaRvuwE/3G7NJsR59G4qy2g8jsbC9cRrJayUUK93qQ/zqTZ6BxiVAaZOWFC62Va0x
kLxpKkuU9TXYaqVtn5o4fXGnYD4SA4TiByEUO4EWnm/uTMG3wTloHRYQKAD1hb78crI566QEXq+a
KHKAiBcrxzUaWabvnXHCvYryHpDYGUgkxmBQmgQeIZiJ4Ip7cf0qGDcr9SqBpmYotiaz8EVnmyRr
RlQ9KAVcrOrn203rGHu3IoYyEUpqz9FIjYH9kF7skszDK6/FSBJjkyDovIarFGlXpoHx2eb3MY+a
t7Y+HG8GZZVxUBGau8Y7UqxlydjY8mhUEt8Fv0aApmUJxrw1fdXDtBeUPOu00TbS5SLoEEpljQhc
UmNGA5+MF1iVSEmVw7Qv2F71GjSDGCByAhF1jE3vMK8aPwJgQXj4GvjAUwa8IdHG/GjlA9ZsgLyb
0MEmZA4FccbwRfSDUefm8yyabg3kPlpDA0aTmfVsqGZC2kBsZHacvUYMHFxwaKuCwf2oyW/CJ3pl
aKwHTZmUoahj/MBgdHFUfB14qx++HQ6EQ2hLowN/EXkyWlcFS2gWxd3B9Ab4SYAvVsakwdkuUMKY
dLdyXGDtGBkL2bXZKR+d9NcNf5o9heljH6WnpGzoeSOSLoPyPjDy7z6dg2JEEGsbyiTn4rsd/HKX
VW60cyPcJiZSKeSsHT0ugMIL2QgXcV67alBmoWip7lBPXSUGeyOcWwpnzFn0ie/QfW2awATA3wHQ
b7XhqZJTcKbC3mtJgt7DLNx3QtdXKMVOWek016kp4e94WbCO5MqsDPBbevyF4xnyqv5uhVg0fV/H
Opr3/X1V6xdCHhCA5SPNaaHUwaL0lp2D+lKM5wBU5iFH84DeImY8iuKlb/UPIoiQLTJPEInt36nu
p+Z5KIC07v9ydV7NqWPbFv5FqhLKelUkGjDG2H5RGW+2chZKv/5+cp97+9St6vY2wSCtMNcMY44x
wRQT5zT84OLsOJBKheb/Icj6TZUnpR33M7TPHSwTCnEHmn/qHgUiXGP0tukILKE8B9weQS1g9tuh
jyE3kH7UJn2DFFDwTBF+nbmh6jVVxi0Bb850BguJvrExkohOj3q+lQlwVKXAQZjwecQh8cxi6WMu
iUDLVLBWJXF1OOm6H+bVFmQbrgaaXLmHbA0EMDQHELIdiW9ap5qGa18WAs2TFbRMLbeoxY1tSKRH
JRldztVwl+TyXaKxiDi3W6s1kC+SnU9LE0aN3ilCY0hBX+T8PILLjSrIPVSlQGhaG6y6hNAiMu4N
gqSKNnoPLZeg34N0T0D6N5ks5dR1xRFVa8pTbf0xGXPiZgZ55WxOSy8G0QIJDBxEPVhfL3oSThbR
fBKL7G8dDhc4v2v4MMGzlEjEz4FjBOM2lp8jVBYNuqFydM9GBXILJb3TnLkJq7G3pG74S3YMIdq0
/MHxoV8HvBuWd9w+sZoUrVTCC0gkUKGl39vUU7vIk1NYBoAbo5VCJ+yFdo2/IHn5K2VSHcRqI2su
mxMMfT5u0Ckz3yIDgbuI/leT1AKNbIFD4/S6Zr1NEJRqVXuNs/qrGONTC48iHpQQrjUBde1qJlYJ
jOdXHkzxtkpUC1UsCN16QIO9BgG8AeFnTEEaZSG832gW6e/ddjP9OQBFn031p3hEQ3jKomzcSpP4
onUqG3mUd0luHAgkNjSHUIebZDBhKtRiECHaUiWGvi5GoG4MGE2D7CvLiPr1cPpTkSashulzqmRE
x3v5I0wrWgLr+DaKq5coeqr+6qMSh9Stm1CCvHGKbHpG6RqP6TFStfYWl8kueAbokIQ0xsGORU64
nS+US/4+C+JaWIjkIDij0qzQUwYVv/S3nCMgooNprMEJl0ezDXWKy/MWwXidnOiHBIp9X+rIBbPX
TW9cyogm3K6i+WLQ5W9rUtwfhalw+6r5MxuwZBdJ0tCxCKNWRxaCFJqNPgbImPhAPE0vZ0CDNrbl
KjTtRRo4WYOkeyikLYwmEWgKETw4ZY+hirTPAhkrsNxJrAa7SJjXA8kmqmxG4GVkAkFa8Br7o0pz
SpIQilvx37hVvxVKoaR9lGu9tPCnZUtRopc2bd7DvfyRiMorUF+F7gUd7wKalUmgqhkcoNoInVar
0Wji3OiycVeY8xU9A6og4+S2k3Y0B+ObIOpdE0s3gCbF4ATyJBL8tB3aSj7AxTx91oMsOFU6keOj
1koCm2ZGefWFG0HpObnpccKcNZxqRQ34Y9KlzzzokZKFc9sSof4wdQ4OEIB7yurjJl4ZYOoXGz48
p6vCxnAGBKTCnAxfMcOkM3AWK1BlM8XEfrgygAjMZgDFsUAMn8IO4iCgbH3xGGTyHPX0pMV1Cfg1
8aMN1FcRsEMTVspPPZ6Dmph01oChPRewcYwXFbZqtHvq1IlmTd9XT1rdAK+souM009rQhUhBZDKm
K1k9njlHKUVd2E1teRW5VQzmHCkrO6rzO4xZx06VD2JT3KVO/Qrb9xFRXSle+YUuuSpd5JSw34J0
3UXqtYfTxn3COl5QgyMuQbG889KFICXND3pTbJOh+Z4nBG7q8WRmyiv8xIRc5R+p1jZtPW2lbrU1
aLZ4qtVtNRmIMbLExJoUJIpRrEYSzHPk96IMNAM/fRcXxr14/u0ixCnLViLVOJBMCbPyZwyAGf3I
zxnuDpgAV6H+0aK50YbqH02XII0I9EecvVRDLxCP9yH4G5DeCDZ/wj0VOLLIiIEjryhArgd1oaM2
ihNcXDrSt/pXXFS7QtaeDg7CIaxUuHJS9JEYpdIm6X+MZPShcf1YsOTS7rOZebM2n/UmvBOMXrVE
2BqLXynW8rb4o8hQ+axY1nGbe3UUH0cDnuiobbxQ5yBNJAWwowA/MhzxAgJrQuTF+YdQpad5fu7z
Ah1CY13Cubci+x9Qpx+Heae22UVPVFApoXjtVtNI8xqmZczFt+cEW5qhbdIhgeNgvM15gySciYy3
MaJ6o+vSGm0ChUtWUd7pTH8FiZUnmQhr1anJrBIJkBojBTkbok3D3QCMd3XLGsH0A2RoalP5GSFu
pP/sy0y7QxLSYRoZr+pqBrKy0uxgoBkgnFUnk5VNX2WN1ZYEwulFSgUaoTX1bdXQhTDQ/R30gJHb
ZOV3GdPfaw1pg2LTpBg6JS4mjzynpcmcg4hoDi46hFRV29BnycAzhn61RY6NzjoBQt2oHhq2yPKr
ajzp8R9zGoqWl41QqP/zyu/juK4jx3hm8j/v/v2T3xfoFI9ot1s+4t8fv6/8+1BHojdYTTHl+//9
5t8X/+vr/3m8vPz/3pOmyU6WnlR3nkVHeXf5Ik7Y9j+/Yvfb/1zn70s1ZIuGPEQ468FWLZ8XpOpA
kywf/PuD4tR/fvv3OYi8/vu5JwonEJbYKlRppEGNb5S1+Y7fd1EW+e+3/vOcshXxUwmTQXK3Slpu
n8uPOafjGY8xctAmElI6QHjy9z2/P9SmK7ej1gC5197KaA7t//f3/z7s0xWgtE6PINJd2j7/fQUe
k9SndXkpGcLsqKo5UzriJZPmdH6f0/sxtYesk+0U/j9IKNrzSAPV0rhSldsoH+kD+v31KYTkTXIn
h6V/iPbCoVVeOK1mFT4KNCeutFCQeOksyAE6C+oLe/wczvKltPojbT7gUXZ4LgB2r3C7AN2+zTc8
UkBM5Q9MSWjf2njS2/htBbReyS8G/B1+om11oiA7tuJHcjRfyLzPt+dhrPRz9macEJq0fmQaGEuY
YvYAEuBmIidp9XCMDd7zwf4lVnnSw1La+VfT2fGuhNpTX8ffsO6LuSuSuPTz1ZaOc37tfgrIxCaa
2GyA22X/RfOSgFoLR4sj31EfLe3Wbn35hikBbOJlNP/YUNq8V2/pbuGXjpwBbA4lIygyLjVIBY60
Q+aj+bx6UxQavvxxNTqKqxn9Sx7ap+xonOCbo8879bunJ67AvhDMRpBalQh1eOWrUNK3s+enuqf4
CjVptJGkD/CnowhP9mSNAl1jsEZYhmC1D1RfZu3pGXxMP26Ie7QtYCqaHa1WWEOLRciK8HpnFU26
xY7SsZIKaxnZ7hK3jhZ3NKhjW3mjAUV5G18T8Sp8A3r0OqrjaxXlmF12yb8w0NkJPNW6tLNLcanP
kS1YqrdwScHhsEYOFyfXoo/g2/Q+dPM42WMV2qgTWEKwzbz86ZjatoNkIYxAtHlwzkEdQIjpVLmT
fIPiWdOs8UFu3P0hMA335qEDFvZRwND3hWTZPqS95XwbbelIm8e+Q6B9ixIVsYvsEB4iFGKfapgb
1oZzglmLp0njLT/LxKGx9xT8IQEOHUi3Vj6DN2NDPtvXTvFB22h/ijv/AvN4NDdtk93j66r2gz8L
beMNZSiWanACCmvNFu4XAyCvzZZ1BfVlsIWYQHMe4qm45bZ24lQskUXcCC6sxwSjTvwVfP6YV+NE
Q1/vqkh+oWi2CUK6vh1gV5J6IokETxZsEugKWD5tRcgthm55he3rqxNsD2Sb7HyVL8fw9QNJvxXM
MPZOR2fwSIMXgD1HXQNFpTqMfAecGAaCyfZoZxYMyK8TRcprsFdfHvLra9xvBBtNJ7e5Vx3lCCc5
Uqfl22Hgvr4l6MM6q91sVYS0bLwzmg7ZZyM7KHZxlJHNaQcbttye4Eh4hOfiOLndvjqCq5zX6XUY
rH4XY3H8eRePjFR5QA+DSra3KSlauOEXjOD/+ywJDS/c5obbd+RSXp8lO8CroU5qGd4QaR2nvvK5
lEr9+pHXFmvZ7tYQ/hVwO9vVe4tWoC2Z74pPnoVcjz3/sNh+Dsl+9Og6IvNvxS9IZB67SydjQqaj
cRjp/4beaj1uajvyHsqmWZNYhmYl7hzd/WelPFLbN+2MGJU+CKe5/aR+s4bs+o2cD+d3QXNcwqXA
Gwm4kQ6Pg/ASOEgDjRaLJ1+2M5PJKtsJiR1ul8FsH5sVLw/XFLpuykYQgMCmtNHJcSCatxO36g+k
UKOdbuYzzIHB+gnln7Ye6038gqgzbSu6XR5otfsiSQLy7xa7EMd46VfsptuFuG9LnFOecZgYudKv
qEbkZw/KB/2e4KW44mHeRNHOWxCPkpO/fJXVSTo//xZPm1FpBA8N7ppMtq3lLoWv+AVWQogEX+LX
aabNxQ6cofmS/tCHJq7e8XRJZVFSjH3yk6jTVSubjUwX2jjvqXmbynf/B7BM0R3qzlNGx7S+ZlDw
tvE3Fo+JbN3hn9NsCeXuF7X20mvgjLf66RgxzywVkmIzo/qzjHN0jEhu2uyJ/FH6jQCRsS3fh0eh
bmaYWMDo0PgFI0mNvIeDzLSLBtpWZTVdo4/nefB7/cjozLvaLu2Uxto7CqgzTdm2VMAy5GWE8dCc
RRaiSvCUQAPLFLV28pH2TqH6MxRxVr5lFwIFQAJw3rNHYlcsXuV16z+vK4cjFZQrxKlg/cjXrKgv
Qahk8f7ch89qZOqHR+LgXi0nxkW+c1hyBNY2zMROiHEYwk35RfEoVXnIGNR+eI456L3xPuGpis5Y
OaR/MND2MvekasrvfIsEyhrpKvEPtFlwqmqHyOvXyrL24FIVnu+53wfLtMe4eIn0SuIye/tCKLX8
Ds/ZZWZHQaRti4/mwg0vN33A9IzBJo7W7LdNYljBpvWQG5tfujXSp7//Q+Mz32ma3oWu115H0YkB
fjvkWV8Q27aDc3Eqr+UVirJIWQeDxUjQHzpA5J+6Iw33PzSuWcZjVo7IDtZ+4nEF6eybdJvXblva
4sSRBBdiIvhSyzTkD04GzMjtCckiQpsD12NDwqigUGoF29oSXTiQARDbyR/jr9Z6MNFDAiLvPJZQ
y15Bypdx5CTlBhEDPqN359E2nbqru/TIt/qCoTZ/dLTmJDsgP5cNVnLpTG9Wj/F2A6lc4XkpCg/t
lp9brfadvLMSO5gtTQd143bQEgbneRM/VFoLElAKpf5S6dCQiu/R0qm8rIGX9I3A+97dxCsb9RE5
tFeGW3lXf9GgamM8sRnQs0u2etd3Aw2XoeWFu+e3tq02bIOP8Dv4Enbypt4BrnJIABh273HEbsv2
VNPihqt3kr4BIOLokAGx0cv4NUwOxslBaBYq4uz91FmGRYIOwHFj9i9MTns1Vj5DaE/uMon0hHK/
ifO2LNPa78kaWdXOQDUXjUzZaj3Y/mj0yb4LXDRsHUSuXusboDcgyz1VOwFbSNAgID0Po+H7XH7R
po3Dw08xX0/5SemzHXRijpCCZoE/ct+DNJO9Vb7Wnxfd8KvhEpH6jSPkpMRNyNRqyUZVdjRnrF7h
kLIfvqHZwnrniL5q4XtegO5NDYAMl+7rlTcz5bIXQoX91RwjLzFP1Vp3/cAjm+UEXmdpNqv8Vabd
y6KJ5Iwe9nAM6zsC7PlPDRMhYJ/xj0w0SYHwINAmifp6gYhmS9/AafWstnNNM9h7MpcvaDn9cFfG
d5i01piNPmSg+ncGbQL+XuV0cMoE85tSZa64oZOO44o01ahfSHGqwR70lOIuOmPFD+0IkGKidkGY
iCyHAWvoEByCtdl/KQ6ZhIiVgtlZrTOvOCbOrKzlO7aN8wRHeqUvOASL7f9k5vJzgaKP6eGu1NeU
43ckMbbBUWXjHbE8ESjk7fMBqP4KlGRlIzyNU4ILikNd9RiPV+C46mut7cnHF+qWftywd3/mHeh4
OPYMxQJOslJ9kFbpoj94ldnaHFeuxh5zuuIshbjG0NtV68pTHspDqNbALR+DLxu4EZ/VkX2u32DA
2Iit1W/ImEiGPXE9s0V2xcpfVyB3FkSuS5K46bakStKGDLQFtyI9e9qErbDLFs0KkAN2AoecrV3o
hMXfkQZEGB2JTFDpJsVGYrdK43ZUjqRU5gy6D094DZKXEPKIQ/qlf9C7Tdf02HsMX/+HTq1/xgPb
l3GkoErFNaMORqy+YbSzo0DgsWuTTXXBdSH9KAIUUyzKf1WPkAJzCYqEGOM93SaJx36eMmRYLM7e
N2VYq+FeNfCItcO0Fd3+6dLnUqancVfaSbTMWFdvc/pnxYeg7BEHzAvnKxZt5LJF3CLJDXxYt4AD
cD5/JDQ4vDSn6VoO7iB5YvkKmWed+s/UIakiXluILJDb4QpA46DHoh3k9jIJ78H4acTgjhfjkiVW
/tUBIEusW0eGGRc8AuNtS6/zEfl509NNL6tdHIzJD58w7G/nHfTqrHn1SKJR3z45BURcjASySrs+
BMvosZTKa3YRkKw9htsJiNmwUe8tJ8FwytDqpH7A+rGkp0Ngtlr31brJz1qESvJaDt6yxCsW3Kld
OMDeOOpkrJkEjgBWv/LemLJFb7FOtCWfnqsj7gznYwdZDzTvD+NBG2dLSpZ+iwm8hF8rXko3a1a+
wamMRfIq1a4DW6xchaE5UqQNez/RsW32UKLb7hXpNm3Weg7FgpMn0JL8JU4YsLMXciEK9JLwF4gW
NTokTQY08ZAlSRyx8rPUC0x3EvYFTFSK2+pOEfrHZfmtzWNBNQxprdxO0UD5qaLXZLNgFTxtta1Q
kQH3iRPGOUIrlY2SawjYKdqTjobBvxr2aUwxpEXycHrNUwCcBCRCDQMHOrw53IlWkp07iplXJmBG
ewLvANhimnIu1+kJavIJtriIWjLlkl2EHVS+QR02tMOLW45sVHkr5T58wXhq3iswnsQyD04lYGQP
5HTk0p3Q1DvRR03xa6+EnOU4scjhkfmeHhgbyOjIBA/Qd6MygKXOfAXmavxl4ap6YPEjc61VVnFr
kFaO/gSChe9u5wuxwQY1GS4am5MZNK1sQ3IhHEU4TNi6OTuP8K+/cTxwPlndkX1jbGVK2B6kDhb+
a00+3MPv6C75mvyVjaLJS/idfnf7r2pTWl/VH3k93n5mIjFkz+zuT6Vgwa0VQWn8HWOYpgOTcNPx
aViikCvyNc2JWHYNt/YZyL9Ajp3MLOHdt3BJQme8aAzSN+Qqx1Fzkx/cLjqOOMb0/RuU44KTpRhU
ZBXu/Q1bWjj1OWbtIUcD8ZHf9oRGVJOoIuOl8rM45od0yw1Z3QUCPZIHUDZ7y8FL1v2eCB7mhkgv
3RbHoloPr+OfJxJFzSJ6aNFihCiJSjKCVV0jlvFFfzktoLTkQ21qEUONM+UFB+vKgJKV4NEAGc4m
NvYp9dxT5NTIAHCQjBf2Ft9E5O7XV8xYeX76bLiU66tD28Bm7YsLm5cdmXnUyskXYNNHbJAl4T4N
axi4KYJvVkhFLqtsekCw9Af5bFocdcThnHxb0yXtkYv6K15XZ7Y73wLkqz+BKEr/wE2YP+JzftZ3
pQ+HEb14h9/rCftj8gPzxt70OPbKA05+Va2zY/A8FsnnDExU8ripkB5BK88R3X0pSSHgFi8F0+dV
xqEyb8kHMbnureB2XEsPEkzCPXWDnO5B53mWXDwdDGThIV/CPBTjiaXVHYlUVzfcS83uPmXRAdss
e0coMH5m1AaO5EpSxI2sOfaK2hXxaBmcmIKUvfohcRS3kMi5JKup6GegmXE/CS3gacfMojjz2SLR
QIEP+ydY6QGnSTXfHnrvha50HQePoL2X3bJwjM/SR2/a10tIqagQu3J6RGoxzv8i0Xnjy5GkNlnR
HMf1AgtJwDX1ThS64htYNHHJHszqvjuBRnq+gmsCWLwJmsjCm1XkUxmsxU+N3Id2gqqofbCANoHP
PUg2is+YrKctoaftpN/NvpGs6k2NfOEnqEBq2DnABUTaPPOEktqk2AGZl9oJ91rh3eof1R/2w1u0
C27NdeDAJOgcLHSGQ8OKzjbUhZdGvyFQvyrtb+gxGot0opV7Dj2ZPS6EAyFO6nDY142Vfgd/+0tp
7kuWF0w8iKzGF6SZao2+Gnp+3mLT0Tuy9vuq/xi+Oc/4mq/cV/GFus8bws0dxQ/yTcRsivC3aimq
2ulXdnmjSyXct2e8kecXapzPElaiXUfilZ7rcg3igjRjhx9LdqB9TK0V2exZ+HXRaBQf8s43X/HN
dwijEV8iyP4khyl9Sp+Jx0SK6Uv4Mg3wcHqTtEup6M57oCKSRzDB8Vxc8AXyL2ny33SqYazU2iYD
QgKDTA92GqJ78iBLsuORNH7mZU57gFSVZ0VpJ7CGRijs7bk9iDO5ZjfZtyn8Betcv1aBOygnwInV
jZxvpYOGsUb8UKPd5e8GkhDNK7N+gCO3Qo8duabiaDZ4Atm95CCoycElIX13vFvfi9MHGbpC24r6
Pig8db7zHxkZEwjO8s+LjEq0TDdbdTX184iUz+KHavGpt+Q1iN+3RTE7+pPlTi/s+A5E1J5+8Lc4
sup/yI2Yio+2NqydOowZDgZtT4y/5EcsrV8HEHZjWAOHD2pRLdgZKvMFnaoVfJKnw4UvyHng8RIt
kbCstkJgbxhoNEzra9CRPre7W3fjnyXjtlZvEHEVryUZ50C1tc+nsCbwQjbQ6nBWaNG3id5uPeYH
ySbcMKzGkUjDKL5FSIk5qgzatJ7OmB2wqHwN6WuiNjZzhFXH/Y29Zk0XboUci2MO73zYneASZkIg
PM9jSLxOQlfaqYmdE21a40144RgqHYyqBuKEwg9OFPQntMKRtfElUL4pnMsAbpcB+eKK2gFDSiEM
7tsliuZEBB0Wk8Mw3F8LmB8wtxdi9eqSE9Voyct4Z7T6G74WZg01QOTNl9WH0cMvDT6RAP4hdMEv
JpeLgYxpW/EWjOuOwGL3QOUr+IyVCy4mPTQxNaGW+uMd6zaCVfV73qPRPLobKDodKrgQLiQ12Fov
eO3Zpg0PE/Sqw3rFKX1bQRB6h4BKsGW67i2051J/Q2hvjTFYEXqZnP4mDuy0M5AK3bSSN5EyJY1j
8bE1XOGFQY7hPiFXqFgmNZzDcFXcaVvXFn61xyaT790FLNmehEdNtgYH1PjEu8/IC6/gvrUIhXAp
VuSs8BE05uAdbpAGVIeLM7KS16vk+AQ1ZSGe8Dcz0aCwUs0m5a5sh8FVA3IwuCUgI5Ie1g+nfAw0
bRNDyddwm2w+hAs5UUyGn0ZbUkpcFhMEh9HwCEnn/FU4FOvJpyIBpzBu1ZD4jCjAlJQQKd0SJAWf
03CQb8UxdTnbPhk2MbkF+FnE3wYZmhQCQEcQ7xA3fMZfabjBNHA1+XW880mYFZWAHezpjJt6zEBP
vWkEtbZReka5l++KtJMwcF/RZXiJUfIm4/geJAQJbnBI0qOu+nwYooJYLYmRIba4yGtUO96pJNN2
CSz5PWIR8v4q3Fcs6ntKA+Vl3LGRSVaDBHsxDixwMk3olrhlRUbRXWjiGj/HxUpdAvUlHAG7Mbim
YSUmJSVfTN/V5pZPPqU2iqHEr+kb7yWxU+NcpK6kesw7s9GrFJfckZQQYXUNFusU4fHVLn83PB0c
9DX0WkQSA8PU+HwUsjtw0pXqjeoMOk/mZyn87UDHTDBMAmjZkmuHEqMwPS1cQzmN59zKu1y9CZh+
rhl54KLxJ+DTjT+K07J44iXywGQTWgN+ASLBqiyo/brMwyKufJx7wjY3EiCpASJtZRccEwVqfpIV
5Zqr51r5ZH6RV6xn8unMbk2CFD0UVmRFt+qVL8SSMR4VJmV849W8+aXVR9EFVcnGJuQqr+IIg+Bb
oma20q8prJds7+hPNf5hUJ/DJ3/O9yzhisNA09qOnyXvGFbuiPuqcHd6ZsQR5DWXtKJeTwmMl2fg
NUs9R+9PnIWMOOOloIZgeonoGPPiBsFDrzq6AaSBZA9xccUskqL8YnXymdp45twLhHUpfnDXaFuz
u95J+/OAyyez3i3uCDyBMFmWBywlJx8h9ariwF1ukxClXFYJc8a9Eg0G6eI5Mqmc84yqxEWT0ECA
jh1PxRtoS+Ux6x3toBLt0aAkIVNwuHqukSnCKrCUAhULdxbaS+ZQovwyIVzwkh+ElM3PvlyLwl+F
tP3BCJH4Wc5t8iSkKtFZXRat4WqrD9YKD0m5Sury2f98M99gdhsuQSGsBukGZx71cYfwpJKthoU6
uFwo9wqtBYEsnzpWG4afr+fgLy7TTMF6uQUq48uEhjZ/xL2jJMA0cjssetnlqthEvMJbmA5YmyNK
w8ttc7eIqHFpKHQydAwB1wgpNfc/Vw4fx53zR1wvi2CZJDqRnk4Bss1aJpAYFHK/pXwjTu0ezQeJ
+h1nD14SiRbbeDrTYfjii/sLVQKBiIkGEpvb4b+5vfCBGmke9YXpIS+cEjUrykVXj+wKldZK+ghk
Om4hmphISFsKRWDRAf/GJPJhy8aAX4TNoDrPmmLdm75TiH8Mj4llg/AdvJFp5w65TTSzkZajK/oc
SvQakx1y5/xcL0pq1A+AgeL9wnTJVrZX5jqv7Bk5Oqq6prN607IdyRMhJZlwYc3z5QGoZwEopzvp
p6SzM5Ri9BP3g2YasY2M6MCeaeC9SBguaxFgCulnaVlSC/SVjDvuDmsVWOd1eKiND26UUeYqeB/T
sIJZgw59Ugq61eiHCMSkfOUPInE/mHvqdawPpnLs7SD36xXyTw419yjD4YbO1OFzctfcDcvu0wn7
uCoue95T2GBbpDTGPHcssu70fKVASlP+shdpHXrLgHiOjLGL3CWLaBX6lNigxzE9uIVlFHoKn6tj
H6uRi+cIEUubuKIJWdrK1ovN62w6mBPzee7RGQQm1kIMTMOHcgDSJkqeAUWddOj4+Nmb6JUTN5TG
TdkFMZau3FD1RPXGHHOZffDG3tPbCw+53QXBVaG4vsYvD2Dz6K0GHr2edUuZaxnYcGcC0ZFQGgcS
zuLd/A6/lbtkcAp6nog+66sybv4ZYWyp0K3BVDI+EMATC0NxOyCC/D5uwLpxZ5PgMiXsRcYHDgg2
XLFUnezmpLyTw2M0aAKHkx6xU1YhmAJdciTBZcCKdh3lHlPHQFG1liNE9bwMwCcDiwXicaO6SyBV
wB1sM+r8fVrAlQ1hIY7GsjjYkK1VVZZHTu4P98e8siwD6nbKkp8csp15r88B90TgxGKMtwwsYR6X
xP0vgCAdcJEdaW5AMh+BjyU2BR8ZK9smv85o1AN8YBH0pDIRN7CNEdpkECe+QpaTqAwyV6pY7mj6
ekNKzXr2kwWXvu1jPeneJd8PFug11j7YjOYu+gGlmr8u61Ww+eTe2EwabH5fRA8sMgJcYmCFqK0c
3lITYYe9ONJ5KNxEMJ6/286gsaxfRlpmBGSLLF9+5szEtZBboHDojFIYQ5nOb2sQFTBfYS8dhYqU
aavvEbEDthx4FxVG0FPOxKaYdr18BtJfv5FnA8lhGruVgKoKvAfJWc8CNGwXU8jtIw4hSE4F/O7U
PNGwouXVYaprVEhqggrHpHAOhuUleGdERemwUNyQuZcgLXdLbIhkmfTpqPQ/rBvjvqxr+cxckmhF
vIbuL7uOabEiU4jLlnnsrCf9uv2SycUCFaRJgXPl5jJuExpw2GFIP7D+hPj1iw6+X4Ki26YjOe/X
quLnnZNCQwTuTNmyDLmLPvQJoAUcdTZo4yYEJV+Eu3WyMaOXDmIXAYJ+No/bJej7rdlpIDKNZFMO
38IPiBXMmPKotwICaAbN/m7LmOLewFrTnCvEHEx7WUnPDchymfopTsrBFJyW4ZlhGHyhsgffZh/t
Jiie+o++e1uqXqQSIjeK8RHsrNliqyRSTrAfAE2WSezZyjdpBJMyjQ8FDQuTqWDJgvgnJQWv0/TC
DkS8j0XP02yRIrxyGBklJE9LEW8w6KUnBbkcMlO0ac/CnccGcguxHUZvGrdQbZg1TnIaAyGpEdJX
6DHyabkL3klD7fJwYfrDuvpFtEOdhBkYzfXiSbPvBbCfn2RE+Hq9ddh5fDIVJ87tjOPULiVWI0X/
aTEgy5mdkUnbYEkAKM9oDBYey+apntmWgNODFt0WeKO8qt9KfBTsEbGL3h4LnhpIIKNaBrIHY+ew
oKLkdeSGADuwKwS4DxCmWbShtvSWWHPPhIGBee5kdR0Oa2HyRFLnEA0IMOFgGNA+3inzmkQOwy0U
5wCPC8Pya4zYrNUp+2TNsKW4MizRjGI7V/BrzjFGWA6mKBR9MdswaVieHNCKBlcp5SWAWk77DSAE
A8V5J6gb3g6pGnEz/nJm52DWcrtcHTFjz/jQGOCM8c2hJYPOl7Wz+D6cfSTLeMgY4pyxW8SRGPVE
BUc1SdsvRQamlb/KQxpzwIwf6LtzlpYc+KesQnkXwJKp98XfW2gXLSX1MSHZjMykAUA4SckO96x+
dNrFRTFwTT4tk79fwQRQksET4+71H4z8idwowTrx6nJ8gzwh/QmyKLPVBWbQtaD+NiAtSCZzODdk
mAI8cmg9UHf0jBHOc7tVUKc3RYzHL8F/WGvlVq67kcE04fpHeZBqUa9qyJsUGNi6ntstZKoSKGEI
nxDLeJmNLKFTCCYvlT7MUE56J09Bck4LI0KlKWdYu+Tt6lnKW7NeASNLAFEVCkp3ovKVdLRRoIco
bVOBNYUczgbeVArdAk0taJQV7r8aESHUlfQdSxI7ieZ7uxcx4qNJ4gw68GE70Y1dxZrgQWc+01au
XAdtgIQ5aHUaK1CYQs1cdvvorVYMAqlFvOFX3kGf1T9NHn4PAYdMJXM6R3PuP3U3wa+B8ReKXEDT
1tCZmZvqq8toIK2m/Z8wRKDBnB2kxvH3qSaVc5wc8fL70XmeTuuRzE2xtAUV0tht8xZ1w6GOGbJn
v48lMJXp//2QwhmQ5O/jDjrR7VOqDHtVs3EbGi3/W2RBbn1VLTlKhgm2LFV8/fcNtP//GJOG2PKi
YPH7o0HRIIP9538f//7Wtyy/vMg3UwuKMtbVhc18+RXmf34Vyop21GLeCTVwTSFtJmdURij3dTjS
ge92AMQC+Jd/r9YQQIQ2dQrv0O+vv0/+84fLX4Ps5JV/n6xSuuQbYrCuJdfT6CAhf7/598evrEb6
ezm/v/4+qVb1zRSpJI4y3UphLtbElZx01TKwvz+G5eH/e+73hd/npGe0lhMt9pED2+d6tvKKHrEs
fa4ryNMJ5KJQwALU740otbDbQ83aUd+QwnZwxF5VbQmCfXxWGIs1VJ310m+F6jqQmZkBi0G9SXo7
ITNQjH/bTIT4QAjuoUpPudbX2zIwO3gZVQojM5i2hBRaovcACPoiPBaIzT5lVPZW1dJIF0HKmlUG
zMNoUi6EP/gRkIZAM21YwjScqo4DuRdV+1lkFZjmiZAoe2nGpZvQgL6q7Q1IJkfjnreXRiUhqDar
gs5+S4gJ18U4H7yFmtlXpYpCCEkSpdHOqMadanEqfVkB+FoPAUxNuCdwEsS+2iBDZNKgRUhAfq6c
PDnKEjdWONLK/vnagqusyFoZaRYcqkW8qt+I8UqmCNegMATxpZMbxFpo9K7bbCAP9T/cndlu3Mya
ZV+lX4AHHIJB8lY5KzMla7SkG8KWZM5TBMkg+fS96DqF/ruAbqBu6+bgP5YtSJnJiG/Ye+1WANfE
uFZNvNLJvNd132/VUCPYCzDCO4qOvPsiB4wLOqEMAlm0S1qW6blVsK3nEiIcNdiwVUi3Tk5XaLGV
Wch+2HdwCdpx9UiPzEcj8hJbgyKkcugwSMZ5bez+hJ4+A9aC2JH+uQkAihHmiwqHKXPIgFCaImZN
NHyMDS+a6mBEZ/LVi+gdaoiEGzuSVFLTdqxwtE0f+AMJiA9GFP/eTeqlb90cWzSWa8De0IhD2eS/
Qcftfafwj5NncXmVFI+wm/fOsMJ4YvZRC7MdO1sMmrY8wdI01Neqc5/ctevCCnEKGSEi9cJBG6A8
iu6nyPDUjFZwsFPz3gz8xJZVIAq0wsvQT/6dzd0VDOltPSULhT1izzYt3oOeatT2f0d55F+SgQuu
8jGatlny05F0huiYh5PlzueBnCaymOr6HHkjRglbIWfzm23prOW908SAVGsAwuUf05jxQpqud63d
9gGsMAopFr1YUJazE/hvneshJRgtvOxZwwMUwig+lG6SPJj6Xnsy+pmtI0R/FxkvPAN4PuVZ05+G
1r8p4rY5+5a6BoFvjkXXf8jEJ+nbdGhVeHg3nRU8DE7GvZfNGOaTMFs/RPQ5WTAyzQm+6nYxN4vB
25YL8dVZlHNJ5cEfoh6xxrrerNk7O1HpGtaHfU4Dxz8ZlLSkmVQolQzmvXx4LzKLLdDSF/vc4f6d
xVcAFfloFMY+bB933li4t4CDbjH6U/3P8S/fk9g5CnPVY5Ic5ueqC/ajcKKLarsLfpr+jG/lXMbO
H2/WGGhaBmdcAewaECTBi/V9Jz9YOShsG+dR5XS39vLYS8yzWgMarBFHYPM7hSOx7uQC0CS1oPFV
KTVhPdVAwrz/ZVcNSIVGHmJSLXee0i9G1R+GIHJvHJzD4pV36ycdpy4kf8D17iVI599h0WZbN0t3
YYrlzWBRgXl2mKi/RXS0POhfWYulWWK1qSO0HkS6ZeeceyTqx2y7xJi9DV3xKlpEBhJ0OGA7PzhZ
A/WW7zb23gWWWbUjF0sAsrAY0m6Dafjk2NZyMl49P4g0Peatf+YjUv0uY/ca1ojXe9INHKhRAaim
jTRs1oxmbJiqd6Eh7Ya9RUwKMg1rNUi2xFLvvVC/zHY5nTxoLR1vDSNH1N9JGm3mwfv2Df0NjivD
TICqyHHmu4n9rlmTvSLoi/e+8H6qyNFMPpYMerdHTdgwiFJzT0+ICUu2BXozNU4n0lfRDaZska09
Rlhv2xABtrE7+TTjf72dE2EOWRylkI7q+nYhN0uWzWXIWu9h6PLn2Im6PYdxcXLzF5k09t2acQa5
xDu77LNkkbnP/Tyy1EGKpRVxJCb4mOboi4yx7FiZ7M+cVjdI1NOXZptgOT014YeVLeMlaptrvGZT
5piOcQ/Yv8pVIkFClT6HrbrYbQvN00lfaznS57HJmEvn6lgLx2Y4mr1VBOnOqdpXPqWblvDQq6x6
2vPRUDdHfrnLtMUWMPGfhKVIGvUlTNv2O5/iS65dDzltVW6WlrKTZLr+UtLtwkhj+C9YA4WFI4G+
j1CGXH1KcOiweFhHJHiHE5Vn16zoYP5VfzRhXAeM/TEmdUygxpy0l5GyKt2ffZWYXSr86WDGVu6r
YDx1/sxVK1y59w3tUaAEFI/y1Rk9NBp6frCChKWYNy67Ckho1DQk37tRf3Enj9qWo2UQo7s3tjtc
3Lb6YczyPjX9vVoze6Ni8o6LPV5E1iYH8O2EzkvzJJgakqi04cVrDsRwZ6RfJAEp1n7NqHNG4mJ5
OKNdAKDTWNJaWOq29zEkaclQoevd8hn7zz1c+Is1FncWWUS7YIF1Jijou7bruFHRzjs5E5Tcqr+A
vu5KyDzU7+JXbON95sP+SCA8o/IgPGVU6McqQdYh0+FizdGjgw05qVXEyiSsEXADLNb5sR31C4xO
jnaLqaIjabaWJPzMFqrNBqotwgzmVMpNTtJmpFnUgX/qzW6OyIKgOQTuyvo2RWna9Mzmwo5nxnaG
gwgaVOb5eMX1OBX1H4z7NwOvxa8WqowidC7JYnKXR35/ieNlWaLsOqf3oV+hbRjeZzEhZoUUbrnn
ecnPfaemC6EXNrrhr8SXFOaJ6l9T69H46NGLSHf7OB+/slnETxGbJehvAziBMLwmyfiZ6CA+WCfP
b49dy+rW7SfGAEtz6iBr3RQOKQqqEg9+oT+dnlwIl3KjCxmCq3B5y2KEGB0u4XaeeYw/Aq13IoFA
6Dsj62Yn5gpaCiKirrOXpZehZYUaklVsnIgFYUCTQxver/nuC8zczdQ0wLnS4F1lETS84Z0Lh7xw
on+alSjRHgzP6a6NY//SEl4B5qnHbb7OmOzmaYqy5pSjg5vLiV/SxeDrM6D3IsF6UHv4n2W3U93F
z9zlPsiG7gqYgLH+TMHChCBMR5KYp/bec3p5KSJWrxNGnCIlmtfkRO4Cr/odNnF+gY2MOigvDlL6
jFwnH8KDsZujCbapu6VH8s/OZOk9Se0/PVncL4ORV6dUUJFa7skQ9WaOId11OXKmmeEe6Vk/CKHO
z4AiViSzdwPrgD2nbdqtdB6YmPVlpWkougpMQH2thc6ZgPfM6iSU1jLRt8ROd68a2eK+Zb8O3eFR
SsX4QqxRHiUF3Wizpe+cmtGwEjXmPZKEc3LctY/hDkcXQUCuexJR9EN3dnYccpKeKL6ZnAV6fKY1
bQ8aGzZyYP5vFZb9riz8jzlC7pYKdQZdyMMhnA8luvuq8SIUUEu/WR8eWcw7mkdeXF+KVZNLSWpV
+1pO8170sG27jDLC4mQqB1KdySimuBQfDbXvDuTOd6Vqdva2IXnKqPScdccg4iFtiULaGY8PeMy6
tjSDc4pHkhEh1uF345gElgTONcQrG+tnD0AQcFgmu43bHJtstSEg+Kwd3zlP8XJn26NzdIFDHOmn
PbOsVQHS9SKx95NYkDMiCKOhvnUKVTyAPcsP6cByvVhtkU1DcPQiCZKy4+LgVARL6C6DVetPJ2mw
H4XBQNMHDQFf3phyXxXMpMg5FM7iUZ4cQg+YOk7o5DX0V3J+AQaXbMe35K0MsODnFPVbGcBK1hHj
lM7U3HmuHd/NQbH6BVifkFbzYtvMRaRwnB9tiBlWUNrciKRaKaYhTnkPFoQIkj0ywPzQxktNNlBz
xsf43c1BdhstDbHQk/4YZHtaLFiDVV+a/QLDMFYot6NA17eKMVqd8MvaYXLfe7y5wJkxzi80hr7N
vDq0kZHNaDOs3Pb3Ta3fLCubuXrHiJqFMGQ1I0eni2DkRJhq0S/97Qr31v2dBWP3Gtr5vSuM9Uy7
63F3fi5Kk0Gqz6PMmNiE7BoH67Gpg1Nc0ygEA1tN4gwOedmzRa+DO5qhbV14n6ZIJbpmuNa5IPwU
yyv6rf5tjKdXxg4+7VPIKefrYxOoDgNF1F7iwTMsJGCn0dwDolecLdAZNZt+S9nxoejAW5YlbyeW
5oO1rKxIs+bfBPZ4O2sP4ST5rMNA6VyT9mwcD/eJY6pTUPXeD2HG08h4ZEzi7AqTHml71HV3fD45
Tkk92OY+6QvUaZTb0vpycRacQyd7mzKuVTvlaeTTwgNNCYt9iJgXRdSYRvaqHY7RWSbypk1EyF9Q
741nvF0/qw/b+IqlYsYj2hIenS5vTma/pDmrwmVkLR9GJkb+z6o/nsG/W3X3kWads/OmNa0Nrblu
kf+nHduPNB1pu2DJTZn3ZAVmPNjEaLH3IHnutwEefzOnLVINS0JF81S5Uyn54fPrssxYyCIGwENT
3dVavyxpTRZGkjyV/k89jp9THiGiTWklW8YcW37c9sZldutqknGnCncIChKnmdArhLdjWFxTdfEc
+0MtIBkqLzoH0AaAfMsQ7e34qKNqfChs8+0ZbCShjytkzCKytIOiePKzEgzpa9s0/tciCF8oHkjC
7E5DvbAGImOdpTObIB0xbi3EdeJC2jGN+jN20XjsI3Z5cGtGbvolOkBQKpgsomiE3/LLWtgskAW4
G2e8ZxYavp1T/OTAGvcEVqGUrDnf2zH7zJryqw2Sjqlu90M58XCp0VKO3KrBEn5F2nZ2ckWDZP3y
+msIAfnag7WLKl4kuBXNofNidAA7VWbuD0eNx6Co6GlMv685wTeDMwGGTbwTyHIK/vS6VAANozFg
ddEuxwm6xmaaZ2wHMIgZu50qWMJbbzUmGsUQY+5bBuJDt03NQjHltvd4fFlddDy7JFS81VH07VUW
GU6D/l1L3nE3i9vDvMh7r3SYSOfBXltURQG9XRtipQEtzENRd1j0EYxPAhJIhG+Ld53HR6RbPQVo
PQqfUcEILc3j8byxijm+G6P2K2NN2ffVHz82CQp5PKgkZVqcNGAmf1kVciJiSefdXLJHzljGWUKy
pVG/idQjui3cz7prTko0HK+CVi4e05+D1m/TuCz3pf8jqnAaF4NFMnA91mgXgSpZFhWzZpYe8T2s
Uj8AeUv3qdHD/2w+G3RpB2LZ/zuw5+7b/K/bb4Wy8Z+Etn//s38T2gKPmB1XBpEQ0Gqif+b2BP6/
ALoKEbrCdcIAett/Itqcf3nSAcTm+pEbBJ4ga+c/EW2k9vDdbJuv2MKxHfnfQbQ5bvB/x/aQ2MMc
OPBDJwpDvuiEK0H6H/xyt6PWIN5EHTUxoYpj+rr0iNiSaII2poiw0EmGp0t5ZFFU6bOlJFddVlW3
mn0dQ6buOYn6xyHp7G3e5wW6flqsbAVuFwpcwhSydANvyak9tc5NOMgPQVzMOc7sOwWZbO/Mi3cb
+5J2n26XPMb24L3lplJnFuzzSmhbI28Heot+rPZiiAhZc7FhRFBqn7pfoKV+q7DJH7SgVRc6uKur
hXhSVby6DTGZxoq6c6nHeKt1RO+XWwziCAs9QOj6wX6ivwtHLPHtcp39EWE518ApQRJn2fZr5LP1
TgtCHdJp/pPVeGOTzdANiP7bCU2iJUg9RvHUDbE+JFNFqHDEar8WnwRcfHRe1KAC4ALvctY8Xd+c
+hKnuUXmxzAXt0HBvtB2s3xzVcTHNK6XX3PCJbfaBoUcajbMxdRU+EASiwe6fs4XJ9jDQoLv7imw
T92yjZK8OqjEvMwDlPnaHMKYxZQLah8gLsa8pMrqLdBletLGvh2t5C1pKeu0ip6VBNGfBs9NB/qJ
gcGlSuE6IMuz4DEdZKtwnAvyXTP6lrahv8mRLfgOTnGoSmTYD/4md5iKUygw3OHGG6OIP+ZFRJLJ
mLhM6nHbafcDcga9CVT+Yc6PnH/8R9fnN7onZAGC34b0TSKCp2oftH9t6MW59OR7HwGm8LxNY/rm
sbEzXrdqBP2mxp6CgkKyQnQm139hZGDtcnKLEW/i24xy/qyaGr3tfQ3Raj7aLi+Hilio68nKNqPA
n6lebQstSJee5p6f0wNrtqVzPi7D8loTJIxlgGVoHtClzYF66leXVRZfnSWQl7DoL8ZQi4gZ09Xs
x8mN54zwpgk6d4uJ0NqgPsx0wsxmX9xgeoTljWZgZuuYFbdzGLF0GZ2eqEweDRruA3Pxy6gzVspE
0y/s6Aci49Ll1WVMzo6nPPAZntaiJd4Qeg+j7ravULEnS3fyUsAEU4Rog7XdfulorKhhAMIzsWs0
rl3kH9J41j10+zdyVBoRBueyQ+DI3PeOYMQ1VzlAvoH7roggSHQm4zM/grVFAQHx9GmwfoJSydc3
dQHjaPGmroAJlZMN0PMiFQuWYQ1jhhZiuVFzIk/Ca3KyL5pDmrvNaxcU+yDRuJyzlTjU8BbAavaZ
kKmnhI/CJYxtJuhom5w4Vw8uhMdKOeOBsdJDowb3wJAEESwNINKNfrmWjItuUsl+T1ntIVbIK71p
42QIyJq48Q5EYG4MWTpetRMjSnkISwvGqfZixQpWO+C30psY+IHG3/UDe/KGhE9ySmm6P5zef1Ae
B0mmyqfZLMmFHyXYJD/myho2NBn6KURgHcxEKzjBWO7iYUY/yluKg2T4lux0UHuBmAAAnSDZMf6e
DSagmgDN1WSey2RNR55gXsRlqjdRhjxw0jAWHCiKxKM/TAFTlalGPzBWgBTGFB3unH81SYGWJume
Cw0vgtan34AvDLe5YmfBu4AES7PaVwDU974Hq9EZjuJPEja01Ib3OYyW4zw5zBn/Su6i8jIT8rBp
g7TYU44/lSXq49JrFxxhAkZzE75a9HG7JXSWh4J4EWN9E8j4QuUBvNgaT1414j7SGgQmYLuu+Q6b
+tjGNTNa22JQnP22VrK8TMtjD6PsJDU7XrcB/aaBVptkD2zP29qBhU+gR+vktzxAyi3uwSGjgFkz
UMaparb+EO6LDNe3IuFHrn9pSljnTHV9TBa0MWFHakbh4/8Aobn1TY7K5ziSpfbhei5753SAEjnj
OyyT6jmk5sWANV8ij49C3eysU80SjjNOIJoMuuFaOEDLqg75sUFWLMhp2Q81rW6TGVbdZLpsSaP+
znFpDsN6qGZfSTrCZOoo0SxcJZZD8RwybISpN6OjzjArTQSujIJaO8E5BVg53tRNclfYHka2mhBf
meHvDyz3IhsX0lS9Ol9seWHG7u6B0mAZ8mKbHqRjD1dp5goQQEkndy5xtqSbARjdvnL77odLWIOu
S+uYqPahCER7H4xWdqnL5EAvhfLZ1T2Da0wIgz2eDF8kTgUXpUN7rzRpZDm3itVY3UEkVvww9vNd
5OWgv4MMcWAWfk2Wd5tYbnyd+3Q6dIP7Z1lZz3HFL1G7OCRdwkeuna7V7VJwNPU8nrWLkID+hlYx
HM66md7thE6jWFZ2uTlW9B6bKY9vqhEfgFjvrYG1YJQTLDBP/c6K+XszNHE2BIxDee4beZdK8nW8
ie4pTn9z25PFsH67qRqfJvVrtIFyjQVErXDE67UgHiDndULC12SPERsbMNPXYU7UgdKMXzhLX3RH
uVv1LEkSm4zcvw/jwiJvbHvCZ4CnTWAPEa4mu7ZAgCIA/yDZQH0yOe+srUgKLiN0ngx3IiZe2grA
SbLAmxPWA4qjBoaRxacY4kA23Q21vRwdGX+SoYjmfkaI4hmmA7Wh4XVEcIx4PWG35/bRG7PH3gq3
0sPsPQUHIdHH9EzNN5BXfy1u+Mw1RPPfe4Y1r8loOqZpFzIeXCndeJI6i56AdCcwr84fLmYmJfNd
PszWXsnhrsqdI008NJi+d1n6q3fPI08x4LRlzXbRTsG0ivyYDf3sb4Y3Pxsiki9gpv9eZV5a97cu
6jerpUDyTRdg/FhpKGW5DWz3ALEMuksq0AayHojniPCfzNpn+bvObNBh+eTs+wHDv9B3yCvSvaET
2whe3E0Rk9m8NBY03Vb8bC2SZY3VoEkKGdpN4b1aenVtHEYaqXtrE6uiOeSoTcD9cDDs0sgddmV7
QhkkBVLKdLahOK1SSokOqm1lwwBc8oYObI9t2XnMICLMyRk6hrLJmnulXSRzC0PyOew/Q7pmSWDT
D8fP90rnKMnqp6bH9QPZUJ8LJzNng2gnGvxLw91ccTc+1ouHcK/oo6MiBeEAkyizaf/IT8t+tKIb
UG0snKh068Q0bl0Zm2cVQvstOu8rj+vlqWgu86TtpwHrF9mzz3//h7DGl3ma8zuzjiTFVBMgNSf4
gJKu3EnbXfbJEtto41f0aYponOi0p1609YNlcdE3CO4aMGucgWi/WuDdp7gFDjs3Npe2Hz9zJTZ3
Io7tPcR1lPr+FDzbiRucCoF6KMwLlKJLH5y82PWvfbe8y8mPdk6NoFQPxnmkVkabWfnPNlFRcPqK
vV07+uE//midwzOgJKZ4bgna7sVzkfBw0K6OxyZFy6ZN5x5my5p3HnDj/ZD27PcsHl+njPO9X/Er
pJP4ZFCMJsvw5ro9IoPuU7eRjxDaZUpsM5FIWpndRZV7y5w1HxErF/qWNTpb9QmMoWFMOiQ+ZFjM
lrWNrwpdmsX7doM4Emyc47AeFnJ8KcsSvKUHaoAIrf3kigdmj/fBYFa2FcEmRq3SPSc5ah+X/WL6
Z0DYm6jT+lVOWbBRxQnq8Lhj+x1R8LfoB+rstUxmdRQu3rzK6tIjV1zG8nq1vjbOT8O8QKSmYxdO
BxAPzZss4hL9I1dJOrrH3j2ohV1novDKDXA6onNddYeJW+vkRPUL7v7pUMiElyA9+gOELskr5FAu
HGvlDnc0HA/EYeyh6HPpRSPRylx2N4hwbBGOu7wdmHyRRr3PBQkn/Rg8s3sv9yZTwWbpmw6/YLJn
T4GpyHVgQMRougQiwcpDCk3y53nguQFHjRSnXto9HAimc1Hn+Jt5WfI3YtEoEJsBfEC7Io0y27qZ
JDiDaei3JCAjRJnGr/yDSUT1QC2C2pYPc1ioi+89Sz/SZ5b++bZfK5TRarFbBs91FXX33VIf/NT/
TXHe7xhdo4MkzKiIzG9dsE/luEHvilq1cI23kSE2lYjk6Qvd1ORIBumsSY/su3pUk/SVQfGnYvaB
io1HANTnk527B9efTyG1yU1IHNJN4oXfvuTZsOkmSdsBtdq1x9AKMUVhz8rAXEwuj+7qy089AJdv
iS9Issz0YZSy2fZandb0SVbltt76df7kp85b2PKOIJKTuxHnqBfi44oZENcL47d4LJ9i/JuWij9C
SbOSTfpprGO11XP/lXDvLiYIN30FyXAM3Lewo0EtWgl2a2rnG52mRCWOwcfcjnSxkzuc+pEBsS+S
H5K0u21UQiZlEiuRwdBF/Ee2AIUEv12ibzo3Hy4sj9mwW8FJAwBKEu+xozbhGnTR9IXUskn2pyVQ
x9XLeGAXwOqlhFedfgWBwSmDSBzB4ZozKBHRMwzUW0dydcdFCn+nr+2bzYQ8WomU9hYBzs5EBh/K
EL8USRhsxkKdpsUP6KBMdFZTzpdShqZcEs/jgljY9sptGAUOkb4VToWoJeajvUin6u9NI97XDZPM
UvdOsLo4Ehh/j/bNOhHSd43tATWRnIOtEGusRhRU92xD7ruJpi9yml+UB59FwEaO4X8ayeOaa4EJ
oj3bgX4mf9agRQpZ4wirvSmLgdWgD+F6EdarX/sIenm4wHFwXGQuUN+6qrjmlKRqYeycFw6HpC5d
ADcaBXGLGcgpqgFXTYqnMOiDKzmBV42Q4eKr3xIE6Fmkw9UjBBGRG2WDK9M7ON+YpkTVnaKM82Ho
lvA0mGHaMloyOIooqUOYpsT3oI3vr9Lqrin30YlPZMwn1LnGVoA735GnwYnDdYSPiNvCd0VI3Isj
wFlTYH3Xefsbfn5x4gBmnMkTuyVCzOZ+z5jC5mN5U0X2s999hkqAfFuGGh45Ct8Fx5jV8sOhHTo0
WpLgDIFE0sgIti43yWK/uzWaCESbCEKM5+6LlKs8GagaRSy8M8u/H4k7OJtOle8N8tEZfIqlGgSX
iPHCx3nQ8ijsgA24CpF6pMiG7RQbGnB2dEQaPACZe3JJ1O0Egb5DcTvrc1lwlFOFOfbz3GKId9U2
G02/7QQN3possET49Oq8BteqibDuSufhTpPYQeP6ys31B1VPeRMV0QNE3JXtObBz5eGOk4ERlWFO
NYX1UTdYQHqDONKyxRNZIUjABCX5YqcOI+GfJVuAA/Ksg+MwQVM9FD97+RZubfEkZh8xBXhtAcWg
HPk19hBHfI+L/SFv4g9/ZJQb1qhfvZJmwtchp8YiPpn03gz5oHaexGxop7+FU5FyEIKJYO6L/RCA
+s7T2JR6SkNav10DX30/Dvd+MDz1qjlL1slHh1Jom4s1xtLxybzG25YXKNXTLn/NNL3MQGmA06OA
BlqgImyCjyWw1XtxXwuUiHGjSEiRQ79frM+0Zyylgdh5fIOIOp9IEzi5pkXv7y0/ghp13ghqbhnp
XqUraQ4SnCUh+y0oD5hX1BztiFDGS5HyGzgLRZOH3t1MlrVLyvz3kq6Se5tRzAzhupZ9tKmGuFrn
a4zR2vh59vGXzFn1828Xl3cD1gjvLuYyOywJtjq/x6TI6/y3lSAQge+6mlO6l16RBjs1QYQOaLpN
lwcCwaKN1Qy4tFBQzwZlh2YNmeQd2rGgUcQwspha6/6WuMfD0kEwJgtuH/c8vh1V4TpD+xsoWDGq
QcvZYgcEw5dw9e90Z0CbVnI86V7Athhp7419K1J65Npt2MSxXAMZ4/hvaobLbQe0xHVXMgvDT7WO
KucRdtVkJySLV/Ip6gsSkg2qsaTsnGMiuuc5DCBl5dWPeAazVKYdqaC6wpTdwiegcbqODfalJE4+
yZhIb2PQvmKYy7Ob5w+9NJeBncVF6WTY9DTeO6YkOMwmhi5RkUJe8TLIY5jb11aj1O1ZZ1MIPXRA
6dR0wEWd4TaOwdunFQgJ0U5PEKR3hs8IacL1JZnrG0XO4vnvWP5/bjBMFP5/Fw+rg+WfKwdH/P0H
/145RPa/HD8IHBGKf64bIvkvKVzpSDdwosCV/j8yYbw1E4YdhGAUJPl3/2fhIGx2EcEaOyfDUKDJ
+e8tHNh7/Jcwu4g1iPAILGD14Aae919yO+eq70dmKuFt5xU/J8rHXqU+VjaLeyviEx3nryGzjEto
6YvOFg2Lx2dTOLu/cIlA3Fy1a6hArxwQ8CzCj3RVt3nbXBfZS8Zwe2jLP/OqgiM66WsKPnqFOk4g
k2NiY7E7RDkHcBvHRuidW5vYxxEw/2BeYmUXp6qGqDHQTbq27VHxMzXU0+3cmvo2SzIml7VlDpKp
0W1hwifRIn1VPXdnAdciUeElUcFNvOr//FUJ6A2UBH4sehBrHl1GgK3LQVtcF/hhylL+TKPcvm9c
GHOlh78lT5Y7PyAYkn7wJm6F99DV8jtgvEBM3Pid+X1JHoV/yaJ+OgnEjN2qauSy+pu6yePUeNZZ
iPk4mP7dZB78BPQloyFjwCfpNa6d6aWAldB64uqKofrtRXIFHB+TZpkfJpLGTs7QnxBndJugKmDh
NG5+iPFusXxZm0IUmwrpZrhqOEuLpAanpVba1cT80FBM2XYMobjMfnZWbYCczzAEb9p5OeOAOIqS
YTt0oL/qUf9IaDdqF2Sl0aovDRGaylVxOq/a02BVobLyvxMjulQiUTYTQlWBYJVgyGE3xOKgy7Q6
0Nt8dau6Va8613hVvJq/2tcRFey86mGBhlFtu7eDRCnrLI/DqpzVEM9Wuarjh/mhzIIzDh7XRe4Y
kSu9CyiNb1oh/nheffZi03MDq0s+WdElNuFevhY9zKolmq4lqTBozLlhTTdulctBvep+ET+Si8nq
pvaz6Zg13xY/3oa48wKVXGUdbCRt9aokzlZN8Yi42CH+EEAxKk4E1icd4DRmGleTe0ig7OLD6Mvg
s4wj8uUG/UVAB3ljJ/GXgwr+6BWENFIlZ9ti1Tz3q/q5RQbtr3rocVVG+6tGOpTjR22n07EU/bVI
luaMqOzGY8FyYrt98gOSixdX7sBshU0T/2zme1S4yYPMGUThFE5Vc0vunYUlF+ZdG775lrecZ8XN
zVCQrXr7oFbN97iqv3Pnj1CAQFJriNecEHujrBinQI2ZJkA8hTWnPvPETYyw7XMlWhCAkcIq1nN9
SBIfRSHFJg0qebGbT2vSMAvG6j2Ze4M7G3iqq0CJcxG7UYCy3Y2RA7b5Nsk6gkfM/O6FFZLy3jEb
y7fuzaqRrxDLh5hZ8tQ+VSG974gagjv/WjlAmEIpDU5+uZetABMzr+PIsEePn6BqKgouu1n7R7/v
9lNQIgMYUfEP0A8zQzFHru5bX9KuIflPyILbzB9Zuc7264IojPBRMXDZOfOMybVjDhtmZ1+vgK+Y
Tw1eUmfxs6PJ0aCmFWZI1wWB2OgHIpD+iBiyALrwJBvJOpjo+3z7O5TIL4Hzw09exwpzd5zy6pOf
G450EZzaBv1RjcMGujO6uqBpYI1DAURLCglTp4hU3yd4vEXMLF5Xa+nFFTzZ6UvFoU1Ia49BsWxQ
QfdtdsNoeN48qgb7+RJjW/YZo9xZjwmIWiKsspPblvdCGzQfvvwc03TZlNgvdjE7nr2/SvbnYiBY
owfr0ZfYt2T+Q2mJQKMsgMsZPMW97LaVH26MXP2n4l5GWB9pjNLN2GCwG+ICxRExBBGpMnS4b+1C
lD0XVbep8qy+YWiAamm5aBe8cdksjHPmLz/BuDcVNDNoxveVYG0xS/UhJz4/YuK37HpWMnoJflbf
GCfKQ1Gr5aSgtBd2i1uuYUmQIY4asvqzmXClx0Fxh2xixpneW1t7JEE+BlOe/g1DMMmNUE10qisX
PhDBifvB+l7Y4++zKUULO9nEB5pvFCLsnSZijXXmJayXyWScsh+LigjA6Z2VxTdf8jzlTKqr32ii
Xiw7PjuGVjkBYSYTUr17a/zZTcPOwpiunBwyOAsqAHguEZM6eUIJ9NiNtb9fJgyznvAL4Imdt5/S
EdY5NM0ZawnAExQqgbbde+gI4+vshfHtkPcoyVlXbs0Mh063KIdjLaq7/83dme02jqzZ+lU29j0L
HIPBg+5zoVmUbMtO2zncEM6J8zzz6c8XzKryruqNBvpcdgFFkLTSkiWKEfH/a31Ld0GyWiaqS5t+
D2ZeyH2lvdyCtOkAK9VXI4A/Mzk6vdLEnW/oZ0sudqSYMUCnjiSlTRC6ni9tIG9oCbvNVCHAIeyj
2bo1hkRUYeYxMgEWgcFEqHvWqJzvdE+CdmoxPBYRTUyvTTp/QCIuBme5Z2VT7waRY24u+0tMrvOe
QBcQKVr2ImdJeNJQow6c6QuFbbR3VYQqS7dh1+vImoWJrLmjm75vFiPdOEOZUReYufkG3WEUzV3c
V9dchPbFahqSas32KnBQ7ZypTB4g/h9FaN0vlUe7F+UbwaXppYgJwDLj0xAAsqWiYmAwJyKFkb32
iX4+MtGlZV+V2kEaQLiTUTAiK7VoGVGfctHP28Uu1XBmu11+8tCHgv0hYkk2LokYPcTojL6pVxhc
uUlFTGfEABwDBaRpzYUgAYhFprzrK9s8NR80AptPkWVVmzkOnwOXFSMjfH0UQTVsx0gBM/qBITcl
g0QYVyeooeMliXOHdhayYHWoK40YaQfxUTbAqEgJ8RIjSfK8yvyhjZkGeKmzo1UUhpn2QZKUdqaB
i8tZo/pIgGx27YHXzHUY7gir11FZ1i43IIMQhSRQwX1ZwkoTz6kbViadPKIot0PWNJswhHAQVILy
J4mjlIMwOPaN/G5Sb98R0BOmUe2/uxrtdq4hEvdbV58KginoALnBQtzJDMcYsw5XGYzHyhSAglE1
b3MuM19U1peE7B14eAPMAtryDTexk97pJ0fvZ3/d0FM1KI95b2k+ttAbhm/aEii36BCWvp6rTzuj
z4vov/RzZ+lPdKpAIEBqIXM+AxTlTUxFU6KrTUTcXStBDmNxoNuSuowDqUOuFnHf9Iaodxtd97Vj
Dg7trkTgp14kPWDANqbotmUA2mDqHVZ1Q6oDK35pcnEIQrSCZH29BKkyIfVZ7UtHVj5Jm9eknMPj
ehRW8mougwaPkAtxRgHur3tmo/2+tx6uGyW0sarYO/XGSIiJ2rR/7s3E255Vyt4QxJdITiV530/0
JRFwB0F6JhyQHDtpbJ2CRnVBo2VfOjqySOavB8OubuvLHV1s/VEKwkf5ZFev7bqxxi4ByKy8t+tG
hJFL0qP4OM0LoHAV/jFUYVacAvW1n+IGQgZrGcbWZjgnyjHaajUPHBrOrbutzdub4vTBHMH1phsf
jcGozxJnqz8MhjZv192MwGFQBSgu1o81lRasCqcHCvdru54w7PK2CD1j/T19DpUTmuuz9Ne9942l
fNGNyRtj6zmtiYUO1jLOW9MdsNuSh+s7arMeNnP6Q6/aev9+Kq0amsMeQTEk3FS/3gZnfVvW96o1
nauD7PBgPhdNt/iR09h+sCD9I6QNxgeVxcu6adVeK3/WPaKbaIQVmOp2BcGWNUpZ1EAx6K+R/ylO
AaUD/33jNahXdCysh5REq1yrVHZ7pPnZqK65mO9nreFJ1PrWXzdycJu9Ltof5GOPOv2PmvCj1j2t
9t5AGX/Xzer7/bVX2EjC9cW095PWfV6dzOvGNVT6jIRXysSRe1/f1kqTAW2dOEafFvp90DThEU06
HoSgbZ48d5wP6w8H9WW3apRqXT0BGlqN0n0GxUwnznG33ieEukU0yje97hH0hLpnPR668DWWaBHW
D2X9LNYPalBubVG4H1oLbwUoOW45tQDxS7bc8dcF+tfrtx1RB1Qt+UbvF7ZL+Ydp89ns62JBf8qF
PHHXoOY519A0mBDI9Q1hHP/9rVrfJW+qVB016aMzy4lfb8H6V65/r42Pw3//y7ltQ+RsonOOBJzC
Pr4E3fpektm3iabCPrmd8WiwInZtXE0OPaVNZXkILhb7c6uEwuYg9l0HfHkuX7Sip0FK0jyc6GWC
KdL9QJYrZatY3eP8qUHBv88kMfdFQbEqhS+8w/aW3r1vJo9cUJRHl9ZBnGzjMBSLl9LxOVGaJXck
dp5Q30S73rurtfreDINbI1i7aREDvU1LNDFA8pq0Ilv7qezKD0CJGTEp6No0GdyUybuRp4fFK+6m
4S4pim+Ga7zqIczSTCPGcRzjj7n+mkRE0WSy+hQOxSfTDWDMW3wFSJa7b6IiO5X29Kg3dENraLxT
fo1RJW9yHU+qGCy0sqw8G2bvG2Y7h94llUZfnPQQZv1pDGamPi7N2MqsLjiO7ui8yxOanpfaoH+g
Jqq6jUGBvDQXPSPja6jjW5XowQzL3JKLhf5WPid4PGAhxRf5VaNOsJ9zYO89McuoXZh9ycFvbfsu
a75NJriVp4qU4EMQUSqv8/RKU/YrCxLiMjTtXuuRwpk2oXmhzWpdyppKBC09EWB7CBuNT6yByOs8
FNltlul3YgyhXs4RN9AsfGt7JivaDItC79OrdCaicXHJOkn1JJuzp5Z6JgRJg4YTb1d3S10kPdFE
rdnOkT6N+V1f1uANk+FOn14DF1hZF4o7ekzbrqHfwRQyRmtIlrlBSEhVvUhMH4aFDURHWbqVaXym
rUidHAZD+tY6w3Mr5JeBN2EhQn7Tj/A/POF8aLLUl7n+RDJvTXXB2lfN8i01WVMP1Aw3ydg+2gBk
EwFxBuePqnXGr/1k7abBfJmDgF4C+dOEuv5oGqvZ9RbqdzMCStP2N3yn+6g8LPZ06bC48IX/2SqQ
ndd50a5CFGdOzrVOsn3rAJHrI9LRCFMERUMeRqW3T3mF8HA+mQlOBTLUvy5m+pR4SnKeirtsJo9G
psUVccgJIyu6vfmSksSXqmjuwZ6+FT25jXnzsjTuB9q4nz3RB1uT79FSLs5Zt/CaVbW8ZRXZT3p2
P6awU5iTHtFvfCrL/IlXuUF7OG9CI5HAXlh42RkpGFaBiYDcPSolON1LVu5uvOw0PoZwvE2ZzcSR
dBOAbiQAWERZHmIQlZY9zFvHdoA1596NDuOnZQ581wlmMC/tpyaMgs2ISLczBfk9UgJXb1BUdFM6
XND+xEcsBZ9Bg3i7wKDLphH6Of5wy9Y9BBI6VFQPb1gouflp/d4xPVQqC7cD0aM9dDN4Xa2U2wC9
BsJhuC/MlbUsvojCeG5lAcipHrNdlBB2ZDZ4nhrSSHjXaubJMSS8Ybwgc593RH2eZgxem9bu0DOP
en2UsFD6pPiZ1Q6qMlF9kqrPh5ZsXxrGj2722l1U4tVnioVcKCD0I/OybV+RHRMONX29aCYX/Wmm
vH3p84FK/XC00okaUQ6zW09FQYqdho+91q66GV4jHZBoiBXrVvXpvPUa69g67pMXkTxUDuZAVw5u
YIbNJJnFT2YW4d7qB1ItsptrhgbjBN7a+JF18XI17PhaerSDNdH/tHo4VR5Ydn7l2+Q0+pFw2s9Q
REpya+m+u6ZBU5GmuoyAG1nfbVRz+yVZ0ASFI8EFFfAiOtKWvHMqNHQBKHV7EaDmkhrZLL+70gmf
dYPiJY7nW1tQjc1T0g/1zjZ8JrCvjBotlxSFwLm4tuHIUg1wBszaJzL7vgpEvnemAyhncTVx34G+
1z0FOtXAUMQ58sRuOA3pEJ7ziLJAh3wvCOTPJMmmPcsQZ4uLAryfi+0pp7EQOdUnWlr2ldsa7W4+
TSdsflL2mA+Nwu3YaXXSg+BDzT3IL7z6Z5SN286iJ5fnzY+IKgpi1p8ymcudVlyljn8vtLNHDLpg
kwc6dk6uQ9brH+wae4pNAYEb2SFnei/i7lM/yB8M6UQVTHRUPccmqQqydfI9Re5Bv6Ifr2JkbEyY
k/W2hXVHojjGBt5CP8kY0vgitWKvpRMFL8i0abk0Gw8Ftp8DuJLezRjQtDsadxlmtaSw6iPaLhuo
Q70QYNg3DnHA0kKfBGC6iZ+a1MnvRUFjlu5QsO37kYgOBsTMvWUsrMEug0XW7BFpBDHq/R0JuTDX
7C8NYmTmmf14LHOH1JcfeFjBSBvewStz4g9RvG4lL63s4KDRLAO+2PZ+XUafS52GFk41r3a2CIKL
B2vBKh04OIGRlS/KMQV0nO7OxrYeQDuAqq1d/mCTDC/dyA6DKZ7ahI7zKNPkVDsny6rHqyYAiXnO
ncYqDHlWDtPIfi5SnDdFkhIwV3JDC/vhFiD2JkAXtkCA1T8nqjcckFBwVaPlOS40n6+2NZJPOZv9
AaJsnjW7qc3wSkL30QTieSOjDbWU4UeizvOutS8UvHHt9hvbMZ5CLn1wL7jnD447fkut9Lns79pC
OpuBTsKOzhcS3N5kzeT1WyxZVOAEfAPZHeNAi2/zcMSKq/uUychh03EW6Fg9iEkRjzEupSinpZjZ
H1Pq2xuAD6W/btwBVFNaBCejqJ5tbmzjbnTRurkd4hNAMtuqh2dHLThGYB3s0Wwz+Ic/8UtUl2C0
9aMbwLRvyc3gZjjBXsjuGOa2adR79xi+4GdNxYdk+Bp3l8CsHfrOdCfdKqAba1kvDYZBtyLwtHPT
N4+wePLv4uY0Z8PnxQCSG8GVDbMveoqrMc3kY5CUO2tg3tLEj1bG62nd8fsUgaoJMaXn0t7nLo3P
wH5znLnyu6ISLJTPi87yKu6yH9gHnsq6IAcJ4aljJV8r0/66UPGAwYiTcbJZair6npTanRkPyb4r
AxKeevCzfCbchtMip0DA7F3rBR9nRCQxkOhxNuSGkumTVdfJtiFfxslpsaOBCkQ5IpNP6sOyqFLS
mL82hlnue7dFmdFZZ2HlKna1v8xI5/xI2A+ugcgnl4m2KQm537VxWT10ZFToKUGyrAZIXxlgc09N
Wl8j4cF3o1NKQYVEFeeNRPNip+vf6oqkP4/PMa8idGvCwLCte2+I0PcJ6JZasfXsZctXnP6tKpj3
xnx16/txoWjhNeVzDpKA9dXcbyPDav1uzoD7VGHV+euxXodILdXS6zVrAUU1ax1hDZVfj983cRVx
u3C402uF60+zUR0jAwZNSeF/N6vfoOk8Qbyu2STXWxQnfqOeqJiKR3oi04EJD8+gTr1vBogHRCTh
UC0VWSmZHNiUgw1aScezsuSfJaWMPQyb3pcu/jUgFINfdAX+20IuGEViuEZumSJV6MJw9Hu6Dv6o
NryA62KEkDfVeV18Jn92Pse5GH2rn0YVXEvdeUbgPYYl8o267Wm40RlZD9F7qVZ8JVSxrCZtnCJH
pNc5aTpMZ0J4WmfaXaTiFcu4c1V5xFEbKjf/usk6HUyJuRioVFjY22olPwXWE3QqZmoxytLRbA7O
FIz+uoEZMPmLityCK3YK1MI5gVhGaYvNuvd+rtTHG54X2mauQVFercDDYB58GAvYQNbj95MFionS
yQzA1mPvZ3humlRUJ81hcYSMC8EItkpifhzCXMqm6/xMVYrqQpqboE4ISAAAYe57ulvgIqqT0FzY
LwrNtu7Z6nDdU4+oTdmdLM+1dwgNGojwN2m5CRlwvYIhA7TyddPgTxSNvWXCZvo5fiG/UntDUhPB
R+dzaCVW6XS04UmNnnZwYa2t55KQO+e6Z0w2wJoefmNb9D8MMF1YhGpmE1pk+Db5vee0/roerKft
rujOKZ9Yp5MktW6aP/f+dsiEt4Xfgs9ifX1aOVlcsjuj5Q/WFVdu3ayn564LzhOBHa3SIrFMSI9V
ltwbdsRhpl7s+opTJglbl4DfbaVeoz0vhi/UZj1cNwLr0q5untKKkTjHgu/D4lqf/19ehHqThFSY
rVm9jvUnMxdCTJQ82T4p3A/5bNfNgzfM1RYdW8iaa1PWOmkoLFYWF0kGkV4CdR0Lr9kV9DiwBkl8
Rk1l3y+5h+aypKStDVSz26C7GibQ/Ekmb+mUfWUOhMVlRhNuAnlAxvPDcYqXEo13kM6QTUqDIIUU
uZKYewTyyGMpnkJVCmZFHqR5OMRtvjcoVBys2b50rGi6iVg/khDEroGJ/BMmAuvN4xLg8zKbEGDl
BuMcmZCx8YJ6/oeW8ReIQYJnTcDEzy74SWaKeIhcP+wEKSeD/kHTDOxGgmCF/91aD2GYxn9nMr28
Fe1b+xe1x69/8ofaw/7NQdnoOrp0bBT4hvfPf4w/2u4//6kZuvmb7tgm0g1bMttz0Fr8YTHVf9PV
f64wPXggjsVr+MNiKn7zPF1iBTUtIQ34Cf8ji6mu/1fFB2xDV1qGcCxpCvE3iyldFZkxZxAXIwjO
VpLBebZ7/ep2I/dR7iOhHotjMVdHY0Y6dIlVMRuEU5lt1nt278rIYKZZbmDjZOf1XKoes+4N6s7/
foiYYjuA2DitPyyCL3FgV+dR1d8MVUhe9yy11/S9dR7q0/vp95+t55DcUap4/zHqO+4bVnppXDMj
5pk52CG2w72D+D7X4s9DXhLk56FarrXzwjrIxzLVbS2VRC3biN/VqyzpwhxiothKCKUC1XDj6RmO
N/25CCfSKW0NrbcWXTKsFXshxM+hQ+ntGkNkX+ENnWTf2Lsld3R/3bSBYgHK7COrE3szWxNfLp33
+1yFu/V9ZDV30DqpHY2p+X3Q4/noE/z1cKInsrRM6NtlenCzMFEK/QgTRH+3zi4MvKGVAPu1Dn7r
JnNYTBb02Te2DccpcJ0NLQzMvib0ynWjLQrwuO7SUyGSiL8ZqSG9nQHA2/vLWF/Lol7QurdueB3d
odXHR0+NybUqrL9v1nMI0ncT3bhTkdTwAegWOaoZk1B8FGVGsX8rANmRZ0O315KKoLoOfutGp7Vr
lMlwwsLI4JejQ1y6TDssQ/QBqM5EfqAT+4t+iI1mYj1I9ZjiwIwKH/EaWYhmXRm7Hl4a8VExpUKk
mEdJ52UduGNwcrQ6ytP0EGqDB990wa9kQDIueguJJi5F3IIDWSc6ud01+B9sIRv4CshHKpXrXXtw
vVXXZzTQElS1ASxQXhPVnUAD/vvG7HP9hLsYoSWn4rKUB9lHdwnlX8qOquuxboL4j70Sg/PZyJ5o
G3x0Z9ppgm8VFjLKqrUhJLl3ZyZwB4n37lS4XJle0kNjBn+aiGz+NXtEWA30qUSAv84jI5k0+870
fnp1bjEdovGVL2q8/PXoKg9BQa+PtNsfU/s5mDZxq1unIbED3t3+0aY+dcAIr+8hR33TWmtmctYg
UzBc1LRqPlUriGufL/OuqhCP5FVCpm3QkJOq3g6BfYrOhFpgrW+DkxqA/6vq6W9/e6FajyHz9mOH
YRRLEkuITvWM6IMV/rq3fjedfKRive7Sz2PiUjinnqxLVcm3Y+17M9QRGn/awSAbzI4Z9Nh6IHkj
z8MCMLEYmvVivwDSIdYND0E0oL5B+0hPs6+exUTY3jK4hLM3GEw0ELFp70FaKOoj4JYTfniMJgEp
bUrziRGL9kd2bPVanE3VFYISVzGDG1RSY1iaWzm3wNMdTGGjwmfIAj1nMAcNrlQqTHESNbt6AJPo
0pFqVCsPgTvJwwV3CpQxsKvzCf0mkNv8zzm/2ahArin8ClUG4cLgLfusA/k1xPKUDjErJAfJhTa0
StKPaFn1ES21Wefe6956To7GsE9hzq7ffqlwr/UKgmVBjuRJYDeNqoHaB7JErgnmnLVl0FAy7IGe
Nz7kXy8pzaZTPSDNVcue9ZTrWUBqNMQSQ/ZmqCXCuk6gOTD4hMXYCfTiomrLk0t0grMUfJzrtfBr
11Zt6J7kJE91Ao20/OIVqMxTK+jwi9zmOTQpDUPE2SAKsXGQL3gMUg8PVjjcYwvXDqbqEIMj3VFG
u3kGMRTrW2nDRZmJkBljjIezE74I83HJkTGXNCM66oQ7PWsosPx560USdZlskfy6L8uIBTFGSka8
Ji5OulFpxzQcHwEtkECaEpRTVXdYhFq4nD2EziAmwMV18SY1JXS8JQ53FHrIMk+aKx0UJIpB3LPW
Y4W27lmJMW9dYgHyHh+eXfJxGB49uohCvL8eBmb/HaRYv48iuDmzeipYdtz2XOvHnBLIUsZwxsZI
Ty/VoaRM4TshA++UqKneurtuXHXy155JekIguG02YUm2GEu1TTTHNN9s5qchJegzvpv8suhZfpmN
Pr/ADCMLWCup1HcAxkBikpc7s1yd6j45ByRxeMgDMCYFUeLX9BypUvtQrDw/5CoiDSd/KloMjx1Z
jLWUj3TQT82SmRAvWStZSUtAHA0Pz1RjwXoOoQsI+oy0u3zkPk+1cT4aunN2C33ynXrwoGXzjT8G
XkUHZXTPscjucJVOp3GcFh8z/GacKZ4OgU3KRwsRKLCccA/F8CxNlIGBHeKT1YYLDaPh4tUe0bN7
OGs7oGsB5oVSw6qkPqm80X//pNbDiIkQTOKJtegWy/uIdL5/mohXwzxz38VDeOprjDKbDj2BT/k6
q/kerBsglMnBqorX3k7BN6tpT6YmO+umUHuyyokIJnvJDXQNAYg6h+5NccK7PPvRTOND7pKmaRox
968OF5FpkuvTGE9JOZqw0YY3k8ZWg5VgU2XDxzgs3+aWyZs1NmQJaD1Qi1mnXUv3cHY/5JVnHClB
YO+bXR9b0D6YxtcMv9MmwMe7TcePc5q1e6dfJXwD7g10a+gwgf1xf4ks7dQ49UcIY89pMKXQ69vl
qMSiTlbtW8rYI19GKgTxXYfP7WhGwBqp7x+zCji9E3uvuRFfu3GZT8KCYDlbPxFV3Jcz3ZU+IIBp
kNixjHh5bbywo4s2HKwFVZXb1K9iINogzl5d8ID3NLxySyW9xRmKoSSyiB9279tUv+pxORziMPri
Kn/YknjYF8NkPywpgfBFfkpcjFNi0ll5yfqU1TSXMxe2MS6MXdkSAKuJt6oEponhBphiaRKSUu+N
05R25q2OxEtO44hndqO8eghiCmNOp0Yfj6FlgZlfBJOOjRTpItPVfu+mGH0RlwIXsvPn2PRgj8Tj
cpiWyXhtGZPkoP+k8EpuRKZ963QLcHRWA1NIFL1fzKj8mP1N4ju5R8kGpfGzQSV1Q10gPIYVPZti
QKC8MMnwpkXs8yXel2V3DEEJ1mDCiLQ4g3FQy2r6IjjhvsA3+DTPo/E4RDlcYSwjkyKlmkQxztOX
2imji+nQbpwxUoFcwwLkug9maxVne5x5e73gTZaOb3dU0V0XNGGZx9nOutE6Tp7SOCfZ2MpQ3OX4
UuWMUtgBSDLh5BMOUUNTcjcJ+qNog6uD5jhIorrwxazrdsNFQKZMQXOiIzOCUfVQ2AO5S4WwDtlk
76IF0HUcFYQg4VuOE4a8JIJ3AEKhcSHp5ZGe7Wxt+CL7zj54kf46Okq2IJ5G+isnu5SfAX2SJuTY
90VEHm97J8wBDqVFnxgT2XjXo3wsUGJRlTVApMgOSr33OZPjHSTVajM89+FjKhDciA5hvD7QQoka
gFFz9GLTGwBurRP2SIs6jssbcDqSrlJ6gTbMlO00Jch04/aLy/8jmrHt3OydCm8UKr0XhApEjyzJ
tQNbjqYISmWFMByK2oJNbHicwwiFIGaMpDGdzeR439uw4UZoo3SwSxcQpPJmavokduV4mgLxMCSl
x7e4RzaaY/vUaKN3Lj3Bqgfo3ROnEBhEqM1lxPrExTlG9z+EdZGgnRxx7tOd+K4BDKgM/nDQFpTm
k33olR/DqfgKxoGXPVI9oTmiOIsgGUw3+lq6OPzdof9s6Hb2FYjl21DjuGW5jMyu/9R4VGIFntFt
V6ByCB13R9Utmqv8bCBsx6o85RTIBGumWS3XhokkapthgyWWA3LzsD7gfbM+6P2wWP/lqmpbT/7t
x/+f5/K4IYSkilXbqbOYHYVqVWOpEdeYlAJtPV43sfrJ++FopX/8WDBnPCCNvmsCaAzpwmRv3euE
XhETT7mG7rSWs2ZYT68bsEn/+tD3c+ueEC1rufff9Lcfr4frJimd359s/pCCqP31xOsv1zUnxDwI
0Uy9qvcHroe/nuD99wxpwBMicSJSZf3X649gFw7HIOvO9Oq8/QL/P1FjHITHwofChAS+gaqQravt
9eS6eX/M+7lyVqv79+O/PcYdgngDcPFzJhIwdOr3v2/eH4s6kBnm+/H6mEi9pPdzRY8RjDgx9ch/
+8p6j4ifVBaQD95/XSb17pCOyWNlNxZxTKN7M2jjHgqDIvfQUv543wg161oP65mAoTFAJ4sVgLnW
UKkyyvvPfx3/+5/Zf/6W9fEw4FTkUMlaliBR5uS8OkGs6qBT1l+Xwhktu/Fh3V1sl0XFVGvbSYVF
OEogte69b2Kl73s/1NG+Z9xMT++n1r1CC7Hqt9OIpeEv/2D99//uHN+YmILpn49+f4zueY8V8KqD
Dqbcj/KBTVP8ANhI7GalyeP/6soj1T3jv6083tNEiP6xfWvKLC7+4jf7/Z/+gbhzfrMdUyAjE45r
/jKW/V6BlPZvlkkJUWflpnxllvyzAmkJ6pbSsBCi6pbJP8OO9kcF0vqNhxoSRqbn6IZH3fL//se3
6f+EP8pbmc0hFNW/Hf+j6PNbGRdd+5//tAzT/KvnzPYM27ToZjjClIZuuX/znBHNUOdNBt86plx6
FFP14sg5OOqqJlOZ/WNiudFjmIx+gScTvQPrO6vSrSeeFfFkvvS+Q2peOhbiqdJqbjyYDQ4x7uXr
OIP+GBfbuRF3JMNqANeK9CrE019qDely8Zhf276qPlrc1xmhAbQuX4K+KIi6H1HB0Ta9pAtGkZAF
xKaLDfex9hZ8Ak5A8FraA+SFDDobNKSkSSZSZxpwmsvYuwhKgwejhsdnRvhLq4lpTjm307fO0+4i
aRCbnZPuZxciOy2oPY4DzO9PetPsuFFOn2NmYVrdOaipkLQnuSg/zrOJbjpy4TtlfFfzsH+Z4Kwy
6Z6rux5y7UubY7Auqw51gqTtJnQjeilgwLJ0PWb5kl8o297Py+Mc0CceZP3muV6xS2BzGZRHDnns
UMgSS3Rk/XAgNrYqO+PewjPqMTPZu4K49SUHUp9fwZ7OlzYwdwFv1qveNcBghHVOvOW5FDR8NQeS
gRD2Dw3LFhBt+6zT+dnBT8PjnhGoxP0Fklt0ovf31KeMFq75YXTNbRzaOLN0oz1odgubvYRL33uv
+iV5RK5S3MJ++oS2bTzkUzZQHklgzTZ9eYIzNYbDgSm04kdAMpsG42ZPw1PRDMY9k1HCovIsOnr8
Caa4ajJzNlVa09UmnK1rYELMnTT9Fmn4preb5DVA6GbHS3HT0HBiYSG4r7K/8z2qT2mSI9+chf4A
UTDDhmc9tyn8sj2WOaXueZBmTpyiE1RnDyETpjxzOlZmNx0cPpwDqrCjrc8EjrLIP2fqthwmsPSL
fM7gFNc9UC4mYlrlRNhLtJ9lq3+tNH0mUaq2HnXND4fAgp9TeFeHggGtM6aPWUClhJyZ0LfMPgbm
U2fKs41KK0i8YycIf2ZMtm6sPiVKF+jdgZV9acD3Xyu1cRdUCdSQThED4kVPM677CBB5ayGJYbHq
ek9L5pp3Mp7MOzyk+a7NiK7BWvghJdQ75sryJV7E3ZjMmEmC5IbBEZScFI+TNc8bI8JCKsBQowZr
MERWRbb39Bgnd92OG2K2plsS5vku11xgUtgZNVuJT4n0ZqYPKKkr59diNrEZ8JYj4McvkVCwFPlI
KTJIlqOZW1B7Z0EIal/tjYou7PM4Ff1laqKvVJCyc1Mj+3bQ7BcyYXGno1OTtXZc3AaZxfIEuelS
15V7oyAHDttQf/6MJaqwSoZBDZ4jAqDuCLvJg/hOahpLEfqzhpKIDqm8xGP6UY/s5uaV5gcRpiyn
LevODCXk+6C8ZCNoWUWnHqgsfKIZQcJhW5BKJ507vjsfnS6MuXOBPTGy5XGZzPmsu7BZmhjHfFBF
B0vDBxkVZQYaKRBQCdJqhx2JOEd9WFjVZ3IXZClfNJvbREPbfTdmk3lvxXF9l1gRmhU8mjbIh1KW
ia/X8BZfNADQnR0jSDITgzjpRp49fC0UhRE3yBhmmwdxcSqglSFKdI1S37bwhgk38T5Jr4sBotFH
TZz8M80j6EV2cKilVn6OSRCYdfeAuam6CwGI3Atvmp6q2MgJeKiiqwugdwPSB9iGBOEnCkdsbS3v
Hzq3MR/tVH8w6654kKP7uCyptm1KhQwLxXBfk2+Xy9r9OkIur0vnHFbJaziCS5F5JffFrhyShHws
3JO9gYZ1cHHztjmEgKyJ1YqRsLXY1BLw39pXh6rJhyQwH8rMOdiR1d8JXSgialPuGYfKq2iA8sz9
R8xK7qPxQ3cj8wGgfb6PdBCprUdnuJCutgmnoYfyuBCr2WOUjAdK6ICqtpQ038B4eK8Wpd97uzF8
vLZYjCpiXPtEZc4l+XQVuWYeZqCyYDCIVsMuc6PyX35JnBERjKURi2Jd8kb0L6W7B39lW4iD5M6k
a3HQu/5nggzqoKHe3KRtGV2dombwoO54ylN7vtQy/ZTFxocwnrSLDKIdi+n0uZm/VUPw0GNMegG7
+il3+0uFGG63pALFlkklw4wAOJsOb21O0YnlRd3cmxGl+hkG2TLOX2D/f5mV0G7I8wiOW+2dQ6dQ
CWwz5NC4i08eV/yuC7zm0SPSwba+h2XkvdYhgrNFD2+xzGixpzL6kMwphfI5fpr0tD4WDf8XiXaX
R1guaa/vjMojX7A1o1NcF5+CCH/hmOalX6VEepCflR+nRUuOQ1D1B9HABBKReUJQUD73WW9tizaf
jsIovQdpDVRwXRc9BJwlZ3D0q4dEaFPShzvKBWC2i6DsHBb6iAfLppowF+E9oFr7Li3FF9Mge2YQ
5guI0QnIi3FbMJdtG1s4T2BM7HAcD4Iuu98FhE30jukcGamBiGWatwOh9dMEdp33qfE6Gxd9KLzX
ORufmBi9LUVEdsjcens7bV/CwYOg0+l9e11qbV+l8i2y59EvtfFThVDIsLwdDcpyCzc3xS5uXH4N
JO6cnCMpGRUTl7zSutFPjYq973v4VFneGazBAMRGdpvfvCxrNov5Zta685iOunGm2GpdTXRxODgY
qSMb2KKN7u7UdIgRGiMqn9EYLSSgM6z3ZkOdrQSZlYGYujSmRbZnTr0PXa0PBF+e+LpTABu/iewp
C5bgUk8Eq3b/j7EzWY4cybLsv9S6IQIFFIBiURubYCONNM7cQNxJJ+Z5xtf3ASOzMzq7pKo3Ju4R
PtEIA57ed++5gj4ZeufELUkpCW1792RWhdcPtXtsLE65jnkNOqnfoP+OTRmcpIiO9VQUhzJpIRAW
2qmnIWEnQsjzVlM2D43rn1xuQGeIMlg4wJ14Td3Y5z4Pj3alY96jlA0Tc/qHNBFTAQzddTc8VBlX
NiHq8Rbo3WPbaNZTLVqsaLa+zuG97HArexq64TmLP1KT6Ldqp69atzABuj5Y3VasAXIhYc2QJMmx
Y0i3EtxSE0r9qld0vfJ9hnYYZB+DtNXO0Od1OQSsPhNDv4tSrv2irOk9mOhK4Tu99GW/KxcaK/G4
jvh9qwUHurDwmyt309Pwcu3tjuExHs7kiqEpDSBVmtqSG6kqIJm9EZ5tq/gDUdHfFSD87JBTekNd
5KEZVH1vatrrUIQ1XR2PNMAUjyw4ljEi0Slmn9GQs1zsdFZBlFd3+VtfbVF2glGboesln07M2CEN
Gmpl6VwUc+EGF1zthTOGbsd9z62bFsrhChXolwUGiQYuVqAVkBsRNw+C/tGxbZ0T8cIdTB5xRuho
6cs5pf30bQLOObckUalzIHgpnciEv8qKIc6z5NQS3Osif9rmgvB5W8ftPazNcSSgvAUcf8/Mmp0z
3sW17VC5K2WQErBMkrWuUeDdmwGbf8d+yQzyMloy6/usIHJtOEBZx15vTwmtDb1J34RMCwzqanqW
DalO0/CfHK2O9i0NJJ4VD9dwcfQvWeS8JAkwt3zmW/5FRFafcN4Zvqrflt0sYxCFWdW1lHR3sChy
8d8fEhboXUzcJmEd4YpJP1rGEXFW3FWxLTYMMhDH6jJHee/HWybLl1BiaewolFV9xrOznG+JIFEd
hdOlYM09Ykm4LwKIzSTADs0ozYM2ulvXViCTNYbweiiabY8KvgtTOohyHrm+ZtIflbOniaayWIWt
w8pC9YSBRhvlfgLKozQTaHaowc1Xc7FmMROem6R/zepYHn6GIf69q7IYFXCE8rEhjrucAozrHJS0
k8/u2VlyEB0av0d089EZoSpFIop3VZg+JJmML/z/Y4q5ZWMnBX5gTMlrCrzqLWQrE8fxhANqGcoG
ZxjPMVkD3hIqCco2dk+4ND/igg6TWsvTM6un6tDner5xtIXBBYso50y0dZ2pXEJr09bFYLPvkA5x
PCVbvHH8VWNKasUkjWMXgIt0npZba/K3RICK4Wa6k7ircXX9/M8IZAb/rHI1Z+Xk5T4gU9fKbgEa
4LrgdgzpuD0UKKGQfTAvVwzbRO3zmRGjSpkq3YNmLuyUiJlaq03q6zKcBxlXJd12kReaBjkwdcld
UO78yWTJdVasE3UyBXWGBhOWxTkAsVzfxnL8dlSpNo3LMzVtk0+sRXwgzbLHOFzyUQHMRUkr6Y+g
ob9jmOvIc13YZzzu6fTQsmPq9vQw4DGmw8O4K0oB8q+oQn9vakA5eWJWdPLFb3ECTJXYOKGt5TbA
t27bpC+xTV9UMxvWhmBIfWirZD2HrFLaYhj2dg12wjCCO3fI8ydR5m9EFvE99C61EiS7jZF7vT+N
4UmO42Om271XtDoQCJ9SEsm4gjoFpTktHZag0dPcEM2IkrrA/22TNVrYCs4jwWP8s+XMXTTpIJLX
Nk1Ytl97jqb1XhpPry7Utju/BYeZQh2lQZvLsjawUg9mfwTedymn8jUCE8flR08GBIboVObTO5wF
DJNyKk6gu+ydaihsGgAqUAWUvHWuorHXtZEvu7nZ9cq+gJ7Pj9ZQ8EHxC2eHChkc5UjQ3JDVQVTW
l4DMugXZ4q+LZdPCXkrbjzSh8VxtTHrCC8qOm83PgTtSE/J7mz1OrNrWQy++C+aXbQ9pYBsG/edE
CA0cjbuyKME9txw+12Ej+eKySu07OwJ/MPBRizI8g8OkwYCsHH1TJkRMk4RcfAG2YjcZQADDWu2b
psz3UhBsiBwd1l5pMNgJG7ZyVFw0aR5tQt8cfKGMCtkBXmuszwiCt69XxdYYAhigflvvbY+iPdDF
y3oP+2aw82X1y7amz2aGXWhG+7kZ3UvZw/Qs8pxIoa8d6BZr9sABzU3nmONNGKPN93AaTlPZcCxn
10FME9utMfuX0e8/OLnyC9IeM4pqXxX2/ENpWO19Xdzn0eDxFG+vPs8jTyLlbKqS9wXRyuuWytbU
Pc9D76xbGKsrCzLPTq8TsdGDkRhAM/9R8Sw2YzXGjOIcwuJJnVNDE0/U1pjniBW0FzlltU44m/L0
yG+hXx9My2ivbGSLFdnU0LNVsnFV1hzq/G4sDHk2Bic9RLlPQZCTs38VTqPgGswUTQGbWDBekZf5
MbQA4kVM6gQ8JisXd3rL7ssdNxgR/JcQF1enl0QaY7fbCJNpB70NdCk9WW7mRUmZ3HEiaL3OpQeB
/IG+xWQDGHGi28Q2DX0tlkfgSD717Lu0E9bteKbaYeynZD9PNaz0djrhjaXwzW+e2ChmjUlx0ZL6
4NzhxW2u7ttRJ9qgLXrOSzIydOm2gj6I/ZWZCHXWDUW6AatSvRb+qhR+v+ZxOXuVb3XbomEJFdVG
v3c4ZmZ5OBy0WT2IrBH3tBz20JA6yunuS5HtRNMS88IqR68JHicMyOu6Iwoy59p+yqdhnRk2nvcS
kcqRrJbEEB0mcek4DtM1OLylrda8VGpGMMh/tzQ7Pco0eqNbDiSLH378PLFiCpL8Jqf9RsA8KWbt
uUeImYVdP4YJ9xezNi+JMeursGt7j5ucceC2wsj+YAZt+hKaJt58ZzOYLl8bcdqSfI2XRb1xBR0J
jrrxA4/sYQ6bQseRYRe4AF0hnuYpWXEQ0fcufKHlWX1nLF8tmG6CYbmMDm48tJ4ZOtUhmjxnZN4L
BjERY4X5C0xerarYQGsSwbc9A+4ASLXXTa25jYyABig3qyvfYzh9qiUfkZsArdSYok1JzMJ5/B3L
Wr9YsLusLKxWEon3EItcshc2EDGoTruzt0Ta1aEaIZDSFd74lQdaFexmNCeniJDiGmQdcCzoEJe8
KLQ9kPDHwh2WYFuiH/qs3luGmXt96OKvSMijSFriLulgGRi4sUEF0JCBNkn5m/X0qpKH0hqaN9G4
KylQNVfcya+SBtt9GvuM+JTQgj5xL3rxpcbWG8dqWtcNndWh7r6HGu+WQp/B9I4UEPB0u28ycdNn
asvNjtMMk81wX30oObMUMekxrrGggUsuzlmmWbcwDDGB6K9h35ofgfbm+xpsEtM6uuC+D1DZglOs
0iNfzHC1G3lAyAUWSF3APo24z/MU1zaapiHGZPqDFuOcKSOAQjipDnE6oOaaKnnMcYO6c44X1irH
be9zzRaLWGsOzc2KasRM+kyYaSEozLGRU4dHD5Gj5y9N8jBiZkdKsT+pBR2OvebkVykL1MjhKQIc
dJXDIUBDP7s8lw0x+HuLMqp1AxqV4Ruz52xj5u6zkXIHpXwP4RwVK3f4S+K0IzIBOz0YEhoXgkDb
R9pi3wG0voMQqdZlT3+00TbBDtS/YKmJYtGDCMV542SeFhVyhfK/dHto2a6qIfyUZME8h4/6XKCV
O1l4D+z1VpicxmEN33Vj179MLpMyz+e7QarP3ircxyQW7mOJbyYY0SaUvIcqNK2F0NxFcqaFJrMP
GuTKtab86jG02pXGcHcZguS1YZ9+5HYZ0T9RuQ/oI+tiLOh/ncfsMDLrIevDAi0mc58nw0ZjQXCc
xBSsNDOj1aHKPHhn7waqOXRme9ulsKxsBy5wUr9U1mffz8OicIBb0nFgJFRNikX+UAGTczi6B4em
8WNRVnegqBhsYfk/EAB4tCFue0xf44E48R2jTsAGNwnhpwHUDvuiOfuphq2voO/Ar4jPg+NyCQgK
fFhFjRZcLxzhuN7jVqqJojMf8ayIl3QHOK7ffUkT/VBiiuwncT9m2FOUlv9SGu0wcxJ4EUs4njgT
4zC3ZGOxC7WjM+3T2lgnKc8j20ZUCJzBiwPnztGr5kgyl44B/A6L6yBJb3THwkLHRSeWF/1rjJAG
s4TU9GJobCPrUUdC2bW+/6FVo7aVBbfJjsIIhnso+zWKq8Yv0vJYJxAU7ifwXeu6GiiR6fUrEwh+
2yWM5DSyWqtOA5zSaMXe6uA3tzy+nKYLVy7qFZ5IUq6z3V2BsbWHMVQ7i7A2shG1lEscqVtSSCOG
CsXbhnYLlMOpw3uOFZu6sjTPzOQdBQYUc8f2HTm8xBvmivC5wYE3ZdGqER+lU45/JwnTma/X4oyd
tjT2mbz/bvFM/fcllgH9cBW9t70a94zU3FwLw6LChDbtQDfD9ecPGMNeyBWskQcvm2hGWoI8Py8B
43pSOPphqhAHhyFptuBoYGr7O3zIr0VNnLUoIu5F1JcsxkkSwt3RtNJvp+jmbRd05GvogUGnyVvC
+QlO5MnxhrH6HGkeaFgcFVpyjmv3ffbffgAqxuxIwAn+ylpCRM7yEiQE3oJwMjbm4k3VNdIeSGAd
BbVcIj8vSL7tyl2yV5pL5gkkXuL5XX9OFof4NBrDtgiH323o1juqfh8d5iCWvqTBp2nZS+AQlDrV
sHkG1yvA6VQKwXc6T245fYvgnHOLwJ6Ov9Y+og4WO2zAVE9k2XlSo+kx6hJR5eKldJFD1mo0kgG/
MxMGPN3fAaFfKFZeWzpPc5z+wQy304s+YHnDIoOnpM21cgA71hyFGYQ70M0vP7QUA9LXauqnDytE
pCzdDVMgJt1Ru29GJQ6gIlezMgTCTaYdYSt00K/GBtmNb0SVP1P7ITedrhNKs4l1qfGeK5dHYGFd
usVkYONg3cnGPxUDyFQRl7OHPsHFEwQvPfakZ6qYxCokKmtxEzg4ldPtgrLwd3M5PbupSbP6siOZ
m6I+AQHg77o7iwjCpaa65B2E+SbWmD4spwHwIqynUBsN1uMOcal8ejGG0d7qEdT4kbAJa4zASzQI
KTBx5NtkG/SYQh0SvtyYCSo3ihVwp5L1CWcZSO4ydFsuAtz0whqzLUlOE18vECrsCcPyMjX0SnHU
vP11XS624wmdkYpu+1lGPTARmPPul9W+1FF40yaAA3NX/XJcoFl17VLFmdtXlYEXnrvke9SnjXTb
aWPTYLfSXMwyhlQHZGFtBdmbiDceEvY60tyXuWMcNX5zaMBzlgAF2Ai0zvIwpnWzYCjiosSaioa4
s+kCtD8ZU1zb3LpNg9dXk+chlTcUxzXUv+qoAYZSRvmhL8HGPD/1CQOw/Tg293MwfrCO5lbglBxw
hv5Ny8vX5lOFd5mw4bb5Z70hFNp3y6HaeK715hHq6lEjR0ww8FaqDgLguAl5JKzpB+fq7ja66DCZ
Z+5zUodbX1PP4ZIhdPDvD2ac7C33J7FY0j8/g48a74KqMg9sNzCWLgnByc4lIl3HRqhj4p1RyKrK
C3MUbZbMa7uNmpU6Dy3HwUrgH7Gm4kElI3xqNkkLOSZz6SPDagV9JZxhelE1itUsCm6JUaFGUD24
zprkTmrAY3iET9FjgPzE+BLItctjJ6AbahPSMb8qlpQDkoZOeCeHRGJnNEeMX7HFApACobDdqLpG
MtAww/hhQAbezA71LPdhbblewIFI2C3IS3x+XRhIgtT/pCXpsTx2VTmiohlgXjUTblu6swGE7Htq
McFoVByTTPcrw0K6NX5QQZkxcMhH+kIfIDQec6h03UtkO28MxJBK/epKN2Nx7EqFw2S0ACjXgb70
dTXH1J/e2UxwxIgBRVsY5jZi4WGxQwm2DeF5JqVBHt2yynYzPkY8wquReRINr9O9wCyOsxX6x4wK
VZCSMMftcXwll48BVU0v5fLbfqBZquK702gPTAhYCVP/qnP/+Xnc/byUy71dRjFRY0vdV3p4Go2Q
r2/JbdQSehoFL4+VZXGL9XHOl0UoIAQEACZ7gEuzwbkQ5zyF5+3yr6183vcwIMtvAnrDtQBj0Wfo
w/BNXzB/hBscS9ldy3bGApjwQU+K6ZcaStoc2KO1oLj+ekoH0Ml+fjSkv/rIB9/TAGgaC+2NBSZe
xjx7GR/MnPgCb2xZ0tdNP+ypZJxBnlUgUPLGS6t6Xcp+FWfOjefVsK3b6uYWMVSgNJj/wrTpAmbQ
nDkXdxQjOJj+1XCyX11gj+sIMvVaSxl/MwPolHDN3+4ynVggx7k9mzlLNWyzG5yKCrCpUEfwnfmh
JoYvDWF6ENBeLItnBrdzQplw1rahm9QQZsi7ZlDkgeuQiCZ0G2xS1+fRlVIJFS6Jn1QY35W06FRB
xxxpPP55biNgdQet+WXq2pOMxis9RnjFTf8UBPYeqOqtwYfjOZSTr8s2ofCYe8Da6adr1xC1oAJl
1G2Wk6XtQeR/mfo44PKu75J2PJkoQieph9vJrOXNrLOKjYTPrdgez3wnW4wAw1PQD1cm2wdOa2qj
rLreEnnX1vTzfVuCGwRn5Y2rS4tW1vRV8UmqOqoj/H66DLLct69ERo3DjI17nQ8m3zn4Slup/6G2
hempwC3Onc73oh4xb4DLUXMEXCWqqa8oorW/xPcatfcNqq3dtByP9BN4aQqjwVmEOdMpgl3yVMVa
t87D8IH7hI+siIxhsdkmtC1KykkzETSHbqlkahK5glhJI1RQ4AzKdAD7tubVZuV7FLen+0BQwoJi
J9cGJR1dZukHXTW7PGiQCzL1HpGTOuiCIcaZrj0rkVMNkxr+c8ciYLi2ASYABpO07n75cf5b51u8
stUEIEd0NCnV7J+HvvrIbeMD42xqttZJL00yQzFVrFhYiqXD11TacBgtAhwc2Jt1zskazEsInvJW
GMOBE4/gKbmKXb3fSSI0ONrZ7brJqPEwcOgTm80XgijTXnRfutD2jYC0a5Z4YSp4dK6w7mN61TcA
HWpP0Bm1Cqr4yWFhu2+mjsCOL46D9ccvfI1NW3CwOEuua5v2OLf4rgs/fXNz5JUmOxhNmHy4XuWC
tI2ZIPf0NMrdbFp/3BKMSdxQEthSm+Bn/ikK42hlz9Ci+qg8mDS7bfkCgp1uI5BBHCWPmBNxcByM
7C7xRElgAkqE/cJFsAY4M1EcR26mW4wBAan1ZTPvu9l1QenujfamY+LdaGT8p4QyTBKWfKjWuR78
MhcoA+uUT5vWhY3OT4bYoVQrmLy0VUsMo0Nq1ClbpNCWD3h2gIkxsCES9OBOQ4DS9IjPPThgwZrW
OBmaO2or7gOn2ZWJQXuF+EK+t+5VB6jbry4t+cVNH5DFGSLkOtLjK1ZqV8EB28psslBB4HGDiveq
KK01R+m3rDuUqf5FPg1twhxjL3KJZ7D8oqjQyj0fYYi7FVOKHm/S+aJA4Puu02+deTqNI9gj6Uw0
ata0z0hcW3DLXk1DFpsC8ysFZFT0tpbT7g3T+dNfYJhH6H91RmHXJKVYF3bMsnzejFudBdrOp1Le
qJ9Mx6xpA8GjEGEJX/ZXOH9wf2z1xqZxDJGrMLG5JPkD5gq1c5K0ZqG8EHuIfEmNx1GyRXzkBAXm
kirQkWN8x9KxnQb2jQPrrlyeRn05reHQoZ4jdrD223rx5uAOp7DYxRK/cipavJipQ04dBkAKk5uG
Jlk2NUn22x3IRunLP8wq3WyFifVs5L7cR01VUWRlfCn04Eo/aRbAjCBMntKyEqeJWJFZaZzv+oSO
Go0hmcecg2UGOxjNyzT+xHHdbfKgWpBcPKR1uOYl6Bqy7dBTu+kgU3xAdQPpUyNRmA35GgLOQ4ZQ
sDGj/rdTW49zSwMaMv+mLAkhXW1lZoimrI3QHdcEJg865XFKjvWxaIytPenJvu1yEFipsYv9ge0h
hvZUms1uTHjvAjHctDpwqbKikz6xjixG03VFoXRMqs3zRX6wRvow8Vkmm8AxIHs14pPVL70YJRDH
JobBNhvjvR6DwhpvnHDqo7UEin0j2kk1f1QR9ZKQVFpEr/HNBpRPPTT7G/k7HWhyUYOj77qIzzk1
2e+Yf7JlR+ev4hT8dyw0L62zLVlWbn1qvNEo2THpkYZolj9lsHW5qwq6fSQup7ZIHaSgQ2xq5YOd
5fd00rtH9jf2RvrTd6GHC/XMvtA5QAlgxzqCs+rGNEIevIRId0YQXhPge77fSmKWxmOW9ucgV2Ih
kVWrnKu1rMpho2sEq232FpuAtG6NkLIqh2wbaMF7bcDJyufnMqNoI4InzWg9AFLfAcWC7+zwLLIy
Ha3XGfTVqLtnfGOQMKnnILlCQWtuv+Up3BXVdBhdxscgizncWwDzx4aMHaBXrobGYQtPytKiyase
2nmr6/FTZ4tXxfqIBiz0FWyiShQhn7nnFB/iDosGx3SuD0xkZvNghio8saa6DBgPV1VqRzuC/Cdl
+6+hW/ibDtI4CXloZxIPfmaF+0XFb2nC2mZdQLSW+X/W6s1MefoqmwbiHRJcD76se1D8V98Zm50Q
XDZK1j7mvkrbVVlErGwI7+pyeo/vxk5+mikf16nMn0u4rCuCcx8RPIFd6JJ/C4n4hrNYZMjslM4c
LXLA9KvFDQbAh8PbMTDjbVmdWlbxkcFz2WUVxjwfvfiWDaDbNAI6f9E5das9DvnySRyZobn3hf8w
Z1cULbWn0n5WkAKXMqDy6CzT9c/LXz+lPRAqhbQJrhBt0KaKsiHyhcMPOfMntf/z8pPJ/9dP/z/+
W0YgetVy8JzdlGSP+meUuo91Z62PnDMnOHQ7VatHnSNhUvgTbqOWetl/0l1+fvSDePn50b9e/u2/
/fz0XxSY/+q3STlyWIisbtNIkXCnqQyqg+rwSh2E2gZiBshYwOUioQCzj4LpJJzjbR7Wz3KQX0EX
1NcojgbSlYmzkpU65SpEHbH1fCexI69tfhUAXHfVUqnDrISHqITf1iMITqxduxa1cOjjM1eexy3W
2I0TMwlJ5PE6aES9wkxucmvSVzhK2VQic1isaleyi04B/38K8R3jY1l38x6xzf/4EKALLzL95p45
rgud2xz4Z2sLLMWzpDusDPEriM1uM/lNsMkHVCRBFXRHGH7gTIj4Lo6Fb7wrbh1AnDb5aH6Uhn8/
kdgGeYVGxRJb64bfRmkLmsPbjWhZgtoQRdJpmHh7rrUbm2iGVKP2PY4iwwb8vkyUtq+9dNm33rjZ
4yDeWzH9QVwNN3D+nkHYA2I2J89s2vJYJElMNA1fzVwbMG+Ul5SdpD6Xk/0wFl/zFF+YXXgM6s0L
fmh06ZlbAeyFO8aFreJEtAqFQ3Ww6G6ZT8xOu+EiMiELWc9DbXuc0iN+BehRw4g+GwQKciMRiW8X
6q1Rq6dcI1XYDtRqAfxu15yXQa7BVuqGxzFjcNCX6PWQwSYsShJWMghOin5bL5pn6whczTqCziQo
V6inlAJgZl5OdGMGDRe5iC6wcVK7sa7v0q7TjpXrdGu/swcWw1+VxQe3hdZNGYipAT+IEbIeAhTY
ymnrUzFeDXbVMF62tEqlPGg2UZbAQygAFYRj9jBP3WPoAsDTU/CGUF7mlSZG52hnJNLVlFXQM3O4
Yaxbkgg5dXAB7nMX5F+Hlp5lk+fWOjcU1zio0E1Pk1tsW7IwlHqRtu6LMmF/0JIarvFKuAXvhQgy
4ySd+ZWD4mpuXUFWbAj3pU+qvUzwfI9i//P1i/pKvQ0SyqjfsS0/GvNkc/LOXp0kubdG8z4e8L2F
L9LHBaT0UseWgLCMKH2jrhAzAPLTzx/kWmfT5mvSBiTn0NZ2LZpBD6Vnj28D4OyMFkv/HNGqCZp+
qxE7JkO+r8Ie6OFkeaalTyytyBtnxSmJaN5I7+I8PtJtz9/bo+lPKydw7LVm+Ue4+Fw4zMN4XDn9
J+6OIe+9DjkLSgcKghr69VQyvqXwBePooizx2o4WnH7Skk0pzmZsE9B33uc8fRvrHk8j0Hdn8N9N
P/TZYoNf702ieLMeHjtodWuLlZk0JZZnwp5N57+JqtN3jhkj7kfTe1KWEBgS9Kg+1pKtH8MpUnqo
PxZW9UfPHK8Ok/jWYWRYET2DZZd6QyKjWx6y2YIH/+Iox71oKfM6x4etw0aK1bSKrxlsQF3zoSoU
EnpFa7uHMY90z81QXQZ5pnxB23dRzcaRzm2foAMe7/AqOsFx5hcp0uScz5DYOmqCnduIlBOwcSwx
deyaKXxIl1PUQAUGyhS+BcXmgb1jvGGh9kSNCHDKLqb2YNk6FKX7OyZ9gJury7cCVu3xJ+zfWkj1
bsPbTqtlA/SqO4UG0aogQd3SmUiBoxIU9fPmLgxs9lZl/BqXUOXdATQ3aYoKcEPLUyybgpm7H9Ut
lrAp9wvwAXcg65DCtynhlTWNsy5HGivg9s9TNuyH936BkZj/B3PgEtlkvkE3IN58yUXfe4JNhDIx
BYE8ydM5PvqtobNGKB96QZx4WWj8vHTgqNFMNB3foP8yJqO9IndQkk6lUMfsx69ML5y1crE6V918
YmQiS8oTJGk30gie8oxBkeTEsOoRrI92R2BdLi9zQeGi1bJZ/MFmCCN6mUt+bdZQOhbbRncy6COe
s/rLiJIccZXfgwOAg9VyT7N149tVql0PkXyR9JpGXBr0H5jsPPv6ovA3vZclGzwS0jBRxtd62WAX
KoF6MCRf2KXCQ69KHe4Y7nenk6DTI4oX5Sab/egekzGgQbCYnC4SuRsau+GpObIH0KnIpc+92yDH
hadZ+57Q6zlJyJPdRPbVbVlp57Oo/6hym69TiyodOUANMcy3oWNRrOuYsaxBRddEVmf089TDkUFj
j+wu4EIOtZsXN5g4v4k/P1LtNr9r9LC4zjD+yczo4t4P1hy+1xk77VmzIjY4Je5kFVMHGhQvBsjZ
eLaGHaSUTTcRGZhDlqiuUUZvRue+Q76sv6bm1aECDp7HfdBKm9PSYG1kbn77DmbUuAg00rsKCEMP
F7bIMWyZZFE2IgxCNG//TzJLfNQtJKMJGyAFEfllcrCI1oSQH53FAu4WtfoQw6Etm/tWt252BaDV
qoOEDlBwM1n1jEbF4ipd0gLZvMMZ98uK7+UYhXDqBTJ6ZG0ilvp8MrizOVX8C7xLAGoMNyXwgm7H
lF0erABTSVIUjwUeuZKCEvzFjc5xtroN2Eala/afqlUDjxK3firD8hgz2a6s/AbBrD37Yt5WkyBy
GQkfrwDGrqkqAxIwglAU30c7dEi9KjRYY/rjmuk5D2KvgFv3bVThQdVYvjm8U9Yy8Ea5nWldqTIQ
B26FHZ3bdfxI5otzLpmmP1awFzP17zMTLizluTsFoUViphP3YPnYn9asFR3bPhtd4U3FUF36kILD
DgaMlxgQLEfktouy9YcWuzT25Sa/BBWMkDpGTO1rXXFP78R7Y8zRLkoMB74ca4qfl4wz4TF5HcK2
vFCzUF6yOrK3qkRd/eunCPkeND+oIMwqk5yHe9WGb+FExitTbHi60rjFyrc2UODxU1VRuYXNu8RE
XA2IKAQSzXKOrQUa2hrbmh5uuz20TvPmOHNyDqzlPS9RbkCcy3OVaM9WZ7hbdIB824bfgkoeHpHT
C+sgeC60Atq9xC1tsQ4mmgsgOcLl2JRERsN0Pjah5d/1+AHMdDhG4ZTcq8fBTrAQAaego7LDIOGO
6brOxbYZsGMS3mAkNiRaUklopuBmvNeyXG2Vr6V/MeT+rwjh3yOD1oIk+ytZePj6z/9gKBXSIs9o
EBs0KNIziC2Wn79uEfLgf/6H+F9d6KdR2Ubx3gbsCyC3MS59qx8jo3UfeLt2HdrUMZEmnVLoNltb
UiiqdDb/c04ohVEKM3s6RSmOlvjlh4RYZKlxjJJI22NfySCC2XRmDqX5jyiUCctxXdROugnKZk+D
dHycGOFxDKT2U5u6DdmPTpzMBB9+IagGCAQlduhJ4d4o/fc0N4dL41bxwejMa+nPweVfLyrLmz2Y
w6dAVOy1JHNSjwNOhyw4s19rSnCl4tY5rv8/vI3S+n/fRmWK5d10FDQXYyHD/e1tHEICEbMBkrsd
nK+yD8R7V8NUTsxYAR7UbBSOPnqb38qpwfPjpCDbxWjecDta2EHS4tDJ1Lyxf22ujpx3eBYIsMiM
+Ati9yMfXMI4HT3MU6MdEkBM+EuC+zGJ7Q3vPax+2/5MRQ3wVEThg0EMEctF+JHWKZ6icc5eRDTm
G1lQV8st2llj//TvHNEd1DhVJyyh961BTk821YECU7wAaDEvSrI//xvQ7x+J1b9fbgts798vN9dU
jICGTUzWcZb86t/ep9zs/CLEF7CnQXsz5lm/tf3GK4eCLzc2JkZJIAY4jtpTr2NlDftdzDXgDWYX
HZCH7/zc1c8hGwpnSuv9T4AtpqtsT/Gbu83YN66/QFIEV7WlMXB6zsbobtSzkcYCvIyan71rcdw/
aoM84eH57782/t7/8ouz+QJt7MJC/hv+L6c3vcv7Gdu7naYH7KXIp7uhMKOPsKSyTAYFAD/JN4Lt
ldyZVQMyW4u034p+ZCjFDMF1Wu5lbKXbXLFsZX/aAwbq9OfateC61hlSN5fVqpnp3EO6aq6B6aR/
+1FihXeOYbZ3Exx4KiaS9rPnFmnrU/5qQwTbKeoEWUmQyhV3c9HkmyDQnXcfUAQsC2KBo/6it/F7
BLrvf3N3LsttI1uU/ZWOnuMGkAkggUFPSAIkRVGkZL3sCUIu2Xi/3/j6XlBVx3WpOsrR054oJFui
QAhAnjxn77WfqG76fYYD5mCqXjxkCME3aJEQYhKchURde6HrY3/BKgFJLImhcbPn2JYlMKGauclh
zmxAxDsDW9pJRNfGEcumDg3nC4se5FwmBGOdRbeVS7Azm1keCAFeyiaZglNbFy9Daw8/BoZdxEp+
K/uZjCsbKaiwHroBHUOqrJpcw878UtHL34P4AvnDhnqnGRhJ8xo5n+oH+7WeyovRLNYPHq0Hup/B
ybYnDLVxALejd8LHhCABrzcs+w6bHY4LLT9guoRTgMkwiXzW7YZkXywqo98uVfsV2xvC8fbIvYt/
d3S7W5HgclkjBSADVa+FAp/sIlJAi2XeJJBXD51s5r3VIcUcEqFQVnXSyygzoqA0vv77VSj/+SQC
G0MqqnQF0Evj8x3GgCfWJJ7cg0vD9KAjXZa0Ns9qeMkGcY0VLAgzbMhDKRZxyiCD0fIjqQgJPTt+
4rW8Zp05xrr4nlv0eU1md3ulMyfXZ5Dh+TzvFhd7h2hxCvSrqn7pnI3q2nybz/Qg28bxJKE2W+BV
XxG2IdqgO7oFw3PWO74T5ot1yJlV/uZtr+vU39cx1BS43mxpkiqgG58eLJpVa0sPKuWwqPISp7O4
EK0abm3SxO5CQNh5IfJDERaPpXCRyQ96/8iO5qKNPRvMpu2vrYnHkkR5pj9WeNaCzF6blRKZDJ7l
akD9HeYDysFVCLlMbwbuv42EEQs8KHniJqp2LjOxtGnvbAIbRWkdaEen8HXIWSC9wdplIrf82tq3
zL92C+Os35wCw/7nn57QWtNy7RVmqrO3+vvDFdZshSO4jg6DqAZy30Ny0shkMHLxaquuu19CO7qp
w/gPZaLdMOPqBej8rlHh5NtKpyGXu9XXLL10g/Elm1NUzOQkPuYqJIuNjDeHReRk1c3w4sZfA2QK
12EcvteTrh9EPeNz00z9WSZqhyKFO61N8KvM5QVKL/J9xthRmT0XDN4uS9y8aGEXb2OCZG5arem/
uAreJKz4no7Qrs6nCmJ6ec0qfbw0jJBvp3D+5ugtzFRkewQ1og637Od2TqxLJ0zzwvPylXgAfWcL
g8u0i7sH9EPyFtbAnah7i61hjj1k1M49rqLtEpqWByyqukBaTXbdLM4f2hKe2cc2Y8s/6OD+rbkm
lMYyHpy+Kk993TxI2Tm3E4Koh5zNYOUuKI7RS+6ZtZ7Ac+M56Yp47/QWborF2feLe+r0mlHBqMc8
8px7y+jTvWZ3+kocM71RQ5CKTTEkzo74hDXEzGo1REvIXyakZT79j3c1ExSLmxrgKTnh27HPgmuW
Gxc6DtmeNPrGqxyUxG0RNl7M9t3TjRxiqKMQ3xla6sciLa563B+QnCLfi9mXBwvNbssgU4c88eSE
prsFGkrT3IqcwDNqQ+zNLuVR8ExxRf2X0dHTIozP7XfLqOh8LTNSrmX4qivZ7pcIEQrOSJqbPQbH
qoCkMCTsG5ol+lln4opu82wg2bqMOc1RE4epgzBnQwpyc22y3vVgF0lvmmm4xLORMlov0AIq1BZz
rD/iMy/vs2iKt6PNT0aBTa2+OM8oxTZSse9DYWrf5v3MgKcKtKd/f7IYAqzw50eLEsokNdo0TNs1
P5XIkUGsxzwobc80ddquJsJLpoJgi6JbbObFfB/YRD8UVRLsZqMl3ViZ4Hcj4xvpzyH0BBp3WgJX
onTd6dpqIjr28JpIv3MfLdeBhgmywB/UaByktF+6Qt9O1ZyfrdJqL6QBIt2rh3Yjo6y7cwONiA6n
ZIN3naI0uq7jvnsKUrwVhlBeXKD6DRjOOzp5xs7QdSAGB34upJ1CQEbGKiTTs10ifhissSeESbfO
lpkzNi8NYNtu+cbYnE61U557CImo+7keY8tQd4JQIhi/cetHY5NsZgPrdj53L/ko1HVMY0/iNlt9
en4e3eQg+P9Qc3uMAWIhtLwK8Z32xXAgGxpFVeIvFBF3igqXlWQcD8BD0J/YyW7kgeyNgLlRSpIE
rOfBcpB2eAVsheSGLRijufkI98LaffjgLXWSUG6ANlTLIadjs8ns0X3GRntO5xo6hXlfLGiuKLwl
aXIudkBoXQfs84SDhK70TGzYpNUW8pIWlOYIk27RYW4NraLYwOhFJtOIzKNUBPSEuo+MfRW1rUoI
xNXoXazHBOcNnS+ix4YALWZCAsrBddL6LkYPsoCt8MwQMx4qySQkvtZNEQa4CaHMTSBOQuFV/Lhi
/7/NgIdDKX+5J3dv3dv/+AHMrZvv3vIf/+t/kqsTt/Hb38E8+HzWn/oLzOM4/2HJE64LdwcRoWXz
X3+BeVzzP/q6v3WES1kAF4dV8y80uJT/0YUjdGycmBKwLxJF/xeYR/CC3Ok68fHC1XXp/j+iwT9x
eQzDkOywTeoyFEbK+rw/jOdm7MvYaI6FBbUwjlp37zTzY72QlA3aF9urrTH4St393JD/M0FlQYFe
QfzdYYVZzlEK1QAdJDFhBJgZFgbK+jx1vXXfBPmTAYTDBf27K01H89ysWxN6HIf0eESpxURunoGH
xOz2dV/S0hTN18xEdtdiLdrG9Hx2PVuLbfPiXNqoTmmTtOwx8lVE98oEl3ZXIoctCV60KjUX7iDs
Oy1QuKhGGls010BtIv6owbw4SP6cAqsF0ca4m/O3OjP7A8Pex6ZmDtQQ3s3crCNyxoTKY7LOhMD+
ghrXmVFo/Y+OIgZ3VHXIIkI4VS83GU1RH2Ucw50ie6tyXoBBL6jUOfdnVhByhuvphEkQl+lNRQV7
aeb2oK98jcmVgGmH8ZDY03vrfI2MhipNaXQ4E/RgTimkj1SBoXCcYA1A/rwLB6pgWmF+bmB5K1g6
N6HmMP6zAxzlrJKJY36jNJKHX67o65+F6q8b44/69Jf6lQvENG1hwrCnAS6k9al2wzXXDOVQVcdK
uo96h3zp40PmADaxbGJdwrl3iWDvL4jTKOFJrF1i9dfJ/Pdj+bTefRwKHHtpmnjRlKF/Wu/w7ulT
SIjWccRmu4mr4itBEWZzKLX+Gooc0knxIzaz352BT/D89dcqEFoKHr/lGoC3/l69LugMljaysyPp
WLf62irkwqa/Q7JpQ3ojFiKUk4j9RzxLVQM5WWtHlEZjd8PbsI91uTz/+3lY0wl+Xfg/jsh0lU6l
zfND19d6+5dmRaKzNNFRyo5mxIlICs3cth9rPm3xqSzlRqPJs7HNzPbsJD2NTCV8jQi/aJ2nTZIs
3nB0fwxT5W5tezH2bpntP17KDlJsGEJgFEu+/PtBf97/fRy0ZcIxN6lXbOV8+uuF3AFUAQkHjWUI
mNB86BJn9jpcUPRecceDwol3cqy/2oaOlznkPsSiam9MVy/Zwr/X9lzspYu0vNdK1C4BKeH1E+5i
WiqodEg1CiBFb7M6+d6VVbLJRJveEAXQ7iZt/k6q6V1trSdCxO+TBts+sMq1rhQPwqk7xHDu42/e
8XphfLp1MGvxTpXUXUq0T+94SsmlzFM9PhbdeJQa8fRNHef7cHyKGLTfStfx3ILOly7M5MYwFwSU
9AgYZNox8hryIytkYYhtUEjbTKP0xvJjukXQmRjoT+7jUNskhgZ35LPTrqp4CLgVRv0iC95ctJoI
fur0BiC77hdW/1aX03JoNCRuJYT0OlArh8szh+B39wuL06e3bek6ChJTVy4f1af7JTNaBXQVUEjX
uI9stEdO+XJpguy71gf9vv5ZEAhXCEPzpnZuycW2Gm/laoWLj8IJ0bd9ootog2cC2/qbP8n/7dgM
wxIC5p1jmh+dsl/uHFxl6EQbOznW8wG3sLpZsvK1dBqWhNZ+rJgiofKxvI/lQAw6rvzKRA9tU+Zm
bMjHwdO69TbvxbcW/KmJA9QjcfOey5LAv6HGsNbRKDSW5qeFdQaj8+PiEmhdnBzHutJkQiInRt0r
AfTunCy/0kkzd1oYbyujymHNxCiCAvv872/b+OcjzCJnxDDwOdquQiL29wdGClgvDm3kc4tN9AGC
6avZQrjTbSpntZB0WEvmVt1+7OTJDfgCF3G8MeoIXIhJe4Ig9N80XD+vKybCT910KX0oZSzosJ8O
yYw1pLCRGx8jLMwbMowvOnFg+yYvGKIq8xh1TnoIB/0kXAccgWruYjVquNaM3x3Jehv+cpt+HIll
CC4HRyGu/tydSPLO1hqN27SLAzID39to0o453XokbOO4JT0cd1YUIquLSK/TV20jYuycbuU8koAq
O/WUOSLwon6xfUtYNL3Fb45R/qODy9myyIJZWyjr02Qt4365bns7axu7nHiUtNad2xnuTaOlWG/K
Zw3X/zdUhUuo5ycVE8RRRd/VsFTMRiHQWHF+R0H5TqQTnrqK8EQ3+TIZ9lZnljQkTn4V2optiBGP
lVhMPTBL0NKF9tT3UQ3/QrRnqENk1RNujKPmt2f/H70hi6AthzUdtZBg2PypNz2wrY5rq4uPugli
uwbLTUrpfIodJ9x1ODA3kiF1IWDcdOS+bkvkAl4g5/zGakvcLooYs+KgUjhS/37PWJ+qjfWyYHPN
CWcsQC3ufLpAB0Bk5RIo2vvA9VQ343VMyoS1fn60dEyxE+hV+BXLgxNIYz2B6AX46JuNPxENQhEK
6aZRq0UOY+6RNg6qR6mg68zGYclafykMtMBjdtGHvMYEY4c7Qh4M4CxMkhHHPsoJqWK/JNpbmTOj
lUO7xaD7PqVm5ZkLlh+iZQnyEZuxtPL7nshIfy7jcdOV0NTqdYLtlmNzGzndezAQoJj2/V0hUuNS
DPwdu/RQW1X3Rn75eYKKCKyv7CLas1kGjCN091B06ECVTKg+IkwCDuT+38/xR8/3061ncTG7MChd
lvHPuUSUq8BkIHsw/Y1gwRAZn9U4eZeFN571ln2V+XAfuMRtOsFQ+HXtZP6S15VvrxZJA1JF22RM
ydOJyAAyUawoT4hZ1lf6RnVsyuJHKc2agVX4EjDBO3A/Y2d0ifZkTmJuRhfYgIMGfhukgevXenWp
hsb8WsEECnYtO6db0uAyvwGFl4SRvYPFvRpzCFGaYQndLC2e6YhRYIY+gtppfT5MpxFectWPP8dW
kbo4YnAOTQC+tu7qm5FEbcG9/Ba182Uh1nvboM7y8V6gMnaZ0qWy3sQak+AwaKKDRENsOERpVraG
iiZzv1mhhuC2nC8ccbepkb8uGgwGc5nIFSD759//QMan9ZKbADSsIxHoW9Sq/wiO0t2CzKWMs0Qq
WQ/Eu72kQaEfqglNOc7rPTMuwMikGNQgCjakmD3aGTM+5ZT3kWUwTAAnmWoAgBibtpsCyZ33myP8
VGR9HCHrOPWGcPj4eVMQa4KLSGvjP2vhehy+5EEYeqXO2u44nHFuM+jss0+rZMFMQv0T1uW3OaZM
VrMEQk/4mwl9YaMWNmC/OTq295/WFkdXCrepQ/io4zqfnm6z01qtOSVcZUga93GsY4vvx2+osFI/
EFW4raZxPmkmvA70PXJrJYccasDmz0UvqsPdvx8QvJL1ufX3e86RhIFBUmUrxaF9qkqzptLEQKz4
YZJo4SzZpg/5tMb2OcdiKLRX/svvori4DeM42ufVDyAk1ZssvxoJCu5SyuaPHve3pkU5bkdU1Wb5
g3KmPwVqZCwc2JkfxfJKtvHkjRidfEx23NcDd8VgLHI7ZM8hw1aMnxgVCXG+NipmS8VdfeRPeU6m
9r2sSmaD6McPbbdcA1FynwNEvVGcST8Koast7iD3JNd9b5IoovGNfjctwfG4CVUwgwjCRtS1p8K4
iVyOE1Dt3AIoQOEnUEaYTXVjysk91EV46jNeKnHL1rdMwqwTPXxw7QUTa8TinxNYvCEQKL6hi4qj
pVymfTS0P/lz4yhOBumL2XmXIL08QHu8qRzUvaMDLo8WGIRS34rcsU5lGBs7FZnJo3C+crKjsyzG
h0CHpanGaNmFHSAzmw00i5xj3NoVgpEgC0ci3TO/b0FVuEWzi/d2KHaOqJoTC+o3TY3LvcQwDkkt
9KwFR2Y+Rhb6KzoXEKDivVFmX5WhTaeYNN3NuCZAs20qiM40v+aFaVHrATxyFbpCzT7jJ5pO0IVJ
o2L1Pbhwh5jtrzrzKIj2GGDs10XsU6I9mmiYj10ufs5LKh76LHnDPjPSB5q1vdOaM+EV6xpiO3t7
lObulYcg3luwH0ZiHZGSBHfZGl9BkAWuiWnkL+kMvqD1eJDo+HdNBHmvUu7oTd1UY1jSomslGB1I
s8C+Zhp7djdi3wnu6qXoiXozyaSSWqATI66e0WWgPqiKOzCmxEbYMtnWOgZw3bK/IhKmERoW5c0M
T3Nnj84fkUl2RaFG9DWQuyh6ASbmydQ8sm3OUculyNMtchgMDVh/AJR+iyS/AyAzvo8kH+xDzTa2
joUlzCzmcNeSX0vz4mxaKK1j1Z7klOYHdx6fzIXRAkVVuLOXfjfUcAhbds3eIBRDuMo+mW5LWwiJ
3A5Oyh6b+1lPsuicYrbaIJ3wCfFEPGZ0cKUsm30xo2VM8ua9kEPnq2KiTu0BvSxlr+2SCYFrFuQh
Ct/6uvTrr7DVrcpK/V7HuhMNbBs7LEgfRXdTBD4somVXM5PbOLaC4FwYe7Y4AotclUOfR9+rLXTe
GosakbG71yg5oQ1PHSL4shdsM2BL2wC8NopJSDYQbpaW5Us6zxhd4/vG0AKokUQ+B6U+AOKeDYCp
3JCReBJaOD2LVtAKbIlFERRMO6Y6ZN0MofBLu92nQRjc9hqut8qx/UwScYSVbChm+0wNVCV5AIPH
Wvb2ZF5czQ7Pev7HoI/2ZjFRW02pG57VetBx615I7HbWDE4M2QobKmZzep1yidASh/XOjUyi6bFe
yii8E/Mfdm7s5ro2zumAyd5MSqyUJoklGnOkW70oczaDBpCOZXg0c3GIyiS5HSZpehDvCXXXo0OH
fikrbMRvxnQObCbZooj0ew1Sg7G+8bLJx70xOI1nJv307GA9Rd67PKWGuKV+1A5RXjTwpjm4FGrL
S9Qtz9qiuxulucZ5cWp4mMiXexFb+3zErwjhFYNjGQ2nQbLLZTWMI/r/3FZ+hQz81pZNuFVxar4U
IrR3EonxaRaYXEqt1b/WyBrgzNlXGHTmnq0758mhP2GY7SFOkW8ahmAMMTl/lBDX8HZhOtcSBoc0
fR6aEPiLrZm0OuZEnAwr+VZlIDap1DpKybtZxR6FBlv/enk1Gx49NekrWWbQmgh+5ANdA3aN76Ks
W0bSssfcqA2XeIHjnOXuPTYz9HarTY1tNjucAr0OvuNdMZs1t+XBUtFjPk7NRUfKsGOeDRmnkxXc
8LPCOQZa/kjs2nflThbdXqM6Zj3PoUEb5B1tkleGkpvc6lqGZHF0zovslMViv2T1vYXxeFM2UkO5
ZyEWzlpsnHgyb7IRexZyFNmMb0VpPpMbV5yRBordwHDdr0yC2bA1VHTG7z5edWpVstVjppnpNDae
7sjIN41v2Nd4Vo0IyKNM3wsm/1ij9OqM7u0ogZ7sOinQzdjEpQjszSYXtD5MUAOMsfAr9LMY7e7r
GXCZwzwJl5Kx7/rhS5PbiZ+FEgu2iytzNpJpt5T2QzU365yWa6gn04UpRXYzYqbYxLLRj4Zb6ocw
ZLbH5NXTxozy20aalsGyJ9MC4i1N16AE8dMX9Xwey+YJ4DM1tBxes/6ty2nesGORwG7SuwnYOCpY
/sDQ67ZjjtWUHlTj87wYkRUl8RoNcykb67aw7eR2jPKGcm0UfiBNXiaNWNVYBOu8lF+inx/qO1gm
cMXr5ggayxuL3Llth0NhSHUwa2BlXLFHtHyvC2aA2wiJCIqZG12tkU45JaB0WaNJUezYRvbdwS3I
U3MeXSDEljuTcae1xgaJaEOuuG0RgQhuny2oAu9CNJHM++akw9ux40bzgkgY6KAqeWAYie0tVYbv
Ls5TOrnvqo+Ks2tG4FBocvVJ1W+hcaBZD+bTMrbMDMlbByACRTaxbPYxuPzscLpkZuHuXVKi8uFn
2+nJNV20h8xk7g75X/PmNALgiMC2wnMJT8vCNTstyVYlC15Kt9wrZjgAdHsskXmJ2g5wIBiy5tmJ
x2+j9jJhSA8hn9Ainrc1UtQv6Trw4Dl+5C5wiJuiMrSa4Kkat42x0wqlDq3ke0VoGrcCm40Tf4l7
2ozcclgJeSSXM4gKxjrLXo4VTILujUCum4mVeJrzi0b/e8POj7ZT45daBmfAKWy60AxIWhuq90JW
HCRvembBvUKSsJrvNjakt20woQmap9Dvu+pOqp4xDbUTxidzm5jWF0rqnYjt8bYvgHNjlvVneFa0
YbLvsxcU/fcqbNR2oBnDiPVrqDAMTUGGhip9bGiNbNAMv/YjwuuBZeA4ZqQ7D9jyKImhIrQzjE0t
oGwTxM3qVYycXe3TFcOnL9juIEa7mynt8cFDRjoA5Ythp3v6tGDQ0IcdEpYBpmNNd2NXZSzNpKM8
jgva8S730hAxiSnLAfOvKbeTyjtvrOf3apQT7VuSvyDDJmMTMXBrA3gjiQ/chy4NnJo5LcEe6Ki9
pF/DLgR53u6TGLAiHdaKrEJ0U2IitGvStsuovZqY4GN7fmNvD/SrdvZRy3Y7m45YxAd8SWm26wvR
kJvXPkVs4CgrFMB+xx8GlGphVH03bHlSNilfM4scDZjoDNI6wVmwTyShl20d5V6TuGuG3akpGdwt
IZCzSWNu7blLpbbwazZK5SjXVM1p71PCCPPgOmLmRAOQbJMuG4mNYPCd0PnfsHpdZLifFJbxJoUa
ZO77SN1mazPIrcQbMNpzPaM4JkLhttGyP0Qxn9zwdrbXOFy0jlz0BZVCn951YdOxXDeoWoLvqZM9
2CoHMYqXeaieOvoNUCVoctQum3SzuGtSXCWw35Co8eDDFYYzNuN2Gevkj7QTO+zJ9Cb6p6gr4w29
RDJKAjjUoeYebbBJu29tmRf3ueMeIh4FK/mWR9/aDdQHMeybKvpSNfjX5sBqzowAuSWwvezmpflG
cbQyCayUTFj3yY51lk6j2H8AidqVSjSswcVOEYBMhbeIB4YvP/7j41s+vvzzw5p8FMObXeMw10/H
YPA6x3r7k230kW708Y0u48O/vufj67mGf8xT6PTxFZkLLHgkVLq+O+nA69cvf/lV60uPIGSJfo2C
4GCAmOnLET91nfOn+Psri64SCKXXI/7rZed2DX2UxebjHz+O8+OzP3/yz2/65VVCV3wpQET55KLh
s/44DKx4OoU8utr//vin4/vlJT99z6cT9/nU/Pk661sM++LJbWlGzeE5tNium52eH622HS5MhRFN
og4Y1fTmZv2BWrXfTxqWpMqJwFU2qt/PA539RS9xd/FE85PWzLahMYxX6VDgJ/n4mke9H6Xx25AW
56yhDdpWFnFbnd+YqdyRDvQ8dpPNpd47nt6lHZS7sPOMaXgJI5irKs8Q7Y7Bse2igqXNJMs1ryGy
p1W7MeRwhZ1IBifa0WMTRDetUxW3JbN3W1W3tpPnV4nby4YvQEYFAAy3jTx0TJCUhP6zjdzwIdG/
NyOpqCIlf7ZoTDjNrjn5zhGUPQXJtLwR/XSfThFky2Fr6OQT2nG5ren27cAvkzyTTecMrvYxM0pM
FiMpL+QtNPM6hwCRs3Wm2y5aQYuZfiiHRW1rBNQ7Ujj6va0Aj5v2Y8C1glZ+Im4lKb3WHKK9o117
jIE73vWukOAgxkoxIJeH0NK0h9Br2LFtQ3hp25qwEaZdnLQ2QMY19fCyzOya6V9AwJLKu6g/nAEI
YCfhULWEV9rj0ebSAQ31nlGzCcnZ6KLRJxav9layAiO37oxwQoII0OI9+SPNmcYEdc9APkau3eVT
7V4051jn45m+xptuQELW+12YOhOuLPZB0UhGtuqeEhk4t5Gb+3HD2QNL/bUy3KvFNGnfJAad3Fzz
h7HridkGFhMgZqZHm95XEiWgghRJ7t98NTMeqCbEh0hAYLNBMRZWdoTJzxxLvogBuRA+EASWKi05
WtrpMmlvG3bUF6cc/bCGGRjEt+YsrY3BVb+ZSqfeB7k53YRtukOuTtirco+CB6gfV1OAu0V/SgXi
JmfRIDbl5RqgzCRn5anB4NkY9B5IYHbIeEDSaM/N0SEYG24kyoiV81qAo8h71sBZ6wckYRqxSWu9
aGv2gMvHIE9V4Mm3ljA+VEb8nk4F4i1dvgdzEu2nGUWa0dnOHfz3rTFwxOhMlp1QMSbyvrry1tpz
vkaFMle+0xKdhob60WYIXLQALoiIe2ObWFZ/6HFCZiMJVCTCwgrlzNTYmlGTFi4XllOHq1T03dRb
/cgPRZtuytNd3pfeTEwE0vCRJPrvyfKlWRaMJgtgyRh917zCNuPGW8KO5VQsbxbJEfChx0tWBI+Y
Ft+ZIpmNwvelkIxZ2k0QdRxkngWHQTnaNjJXJlMIz88NLIIt0Grhxi1fp77g0pexQ81M6FTY1ReZ
iH7tHMHOSFOMWKUXNUwEdEuxEDcuT666OQEwMbxk+Y4/xiH2wJOgHzcN6ktfz9SLaNFITwjXWDfN
xxZM6ToemPtxYtWGkyDj9jGFZGhZ30EjBnRNtWuzoGuJcnxsShbQNWaos7o+dV4cDhdyvtC9CTAZ
jl4ZB6Ro34pe8dAwEUYaVphvVIxmRIw5vseqeyWG59QpY9r3cnnXSXGiZP4iqnEf/+yDldQ42Rir
3RY1pvGTC3DcjuDdGcCYz4YaffgtYDs6E9ydpmbflYKkhmU+BFJwASJFiTJQPZIGP9vkaINRjfac
yHIv+06NMZHJcyoz82ZBkr2NO3c3rcPnUDQPbkHwIA8MwnIR96bxs6tLHPlQE1qdkAtM/WfyL/fD
Im6E6dJFNYejNcePWCfgNMMY2SmY2MxzzHzfvFvwAuwSXhUyJVyoiSi3APyV1+fDY0LbQtbJz1xz
7p1O50ILzAl7u+nFD21e11hL2zVaLLvP0/w8W0L3GBZIZbx3cmUWdeRXhPWLO+egjELUAP2YP1ZY
7PdJnjg7baQHTpyF7U1LRZqglvkKV9AulxmIMpoJRufZBr8mndvyimINnTnhFXryDBiM6YQc3wJk
E4Rngyyd0bPunCV8TlLzh6jnwG/X1tOy2DdJQUnRZkI9yC7CugzXYaw9q1bytuUOiBrte5vwfBjV
K3QhNixw23F1EdprWc+4fkgs+jbrOmpOAVGny+dj2GpXvY7rPaFyN0sa0JpbVL0NFLMzeN09sDOy
l1ZuR63nX20KvbrThS968PBtQLtsnOzHZRkPpLfZ2FOcNZ4M1QsyyRLi7RYSMPvZnDlpmUwH0uh2
sJkyNvQBUSwR9CzZDYc+K89xb33raeD6bocpF1gnTdHXwejiE2nSP+yJ7+3hhuLFJd8scLdthY5+
GekLOzFXJujt2XNEgTPEkNUhF74N2pEIr1n3x74tkNmSJoOIegmiEn2/XzsV7Tz8ArdjALXWGEu4
EXX3IGx6GrWZPbakAdkaWFeenmxV454WO0ljUGVPTbRu8dpW3HRl91i57OudHipwX1mDJ+0Bfp5J
xc9SdQOWYbWvz+wHG6TUSaF2mj5kB5KqMLEu2EDZ9VCK8FgemWwvLdG7YWf2W51u4mbtUI349n23
ZOHUIxBKSX4ow+FYFXgZpnzDg9POeoASKUI8K42fAhqZ20KArhLxdBXm/FgUA01hwM5+qdPN4/E9
2sNWq4d0q0J5o7XQSwa8843tdqBkTNCrxNbjW2SGTU6Yx2+cgwT6DAYT+m3YFJ0QRHaUc2LxzveG
Rk0zixj1eYgN06IDQrOiYQyzIeFjvK3DH6D7zd3SKMdL8Pd69IQeEgTjAOjw3Kvpy1LK4p2+eFZH
xI8YsDwWBrQv+M9fehOERZLAVSNO5gTKM9wW5C8TSrStG1TNgbtcso6njq2pEzfRu1WGDnORFHIx
GeebWoo7bcyBSgIO206DeAWb5js34ZKbB3Y7NOra6lveTpMnyuouJo3qrlb2EYjWALnZxfuDk/9o
19J3IHoQSXKzY+Nm72B0qpMrsKFGuXuY9flhCvao5zSvbZo92LqB7Qwk5/ibYI+wyb24AhiSG321
smcRI7uo6WVfbbPKfK7d8WEu2+caszGGevulr4CWasulNwPI8aI761iGNmbenU2TAI9QXrW24QyM
AEa6CNg2kmkG7neJNeTc7HWwc9Z+Z9u+QMCYeLKpnTkB0OJJou9q9mNcI0jRu2nBuYNoTRnFcGOE
wAi6R+YEydbR3HxH3/9hMa5dA/zHNFA81Z0LW3QOdsOKR+hJmli05hZ9oOkN00DJ5WIEs+z6LtDB
y1s5uYTGQO+zpB/J5N3QLlPnfsnb/4PspXVLU7qI7dBLKropHxxf+mqM18kIWgEnDJbWqMNc0yqW
2Eo+hYIZVR9qKwA1EUxkwKN0K0C7N0v4xAjlsbTCBv/gcH58UCE562Tp3KRJR+j6+sEOlnIXKUmu
werWV+uHFgy0WnR5aAutgAfZv6L0gx23clXHDHpW11XGrhvb+DTaT10MVhj44vIVda6Xyl4dsG5O
N9XUoECT5W2g6c3NxwdNd//6jOWKNHMaQtuPf0uRx011QlAYtOAPIHK8fhZ0I0NUYwy7fQngwFwh
ySFtqRt4wbzD/34t+1zt5hBwTZgr2Z+sPgk2Q9VJOj9E1JKADXI0Zv+wkWOHJ7FzwheRZoFHS2iG
nnj8+J2FjIDr//fXx3Tf2jxwD0lur1lZ8LhWxHHj94v2xVxBDe1XBs3NTbT+/8c3TWS/e5PQUBZI
vPjbrtX+N3fnseS40m3nd9Ec/0UCCReh0ICgLZrypmuC6HLwPmGfXh/YR7r39o2QBpppcCpOd1eR
RRLI3Ln3Wt9ykcMP+YpQOqhenD9CR8eLLRrG6GR0sSvSjWh6sCJaBE/PjAmQqCEBFDEXY6H3ZHkX
lBVcAfCz9eVL2ubZzXy50kpzGFckJ3t0XqqAFADitne0g/Z//nE5v/NBMigcP2bXBLB9ha/Wygx5
nTmvhGH3/bicP69fErYKXDOSIVCjQfCNwfjmSbJG7XtJ7BwNaqWSNVUcSLgQFtkVSJZqS1o043K1
b5J5TSAE3ueJanvQXONXas3q4MbpHi23deOk4e/aJoHMLLh+lcoXc7W6uX6hnw0Mx6FUHmrHn7LA
paOh/vnH6/9lyx8bt2KSorwINTZDT+JK2cSX3prTjy84Oxnl1Bimlw6OEZEAT8qdbU600tQv9rhf
rICfUIkQQC3QDWI7mfYjF0idFTGRP2HJX8/9cJ+5xzTQX2QGC4++Bl1e/WXmXLtCsnpnjOarMMSL
hUcDkx/IuNx+COJ+O80jvD2jO1ATf5chdfM7xru3OmccCrgK5F1R3DracI8C86XthxVynefRpgJx
+t8wunhuUau1Vn84Uv5GfHk/NjaHzUrHPjghFXOLI8lErEkDLXPDMPOjqRCwU5qRU9Uy6sspGVmV
YPM50wmUFIe65a/+/UtLP4qhQxcdiklhZuQfMwdCsJZwZl/+7a9vjbPl4rs+5PWf9U45m2aUr399
X++RA/jn8a7fN7eWu9VreS5TgOXIcYt9OEESZdTwU1sDBKkluMsjX4Mh3rqh2wRaR3t2qABWTu4p
wPL62tWOwLzcY9NpyE4znSCX3PaZC95rrXsbNPYKkYWxamtot0PIB5IPsAz74AEEH2McS9uSOcEZ
Vmd1M/mn1mW00cc1Y2NY4I/cckL/6fpS3VYwZAtYIVbZnMnVCk62cyMhQa5dPLCT1ycPZl4mVPQU
N0WJZc8ekyOI3/FiRdxWzdK7C7PF5lSpjxqZJ8wJ56bGcEkjwcDyUz9x7Heo6eqdZcEosZS+NdAo
k9pTgH/txKNI6nFPSA5FNxFXjkuNMbFd70z7YjbeHrhFezcSJVO3OnGagXForMgBFOk1uwS2fMSR
hVIRxXWEyHxHJ5KzvhI/jgOuMAWC2KZMkhIzeSMmnBaNnDcOe/40vOrCBTBdpr9FnKkt2c2fbeae
Hbu9h2RzZ6vwS1qFftQjDav0qWIrf4agvdPT1jokrukPOsXv1O6U5fYHjrPPOT5nZsMM6kQ+fZWt
+1IbZritNZr7belcuDueYy9CbyBC3FmmSw5M9JG0wxurPS8RFrxpcJaIoieJX4zc0qpj3j9n4+zn
8N23aqi2fVkPzFzmbofk61v74pw1EIhhPwk7xK0Uh84a7wQBg0LdWHICD6wAn9mh81OVQ7Br5zMU
H2RrjXnDHDP3AMK0TbC10vlRcljJLUNgG301bfnpFHDEieFKfOZq02bRQiumsSPROL4ZxIuWqor9
jiFSR2LkLm7yO1q9VLkczklZHTRj37XdqRjJErG0giVC9r7UY0JGxLtjRndD2MNThNSecaAcIKsT
gRZCYPRqWtfp2oJ7qRG5PvPcqU3AEdZzk+FVipLEIL6VBtII74EhcNFEX5o5G3QXtGMBAHl2uzNY
sF8ypVyNzOGOMIH7xqZXoawHfehfo6x/g8F7dqxxn9Czt5IKhueUv7sO+rO5r1amxm0hh/JE9NJv
Pv0Ud0h4b2fRJ7XW7FtFdDCm9MRCv2Bcvuy2PIEa+x6F/O4YybNA/x5xEiekMTI76e7mIm98oVqF
k844Ofn0kbfuT4XQvEJI4DUN8EYl7sz2Cw3MRy9IyXxSXQuDbVko57r8nHRoWGP0PbqktTiBRRTJ
mFwIpvqVzksrwGBm0fYEhhgjZyLixlqXTE0iYqYaDB0C919cl/EGHCBN9tK8TKH+olzyqBN0wvTh
9S1oqILBwgDNRIQY/cb0aLrNo3BxPbRME2md5CAigR6j1VlkgA61nu57emEwu8UvkBnzCRgrQ3p+
8bTVq7Uuh6ekVtWumAtG/fUx6tQvlekFo//XGMjRpmNbzUVOs68PvGMDQzuF2aQ06zYazXonCoM2
aE2PAg25KAYCQMV4MXusdAgMkglXbd/UJ3tksMHh+jYKDXb122qxDcn6uaHJa4fWSU30rpxlzcJn
uyLY6ACJYWUzk6K1Jj8HHRmOkdTrCWDt2gg7al+M4m6bPAzEV9V0XkdS0JOuZAKi0frFycNqxQUI
pYL2X17vyc/ac5cuOuFDMrT3nan9Djz3gXd4ohJhb+/B/bH05NVGm/CYg0bXOnXbpcFNGVr7Ehpq
PhibMh9eaDCZjv6D+LnoPCYETvpAKMtjr+bXaqgoxwQhO3F+ajIGIBofTw8OChDJ2yjiT4QhaWbe
gxJOaIF6H8LSWz/uyVqIBnNLnASKGqv3qyJud0QRonJtkZL8DtHSEWodvM8D8XmC3yPjroy0OysA
z6jPCGqYV3bmB62J42zhU5JB9anU+Crp6yQwlDllfFcdMrTGhpaUOBa2zfYliu1nphY00To6yHE2
fCvsy6teuPd6HO66+legByMgU/2i59o5EfOnG3svY8golEkhgrhNoCzSuILiRWvYbUuv+gyjhFYg
/G8NQ9AW3JfYtjT2/cnjeCrbN4ZJ0h8StyJdycDm1ffo2gyd6mGcDobRfwWK8wtRdHcN4YOrIMp1
Ish1muXFj05blM21vw+bgJsSNcGU1FuOySTqfWoxtqMuBeNlKHUUC/KeyT39o/wxbwhhLmpEbfBA
QVz0lMB5/3sKnfgce81rWJD7Ybe6dxvSTV0xS/4QDAX2uJ/iTZyX+SFiLZEagwiECflaw+m2njXe
zwT+E2pQWqCzYZ7KmT6r7kz1uo90DL7I6PUquAld6+KOtnysp0eTmEYvKZFXCNR4VqAS5hT2hleJ
7mdpL3WO/RlQ1BzrmVzbcsAr0gXDbu7Cem9yENs4UAxXGXEloIiQr4OZwZKr64Lxc/uTimGfecie
4jRnfTWMau2gZQQribSq6HJ1EytXbke3qmGJe08BCcWPKklpoci231Fuxhuv62hAqzQ+wuG8r5nn
nTypnJMdQ+vEWxIhFLPKk4BMsA6FcfaM7CMEu3gK8FEcRmZig+fUp2754pKHsRkFHy/ePfvGWHwn
05hBdaRFrldzATyAA2KaLp2lJZJgsZ5DQp2eJuz0e/pnt3aCeu76xe1AOxqEqNeWt0stZ7qJWxNN
EG390B4sSms2UTj3OXKElv4YW8nl+kVMKPc0D6W5nO9cBvc2fLzFlYjocyWUR4gRhPvMHnEWJjms
BlS/Rl3K08hm6FcBAFxZjhPBQq3+SK3aPzqHKtLnR3ehq0MNMY52VxqrQDH96vOheVJizLe4IqgS
k8TYuQmXXKgs7d4sn8OudICm8Qc7FNNWLDP8colAktYguQ2QFEgDRXdKnvolmiP2VZtqptIBjHqK
t8c2CnmK+uK7lbA+TKOxT9mMs0qQ5WozoSOXvp19PUL84wTmxXNGZHMd4Z7XYN6MTrAvnUFu5sFQ
O3jF9FyT2V4NfSMpLTWG67ni0XoGw3PJlH/S6bko7zK6u8GspscUxp+RqP3Epn6bJrVYy16UyPAA
sNqDzWPugjgWp3Bii2uX5BsOoBUf8qjhzOs4MkTzAWynvg96Ql09LEYR5USWiOTYjfCjG3tPVtKD
mqFEprHYRovPEhMdQ4xZO4+N1ZFdvaQAdCjvkMeoNbeZZEkN9tqYzFyk9YRgdKNqdqa45YdNEPE2
b9musmnEaxV9xbYle23oUV8gHsBEKW+CGEFla7bUis5NmMm7sk8OgsYfFZQG78t4cXXOHldDb1fJ
2NfDFvYAJz9YSPjz2EA3EvaBkOF0wH5wDpdsuSgZM4AszW01y9Pc5gWJG82vtNe+PDlItKT5qgsX
eQsBDDh8eSPQ63B0DdJjVmA+pgjMV0v2HeP3DzlNl7kvHsuiT5l5jsGqbEMi5KjhzJJts8DUEjva
xmrCeOMCfVxlvfxJg6HZK7p5SJzGC0HHx+W/GUDTKXGAsNZe/RohEmOsGUGPJ0XdeKqmeCKgXuP0
yfpvVmQYTdEvLSsfSugDowgDhCxkoKYTSTcxZYpkdraOY5ZqWUpjjQDK16ZiZm7cyXXvhh9ZAlzJ
Mwk9iKdyPifxZ1ZY3oHDPg1UuwWl2kzVThbIMOMAS7FmW+e0qDkRN1iyQ48mGKGrNF6JLzITtfSa
BSuozozMfsUlk9ypcHirA8qPqOsAy3BgmwdIw0mbb/pcHidIScu2PWI4Hla2UOU+TM2QakZFexOo
9SrJdeyQebg16iG4Me1soY5k6gGQwz6RXwEMUmpwFNcjo9VjkER3ndVrh4CZtIJv5jPox6cUiWOb
jESTuiECrKyHyUCPcLnG9U1n0hqevbQ+Tkps64INYxrdQ9RVzUHHfJVYkmFPP99nIruL6tzeF167
MDVEfCqsiiC+0bllP3zWx+oXt5B+iDS0nu7ckOEGABZxp3ZrGFAcmULt7E59FElCtpgVP6AqXtwm
42lK5NnuYpdTMPVFWwwvDdEisw2DZGLmMdo0ZyGI81iq9+2ECckM2b1viLasrFOrYx+QFScqg5S5
FVPkACtlcsP1FdPLq+6sZiZhrMP8Azxl7cLe7WakNOF9UfUS/7h1dCvNtxAtM5WwXjMUEaYFy4e+
LIbuQn6IWWgE97n00JlIbOKRBGZPfVyt8dd3LC9UT67WLRl0bdBiC4XBbu11na5d5TrHlrd2XTRl
uy4lJWImSA9OqaxQmOP+RCFCH5gmhSuTU+tZ931HdMrVA3w1++kDaRo2F7gfWARoOZY17y0U/ZdK
Ply/q1ENCk0PTyuYAsTeBTVIH8Hxhwrg8aEHMYdphAiGS4Kg7ZHSVlAVJO5FmG259mrIPbJIzo7O
3KS2FxC/C/kRcRw0ktbkZ8ELKPJxFmumHmof4ZQ/cdZnZjYvwXvBMRUpxSZumjL9iIZQ3wubZnA7
i01qxR+FRMSKpAWK/OK1Fz3oUeK8WBqQMJGA5kNv5dxJXs4u2rA6RH6+oAQwgGPSRKanSQvPwrtZ
Ddi8kY1uygnKTcCA0y0wz4XOr4xmnM8J8ymRPGRmVr0f1sEhM3nH0UXd5BitVi0O2M5GMxtnT7Ie
eeoUqzE9k72s+rvOpOLKWn48Cph+B021Iea+AyjOdzopB9rrkppade6HMviV9MFTSAjsOmKGhHyN
0243ZevB037Mvvf8vC5yv5+Z0KQYqBusIeis/BmJkVYbX6yni4UtvRMVvThjKMyVcHmOtE7WUYQU
YjDKdQw6LLbM345gPUr15lJGVNQ6AKHQYJ2PmB8jZ+ResCBUST4kw3qouUgmfiu31Z7GDE95lUy/
VMdZjDgSdquYD1uCdY6mhMJIQ2XWtuvlnWEYSX6xS3FHeFvsjyg8aHDuHMSFZp65605EH9f9ZK6d
QxYWhym56w3rM6o4OlQeP3Jt3zUmmiC+daSWHIv+LZr57ERJlmdZFtihEaGQL5ZejORWCrJM7WrM
j4mXiH2DgaDtiIrNIw65rkE575Lz+WxHinQcIfe1rl/m1m7PTd2pc8nMPWdmenDSYjwsNbCdDfVd
ZrJoxpP81YWDvOspI/XRaDD8ZRvNNPq7VC0TnnnNrK0AIzMm+6Kzf7Vhkx2vX7S+e48iLbyZiAHf
ZGV80sJOh7U9Ia8WHEKOxey8RoOGfNYCCDWNerwPZpzgrKMPDNv73Wzo8KAUxOXZso6wDI+IUaiH
xnZdccSHgVm/e2Qi+XUr7qOOSxR+z2aw2SSXi0pfsA5RJ980h2Fiopb3j/bajTXhTJNkM0uaoLzK
ExmZDHu83XLmn0blEMPHcVK5e6fOPMBIzFjRIjC4q/V1NujNYUpxPF1lt6LrTV8Y0BE6Pj0Kg37l
USYMy0nNaAwSuxjAqJLRHzdieCj1+C3pUYKmDm4G6sd7K60uzhhiKZvXDe6eNndQmzYx19KgXUoq
GSQOFE2ZnT5KZRXIcL5x2Llr20SALTitr4in5MaqqwnOZ72pB/tFVUQqMyOftyHqnqKtXxoqY78e
WYOuCxHtlRK4Agl5kBJjH2AUmRLmx1wsp9EOKpsWx7eAyHlc5hLM7iluAUhBD12hjDjkDlN/OmsE
zOS3uQ6yZAimeq9DiaBSRC9CrMuOKTD1nsdq3LX9q4DzVwSUZRIuDKU+I2NF9nMGVx0G2ars2VSv
75Ntv4FCR6ws8MwbOIauv3A1Ew0dUm3pQ/g8UwiuKV3Z62GgiJwcCIbo24hLAGGK+CbmcSRkjQWi
lLixOsQS7hBQtI40MnHV0VHgXo11C3tikdAzYMEyBEtNitxHKaID6PX0iESZmTqHkhDLdVxFN40T
fSzmf9VmH3nB1YSQFrG30NYGOGlfd/vHUKgXoMdUEiUklX8uQb1h6J3g+Q5l90RKWsqKlU6sj8W2
KepL6k3sj+4BRNIbLvoWlDdGNKgQlCV8U0lK65RbHH0DQOX01r51DOx0y1ySiljyg0s+T6zJ9nCm
dT0R4F16fozy0woRmaAPaIna8ngHsLqI/IFz/EULMQg6AsHcsl71BMMjikCzz/rcThz4Ur6dNEqS
yWtWMcdIPrx2Ol9b6thIQCtxikcmQXa0nUxrMhZPztKnZGmft0G1UC7S/K5yunPMIgPU6UOJrsZG
zKup9HxDhjSzfvBRQRutLdrnZBryOf5ZE7vhRiM7aAvk/IPAz8ivTcwyGVmJRm8eM2icyho8Pxu5
293pljNJdKmZQpGc1k2vfR8RBY2qYJs54fSa4znUB3dpZ3TfMQ2dfT1a+p1b6t/jSJZgabzTqEDx
XMzzKZZ2srfMufFDzOprjQZVqevZTVmX0O+M7myO/SHvOfyBpTXOPTVOns3orKFL7zzb4z4JIKQU
yDfR9nM5VyAPCDrIeMAhW8dNS4isVnxYhQDgASiRGXTw1IjuU3nTs2EUZ5gCl6EEBxI0hBpheicD
SB7ofXPI6QRjPfrMw3L1WHrNIkWVqC8rweilbLMsKibB59xS3HEydN/nbrpxMnzOtkxfl/WQ+wTV
gbOpovgjcoKnMq2Bdck3NUVfS0Z3NBSsaonVrehq+IhmAOrazmNNeW0OdAjNeOnsZ5S7UDsJRhp5
ohZq2mq2FitkXt2GhIRg9eXyBgoPhIUmzzzRfNNZkb2sideZs79u2AFnW904YpqDkBta2Tph4NEl
x/5oNO5HpbuHVHq4A41DJGLsWar6DIikgp4DqKeznkaXObnMffzMhZdPq6JmiZ4Q885w4VZuz6Ut
GaSw+SUfNmbqVTh7++XeNRJCdHJ+nVFzn0bFctfoSbrSNHXpdGrFbiknRjPYyhq3slveBhU3g17g
lm5pdVuhvJTo8GCy8n1Nj0s7safb2tUeu15qjOOxv1FFVLN3MRZv8DSzEZgO9k1FoHZPQpEcnUud
cvlfQVTX2yVMPJKcirOGdpreIp9viAmh6xJSACuWpQBxPIaNF3v5a+6HcdU35hpjCasD/tp1Dvij
FB65LvKi1RnvgnQgIoZ68BOTSL9b/h6UMekTde6SDoxUCMlQE9R8kpKJ6XSWA0FU1+davrdlgQOP
tCoXdvz1uFM5uuEbJndSF59xRC1dejadqGjTlWuSa2zQDik0piU2i23VcVG4eJoyu+HDy9nDujz7
MHLzpkld7GMLJyuJi33m0FEkxhaBnc3Lnr1k2kz50SIuZx0tZ/tcm89paX1aFScVMuKQ9tOCdqLK
22Wabm+ofF56L9hoDYc7rv5VlmEZuFpzXRUwQDeWTiHhXkFKjHvLUTzPKBEc11s7wI8Y7mDI0Abz
sTaseIW8zWYXb5Z2RYTAjaPAsm1ycRBY0sw7LBraZq5xn6W4Nor6veST2ySp99xirBGxdh+3AJTi
3GNqKjuOjJC3gkbqO1GDvQza9lEO3YtaTllZ4xxVb044KNimXZ1xeTTcJXi7CXCLPwaDm76R4O+9
mRNbSllb4+LAgNTsQyT+aCxnJCUzASXX63G48pHKXvLb/lzXbrx0NBoECvax3PeqmKgb+chG03x0
6yq5OJP8zvIPMGbjG2NQoN0nXHQI8TM0vTiZD2YaTze1aFLcz8RZWk5S+cga0tuE3gMJiHDl+bRB
F+VA/kXpPjLO8YshMtY8BHmuiygR953gDjrIJNsM3vicdlO09poUEc7UMuLXoZLSPBzWSHo2+iCC
szazYhnO9OSaaKK4+XFr9IxWam/e9217J/gdj4mDkG2ymoOMh3rbTLctHS9CxV/dJHjxCtEQ1NFs
0eHYO3ix6NcqeBowI0QcE/QqiF9UZsceG1IAYW4ofTcq5u1YqzuwR5haJsLFhYnypmT5xkjTI+oz
uuTccoL3TZp4haYXC5O/eZgRcHboSf4gff7/hQq6EgjAv/2P//4Hhf9foILn33HxDT/wyhlcUPjQ
UZaf+AcoaNv/8kzbkrZpQGQwLQ97/z9AQUf8SweBgEHcsQ0bez/YsH+AgtL5l7RcCAmOp4MnBG7x
v4GCEtYgYGb4QLrw9KWm/G//63e7+4MNaP/683/Cxf2NY0CaAqKNB4Lp4tnC/ouaopxE19SoAaab
VtZqKecEo4g1AmXjU9w0792TdgihDK+sA66g//BG/fPL/Kcn/4uLBr8H2KJluQKgCEjFKwbpP1By
ysIqazAbgDlHwppwXqhjNlyQp9OOxZOPl9y1v5HV/z8+7V84NjRwJCzEPG3z1mFDzW87bQdPjKiE
VdAeLWgl+f/lKf9GFv39Qv9CbOEIbwK35xnRUnXzvSDTp92EqN/jtUpe/s8vDx3Cf3k6V8BsQ3Nj
6A46ur8hkW2mVcgN6+uCGhAe7eyArSxSOSqpwq2pXtMIuDY1gu2Faj1x4Dp7+UAcl2MRXWyk+FTQ
UyQa6ZZcuZ5fTAxUh7oq/bnJLdATJibLVu+2s6O/EgIsViVWsO2UY2Wk5cg+vBr54NGJOQU9zcUZ
Y+ZqlzLYpaMCeikZbgOaHGzwiFhsQU04twSbjoDk7auXre/XaFExbukHWRoPHd4QjDkj2REEskFh
HxEf5ZcA2dxNgKivkM1rCiab4934bMKHpY3rPI6kPz+eu9jgjFHF+2GYCatydOiMtIwE3a+93fxu
p5Erz2TZxTldFtOzpcNwLDqFR8Na1DyOTw/s7BAhaFjWTRF1B0YQn7DJL0ZAhJlXmN9WzpGgqt9p
HzwPU7Vu2/asWcPrZAyO7yjeWWC/pCbRkEgF4/CBhrndjqE/o/DN7A+4pRUHI/Bxcy9r1L/D89iy
6VRV866TdsJQrAQiqW2nSaP1VcK9sKE/rM1yX6efzLS/TY2fw9/N3YuD0TZ4KCNMiTd0c18U830p
yl01ZNOm6ci3423ba/X0Vmg3NtIiqIgzE+SKk3+GQTYW5AmUZEPK8t2hG5zEDPC6ifib8TkCxG+F
6Hya8XkiF27h5e4IhRw5+M/fOJ+fw+qryNvfXQuIfwLPDKK21TCBEU6b5BtnqN4DXIsacVNGwVTP
tPtnkha+9aHcxEpl6+VxcnN8BhN/O5V3dk1BnBL7R98VxqhF34qihSn4AwavCr4BBulC41vKciON
9jTHQeFjsxrWnVYxql3mYxCjUc+2vGsuRu/BxiuFWnV1GF00onkpvzW4KzvE4b7M9XSVajBMBoGx
Mf5pl7IubxnURJo6pRDj/dyEq2BkzRttQ8TYZfvllWgmtcgh7S1Nb/KU7yaH+FsnEWWVhVxzxmz7
nk1XQ5CxWbv8IsSBBv5czLmv94hV9cQ4Z/iDkPWlflTzOzttce+J5gFSEDWJEKcy8TDPaXSpTB3Z
ZkaOE8KHDbpbeqU110+dKuInM86ENBCuJMYorRsuGX6gr3fXD9pzWXTq4DfomzseC4aYYo0PeDMG
uJgVzX6enbTAaDhTIt9j//9z+RaGx1gb1QjhWT3ixuweYElCJU7Cr5LuQ4qZFU8Kry7QBIrkmXxZ
0yIazLHTw3LdjFPxRD7dZTII6zIz9S5qO/SBBWzKaxSwA/Re85pp1Ru4cUcU3zAQvzMNM/oU6fu+
Qx4+zEfHcJJDpzMJq0x706fNHYIzwBdde4bD8KwVDRbwjrfveuXphF6x7hbLYIDzMLdhFtf5LklI
eGyCcGMtd1yJHtt3dvQetl6PlQO7EqY2aST7njZKZ1TYf9FuQyLh7kxDawV77jsX6tEYkktqCH+h
mfhi+WLiO/HbjjVeNs3Ws4fn3uE9bq3m3Vkc6o7X4aQDag5tG7ptSDKkhpqjfwn6hnhnC/V1DqiO
xvRI7LDFlC/EJxV0+WG5nNwSptRksJiBvEcTHz9n5ktTG3Kru1W6BCzfWyWmRZsbMkqZLJcT/TIk
QYHOLU6TAvgKS/51OUIFMLWLOQQFeGd1eEUznO15wIsi21S3eZIklN8Ib+Wqn/hEYAgToTrAgQwe
XHpWq4QPVc7GdwNRYWV63n427YeIbEibX0yN/GXhlfexhCTSD7uuKZ5JEWm2tHBR/cfN9efHWW0t
p3z1jOG57ifSSZb+c3DLYA3bdozIJUzG52W0hejhsZvrDYsqqu4BI0vJ74nGlTWmyd+b2Hqui00f
Vg7aJxO+EX0Hi6uRtYwJlXk/yOxe6ETTevWPNzvrHh9+aCz3seQTnUferhbCvewRwJAohei8zmmT
owMmROkmmNtzp/NW5COfTscEJuJtRVnqEJXGGgQ+i7c1Qt4GSWIVDvbCBCP1vZnGc5Np7JoeQjS6
pt+MOVk7k/gpU7ewaOqZrlqKFZX1U/N4aSF5ZszppkPrNUyvpmeSA9ARM6rioE9EHG49gC3z9QUK
DeFt3UU31wseNNw7piNc3bRZvXkDL5L+hGAfjUtr57TqFzsyEcZGtGkSPnAvIDpMb/N7R7Zntvb3
yAzfmhTTeexIrJzkV0FFXnXEAAgvpg80RsSmG+ama7KPWdiVnyyrGqPMcjWIFElCM9ewUBU4iCHe
BItuZRjSe5ek6j2JBmh8qwDtn9PeJ1PB+d4DUeM29k5EFubGglsoaiZfDPl9U3BTGONwJ8sI6k17
rgtLWy0i9mzZ+SKVnRml3kut7JCaRo/s0Uc+wmCd9CXncPSY7vBc4dLfSouomDQpCxRT3o8Ki12O
2XCNcKVai0JHyspLAJ6FeN9CRjXTHdK4Y29cpLbIo6dnzyESG3v3hlVW21VVDs8pjgAFYaMiwKoZ
nmaERbqTkh6Bfyyz63ntju5bU0Mm7QzPXEXYDmoCy+FAo+8G0+mrELa/bvFQbKpfrTVvqlwSS28I
NsDxlPJfqVBeT4HaV0ZvvKKaWrtWvst6ypog6Y5DorpjYqOGqa1tz+z5NGsQnGQHDyWOQasM1i/b
4VKuy4GnGo33QSCzL3HyECBEM33uDr1dQ4ILvdu5Ge8RbOCO7lBLB6pH7hUWfj+0EESyghGLyYuK
Cpe3M7NzuEPpUz/TNDcwBDApBhNbph078sxegaB9FXVEJk4RtIdawnAocxM5aigXQwTwjEEdEiD5
vscEmLncPUDsDzllcIiU9q4pkNRoHXk3pn4fO35JY4ih2OCuWPgetN49NB6t9sRg/INAC/HcuHVg
J3GthdWajDtS0bvZ3WuyORlzfWsOdnFs5/Ql1Fh8eiQdG5Nk4IpJm9Xre9cTIKNEtUa9hiYQkidl
WYDLRxDnLphL7Xt3+Jydiqg8s6H9ZoF/slx/Uv0TjmdJG26R8/YlF5HuLmkHN5PJnt7IgX5K+8Vq
NxztfjyFJoNONeJJcocOkV9X0skOfmPtHld/fom4hhIwWXs53RrafPLG+B2xEhkmzAV8tLQgfKKI
2qDEg21C/cAPF5KUohOAEiArUNXehj+5nyvscJ5eLaO1CAmiQkPNIZTEX/k0mfGDGTn52lF9eNMY
ssCwDtCKCNRiLUrKH5S2RNmP7oUQMepAulrsvUlNz4Qc+orByAFMyEfgSuhUWm7sgGiRvfzVO9xU
QSSqcwwvmgWYokAFJCGrJcA3rPS9MsqHIkNtp9XtZ8utSXPnC5EaPtg++pRYW2kowvRLMn2Bm8xr
j4p3nUyKyBdEONb4Neu92IwFcSMaI37ackR8LEturXlkktKp+3NFsVDEjhtzvwTnmC7+2hu3gdPg
m2L1CKeTGCobDcASmCcNQKR0qpaThCBnGB5bEmKsHjViUayvMOPDbu2SLKKiOKNozja4VWK/xeM0
lgRQklpbb8w4/khVn23GPOYEkqAX9MAledbMiKhG5SbdNFgFhQJUXIODJxCNnV4w/9cM/Tk2gWOH
RrrJOH35XlaDLBms33nerym2Dph2+7s8nlgGLJSyYbAL2MK3yTJ8MAf1MzZsxMOYfnAqQlJq0Eur
akktnIOrMekyVlXIjo5sm8sYNqhZkdNVWttCN14WIaOvyAVfX+HJorxAmNJ8M6KtG18HGlH6UOk4
opcOO2SMaOeRcLtq0PRB/KqxriesR8rwPTIFsK/1ybq0zJOMme8XjAvq+cC8Lfe7pW0/SnmxS+ur
48DKRI/hI+PuZTjPpi+drzw0fgo5A8ixKG2hCcar2uBztSX5BqNdH1CIEf+h0zemQ/ma2f2DU9F6
FqWzKIijQ+jCP86MQN030bTuHTFsIidhHtT9WM0YbKyq5WA7Jc+mnpGcawzDgRr1YtH+NjLIMbFr
llth9PWxpbRA5KLp9RJUmCYbakob1WKLBb3tOGyQEB7ZHZYDPd3aE6LX0Am2ZjMiKmjdN5UK4mqk
9hhXzgPpSeRla3m7y8xFqwYiHK0JVTNjOVReFLFT1e6CZO/1Vnw2reAxOCMvsh5a4IiIDHBNYKNL
EonOvbTolvf8bAKspQQPhyWoOPCnD2dWhKNr9nbwkKqEmCPWjO5ZbfqdKV9RoCmk494j/h11oLJi
fjfaARqkhY/qOSzhg3WiEM53/fg/eTqPpcjRbos+kSLkzTTl0htISGCigALkvdfT/0v0jTvojurq
MmmkT8fsvTb3NUFkF8j4dOSMDKJ+BJTaNgXLD/JLsereUSnASpi+1CbDa8mKus/Cc4KxcVcwUCXt
isCdavpa+ZocitxnEtobck+ItJ1M1mJ8ulzu3egCXtMdQw0tkgKxQZtqwypBn+ji2u44wf1z1aQZ
tzpuVBDH5uZvFUm3yeVpYd6ZwgZntCb4w7heaZmK70kTfaWW0fmSlhfRMTaS1dIUx2wFEPOK5Jnt
kertFoFaH9Ll7PFVRWXoMIHYFqaItcyAo9MybyhSVyBGAVCagXdf/MthOZRjdeoy/NCWPvsyq0Ij
BhkUqQvsqcircK05eqG8F1LlNhK0p4HVgCFEHyPJQvG/Rlz2KlXNptLqz1KFXdpOEsowdV+LsPJA
NS3mBGWKBViQ5jdxqX/SeQYSxWdoNZj2o0ScOf+5fpkXbvW2eBdnDP1lQfR4Wd3KWPisMO6xgqb5
ynFlD7NqF4PEM40yhz2q9dTBwnQuUqkjFGiabwKBQY+AO9rIBfQaaNTeAvMHiuRkkb/31Gt0skFX
Rvaq2kmUsN2IhTras4rynb/muVCZHKardz9wBwDujs7K+RgYmI3IwBm0V4GsIH/RtcgLpPwsm4zA
YpTGACMzNy9izUWKT2rL4qlV/5O31dOQR89GEbz+LRv1rKZljwodVxCHqiEcFFETnDxSGxaX5QPs
puyA6iu9wHRl5lGbemRbyDrUZh2zHCrwpVnIK+DTPU6Ncmtj9aToDewlETR0UklenynTTiW4L890
8gk19WgtaKfYfxDdxiQl4WujqlWupPjwKkMoFatPupkF1SdPDHtMmnt5Vr+IBfOTCXFXsIo5cQmp
5JLmV32VMEhMk9y5or3rQDE5PYU92BIOwaBC31oP106ZGqZD65pO1F91iiR4a4KdN31jG2qv45sQ
dzhd2MRvZ8QuAC/7Xz3Sayfx/9biRcVuVm5DaqR14wyuE/ldBv26ydkr1lKwzxBDbdBIZ3labPWS
5Gqmzy8IJi1v7e8QLTXuXD9kJhjI5xD3Fxxv0NR8mI9s51eZaF2de4PbMZpJW8wSyp9ZFfalKD9l
Y/tG4i6UjBl/D+F+59RoLA4UQC1KrPuzkS5ehKmglySCx9p2dmaCjv/WWWmhwiWLUnZB00AUzYQ3
LI7wCDAS3M75yimVymkrKI2NDhPXeVYpDzLIjz3aeA+/cOGrSH4PZTqhW2ZtrYiVsBu05Amjbr4r
Ze2m1IpyKCiCgvWoT0ENi0HpobptuedgRrAzlhAIMPlVQqKWagH/hCIixpkX5StqQYu21UU2MIop
q1TBmmeU8GPjyYahcjtbJ+RCza4fs90gy5esLrXDBK5BDevR/wuayYHYkCnPwAnHCu6M/57Vem9l
9kiblkR0TZbFA1trI0rdwLAYp4mRMy71oyTlLO8hNJoI7KC70MJLqzxC1gmKMozgaiklTo9Wsf/0
KpWc4eNgkgkH5jKN4yNIALrpsoiVb472fzKs0lCaXT3+nYvJC6jxZmdJaEf1lqlrU4Y+Zs3OHuQ8
cxuVUWutPYAxK64MS6bRm+8qF4j34zpr0wkTbcpTISM2dVw/QJnlFeFlqFfAr1bsC8N0VtG8xZZf
GEljD5y9UhRoUCisV1NDlgudkAkzwnFXM1MvNxtgqKSSz81BB5MeCUwNW4sn5jiVVCypkzBp45Mp
vD89FFfNRppTFoirDlEVBZ2cl9mbh7511JVk3PVK7JPshMI2r1nWceVkAhvQuf2nByrjOk1+xfVw
irPCbcM4ctImpDV61xtpPIYOHffkT02zK3OQFt3I8BEPG/eKlP3+LarTKOk9TaMsB/eGSlPimufi
ng5MfL+J9GAomPHKGkE9ZYpwGZLG06fpSHDqqvWT06taCV8Fu8gwNRxZrD6tBu/RiNyMtWAp7cMP
XfiVFxbDsIzwGiEUReQaWZjMILMoA0sFsssnwJcZ8qCT1EB0WKVPvBWqrH68QdUkvYwGwlokza4t
QuAnzveZ7GO/eIGQ7KLMCuxBE5tNbdSAEFb9Q4pzeGL/Zyurfqg18qNmRYznNK4/iPfYD9dVt1wI
9z9hVEzAug0JJXKXAOiUQS7EptGZBFkQ5sQ6HJnSoiFd/2SxM++tOWOxAK2byum/cZygGs/5LZ4/
l9ZK/DWqWxdwGETs/tenaAw9wCaYaiMgGAVFpFlsUtch4MJsnMzwyyiz3aTZ6zDwly9jB+M0bFgH
ANh5IMNaa2tZh0SoX0aBAXQn7vDL2GQv3oVvLUBWvnSGjejFsOdIg8sZe12lIIESVE8bIq8mT6lX
689a281NisS0piVvteBLD2IvQCVLceVZKgghC5GJEUssjnXzoUzKgSQI9qzzsik66Qh6eNOCSs1b
7veRd2GWzWdKKjMTQY5TZqP9hhDmZvgmtQzxl5SddSj1WhpSuCft7JZPk75GhiOxkyfB7bScEtHg
mdfhuqz09hhWAUvfXroLFSxrEwghiCM+SIG8Hi26hfgMtaaUmAwAHhRT5UFyJgLW+tOUZ5Y2vXCj
Qv2s0P3BjXkkoXlkT3BrJQ67UdhXMVvjRW4+p3Su7LEqt3rMW2um8pPB4COelPsiqPcxBTzVjSeB
neMmVSxUKhXEZ674T8yOz6pQvKsNP5ESI2m1Pfh/DSCdADVJF6qnrIIh2vKwTBcNhwHCE+ZYb3/q
miq2jjnXArKn8p8iIKbrGnQMfxrA+TWXpA+QqnwsqkzuC8+7P6WKUXKS9znouxoFBYSh/2QUTUwP
nBl2Rn8l4gLy1TpBeZVDGQin6LSKLyTaWthIk5MjurI19anUVetZCUgIiGkCUcnZRQAicWrN1G8q
am6NNYueNLo9dDKG7N3MLWlbQTD4otiYm9HMycxG236DsbzFVPwhE/ZIo31pmS+5iWpCo9OnK42k
wfwcXWHOrEnWT2mL+WBujcei6W+iPsSOnFM6RVE5uoAQyRT+PzU4icYAPsKeohM24p+8IloVKH9N
XhYyRVAHSjox8SIBGns6T+dW49iPccSTY5jwGhCzLTN6nM4wKuhx5bM0KCZyTiZ6MxZR5Dkz6He5
Iqch6KzbmPti/jMO1ldhghHB5gPQvX6fBk6LDuvlYN6FZuLvS1CgZBa5HFqIYofCiKAKMTNtXMZs
E5OZmfLa2HbKVgsawN7cVpkioQLNb+aaRNcnHJBTVO7NVWpt9ZQlxBbfByl8Qu7LAHUYcZlX+7+C
pUb3AvNiyA5YlloyH9FUG9cpKcojipLqpou7QRFf8xF6S9uI+l6b4kfS1yEiPbI+0lnxhFKMDiW7
OpKc9BetHtUt9hrGArEPWz045AgDVVZMdV3J2yZPn5BT1Gfd7Hcl6k9/acPEh32eAF1D6qPco3n6
bgXE1aD45wPFXnPQcGoJU24hu2AFQxwwmpaFp0lb8tAlFtWWySj9+8xMo0QZNBB/p73kQhzuEJGE
W+FRAzTBE7JbGnOPKB0q2Vqn/j0L4X8jzpWfUADwNJj0Nb54DdZLz4rAABihp+Bm2qlWTFx8GswK
oTLuf6rFZoqgLOAUjYOW3ejEGlHky/s76FEsFJt2DG6dhiCtRnH3d+kCaKLFFzMNBtOa30eSlgK7
4jdDUeioinUUc/MqolJ38nQ4gxzFr4V6ykCeBSN8+FjFY+aACO7vPqdf+VUavndUbk0sMVeuq98+
jFwz4I+FegiEtCoVJ5hR465Xw0AamLW+xnLN9avTxelMRhd1SWvBoWXXSVk6ZVHqm2hmEIp6Sa9Y
9yLc2E4xoqU/4VaE6xQvwIKj3tTtmFiqvZxYn9bImhSlkFtl5rxNUiqAxCD1RJQw7ZXAuJ1AZd6R
DcGtV58VBotwABYGdJmLUA4FWIYFkOlwhJDWtRaeykvbs/qGm+TxCSXDOO8lKCFOUSwOKHfuQSVf
qE94kTL9hgwWdtvBkLFWqRC9F+A9UXDNSfyNJSg2VkTo8WDspU7/JvjO2ittKG5QBShOZHTT+e9H
KJUlhwtVYqE/xR5BAnBkCVhEb4qoVuQR0YUEHKpkqGxGqmO7QhPnCHP1gqky3Unp1phussA9m3Q5
cQVRWxEIOcPlNzmtQ+khx8GBfWW2lwaBO5noutVpIl1wAKIOH4fQZtbgRAlBNQHPx20jTFfCTGDX
Wnl86cTsJ1N5ykx6A3iZ8lEP5OytThS/ES1fydR30NLTbdFmWsn4GjGZITc4+S5EgzWpbLK1kcjE
6oMPvE0G634FqF/+MY9hzyg7o2o0TkXkYEezNoLeJWdrtcHUy4BVI64fBeksrkkzBWILEheOjeRt
5pVzTyLe1Bp6uyq0HAyqkGqJzS01JgtyraD/q6vYN0r938gCXpMz7tkKoKaGE7wYE/Icyvo6rg80
xJNK1Yg88Mh9jZSE8Iu4AYUYz799R4RTh28QXcR1oI/YaDFQnKL2Gf1/B1V8ErpCcjJFZPQWoefL
LfYacYii1wiDRwh8+cMYPEPpUN4v97JG6D0Z7Y/FXt4RYHaqzHurDukkC3qU5MlAgcxq1VGTGKmg
ocGUkpe9SOAsL4p2v2B0LsX1sSoilkj50O7qKj3nVQ2hT4Zfr6WtVyossKRg+IRWV9ynnlGslQLW
aNoXENvlbowRVlKxro47yHLWGoihiPugBcbPYOxspPOqSg5nn+pmnYJPw1Gt1AgWHoBHNXiRac8w
X2lEhEZ3SW0ChwefSRk4q7uAf8qmOLMd3we6CPLXgGgcFuYJX3N3qHLpM+uQMk6g6v2RqxFCJbUc
YsnFLY2h8XOB5adapEclnX9lFiJOD3R2LzNb8tW0eCsilp0WvlYOL/ip0eQNRAEc0FTv2rAMfF3r
qI5k2Z8SgYtvWVr2ROTmSOHAelfAJjqOMdzycNVOSIhKDQalczE+VyJperrGI5TCBiUkuz7TWOon
Q4WEXSOLLK3rKDPo1MmIZuuCl05QUq9LhkuqjtK+WnLSEFLZLUAhb2P6obAGEkNIApCCUKLtsKJ2
//evkqf4XpEAv6JMX/7/h7LIBSZhwxWZD6u6Vxft+b/fyv6Q//X3a+uuWZS3vz8hFu9JIG8yxAp0
FlCBOxUQc8P3yDyeP5ZAtthTkuBFDCsNzuzpXsRmc8lGYlClIlR8OpvchuNkoUBZrJvFHWArlTRD
n6isrWR5qVCE4CHDiwVy8PNJX8oGp6sVED/AxVLIX0Vn/KS3ORSkXdyR8lHNwaUiKj2NrOXKe4j3
YoUPK9EQwMb9BqW+dRHlqsJ/G7pzKJOYF7M9JlWFLPL+R9M4x3JRNRC2pez3+fueJR7oC2rnAKxR
mllH7FK7QutKL6mq9zRKOyYJ43uSS3Y+BcNJxJjrjyaoQDIesLZbyilsVHDfGd+hgrdvqsbeY69f
oHCP00OeT74V84nkUFI2cq4Np7oEdwcec1uV9HoyJVOeFF5sKYeGPHsqa6huedl4Qlq+TDLCjCTI
QZGoVJDKxDeY94+uhLGTVs8z+ChXkrur3oAcHnUSC4O2OTCTAqi34GbpskHbCytRK5JSdUcGHgps
rJv8Z8mB0IH6Ln8ZLVKka9nDKvGrx4Y3akHF17sHvsektCbBKzmI+Xqnw13BFTvFTxAfzsNoGJuI
yaErEYq1Z4u/q0W2yxjUPKTptD5j6CQ5FtlQ1JH0QS+MEDATcDOanmEo7blfqKDCtjsrogwZcLHg
m0/EuLWs1Zg+aP0LKp2Exnsmq0iudgwAMVKK1naEKk5HClZs/pmhWT4QVGyw/O3JBpl2RYv2I47Y
NtcFZrVZY5ZXDNgwdUvuvbTgYkettakzQCJ9G7H6qtLQhTYhb3qB+z+tqu8lUgyvisynqhqZTFRs
ceuZ1XSyypCGSEsO6qTBa2j0/UzcA87t8VdORsIDcCVY7O6MpfxNFO1VG+d/pMkgK4rVo2ZoB3Zv
DoMhhpFAZ9bJ0gNZHlzmvrhzEWtndSZctGsyXNDRoj7rV1OI+1sfg0uRQwaWopQ4QJkKImwCHVzH
aOxIbWeBnYNKZbsF5EvRuFUG4wQDevQ1I2NoRkO+bbrcPGAbBgHcCtZ+gJSyq4Ep70eNt8Hln+9C
C4p8KZYtPYglH/U+WPwplZVTElQm8SuDdi4DNuxJdGprNTijhyJiRk7EqyEFhUtAZbFd2PagcEHy
3mH4fpKYQzqapA1PTGBJjBc04UnB5TEIFHBmmE/PncpqvRG6+F6rZOQKTS3ee6uecVMa+QuSHRCF
RkkBTLov5tNu2kkBDZXKHWbrRdC8jrQxOEPT5hUCDle4FlevIQQ/exL74rWrWSJVZB29SiZGb7JX
0lexqTKb8WXyimo+swnyiF7/DJySlIavwcx+qaNIfZkKRARZYpkvHEwM5NvKeEFeVdpYVZsrHmsX
f7jMhBt5lNmgSPz7zyRa5DPYbNGd4rc+IwSoGtmtB5bAarEWrlGiabtYb8dzEKrDueviERp0pRz7
iD3m+vNdPZKtZOUDeypDO7VSd8BMt5V63XztUvOlG9FFFssXUMPYARrKTASXkZub4XuydHjfoob1
cdgajj7Ba9SLZPLKEdhx20PLNwe+CGEqCbvC2c6+cvbipsFzPOiqW5fsRhtRmk8ydQmDkVRx0y7/
FOblCLqjvCZ6AuOjOo+jUvpZnRrXhVcsJPqxCJO9ldTZU65xHLMBzpm9WpxnQ4EuitcfpLgE0lEO
eBCxEVQrlBIqVvFV5NgBPGkYgAtuE0c6ugBjOGnqwPZkDMw9oh0cIk3/1IXJoWvKxa/bkW2Nll5h
RW37Zkz206r5ChYO+WFgn0xw2jEozdHuln1QGzqeiZjKjnKKh0D3UYjlsmXJ1rr53HybQcLADffp
emqHhIZD4+kbMhcgqFSNxm507WvZktgAVjUOdw4RDPHHuuHRoEc1Wz/dX0KEWAjBKgQCMlOeSMFN
QRgPvAMs11Y2iFxVJnAjTddPCcUmTRMEEWXuDxJ8hU3BCPhilMmRzdcB/idcusAsvcqM8fllzbTl
8luzwS7CMNWIWLEpDjHDcwN2QjGDX1RBetlaFmnbXtfp6afCwQchuZgX6BwSFotq8tLqUn0N5wk6
EEMxjm0SQcoaa4SCdjR+XZZheQoZI2CCQ9tSKGJwaqMxshWs2D1RA3skcXDcSAwLooyjJGzstK9B
SE7MBHiTC8A/8uCMRZKZ1J1MUUrPLXFQ89irx4w8dZe0EnOvDuQn93GUAyWZsTUIa18mX9gKIlRV
lIeQVD9z1rxECJm5srDGVSzLJ01SVk9Fjp9mIGWeU2ubhRpDy5JZLZ7Voxi0DAWSGWa0NV4QWkwG
x7EF9mrPsz9wZz0qbKxRj3JiPzKLFhaRvoCaMqnjASKk4svGBXZu6bQRC5u+kvO9EA0ip35/nJCX
4S+CPpiYZX2kMjuHSzB4Pdcbq/UUeEdU3mnrJNRG5GxM1rTvJrVhdj+ARVEhac9d79GZZHvNEBp3
nFHileG7IFrI3hkZ+3NfX+dpjVHDnrPlGfomy7RBkWKuw59tYzRnS8ZkrLZZ4hW1mfkk+tSuFazW
Sj3c92bOw7Nqbq1CBzxQEIBCH5mhFmTnLNPELjYQj1Q28KSM4WgYnQenuwHIp1/+Gkc+yU2T64If
1cvWyCAQZhoKgkHz0aTqN0FvMCj3Wub2vB8PjPRJM5DjZsWgu6lIH12LMspwITwvuVwd24X2QlBm
yBK6yliHmACqHUauY45ufEiSVyUMsn26gMcVZf1g6R3UB63bqkly1cqZKUkWkt9bq/0Omy69UBdm
0iEse+mwDOwHQR8yCF1/7u9fw/qjYLGQpWnNzLA6bzUn1+GJNXpL8IBBaAfxZIKNNcpTgzrfKdMs
HuL1f/z9SC5Y8xfWigaeOgi4JxPrzW3ofE22FyBGXKf7eNmgEjVvw9uI3P0eOvUudqRr8WZ+DP+s
I7GnaoRF2BMY/MLActRX2gX1VnMhqO54w6EWfCr418ZbW/sWWkJhs45VQPypXmRtpPdw8Co/2Yrb
zC9c/R8/cSmfdX4rMnqJfqPc5K8y9qzz8m4kMIRsRHbalbAb8oKbF+MYe8tJED1h+9rge8PASYF/
IVHJurMiFL+MnXxOFFt5Tr90w1NLZ4FU4E9OnTrFd3VPGbTVJ6O6gHDWb+Er4dJt/TVUJw6ElfDB
c4RVZnGQWhekiiI7PQZVDI8nlNE5MMeCgZ1jmX5c0TFkXgK0yEcKIz/VXyUkiW2enUzjLgj/eOuI
8zzlJe1spD3MmMbveoewpGMV+QkadTqryLQau9pXfp3e82eqbhXEAAQL5IqcHTc8JP2ueE1ehQ+k
BIySsD24pd9rrvKqfmXyQRY3CpT26Kc7KS/WHrB0tu1zsELbkGXiZjjAfctBt2+Sj+EzHzbKLXLM
K29uttV/kz8+iJAGV3DvXyWPNAmktieSECpYWs881ZAQ+XSckotcZDirxgZodYYKY1O8EKaEmkS4
JzBoMGEO7tA5QXdeLu3ogHop2Oew8GFcuQGTPyY2xMHncYv9pfRY9giJy3brAO2M72beF8f8Vbpo
92K0Vf3Wy9sMhe9J3cONG3pYdZ71LN6Muzw7MheOsCMAhfLyrd/jDViYDSe2cMwP5onBMY3kPdll
03oFhHQc8zZ8sLAbvOKnOdXvwm0iucxT/Hy3uOrhBeGkS8wab+YBshVBDdPkfy0l7ycBIGfxLH1P
jPs3EKexOVxgu3cf2CEeHMC5sisrV4r9UfVRYnQ8VM/WLkJ83drGbs43orJLXkzR7ulkp73BkJlb
1envtVec6cPREswwjvfRK0lklu7wjbSsWBqnPcqbZB8+Ty+Cn5w1P94ZL01x1eId6cxB6Dykm3wN
dtSmKVzHRwck46c55DbHYMuwhNmqFwJxQgn6DnjlrTkEKDYfvUfG+9OKV0fHtum20Rr5tonO02e2
b07GtfI/p8huj4pfuahyawer8iP9wBDybNzQuJRva84wKGVXTT2yPiMCIH6TX8AziCfaeoMI8Swq
124rHRj6jB8cZcoXe75VUI8C3Gf6nSHLOyt8MCg1t8Wz9aWlNrbMF8FmZQJw6N4dzBG5w1b6aj/E
Fc9mW65wqndib6MCtezJNt/qnfksAXr6B0vPafz+kj+vjh6kuER8bdPnbNwKd2ZFScdXyjhIvMNn
+de+JZ9QbmrX8LXbYmyaRwXB9Zk+cfmFkdhl2/woPis36xYlO8ZgwW5hgHzmE6JZhz5tbtovgQA8
n3KjcFkT6ftoX170t9EzPoJjcwj9Ylv9tl4U2MkXnuq531hkobM94Q/fVOqmFzdBuWVPd+iNp+wG
3S72BmGTvTC3fxMVG6em6mirGdtpt5ikESMjrRt/Q/EEGSbpeSRujG90nDORJ+Z5RFqDfZwT6I5n
oeZZw0UDYnIGSoI0jwAxSOgEau345DfVa/QpGHiN7PYfHevkdjPZmhuWsdmGTLetdCUZBe0IyU+H
/hg3fNlcTMQbrI+mVfuwMS/VDX+4WQIAYrdzEEYf+CoCaOR1utvugxcSK1Vgys0TgshpuQrPMnvH
p+QFPbfAKHiT5T6+T+k0bzHeqVt2pp3NqfsvPJunClKhI7rdUXiertZxuQgsUakYTtYx1E7Bzwgm
8Eg0IRNgNqJ3nojgJoo37W5cjffwmUfCu7FTvoVju+X+S2jqGRjk+NHsaNu8NnvEQDFKUVu8WC5m
Bjt613/DAzLxkOXrRiZV2Aa8yxYHBCIXMMDATeyzyLX2bYhOgRAfbmbHslzzuSGu51cMXWGffMAN
Cp6knXSp+8/kmD/AgzG1Iy9uzT+36dqQyYCzGXk5l4yjbA62NeehOPrqrq2dcJfPXvJrdYRfbExH
G3lkqqT42Cx6BcsJNYc7i+hfIDTv+a6ttqyU0FQYXOc74cQKFpX17CiIZViAbJdbVPiivClcMutH
O3INpNk3Zd7IXvdqnSTRrw6YIDVjU/vTUfctbhPpIrylbreldJev8U94SkrH/BaHnc6ZeoVTgXah
d4zcRydMEaT+K7bdgR1nzlusX8DSzaMtF/Z0WHNL3fJcvFtv1OjSsRagZ8NkdIRP5vzIcYNv7ZwC
cr2mpHIGC3qWTfdliej0EBifmoBjwQHD9xwON33aL4fMaf3WDjEA+fWJTLyv4iHf57ccSMAXo59o
bx6Aq6hu+x69VrPb/uOWA7rVHZQv4YlP15PIs3H4wIzxwgex1DaMlvieRlvLuiXjppd2Mms0QkYF
viXu6Y3yEOO9brrTTkuPUMy3kr8g0njrth3KXXMD2lT/DkCsTQ5cP/FA0K9xGn472HnMvmRmQX7x
2iIYtIcX4X3hkx5csqrJN4KsyL7JLeYnYJPFgZRYev9NfYy26pdq3XpYlyhbZhsO0L9gpwi2Bbz/
KdG2AsEKL2Q64l/sQPHg2eLDO2BQnF2CUMJqO160/qhHPm4MeLm/xMKSGaXBaTuxk9dukNYV4Xmm
3oht7bW5jcjkv4DN48DH6XGFgY2kBmWtgTIZrqLLjQmXzze3OdQ7IiMAJ1zzaicVTiTaLKyQP/SH
rIN8vZmLvfzErzcIOMJtMLhEOwwHAsVXbWUKcXzDHkmPPKXwgLvTs8f6jUohKV909dR1TmveaSSF
/kTBVv00T50F/HIbUIZ+JPlOunFAIX+S4xeGgsVTe4kvBZ7K/Vi74XP/SGsfoCJ3DOuaDQk3O8IC
vOofrN2Ih/6rdpkUfCoeXTHKAH0bljAc9gznKOdQIcXn8NP8kE8cEtlPchs+DGZ3W1JJPspjvYv2
/aF7V5+qzJ/ZCKMpfQboR7Ic2Sp2tBCE61RubWytjy73TRRF+aEkTKC4EFuCBTCCK3IJl+fyu/pY
KTS4N9E8mJTmPyR/YPcofvF25eoP3rL5De8iNqxMh2GEdh4Lo03NSI7ypQGFsmdMei/8uD+0z2w7
g4cAA/C0/JZH/bl8S0w72Jr3kPJrX7ziQbWVzp7w5p0qzan4srCO6HbNzcq3xMV2qyW7QYFiZy/U
cV3xGRJgy2j0NDHXe/A6MYdiHuDxtQdQgkHHfGLjFlQPbbgJ1/wZp8wEEZHbjK4DqegXYs/lhwdb
jTHiAASVGWVwEB/oVp5buo49fAeNXfvZ3BLtxMdHzrZ2007o6JPX2QuoUb+48AXgKnvqVgw/xPja
xUdcO81PfwRkzC3D4wlVHYL8VzjbRFRtqVuc/AZzuXE0r9xnHiSek3ms8IKZVME2lMcLlUP4wT2T
HYZyX2GBUX2SrapnfSFA3Vv9tikKdhe+CImfqOkkba+dDbjRB+bqzClUaJhI+T04Hmw8q2fWv+GH
xIFFRZU4GEuKQ2r62WsgEWP7/S58VNOHWN4GUvDemDqHYAg9KqjYR6KAkJryjCDvSSU/6KmvyFih
rO/AgVH7iBvrmy+Dp2pKGU9Ds4PldMrv04sZb4YPkombPVwvpuzfs7bR7hha2E5K5MRcG1Z+Xv0g
Ixcu9RNhP3TtcXuIKPxkooc8kxjoF27QEuW4BwnuFvqIbE3Ozz3JtMfyczA34SG7h+eKFsqiVuoR
7PwwCHhSv9jP0IhSsJouNhnriGIZcB9i8X18LZ542dJV/IAydWeYwV+LO4oe4R2vDxBPanHxUDp8
ucIh+2B2R6OQ/bTBAQHJumW/h9+cxsT+oKjqzuYDw+5X8ttsE1Z6u8pV/wVHE7NmQM9HjbwpT9YT
XkbmetVx3OetDc3Qjb7zhB0W/dCWMELuo2afuDyjuF56YgPW53X/xuijq21Cm2kanPCiPgnvuSf+
E2cPCiFEX+Gach4i/OQj7z7JylD/NTDxsYQ73WIDLBp30eBAVv4XHNpH2BwSxLw7+Sg4xj7H5hY5
NbgOcwcT/N0ismTiDuXD/kVCL0Ar3+MDMdBKOMHkab51a27dC2LOhwnaA/8jwk/uVRSh3nyMACC7
yS+nn5Q5BN6THcuAL9z8DJVNiUDZhD6bp3z36G+Rcsy+tTeuzqf4M/BJdQ+cKXasg3GW8Bd+s1tA
dGEtr4CsS9dQkMJv1A/hKG5rjPKuBcLE4fTXD6xOnIhEAYQ+brJr9xEW+Kv0vB42q0iMHs7YSddq
bWJNNgw+87zwPL9Ib2+1xFreYezD0hbPOQ/G+iNDy25PnnrmwuFLim7yIfrB/mo+Qe6Mf5P78I+H
gPAsecV7cZ9znzhK/Rb408545ozipjC+2bodleO8h/BjvBMOBxtmIQfHnt670OmBehAVqlCl2dGO
ijj4QTlOu472NvlRaTGojFTAupvohL1KfOKUDzcTdotTggfmXp7LT+ToFglyNsIAsuiCp/A54n7a
BI/sh2t4eKOEngFI2eItvnAcyRw5WM42rLvaR/vQ3tsHx2P0RHrkJr7W3vigd1VPxVHyjMMuvYmu
8dZwt9UISkuPw5PDUnuntn4ZPsYt25hH9YJAjbBVdKT7gVLam99o2MFUtscKnWTttJ7Iyo9l36u1
52r6am41CbqhDcaRI2O8m2/zdLCc4Rz8G6dH0npC7muiXxIKw1Pf7rbGmZB1Wr/V4UMTN2Jj3Ijv
6w00Ad46VL/kGMjbRfVyKoCeGI5t6PMLS187zOfqwimI5tDaz7zYxm+etP3k8wmIR8VtWQi+4DGO
NiQKM5Igqq9kLsSDkuXWeS2f8RJ+FZRlkTu54jeJAWnrcoA/BA7yVbiwqbbGqfps37BTyDSe0v9I
O7PltpVs2/5KxX5HHQCJLiNO1QPFBqQoWQ0l2X5ByJaMvu/x9WeA3veWTTPE20TsrZCshiCQSGSu
NeeY98pTaF75ZtNxK7XGxkYE3csE5jutmd3xM4iyHQ7UQi5r0mqWdsUtjXgfQ9PXOcU6p69JeDNd
Nw1I9grYd3wdHv89RoSVxk3JUJHxda115GpVPMfxPHkQJjFMiSn5rCSiXtuNyfu2akXfqWbGp74D
TtegdlZGuEtC1l6olFGI9u1drEblJiGrcRkUHVbnkZuhnz9EyG6uWjobeLwngQyu3hvawHJpyP/+
MDjVTWsU1ia2gmQ3EONrNAYLyqRKyp18l+95Lbu9hG0OUz7PKcKiT1ilhcJO5fjBmog4V/wNzQWK
mAiMCWSsQpYPgfOCyLJyg4KFObpHLIgUng28pyg5KNGOJBqa0UGJ73wqFn3hO4gGNKzP1W1v6G96
DBU8i2ZctXPv8X53IeA1tEztMi/ZcxHQ1F5J3N2lP76LwrsBDK+zhPVbzGOfI0uvuVVU/MdciNbQ
XfTKKVFtE4/H4d6uSR+YsFpQmaFx5hXPRv0yGqhX589DZwAtGNZvShQdJAT0aqgfGmWKmSONq3xI
XnuroIQ6voyFIjaNAbS0s9baaN/Fo+8Win4r2HiC5H/INOPRJi5uYevA/cn7JAFGkC3k3Xs0d1Z9
4zwX7WSuYx81kDdMT/2kf+JysIAhopU6UfHmKFCQ7K5dAmf+7uhkYkovwNEXEONY7etsqLctLivm
mSTZktTGpDW4vToGt5WC6QQzxrjxynbTqX54NbO8YGbYN04ih+suY5FJmPNaAPWiDTQZGyn178RF
CyL5bG8RIs4A4u7hH32ZWvOH0VcCkQh3XdwmazNhuTAHcGFgv43KgN2w5lz99R/EzzlyDUCf4idd
Z0b8mIbjIF6yTUsauDN50ROgizUketYpTuX2BnyIXIIp6Hhe6KRH1SlpLGm5qYxoVwhwkGRIP338
8n/yXeZXl5pQHYsOkXEC7bEHc2jM3K7AdfU/vMFYqrVP6SCiiqHMAiUyfah2qXilP35dDezQH29b
04UtHZPmlqHPB/YLsEetYbHqg1bRaSGeo8IpVlmb0O7vRgsv/KSipk+rG2x4N5ZEz0k7mZ1tLraG
7HcXDmV+j6dXQNPJxSCgTnJEJ1dAi011RB5auZ4KFiEqFbAQynsAvtpVPgUA++hPzkAYhu9A96x7
IndiItNunXf+eGE42GeORQebJYRjmLo8PRYz9DRdyUN65RB9mR54wM9YgWQsXgO8aJ7iGBeuhDg3
AHUsHjYWE9UyrJMrEdOxm4pCIRk9o9xn9+mTLUx0kqy02glE5nz6ba35WhQElafZpsaJWg4s7ZED
4DJJdoL0ACTGEWmAbGCg43OWTH7Ji9fYbnFcVdWzgwakGFGmNimXtyCtBGklZd2MkKNyFTrN/ccX
9dw11YWwscg6M/XqZFyPvkFAQezXrpPyICRGDUpO2V+4eY6D9HTkCJ17x1Thb9m2/vsgHnA6j43U
K7erzANsmvsuta97m+J3wx1TUIK1++x+KjpwDJJPemc7ROYN/g/whH1ybwWMqKQu7nrCIxwyfPFB
O8a7bGZmSfE1KaubaQSgUVjlRq29O7UNfuRVWq0/Pln6H/Qs5iChW6auSkeDzDkPkV9uRmka8L51
wXZAsjT17RxaAWTCllbLmHJNpypMXRi/2wHakzqXlZ11ViXPvgaKNYghjFjDO1nt705cwfmDuSB8
aAVT7995KZjdjw/37NwhDBp3PLxs3Tp+/5fDFbW0cjvkcBlZV60G1QbD1dU0Y6e0tHuKaanPnv6v
g3kdCWqXPgI4ajKLxFGbS8dy7u4RTNyqgaIeYejJEPARlmiKM1ZubNI9sct4XM60kTGgJlTq5cY3
uZ+ajha7TxujD9K3j0/G2dtXSFM3VDhvFgPx5NrhN/k5BgcERctK0ykydyEi0fHJgY650EW+qOc7
D19WDBBkvjid/hg51JVmnMyATQ4b+/BObhNXGrH/VRNp740dU3D1b4qkgN2TsMsmg5WY8kMXeN/g
RFxjo6RgGnW7mbLUzBiqj9+Ydv7MOpbN01g3nD/mJTSoDCC1cuv82mwpsVsCVyCqtfUAaobQlng7
aXKbUDiPIL98/OrnnouMsJl4pgLcEyfPBGPwjNZIeSaMM6dHoTTRz8jyro82mm8/RWZGgaRvLrzn
c7OWoUJMMuD7QLI7wcnFpHx3Y9JX7jRwLRHcfLWc/OvH7+zSa5y8M6jHOj5RBiwiv5vJqjaGk16Y
fM+OSW4GTUjuC5rcp2NSRrBa9IabotTWoqcFMDKLyIEBZubZPTHYFL6McGWW7Q1+mXtMTTTj0Q8n
yT7xyuuw6m46FX+oo2tE2SV0qWwqBsEYfA0Lf93MKFGS3EZYYOMTHBIqozMwyrcfitD7NgPHHA+V
xscnTptv5d9ne6GqpiOgaqoSyf7JM8Uwi1YowIJcH3H6ouExvjDIEtcRQQES5zaz6+RJOnRiZtyN
r5R0TQqWvgXw948PRZ47EgCsLFZNXbNPJ53SslVnLETpltkPxafZHujUr+1Go487klHZeNcCYEUg
rj9+3T9XJ6gmHYR1tgUS3zmeoV8mXulrzVTFSUkWS7C0de7JmpN9lRcdfjQm3Tk28uNXnEf8yTnn
/TmmjXHeFMbp6ljWYTiRMIA7zACsG6HMZin7uaii5/+H1zF0VeMCM5sb8zv/5Z0RV4C5rLJz16F2
M3nEJQHQhi59Ya3piHPv55fXOVlsKSKxiMzkdUBSNIo0lmi+2eVbC2VAFqDlBn3FhyTMt+TUDczb
xRcj2tpldODtU2vo2m6tyFlzJdKVQI+liUBdR6yEFhNhz2RmksZgUIIiKzN0SwPATetTMyK2Eft9
oRKBoCNvAfCNohe6TysdRBWe/+iDSNZ1j21+JLZmWfvrqVvnaZCS8k2HjvSq/Er6BgL4vFkF+fQd
n7my7dlQ4pnskUfSyy/a752jIi+IA6KYywzXzhC/9vaS7SmtthlhLBPni2ajlAD7WGBu6ptlvkWG
pB3wMe4cP/jSp5aKcBW6jjkY98Cyf6gw8ZaxRwfbNh1qmJNmryvT/ExeZzTdsWkuNx4V1lzSAO8s
7DZRjHjAGYLncJoOfvjp45GinXkwsaC0TSYDFWWYebpaSpJJEWzTcmKIAQLoQf/YJdm96PVHp5Lf
qEZ0C3WM77HzvMg0uqtlYABp6rH67/PQ3I2Z8Yh5/bOplSstKJ4mJfmqWURc6qIhmj3RN9MYUNgp
LfD7/nPVWaQiBl57hSlxM5D3U9X4q+34HlsbXSojeM47WqcKQFAhvyV9/2gSVjU17aMO0Lnu4HRH
GQ2RVN5WZbAysBE2Br8QJaRoDO0y6PFyRvepbuzxktzrTfeIZc6v3qIx2wqhvY2+tvEUiNwGhQ5R
6a9tpm2KgdZjyGn3COE1wjCh1LQCAI24As/C1XycutHHy9puHwNLezv+Xmft67y+R327rDsIFTpy
viaRO2DirklbsK3U1zrqXG9gTtOMz0LPtvgsdkmY3UyBfuebxic/hg0RVE/KlN/gdoG5EwRPQR9/
qQh+3TcBTB7PVx6arL4xWvuN6HGq+U71kmNHvIs7EmoysMRTmz+wB2VMzTz6CyPkzINCl9BSKT6Z
qDLtk8nES6GW6tWIOhoMWe5X466BXHplSeqQaWWugV+/hQjYkWRUyFlULntcDzRBPdG7F45lfpyf
TKBCtw1wExKWhzzdolBl6bq+SHMXHAjy9F2sKOFsVCPDEL1ca2ndDuG9eqUU/etgN9+1XH2sK5Q1
QeAYq7wr6CY6ir/tm+HCQ0z7c9ch2KGplqVrDlTM07m98sdOCVqLIGIsA9S7CgepLI0XxOX+tTdU
X7x0gk5o64lb23C2AqXftsSjXHiozXDk01ME35bnmeMQ38eK5fe5vxljki/GFrys8wQRIN3g/0uV
1ZEbgqljMUTDeJ0liBMFQb0zTaOZPedGJ5EVJ2DMVeu7mV4n2Akoyw938P6mm9xTkD9hLNGN+EqX
KGe9qllOlnInuoT3EjY6xDnYWkZOIERrLbBsJBcenudmKvZHxLaqJrUNXT9Zh9VxUyQxnioIre1t
o0ta79UrDKpFl1SHss8OSTsi/RETsJj89eOR9+cK2pifppoNEtqWpnmyzoy7AneTFmFHcWg34Vda
DuN4oFq3Dq1y3+vpw6QgHvr4Rc+MKVbt4K5tm4WRUK2Td1zUed76XZu4eYzkEy1hEdevk9UC/Yg+
mR466QyP3PCaRvY9Kuq3j1/+uAT8/W4zVMHb1jVDsyzzdGHmh0mRGUlJWJ3ZGPQWO0aHpSO9I4p3
Mj5FiXXfYQ6gvW3Sk1ZAW/RUJ8rOWAyq81K14tDO3yaf/dNY4+UvBoeKSf46jg+ivQHjt4tyLPp2
delq/TlNcOBsOli0myaHP09pv6x/SpO6tdWmHDim+0DgBp6ctwgTPgjKC7uDcwNDUPSzOE2shMyT
lwqQCntOI2M3juEa2Dg8fHuTmu2Njc4byxg7yka+fHxh/lww8/Ygpgsg5/Nkc7rsMgrAmopDtgnz
XSyL13zUDiAZlmqhPR1PeeylK0O3L4zHP5evhsqWXKjzYp0XPrkJzJoiRuPZsau07W5MOvLn4k+h
pe4/fnvauXNqqpS7BLErnNaTKYxl1xCG/G3Xz8x7q2MPT472XHDjUZl/KRWxjw19Hanm2oEtYNTM
spXAadWO2xBRIJAq0igEWVOKd2lknZmEOAeayvrd0VWLHeHvQ2tQ9IEMPmy/FT6gKQwehTkwB3j7
Jmyu2+6LRo7gwopgRGmXhpo5P2lP78d56rNNIGE8aU5emwcIuTFBE7vSBC5hYPSjAgJrQbVz5vW8
3zYw3RYYNME1QCLJiE7mHaAqTolFnJPZ+s6byHYKb47AW0fDCOhwUwsN7/GQxhBreBKQDM9tT8FM
06slzjhEIUWbrb06e0gMTOTDTJA5QseaOTbTx02CTyyZHW2HI8tAKZ2V2QMvOv44QDwJOwnoEyZy
Sq3g4Pr+a1Obu2OYypSrsymeeGhHlFewj0FyhN+o66F8G4D7KXnnAuKSV7pWvgJ4XhfzNuDCgJtv
0j9OrCPn0ozmSON0wE0RDNfAYKIbe+WrF6GXC8yVNe7SCjVaCRDFM9tdnkEiwTT1hjtnJYr67uOD
OHtzETlA+0Lq8P9PJpLUKFk8+Hni4ulEUsXbVmPt4NjNhU3bmXojI1ha7HuZ1C1qfb+PYNxuIivK
LHF7QdMJbaLTguxgnq7LbscS6gDzAD04uIxGmISs6fvK6/a9M106kD9XKnOFXqNN5FD85Oz/fiBT
pGIjBs3qajXci5YPy6Ha1P5rnI6fzdnKeYylKc3b2QifOt/+7084Z8HggW44qnpakeM2sLo4YDYb
Y+9tPt8V+rK08i5M1vqfm2SKYMyM9Bko3+und+1Qx5k25cwYVkyLQcL5XyRFgjrLvo9HEkcs5qxI
NG7YWXLRN4xyyPMklY5rnQQi1tIozSFyTpIl79y+Cw35ksLM0T3CBgbkgbWGwOnyNHxutiGGwtBo
O5wpyzhW5YDw62KUne1OIY5bKYpXTuUVSfH7Ub046589T7qAdQf2wvmjc5NwkmyL6pc7Dp8UrQWJ
HBevLWVTkJAOypok/NYm3wzAL70CrqpnRWqVuzBDAPPxwLDnO+B0OuBC0eQ1NEE4yclzTrY6gCe/
jF1Mxrh0AP07gB8gUJI5FYdovzBJ5U19F7CaYElwL516ozpfbMc4pGhr8vfBx7oSpp1bs1yKeECC
miZaceJDJwka6gfzxpTezdjoB2egmFEwGFRRvBpN/CxF85gW+asc1H0BqJ4IL7xM1ZfKMVelT2AU
NspXStWUIOVh0soHAa2JzKoZPPwe5jTbAycVq1y39niMHzoBAqawq+ugFeAtyOkh79GzbYCn1ksW
ss1l2KsoTgcVrKW+DxgOC6JHYe18PX5uWynZspzloqSiEuTfIvXSU9U4e+1tKqzMf3j7Tpf2lVfP
JYWUJ1tZ7TJgS07c7XqanMv5hqj6Hn1QMLqmRnj3QMAXZzqS2iGqstfIr763Qb2dVOOghKwym54J
u6zKR1gcd5NR9SxLCfqrgu/RN02CHGkDRAnWeIfDy81hkcUzZ8pOLJTRivXWMbicwqyvOoHucZ6L
hc23VAj44KUK3DodToLcf2hq+lm2cuExcG6BoakG20gM3nLexv0+KyZ2O0QhABFXabSFNmQP/uDt
COvT/PIpr8ZXtUCr4yX3Mh8v7HH0M48gjclwXjTTrBWn631d4642sG+7k6e9gWv7DOz/2daCVSmz
x6j42mrCFe74bs3GMhPhTvBZze197olXp2sesxKgnlPQ9SvmStWmHhBQ6F62pt6DpUo2j0GVbD++
V8/NrtS0NIv1PuuxP7bdHbTVofLz3O0jFG12ti1b6jtp/1jF2XYq4p3a22sR4NBCpTlmHBw6kkWv
to9JgzrCDrDOBJ/I4vweDcbn1FHfJlhwkfOkpeNrXKsX9lRnL6+m0ZakF8Oe7vTpaygyCiunzl3s
dLel1VeIhp79prhW1fDeZ7GVJcNqjPzN6JgXc4XOLKx57bnyrGumZK7+fWwx5fVNbZSMLcJTrohx
Z4AZe+6ajZkvTSV6xFm/Cyb1rUjUN+rUa4htm6z3bk29fcSav4gbBxkz8GmhZjcfX8lzm10Oju2M
YA3Gzu1k1k2JTQM4z5WcmvwzuLH1OJmfI5Pp0g/sBfvTvZpRW/JN89by5c4Y/OcLR3BmX8WVUaVw
LDZYzukysLCNsEkzqkvl2D3O16e3pOvXQMybz4bsHsmkfs5Taz/Ezi2JuxKdRx6JzwQMvjW2f09+
5OcMyL5C0iye4gt355nHsSZQ1Uhh8Ez6ozvfwbckurHMUEK37Kvzd9MsD0nNAAr98t5ps0vN4HOD
RRCzpZuarrPdOxksjAwv1+spc6kOrCty3Sp4JgvIq8vCCh6jYOQfhwu383yNT5689OtVUwg60IYu
5xnql417MfVDpXoUr3Asv0zoGAe84XZz4+fZpcK3fe5q//paJ+NNKlEcGcZcKJPwserQw2CqQepi
h6OFr+WQA2BzkDUaYhOo5e1U5DYmHOfaGSU3rbXEsn6Yib6pYa99+nlVMW7V3HgBVJ/SySedBNxS
Mm2KOe22t9VtrRQHLLEBCH3RUKyFInFtXxdtdTiSj5FoprQfYfMV70amuaQmu5HZgV2Jpm0daNsy
s1dZ3n0awzdft1eyzlDS2TsHDzYlF53QvyYfN2opr4uqu5Up0Bdl3FRTTWxzeYgB+LQKVlMMoEl3
k3bjVrS41Mr2RxQ1h67mKP3sdsggmKTe9GgmdEp0SaRRjkn7KrRB2CRE8hbfCLif82JzQ8J88dTP
RNl8iWuL7MF2oYxivAKkLYdlpxKSIyDSrEv8aEfCpeStrA1UkrjxjJ2FJsiO/HKdDiil1fS1QJpF
ZbEmB6u5nvwxgYWa8RyxSpJ8ckYgeIGNIUjldKQf7riDcYLSatlEfo9ws+lh0wGK6seIgIg2fmhT
FolCGoBBEjXhT8zUfWSJsBLM22Cwgw1kISTjVLAXhDB8Jh5zIMZBbDJigRyluAejh0eHUT852T2o
86UoWI/Z6rCtMx6FJtS4GL9wR3aQjN8l9iA7rA+O58yBlu9dmN/7VXav1A1aCg/Nk4GlPf9eO9qL
nuBbzOL8ORq2sAwXtgXulsbBiw0cySsweQMploEbmPyt2LtRCbVqAQeIwFw3ynYeEoNV3svRvnas
ERMpBznPA0DSN+hbNyKGe+gF+z5sP+e2Pyyzdtx8PF2evX8029aYHASylZMNq1XWZTNaTEh67S0r
ixmZOMuxIPEClZAxWqt2kte8xQvz4LlFCvUPdq+IKdAqnbysGYwwVHyykhvaP5oqb7M4pZ6fXZiJ
zj6OTFaYgo4tbUR58joG4iDg9TJz+1G6bd/iiYIEn+LWpZqSI6dbFGFwLyv9JiQWp9QurxTOzfg8
VG2Lc0wV9nTjKIu0TIvepKOAhyMpUZy26N97xdrzz7cIBdj0OQvPnx6Y/FcBidhLkIh7tQKQ7FB8
JE523zTVXawTqeVY116q08EygSV7BNH0kDMXqZZxC9ae6yfZW+43D23g7+CKX8uxA6ZA2lRnEnDe
ZlTzfYJCfAzEad8ux9w6iBYMXMx02Y5zjzBRrvQKWmkwzk4ndXwV2eSSsozo277SyDlOAxUh/5te
xwhzOgz45HqRLR4+lMV95eRo2A1MA2ozvc5XM4cMhv9riJdOZD2zlYpTopWLEXxWdF/BW4Lcy0rk
q0eW68+OXcC8IeDoLTU/pFDTRTcOi1SyCiJwClSh6tRulnrUETJegXHUQAgnpBIT+UEKAQL1Jine
MVIBJlVhcw8dWH6EEb1vEGnQGIdiIHh0RPNvF40P3kHi0NbgUNB7tDtrV6uYKJPKX7QDHtsuep7i
AvpGOovE8XyGHi8wYwU/vgfPPS8twRZdondjqM736C/Py1CtzTSLuwz6IT0m/Sm1kuuxVzexRlzN
/9dLnW7RugLecA7y0Q1sSIoZfOGMGjuYxKu+US68rbOrZIt9FboU5Ghs535/X2qpF3lpVLyv2K0D
0vT8bBUM+Xpet0fa+EUj6HzCyQ5u+MLbPLfqoUpDSYqlFvuwk1WPVSEryBKml4G2LwT0NMXy0jS3
diCvtYLry9cfn9jzr2hSyZ+DTf+oNgCnRt0Cx9CtogoDWHWAKvOqeeNLnlTvDc8QqE6rj1/yOHWc
rrNmfSy1TtTK9qn4Z6oLqP4kKLjRkARXBiGHHRpHzJaSoFG1WkyN9VjDZiILrk8eHedAfjWCmJE1
QtXPrb4cj3lzr/CgqjG74jNNG1ak4bSRI9IGU8mhTpA8YqfmdYzojUKXhylu2lqFbV1NJCv7XtFc
2Q73W48rjawBatvXHRzdJffKdRjCl6J5WxMm/FglGOMamHCpFG6e6k+DLO8yJRsXHpVYBM3LoAmg
CUslXurkJ1Cb7XEdz+7zsgaahACQkLD8it1ndgXH/0vkQJ0wgeN9fFbPjlrGrKAVRGsaDervo7Yf
PLLSApm6fVm8JyO5xFRSvGkLvu5WN1ZNu4zwO06XCpnnBhA8IAqZFHSNP3YGdaeMQaFbqQuh+j2a
uHxyql/HpHlNZw3GUBX3cH8OH7/Zc09/Ok8o3tX5w3F1/cvMo8oqRpAM+TDmEZKDq7mS6LTmR3+V
m7vI0T4leXmY1ycfv+65Ge+X1z3dP0eTkXS5qaYYm4eNQ8I8nKH6tte1lyrvfkYy/wwsvvt5P/wj
a9O7PMya+l9/yTMValKILURibEuZFU5K5U3vEOhBKJMrsuhhGLp+GSJb96nG6lXSEONS/DAJc6P7
NG1GNcDL7sDMoG6ocaE9r7YXZu0K/y3JoR9Z1vAp8sU9rMoh9QCcigSRn6K9+RZerNoAlueZXyI0
kitdR5Y3ELtXwxgMIsA55vTUtCBNpviRuRF2L+SpdZBtWdNii8ZtUuPWJrnt5WgusZxIJfYJ2528
jXPcSKXCfkMDf71g50XBOGetr2QHYjZqLCHUnT1t43cmGXdNTZoewZBIqVaZ2X/pJqMnBI5tj9aY
G+Ret57lQ3LugV+SacIjuIExEV/5OgzhWAz3RhLs5nVzWYkXhxXxUDM2iFRY+cHwYvgTMVjNIcrb
W+IeipUdK9dDbK568LOhEvxQpmpcmUGzI2O2uTWrgLQozK8k9F54xJy7aeQcQE3jgbv1VNSZJEWN
7rKgrl6wu8rFSweOolGNF7Mwr2n4vjRElF2Y6fVzg1eiycANYdMqPh1P7C99cguZIKzEvtUB3iO7
9fSlVl+VkHDDOR1Km1twdShdy4uINEy92yGMIteP0seqpa1Z6LR9U1I79OhH5hWf0dsTbtVNM1oi
vobFCy+hBagONmuVdFiANRMaxMf34BmngIHHAp2HznRDrfLkvvCVMUFTmcA88tI1+ikc7ioV76HS
bo2Ud0X+FpnqmPqUEf56rASE7UmJMHvMqZD7GBEV2Wy6llm4yR5J1UO/hdVpQ2oBTlz47UR6JM+d
WHuWAB5fQLxsFAIoEnWOhlbJfQ27wP34TR3rSyfPRFb7pjYvphzKP/OI+WVGk9bopI0uEncgmb6k
qA5KzTk0udVdVfqw1qRXLPMUdHiqa4cAvgJ7+Ax7r082SJPFmzBmGwC10gmcC/PQOSEGom1aR/Mq
wf6jMOsP5lR4HZNt4QT7NkxelaS8D3KM0aaBEbkh46SC412bwwH446dgaG5MWl+LzmPn2dT2c79O
g+y9iblQUOqRuaXvI2kFds+faDPnmtAa1D6G8uPCOVXPzKBoI5AKIHCjsXPa1VQjz7coG6XosyuC
lGL8fu3ItOGpO5Kf0YhwdocpD7d9sJM96IE8iqcbqcJu6IM3dSz1TzTQ6G4nEIOEN+dztiWqN218
9SdulzH5Rj5ktuqz5hN0VLgnJCvKghpHZnG3mGGnLCO4quR2crONUMdNJ3xgsgJQmeW2m8TSIG03
Yy/liF2uk5AjAurCc+cLbkqwA6AGpC+hQNF1M9fUe8en+PBSlyJAayiVlVoWKE8V8eCY4UuGDGkh
WkNb9AVrJUdx9rH8bvdMwVbUvvmmuvRMVjNZ5yJkW5bWV4il777n7wYf9pMfmUtf5Pfz86Szn4jB
/DovCptEvNRVddDa9k2n19fxdRfqGt1//rBQm0PAmr/vu60sGhrkwTXU+m7ph/2PG08Vt5KngW9E
8YZqIZb0qiQyRdr3xCGzfYQIyBTbwfwqGndKZu7oqH7N8vH7hbFwbiggSBMqohU2taddtZFmQlI3
InWHKE/AQooFeN+H1K+HDfs5zk8o7ztDIcRznr/w2cSpdkFZcmbRgkHQQWduzk/00wIvcddlmc4L
NJlz+fqkeLZsEMOdLDk3yEldOZarCR/pIoS1fOkuPjP7Uyqhp0MZlxXiafU9o8fe9mmYuXFLiGSR
Ra6RwzCzAd0vRYm9KseMtHfMR5N7YJ16AfDQ2vWKnNznoHE2ehbdem2pb8U4RwB2EgghuVyque3a
wbuBlrkkMOkQOgSHsrbYsKphTVhVP59i//Xbsqj+93/z9fe8IHjVD5qTL/+9ec9vX9P3+r/n3/rf
P/Xv37/kl/7+o8vX5vW3L1YZcpjxvn2vxof3uk2a48v57/n8k/+n3/zH+/GvHMbi/V9/vb5x5oAI
41b+3vz197dmTyqdDpWF+H/9+gp/f3t+C//66wZu/fxfUYRnfu/9tW7+9ZfiOP+kK0d7gt6JZuGq
ZGj178dvSe2fOE1Noc39tCyvmuBffwnzn+iphW0TRs2lZoHx1z/qvD1+S/0nTxhbw+1AX91C5f3X
/zq0v5ekP082J+PMElVHoMJz6dfnFmpE1FgcmSXmWuZpQSwknQ5zex1vWRiHruybr60BRS4Fom5k
9A6Rmiyl0k0biimOG4WEIw5jfGWCkHYrhKQIiRjw9ngXV6K5lnL6JHHHb0mcecV4zspOa99ZsEo4
DVO+i1PECb3f/+hyPdsj6ad3FuXg9hmyxImAIIlIQxlJNqvaVaB0tyL6DNl9Hevklk4EwizVyk7g
91O+acSPigr5ejD9a6NPYSndtT4+a7Wov6ZEI0EXKO31yDpzOcF4ar/7AbkgjWM8Whk6oio04iXb
VtIVJ6q7Ktj3FAjl0BbxRqoVaBonVFxLy+WnKO4AHCpZBpeZwCTFS27jmYw7mDVQtKmrN+EQFosJ
0OqO+t53pdKoZ6aNODSNCCk1el9Qk4e3hDYFt7bnh8tGU1HzDt64j+ypX1UAdRdpmG6NVGAFyuoC
6nOkKCR0sT6Ttg9WbqhZp4c2B1fWwcoUAaQcHmghO7UbPU5vRtmAJok78mxgW+dxsUm9sL9LgumR
Uih5F5jEHh3129Dl2w5493sFDX+qvS+90apsjoHOKprXbsYInnTJ0wW3CUVvdiHhQCRabOnPGRG1
S/q8B63Ixo2sK/4QicXlHMqdex24H7NjE9cPd9OcTFfgStrkQ0yMCuRNE23/nqxT5m3+MDpqsQqJ
aRLowI8/PTbBrZlT9AV/nnrJteMZJaKROQaAPxilpYm4WMbL3mNbMEry5UShSJfgqB0o7WrjCN6k
KjSkhVZwjTXeX/dN+P3IEm9moLga9H9/oCYU//Ll8bvHnzv+yLkvj9/wjAiG5zxnzn9JoadI1BWN
nipqgQudvMbx7xXH7xw/nVJDrkvfejg5jJ/E86l9gRSewlf/7UCPf9NkVJMtVIrlx4d3/N3jbxix
IARcBZRx/I3/fOP4pR+RrPzzO78c38+fVKZn00qyhU+83OKXH/zl0/8cBHWgleLhNh30lPqIk4O9
nT/UuOnmrES2dv2o7ns/7hZGRxxPN8bNzpQmazF/OGQpkP0u/uWDMhrxHok7/6bAAPcTo1rK+d+G
niai8DZ22X85/s7xX1tnGhfC0ScS6umN9PVLpSb5qtR1EJYiKmt37PaBUt6EQ04BUDKUNMTse5a1
yv74mQhSh2Q1ah6NPjTXiT3siFydtlWk96umVBc0ICDqaa6VTmLP3kzsmev5zAz1PSmg+IRhJbbJ
Cxs2sTl+X8dS6Np1R1ynglJeAWOL8MBfd0Vv7H3fMvbHz5okAwaJlFl2BO/AyPMUBtakR+bez5Tu
ylM5h//5NzuAbNyq1Y7dBbGylfe9kgHKx1i4Yd9bJHNQdQ96sqm0IM7XxnzepyEgwjAqnAovyyKT
EZFqFW3K2pyuJuy/0JX5qeMH1Uq0n58JJ4jIk4g/I6UHkxqBvwDhuxGpxPNP0sZusluX4qd5Xev8
P6qlmwaQmjSf7ZaRfY894IOijFLSkAmuTu34OSsaa1OVfbquUYIsRmpwK7VV6UxO+bCnfzHAIw6c
jUzZ3hEosM/nD0Oks13VKrky55/Qq7uebSrt0j6Fpx/cBndhb1hLxUPnolLT2eLj2NLdCfZYdYJ9
N0RiB/j/Sh3ImyYhcOnUAnqDzR/sQlhj5EDkNyL7ipE22U/eRu0h+FSYgNd9RlC4QuAJqOtq2tdR
irm2mJUN/NPx37Hilgu0LtH6+CWoavXnN76Vxg51Wr4fk22vOAGU0pJ5quQSZLJnwxoX+qfMAG9Y
NGQKqJCPNfaiVx1ClL1HdM7eZ/3odjAUzeaxM/DCMG/sx2EijDYlRwgCdbE0Jcj4rOgZ/ERqbgph
Ph8HViWIbYfsgrnK+R/uzmy5bWTbtl+EHeibV4K9RJG2er4g5EaJRN8luq+/A/SO69quHafivJ6H
qrBsiZJAIHPlWnOOGWWn2i7z09z2MPTsqdnePrS1lohGO4I1pE/5qQuacj14cKK0BvZKi9BGJuIL
GIpLQ9m1KT1CrMoUEDjdug4QZ5UdVDoBRNIAxcLVNs4ec63SsrJXqSEKtaLkbLqxAfXEL46jk0BR
iJ20BKA7F3Rl+MspgnovmqHfzkOlb+rOggGYLJ8ztF15vP3p11/+/vj2hQjH4n9/5h+ffvvQ5O3Z
BpY63761Z3aggqXEAbe89O8v+MtL//pjkWfPbWTG2/L3T3L7frdvP+c5P14zRDTbXMLs//JD/OXz
m4Ica5NGRCh0o7vFsTdHrV5sfBoP7e1Pt/+lZvK3v7v9g+rteGfbcZZRqWvkPzeR7m5xAzxYqt7Q
MRk3ZZTwwLnf6kJ86yJRM/Ouv7mzdzVGLMLY27s1Zvdsl8xv+PQ2I9cVCLHLA2QTFGNjm1+PCfG6
poFYNQK5SGYDX2HCg+pI6h1nWW1bcpgPeWW8akFzcBG2yXbGZ26A3ogNsvo8ooQxKcWQJDvsGqto
SaASWnzWmGwq3GipY8l1VSJMpQWy0oQ7bFwBwt/2aRp2xpwc8sy5B+3R7UlTbb2oXBsGoQYgm+fB
rw+ZJtc6gB2aIrx86cIK8Opq4wjzbShgg2px4m1zb5M3uX7yzDoI6659MmxgstFrzEmGGCq3I4nX
mtYDenFSaPyHBCVmmsYgSXPtSlIMI0lJjrYYfZBkqUnnw8jXZYvByu+lulc5Wy0LIao9hkRM+sh7
g3faQEUikiA4lPwfh/EM0rKMDmkXLyUKyfVRPR5iwmhCU4IqNGvmppZYiLi+dYgddBboScaNUbfA
v+YaZ0sLxroOxnpJN3lFwQq/LSMaNLW8LxrvQyNbgJQe5Jk8heWVENZOWyPmIgzZR0V6VDo5O+Lb
WjqnPwhujre5/ugaZAlC/DhNmqXvzBzWlWDCTiZrT5YGSJIpAOxFsMqhwr1MQKEWhFqfPqEhHeml
JNW2m90rIXniLtablii1uqUWcy+To/L7Im2uxYtH5sZ65ow4aJCmc129tW6UroPR+4ZSpdmYIyGU
HLV2lQtrIkCGTGd/WJuDRlExip2no2JeoBSmnmC5PXn+cKkIS91EKsgOxgQHfkA4jIKXbBCgVn73
Os/Rz1gFe68EW+tFuOilcg8BnCuumHVqCjGuAM/PfXai13fuZKCvB6Sc/JgjR2NwfED2Af7pzXMM
IjlANNGVn57dgGyNlH43caAfio+yiOSaZPV94/RhPHGgDsjd0CsVnwo92wUNV9ByR1gtYN4C2TP4
aoI7S/YH23SRGhvWlYDg6YtrtasmTpuTHLiXfDfaI9wv6Vdyg/qVfmbU/Ziro9dLY4Urk/J5dqDZ
RfRfXXtZk4PnINbUpsbFECZJBNjSynYY7OjA84kYtxkuJrkGsLIAVCzG+3TwoGK6wS6Gu0ygytYw
xbNRey920vBIRQIuC/nmajD3+AwlWXoaqZ3eCS1EvQ4gfS6zr9Ioz97Ez+ggPi5QEOIOB9QmErVX
2DFJQFFWRJWNNYOMnH2fRIypnO7ZteTH6IIZHbOULCbXtHaZeqgtGy93x7LiSICehU8Mjetm0Ocm
x9voWvA8ttZLkoIM76uMFn9DI6WCnAV+L5jB2FKF7ZzCssIo5wzYCmHfJenZNVB11VgyCdgr5rDC
gzjasOwaCcAxEG+RyvTD0I5vQ13WG3/oHmLp+fdqrN4JLzw7yO03XdbFCHs7c++OgfYxMtzbFiAk
ozkhQnDi5ya00AqdOpebPBgIv8Fa7oj0xYF/tjFj5iZmFaNZYES6VdO0maxE2wUMlLZIfSvagYIo
sag9LSXOkg/qOhlJAx6scqTf5Bu4JMwLkZGgM81rVWmn2VlLmGZNqvVbkic1CMria8QghazMnoxE
j/tRc33S5+kCugYm0UL4F6yKq2IkmH388AVeRlfzA9zDHOUSU1JIQdU1dEr5wgTwT8j2wdc/zciL
9kxIibgUAgRcivumUMnZ6LtFMsWlNZFttuSBTR65FAjdWHqI+LBkRQvyPum++RYhDfboEmYgxysn
VqBIPQTrYl5i/GJycCntImYjiw0nKrmDrf7UkI1lEhax1myXV0XxcDIUY6XA7Q9dMOuELAxf49l7
LwAIwS7z/VW+rHhtL8pjVydvRtEwlCDKwqd+mhHYU3+Ta6fZXc7CnhH/Az3AaXwPqLn9Q6ijP0fR
Y8tFX4lLTpDRXTQJYsCF/RnTwliZnVR7C6z5ELtHVipU4sG7RSR1k8Uc0zX7ampNciQKgQMytMes
fm8KNiW76z4rwlXDnAu9Yl0F4L8cR2NzOMUkmbDkyKfG6zhZ5PnFApOyknr+nczkJdwLcmkD1qx2
8mQ/EKFV+j49POeLCOgdp2QtgjzZEbO9LgOD/JYJ9GPeEtLFdO6Bu+De8vOzLv2vxZCeaCWLQZ30
9ZjVC/iXZIimw53LcqLb78LMXoga288u/dEAQmeSASamI70r3KHf9cXXiqyt2gH+CGAJZAGwcpH6
28Qw7HDwomQzFe7VzqHyYqrfJ0YLUD7+bi6Zn8oeOiIs5F3k1aS9tIFc98jmUysclHtp237paeOr
SyDuEbhVbS+VX1obv3YfC1//khY8flockwVWtD+yQuwHmcHIHZ3v7ozQx9Z++oh2VCuCr2PtoKDj
NOSOzs6qjX3l9G9NQmHhT5fBFFT+ufgoFLeXliIlYkJEiQw+tatWZmVvuezIBEyo6XMlfw61/e52
9E1YRMYwqaIU5jSfTlh1VtLXyoTJm6h5+8DXIrJv02Lt9iy7lVN+YCJCzuiSilUm8bsnHURK6D4t
JhBH0yqewPI3iXiu8vlHjHacmNJJbZXrv81uZexL0LmROSP+4n1lihUKjg0gl8drV8ASyH1yG1ti
EeLxq6w7Eg+L7y7JpU2y8+uKVwW8qxfXrkam4HQaayJoYZk0D72fQMeL+xkmOqKn2p7mhz5isk3u
5LWgR1Po6ddpKK4aybIkG1brCeLNrpsah06cePYTBGi3kstMEazaDRu0kXA6zZaz7+wENXEy/tGr
BShZUFcDAOWg10mm0vDmOcBGXbfeoqjcBmnE+oEZJChTucF99FoWTPJ6lyPQiBgj66rgPPmAUjLH
uuvxTkkrdeHeBxEmnYAkNBLT1m0TXYJsPE/Dp4MAAcCRViASSu2tP9fJBkXNq4LjAf3VfiyU/jIx
cNn5MUf4RJ2MrLTuhHV0LH04XFNIm6vAhTUlGxtSm39njkNxR8hQvprs+i3w2FRzx/upIT8RJssm
GXXBqoqlEcYtANM4J2svix7KwB7OU06rQwui0C1tTp+xLw+2f7Ar39/7AroE4I0ZvNbQ3TdfEHXr
aykT0kX9cr6o2V4ix5B21Qt8t5rdu7qKn/c4Eq+VuxFzZh20IblIWxC8kgcjaITlyO45u5JWB9Hs
DPvZJwkA4YE2PVucB8siSK8PWyLyHqWyP81cR3QmhcPCBnCOpbgPGd2099R1ZWp8iymaVDSmG9w8
zjapPcQGHEq3K2mP80kJi2jk1Mcf1tJ34FefEiAsynslYYzq2sx7ALgt9bR1b5D7mvuOcyznBrBq
PsgDMLCTronnoqxhbs8+6MsAaB7mn3fNmR67vpXstLW+cYLmnWa4e3BJ9uy2dmpivwm0tWPO8tBZ
5gso0zvIGcHaaMiadfQzUcfGamJIZ8bqLkgUm6ImTp2oHvqW+BJCniisndJGuFPfo8XYqyQqUewE
BGbhBx1KcjCcNOE+rC+9CTs3sHNUgSbb1dg96eLeNbBZ2y2pAe04bxjPcvVNzQm9gAh1kSNTtkef
a8IEmlbpaxuRCdkNy1vBCSdy3AevpRM4VMnZzXWPLjCRFMK5AKG4c4BzGTE/DkXViesEvTw6mzH2
Y7cDBDCSnIR4+aUKhq9pZb/UgGB4SoKe4Or0a2YwVY2rydlkZLwM0Sq+ZkMMpR1v+DoFAlu6hKln
1m4ah68yiXxgpDFS39q7m1XirpnI5smx9XdTam51qy0OyjOHLf4JXIONc6iNPnlQqnjI2hFcLqtF
VU2c5qzI2rd0+WPSz8y3QNRIioc83lSWuei7ofXFqUUpLYhd1swflauROdcBPoH5fK4aquSZbCeo
/c3Iy3lxdafhbt/n6JKxXwQvPb3rVzfuquNo+XPIoBM1VvHDyh7VQoyzhPB3nQ9c2qzkZgJyusnZ
HNaV+JlXarivhUKaRZpxUo1rHYkYfiufw1eToUo1CkjJY5FvywKyB0oUjcEgVdHSwur2Pn3yDace
0u+oiW308qvaDQgbRvwO55TgKZaOqO7TsI9JB7HB6Hv2KU18QoDd3DlE4/CEBPSCA8cPo4kAxCzQ
nrxAtGtXLzlMt4dS5NSuEJTH7jAk+X6Opzu/RNvT24gdEsO8nzPUolprq3BqG0bZg4kxz6ZFKoCQ
7DhWHuxOfEZ6n+0lQH9WcgT/BVAMMDwUH3NwrNUMxchlDe7ZCzf4o8cQIh2S3RJtTNuaxzbm0JMz
2r7L++bArIExha5xLvRA4pOPVk/JE5gdAhfr7uvokaUjeoRIrXLpxRk5zPx823skVbcR27siB1u1
BXaeiSK4QLsM4F03LGDKJrBtgZ98Q/pmvpmGii2wSmoYhFHYB7DrFbtlnYGD9g3np6eb8o6oxneZ
7P0uDdjsbBLslXPtspL1AyaAgeJtJT0PHjkJkj45it3gDeQPTg/I0mjCtIkdTgRu6XYWhFwxjjYW
4QXzsO9H96mJCm1tKA8CT6ebW4elv9LzdyFGSpXCJ7WyUVxjcmXMAKGIhfVvpRfmMVUVeMI2/lIZ
M0YFAlNGXa/Dub5atKyN9gUFdQ0Wuy1PsyRb2O7e0gnXhmi0bw1NCkMfLfredU1+cOiBZfNzIgs1
ZPo8LaRPFGgTrBozQ5qCtJzFC1oCwmBjcgB4huTKtIaPsmrzbayj/a0fRNKJUxMX5UVmab2dqc03
RfNSQEZiP6GR4+HF6OwaLK/O/jEWxirNE39dz3q064f8icw3fNkdZampF68t8GDwmgQWp/MPjoKz
Y+oblO+nasq+xLxj9LgT9vmLNVBCdzo9CILsVipwv9h18pmO9rnPeyARg7fxXEYeRlfNa55K1BKC
2IqPFgDATqtdVAiSA+lsuU1oT/Ip42R2wET9Vc3msfDGnfTNEx6dZMf8r6KS56wqSQa18i3DyRe6
osTm2t3XbnlI6UeuJ86LmNrs49AJCU50lX6b+2a51WzEScPEmM6Kgq3MIKwr8m5UbO9Gbd7DQV0M
mR4+q447E76gsdO9YTsk9svgCoc7tOVUFs+f82C1m06zefB9Pay/R6LfWXCs/B5xixh/OLMad/Gk
HRu/fouwnOOiqQJiPgL6V1HwmStvRFDnXGcrM/Zsm6Aks3YKmbKcuS26TQ7kauXjmsfTS1p9u+yO
/qRdsNkHhM9/y1px3/jVk9XrciuXdEVVGbSi0y+6bj8NGZhzLO45PXvvtTZThpA24tUcKbkuOAPP
3wwbXflY49FtAsLIHI6KolkQ03qxyWw3uZ9iggBAgYfDUJ4rbhGe68CDpCBiusfZW2NZ1SauDCtk
s21XUHdh30bEwNRFEOxzVekrPY+OwsP003iU1jpSVPuHo3lPTabOmWZCYk/Hj8KvECZOfr1xrdBL
uvZEe3KtiTbba/lj336DGz3c1ZZ1zTsirEZmr4Yk9MHSW/3gjj+oMZNHpGH52lH93eyXB9WDpOBy
cygfYKsnm9RxOLRJRflMFwzVfd8uU9GfhGrigrGdBxOStVW3LZ2X4mIGDJ5jW5vWcYO0xmDFrvze
fwis0tg7Cb9+pls/kBUVWzCGP7qUEXhcq2gNo5oho4oYXFFe4tkhkW7USLPJWNDWWke8gksKXzOX
+TadBbnVE/GYDfWhMfhwa8WOB2hlJIM6BpmUBy0mhUbaco/jgVujnp6nro1C5vXZdmr8QyfrhMRO
8iZymxlU6de7WPETl87srPrCkPe2doIGxlSlyc920t5PBc3DxkvLnUfr+GhhPF611msZDQ754Q7z
B7d5kJSvTsZ4XJH722nDRZOGt+eJoWvQpV8ClbBnDg2Q9gF5cZuT55EYwwqHfbcrjeDSZfo7mNU+
NOJyi4IpuLfc50yC5M7a5XiU+OTw6WrN+rTL9eKDk9Vp1g/mrPnnoQ4exqmKaAtq166iF9bTKcCY
msNmy9qT5sZ4loiz3UyOC18v1gkMKh764oecYO06w8Fs2TdbKwi9XplsJ/Z3tKoEk5aPVnYZ1KTT
JNeoZyNBlq/meRsslFFYO1NBwoFma9pX39oPN76LQXirkxJ9N1b0zfWLT7d0V2hBwQ01UNRn1kna
7pPnNTvH79SuIRl1jS7SC2uZ6XuF4yMgsiqi3dkr3K5WZXwp/OnOScjFqEavP8hsPJl+XawrlNZr
R5ahrld0o3tK9FFuLAnyODU/mE2ZK9Ihy2nc5g0BJEZKNE89gECS+rcmDsRX1uZPL45oogQM+pPE
7LcZB6VNYxyk72UXmZf3JaLJtBPFfaHEsY2WCJk5bfam1V+Y/LdMcXDHAZqhaogIX4QIGh16wic1
UQQnfexf45qLNncpFzhVPu63kaSeLn6hErGw7iC40IlGrzN5mFtaqhNgE6+F4mL3b97k7jS9Hy6y
tTMgm522nXTCNMYe5nzUeGpX+vF8HDRBG6EXCp21ov3Zjh8edwIDiX2nxz33R4vewc6gzJj3jjWg
sp/KZ7XMiTqtLo6qlcXRyQcGj78/vv2pWf7599/dvsQXEI2ggPA1t49vf/rjcyRT7HB2JKjt5RUK
s5czCEUMPppvPv7lZX591//6kj74k5UOj2r965Nu34fdkCH072/+6yu9pLjrSiC5DHw5U0bRvk99
QcG7/Iq/f75fr1OA5AAeFmz/8rJNo+44M8ndn698+/jXJ95+k9Z3PuIBLu/tpWNaT1yK//9dfn+r
24W7fRjnBUlFBYjS24e/ryj0IvKeLAPsrPYc9Q7NhoBeJXEV1wyDFjFcLkGVYmho3hFV0GcaJ5ee
HXM0TU6SKZuuaRDA3nMopmb+8oCST1/7oxkcEvL9XJ04GkF6BhWbes5Y4ZLOXNuG+M6RH3hPSXIe
W+ywSUjNtCSpqkPA+N4krjNSAF4mSNJuUTwj48Thip7FgRDaf4M5qSMwybsQmu6Dri8jk8mDhKt5
BbDNe6OY7vo6+b6MMJpJW2qF6lRZMxb9JbCndmCwEYeAlgSrLWjNrVZo5MHh4spmHOQWDlEgjR05
hOwnQw583GJBTTwUApYjueuJGfXnygt5YIs5OOMwp+cK6WEunbsaUCvqQDAYFtlM0t0pZvEEBcWn
USITdV1ieisg0kOXf5sbLm/JiAtr7kboY0HHsH3uChPnesq4xuOmXVnZeGBj2wMJ3NFII/fKxS9H
Lw/+0Bs6HdAm5niPNCe06NmuAGJloSObHfi3YRPH1tZpp3dkOZwcum3kt6QMakT1jjjg5EAItW5X
L3nm/igHCx9uPf1AgNpxQLRZuK2yXyWCPdBQXb7p57dYmE9lRnlbsZKhcq0IznhVOl3QccYSZOBG
0GXYaNLZD6mKNoWRACRtGKAnciZciBTbWq94vfQuioh1biY6A7ZVZEuUCanIGccN5RnGgUj2YDVr
6q0eSJz17PRpiKgrXBS7DHve5wx8ZkFsfa433yZy94gwYlPbwDD0t12hkfHhDvdeY66l7TzWtDhr
yA9b02Mqn8/FA8vYJhgRLzidpoEwBrbi1sFRn6MvVbukdJEtshlb94VQo3D0iZwrkFFvO8KR0OSu
UQ/PiIvLczcHL+1cHZ0UA80oL/PE1NKO1bs+KnfjGBns2c7ztjfNE36m9p9cAqgT/xD0uSZmPgjs
OOAQoyw60r8I0ePInjKpaE5NE0OXvNeCo5cyWZBGdsl01B3Sjp6cqrY2hFoQ9tXF0dYXdIVzVRqh
Zh3axtwxQzFCJQTB6bkWfLHHaTXGXn5OuRFKr31kKfhHvMSf3BzmXGjUuR0s38ER/GfcwyyLxp3o
0R4YBKcHzcV9WdDOW40ekzOVdLQGiYCoJMANJ4nlcbKC8h8u3k1Q/p9qSJf+B/8tUkifKu8/L56s
ZeKOWOyh+XbTucrMQ2ok8YHKzwgDcC37EonzNuJ0oNWUDEo/uuc5Lqr3v0hI/4su0/rTpsy1QCpq
L5J3HQvRnz7CtJwmu0k9cVBVNAE3a+yD6hjP6yyCQ5u89bMod2XmPhm+qE9+aox7SbOlr+xDhY3s
1AddfU9BT3KUP5wEghn2q4wd3YgJKBYs0yhCjVO0wEVt5+h3Q3vCzUPWnMc8vNGYSRdZVEK1NT5c
v+/3Y0ngYQCu5fY/ufypy+a3//nXNv9+7y7GNwypGBUwhnnLv//l3lU6gJCuj8XBNUzShAFqb5Ig
naDXkJhBPDi6+ua+h7FsT/28d8zqkI8F8/2MUMR6vC9y0e9zfbD3hpP3hwgiCNG/5H03+B92GdTc
PQanRxWV1vb2k/+fVTUjTkJT/D+omj+ocD8K8DS/VNI3KfSvL/q3pNlDo4x9R8e+g2wB0gePyr8l
zV7wL2pcoP2olxcU3V+EzcG/8MTjkfFNFqaAzu1vYbP3L/yA2OVdx7M9Hb3c/0bYbPzpfg8WJNsS
RELNhE76T60+h5KkyeN03lezGhb2AYd5uwWsQuDrpOUEO+FmT7HMhXUdOOCrhuiYpfTE/RpFwOT+
CMB920UHUtlL/sE/+zc4AD+cZ3k+Ymt+zb+zyqA8xyRMUeForTrSzYeO2hMi53QMGTpSeu28eZls
YBV5vzNyD/Tpoif4y/v5X5aY5V34z32Cq4PPlKAfB3vN39xkHTzOvnbicT91tdzp/aRjkOdIzZGN
3ncEVSRb5cJ6IPXo57ekLBDh9Li0tFc95UfMIo6JgfHIZoCyuLPRssmcXlt2zbqrrVVRiKqxZSbp
/xPId3Fb/O1Hh9hkMs61fVTwevDnMqEmX/aT1+0diwZpoF57L6s2poUYJBJ5mIz04/1c3nlxQgdf
b5y1Tg69O79Lnd+y0zg9jjjLbtd6TpFe60kD/qyj4Wja+9SBsW4R/dMb+tNoxs1RBu5M6ffORbL2
Sd7deQXfpovlF3r1w77qmVCOaBeErsgeVOYUmrUv9xLH/mreG17DBGdUqB6tZEL/mGC5y9BH+9VX
E6ZkGNlGunVnex3FybCZPI3RqsgQWJBSSQaZX6RUis0m0vMBPj3Vq9FTdfhMMJopwqjjFAdbVY9C
aBdtFGSnl3xOlru8MwX5d6njh54092nDL59FzNXHrLp6hG4yb0VM0+e7JNfppcy3an84uiqu15az
XMnlsxvMn25yqQKINN2s5C7RxKJkZErf2pwgjFTcVZ61MTSdTLqWAGNaSqLwaKXEdI+zCBljb4rP
QJTJYcgZmijfiXdmpK5isN9KfzZpw3OzRCagPvDmOtnT1jK8qq6DLLl26R1ov++Zvgj2Ez9dT5qg
reOc+fKJ9g5SndpEse4xyETFVoSuhcdVJi+2QiUn2bVRrvJUlda9l5goCubqUmNWpwufERmbMBAP
5gx5K6VkezXgtMT+2ba1VV23065DpbgKBmZRFTHtHLrzFfL8n0jqwRFjBVgR/kGSHCTF21Oq9frn
Iplofb4Jj4Pwnafa1iD3eMNr6yZXp4gfqsJfE11wbWitWLXlIXAJnpRlwNOJHfZgmnBLb2BC9z/x
IqupEXcDqXMIwuAHWsnr6KTX27/kBm8TvXtcEPYjmPyWIpSsW8RZYZvO5iZl2NPHPccHVyOddGif
bR2t3UQbVBPpBo1atl38ZKldgAZMCwJLuXbeUpfWc/xJKxslbvZMJg1TFCcOY4X0w/XpfZZoXVI/
2MwmQl2PePFF3dV4LB4NVtxVGtcPkcGNWAz4sQyXSFMbBg8HNfAzZCYPpcGyXPnr228gJEHo6H4f
7QFrBqcn5G4Nqbd6D0lwed/n3v4cXJjBzXBvJcPTMOcZzbaaETZvXckYeW6xv1YsS43Wpl8HWIPR
uCbixzsUA8yRiCj7Agk1ndjq0sIT2mCKXwdOdKILwBX27WKNFGajyuXG6D2xCWYbXYvIsaA2ZbZ2
hvk96Ze4cX0JHKeDMTMXX7Ujny+Wk3e9Mz2n2tJGHjlQTed+zl4SSDRHc7C+QZkmA4mSfCvy8rlp
XBIDh59CNRXaHoruZBheCnrSYaU5DJ/p+jEbrsAZoV5By0h3KEBBB3DxmdAwzL4ZX4hYet9oHXFE
bcBb6iMpvC3jpY53sQXXstVJdwy7obwHLUpTqOdW4m32Yswxt8WvBtQSapF5FtqLrfvflYOvBnHX
fVMjN2qM0EMS5ATqRRmsbH7C+OH23lSK+6MMsuu0NJM1HwVwsqvbhfmueEgGyRkPJQUgXBeDqVEZ
J92wvzU4XMI0m8wNzkYaFBUKr5HHOTn3kOUYB7P92imP9u0dIc8ATdAQb+ZR++mM8ddmZI2YCA/3
qf7CMUvyUO59o4IiIvjtCuDEnI47VjdePR7SXU4AdVzwHpW4ncvqdpuCvAFCzXioJMncaxi/Ps9Y
RW30QGgOr4aF2PT2jahSeKLHo6Msc1Nzs9Mqli+tX58tgjZJk+ZtZ28wNwKd1my2EvUTj0bf0q0P
PhIMqWUt3m63CBMGoFm6+GxLEkGzWIflyYSI8evKk1+xgforhFZX1GOElxvpp6mzAVUtm4dKli4y
U8uwN7Kz40CA6QnpbgVprONSKVguSKFmnWJSipBphzYcr1Wur4H2D2stnzAamd+FpesrYNNL0kh1
sSJyagGzl/wOXFBfH/nHjpnqYL+22ZJKN0aH240ZTWzeUqSfWhTryHUKVG5gBcq5/dbJCDoAhGdS
Ux9vdxHNymGNQR9DT3puGkRNtGVJwePtrJcbvCUTDK9Ufj+hPw4VutuVS2aOr1B+lQ33NtIZeM1u
eTWzAF2cSLdN774vRvXAZFHBoLSsOahcclgF+kT/rnZ8fgb+rcqrYyrq70XsoQdOkOsQ6El8K+q/
nKWYeV6oL8EpWre8UE8WUSFf3OU7T2VFqyw95zgBKrZVPM/TKumjp550uJWTwzgsK6tnb2BJ5sTI
+XPZOIDpbjn+IPcQ7DtJnawNbT4bdlHRKUt+gM7iJq7q55ZrG/lWE3oqJbLd4cPOFCAv1dVFJdjQ
bMWg0KJPIWj7tmMbgMvXKoh/JshUwfMM64xkkdDJra0dOc89v/269/PrrQ7QRu77UWeb5D1ZzbnJ
el88TKJUYeRhxbXG165mU0lS0EhTm36mlXqvbO+SO4g/y+5+KpE2G6wuc5J+FuMTxuY6HOvoqo3c
XMj/ltL5vi/HcsNWyzZIlwCgKAMqFjJzztEWTWFM1bJerpmliw+8FfvbL4IgPMUYFmYau9CsU0jD
4f1O60QGtMWWlXMG8r2SprnzWG2wpXBxf5UghmRqWufrImAdIzmBUstHrFghZfeSc4UPCIHpNo55
zMVQP/bd/BK4UDGQqQj7wUqLjQTlidrao5AdSVvGobu33XjdtsC/m4YbSUXaBkAOZO701FgPU639
4FCCOT/jUVFRl+4y37yjlb/kyY6vImt4IpdllWQA5NYVV6cpqyshUNmqJtogNB/cFjKoFYPRWq5F
q/R0XeURiw9M91DzhpXIqa8shx8hGY/w4zD5LI+sibJDJE4Nno5nWRO8mO1NP4SvI9OwWUihV+Qh
hZgTdo72M0DMTyDruE/nGrN1tJS6oT4LInMMTALC1l7KIfv0EEXQuuX+KaWWU2x8ct7YOlUQrxu2
4Kkw34gkI2sMexPwyTZusWrqzbSblzp+tNtt3mVPlYa/0pr4JYtSoBueDq3Jqqxh0CYvvqT7Ze+D
nOuZxiyg/SQhMaTwzVxi1s2cG6Zo8++tUl/Nmk5nLXnMLY/rmjivC4m4t2ZSTt7bZWFnWHEn/dJD
bANrTg0v2JyR+fafUcajM9u1QESmIOOxJsVmR59NFqsoiz/95fvnPWqCFM6nPgybzM0vqsmuSVJc
Ku1bNuLbMKOFtnnbR8tLJzCvIm9ARJFeM5X566JkH9Ka7ojQl+5fqZubXNl3k/Toho76Vixz0dbK
oZ+UlIhoZW63X9DbcBO0dV72G3euP/JZbHgoT96yqN7quXLML7cySJrv2UCm/G0xTgz/6VaD3Bbx
pGVzNRL9S2R1fFlqUPegszcFnGjeSqXa56ChSVzAgEIK4j9VubyMRXtNFnGdueu98WGMn5lJrcVM
mREIdmfGcXIVten3W+3ruUSsRBp7uKWhCaEGrxaQK+sB2eoy+wQLzNO9NPnb9B19BJt2Twnp6tFR
KvkpjfQaRw3rJS39OmKug9S6tI/G1FxQ2W5LNbH/+Zy0k6QFt5AS+LGUqPOy/M8pUQy1y1AuX6oN
pt909N6jniWgafp93DrXNGcjBfr3mAXplyLhWmNkuXqtTUx8Q9N5ObsboT74T0oGT2NhsUZ27l03
Odfb7jgvs2DTVQ9orI41JTgHCtlhR70wYLouc6pV6c0/KFDW3lLFZ3n0BIiBYpDfHeHvPSqGy/8j
7MyWIkeyNPxEMtO+3Ma+AQEEZMKNLIFEu1yuXXr6+VxZPdVdY9ZzUVkQxKKIkNzPOf8GlsF+UtjU
n8S6+iL9pkqkDWHfQ0ETrybeELkO3CcTFyYfFAHyUjcuUUUU/xF0ULP8jbCElVi4sHDNK2x2Lfu9
nPueOyT7JExQTal75NCPqJUBE6liyq55Log39Uq1v2QzRUvyU9ULUMhuuU/T3SfUwxZ860J9Nv4w
3yUkSaycsf8Q7Xsm2TCXr3mOH7MOv4ogjWZyweJrZPgHrO4uAyKsjezKd7PhWGuTKTAIwx6nGCIR
mk+MUYwJ0mOupd+qRcINRi1oz8PMarecx2oflrZ90CcOq+go27Pi2g/+ZTAeJ52Qex+ZwX4yu9+U
mu+YvnS7BgeWwsm/WwuHy76HI1+rPneIccuIwI5o+U6JNj4NcWYfYU1WepHcVVV2XkS/tvB30p21
g6bJNytxXlrd/xUHwb2Xi2vucn0JA6Ou3M2/ShgPe9whst1DprPEyP6WQLllUYLmbB811fwxd2az
EaYOVoO6ZGM6LYonjBBMD3aGInVigAOPmq9DzQDgOptb4UCZAJv603SKaOfi/kCZR0FoVIq1Ev70
xHTprKonMYPSAqfEF5cNEsW2NtJ/sUnOWDWJQiR7CXoipDntq8S4dFXQQVwieUQaaJjjyHoo8+C7
Dz0CS4d8k2ZoZIMPU8h2H/ZcNV0U7kb4IWtSMS9s1pfIpxJr5vxoKvNSwAcudgeibVIyqlf+JnrN
l6TOcw9wWvaphwy1Ankp2mcuRoEMN6lOrVehwhpBhzcCMwmoUAV42Dh76EZ9kO0AquEps9CsDVcA
K6Fv+8I3dgHxIG5SidPf/1QUnie9JAljNZizsaoigZpqDrkR6YBdeM4BG614Z8v+xVIvvRxEaFKs
YCPAY5cbO3R4XKlGgoSork55nzzgbOHu9KnrTz2F2Mlz2nYVWV63yeYJtKZboGL1j26Y2yT348Pf
N/25C2bQYMiLKnD5k9bEPBAqGh1wKFeZHP/9aZa7/H3nv5+sV4DqImNcblt+XX76+zbw+n8d0nLj
3/f5+47/uO0fz5oUEOp6JjV/vb1ieZP9oqP8+3WWw2s8L9y0bQYx5X+PLNTzU5xOgqkhgk4M8Thk
3K/s4t8/lOBLBMl4tIScToaObsFytaxZ64WNTXyN7+a6VpILhAthc84gLp2W3yPPfewqX+5CoyiJ
pW/MPdykvWzL7qTH713rtTs+y+EUdhGScBhh6zzO3VPn2UR7uX7rnjhu57TcuPwjJRRhFHLayoks
7cQULKKLy/D8bEbvFOWpf1p+Yjn1Tkmlr9FoQ9sxmmtbhfZOTJF50urKPMUMZE7h1D+aU0AmpEuH
iR/LZ0bpW4U0HMeoD2BhdHRfXrF1jYKwwRym2aCne65b3iD8hVWhDfB5UTeKgNS9GBMdt8wylCiQ
mrzAfsk1N/jqpm06WSfC7OQmwjtuHYWwY0zy/hy3cLd2mtz1glb+GDizjmFBmO0lkO0UEn5gEuuG
QhUBCU4HDQHicQkdkw/yxLVqcdEnFBANXWdPgHbWP1Y9ntFGU95rPpzisg7uQ13AtHyJ9Og05Phm
YmmkyLkQphpjDg+YKuwmOMAZSGfSJBi6eu5nE2bXSimx8Krr1m0/09LkjDuzCGYnVO3VHEYPI/bx
VhddZw1fWE10h7mDEeFn2XnIk4iNzi93xLT/Nif70y89e61JzWPuVHwFDayoRrafUGz7sR8hogFx
ak61F0l7ddLuvqmQj4pivGBzTbvisvBKZyAhE/Y8MMFd2Q6bvhE0pdYwbobuKzem/qlpGmtr2STH
Vcg9MTjDNZsTws/hL4VGfhydAUdnyHZ1bomHsfAkSzUV4BR5h6JGVtcCSB8K5f3lImoC7EO8Jrxy
Y9bx01i4LkVLZp91BEOrKcdUO7K7bhU3GEUO/rOjzK4CgmTMGCevsrcqcALE0T4U1Bkf6jXGrsx8
i+m+LzTj4KUTzkjk+0pkuGsb6bHjR29SkopnNz2uKK1AQ2NNRww6Nw10EJ3p7Sq0+nfDrkMmMD2K
v2cTOQf8A/NsDj2a9Wy4VK3lb9vKRzRUykOF9meFkKlaV2H7xRHQrxhhsM+s6uyguyt7YnhkAoGW
kYaPmfbe1mMSvohIimKEQUGAfCJBzB4l8IQDU9xns3fp2w1OcFT4eC0zj9PXqQ0fSG+dYyC9jdW3
IRyR6pPW8BBV5rvN1rjPqMQwq9K3XYhGM8yYIaY1LyUJG07deIe8BfWo78Pmyu44gVCh1dBppUx2
pt4fHHfeeIOwISK0pNI4xrsPS21VR/aDPoS7stFaznujwOJleHXb+MoY4cUN/X2Hyg6bUXmF+n5X
GN4tDBmJoHanXk0eGm2YbgjLPmhcGam46bnTxA8j7nD39Lpr1YzMsoxhndsVuquk94+lol8O6YGI
j3g1T1ankkbvvTZI19kAfaOtByy1xiOdygejoY94Tu96wzprOcqCBNLAvR2n3a6OwEkMZBBmhG9S
E160nExJF1lcOWqPTZH9gsrPQLaJOG2hJ7rGfTliFty6jKsid5gh0eE5Sl1+qKWHLsDLH0zH36np
XOnOzREh4+8igG+het7ZnC5ZyRShmMdtqJJb0nmsNzMa3dqq6oMkqWUy41tbFXdBOqarqVOzx8B4
GHrcYRQnEVHs3kqyes3gmws1D1dO6h9hgmCGUZmrbpiTbVfBVe1tKCwcQOw0+zAjtafM0/jOHKZj
OmoINorsijSnYu00uq0givT8aPXwK7SE7iyF1hfGkGVaIlW6iNDIdnJfHdt5Gcu1H9K9iKbfamge
WnN4nabgSiW3CXrXXWGUCYHG389J8yuc7xDL3Ujv3LPU3fC7WGNmt04EdueAe2vSD3+0PfNe6Rxa
1zoFCKMKcyTZXQtWDgVJJiICxCz5XBUQsYCCwumAM+4OSygQDnrEAqwvTsy1WfVkCyNtNr0rHGV0
HGxivjM+5k38aSkBdSjuJyx8/W5a6VTxcizW0sg3mQHL3ceXiNxu3e4+03hkNiGFuW6L4AK/6AP5
PWgYE0ZG6yAlyDuzLSjZ/dyYd5Wobq1rvJMk/9Cp8r1pj2FffOApeHDUKW1E6e7S+1p8aRHRadCi
hyhkly4uLQh50xAbh37f065JVT/AC7mLZXabNJaNQIi7tN+gUfyITcpgU9YHjDleh8h89JBtRS1f
PX7ojLUc+O0GZTnmOPdjI89ZGoEDdAe7b0/qMy9qUkdm86cxVlcjjy5mMmD1wPzA8Ri0z8I8CbuF
E148evhY1BG1GpSkIV1HaSZXs1GmFOSMqex03jS592TRc616rst8HldJPG7Tun7VdOtcMI8obftV
fTXqqRL4/1IFQTIZM+u71P9pZ/qajh1Cdd2/hb77OUrvRjxcgJZkHL2XnK+jQ+47cQ0NeIj7xosT
xh8OKQOBH20Q2YN4wQ0wcu8YzYg/teIUGB0cJEhErj3cMYOHhm7sfEbgHUoObXwfJyTGFqPTHHoz
oc4bEkR+MU95mp6mKKdn1FMbZhsqGHxEclzB4zl40goQCpaldp/nklb1jInUvBn44KeclS3xHhu/
+FXO0akVV5+hTo5ez0nlu5aSNGTF2q+GlQwWfwbKVNjwbJFygtzfWRpG/XftaF4GLWMPTHGINWT2
NDrTb2ZiPyhVNrKqPuvk7KechihladAN/4gFeba1i/NY4KSH+7YeNOd5luEOVTVONJn/ODHg8BRh
pGuV7sLGagSxEcxw72pP0Ow6WkmGogUGNyiDiLw/u4zXjKA+aVzMg31uEX1uy/yeujrawOaaYcOG
70RT/65GTEbaJlijunc3urGVheacx0k/pBX0eFG2CmWqNq0/fjQZ5hY4WTGq5iTUMyBWh6FydSkM
PBSYcvtYGcbQUMZm+I573EIxEl03jhmuwrKijXKit0HjXBtmA2CV8mAMhu2gYeCOdm3e6F1bo2yJ
mxVfx1Hz0hdroj+ShYnTmU17Aatno420VEWdv9qD5Z1dg8lxqj0x4X50NWTpac5G747MaE2ItPY0
nIzUeJooktTkBXI7yrU+pB3Ewx4Z2nBINf2cjpm9Z/X7NIzw1Ym0ZN9W/VtH3OKO+RKc7rF7FwCo
MZw6I7kKMUMdKzHiLNnTKxyNcMDZOxo7tm3vNSF+9CbnCFqjH13A4DTDtRYp+wBPknEbm+udOVmc
80P3NsXxrtNzQC0hY7QtmGeUifaCzRKfSS5ftH66c5P4pdBbAu29EY4m9n/t0J1T09kPrrkuJvMh
C5mbID2ogPCSLTBIgiip/8ZkLl8h4xswZvTjm3SC61D4LyhSXSv7sGfqa2o9V7lZTAW9cFYkjylx
5UNoH2yzeuu7BwP6pm98yBnklf8meBHU62ssC0Dghp3r9M866DsGCgMSeWcFxstUTJYMuxybMayN
DUe2VQ/z2bvNv/4Ge3RtU97XpBOzywE+F+uGE0TnJVyeXj1bQuiArIx9H/+qsfz810NNtGvqCIS6
SwB2NeKFzMsJJziop+hKcM4wXE9et514Oip59atplRsreZkJZOd5IzmtTBVqwJ1DXqOL0USHRsZK
yFGNVonXf7dOspuPhQGK24rZWVBmGAPBxordTcXPFoLM5Wf1N/6ryJAJOHOI1oRZzH0oUg3ZIT9W
Qq+P4VALbWVhEaf+XwHv0lVAx9lD7OJxEdFvCDTVn4iPVz+ryzHgeVLY4XWP6TQWUs3ZtB9Yh9YG
E7u+1b/VgZUERANRMuZNhscqNZnN9TvUnQciFQJ+7YuAEQ7y/nFfoa5T91CvV8XVKRZw43kNp5E5
yvjw3cKmWL14hdXf8gYArq1sPIIljzA/1dOp41Ivq6m3A6N9ee88h3T2Ed2WenTs46YBkm0UTEy4
K1Y9a/XxqLenPsJ/vdWAozJHqjnmZnKmmSB+IgFYE6O9Zf1G+MDZxm0NCNjkoc3iZ3UfJejT3Q+d
tsUWTDO4a5P9uTux5Xs9CdchT5ehYfZNZNvMsZhQyNjbqZsi/iwa/6DuQsjKZu7oULAbs438Uz0V
mjeUPBwNQ/eprj8GUV7VU6r7BOI+nx/UPdQxleJ3fP+vg4q4UR1whO+Veile4m7oU1bqeZs2xvJy
6uncocOs9N6C10yL8hTMhyEuqF7SrVuKS1ETwAaI5ZeEwJsMFmvi5dHg1hsyapFY1nLTmyAdkZV8
48l9s7iq0kFDYgTrdh9HusZ2P10XAL9q02+225s2croWDpK1uLhFKTHbeoF+AsTcHEzg4FTnXGIW
rZecipD97tIwHPEctL+roDmMI2j2LNBBlVm4cgdHHpwaqYNMkX3+ShnosdmYj3QLHzjvFQDu3sNC
g0Cl1nHy3bNJMixToIgtb7ZAS0UMCQqhZhI08khgSRWJzSI+WlH5LHo8zGcftg4eYpIah3FDfmpE
/6j+KwJpbitFE1NUsAbSkImqe4c7h4fr48wmgnFE/K2jw98l3ieW1HJdO9OPNqx7kBpG1HrC5Hum
YiOgwNyinHqx5vTNKj1/7coa+ZXyLWaHqN4np33OIuohXGC4Uk3QJkt5Kto9bZx+9BD0HCe1YdWp
CjTDXm3tVtSefqTflnE39v7cUySorTZ1UVw0hVeSQcenXQCY1DZ4TGIdJg0JEp5f8ZoZK6c3Q+Gp
mK74IWCshQQzIgN9hc+Cs9ZbGBRNmX3addJsyXY5B+bA8Ze/hS8Aa638Df4EJi4tFRPg/nGojYNe
ACCZiZ6t9RBjr+pHWRnlZbCzdBMi6aktGyUjQEvrd2Jtd/ozORKgZGb+HooOEFKWOAoDUogoTA7S
otdZwElq50PpMTsoYwbdODnEqza09nPYgsTmbMOknsF9n/aWK8qdOfZnvcohwtb6GRW6zZ8SfCkU
mOmY4rKM8PNjITjMhXkloIqt9GqA/9fvkhHDS3zfkr2hYGgExdU2F89RSJG6nOi+F5OlVLrIcQJn
a49htyvoZCasfDBNAfQri6qhwgJ37tQpjzDJpR930p0jL+7kWMdJ41vtep+EUupG/AQPpTMNd7hb
b4BVnAfdOwVCe53D8TPxZ2Ob4Ny3vLQc4V+4mZZsRxP5Rm9H5VGnvnZKFWRlQyIZLXH/RSuo+koP
HiMXKzQ3RQcry7t0TlAxRESOoeNl9uW+5qNfr6uBwWmXO7teOQ3MyUMoyAFLJh7ppQ4KfCoqGGE3
SzEzBtboFO/yUSO8CybDviRGrigZNceDh8foFJ4s28w3Q3/MO77b5IcTCn8lmW642LrvSiMu98P4
ScUpyCmczD2chnOLQ1Q4mj91A3AiHvILfSAKzXHOdojgrliEfoJ3xyuYN8E2tqtTF8pr18QXw02/
/fwuCCiNZF6jDMY+bLkWwo5zWyvGF7gu3bpCzQf44K7MnibC0LF1Mo646ZvbMYa9VZTI+RSl7w+c
qgDFhSVVCI6HIg/NZvLuDtadQb3v5VBEECVDlEipBhtOJcY2cRDrxBlRGtnuANTVU+jlyanzUcgC
Fy2gQZ2Dy1F+vGcUTGvSR0CQ+E23xRWZ31MBgxCwB+CGC7irzPu2s16dlAau1PZKnp/14tK7cst2
sNNTF8xn6LIdBmGXWXQlfla7LLyOescAF//ueYYXV1pUZepFBpDoMjR+5JV4b3LnOcNGjFaUWkbh
7gNg2Ywks0i4gAuX0yz3811Y6L8VfrYQc+aedZgXPTsWvAlmxThHheC09Gh2TMxScqH3YIqk+twx
Yv5m9T7Sl+zdNDDBqZRXUBC/aUOMPBZQ2+wQueQDQm1zJK8NpwUnZMNHPdFdmpYOVB9/xFHzFqsx
kNPD5ElijK+I7KAaGrObMTMjKnmH9ViN9CRWtk7jiC1bOQljRvIFQcwCVCVeJGJEhhEdF0IHJ8Kt
h8PQ4ZFIYHdwKTRfEcsv6O+fiFZJGB1ygrg9byJRX5KNnpx1tN4KKZotFjbPVRNI5OJEJotuRN8C
00OkyC0JqH6whPOeuuZn1TUfOvnUW2umBih1VD89X0GAgEVGa9jvf2BGzMRPcWjWkOrw8IbT06qU
rGilBDur5YzparoHu/N3ZPAcCsC5OmpeszHYp+Rwr2sPTNtrv8vUv/0hTw3Nr7L61oZHvDBLuztn
BFVsF8gvT9y72TROuqJ1NorpSXj1pk0M5iZVD6GmqSGNROW7QuyQlcDAAbzZTlPyrUBB169eG3N4
zoyAYQ39Rj9x9jIIJj+kch85b57KGmMwDZ/9BTvDUnxVieBnPcw/h5EFSKRgnzLA8scxqghdT7r/
74TmRdjyH9oN3XAx1zahVnu+Be8c1vC/iQdqkwsNDmyL5zkcigkrOUBRkF/fT8sNO+gziiS+4IYx
oo14NZ2D9cJdSDs+pFIDdVf0KL1l4RvZ2BVXSaJo24haXDXFZPQiyiKE08flNycc1emev/OZyFMc
uXszbt27CU8gdpNTmnf0bz1wZKAAPNnJEw3o0xzxuf33N+780xpfJfeot215jsF7/6dwBhqXKDBd
aA+0aYechQO70LtAmUZrbM2rub7Lqm8Ep/4Gt3MsL3wDjxZDcS4ElgEunRysAMoV3D5putgbsLNi
icvSb4qQXxI7Xyrm4MOXPYQTf9c5fHrLLsqADbNC7dzj53M0YyTedciFAAU51JJvVTbF6jwle401
Ab38X1x7RXAoS0ZBoZyuVFlvQ031olY4nONoieIemzKJVjo+V79lMuOWl9v/z4dm/dPMX31ovFHT
cn0UjME/PzTf8zOv16zmoCUWBLgqvM1glMRLs5YpLHesn1sTWGwhUy70CFCXo7AZx6mthYbl4onA
ZQ3SXnrUgpE0dws5ZqE1zTOLh+fiWmckOe4oGJf3+OOtYz1+ZEz69ofNZlsvvQmOO9MiKXJDNCQH
ZLyP5CmwqcbHWhANylBaXYH//Zzx/u85YzksGqgwfJiM/yeoLMJqxQySqDnoemNin4CRrq/MWtgm
Ci0C3+oTmNusFbqZMhP0k/NC0tMsvsqkUCRwxSYPp/DBqeaLJb0ti99hdlnqUN40FRTLpWAY5fQ4
wjQQalOJ7OJ98vlksBW4lXnBCxqMW+BAsP5oJAwOYETB/Ic6hMYLyhxtRV7pmJkMzRajWoIufJhU
6QjDIx8Pnk4G2TwtPKQUu8+T01RH1yddblHW2bER7J3EPgpFxELkVq3xLtp2FuOjhBYcP0fYn9m7
HsI9iqaXDGrCjJsPegB2V+AqPN2dTMIn5xs302ADj5sBmH2UMLE2//0bMXVPicv+cwHzLBPRioUw
w1LplP+5gDlYplX5NNSHVBBT31Os7ls/HTcmsRZFOdy7s4t7S+uxlcru5LoSpVYff7MnVx3EZrON
XibFqasUz6qU5RmbyztyoF0Cx3mQlpQ/apPmvwS/+rMoNcbRdrtVgzZ2i+nsL32Yv3CDeYd7thua
5GYG+befsXAU2jODDzbUGlMVxSrLaldfN8K7S+3ufS6qajtJTC51900qHieuf8lW6+MEH6l8W3ho
iduYwEgMfB4Cb9y2c3vWZKvv8J8lkb50zqUxOGcHumuWWQX2m9gd8dSXvhixd+9rbimNI2Y5m6SQ
Dw2zuoOF2SSFV0M2nGh02ORwZzfVwLgx14stSxviDfGuOPiedBl2suApZthCZ7NaGOiO9aVW/Dqn
RlJFmlvn33kQ7VqftcmxqQIXJtXyd5NCzqq1R72PvnEMxvoAfy6z+VoKyqiorq4GgomzH6GW6spQ
xK3ac25zWF9UXxxVyU8vrY+BCF9YKd9Va0oXba0nNRuK8/bnEDg/Qx3jVKeD0ttj0YCmdM8Y8iJn
Kq5Ao0aYUd8So/CmiEFU/GubbKQdHMZvux8fZVGcTT12aRLh0CcWVfgcfE1l9BrV+WFhqrbxLxF1
H5qpniumhyC+BkkxoteiwCXM1rZ9xpkyxyB2eie2WkYnmsjyUrvejcgDqgJIUKrixOLEVGSQfA2p
/OLn8dHHeSwkKcaiBu5U31H2XHR60dFH1vKABztzeO/mxYw6FIEOr+NwlREXbKs0BrMp5h3YE9x7
u7p1Bnx+iYugr1phKtltAzFy13TWox+StKtWIW/mxfVWvibS/Llc4BjZIHMsx8c47WEAVBECGGle
q5QYC4I3DHAVRdfGaNOvf/jRcHUsjcWGvge3iXTv0JP7Wk0ph+8kJG7aIsPTn0YpnqpEXCelm2iB
klvaY9wM4BSFOZFuqGk1hueb0DDWtSWDP213qzE46Q1GATPlvaHoj0LjgQT2xslw6aJfTPo1bTlt
4/hsGDW7B5hRbvnnyoXhn5Icca75kO25giRRlj+HYt5KHyFbNgBcg4y/dJkwzh30NBIT8XbJkmtq
Duh+/eEgzIBBj0fq6TD3IaakHiMLQo3xLmY/0QNnb8/x1aG3PGqZm2+qUAcA9IfLMM0fTjaZz9nM
LDnrL1qMFmxGxNJ6Lz4qSzCYQkcYwMQpge+px8Wm9qqW8VbJQLZN7F0ZIyQdTKvf0qH7WDxugNbz
PQprB/gfBw+B0JopaUunagPctRXEHkia5cFrnO1CDGqR9UyE8/FNbEcnDk+wyk5WVsldpuFBPyfu
ph51C0+W+c5kar6Pew0iS1kei3YyT3Mw38WljQXjbF61zsBHjSg+vB6y/WzjzGelP6sJQye6V1Ii
nOZ7NLnV0ZgxCNOwTlDSrJPnNX/9BGyIL1Vx0kz9cTZccwd97VDpFsafrnVzAzGfgvZ1kInLfAkq
Ch52OAwuP7aAQV2b7EWcjfAVpXY2vfoM5WE8yHDWzomXeqd6/l5+adQty08o6gBBawzus3JKt+zj
DgRA/26GvH6wbS84h92MM2Rp/UhkQEACdm2YrhabwCgcoKlJP5M8jym4AZ1lmO8jz0sPeYqoO8lJ
+0hyWZxzTA7Wok8w1RKOc4578wqJzsEZkqNcjsLyiPMrreZbhHBYQoElL5Q5IBV/MtYhbegaiwBn
X/j93oym+OjiwuS2MrvkYRpgOcDL6SI5l7pOonbO4NwAPNxaOBGdGxiCZ794lR30OtOJjplXE2Og
ihCMUuHTjQQ7ITZ7tKO2PQyOv/cMRioZdSdAy/iKs+FuTqYNthNf1pBm27Qz67Mt2/o8xsanhJy+
K0bRneNq7MiDKqKdcKdtNvbG0bNLwBymhOfBtD2MmoANWYufw8h/zZI+QWSnQ2cJER1h0k9AHaFc
Vnoepkenne7LhsslDoyrqdFaMDGBP6hh1D0+R+VsnPzkNHMA3RyVDIYIRoTk1O8bIz9F3dTu9cKl
S5Zybk7YJzVMMqxVPwOirNPJuJYwnE4Q7NNjKkK4xygXmBEaWJDRFmaITE4+KzUbT+ptlueIoPIe
BmQZa9MjwztP4vsEhjjFCiNQmjG89SjNcKc/LQzgrEGJIkQLMwtTzbqJGKt78WGRcIm2ZQKc9d+R
C18HwtplWbVKpc2AXv2Vx+6LXcwvS3VR9JPYgJPtBxM4L2qbn30E29EH7oPJnb/7pB9m89ji5c7R
OIJBe2rjUBdiWkXtlo9jso8RVE0Oqbx19oET8XmhZ5cmxl8ehTRwXc3FiGhtcLV7+FG75SgXwrQa
Ec1hcR3jDaTGkxEb94YtIZlQr89dAPzVkLzDRlbjrQRWXuzjFLpVHgb1WuvoztiiDAbeGGDPj2r7
XDjkiF9g9des/byLlCnF0xwy/S2a7H1Q1GAd2jllen2bZfGu+LCKfe5aMNARNgEljpsGSUCCCDIU
Mw6UTM2HaNqw61NKuzxTNUDNIbysCakuW0SIVgYOV8k1DsynlLniqut4nRbqcyYhnWmdpLXilkUk
M0eVvnpfuP19TOfuJTsvh4paZMPe6Ibb3OJCjpMskUBWfFfng9jpzW7RbC0EYWKri3Wt04v28Oy3
nkRZBpHy26oiOCUNc87Cor+V4+yTX1acjBbla4pRPde8eRg1eV/rwS1yZrBK80p3izbEHW4OzN0i
T74xtOdaBYLqtFs2MjdzXbQD9fROiiT5ILrcmpO8Ss8+lJOL0MQ5LA20p9jGXeM9wJZ4GIrG2vUN
LK7Wq4+4BjJNU3pArJHrsL7qeC9simhCEoH7eidOpCNhtmw946kFa06pa7SUeYwug/MQdxQt1sUx
4U3R6fcNyhf+nwzMKiecbzAxx/9Xl9lOEqPE1PiE72UGIIMkIwp/9zGZ7csZMccWs0jKyFVqVvcU
0cNqGbaMIf2J1+c/PMyy0qT+iTTtGIGvoCvOho2eks+RctDNseigq9gj1VMZURe5CAasbp6R6Bbv
jaYRuqD9WF4gcrDAV2xlC2tSTLebmxLt2KwPrLbyh6o9l/lBSKhqK51oo+rzRtbPGdA1Ihlq34Kh
TZrS1seauODhU639wXvKJ+teau1d4sGCxgY8w2U3wPs0gVQLfusGfHSBjnljkt47poszLIemd84N
XyrSs8cfugEf2vS4QNqBryci/wYeAnc0mD6v9cn7YrgFn39QIrBCqG/I/e33gdj2bhJcWiVFTZQU
KdQtDs0Gp1taRBzNIRnHd34ffeHqKtCcM61+0a3wu9JmDHzgT2I+LTE8FNTkw3wdSo41nFIMdzA6
Wtu9eMCSacPqg9RlzLeJFn1g94OclyqVDXvrTt77PMj3g5iCN70ovg0TsYC6blsjfnQJuevb6ncW
ZkdDDUAKJr/oenXCFeqvnsmppY5xpP6tPMw30mDGwh3jsHVKFgLOMSI8zTU+FPgNrlvX1mk0DoPG
pRNgrLHRNOJvewtxYyftvRPD1rVGDBXVRMSH6RBpIUHwDAI3NqD7crMWEwbUG89+5v/yx+CeGZQy
plkTbrHVez9UXCs+ASUdEtF76WCBPncZLmPzOVMN+5+1LOKLHkT6HozZLz+Kf5O2LplGVyipu3KD
A3y5G40dxoDoGouQ5bBBNzGBhloDRbW1r0RHg6M0dw2BhuueJDUlWlH9uGpJnInRMTUZL0LGjoQ/
M4mJVkHp61PrV5JNCAaVwmPpj6qYXTuKK8QzbY5VfHBbhFOLAsNQJ5WctBc8jg4lcuplALfMrU1V
NXvEROTYk5AV4ivlEcZBA4VfoebM9lBma4sLNWMQeehGA5l9Fv8BABZ9jo7OcRVGjPy9Hiqt6jps
E89EYi30Y40nP6bn4tobmo32+dEN7ru53RdYU64MuCfHpMFArXF9UJwkPyUTJn5l8tLZLl+Gc07t
CGtL01lbjZfvUtelH4P4j0hXu+9n96mtypDEFGaRWtsz9bY+J7XKZvSgQ0sQk1ZDPKdfQ0/mVlxE
5cHGSDKG0qonrre18WFr+RYXRaxOdMemKIMtctoxNwg2L2n0C5zr18sh2CkrLklNb3aso0/n4tbw
7MQJl92VFSktaBaljWrfY0CrNxQH2WBvZThdjcmAgIHqopuD8mhVOBiLCSERYo3TIhAdooPtdLRG
7Qapp1Y+LADn0uSaPbo9y7t0GjamAdP3uhBvFn5wkZjvm4ELdVHdhh54pSPHbmd9dMF4C7Rm3LQ2
ArVkLO1jqpMJn2E3hQxi1xbepSoh0GLfRYLcpFtHQSCliJk96CZK3/Cw2HRMnTbdmfZrTijquhh6
hCUKzXAiG81f42OM59knL0B7MLKE1piJi4x0JMfLuOiwj83za5rAEvKpmoSSGC6a5UV5Es/yyIp2
C2z5tkBu08Re57fT2xwYl1SfH3tM41ZQ4RmMBZliKZQbGaRvi+JtGTlHcffhhfPDCG97EN6tleOr
nZfkVbu4VpGFIJy9r/pXoioKWGNotpSvQxhpYlsolZeCm12JWJaDX2BcTcevAUu9FI+0jJFPIiCc
S6LD2O+WnS+t6mvTgR6DZu6UAnG5ujJr2tkqwKU0oS5lL3bEW8Fk7Rh0cOjCdpWr8k62LM/LJVco
RGYBNRRQ1PUfHgGITMB1uSeRPrfp3VtOLgurckf/KjuuS02Ld73LyhkUuB2oybHvwXXVA2gfakv2
s+hDI+NxgTD/QNJGTR6jt3aVJqqbCWTTnP/h7kx2I0eydP0qjdqzwNFIXnTdhc9ySa7ZpdCG8NDA
eTDO5NPfz5iJrsisQhbQy7tIIUKKlLuTRrNz/vMPT8ukd7mHUC2Y1SeAzjXD/Lqq8a1mNtG4zwya
OFlUjVTq7Eydh1wO/vXVOOaJSsb51nTtq7f7tzYYHoDDGDikYbKJDlh/USAAYCyrQavjars8FwuG
oDFgYeTDLwSf3E+6+6hqZkibZA2qycUywGqdS+C1T4uWyEfavCJrAKPzhLRqj7xKBDjnaNSgNAQR
qU1U0st7JbQWIXzmrBk18utTICiZ4WihRwHqAS4OQCI2BgrOGOebUC3ICqtLykYmnxZ+CvSgBA8V
976ntL1svEbG5ttQM8WhBuMBtjeF0Hiw1ImHqSyVXJvdq3rMKsdNjnWN0gviDaGwL1VpGZSey1VO
Ivt1oO70SA/ZLBIv48WdRcK71JlLNhqnWLoKqXYIhbye7PBbzfriCH4K/sRVn+yX3+Woqe5cMUlN
avlM4/9daEiiiRY+etz59SIsVrHXatcHtiOTNt4vGNAI62TBm8fQgHDKTEJNXeCfkYtGtUcqT7VL
0B7KoZ13aoQJ1YyZl8dtyet75M1vDc3tLP0XpA8MLsAyYNSbt2kWvS3PkDSMYeeONYIVt9yG5bTF
c5pFCSCoJHHYGLP8vfB+EdLiXPubmtfVPgnNomU0/T3aEsoM9WR6ffYOcKTP9MHLTtEx0DYm7PAp
lMbEVBfjvIw45hxTgko8TdFL9+VMxNpjgQzhyz2hy3kvaKlXPtAF/gyMl4rs23KL9zjHTNOfkFuG
mPnR3NjuTlpwjxf9pOZxqJoVJ2feFDeTMhMgVq/YVePeRg9Q2vQNarFOMbV9q9ApVbYwI4s3uEzv
FlWhqudiZYVg5chflQJxoY04+C5j4gxkLBlqQ59SDnsHyy1xRrbElnQLYOOEVaseLMY+R2e0H8ic
riB+TMPORuw8VPbBCsvvhTAAxZ6ZadFuBitsN+91rRkwyvP7eO4oUELxjhbmoC4ZO92b7k871c7E
SltrN/l95FIdq+G32vWSisTDhC41laG1GsbsU2GQQ0cNuSi4OT/OGIZi6Fuyrr0UabCO1kfV6RXQ
b4dOdA6cq0F48Xr5CBGRgGu/IKSpjAS88KdlglGotTl6wfPia5Eis+aMhP3bhtjkFu9ppXfr1DHf
/Yl2KeO5ikvwdGw8H0eNwZnEvYif4y1AG1KZ6FXDRhOQgdG02KjNaSEwSDfkI6GkWPpyaxu8Eye/
Qh/b4eyrISRmWSzFCkqo+6Lw0NFG3+qKqleLrJqOTCk6GlP/DZPObXPD9KxaOU56U4Agz06R7RaY
X6cxNTZFnX92WXyrKqc5pUSjtt1lSYyquGDtMFY56wYwTIBGNDewfTfnV9khwHUBOoQqJBzTNvDv
mK+XPaNRuvQkgdCUop9coWO5DupxByy+5e3S6DFM/00WT2UzksPCuAgs18BhqRbApCWJWGuqjRRJ
Bd1umG+U8wUwEeMdpXDI6/ZLZ+BB0Ji/Nns2kvwb6ijgbuBedSTpLh2YrQS3TksKBUHWaEDIeTeq
/kMk+Kuy3Jc9MU1iXq5Ldss8ROio/knMQeyNREuVmXrkQeV3PrwSCQRWoIkdRWvPK4IjM831IDWx
URj4YlngxYRkJN5psSowlCg+mkB5SwexVE4NuTw/keUi4ADmXeVZbm3rObxRtZftMg+twvk0Dmmw
buIaFp/7Msmmgsb9soAJC46hNRPmlr35tJhj1NkE2zZtYHuiB+pTtlHPj+ihLfcYZeWDFbFyZg4b
YXrhrnmebY5ukhXAmbwOucb3ZGOAlGpIT6XjPEVMwElWmA9jyxooiEGC7N0buzI9dMrmJXfLW60j
WYgx5cUbvhaVeiBT6CUkxBFhEGw9mlSniokPbdjNe46CGV2XP5gY/EMMaOmIgOGJrOh5iMoAGDJi
H7ICyXFNmJaTHyMkZ2FUbNT0XXdBH3t11A3VuWVLVshKTvYkq/Eg6YxcAmQUefh7aaDbuXmyrO7c
D6O9Nrk/+J/GJMqxGwWMS0i3g41kbcZhjGjPId8ONBiuSL/SqryaMp0SkEQ221VUXwXUwy77McX5
xYzYIpjO9eth1tnroGyZLuQMDZFOLLd2BZFryMR1HOgTlDr7IVeMj2zoT7I2Z+Y18cn24GDh/Q0w
pshTVUjxTrpiATi77TlawknYOMeCvklQ0o1OqttCuWiFR+fpEDlCkUJkA/txMH+5FLZwc1C9FC4R
Xr9NXef8LZeoMZwaF6Da5feNibPhCYXYlYrtQh6KBFy6KaQ9bQI2JTvL3kbHWlgMjdFf8F8nXIO3
7NbvlslA1oGSu1YnuZqJLc47sWAAIh1+KXbZ3xqpkQuAwq2WVCWvi7lKnMpbreyf1Lkp4aAD3HfX
OFQhI1ctfMJ0CG95+sQw+yg74mLYQpf9rEjeY0FTYFVwKe3XzI/3RDcPlFojJr91fesye93R5r9r
kbMldeIhkl+9110qyVzdS7hnmUnJFsOqW48uAkwrvWlsRU5io1msQijGqxVufuCv76q7K0L/4MXD
qoeoYxUCkCfcy/nG7CNlD0BcsQt/eWdX/rWmBfvcSH8uphy5xg6XK2gaDcGqVqSPMPCe/ZYKLLCo
wPDH3Cj0y8UUYOF0DHN0HLz4DcYh4N64WmDOilHPGj3h3u/d+LAYQy1Mr0GuyOKU4Hk8HWr4lwpI
tGQGfUF5ojIKumBly/RrMRZyBCeKX1obTuDXLrG/kiZ7UQZG6tjUywSRRll/emVzC4nycxnXwfbb
T031OnvUQbjuVCqXEt8G4DPFGepb2JYNk91IPXx1Wz4j0bxaBsCGy8QOgGZl+/49XoB3AXS/LaIM
ttoQznsbPKn2aRwp78mnh5+q5Ga9qxysqA5zRfHr7PxWpD6ZjYX2tYDDplBy4rEHnurWTEggshK2
sDEamPBFjZ8vzQEMohCeDPM5REXdrof8tl4WKYPRfu30gtQzbF8ZxD92EexZdfVZ3PB6GEDmbXUD
THijuEqoFw5L7bf0bqV2ivNgO5P0wiqJHTQjLvqvGuIjxGwVWwdFN96PdrpvE/FqmGzJsE1/RopS
Gxn11m9MRqTUIVbtPXr0tMe4r15bw5MbxjtrX7QnuGYQ4ZWVmOrSRmWJhN7PXtnxD4X59nmGdYAG
+Kng9bJ5xoAeL3blstMqp7FljNp15qdjF8Wmcz5VgOW1puwkVGej0NGYE7Bo8GOwRvKEVPeZ8WNX
yWcVFcSGGpL03t3U6bdROUMVsOjPbEcecetkGy3ci3ogkhxqGikbK1VFLwS4tKHSIrf0h7xLahqK
XH3QSFUAbXdH1n2dF9tg9HAJMRpCgGlZyDbIGZfu4M17dIAm3n2MW7cCanhTWhHPcqDtignhtMnI
al1hpmyY4lmh43PpfhZafVGOVqpnZPDxgqblIDN5rzxFyti5mQE9AJGpGUeb6an/hG3pGypCdJjs
5Gx37Cv3+aw/L96HmXr7vnYz6hq5wRj3bxrlRoeTSL4PLGi6zTUg5mVBWYyRnSNqZhrR+qUE50d4
GkMDjK2NuoTTnJIOl/SPnnomy5JsLNOFBEOrZWXFOdOXqfpCoVSN5/LkzspdT/VgC/YERnG0qF4y
O/+wFH6qrrJXzbd5RVhaxbhuFh/5IJHJQNHV8+9JeR659qcZjw/q9liOSHcR403AB4YBgnXI3dAA
mZjZSJf6kHtqy0ckfBzojPHUj01KtBGVxkqqykpd5qUiVnD60l+PLg/94lak/vWEOxxscUrmpQNs
sVdAeZxeT2qjUCc4mqO0xXmvGxNIEsTAdJOmdJsg25a2dXL6YbqGd3TJP5yGjVerBQU3PjVciVmV
2uRo4SvixXdiRK+mWJ5zB+O6lt7jcpL0sHywO9Ip5ZnvJxWVCEv0h8CwMJ/zox2EeLaxRXW3adH9
UHvNcvY7wXyyIB5t4Yna005ZsZFzi44mjL8DfDBWjh5fGxXehnFRvbXl02Q5z4uDlCp6hTW/E212
jQJP2Q9axAeG4Wt70pvoR6VZn9WDvUvt0tnUJCUsVcVy2GgeatBp2kGJ9Mg1Xi/ohXki2xAOZt9f
JcVAeLG8g6J/bgbSwFDXPxdkVuZMkpFEPEvTtFTgFFtXSlAf9S2BFNo6D1Zx47yUtSR+RqFxhsGT
5TgoG83Q+o0F+f+vEbFjW78QpTaX9vK75fDpkn/942+3l6a5fERd88X48Y9uxMv/+bsbsfD/jsuv
BzRmYyCMAfo/zYitvztse3AjXcu0Tf7F3/6rgO0R/eNvtvl3D89h1xOecDDCtfhRwzGmfmT83bQ8
39dhkiqfYtyN/+9/f4z/J/wqf/fWbf709/8quvweC5O2+cff/mxG7EFs0X24g4aDGei/+NX61oTD
RqVVB70eTqWtE+qF+WBUWQRPlKwOD/X3Lxfp93fwn17RJB7IgmVmwVj4Exc2K+zCnkfq6mHbYDOw
mr3qxRRIMSjihyDq/gOb8s/MNfUBeSHf0m1IhbanDHt/od6G+KAyBEmrA3E2OAvCf3enczWnFyHn
819/sn/zUpB7TVvHY4xPZ9p/fCmcfg0KoLk6KJAgzdJvRTWNiRYFZvzrV/qzyzAfildyPNtwWQP/
ctdawqGayOHECrTB3/oeT3kTAZ+lI3Fqf/1SBmv+D9Q/9VoC03nP9R0ssw31qX+9gBXuKyWhoQcr
rVHRWfrZkwTQeOIaPj9sRkm2Y+ldGXWL9naSO8YZJyuUmK8Wt3/9Vv7Mi13eiWn6JnfTEKQI/PGd
uHC6tNYfKqR52k5Pg1vRKYXzeDa06QzX/rGx3a8AT5C/ftnlE/5Kflxe1xICpNiEjuv86QpohlNa
GP2zhLSUkUB7ZbokTZTDo2zHR4bKMBnCm6SYz4kn6RK1+FLbNQMC3PNiuwY89MRzItLn/83bsi3M
zF3XFojL/ng5RF12ZoYU+NDaDUhO5hyEy6u11sDsxms/KcHQyfGNhF5IIddtmT1MaS5xQu2JJ8Hv
mfKWxLHLX7+xf3ubYPCyPXGks7388X0R8IjlGrTvAySBGgdqE/Fo12+miWpusHkimI26ZvujMkv5
H/YW48/c4eVW/fLa6ue/LFbP8+1egzR/oCC/w0OHsgFom2R3BED1eB51jl09GQ+DED/j+KWog/Y/
rJZ/twngE/8/n/5Pd2VI8wjxHu8AS3+sndzxLMbksvheJ2wJf32pTd3416vtewROsy4x+jHNhbn7
yycug9zxcjTvh1KvdjAnrgVDmEFXA2odSMXG+2bJKmE4iMXoaoqw8M684dGprUPr95AVdBUDSXWT
Tdd+wNqxiOUYB39XNfq5IjfJT/sT9uGPttU9lgluzuWrqob8OLkIA+Jt04/nOdv5yDarcN+JnDy4
kt+j/n0nlPkiFexAJsRkPU0TEtiSxr/xbuAkXUvBAk1xI1s5CG1WVncq5lqugDlZKw7ATQ/tjQdq
7IdH2xZXvcmA04gO2CjkkOrAR3W/uF1Ae81mHCSnC/Hq97HEBkgFZpbjVYnbO0IXWJtpcd+64wDW
BrsszztLYXVXuQwPU2DtmmQ+t1I/2M1n2iWXzNWvUwtb6J4IPxsNfTX0W9NPvlVnp5petZ5MnyWM
/41FsfdgOc2Hp7ZidWX0FGl4ZDa7agD6Gc0PzcVqTlec6Cjem657i4tQsBr4XMYoDlBJnjMiYRwH
NRjXc9k8WjGSm4cNDU5SBMlP+cXgNe2aC2Sy4w0+k9phmh6NmJJZ7y6Dxofz5g6KVQt2R+5p4LIO
htYnJttgopu73JZyxCw3L6F3sYGpyx84lOppujVL7dnBQxxKdv6NqePOryEiuOGtCRELZluO+2Sk
Xwd99UFIwMoe+ajawNaDndS5j/tT4n+NXoWAwxvO0cA5Yc54A/jsi5V/lJFxx+R+IJWcdxJ488No
IR7iEPa9/tFH/5vnMP3Snv/fb/ztQ6pMS/FovvgOl6AIiP2IP2U/Xtt6dlEvUcwUuFBL6W67nXq9
eJLvDewLX8suKMGuHXWlKH5OY4VzTqqfsWJU4WvfaYntTZJfehdShzWepYQTBqLlleGDVZoY0tbG
Y4KxK8wHFSnltMw/u4c0L/nlFnmHE149zAWCnM7upi9wKvO96NoWmYS/MJ1n3tG6iNqdrGJt3chE
6YMhNE6S+KX+y4t5OdPiZtXCn/YyPZVfZCYa946Lo1FbiCPP1c3y7l0ItavR6B/VuZvIBnHARWmc
cEi4DHA/h8m+8Vvw05HpGxbL1grl41kt5UEdzpYuTnBMa4y08kNicG9iTvs9jqU4fvVnq04IbqnL
5ipNpheDlJsb+Jk4M2RRxxdEg8xzg7raST0YWR+WCS0ruVuWIxyf70Q9uLPqMZDBvFlm+OCSB4XB
Ly+9bCXKw3IQUCIznpXywHbLEGI4Wyq4EHdBVDcBTrEaMomwDIDO/ejS9tQRdlrycPrpfpqempma
cNm2enXUR2oIObKEKjLcxjETUJ6mM7rJcgPpRP9gINFjXqLPNKEMZx/XXYpXfFlJqMVsfW0d4tSR
vrh1etGkfZBx++7ANZp4BnqWixFCStHgDOswd0XHkeUPlMCjh9YPFN7aL//A7/a4K/OQuf2ZhkzF
wPG28A/jklu8lMGrBJxDxNVYJ4y5tTWBfOMEzgPLzp3xorfRG9fjtV7H2gY1/q2Ono50Xq3bD/rB
8fvtWLvAtlY87gaiQIgdIMXcqUdEE11JfLR5hsPG0yXKil8kV6LtJlBUnvTfyHQG7jlVa/hbgLJN
KYNsE9zOTujcQDVgDAVkvgUz80p7OOI+DsUjGo6WJa/cll20qdQxWaKT0yBi7YSuPfNsIawRysSN
ZtRsm1uIMRCFoiJfh5X9BIAHU3Ws/G1WJS84SCGNLFS6acaFywx9m2g8Vxne52jnp/PCl1sW5FK8
iC75VseBnmffiEIOms6lYYtrWzwHp1b/lIH+lEQFjH7jYQj864lJCrh3iXe+RyTFcoumFpuRfD/m
ONCpxd/lA0a+R0tBV1rMgiqS4mIYKrMnA5tpgFsniSDWYVlHY0+i0NR9kavpb51SoCnxp6sBuqvh
W8UuBulZZfg8g30EjEHC+kV2XJGwiXceZIjW19xNLY2foiM4O5hTaEt+2gLtMZAQCXIY2JkEtoTa
HodLhiUjU0fH1CAkoAWNqxlDjVFE6NDDozvw5iF8s8ME7aaHd4/Z+lxuqrLamNOMqgjPBbRR00Ya
XgvJ17+Ki8JaRVA5mKtHax5kk/lWeVtU5ON5PWW7N31Jr8XRmH1r4swEmfoSOphaLrlIfYpXR2ZF
684bq53l8GI9m7lMLPC2uN8iNGIere5dmfEM9TPCTvuMLPNuHFkubV7jxuabF6yW4dTrsQZvWELG
Z1AWZdx21zUu/I8n02bCXuCZZNvgj0tNhCv8h584NEk+IqZJwyA2hZNWZdBYSicKmYbSX0SDBXcP
V0EC1OGidFGy7r5GHWEI4Rcl+pxVYpePRSvOxcgjEAXd01zAs1B7OSnos+7Eawff1HU4WG9ugQvG
sgWRuQeR38gJmIWr4BJExtlWNc4ZUPkrG3lsLU9/cQdX38xFQu7BjNNjGftAayRv8GbmbIMh0I2k
PQC6z480mu3GskNcYcCo267DDNV0NqRh4qJFZLgbkGUqEkS7NufiZp5EeVCDOdc0eMIpDDqeZfRR
o3PTFXG0Kp7M1uufCskIxQRXN2fvY8qHB8P1hp8JEbtRKo4hM513Yh50d9cQpPqclPZN3xOBTfMd
b5IhfvOaXr/O/WS40TznOo2zYG+VybUp+73E/eA2lCO+/DimrlsztDd2Fk1rpWxn8A98hFKaPNKt
HhtnH5KPAC1cm2P2EnOUYiQBjwFW0iRrDkE92+tyllsWdIxZfxHvm9wrYcto+kbEctpM5rQlEeOq
jqxb1H1PxSBw7HlfenKbZQ9rbtt2rnKqM4ijGLGisG6KmGlZ7Zj3MDqKjVGWd6lAt+Bo3qHCqp5B
bbGNMpViOHlnI57KK3zfNjJt53WYd/e6wdjMcYm/MZvw2s7ltbQ7uesEY1fRTv0W8gGuMbL91AZx
6grsOkh13MWYwOzHKr92YFvxUKSPxOXidn/2YG3DSuD5ROBN9ao3GEHCxID+JLZ5gBIVr7Jvx/1o
R44PvRuMHcxUoiDKu9oy8Kayi3Ws1SRVJxvdo97qR/vN1hh3TSE7OdknFFohjYm0Wh59wfM/+fah
z1PInmTDuhYv6ONihDTUUfY8HAG92aEaI9WH5EfW5bR1/BrB4ESEoTsRtEjM+iasUx3nrBKoT6AB
wZjLOURwUAZ3kjcRLEtcSztOpHHXTU2/9/z6jrF4ysSmmjZFa2+MNnW3jTs51LH9jybmSZvngSDK
vqaM8rJN4cUIF03EMl6lb1w3qg/K+kUNyWQzVEQHYV4xdPjtangR1ZwwGyL+po2odIQKDJ5Qffpb
Qwt+MkJhOSl6i61eXbTtvnWwcHQEBIQay1W/z/bLSVdYJU0mYm+8NFF+jKF9NdeIaUJwArYzfx8U
xaMpbXM/o2mPvdA6dD5EX06FPTwJLBTN6NaHVQPp4CULZL6bSIPOpBbsphDyK1kleF61vkoOwikc
ITmht9i3UhS1cbi30cd6rXj23DTe0b2JXRD3t2JqXnzczdYTkQ6rKFaOBjjR6Sa1wdx5B28MKRAL
ynSjszA/YxFA4KN4N8x+33c+npn4c3i+cUYBh3vPRJmuUSY7sUpLqLKLOjB/Q5dQLoTlOo2pfxJw
3BXPOiQu+xWNJsRXSEJCFQWpO/eMyLXrUpOc7yZ1ltDpzDCax5iKTTCOfPRHlK1pZG3DalIul69Z
i5QioJtJehL+aqhAo08Epu7iWmCMvFOLGzRoqL4EsezqmsyW91wSDc+e9Fp64WkpdduENhMHonHV
kHxkYg9NGkL7SJB4aX61E58bEt/Fr/aqUkbPcy4y2PUms2tR6P0+1utiFWs/HPYONsFgNWIGsJ0t
NL38R9IHRsk1Q52aWSU53AWeScGdlkXQ/gq+VQ1QYHLZ7UxKu7qg0FBhBwaTgQNkd6+ubyJva9OY
7qqY1BebmX1vd/x+qgvmmGwbBDIECMYDF4UduT6QMLiNiWq2OoW1dOoqRB5yji52X4Im+YlNEO4Y
NWGnVnoxba7/MDd0nPRpuN8lR8kda1UWSEZHsjcLLm6Z3bv9eELo/ZR74oSD1ndlw6hN2m3vyVMZ
qEfMmc8O5/S6iiVMyarBSUA+Ydebbwd8JyodI1ZNZtnO8HC2I/Th2uohmrt2vgtJ/tkGMTQDGxY9
/aVLFgy6sQUNDT1aU0tdWcyW8ahbSqq2eIAbi0MXzRfUJWwYCQX3Zw5U1ZaK1n83W/zbY+4pjJxl
hYZdk65qf75O8mzjVQGGcZCel7fdeZielwYxkAbdArpM8qD1O3xLyo0gOJpBryKSCfcpznxl/Q9z
Ne8frdwfVnlkHEJreLSGieRfiuPO5cJT2dOg4ZPJ/ND3cWjs+sdUUvfkWXgM8/JWlCQXODjcos05
L/egU+NXPKQJi1DvQe2rRal6C9Uf69H0asM26YgaxfYrhpEX+MbKtSC+LF2yRZAjPpYn3aHUEjpg
9cxzSBQBi0u9CbMpN75qbQuR36piiuvEQEU1q1UyX3fOi5sgG9LKiXRn80ZInonGmR6gLd+47nSd
pe2dCQwxGfORSRuObgX/Qv1qhX84YY8B14tN5EDVTbiws0YKK7r3gfQsUxzKznuvVNZbZYw3BsZO
TCnji6Va9CGkJAteF/htefOGOnMqm/Vq5gAVCYcUbmTfrSg2Q8n/qaW5ijTvrkCeVb+L2rdhwaex
OAWoYFbGiDrOeBiNWADBjLdIc7q15txpPXxhEqTUhtEx+yLTM9XZbdwRqnps1SxSLo8maXS8rLmh
0KAIptfrPCor+bSgyTJkp6udd80TgGcm7WVqT9fqXIYzSwZL8VX3PNOqqe9LSvbOYFqB2cGNDX+k
xY933QZY18nQ21Ji+NuWTpgVrNgWVsxQeW/oWLKop3ZW6Bhzwk880Zz1suY9SyLzWx60nTceyT54
T0caELXRYhgV95+17PHC6XbqrkZzdxClcxmz6JIYH2guCGcQKfTtgm1Gu5sgfBLtM23mmI+tIIi+
4ekJx/HRcZ/TLvrAlHkuQFVqYYac6ldBx5YBHZF9OXgY5/FNfUyhKUyZTbFqxcnxADNdLO4X4LJr
TLpJHDSL5MXk6ZACoGJA1bbFQjPaLLMBq2VeG7TQWoLAgjljzGepISqtskdJwMI8EAgW8fjjjk9z
HxVXaIq19cJyNGCAofI9JjqgV1+8TSKZYfLQdyjAxwkhQ9mgGmLgXUeNdsWoZ29QJLpqaS9fsOwB
nFqRCt+tCAsnpmiKDiITp1FNlhvJgImBxVYM470rsmm7AAvRc+bgbkDiXrOWAwsvjGnAWz8ngIwF
bsDMNEkGUJVA1xkGlRk4ewrqkWPAsyAelo9xad2d+szc9WAnwlG9NavSxJcNDuQeqg/d+gKfkTbh
WylWfcHtADtlatjVfS5OYvIx+YhjPfwEPNzKmvCWLoBkYFD45Ub+1vaE1KrnoSV0pBZkLJdY5G8h
Om+wW/90ZtJ0Ujnxymm7C0eyEL1XS5gHr51Z4svjx/jeCnAZWFrtAPoKLlpHA4yxL+nZphHNKr5D
gWrvOe97GX6LkI3byUh0H2iLIFld1UP3mA341FUm/ruA/6vJsENUICM5KqqRBIVdOq1QQWXZyM5Q
VPA92tzbeOp8ZOCyWjDSXOPUjQHdCjLHNbrVJGI3ECHVW4EYv68w9m0jboiTsSTlbLKRgtzlDL+j
uDrQnmoIZIcSZDDaS7iDsCawQZNT/NSQV70nYdFCplKnmYadLZRPq3yIsB3DuRGFdNCcTBLWHcn2
2icvbYioqm/YYjKHGI26N05L71nMAiWYF22yhkvUuvlL3U43QwKRaQo6bZ21OdFwjntxjZyK4RRa
9ske8+8FpdE0PnRNwImsMO0VuIBjwUE6e8TRhmDgt8OOUpHwQcmydWiNfQdfryShPEVI5kaQBHwF
yeWBzaJJvC8vpeWtYWlhJIlzqALEqgpGZm1x7VIfahVZXANypfsyyd2d2koW07PKZ4YUGcWrPYrv
bsQ70yPQqQRFQCIJw/g+nzhCkhlEaS7fmrm9qzRa76BMaaIyhw2V4w13ZCygEOMvPTMe9UDO6mxL
BWV064ovicEvRBuKIwVNmQ4PJgE1iOTKO1CGFcNq8jObblOH/g67sIR/AtnI7vKLMlnxiHfWvO52
eZYbzaRHrea7pZpbPiil17SpHJu9mSYPZDb31U23Wn6pre370IwfQgjGjVf99Bkw7jN5a0z6D9JA
wBsYAgQhBhgxYhsrsgIgBwyBYCethU0lOcirsgjxcGDVj+mjTPES1gj+2LBC9k0x/UCeRnHnxqfZ
fxhc2OlVFLTXVkYf2gqzOHa3DWcpW2kNj6vIjwkf7WiPV7pX0RTU02dgua8auWg72vO9E+JNZvtT
B/cxf6skWucKAjr2oop0NCkec17ASJIfZCKKHQmfmCteIX35MYeei80qvW7QNpAAw+qqSF08YkXS
b/AdQ8kdm7ej3ndPk56/5GkPLdAhJEuxHjV/NzvjI9lX2tYFvlvHOrlu5A9CuSq1mrj23Tw6xzLA
paecLYTPVpZgg2df4wS36Uaz2+m9PPVpNqy0rK92qYkNkkCTDPWzUwnCWbPLDMqGpBvvGvyEbkyI
nFEPeRejf0ClIOgPYTI8150lrvIYURDlNu3RBXYKsa/ei4Msy8khZzWV9t6WvsJIw+QwVwRsVnr6
Cj0OrTVcpRsDDxS4XsU9uZqhgTu5/ihk1+4W6XjeiPaYqi8YyklIYsg5TJWlob4EBl+6HzhAGEfW
gvj9i1O6xzaZKP91XwPoQKKw66fqIZOEdyxfBFZ+5MWgPwrD8qoJK359VtxhKRZup14jYxQBZmRg
Y19H4MVCeTEYMmxBCNntAriBG1GiRW6y7KPRNfPY5fqPomKgACvd2OYYkazKwciPy5c4DX749eRv
TUs6x9GLfv2yfC9BsbyNZPozJlhkysrpiqtpHwnGtI/Ln/70VyvqrH3okONbYopj2924FT5+lFqR
6Md/fqmGMANQrJJtLwMgHDnGDaQfVOgB2cda3x1wycJLO5KDzFcuu4AV36Sh9YQMD59xv9uN1jhu
9Si+WUwoli+dcpKoG/VcAfhv//mDJOCFshREw9As47h8Ae43f/tTp1xwIBXxE3dQ2KRu2jytsbz3
NZ3hXqU/NqmhP5a47ezSAmgwCsRVBMv7JjXjF0vU8sZuMQwdtDg/aIRJHblLj2UbrnMCA590Ud/w
4/EkDNIRrDRLrvwMZxAvLuI18a748xe19eAYmvkQR3q1FQlePr4PY7E1nGZnUxEoVYOPUB4ZFgtK
/RWgXaJtDNfL38bBMbYg/BrZFlj5dx1vJxym6nG28uoRm2YXaBycYvkeQbOUH524t7W7kWi5B0RG
gGJwv6Ar2nqZ3cWbkdZQ2UhFPej+bKc2BxFmH02nCeBv9UeniD6NMYSgqLw7CmXlsfypV3fhl+/p
otn1of2GYjpCCRl0m8F0f2g6ETajn8prDCLC6xy3Erhfx159Wf409tETwNm8aipOcLfRx2Mosu+E
Qfs2ZWx4XL61fNFT//e/VjU+keRTZ6gdcvKamDOYYJJHJ8JEwHhIe1a5WbboOTL7ND34bdAzbeKL
N00fHEf2Srhz8IRVZjnUTw6MvqAupwM2/1tTPcWuejrbydf3kPlvZN6ELD+4+1rR7kDckeoafMcM
Tep/R9+248nt6lTZOOLeXOOIELPVbCKp6tN6O7UG7l/qEUe2gEVsWxH2Fuv4RMW4/CXdsU8FGSHk
K7THTG00ZVDu47Tz9xYevAYGhkGEoysKG52ecp+N5inyki2jRPMQtLvKTb0dlGqcIQ2MikTvY2vB
rxK6g9wi9+66pI2wLTTmdTyPpJ3OGixDUXxIDH6P097udN6CXXdHUjE79jW8aygJ+aPu2eTQeGGy
BYoY10UQo/+cdfu4/Gn5QhD173+Nncrc5b7HydldkRaCLK2Q/TESNi8yRL//afmeE74QtjBfgR6T
6RmMwONRPCPnRTm8MtEEbuGo21g0N+/oQ66d2OWInvr7Korfskg2cHjrTVTV08EI2xczdbnz4yqa
Jh3Nq5UBPAzhTRB7RxNbsjXZtNVN5TuAdCK8sml5CNxA7FfpPwPP3ifudZPoh6gc331ZnWenfU1H
KkaDXPKBupTO10yOk0kJH07Wi5OgdO/iOmEnie70AgwDvwFwD/tdN2twgr75lBTlbZ11e/i+1fbb
whc4NnA3GwbPuYomU2wNFxoZ0hdPuNWmTJHm+W7zljj5z0Z4P2lMMBNE1eZ0/4+7M1luHFuv7qv8
4TnqR98MPCEAgj1FSpRETRBSpoS+7/H0XlBd27cyHbfCU0dUKKoyK1Nid87X7L128EF06Puk1qj1
m2seaBzrs8Y+ZFwHQrhdHoAoDx7huyYfiTEE4bvYk+KJ4hZrOoWRjFUWQiRDFrvsg3XEgQzMirMN
VL2kGKc05LSr9bcoVe71zF9Sk1FtjlxzQweJMmTUKGnZS0D6GDsN80m2gg8sOh/o+pl7XaJER7UZ
UMFpGu33DAAbk+NhVnZzJbOMk9n36lm91uaFDzG18oHktldOoWMihuCaJNZTyGQ9uese5KrEaz92
02ZO21VWC6pLzh1++IgLbsYVwC6uX9UXwJODSzVbH2adCTirqC9E/+OfUx5V6IieBFPMwwiXRiCN
n3qjBk7KTlkdUbezr/OtViaScpP59UUSe9ywtE/fE73YCr6WURCsHBoqkQmLmZHgLftEMSzEFW14
ri2iODVxEYEzhmh9GkjF1mh0ZIG+RY1B5TVG/YDZyFX05D2yxEeFYpHZIT0zYXF2RJKq2TMXQElP
1YiUoGMslEbpu1yZwmqjVtbuX+tt1EVi9hcpmCXSFSBrstgKKpL6i76omedA7RrGVwtSMJ/oVUpJ
DF0JhvrIjsQosw8qPYJLqpTrLGM+sYyaLBZqHQJ1K4zBhVF1M6AAQ5stncH3UxkwZlQXo96wDZbQ
VUqeZSzcnMZYZ8us0Vx2Pv022u2hn750hTdBF1MTisYmKjSE3Ex7iliX1k11BwrwPhLLZgvDMjpI
13DEJ0r+2Mk64YCk3f3XT4q0CLp+e1LQkEqGqi36x191eQGEJZORyKbOpOcOOVGd0LIuP1JE4Khk
7OdhE1gEWo+4mf/195b/h+8tibrMN5UQQJEX9VfBV6P2WsaoP92Uy8Y78+m/+EZS+KwxZhBk7VTI
01VHLTKN0rNpyFsLlvrShbEWvfoW8TI1Cm7qCFbKLWgaazuqjHz+9U+p/yYKA+kpGpplmqKlKCwN
//pT5jXoeQJdeduY/JRhS4NoNs2w4himmcQgg8BFIr1AxxeHT/19kYxVQ/K1iDmiiFcxAwKLIsNc
F3TEaA3elaWXM1PUn0aRv+NLfIfH9MV7Yq3KFGVBHMLxiyhuH74liIG49O3LOLCt1FP1Gk+QfseA
pvBbp0GbgJm50B0jBWXd08jLSVp6MRduMI974PZ8MyUkxKRnFTfW6XGMVeBOOMQzrb+SO/QJfOZ8
t/T0ujRszHne9Xq4pnWzGChe5GXIGOnVVsupbyH9zawea2V6TMdw86+fa0n5TRzLk61JMiYFA6jj
b4LVcowKwWT0gbU+wa8kqi4aVbrfRW9SLyeZ2iyqqKzcMqPpV1DM8AFgJz1JvbomvbPgOmCibBrk
RAlp2YBEi4ZN0wteutzc08A8Z85SAwthwPyktvqr6rMALqXiMDdWtu7F+SubhZ7DDfC1Xk1ACJbX
JGRioQShnYXvQSMghJOYV2OoeV8WinnEkCweOPuJ+SD4mPBvJaPqkhmIKrG8KQ2mb4wZCuxNts4V
6sbtwxCymEqI98Jrnb4aMx0xO+33TIbIgHfJLidOnto3wJQYVIXL74cpX773rZ3wmcZDuWbmIEgt
Ptq8/YEvZ9kyZJlMpYBvBQpCKObvncw6MlNEj1gEVl4wLPOgJ45NMZbVSASoLhdvFHrMq5j4qIzm
Erk+CAy50DDwqDWrvX7P2kuhOKlGsg1L4bOQF+wQ3CGn8LW71FPu+erMYiShwRLRlTVBY9ese4lq
Hjwhk8lcjqtyzbokhqZUbst3WYmn3YBsyk5S7VnjN9kQ7IJi+FCHkOiKfO2r3ZE42W25iARINeIt
YOkbcJlvwZJnufyo1TYowk9hGK9AC/vzpKewgxYSXd+Nz4qvIdbAKpMMbb3Dx3P7m7fr/3CjSHCL
JBEngGaR0fvXoyHo0JioQpNslOUhL7eBwa9Rw1k/hXafGzFNKyYtFDkRmLtlebcszIpFSacuMqqq
Tf9Gv/u74ttS4OPIGp8jGMSy/MuPRBLaoJeRFG1SgorKLH6gfN4uo+90wHZaT1t/UZwVQ/+8SK+w
Q7/7YvWimNrfPDf/w+GuWOitZSwSKpLIX6XnXdRBvc+LaNMuiUNjx6cKS25M0CHKltZGKf6jplXr
Z+2HXrN/CZCcN8t8Q1/0Y+gp7IaYUcBT5pPYRU+yGk4ukzAfMPj4N0pc6zeZvKWKnDko5C1JUtRf
dbgU2Cpr8CHcjEnsOwB0QIZGjtg3MZYdeVlm09bPKfQcjZcN8OA+lP1hZ4hq7cr8QQbUhymJBreL
zMxFP2HY8jKNiiC6mooaOcxZFVjECPOKznrGV4vgQRwymsecPJmyt5rtkIy3bIoLYBCoYuUMMp+f
qI4laNazRS8ki1e5fhSStHa/Z+KBEHH71PNGThSHSZ/l9gODtfSl1Npkk1Y56TddFK75WNgtysqb
nskkDVsnPZzmo9XPq2hibyEoIOLVUt/FNR8bBT4cZjAJ4qYlvNRlk8LS6RmuWuLrlCLWFZTNMnP8
lormzNRMS3gKWeCSj74K5fCh1zmQ5zx/hNLNqalkE4k3wtYStQcYtl9aIXaermz8OK03RAQw0C7G
mEDmOrT1uTpUVlle0wn0oZ5wWmVTO27qKPpsh6j4s/r4P+toUlgY/dPx9Juj6fQ5/L/NOyEgYVR/
/sXR9Oef/IejyRD/4Fo1sWBQeXH7Dp9N++//JhjyH5pmYrVZPrC68Rc7k/YHUlNJQ6RO0UyVSN38
n3Ym+Q99MZZQFxmSZsqi8r+xM2m/fQyBzCuKjiR+KdRF/ZezSxX0kV23MW+soPFYWR6VLHTNyBVu
1SHdGKjA5XXFwBEfbOV0T+27+iN4ap9VLpncmRgMT+sRW7rw0pb7zvfYXEq5x1xWq7EEbyxqaCha
jP5vKMKrfFv619TLHHmdv5OFriguIXjQOcOb9LPaW46xtRwt/ptq8vd6e3mMlsnTpik4xH41ftRE
U0tyZs4bcTaeWYFdw272KlN5gDP+o6u7LwG2G0yh6K5F0vWf3hAPf1b1/+zeAo33a7XPd1d5pQxN
FQ2RNuivFxY445HJnjJvzJs17MWv4lqf1dAW39p19hWSKUFr8mU8qleSu1U433byKKzNo/XImHw+
gyFQL1J9lA7VTn7PTvM2IRfeaU4RNM0LeZuNG52APhCNU6+0RyP25tgpNuOP4jk8KA+iV5qfgabr
roCuHKDC4DKXu5NwW3AMkCew0o6sH2ZjhY5q1b1Vt+zWNwADtmw6COs1LEeZVxKwdTTRFfmPq+aQ
HYa1+HPEprBpmfuhv6Mgot516sfqRFUu7RsPGakD5udGmx3+iJ94OOvxJf+aPeE6R+vo6G9YaSTy
qn8PzA0M5XPsiuY6/pw2mdOhwyKeE37S6kveM3Zp4U/FwpblevNBB9gZK8FhYkFBrjrgJN9QkGXY
ym8mo0OVyQPDtFXwRB1koS7x0vgyPcyGHRwBK9TIbS7JZwCDIVsJx+JJ8+Yrop78JRueWJvS9PF0
BIfpNX/X1wOxQmQVfpGZaBx13BTSLgncHBNwsGFtQJImSKoRLALGdI7P6RUVr6IcZ4RyC1FFvKji
eoKrcanfhr3+UTz457Y4yY/DQnaAbLDBexUix71iZz5lu+EU7Pp5Ezzo+x4plINBrUG88p7uKiiu
oMUvxFZ+xW6wZo1BfCV4uOGjjV2yjsJkFZPHZvuvcuOWNDEMX47mXoVZOpA7a8du6+b72VPXoQss
lfRginWKyJ/+kZBY8kReG6QLTnb27fSNVNgjOYPCtiE2MbdnOm944PMq9oholJAFezhgXixyxVQH
wVP6WV/gJownomlJ/b3DfdGuwdYA6G6slMhmzj5ItvXETBqgTIKZyTigj5U3yB62tZ2d5atEbsUt
+EBN2OxbplYv/s28IInkrV3apBp3KB62+ik7D1uxBW56IG1TdYXULTf5x7AmRjneVJv01XI4Tyz2
rHZ8tB6s57mCdeDBMANTb2d8OlbpZw/zY9Xt5Rjhp12di61+buj5Eel1yEdAcuyGV3l50dTGIQ9b
xmTpEHf7rm8ih/Wk5FoELjJ8s4u1ddFAAa/CIxUWc2tt2EouCh/9R41Ihgeor+HEbZfNzcwTuZIG
Lz5OZJpsKMJquz7h/Om2ZHzHtqRyBiqtM4lM8lxIDp2OktkNkEX/TG+hSyd8h1GJ+Gk1bcYHMr50
bwptbcvm921yNtMmvKkiUWBY6+zgbLSQ6Fbak//efAmQieuVfMT2PL2Uu9GFDGVdaMQA9AveVG/h
to/eGNioI8yz0t2sS39s7+Eu1lfGfbqKL6KTOSEiuat0rv/O3cr199dZCBI9nLSWIUkS15y2TAL+
yY4lp7OpDTpk1wbKFJBKT86MFzNq/mbu8dshvHwbzZINS+Syk/VfBgr0gBAWfKkicn54Wr6FNY3b
KRg/5wZj1MRwDBQaV/z//xdWYVn+/XY1JVUWTU3VVYOsKvGX8Re2TlUfrabBCZm9KFPku9qYx5ty
DAhD1RXhjQXMinAyat/nOLCQjJrvhTJA9UQ22CNc2arl9FQsO0c4GHzU0gKAmga4ftlMJqwox0Co
7cqsm7WkTABWRBCj5iib61qWkBdiLFslVXNql81nygrUYhUqLjtRQonYKw1s4xWw5Qk6zKppnuWS
JahuLGQQsbPslFLZVcz52maZv+ZdbgjBhBStX01mcWs1o3sMtEY+WmnOGqDsnWzZ5NbLTtdiuTsu
W95p2feShnAnzHkbaOc0YK+faj+6YICF0KXrGskOzQoD72xdsEgWs0TyFJE5fQfrQU9iUEt57Qm6
39lDjaALsR+IfDSPUt4/RDkPgZe95TgAuWE166qWhF0hZnj/Q+tFLmty9CzI+1LNwAfX7UkeapJP
CvEx0X31GPUVDJCZUKlChqxYaAL7NdKaq/oCm5H8uylbQ7TH0bUo2YTC/JKfQsnnTM2Jj+Mth0cn
RU2qBZLC0GRWsQtl5noU87UgJ6DcY9E4ts0Sr0FvZYjDN+P0PDHO8XRB/QA/oJ4sIilTJp5+Z6Sb
vpeZaLQaNqNGcschflAK4YcFOGmXa/OTJr8zSwYyYWY/60L1N1q5MIVm+Yzs9BgKGhCKguRYOdKf
u0ibSbDjovCnEIwKRUJPKIpUq6zddP1Rm4NHsWTbnUgn0Qw3wqQ9SONPBPXXucS9o6JLHfXyuRwR
cJ07EgLcZmyuY5g/xn7wJEfNz9gcEenyBp6ZIeEaeFn+XR1cpiymO0cCaXmZgmyY7F5NZCBDh7VB
9jDkFvY9YlBsrP6OKmedm0Ems+s4OIWldoN2dCRUgRBUi1faJJI6LgSP9CCBJNTajfuBfQxa8lXd
YW1jgC+aQ2GP7JPXwvg58VYnbvNpLOWfOMzA+Od4CKyEdJrEE8j8QqfT1VwU+gPcgGA1cTO0p55X
YAIImfLspEDJptIpy2DdDY9oS8k2wPEGI6PEp6ROoZeLnbO8ZiLclDH9tFJCttUOI4DmDLkBVAoy
uAm37AEkLDcoKydjJuu6ssukcsysszUJP+JogJbedoDFsyFCD/Sm9YJtAP9MKLxy7TMO3+fxce41
Rxn7m9kMB0shocMQMVBENmTVVUMgb0OJ1o+RTsYt7H0lCFQvyrLzFBI6R2qaITOeWy4NVAsgOjuz
WwXGaVaQQE/DVmtVYL2lhuc4l6qtrOfTJs66TZP4KrvMhfGfV/VVgK7jqeRyObTsNSCgUNoFDZz8
kpMPeKzZOGYvYw7t+53UNSqwOljHRMgSFiJGiKuxPqCKYbPKF32S5V0a1dRsstWif2rNBx+2rp0L
WDpjqSFYdVJge4Zish/VIdkZOq5An6L1+5ci8yXvs5zdYYZiZPmftNBK/vy3Xv7BJyLeQ9MDtRNI
7DgrEt8Dki6ZJaccn6OV+juccZ9VIAtrWe4j9wH4E3ix83xtBptykRKg3JhOcywuxG9EXm/YlIz+
Xb7R/t9Bo2I8PTLXPWLVYfGybxKboG7rYWbTStr8fSKXb1WBUbPHr9qTXGDh2UE5mfcVKi4I9HcI
o+o5fG8O6no84uX1T8VHtqdkB4kC4uqV10h/NffNY7hRiSZBtsk5fzZKjwUdJ30mOaSIs6YFNj2o
xKLaxkl8sBKC8tjcOrW+o5ztA+aXLKq20gXbIAkf8FzuEjpo47D481THoEDEb7XSPswH86e5rT6j
/h7ODjGfKkTujj/Yf1XEnj4PB6jYOfMskqYTqh4b5056sjzjuXiikA8eMFs8G57hiWeooDVZNI6f
U2goX+kb8RaoED7mt3heGV5FCClCzJgwT8pmR9Kddt9upIpWZd3vobcXwY48XVxXthmfDAaymqdL
e/KgA3k9DZvRXCtUV2y5mj1ppVrMw3FrUk19WyTyeMVZqsE2ZJGLcx9vDcI+lmAo0txBf9Ak0vCc
5FJxNu3RgbsQkUJhZTDsDLhP7Dq3R4BIPIelGyDo90qHdZF5MvnJGSxvGaXWr3LpKdI6H+xisk1E
guQzgHc7yyRGbPlyzHl4zYpoNULrUUPpzvDKc5wsnn6vBbambAjRNfUDGGV5wCS8ynp0kGgMV5Eb
XQqeLarLT81nqb+vP9h18fIw3kWQgjCWY/xs6bsEoWew0fMr+ZyjdRdOHGHWSdN2+l0AXbfhbQFO
l6cYJlAWPBon9SdJoiLpyuKqLXc19t1WsmdqRvPJQB9LSALugz1CTFe4zM/+mf6puddLSva1fWLx
zfcO3ih9X/NDue1/0pPlja1+KuvopB+zd8BkItrOl+EWjfaC1zrxscGcVGzMAV+CXdxwRDwuRCRS
v+98ApSPjGYtdnrJRppnsXjlDX6rAld1tFNy0yhVZ1Lu9nrsWqTQOfUL7NVgIKxl1e74ecXuKLN6
puzmqXZHYHri6qnGOYMdvvKqG+m6U7DlYfJX9/1DIb0WBUBOgj4OAblBxIwkAElXBo3kKaltjYwM
19j7O5MOlFwBArvENX9HlTi8QLkj+s9d8hzMHjkieuKl3V74UKHsXwNpgxROszwyh6qTdZ4YMxKP
NR7HbX8gGrxgz+3ScPpEoXv1vkvW4w5l1zEOHCqb9Odk2THK5UN68CFoGSsdbSXFdr4tPtgK+nRz
q3Dhw6+MV95X02yP0arvbGR7wkbmzOg+CJXZ5FDVD+EmJxEeGe1r6rW6TTFAAza44zOOpuTceot/
Ac7kgiBYCaEtyygEcQTyFrED3R0OFQ157jCp5F1Di8pcwE3fEAVIA2FRdnihI893SfLUe1R51pNp
2d0LkVfK6Jm2soVk/iqtZU+/pR7DnHu2ZPGttG16jNbKLWeu4BqHfQFG9nHI3PGhgpn8AGFjM97b
dbyNIls9QpszAgePGgf3zxDpwyY7qfy9/avqmW88hgudrplvwh1uGpw8cOgPYKlm19oWhTOekdFN
NYabdU5kxsm/YsZoISeuaAGh1iHjvTZn4V7ttUfs2u2reUEK9xZumz1sT5cy4YJv22JkzKndPyJZ
MnFBrQhCXFsfMNaeuULbByRu0mFcF6fgVP9AmzwZdFcJ3IezoNgq5dat/Ogc7cgJqz4pp+iW7ION
Ku/gK6iT64O+giQiwj4/lO22FB/0i3o0HotnNIMUmBGEzcAB1htrm/onrQH+1H29lV5JmJnPtHQn
bhhGIfSI0QfLI0KbrcAN+bAajoFpTmWNjkpxx/OeOeprtSfDslTd+lVSXAWJ7dk8oXqvpbWB4tTf
hMKG8ABeJ2DXPJYiuYjjoVC3cmwvmwImCt06PzJWQdsbFwe6SulnU31QVZDkULQH9RI+kTzDBmht
XmTPepRCp0LHo68CkaUoAmkbvma3qreh7CjdajxEqEtxr54IIQm5kE54NQmpMb/62lG2vO2Cl/lH
dvo+5ohz35HaYMBdW0lvWbChLLJcYsq9YpdciLxQpA8U9THin+EYvUF1HtL9XO8gOcTt3iyJx9KP
HP7dtAuSvT88dThqAuFr1VeeaZArRw44dsiJFuwp2fWPkxv+kF4Ey6EjGI7pnQmE8iqdGYBAWZDO
6XZeVxeJOA/quUvwxr3EYaAo71a/7o79ubgi2dd+oF7HvPQiikzqHV20LZ6AgSidEw8OFrHEPaxL
bnoby1sAmUAHOuyReq0Uay4VidPuHr+1hp2cMaNNl/HV9x9B5iQUoFuFd2wsO1rtYLgC6/oGk5OU
mFxyy4/qVrwV/kF9LqNr/GCWe6K2tU18XwpPYQ0SBKE5OWYR6cmrZBefZwVNqtu/SJtyrXrYegCE
MBDZiF67pT3tjlHihLVHFmb3aeLJJX0XdGDFPmnV3c1HcT75jzgXXf/efSJ5K6kCnvoCeu5KqR0+
KMFJdLObAZr+obiodnAtD9lsw5FKVtWXsu7eSuYbX9MOjKuCHg22Lq4vnvZ+z16D2yV95M6LLpY9
PfQiuvNtu4vc6U3tnOrGqa5kHJN2wGzslOzrx54kaQTeG/NZZ0yJdOTMQOldWYuf/IekeUOwHZkz
M2IdPcgJMa403I9PMtPLvXaFX6CF6zC9ZJ/KTBXrZp+ascqTy2ztE2mN7TxfK8YJ4njPumXrcy1O
4pvKuCVVP/pZpDnBCxC8zjoJakj1W9UtmnXBRy+isR1QTFQolZKudlJKoArfXCS6pJhz6ZJe60Eq
VY8TDfprntv+sVa+mvpHHTr1A48JSzGAW38bfFLD5OeaIuGi5MBB7ZQqYWe0bg3rEjHEPe6ocVfq
p8/LmO+0hPZj1d2QIvA+Dp/6Q//T+DG8+TqKIHv+qD7pGq3GKWrb/2r09bikEtAz75glay/BCEKf
W8iWPGM3H1kpHTIvo7p0BnLoTgllRk3UruoVwlrqnXKPMqA6RS62/wlv909xS4kYeTW0g716rDYM
/DheKjc4pfd8G3vhaDcfpCNCSgmfqn3RYBFfcVOcTa86meZe9MZPyB8n3pUCyqAnQuCO+Q9Ci87t
kYQA9QMT/3NNpiTywFX1PE7rKf+S5ofFHpEStmVP8TZnqV+vxx+G6ZWsKSxamRUecMAsoP6jDFSN
GcjILUhYm2WV53lEtQsuObFDsj72aIil/fj9G+Ayjj1+ek9sptptl/yzbvnd7y/f/9/3v33/MWMI
OMiTpOFQ7qS9NRLM/Of/Dcmi3JHTkQbEoGVxeFmiLgOQodgqF00N50xbNeSXiAvBW+b5KpVg9LJS
lwAvZtTyJlaN+ByEIx/sDKlIVkqRoxnJJbLCva6Z/GxWy+RWzcR1L3CDzMDsVn5eqQ4WbzQdaMmY
H8kcHnqxjuSYikpAKesjYSSUpcYYKjKMsjTmnH4YYAdr72Sth27VNcOjlIV4k1D2Q0fk6LYouFsW
W07lI+xL2ZQ2jYLs3jcBM6tcXEsozqSgkamxDdep7MiWgastrRmay362BtYRItdZa5UKfihGEhIF
CIt7xa/XFZFzlJ5chezw22tFdYSgxrGsmGgiQskh9aq0a82wVzvu9TKZGaSYwz6M04vgV/NCvvCP
YaPcdcK/VzPnQwzZZJtPTDJVIb6WxbAzS2NvcDn5IelciuhI6P+oH6mQh8K/pJH/pipJs2sJkekL
MCB6zPkH/nmdJushKOqdbBTbJNjTXz+0QJUdWZ0ZictZ4oKnphOZKCqyViVLyrqFC2oiXtA7vblr
DJSi5fiqJ7m87QeBPVmrP/hglLq6JiVV+lRL7CVajw0V1krsiT5oAgYgcaemd9WkWSE2yLKBAQro
4traFfyRROpLlufaa9a9NkIhAntq7znhgrZEuGXsP1XalySU9YIwfoajzL1aJSAhauurIkZPakb8
lgLoEzHnZ8gmya1G1R1kE5hSNr8IoBU27QiDsxLDL4j8jJHohsyADL2BFEWfWV7VzTeCwcxNFwvY
0QST2beONVsPBnKx+GYyTIlEmtAi4A0DR6Oh+7RcHfYPgjXBjmKw9E0ob8SS8XSkYLIG74m3E4BS
LRNs8wJU5qXPw5POHdpbCtPGvniBezL8+WezWPsi/jIhmBwnM/078zR0vLT8qXlO4civ6kl8akX1
NR+hp1eujhdTpbyvuHWm2XrmVA6RsAb8BMYPyW9eCm3YhRkNcZlToipFe8srTDe5qlBrD9ZHPTpS
RK6NTmmMBGZvoC6QyowNgopPTL1DdHmtOyaOicoCC2kUKvXpUPTdOihpGWRCA5y4igw3SlNPqrNg
ew01lkrFREeXhJVXSBHNTIPftzIuhBc8C/FA22TU1NPiPSkhW0COoCr2vcliHpS1Wy1qd7Xc5Sx6
eg1p6A2ICqFnCkdKSh6OGzZp4aB9dttMmdxqwppMtBssEdARux6PqGYET7isFniC19OXxi3yJUkQ
LyPXVNMgTxWiJz+M3zUVjG0jGQmJHID+4Hp7SlNyL8qWZSs9cwu4Yvm2qZjoRWwQOSJdZSJatUap
j6MtdoKuPONSuERDfZMqEuF6Y4LP1RCfIbVXa2gIuBCHW6aiEY5kbNGJMekruWFtgcgqHgrWyaIR
bMAegMIRFlnZReGp5d0JWaFWKWm1Gtow0JaXuMBk65OWueIMzw5W9ayYtGhSHt+NlvQ0FWrsSQXR
AyvkqR9ihL6N48s4esxc9IqCXhrjgIyFRJgcaE7yuWQPKIhFv9atxXtn4Gmz5gAg0/gYmxUjhdR6
r1I61yLMbiNe6ajntQLYWMOVAbihJiSwMGZoW/8Tzbqj9N1LWRDT1Uwq7JA0jl0SWdilq+Ou6Xdm
I7+FI4Vs2d5FfR9I5Ym9BmI3/Hdm23xaI4v7rHHQRlHg50cYcsxmsuBoXwtE4KCnHgF2A/iqvX7Q
2bS1IiTcuv5ZpjtrEt+DAMQtU3nyMCOIMnjcGDYZ6T0h2o78HazG4TEtepnxaErBQ4sz3d/1icAT
aBObqAkrO++ZkyqCfCDdB0APZhu2rsMV1gaFRxxdRNTqWqplG6Vi7TsWHfQ76zGoY+xjgDRWHezR
ppm3rd7v/LgW90VNJG4sptexb+99iemxymbKEzmgWaYmwmd2KQQB5l3nTqFyDvp8j3TiPIxWwKvR
wTfG8QKfgZg2Y1ynkD9tVeM/UefUGz8RvdCgJ86DoKGOSg0ybbNbMQ78UslYrR76PWL1m2iMgLJ7
O2k0kkCHNGW1OjD97WWv4TRbYS5l3NErJ2mWn9N+wjarJh0Spp0Gs/p91sAcB7MAEFO6ZCY1aNqW
N8JQaKL19nFUmOD6g3HBzkwtrnLAy4sRo0Gs36X0TexaA5W2Cgab1/gY1yoF1ASUUUXwopJBn5Ja
hDJIBH+l5Z6kxkeBx/8cMTwH3/ZKFnS4qFWpFrnIJFyNbNsGcatCusEshv8BJ4/dxwrnVK1G67Ck
sTeamgbTh7MUCV2xjWP6jjkCfhXE0drP+/6cjMWuj03D0YeAPGvZcsIZfovCXgfoGw1wRBKyBCdA
TazYHsYMHVyZbGdR2mRAUNUYhp8pSAT+YpNiOK47+jw6A4oNZwCqQ9ZgA/ab11/357US0pdJiFhs
PxYeJrXNtlqpxk6NLxd6VbGuCiP34kH+GhDfNcOS2PXUC6LmmrpuV1NM69Bgc5RJ3+h6svbUfDOZ
7SPMHeaabY2h3NykBp4+o9YuQ8aVW87dNiK5L+EpQm5pHErdFxxIG1HM0opYl8dqQh9aNdqLPGJC
FJPsnvjiDTj05MH/Z1FnvRhiwKCvJ7JMGdDSWU227QP9VTVnpg6x4GiSkrCkyY2VRFoQL/ewLiQZ
w3SggdhmJmAuM2tNTq+zIJCCOz/WCRsIDnZNdaWSj3GmDk9mXhBOZUo/QTLUR5KAPOb432nJ1br3
22vQbIvU+NDlSHQamHlBNn3FRRCuTb0na4BnqFBVtxuZr0kCFVukol/Wm8muRj7VRvXDqIjmkHTe
Evh/M6cdGyKN11KWVLbc5xL0b+nmi11w6DsaBRV1ROFD7cIY+JhkMcZLk9WXZaIKqlhlJz0SCDRv
JLk6IxuNaWCuEbQG9EQqAw62oyGOmEmsi+834D+meQZg3p/7hbSMHUMOcQLONWbBZjELfv/bL/85
Ln7CEGNhsBgMF6ehtPgQh8WH+N9fvn/NXFyKkRi8BTHh0N9fqp5PAAcWrsbF3+hL8p0cdWXXYGFC
UwfucXFD9osvUqxwSGqLV7JaXJPB4p+MFyfluFgqF28liXHnbytWv/guVaZO2uL1Ii32H1+wsF6E
DL/mvDg3m28Tp7z4Ob+NYd9f0P5Ju/ZuLd5PcDL/+BIhL1C/HaKLhevbx/Xt6NIWJ6mhidfs21yq
YDMVF79pvzhP08WD+r3t/j+r7QP5BRr2v/b5v2n7jkXevudIgT+Rq7fT9ue//5v855/5h6pPEtU/
ULDqEOuhvCvgsv9L2YeG/g9Rk0D5KqolyWDC/xtUbv0hiiKuGFk3NXQBi375P5V96h+KrmpI/mQs
cmRMSv8bZR/uml9Y5aKmoyFU+EdBJ4jCb5FS/5O2opyLRPbZ+57BK118CfGzmBT5Jq+4PYEXbOe8
IAo0VfZZh68v7aM3szHbnTLqEoNA1CVVuO/EvF9LMzqnLicTgVurbLW7bLZXtaxjouBQE02wk9YS
NTE1FCPsynhutOKSDdrZCplhJcXOFJ+Sqf2Y59Qt0OW7UoRPLKmVO1HqP3I593Rodec0mcRLaCEY
XJaHAviulBMZcsUMjFylEWpV4sNKyVGSh2qen9l0I6oQSGT/CobCHabaq03W3FKn5uuwThD5pSOh
RX660K2kJdmKLIcoeE3xx+KGmn5S4aJC1EzbrNVgM3MOimqTrqhndkH/Ps7if3B33kqOK9uafpfx
EQEtjHGKmixdXaodRLWCVgmVwNPPh+Teh3Ur+hjXHQeRkASBRIq1fpE9FB2qKQHI4HYW6bVneidt
iG1C/hgwMF6J1vMIGDIJ0Frt/VM55MCCHJBZwxpHEn2n+wj5SsbCCenugu58xRFyZyKgh9EbSTrI
Lbs4IHpigwFyfP65LdHBS4nagtvbulqeoC+FDkNPAowWIV4jtXEf59syl85dUzL6rTPCczaRDeZL
hApBds1Cv+8GEkc91FGEfAkPY4qORhzzRMOZr0w7fzMECSW4ch9GDxbPSuDjJYEDpLh2URrwSbKl
7XuQInPizla1KXv9iHzveF03MYJJ9iY1lswS8gHbhLTyLuIJALnvSTd43418eHRnNDvNtNCZKkUT
xDOzW9GIx6vKn+4a6AanxIdwm2kaSRwfFT3a6g7dtmngGnMmmImVCwaxYEyRA3mo0ACAxbORaTwc
csw71npeYSG6xCpiV95qVoMj2oxhIVZ32C7rzrZEhnSXeMWWL+WmmIMfRpSChc687+XckZKK6WCH
qSOXdBs3EeMTq/5gup6uta7caDoZscagq3XrmfCYdY1w0BGnOKKTIkV7LG+IQph/Aj2uDzFTbj1B
Z0RIBv0++oyySpO1JcwOdYXo1Ln7tvqZaR26CkiUIaRclTvbcqZrXScskMQmmYgM6r0Yysc4fgkx
SDzZDQptHbIa3E+MeV8BpalFy7KRV6lMHiXKYm6cbhr7p9PsmCEzoRJ3njaWW7pPzMeNVVzwfXsA
Lzwm4hk2IrGwswPYndcAnC8pfwwYE/KMIihxB7S9j0KEvzoaMOBQBkI7k7ldfG7aiZwTA47fXol8
kU4SrUsJK6Lsw8A0GanqQ4bWKCaOSG3R0xsOKTdg5ahrob3KzDMiYCZgcMdG+tY4vjx4tTXfi3Eh
KWAxKOBAMQBCgygJDKIx4DsQ+unXfb7nrUHmkF6EUCJzaCDM35OkWzPQA4JkbWmBkc91fvHEsdvq
SBdm433XVQdhoJI0dN6w1UhEgG4/SOqsiPZW6GLRpVcmuo7jBzSmbdX2EpWsBGqt2xY4N6LghPYV
ykRDNR5SM35DbuJWr9A3jn1CsUNFlUuwE0T4Edcyv5wXVBWe9GkF57qNtrpdSjDQJNvQjN4GWkAS
MH+LKjLzWF5baL2EdyS/Yi3dEBeYDmAqrZwQGIzQbmva2odvFY94X344ZXJXFhZSUcjvAuFpO8SV
pwf04m9iptObPDcmEI8dIrZ6gVpgx7ykJfHlJv7OjIkmTn3IDBjLvlqutf7QO7m4i/F5OSL9hKNc
P5AFK/GaBK86j4uoAsoKeRC3cIREvgsi/XTZpI5YXL/N5ng+57xvOfHTuhnHAm+7mjrqa8MxA4F2
VCVjtABHuL+sLNylsWXszFyvj4YUNRMkvz6qVbWAFlxsnMj+0w3zOK8ar0Wupw3uDDiTuOpVRIgk
odweuvVdO7cH3FAH+NxjsGpiG0rZLNZu7CHiaqI/FhM50hGvWiVJXa0CA8yI35lk7VVRLdqatPG8
WG7OkImPalGOiFi0bVKeV9U2o5PGuozHeqXJ2Xsw6EYRUmnX8dISprN4tJLqWKNouY3M+VsFrNjK
KmwHHSTU2iTfT3aPeyA6EGpROyhE2FF86NvC3ZXCyI6Nc6JeZcfYce+xW3vtwuKhhXW4jvBAIpF8
43d+cLDAkEGmrqNiLzJz0xnLm3OMZiu66Em6Vamv1DZiLrxN/JIPY/dc5DI6+iXumu20jzA2RfIl
2krpf3QEWjuUa0/56Pwh6ET+33dT+OntnTOH1VG2Hdm2yKyOOjiBsp4PtqWVFRCGsj565s9gcMO9
N1VbaO4z/sOxw+g9EEe1QOJCoBHCXAyVcYpGR/MooqrbNNbk7TWBlEK3SJpK/OXxAvDIVVa0uJHG
G+qXx99p5DKsLMuO9oPnyCdbL4Yjcuyx6xEgdON8Fxr6dZS5A6Co4Tu80mpLLPWQoOyx1XPmmSVo
s2LEvK+wIaEPYWYQq1pqgKX3ctXZKPcYuf/PL6mfU4sv20zwYut2BBZUjF2hb5LliRRtirMr8ZqV
ekoiqTGfS5rf6tlcFrNH+Pmyei6haqvG50oCQS3mbmrXUwKEBfliHNyRHSfyRrquthGMrHeLut+w
vI3EYUylFlaYOBuPyWKZYVa/VAfkAdpjZAOdanTzjznhSodMaYhiwG70pyT+gfLrT03GPhO75fnK
pcr7CbOeyyqaO2WxV3skrrvzRu0qGpfc3TyIhRo5ZdU/R6h9cOa39tCiM0zcan+50gBIa+2ahErV
1azl81Ol82XOP7HcgSp9+hm1zkz22R8b6ul/DlEldZnz7Vx+6nKM2gZHEpVKzY92Rep9/7Lzv66q
HV+ueb7V88+p/ecN6pl9+hufiuqo0O9nRiAyk9c5Eazz47xc+tPhf/0nf9//10P/dtNeYROB9pHe
yxmYN1Ybg6JL4xOG8DLaNrqBpNMs9mpHOBFEOB9TRMjjXlXL4WqXUzzzkfDJx86T1+bNFnpzd/Rz
H9urvxfbmiGe1qTI7BmYkhsB3o+W7IDeeRUTVM3EKGKlTlXramHE5bAXoQERHQPWfZ1jUF+3ZE5t
4Avj8idsEAo1vrlrnW50g4UXskq5W2zRYK6OU4kaH5PgUayjpL7ziuYYL9N4pUGEEH15XpWJTs29
rKtjtKXmq9KXU7Az7vZDx7AIe5KjWoghqs4lMyPjZaeMA4JCFkd1kaqoCIOq4hCi0gvhky6kUFtV
8dPW0bfeSuyKNsRXmuMUBOh5VygRGDONcQwVg/RJfugIds6gGwLgTZn5nAzwoE2XedDy3apFt5Sw
SQF9FsLpMKf8R4l2TpBiBo2i/ymzYXe0Qb/HzLWirzWPHUmj2q+7dVwhub88G6v7VYwaIanlWkxM
i/Olwxapbts7uMn4ax6D+wZW6JX6H2HmPoWw7bfIbNMgqG3qMdD2egfOu9wfGrbGepiAkl2eYl14
jM8Xoalj4ReIvzvAk4VJIJGR0ttg6EhxEQT55xB7ecEAN99qaTgbXeT4AE5LG6hrstlNQBvxInmU
It0xJEAeGeRZkeZyLyGyHs2+KVGfMZAQyRF9Wau7RF7wVliZtVW3oO4rdBN56EwgEQjt6LYF4pO3
enm1qlT2/c8UDD+a0igGTVWaAcVafqVfeqhhKWltzF9T69k8UTQKZP6yCTJ7O+obowAHNznkqsB7
evY+7/PmiGtVfRxRpztSF/7UMSIYlzfRqkv/zxeT+NZvwsuMx5GIcOIs4Csh7ZDq1QL1HPD9iOlL
ax6ZejOqWkf6gFQI0wuU0M5VVu1Ti2l55ZfVy79W2/62qnaoiq72Xs79cqmuHCRjjxv1yam6pm5G
rcK/pwe+rKvSeeOcZGR2Izwc1eUjrXdh7jnng9XPMtfkS1ZFqT61c1F93+puGPn9+wFm6ocutxzV
+HJLxola0H+zl34/Xb6NWAu1eaM+E8ImFUrok/29EiUeyfGQwZuNY50oHoefi+Hy1MBrI5XD8Glp
GFRNVaXL4rJtmgsbrVochg2EAv/TJqm/rRbIY9LlqyIiMf8+m/Pd17O8c9IbXO7z7UC5rSaIETIA
T4NeHQwm+4evbsQmJe2b+kE97GBpuFTp8uwv27yqZ2YeOdrV5WD165fVy7mqdHmNlx2X6305Nymf
+0xracN4NKrh7L1YlHu1rr48nngG8HfZf775mcwdiYZRX6trqXd6qVvB/BFpWnlQdQxmtjfxKfEO
4r5nKKNqyt+L6hLnpkpWU7v363yNQFJ1TJeFakvUqiqpbZdVtc1dRsH/q+PUwWP4czQEMM6lG1D3
N6gKevlmQn+pxufKrLYiBd/Pm8sJqnQ+ShW/rn+66qejvv7A17M0iDArJNiNWU9XqsFX3YgqqXP/
tu1yiNprqlGgKl4W6n1cVlVJnfdfr1ob0BKuLqeoA7/81N+2fbnql1+KlgZf6sAO4545+jK0J5Jg
Dc28U9/6ZTH7Vj2vxqU/uWxUpcu2uSj4xNV604GcuDofqZpbdfHLoZ/2qGJokxQzLEBmqka7WI/8
0+apL+jT+rn4dataV6eq7+yfTyyAiZDk+PTMBiE9BsfNT73duKZu32NUTgYt6rZOiWhn1xB8C8Zn
RJmtFUoI+jPNibwKZO2RVIFJ4c1981xn7cFuLMC65OnecZvcu42lPZtGGNzjRYcvSTg8QcJKtpWQ
wUbHmmnB6krddR5LmZr8wZCgXpvX1/MEetWLuvSA3ez17CWEG4mTrHA7jvBVKZrd6BGtG6S71VQb
9/UPn5uTGZpBv0yq5kJClBl5aKp7VR3rZRFcettPXa4q/u3wL9tU1622nX/hb+edf2HMgmu33ek6
OH01pFsWvvp2L+vBMo5ENJIBkdqo1selgTpv/Ov+L6cjRw0dA2k2kpFLo6ZOL3yvTO/UkQNMvq0p
mwe1Y1Kf4N+LqK0tSfbqp5EI4LUVHIh2GoHYddDsEuSO0zH+6ZXXvVbzoquXMbURxirfsiK3t0kr
9gTsvOMIUZAcnnMc/M5+QSXv3hDuNR4Rt1Y5fCR+Wn/3NaQL28J5d3rnMZT6zxpRxNXSPG8Shv77
0fAxLJ8XPzQEj/DemSHVGrEOGQUQHtlYQEIO6vdF2hHXJM6467T+JL67UQyBLWJkCIYIXb72PkL4
ch+OXbbJp0qg1tPBe8Eymwxiuw/CFniKk50M+tk9Xfxb5przOqk8Zw2i6cXt+3dQcxgM5AXwWcsE
gGZrRPkQLSwJhF9h9kMEPoQeF3guH4aU8LPBggxxRJTCRfG61EkwhyAnF8XzzVRTcnDEs6NxxtUI
7UzszXIAkdUvzQjubM12mSp3O7fW/hSanHBiN5NNjchOgvJO7gJe8wjMNXXl3WPC8BFPQ7T3Zthw
Zblpq/C1d5sHv0jXfpo0q9zlqQ7YqZg/rKDsbvsJ6EjQ6FsndbaeCN1NXpS/Jh+JJm2AwxhLCZgY
St2UlfdNpQd3zPt+eqjmHvXK8/ceVIjZJH5tjLl9yIcYZica4S3ivg1g1XZ2060ZLlZVKM8v/nAb
pm1Ezlv4EFXp7nPUF7V0cLcokGKIUmUMP0kiBH5ebI0aj5kR9Ozga7ssImxh2EC7OyKeWmk9jVXj
n5wJRKKHgoRoMP6YQ0CCXhRsbD94SmVH3l9vk4fU6d/iON1lhdS+oaMLy9A3vmlVGaw8MwAJwJTn
1IPywwKx3PYRMIXaGrE+S/RTKeA9ki9FFniEORA0H1PhoN47Z+a6lhDAJ7dorz0DoSRXK997/7ac
SHWbeYeIYaYRKDc8pGGMD2afzCrtHLpPO+xlKEL+riToDMEAebgKHtbwwx1zfxXYQCHQOsbdaAQs
XGerpfWPraXVI960liV02p6YbF5eiz7axbbRH7oR6LR1ILuobbQaeVQZSaAdx7KBnVjc2V0EKtYl
VxEY4n222l+LYTnQZfebDbtqbstfXm3EPyZL/5HWsnwSQ5ZCEq06lMyMNVXOuO3QWgZ+HK9sMZ6C
OfGfxty49kamJ9D7thWaldgEtXtkoVayIsPWm1W0w9orQtDrPhuzX74xAu3xUbwSFck5dPUntGNM
d3wye/3H7JYI91s5zBsLkSW6ofcMlNiViT3IRjTNW54CU0gC4a00kTA5TA+oPGOW18NsxOUJxwSw
R1WebkRov1Vbs4LZiSL3d3cklZBOb9HoTVczCo4ACTE6QHWnWnR48HzT28ep/lk2TvyQ6ggiwDVE
n7JFW9CBFjBYQlwDau1Whju+4wRKJSFGPCUJUgfaAu6LXVCyRXbnQrhLXBwXvAoUjqV736bILtZG
a2JyFsocK3dzFbS0GKZOnU11CAFLLjGvIRnXKE8VhNoKOe7qcJqv8Zh98BpA6V0kN553yFzmmkb+
Cg9AI1CNGi/VTxPakx/xGwGiPCZxz9JxdqBNH0wfiz6R3NL9uQ44CbfxDhHvcTM1TxXA4J9RCQq9
eh3LBczux/oWv7tVm/MgNQMqZIogpeDngN6+IGD+GoyFts2naYNHEy+l7O8LpziNkobU0mY4AXUR
o0DbQQpu+Gp7G1EWz3NeBjAOxyZ8nRfebg5or2hfbMY7wJK8ETUI8+QLDRhKGj6YYbKpRJgCXelQ
FpnrE/pMBMl1jYdQGTd+n+xtUUtkMLUQXElLDzHRLxUROF0SANM145mrZhB/7Mp29w3o/g4tKnjE
PpY5qF8mhk2cdi4PnUBWphj78tCAeUCPHeMZzeArjyokXXNzGncdLxWbuvEmrCH/+CSZUaol+h/U
Yp/00ErSHiQ1LT9fYA+vJCewuxUVqLLZs0nKSrtb+8F73ZEzNQWpoEiP/mhR9zOaB8TWrIdhtLyD
VYE8t4W5lTa4pRgWWon52o01m88odKJOOGXZqdesozV9NAiB3+YmlOI6zm9GTYPTXKTDgaQcbPPB
XaENiNQ7jSVNw5VXDCEaEChRdKI9+Yt/QU+8/5X28eQGBfwVnYpaTvZVb9FYmQB6N5aXPRKNX3do
nO50nhgcryDdWVn8PTWq29SvoHy0I7aLoppB/5s3pjbcI7p6CkCmrvvQ/cGMGVlVgrVBckNSHAm6
1J3ATNIbaWF0Y7pmDU3Pvw11yPcWIqcYphpkq1z54CROvKtzqM92Ne+tsgxOR6MmFyz5HLElfM4N
nm5EmB5RL9deWckruG1/gwxaSFZfm8ENy5SBdRL1+2R6GXQXJJr20ORZcjQdF8yptSMxl8WRtSV4
BB7KnK6DkU+8QVMdRD7ZG9l/J7vNB4pGPtzPQtuHEDycwnjOprh7iEKBBkZl7vx4PPQ5Twjbsq0I
ZHoydNCoWrgR9fUo2+AxSqLxIMDu4mG4gQsNeUwOyB/CLwuDcZ/q0xEQParp5lUaOfeTmww04+Dp
6KGOZgE0FmmCdjM42aY0k2pVd8ViJQRQf5iTp96EZzAVLqNpnGzwlggm4FZttDFRYoKx2jyHxr03
57dYiQGv+G4Fc7aarIHQltlsrHiGBOrCxnRixyEXlUKwS/DMaCQQPvTfTs5gIiqenWztDeFFbxdZ
gK7MHJGIIWnf5xEmirDmb3LS7pO24TGUGdwkowLJlGu70qyhBfvOO/x5TFHq06ghZJNLrb2ywO7t
k2F88dt4b3hlc+hSgcrxwkCP8WLxGtgoftwfAhcg7qImpSfQD6V2H/fAbRk31UG0BuU4P6bWlshw
Hmv21Rzptx7Q9dtwbABUkXwyU4b7YvpY1DLgn8W/6nK+lpYXAqSic7cSYxsfAOIu9iHD3Vzo69p6
AiXhY6yE1rHs6FBzV1xFGYZuTT0f6ZXIBPcNn2AyXeFA8jaAvoB3Ub/7znAIes+AR+BDLYj/FFP2
DtIERBdxiWtRdo/mZAW4FwzOXkb+D3Dg35wizDYAYmD5eH63bXPJMMlwnmLvtWD+Qzrah7Kc16gt
18jHOzee9t2LwHEnPeHgScOdZx6vxyVXNeGM0FaMW6KOoRitaVVm8WMytIDIZ+/ghSBu0WTDp49G
uTGbfD0ZHlnfcVgZqEjkxb1pWdiEjP2LP/l/ROMaq7pAUiHARW2Ip5thYT6LBqE3v5t2wlmNwDNx
5OjrQ6LdByZcKeQbCRua4mB6PWjBFOhvJN2D2Qa4mjgOcwaIDE4IGTeCs4gB6lZ7K0eTgXoVVCcz
IZle+Ad6Q/spoXXwcLaX4rmYcXUhTIU93n0Gk3ubF+PPubf/hGU4XCVAgJIU+FBh33R5nK7netin
Gs7RDWJ8bo+SfuUoO9HwVm9BG0cYrS65wmRJcCX9uCvTBkZyjP0lbjcYFVlLC0TjZ7XjfS/lEaPu
lFFVvpvbqcNLLqLeByODcNC+GjZKV1an72Va2A/FvAb0QiI03gda/F5O4rZ1InHblRNQklhoCJYY
W1GXWzeu69uOCTQQ1PI2w2nW7papCaSpdPK/owFKgtBC36h2/Yba7z/HbrNGOBbmWf2YetOuMhAH
GTqMKCxZE4xt03Xujtd5OW8i0pLr1DVfpsb45c1wKmoc0a4SL8y3tWMVq7xId0wb3mDDgLIBc5Cj
fL/SstFb+SPdpzE3+wCZFNmDJAi8jeT+j+YM/wvQwrFM73sd+iUqaTiclvj9FN61lxAAckBjroIF
q9sbzkK/XzDG0SHvqYWj2c23QV48IUT800Go563yg9dGYPPRWvkvMLDuOuwNMqnoikuL+oXuvcgc
8M/Ce0Wf/IoEqbHpUNY/zqW5jkurXGldi36YBJcU4iQO9B6nJrt4ajvom0VeQM8H7JQm2nOZTsm2
1RHJrxZOtU8UvTTmVzcWzUaX8It83qXrpNScqoVgNM2bUPbx1mU8ICbMX32AaauK2B2c1AFj4dGC
49EAj4YONgxXpUTOBqGt0cyNXeQF094F8t7nkEWE26P5YDPQMaUcV5GjozEjUm0zRA8m/Q0asCN5
mJwuNwPzZSziUV4MWMW4mmcz2lZO2NOdoV0sm9bHwxl8dg/KfANr6JjT+x/FOO3HDN5h1KFzOXUE
n3P/Gv8vsNZ957wWTJfSiFR+BSpt5QiBjSsQtnloAMHoHej5BJEDQVpMCuRs3bRFfCcCPcY4GMuZ
tStzJh+0ZDkEJgcPym1c5CHTxAkm/TzmV3OMhIxrM0se/HZXwBDPi2LaT236ULhetYkDeeCjrjZp
mHArnXeH5nyIz5eFnC6sVq8Ww0NaAGRFDH4dezaZEwE6DSXwdM3snA+OGrg1Elr/qHSMY4xuCUSz
/EVPLZp5Oq0xdrVd4MVkR/w4PIrqUY7ti588xnaHVGpVrvoog/yDLESZugfehogQrwnTFe7OvDwA
1OuslQCseqifHfRaq9LzRfXnJUazcUPe+8EwIxfM61juPBsdBQMF/l7YYARnw7hDFRA4XchgBq6I
uR7xQPHiPznPEuoS4oZ1kv1ORvcH+fvdcouH1O2/O0S5gEvnz0KORMOmbu900S4o0uLKD0uxHvs3
E8vjwQuuk2Ab4SeFrVXnnP4An86OYRjxDzz/0WQKAhELQ3E7Au8cRvi4z7xSZFi2zCsQd2jj234x
v3YQxV8TGAaDJ3q6gf55Nvu3wohg//P07rpZ3OoyWTIClUcUpGw3WZ+X2NFbcFCWHKwLp97olhjE
dNc3ldi2Bmy3pEEktrQMDL77ND/5RncWXvz/FhJs6Ys29n+HBN/+Hj5+/U9E8PmUfxHBBohgxDQ9
F5y+7eoBgNt/tD6NRau3rEQX/9//Y5tAgH3LDRD2RHUTBdz/QIAth12Ou2hx2ugIO4b7v4EAG86C
Qf4srwb+1/M81zQDC4li03O+yKvFnS2HUtTWTUwsIh0EYBGB8GZEoBV9bUga5FvwwEWqoY4/+oUq
2GWxcy2WqeBsimcUlOE+OgQlXC3clZ2JilJ6VePGu+3IVq86AZ6nMomggUj/MGKUCMOx3fTgFHHW
Q2NKJz01aDO5TqPcVtJ7FmjOb4IU+YLAKO+B9js7wz+KLGpv4MwwRne89SzqaVXOCTZi+nxsrdjf
i7R7snrZXAvH/uZbERScHhMSQ+jRSh8Hb4MTA9qAms7Uw6m2Ri/bly4S3/j8XkSuV69WQFSmlLeB
H7YM+sAKWMMoV7qWkn+ymzsAY/gIAHsDeUaojBZmEzJYWSWjZ5yggB1zvS/uNUQxPANfi8AE7UuM
DgLQwjjF3azLCrEuTf2190BVGzP8+3xfhVH9XlXtfaJPN3Mdx+txaAym4ZBPY+RLElq0jdTnh2x8
d8Kkp4Vy200zj7hPzMZjECEErM4gqA+u1A3mlemXydpzerQFYrpLr035bYlWpEgHeOLZvTMnNaOz
ot1YW0S4dkaBr1/V2DzserEApKFFVivu2prBU4nqQxluA/uXS/xp1foIQMaWi9pOEN4ye0F4Z55a
yFT0OZsyu7Mbogi07MAfgvGP147v0imwUQ0h86eJtw5KqKa99NYpFrmEStDHT8q8PcyhvXXo3nC5
R2LHW2YNDmSqeDSx/rGRmqt0xETpRMoWmDNM0yMsEswGPRi3jNVopmca0kEz7msxZjfWJNKNL4Ib
bBCJK8Lf2uQRoiEDnLH7KNWSmzxDUGJ5NtWcat+6cF3n6LPNVVFvGT/zHfgToGUG3PXawx/xvm70
U0jg7Np7QuQr2kdtBRa0/+OIIbxpjOpHCZ1r1y5weKYoUP2YSR7DWn+N7BYTAn+0eTzhadaD6lCP
JFc0+PMDvuK3VgsPqYjEybKQzJhH6zVD6SghsJwIQtYSeniOgO0ptdKFzW7Pa8MmA2In0XOA+wRx
Xotq2+n1Oiz0WzOW7S5uzQL0hhxuBG8R9ECwixOTOZ6WyTXpm3xPQO7gjvQnYSv8e+5677uwZqIx
dzD6ihAtyspX3Hbaa7+io22tb1Ye9+9NXz7lUfms69qwrobc2eOYhDG2PCFJHZ0E0YbDFAtvOyYh
THqILi9ukqAiGwntQ7OSG2NsR4amQUuimzbER7nQ0LRDZlv6rVhG7uGswXFKilfTw3W2MJks1RWj
Mc9LHQwDYiSyCv86RhBuvzRXZYOOvthEMOfeQfPddLrf/27IDl17eng9+zAvsxQWMYp88anFCmc1
mbhH61pX3SQaI0QgD++mU4enqEnkhhk+cfuWCCt2P5g1TlAuZ03md2GQtXuED8NDUtv5DeHMkVE2
Q68IS4a102mImrYtQ9ihog92ETMJBSJv2kBsYLFX2IkhCNdpMUYrLwxfOlDk36CkrYh2u6vBTOxV
Vrg+soTaDpn++Z7/2U3QfQhlTHBCiQ7hd3gd41R4XkD8vCmd8NDCIm5KXrnmwlg0xq67Cyz5G0iI
85RFib1kThb/6eHUl3LtOEg7Nbr7fdJqwt5RcaLthzyJqQBWpjArjLJoj2phLaU+XpCZl3VVKi0X
QDDwtX/3TyBNeF6sq/2X1fORaqMnAq6kdn0qql3ScadtK417dQl1iNr+5Yo9YFmAnuYz8gF+gpyH
sUCCZoWIqt1/i1pFMV7WVUkdpBaXc6A6pjmAI47x24Sp0WXX5ZzLNnW22kEKBJmmHjw8lFc0ndTG
v9+Bpu5LHXD+OXWVT8XzaepXzkUCcic+93x3uflPl77cmNp93qM2flr/8j/VbilQ+5AespiX616O
awWiNk7EWPDyHNVp5z94+euXU1Tp6+Fq46d/99/v7Hzmp8urRwBKmoTV5Q7rGhdXBxI6wC+NJ62u
rxa227T6Rl3/002oXWqjKtWBfahzRwD9le8RIa/zCeejJJm3jCBD0RGTc7OunPmR0LlJKziKqBfa
TBDg8zH4fSg0AwGVCXhHWi/AMln6VBe19bKrE2a+g/V5/LJdrTrLyeoKl73nq7SR4FqfrojIxFVa
W+1RNtjSAQdL9RTg9gAe5UoVtQYs4Hl9SgiBxGWCaN9lY4niwyGrXs+HqB3qvDBGcUXq412YJQHt
gOY2kDsDcJLlNNP0x9k694NTkwG3n8BwHlVJ2ODOrN5Cw63L07VZHEE93SZBCNZ++d7VJ1qrpqA2
cSw1Tb7I6oSSKt1VxjtjDFwe/DZYte3w22t/05KjT1NO37F7X6BvHgC/eVlMCw5JLdye6e/fVi/H
qdN4G9D8EYOsPa/fS1lji9V6aOHia6/LH2UciK0QLVJDwYyLrG2N72HhPlUh3Xzikv+pFzihwoYq
fJFabSSChqTS9iQJlGemvzAw4T67x8BL2xWxg54JZzQe1aJdSn6FedZVUZCbRfiSB9MPHJwPR30p
qdW6m43d4ONtKt34pBbkQwPwY/TmFaAulLmEX57I0FTkfnilCjSiFuR7r7Cv8vYKh6AQCWdEYaL9
qQ1nRPutXmTMQyvZudK9F2ObnCaSDKsJ9CNipwTZ8lDb5xI0HE5nB9sOFo1RzSGL54KjH2YGm50F
b7sxod94i5UimXdBDiUFZgUyBQ8KE+1UkEpX7tC8AwS+EYxI6M54Val8JHkLL4vEhbmxMpuUS4Md
CBP38ABO05lmA9QmOqCGffLssWZsDBf8DINREKsFWje6zlpYVnUGoUqT9E4OSn9TMm85FlFv0mOh
CKpKgRszyKocIpfWcFTvgJrddPuob3B1g+9CbIvn7y2LsfONQ5M/wqNeyAlg7InnoDwV5tZeb0jt
XhBemeeAjlRInTOSa0bPIWaY1y8IS3PBCDk4hRZ78nEgRhMrWl0wRgqBpBbRtODmLXyGRq1EQs1B
UvYMbXUmBBOwnZsIZKLhr4B/lwqoSl+2TYCS1rEkkO0vrWHgoYipRduWUSASWoMNY2D5S5/WXQ/j
TuZnCZydpXH5Aky7gNqCmsRWMSNcrqqT+nuqwhUKlapQjmqPH4Ls9vTDBUB1wWJdtnWZZm4WyPIX
PNIZw3MBM0LlgYfTtc1afXWqCqnSZXEBRNKbMFzFFcsJ6OytZRGhUnJeXFanXH/Hqxa9lQlKYzI6
Mz65tFznomWj6jSgv01WFwStKTQqtKrVy+LLatXa28JCw7ZbiDH9Qpu5LKaFNqFWI5PoLdXi6I8W
UgnZaP7u9ImUmxWiO7ks4ritNzLkfZGvCfe2XYIA6f8QLbI3CrGrHt1/RfEiPXJsTWEcQvjBux6S
J2k2qtEMLGUaPXFyeyhqsk7rNVoGiOlFiFUg7YIo3/L/bD5ppzJItGKWgwYnk0Achk3Eh8hS82Xh
XWrCxkgBXQy6eeeHnr02B889JpNtXs2TSTwq1vOTtNLrKEm/jWMHw7TF1NQQNoHd5YPoMz+CBLo0
6Iip79X/OX8Fmr6G00GwcIaMBjUjOvXwcATG2ntVOzqrQOAyzr8pjKd68ap0qQxeY6VH+6mUaJ0J
AvNrlK3Eyc4/pAG7PhClgyYTC43JoNZ0SEpXLZJ+qlcLxuSY42YUBcHRZWi9T/R4O8T9S18H2haN
qQjxQYt02BAj0WYaznVCPHc3x2N66uwSK4C2fmgysmH27KE2lOQ4XhLkXE9QGddCJ3oI8QiSECZx
m3Y2s32sJ3ujbg9YiqExUYIfyBSg0KZhs0mGAlNf1o2wcsir0NUGbh8eyxLCmW34zSrwGTbry1hb
Lr2qR8Jmk/faiwU7tDSH27xAmdhrg3s/heLnC/FtdHcW097V+ep2xeY8CxH1XH5nnCtr1ejXiEWs
Iw990AKBYaODpuC61bpoEYZEf45WY4RWFxuIsyWd8f+4O6/l1pVsy/5K/wBuZMKjH+k95bWlF4S2
g/dIuK/vAex7o06d6q567xeGSEEUCYJp1ppzzEtJmta0Xh5bfgsPBZFA076EirGGjMZX30/9XUyI
/Lkxv0+mNp70JpBnSGs0CSCx0iU8RVX3ammkBJAERmZJCo9HJBPFxvmF5S7ACZXoF7pC95q6ABBU
h1X4b9wMxZlI2m+yCcat27dbP+j1XUcjAgwzfeFZ4L/c5JoWoEESv8yG76JbY8drxLPrA5apT3HR
QjeYb5af1Ji0MyarPZHzSmm4uzvuEG/jkOiHnLGEUilRnn8O4NuLBuPL6Wq1w7dKM1AQnt5G7kH4
Tf/nvYUlfGcxwEKt7HnQnW/AS3NDkWWTKoaZcXovxvot0NqJzfYEO9chbMKxkzckByjCEj9fG040
XuM2B6pf0pdpmR2Ws5ONsxsAGAodT63wsKMhIWSzSUNw/ukvYsLlwUUsqDXjGZd+uF8O0WfJ+PLT
P26Ww+x/CBGX+8sTJFFOQ0zyAc5P/5fjlh9hEyRbAAS///zt8lgW98coFzBYrB+JQDlWpGlFSgw0
OXM0tU1jxc95lsCGnWTyNNb+dIj7p7jGm2LotMJrZy6haePOIBIYzcSwskbve9BnbxP8ou2UwuJS
Q2evyglMxjRB/YQr/x6ofJ+5gMaMFHduSI5pnRNvXJG/SkdnOPcYzH/4QwMYsvQ+ydJBMjFSU/K7
ylmbjepXFFJRmYpkOPUkDD9NOghPzCBEgH02M1YPBZV/d8KgvvpSA1KSROOXU0cXIontV53a14ES
E5blzuo+E+28/L43UnJy0MadOgRfz5VUr/YwDV9m2ODVznznVgVlc8sbCFtzyeUr1IunXPfxIaaA
eks60cd26q3t8kvIXSDUk68GuNBOTXZ5jAMnf63D6bY8K2eNSz2yzKsXFf3doi68Wn7RutpHGNMb
68uaQGyTvnM2AjUVinV9AY8ZMs30UYEC2UF9U9juyPjpy/C4vImx7enIE2F/KZtKPrD74QvBev3B
tdFCNCPCBl/U/iOp3IAMh3CkusZbmagpTJ6dfMu0eto7Qyv3MlXhNwxGNJU4CWok9iCkVXnundR9
tBKX9tNydgKsthHJFA9dMMpLbgBHWJ5yxOvSDRa9zTxuD8VYeLuEdt9HFpZ//jIs4E+0jWGcGmCG
z6obPpdnFGlkAa/2h7s+ZuTq2G0PrpHXIMPi5qaieqUySIz9UCM71OzgyyLsZv6AzYrLKaobInt6
oV6iZHpanrAvCUfoLLe9hWNp3woEC38+QMvNX3UREh4xJOm2USo5SSumxTefEtGcAVn0n6T+trsE
Ps1BJ7yULkx6WZ51Ch25Xi4xlDT+fbnslj80KwSxVqE/mWKMzqGbeJvl5edgaFvYgW9RgTo3EwOK
pdI8hk7hPcYBBVZvNPIfuTJPWPb098GdMPfqGuGiSC4egwF0/HKECvKjZWvxNzS98c4c6+pUMiA9
Nhr26ADB6o9oMPc+CpFvKsq9bWhUE2Y3qqOysA8eCYR/nicD6jaYafjBakvfElblniSS2ocRu/Gf
57EiGoG91n2kCEy3moOEbDDy8KGuQTEu/ynIyBMkyvej8Zxym5RZf2ZjIO+UibGmz++nBliAJKD9
DEadj9vXmejdrLoLPyRNfn61pKOzbbfcz6kieGooZXzJC+rQaTh1f45QNFK7aWq+3MYivSA12wui
C3GzZgHw8l8GxgAgkV8p0eGbfNCMS0Pj/gbKCpXY/E+8jjg9I70sB4hSNRunraNr2zrelSnC/3MU
zcaS0NfvnQLp6tlOc03cduISlDEl/Cb9kf73CypoLpNPYFwNsy+uKf9rk9S9/E5d88/rqYS7VpoW
3nyt9i/AC6BQGWb6PdPOy+uRU0l2MVPbrexqcSG3WGz8CeJFZ74vB6CKHte1IIe2JZHiYmIX37RB
K26F4uNBKramdA8qeq6iir4VT6hNSua2qaEhnXdPk0u6WSft6meTIpKzlflVGURCp8DfbhXXJ+kO
wt129NzftDZ4+vNsXvhcuoX15msp+FsCpWGqaeaNiwn5bej6X4TGrZZDE6MdV5mKqierMLsDseJz
3HNhPRU2DY3lkLwgxp3i7BctdUCKSVXfdGn258Rq0I93ZfUu0uphOZRvz4sSdftGaSXZtXwlTtXk
hvceliIrn7z5bsBsAb1b/zTY1K7s1tYe5TjqBxZP2p5AkfjZCShJIwutf2K/pCPdaZ/xDHkMNilS
q1voDOa5DUBrRhlfL3Myb8vpsXUX8VkdvZlNW+1Q4sqTHuX1fWg0WNZmOa+M3pcjJ+Wjv+ukfBz8
zjv0I2rKtqvPg6rUMx6H4s/5HgN4N6Y3fpK+ii2Svv61F0EI9x+BmPKd8NukkuvyXrzS+yY6Zbw6
odbtphwOTwKH4y7heaCW5IKT3XU5QRU7Oby3U/3YIek7RmFHqEASWM9RB6pjOcS3g51Lu+rTF4zV
ru71V0fXiosPrHFrRU37TWaA9edzSKXuKwpz5smsL86oTbK91AYsZbnnPtpTNsKDMUjJy+qt7tXa
R6IMf9O3RXOhpx/erDiBpZal7ffMfRxVZv0YtJRJ0XO0u4Eq9lRWJl1/aJfvKB6uy3OFrfitxUH8
Qn8B0eGgBmg6TN1OAB6RV2396CIPA6cvv3nW1G0nOxzO8ZQH96wBavrnOeYXtdxVgafdXMHFRNQ9
dJj5z+a/Xw4zgj+B5v//trSlTXf537W0+//1wRbinzBXxvJH/xNeKf/LtaTukl8lHc92nb8EWHr/
5diCUEuTgMP/zrb8nx43jWyJIoiUXkcaru2Qevg/mCvxXyaGZstDY+BansET/i1Uq/nb/b/mK0re
zl873KZr2aTHWjCuBHnhKE/+GXIlO7vqBK7w4yiC9N6JtH2a42Nj8vJ6hbhrkj6OYcYOFfi/LZuS
z7IW/ctJe/jXlEc5o7T+KdKdV+F6UnCaOBdLlOdfUVsdjMKpcoEv5qlXIdjynzsvu07dKG/WhBl7
zOprbTtr4KGwcKW2Daz29ziU4T60EB2xhq3/iC9+DP87+FX8X16S/rfW/3xiTIGKwMFKTP/f/duJ
qTVDd0qUakd9pCyTpFq7EYptS5o6P7M2Fg+wsQ5V0bR7wwi+m5ZTrKlF2BvpIumztCc/d5wtO161
NyyLNEYEaCtnVqMykJPOIDTk7kbFwoc9wtYtyX0unPqg9TgJ8I5RZhxe/8NJ/pdUeICJwuFqc7mg
SFb7W1ZpBZFpoBaQH4U3ibPhDIA8ZlZQGZGUQk/goPt1tG+SQWfLbuIbUcjU1nbRlpiW8hfcQPo9
1913Xxfe9j+8Nr4Ff78ALC50wyTPlS/JfL3/9QJoG9SwvetkR/YbT35P5Avqw2Mh7HEfCNrFjQdc
fzQqcPyKjaylU57oqyPrhWFt+Ml0z7R7IIAQ/ofX9S8XJmo3IXhVpu0hb/m7ACTGJl/qYDwPcJ+q
NndwNxBuYWk4nUqZX1pITeijve2EEG+vB/0bC7cCHSqMKbg18ppRrf33L8n6lyw+qIOGPedle3yW
gOn++VRB9hUTa/ruYMSyx8Hka2e7RuAHZ5oguah+Tv0rq+zgEchq/JJLeztaVDkmE9F0VncDgVt4
CXBaAdXtNEQBQ0rKvBHAe58E0wxJKWzbrpORIrkH+bq2EvPFHgd5sTtxMpW5y2VcX+Vwj13LOqKc
tggqme1ig7YdEbhtcX59L+j+rl3NG1DoFiy6nA7kTnO0jOIjbAndGFhDrtJYHgytuRl9re2Koh5v
NYidcfwdxZW+FaFNbLNDLJ5jEszSIkzd2h4emMlDhdvngLNG3X3596dXNxEJ/e1adGAP8jjfe0iD
uvm3E5xnnhvEWasOOtpvW8+KG1XPc5V7HqmXRn2MYZ2RCuh2DwPKa8iy03lC6P8Qh/mDNlsk7BYt
ck5Qxdnr6l915kDXrzhBo/qJ5Y73Plb+OfEn/xz6zo+yiqN9FI24JOeunm32G9vRyg+f2l0YEhKT
DnqzL3wdR6FuPiSu/uKNYXcMG0fctJqb5afECwK4VOqh85AlG+FoU0yV4X25SUPvJn26LH0h/S29
jbPT5E98jOqWtsNwaFpLvnTIJh5D/w6XWz3kbSb31Kfky9QQVtXU4d2LcWb0o9Bmm960aQLINEW6
tlqEJqWw6rWUkF0pN1a7EGXIscxjOipTcm29Mrnq1vdR6TA9B4kfIsV4M+FcODLBbfC+xTu+3BEN
gJqa4diYmJXI97kkEkWJjSLx1lYp2y7YspkegGmP30etUQemtgbtwjTiWOvkjT05VdzxZjviwbUq
bdOVtQtIMPcufVjVR9OCCJqKAVJsUcojEzt5tQCRiJgYi7N051y7MGouikV63E7jSQvN4dKkaF4y
ZRySxv+C2vvqloV7Wj4jO2XvVUHj2jg0R3aGIT7IUSPXrUIVPqD/vqDDPLJbuAUlTDxHS50Ls+rR
q5zo0WndcwZB/BLKJHr0tQ64c+yFq0JUN6Muqr2mVfJZ5Q4bZt/N1/Zg7qRuBxer5D1Wbj7SRuFq
0c1xoJ44XnQnRu4QmNWjZ0fxsTBqsVdl+xm1QX5BQTAnTuMYVQ4K58QaTqNDtpQxMsvHWpBt3c6E
WDuk8cWcb5pRkHreh7dkclA4yTZch4VkmHWHp7jPwXVYMroPAvBhTLtlPSmQ4rldp4RGQacjvUM8
+NiqoiiOjtWovoa6Gh8Ubs6Hrs3ePBw+k2pJUZGDwQ6/0u4RiWrLPcMUL/k0cJJlQSLUmINfbLyT
lU5H1qvOfblBMxMdsUxipZkfI4Le/fOLxOJ9tB0WmeWxMEaDxghFEoReTJflYMMTBD+4ubn1MhLM
Mod6cxk0wSN6suAxRX5/5EsCfnu+O1YMprURDleztvfLQyZt4YBYXtpLWb8GCR7udVRPz4D28Ywk
RMkywGhPy42IrVOYjtNNzEegulb4AJA2GyB6G8N+WG7ISKDJa44/lntZ7U433h47Y8nY3NAw6KIw
fV5uBooE7uTku5FBe9WodvBX2uypc4hNqVEhn6ahKh8AB5HKMnjtc4DQhgl2umgltA5leG8SkgI9
zKZ/xoi1kUXwBivSocHojAdlxS35Q43atgpeKVIkjVhhSNxq0pFK+BW+D0iRkf2zj5LotR25iOmk
rE18udKin+0WGYF5Jm02VZmkW+jDj7RQ3gO2PSgyn25mEAKDWViNb5C7z6ZNWyEM64ON6oTAiu4w
tnRTCdHYxAqKY+rHx4HvxVZDnW2pPj1CP6+2Td9a7D+ti6p9D51/Xe8TbKbbwJmwubjEe3lVP+5T
aq67oKee2sWJPIoy+q0ztO1o8ZmMXCSVpT3jRK0jM5J7sGHpOgQ8nNWD/0hn6LM1UMSbDL6HjNQi
BMTurVhokj7hM6LL9qKMCd8Y9de4xfDF0MU+PITGL/oXf9BIBQs8eCkW+mxPFjkJtF649d3gmiKi
+HM2ScvUYMnWxOzoxrFMzB6Dx7ulVPsgWptsA6IYlvFpSl3jhQ7Xqm6+uUIrH5mpbpkxYUuNPJJm
3OHZsREsKus8sA/ZTymPsnS3tzV+iVPfD59mY047M2puSkdppXoGCRC7G3OCsNqUVJrMGNie61YH
aVDa4wk+gnR6BqZnXqKg8bZ5bhT7BBwlxX5gBl6knSpSCcibXHuhzM58fg9uEPXUB5wHB/DKKhG+
Q0RCoqEbcQ6Y6gnJkJR0WArvcz/PV6brz3JAY9zhXKg2QwR9QgtxF9Sa/C60nIRl2K9ljB6gz1Vx
jjuDAJSopQ5gyHMbuv3FDLaGzKebVN05L2IN1+UBS4a56fVwPCBKSdD7l7dJkUPEhizdO1Ue7Uwt
PE39SPh39x4VFJHdwX/B/kfChpjVYePGVCF5PK3U3gIVuHSbi72nOmeDJmh6cKvH2orlyW8ikkvL
oeTfo0MTrcvE2k1nd6iTYzjSAx16md5F5qKUIBY1Ip0g8PHRJVVmnUqX0kA55y2MZeFdwnkdgON0
aOmx2oFpnaZmbq0EeVz8EOgpNqIv44OhymuV6sVNeL/Cnla/75O0JXXrmFj1rygu8PYJ2zhqLdhH
ZTgnpAa0YO3M2gZp3JOTZwxPJLvIc+6YTMcuXk/adaRPtkP9QBUPAG9um19F45YfkRO+dUlvnQyU
GOue3NSNSimAzeTko6kC+sC4D+y63LsNUkI36pKjqOxbRWeuxCycU7UkCiE75In9IPE87IkIK8uy
OFZeOWIDK3CHxHG8ch2/Pi4vnjpa81gq71oEJZ77KiJGfqR40apIXL0s2U9BhpHNe+m6qmYY6KKj
0QJZZbUcHqwo/qjCUbu2ZFOYvDPcwu2dUjAZf2ZE5TUcsKvFyidhCqeC6gxqudU9rbv6MDTEcyDS
LDosVd3wq7by4toXbr+Z/Pp3OQFd7wMm8Ngq19lUHbFmajuXLJtDWlB/Z1LLtyYfHurshrp+kFer
MHGcTdMwFCp/eKdaZwD04C0kJMxuEq3QjnrM1TQ/R4tkep0TIrvnCjqiLqLAPMVQEvSg3Ro41oM+
sbYQLZl76OFiXbZpZVYorUvtks7OqAmN3EY1zpbLRN9ANo1i+1dqRigm8VpFmKn01nP3NdLw1Bzd
kyqVvgphUSAVhiPZkbPZeF36ovoNPXwXaWSN2KrfOEVovNRKrlwisjKCON79qS934PlfdOXPPAl/
o/oKP39eEZKCkwouvhu/qlH8rskVWfmjEz/VinDIZjS+OjTt60kiJpYoTdfU7HBRwms7pxH/h3QL
ApcUgZ+yjW9247A2NbL4oIUDjdr5rqLHQdwin7jduWe02NoNw+jwrLLsmGjetqt6++rCGj2XttWt
0tH2ryxTdbTKSfZNhv6D1sfdL8Np4LaJq4u7mgolKWB1lttn3fWss0cXYys6Heee5AvCI1Hf22fI
feOqmkgciNOILKDlN+XyVwrjdgdYwZyTitI86mdOQblRguy5PGv7s+2MATlVbJPMWueu5v8Ef57u
+r4Uu8jKPms2ZOcOB+1l+Wm5ccIO1btwyDsOCqRHFayDs4dbptI7Ey06f9FECao44rWGyfvttDpW
WTHeNCs2TrZmExY83+RYCGjsV0i8CFImoBK5aZOv4o0livTuTtGHqEhs1MQNWCqJc9XDkNr2g2Yx
+xQY8ESqW4eKCs5K68byaXlMWQOth7pz901paCylNdIp0Tc/zfhzt22rh+Ue7H95sl1I+8vd4GDl
MHa4jPNNZWfRFtR7ueWSMR7BjhiPY4JwPkmhLIUTIISaassR3CmZkrYcbpToL0oE1XPA/2DaeEIz
FZyKscpQkvBy6lpWF9dLXiVxIBfZukfX7J2NKUiipngsn9pEiqcQq+dcpiY02TOBOAh2YHqwpTSF
Z03NXx833+qlc2C7UVxcxl+cfhZuLU27y8YTp3ESYpYTkG+53HdKEwyrWRJNjQMwZoN01kbXXetZ
Oq4bimgnUwueDOXW+8kY3HMZDv2pY2Gn+mE6LTeQ1rDN/eN+OAJjd0n+hls+MPKq0f4VyWaktXqw
nYruX2U9piVKOocv0Zl1OUFdsAyzrPQ2/EV8nptq+6Gpbro/BTs9sr5pgjQvEJL5hnXDcchJh0VT
l25VkBFQnH6rC/u7jynkrKX1QXixzbNFl67AJDqNwaPo4xsMjFuNCcFu9RdWeIdYqtsQ8VJHafLc
GTYBGsCXllkAy6O2isfhs0pD+BZ6/K4RoSwnqNP4G17snK1XDb6DNVo3W9sBSUV8Bb0f1mR+OZNz
6N3uVcsRJXQTeaj2tMFPjl34JSz9CKlUXOxpUbEDdAOuUgAkAEkOsdk+sjh5x25aHFOz38PWRdle
bcrqoMv4GKQIgcKHJLeRMpEjI5BqoOFGqOj3hF2kY3DRzPHYO80GR/9JNOKrUE+s8/2tT1rJaqKD
iuHNkcfY8DH6d8OhM/E2pLgrDqnNd6qS0TkSBAPOYntTc9TOtpKvIcFtiJ3pXQfkecxxHoLj4fNN
7SOlNlIAUgJtZX5y5uFyuYHuaNehfZCx96uZeJ+xavaVYR+l20LTM61HwIskzGDg1yFvwIcpQfGb
IC06fDaJoRG1EuuH2NaeNIPmbFFh9BmK9PvgEUFZzeWdzF1XifsmsNNtfZtWdNUMNKpJ8lpZBG5g
EoehwdS5juY4jyKTv31Oddn75NxqzNuaZCHQJtVX8mHEZfZQCpAeQTUATqeCDO24/cnAcWcEmuky
und3NaDxOT2eg5EVv3trMEmjmfMPBs96C2zj5lXWsYhajwqoLRm1QpP9VWi82l75rVZReopKtsCm
52fr0CNiSq+ac1OB5EqI/CNxsf6M8qJ85yO5aqn/VlcdKZJ19WUrBDepDcSs6a1ojUYfc1JI2KTF
GMKmHc+/AxwemywFM8cIb1rqwcPUsTITarRrWu2tY/jJI3bt8di527Jk+nL9st6gDSUEsvbDQ5tq
RK6JJ2+6qTIq9o1Tlo9RRMWwJjNCJfbKtB2HTblNkogcV2XhZxd8sCRUqVchW3ERQPQ3XMJI0/KK
k6ij7ara+lzWZgpIpK4wugts91b7mVM4WvVucyr0IUTQixORYubdSKXzEFKgzjUbWdSxMwmmKlGB
rqfAMc9xilM3FvlnxVpqn3Tuo5jsK3EMEUGqJH26EvJ52nnWDoRCu01fcMHAcIribkOVuroXVfTs
mHBdJ9+98KkRGmBRT/IFpml3ZkPHJIo56DTOZsK3/+gMSYU8xGk3y7wRaPqrN1rGkYXCBXkwecoN
rz4140fX7v3XIsbnVo5vOHp6knz1foVWuKJQXYNciuJ8I/vkUWrQWvMBia3EBwUTAWRWn6Kk9v21
4prGGFrdu6K5JRqpTCEUWJiYrGkj4ftsi6pD31Q6DCLkMNQmgGINKw1n0SYoB+Mk55QaO3PAVTnT
66KWnEvX/y2cbGSE4LyBohG18LtUikdZvABV2uElN6E/NK4EYp7quCzYU5aoB9Pquzul32MKFCc6
n/ijO91yT8t9NGxEkkchnFh0XIvQemG5Lnf/yF4XqO3/89f+7OX4x9G94zWEvIeYsPK9LPt11dkf
TlKpdWOmur21kTZmY54cuirzDvV8AJWp04SChNlkXNVenW7a0KlOy00Xo40ff4bswQ3yEFmsXfxU
RcdUA7Bi35ENVjtYMI+5X15IqHJP4PbTNf5beFFk8GkG7u1MKe006fcm88AJTpq7dRJII9IO+10Q
xNOTX2VwW/wJEUofPDr7mnik58jpXmtsoPt/6ECHwMOtTYzhKKeNsS+93nlWNW0Vr3PfxZAVLx5U
vpfJwZZL/iqwjSOeh+TUG+6IYCWqNpYDNS0pMO6RKsipSU90eMUhaEmi7RsciZya42T6GhXtNiPe
e9BQlxEBR3HVfB4YuErw8l4x/VzAAWOnWUezn0PR9bjdROX4Te9b7wYlwtinnl2yUVzH0cRsXDcF
O8DR3HSFS1k3pbKi0qAAS9pcZwfZGefY3uNK3mgi9zgKeocxhBLu4FZ3p+SbnWX12c8pNvhRk28a
+mWXJM1vBiLFt5Lozh2kcfeYtkH3CAgY66g1tT+GhAjCqSXruzWfHScs9nwF8oMfhvlbkfvnPI+1
L5rx5dp0ZXcbsjC9MUWzUQIPBYMGYnJJjUdF64Km/0cXhI+2Hzm/MiycHVmjOmPMPfWN7pIHQGpq
MR4qs7G/Z7nhsvUidssRFNIRQD15Aw0dOCLRmg01IXFBkxx1rQddlpnTQfnetCdQJ9uMRmowt7SE
yVGYLJBiE10x7ClxNKcmBxTXhsq+BRXRxRQTgHTBu7g4tRZsxsYj/DVKfxtVc2BDaR+x8mHWdfI7
2R3yhWLbKaCgwBrFG88WO7jRKMLnuvXVdr5HQJdcq6x1bi1pQaSqTBrpD6qFg56/hOwR1rFiFxzU
pC3HblfsTdESrDaS7cPK/HEIrmNsOdd4hgQJzf5Ru4RTWJ/50EKcI0BvGAgMtIR+Lg2cGI4nzWMf
DxpwjM659nV2deM8upB4SBKQGM50J3FFdOO1k7F61DP7KyENnGTYbFNQ8X2IRaMRf8kkJYdZd6me
VMNk3ATAFpA8/QRP0x1MH7+xRnEVZUAIg0PQwK3rcBfXAfl0Q9RcSXDsEUordgkTwa3JWB+UGj/I
fWCJ3tfytpSlPMvY0zayn6RA/QL3LC+gAXWt+80usYDicDBOaQRTaizLndJ1rjGsVaskmN6iscoP
oKWe+bTGWRjBHijpYLvrylxhIwWo4igd1J2YdpILjCEiXdsx4awJ1eGm4PjQqN+91knXHW2kahTq
3KUtEsTKugzyw1HZPbea+jGcAMTlWH2vWtYQ6saUVveEX1jjx+j1Ny/35qSDdmtxek+wZr6lE5G3
nW2fYz22Qdj170GuFQ+q8i9OqPgG9naCrJWWTTLad68kMTrRsUdNQXNHiMilRcfG7FW0mwrCntpI
PU12QiXd+onpdJtb5KP3gcZiOya6vjHyeafeUpnUXNbH2VbBwtrbthVshr79IfoxPE+aFW2abigO
SIFqwo2yYlBXBMD6Og2opGnTta9ca4+D19iIsgy3S+WgyVA1+S34Cy8gtdPp82OXzClNbiUPY8Lp
ME3zFmWu81G/kg+aWX57J9ygPo1d8hwMenSLx5JQl1ZigDXFFrm1BTynLK6+tpaY40+ejpRdm7MN
RzaeIQW9XikBIYbtP6Xi8p3RnlW4iLFEx/lnOx1BxZ2UYUY3W6PXzCIJ+gSSSXGPyJtYOXSeHsKG
4dCoW+0S1xpPqgcPvUUxgNSEq2v68qAaNYfksUsM6Eqs7Ynzx8LWPiN6VGdVeK/kVFb7Sq/9Nbhg
BEDmuGHg4Y9I2gISo7yOjkqsnwc//tUZqb0jGVg75eopGlz1rRvFNzVneDj5lO9DyUdspqbclzC6
yOAOYUrTnx8zWmMyto19galk3QvRIT6diXks/OLWvExB6Ry9oXgzZRxerEaHDJTr3jYtfYPE7Cbg
ItSSR5en2ETuQISUEft71MlqCtbdgJeZ/f+5aTG5Qe6xzwVrRr+lcJR0ertnh1tdLU2o04C/Bz6h
vEah/SYIKTgwVr3RqsDwlhfwTYd5aSFrGr6621Bf0rn6dLecNYS9uRraPtoyO2gtTZOEwomP+Yqp
F/q2Pp1KM+n2ZjReJAuKizHfRDojch2oM/Ew1q4U7pyJhYsismk2l5F8QWHckgivRVjtzlRSs3Ng
YBRseu136sOcbJRfvhim2921JNlb7oewRuul0Wr7ZaLo3/bJRyS69urgvLhY5O04PaAzOcU+CR1M
AB77xHYsrVtVTfTzXKT6PoWzM6TV7BwGgCPzGk9iJav8PGg6G8RsuGoxS74QEv0GQ7AaNnoQ/bLj
CvlwaJknW6Tu0WvfsqCgcyBjfw2Fq8lWNhM75VZ4rCucENOJLJly61OyWNkNA8ZiDfnjF/EaHINd
QNHPiUdzjbS0O8bUheq+8usDmshq43fWQArcoAMYY36ZAKuRUt+W/S20XEmsFI34Lm9fdSPqD3nv
xyMdbVpMaW701yBaTR5DctI497qqm3s73yzDTso3GB1KcnCGO01L1upV6+Y3Z25Tm4NsrhZq38CC
SRgzwsc5op5xlMk9nH9yIu0XwSOwe9rePvSppDfqdZuuTnnMz6920TUXM073LsvYc20PFlkCSXoM
44ydQhjSZXXYgXrGK/4ApklT4DU1/ZiZO7CvfTvEBLOLa0LGhdfk2dnrgR1XIu0OjHvT1vCkTTE2
a/ZpMX2FDi4x4Wbes5LRNW9r8eEbE5D93s5xP8gH1bDxzzJVokEh+rqJKjK/QGieiAr/7KUebpLe
O5c5YH665s6bl2OYyHCxCSN4qVtJwW4Yz4GlsJ3HDqpgw/1BfHm9x3Tab7VQP4f0jT4GQQgdMkgS
tuzwJsvAv5rw9FgOd1uTAsqpgxElnUJ+T4CsTVFG94BFaO5S/QNhWtPb1KnsgFrUUVtXjfcS597e
CwHZsXa9DCn1hC7TT1LWFblVxZ0S/TZJ9JLEXfHLCtQPqyAPyPea8aWkPE1p4SUqjejQtxSXluth
uTJ8Ue5NlhzbsiV9Ws8y/5gCbV1zcXPFN8mrWVdi7VLO2De5WT+SvrsZQ6gcwhiJZadURh/qswvJ
NZPMG3BK8/oSxPKFBrjYpHhz0LAWaK0m/kdKu3OtouaJxHvzWBVUKuJhAiRdF8Nb7lm/tGbioTQV
e9aZ+uukWLXmk/5/uDuPJdeRLdn+StubowwagcGbEJSptZrAUh1orfH1vRCsLp7KrnvbetoTJqiT
kBF7uy+fd/IkbBR0lSLBmM4a288BWcplVhPnN/VLollOZ7OOdQWbmGNdzo3zFBZF+5BDhLnEVPmU
VLc2/f97O7GiB7fWqFDnkbYLYxeZgKvWZ+ZQgsVGvMHla7kxFouTXJoXl5C8G04mMqsocrnWwYVu
o5joJ+nvhO5TncmbPB+eSahL1yMSDHPx0HVOSedeXaK1josJbe0D0kuKzcWZvLGWmZq7TLvkktot
HvmipQDOIR8T24VnF0sd3hUaodhWjsskg0eroDZiC4lCevAX84oMyZI3rnSh2NW5Buf30BjdV9Jm
1SaWfsNhycZoF1+ZXNKSwuYcbj/H0pTZS/q6XByXRRmsVDmcjcLGIt1wiZnSFifkP6UoWYslslos
kTIOSX6A/MDjRy32U7lUm+56doJinzEBm700gYVljcOTfDKRj8kPSCTWXf4LPz4wKRFnIWZ8qqiR
nhX2gNFWiUPc1PL+chOECj4VRBnrvMdXLVIcbpC/oBosa1wune76ocJAlWyvH4/L1f/jsdPd0/uh
imA+O31yGlgw4UlCZmjPBgxPW1HeV6QpO2qCM3Z+lcZlZJ75JhjnFDOv4bVWhiDDTXbDQMIY81L5
AsX8cPWmPIzOWOKBkKkVy+c6swTZL4tIe3M6w5iT5JIWigYoVvt5ekg+Dqfjz1c0LrixySkOp4+T
rzh+ZjFS+DNL9HMyxFZG5sZLsK1ckjfyiS5iBo4N3fSi8h7bzHRogeusph4nlgwaS0lBP2NctNID
SChyM4dyHztt1jTZ9stBJY+kcfGPypt+WTLtKaFLEoUbJRjGswqS6ZlOeZ6iHndPN/KxLJyZGcIi
jJPWL4mWz8AGLz/kFCY8OTWAnKQekYtgNXHjHqkTegGCnXPillB/LrqmcCQxjlQwuyxXU0S5z1Wx
zGXOzgCqRmTOgwKNGqaKvYszaB/+AuCuqq8sCh+1PL8zEkqwcOkmWvkrSuf4rAIN2cG0Y4AGr9di
iq8lmjcxw1vROnxMI/0602Ox1Scozy7zHRrhj3bBF2bt0lkknIGot2cxGYeeUFboNGGww6dzabK7
rVCBXSZBhfrIGp/0yrpu9Ti4CMxgC2WSYnPkX5AVFJ45/IOrYeVMzQe1OHrlNEZXCMCS0mfL8IFo
MlZNA6Cs9an+T5VJdbPdhCl4o5KR9sG3jUvfxJxqdJfj0hvu2mzV2PG16rjnJgHcHtW6vq3okXbA
R5vu2UzhTk7+rvMfNTXQ1uEkcOI8t3ZGzHXrHpog+eRsjdFi4PcE0S4mKQypwvQ5w0RWzIzNTWNW
TC5a+9J61AfnXSHNtcmIenPaT4L4BmJiHYCzGv0CvyEMKJvo4IQ6kwUu45EJwMHCHxZ1RNQrvrrp
cNFeBn70VkVY2YcuJZBWHw8FYouYzk2fMbf0/ZtI0E8MJobyOThip3RKz13jjus8ujkUZITQtzh/
D2aLCwg9yszUTWuROoj7FHK0ZrDmGmZiZz5ALCXo4qWvEG5x8NM/d7XXwt7pLtMsI2OIX4Izb3r/
Nmqv8mIyNgWpl6YLB1Qwrlm3htczp00bEYNuDGgE2jQHDaLDENtANqw6OlZUJXU9ulxgc1Oru55v
t52HNuKOEtUlv71ZldMCCYU1uXUi1l5NxGdszfqqtPMnjs5fWrtuZ+qkMbbPZYB/MAN2Lk3T9/5s
0sOA7Tn3UbWxO/WDCUTDIatr9Zp9O14zPoQfRIFrBClbPk8tMaBlEX1E5TCt0ESvUUj6m9lyoEhl
2t3kWF9YtNbWcFYmCv7jlnXc1ZiefB2rA8wLf1eP5h5+MGgwlDtbValwoYTt+KinHbhnRZk2jJL1
XY5pAnx9gd8/GDH8g1p7GMlbzwY1P59dPCoiy6yHOdeaW7rq23mZNsiHAiKb6m7Q7tR8UrgKWTCM
q/lVxxBFSG0L9zWGeU0iQ0rBW4f+bY3Og9KF4H99X93SV0TQafkPI+rig8skcQWkjQMU1zDFA0tD
7mOCJ+IXNBAzbk07n+9DbElFHRcofXxGPCq7jYvGD10LeiWDNhqViaZ/GMcpviJ17JELRf8gb9rx
bBzx4cbFReTzSXFlfFXCcJlj+cODA9d7HcNgU+L5O42iDsfMEN1EhiJAJm+N0tc5V6Xu3llYF36j
RHdB6JyFpnFR0JgVuC7Pq9miR9ACns2cO6M1nLtRi7ZTOvc3aqffV3n9GaqZy1MwI2FB59e22dZM
1LXhIDTIX60PiLguiP/SspoARrfeFWZjXGnM7Hpivs8Rfr8z3km2MWVE6n5jxHDRHC6c+CkrY8Ho
f6g3PnHIvj48IPRoV3oPKlQTLkOnkmFhql5WtjAvLX0yL3MduSLOyxgm3mRzJMcWbE47pezveFEQ
ahemZt5WfU93yQYBT7mKAFjl2cD+emm04mJEd7XHAhutswx/Dk6Jcl3jC0OtnoUb9OHfU6rfo6wI
71vK86HfZo/2cD7NjXtvhTbnleQ506bhwnen8jJWtDupuqlqqpIR1PaAYL/e5uv/vbJYWxwDfzM5
CFRXjmHh5tBsTMI/HAVzr8cEbxnlPtFEsgeiVm7azFdWaAYfBaLF+zFrauii09ZaxB2j3Ub/w7+g
/ze3hxCCE6oKUQtEomr84Bm6PinHGMDLfUZGg/A7/doJOAMoQxituZC9pjrjcwQB5RY7XHhluoHn
6pnmKTDGvAbbG8q4IDxfxKZqr2XXvQgeWprLB6ar6tWiApXVqH+/4vRFcP1jxQlnATva6PBNVO9/
V7zjZkiNuBhZcW5LVIeliUPQ+1eaMSN7L1JzZwGQWY+9dujtKdwxbUoIe9hrZvIRDdOF35ju+whQ
TYQftq4+FRRzKP5Y3whULHxoNUNgqjE3cFOg40fRfDQ9/WsryX8zN7DWXYIbbOHa/AwpOP8tSH5q
Yjwzml1wqssZuptKsY7ahh9h1TTZJvWAKiP3kDzhXEudl96OOD2YGOHddlPohblB238xiA8ries9
LtoXd6mAVHH5ypF3E49luRvLYvCaLLR2bWxegSTqPLkR/u86twgv+G03W7+37//xnbdRO129Z9//
//9dLTDR/1i/J0X7/nf3lnzjn+4t1/4DZ5JrccSSJg5PxD0hSVVopcsmxa6z2JZUjqX/cm+5YEhV
DCNATHWV9igWjv9yb1l/uAYZjA5vo3GkGtr/yr3lGH+3KZHo4piGYxs6/yGBl4Rh/f3YwOxTNjbD
0wtQSMusVd6kuMiXsIWZdo+jM2BhZqssM9Y+0Rk1n+7LB1sV7UOv5PZxLkVhmdRH5Id9ZqKRl1mS
aU1nlV0VyK5JnukmlamAzjJvqReS9xgq1zJuWN4wCVKzfWT0TA7A/Sx8CzCAdAHk5EHet3T/3Bgr
6p9BFqADhBboZXdEDQfeHGZPmIvfwsm4w5Om7nMaU6U2A9hCKjRp1sHvrxl9YE8mNBqiUvnYBPND
pg7dxTBkB2XQN24CdJk5SLmNQ4E4P0A+H5jidojic9MPiXadiaZIyuK8cgGcg1HtINKY+1bTMpI/
0LEVWQQAOq8+jYJRvG47N6Vhv1QiuWsqJOFq+4wK2VnrVkXiCeErvaCQ62SQZhSURCvb8i+qvCnJ
n3d/2SOnTUgho8UIoo2ERh+xvXQ70omy4ZI2GeE1s/VcZdO1leS3mhG9WVwQkSZnVHEcQCdYglEV
2KpSEBLyRnM+WBmmPqzHYECNF8+75QPbsHlGaUwtl3zNMSfUNKPun1AEWzWBO22BVLs7x6L4zLDL
pNx4VyiFBqYGuTXjXDPGidDmbyXXvxWJ8SRGQMdaGaBYw6h+LYV48KfqXqvqG9E4j8h9nxrBwDAY
4r2b2ZcuMzA3IdDMqW51hGoKILHEBM0Af2wYasbAQfVFBBxlUSP/EhSjyYcEhANV2yaaZBg+h6H5
FIYPQq5rt0FCwSffzA1N2sYCKhYxeiy3hhqNa9enteTYh1o1CX3QQupSwB43hVn9okkBa0SdgYxA
WlgFty6utbTVvq2UrZWWD1kPaBE6vbYKQ+sX2XRLVMc57BYq2w4pWvYAPXrmRyuxtaZNzLp0Ona8
OnwjE5vYKaeYoAm0xtYhbrFKHW8Y3I/SStN1PdTXef4yqEa2ojiOIYb9gUZsca89Jzqrijk7jnPT
3mL0vzBGeP3sT6Va7AtV3AYa4iKiL6jozelNlB7yQaHmy4Ars88Ux77W+6nxjBk9oxkpu6FgONck
0xeOiSt0LSSttPF1BxsZOzPi7c7inVp2Wy9hQpWaPNWa/2zkOGk6mxkgM+Mgos89ZB3ih1L/Mlv1
RunOnFbLkQTBJi5FvLcMnRkNLkF2CG0ryvLRGuyvjnLbOln646TGr8I6vRcqunIuTweXeE1DMHcv
hiX6zojOkHZ6VWU7xJGbN3hZUK2l/pWFCCMLkucK4K3XJfvaYHqsElSiMRmqRfswkJzkpW62MXP2
ZBuSPoPzFNZ9QFKFl9lKvU6LePBa1ND1/dALNrIDATdQN8NkXVpzla/R2yhMroPbdjTOGYSeU09G
kXatghn2BBVYptLTL77gNYvMGyWsWtIeog9mrweGmIxo63vfjj9YjgigtfdCUVAgxPy/hxKRM6yW
+CKqgjuShPpuN/T0fYvl9xCAwIbSmeIaJoVr3UQTZcFbyCY0ewlxdI0m+nVQ/YpbZR+4V7lbP1D+
BldM6lWrcUz3sXHThZfEABDrkja3thE9DWa/VRrMDiCED4My0EsrhhudsYzT7VKuEuxe8VtvoOTI
GvtXQ6sEFUNCl1IZz+1UvXdjdmbdgqLrtMO3al0x/l1iOa6bNPoGBUlQejrctUYd8k+2D+CkSJCe
dJhMcx5uwsbeiJlLCo3R+z7sPxujuFPL/m0s+Scp3F+Z0Nu8FgEUv3wtHPMmdHM63AO+py57V8b6
UaPd3+vmY0EBFieC8JIKsVyO3T9V70iHwXk4/cKuBVSrohEV/xqD/Jy681bRyxaNIleTtjWZbBEx
F7lrKKPQ2QmXwyOxQQyvVBEEbIuRageCl4/Hlh1vVF8DQ2aQvpHhhPC7HalJ7iftoF96F97gYfyc
J3J0iHTnQyKm4iKdNihUM2+GI7BqwRtEvXkepPk+ic1ncP7fjq+fFQWZY+FMglJoOhe+3m/dcTh3
Jo34oWy+oelzTrgbKj2yRHTUBWo2ArJN31G94Le+U/0k9bL2Agn9mGQ3ZuYXrDNIE11pkbzpnkUF
jSXoMWma36Z9+h3EC8GlqbduP74LY1TXYixuoGF70XJ0jTBODAW5gxaG32g/Nv2AnAeiI00ggo6H
KV0bypvdxCSaNO6+opGH1bZfI1jvPMYrVyL3P3t6oIhVST3J549WD57GkQknyL6ijzOavJWxj5a8
E5yHL7nfiq1lwKxRxHQYKzi5jtMfKPtcjEpyM4UMJwbfs4CRrXJyq0J72KnWfEesHgLqmO62X3m0
mPjcxLxUczT5cUsBNbb35aBtK8t5Hkdy0pa93dVLbQdb21gHSJTpVr8GQ0SUU2N8ZEZNpFQABysm
ROAlR87jTOO3O7YbJXMu08F4LEmXyXEdonfoXmPHb3e0/c8awgK7zqZ8qDR3FWTC5dRwaN29RlSB
N47FrVFAnpnDc+G2JBxkK0OnluHWeBiWZrPOi0T+4FbutimTd3PQcalFpHHM7IhkNFCfoaFLz3bt
WCXnO9RDSuFUO3o9ZFzO6oBLnP0GpQ8YN6qFMBxQ+6bVizVkFZmuPF6q7Lm5Py3YE90bCpWrG3uI
QQsryNO9XS69TBPGFv9wGc2P7giwGH8GW/w10vBExLP9RU99h1oYcemgfLimI7zSQnYUUqZOjCU+
BnN1lb4RH6LuijLGw0ErKxmEp6oJSlKqHHRGcv08svR1R7bdqozyB7vkELez6t2A05xPnHLquvo2
pibZiurRSDCIx+WAADRNL0pElGSQKBwOxmPRc7iijHtymGeW4jECEAb2y39OqHRurLB+1QUdS5v4
kaCI7+zM/87zmi6jy/DJied1PT3brTij/o58UyWIV6E1ZWTjh1GWKb0w9ao0PijprcwhfdDc0lg5
rxkzU4OxgAbhpU45I2Zm8yBMMyYVRn1WFHUBRrIn+Gqw7VGyc2IVz8yobAY/zoruNGDOdjgzMXas
um5AT2BnHja2e02Un5Z7g5vwbbDEVxMuKPBmuEgaIACuGV9OIR2Yonj0XWrTmIluEISSBkIjTRhk
Weqtjb4R1yOYJGpwIrjWw31npgeslIyPkuA1NZIP/MbvVTJfhUZ8R4kYI6966Uy2i6kAG38DoZRG
fz2DhWrQN+NgHSFFuS07WXU/C+MNjdZ5YVnuSkvT+w7LCFphMkMgMBJfsIVcdjMUwbNVkLJJftK5
VRmcd3G7cfpbK7n5oOi4oBQbc6EbN+s8Gl+sePY5eZU3PgNrfgpS38muARrGXITC4LqwqEeO2c7V
MXwlX7kGO4uGepA5XLTE9BkT5E5CubKqnTzdimnGimCdMyKncixoRRXb5TivBp8amtPiJFDLlR9G
l6obdCSvWIbn9LeFQd8/bjjBTWF6h2aP7yYqh0MHZHHS+++BGT7YgkqpkiPCsCbEQWZTPOMpDrZ2
9UlB/i5WKpiPafg+iuEFp8XXRPVIn+01I+0PTHVInVXWFfrHu04h9iQlg6p2+11vtvFe8zscntlu
soYLrfbPbX1BXwf1WxcgexyY3KMAJoClbGJCdiLnRY+zczQRv8KWS+yk0cTWxZpqxr4dGdDjv7rV
UFR6ohafYatEiJmHS01Nrl3kszQk7I82tVGtOsgJkuWCN3pcx8khh7I+1A0RjNlB2Iq+m9SKy393
bxbig8JGyLhX7Djhomij3u7QClFNxv/YhFb49T854dwZIVYj/3YodQ9Nrpe38cYvwmQD4j5Zox+9
HWhqe4aLSQm3MkPmx9HMiXkMuPx7fkbvDLVewGTD1RBeKOwvsXnOgGBbd5ZFK308RGI2vYKKE7iv
6wERkF4C9Zmq5tBWOGvbxkaslG17vbug3Xyv10RuEi+072Z9LVT30wymu8aAqF931c00aE9qKV79
Mr5QYKlx6HKACWp2dk40GjqjecbNOCj6oY84ptrE/gKccJsoeJ/GjvHAHF2EOWeoyn0Ct0HkEFX6
jRGptJUd87o2UEO32lPihBvcKbvKX+QaQ7aPHfxj/kM8LCzfdBnVmt1qsLGoVtGAOyS67LDKbyNj
7DyjGPfGxDnKdVux8l/9QWsPS3oiKrd8Ez4oxI+sc6dtV80kfCTHF8ZAY8DPnEfDDJ9g/3vF4FyV
rNeg7Ly2SL87Xd1pFWpL/dnU++8o9L+CeXhxHeujQxAUmIy3XXHG/PvGLJ1fVVLe+gKQl0OkxYhp
AhEF9U+3sMi5+Yz1/KBp40UdXY8a18vAL3aiQC6V+jvNAG5CRZCjmFDFjkCGTWTniCmL8gG1/Vkb
25aX5ExqXbWqYTmm71nFJHLG3cSML3wN62szIakyQDPuwTi+aKPkTp8NZJ1T+B0Lk8TZB4vrHqLk
T6r5BD2bkbMnv4EQNXrj8oa8bfFn4nfc+sHKtrVoI5/JiIUNS/b1EcYSzkKEzAHhoXtMa/mZlAy7
wXUYVcOhzftq45bll3xfOiLDwdMWrF2ZoC0flAnvuY+m3LJr1IbL98vHxlLvaG0B9/P6DiDo8oTk
9fa9pkzeOKXECYLlkuhWeTNwpHXEwfZrrDUFcpDB9gQ4ttQDfdxslKXtH1AF5lepwVuP8WtzTMm2
zTjbYli875duv52I6wGP23Y+FmOwWh+sgaCSpR2eOlO7JHzS+/7r1yKGR2lkwWSgTZadSfiyXPot
Il4SaC0UIWATUMPIzrPUKShycbkplCDHk7irNIUQznSgLSd/VtooJvFgS73nuCjf7UhocyRb2nJx
TvuNndvRkXg7Ns3o+c0yrHueR/245o5rKUJwXVjphDCHFSLXStJyzW9ajarLX+tfrmu5JeRjx91B
3pc3xiKVbbpwXyFPaIfuTm74CK5C8ieH96/1I5+pRxDbFR7ctVwVcv0ggWRjQG7VGW1T7pis6qMd
mw1W1vC4fs3c6WeqtoRnur7FXkcJJG8PAXFcOf6vdatPd5xg8zPAYjBGY9vBnYrpPKgQf6jMgfYB
CA17RWkHpl02Zme/ffHPRSrdOX1N8jHkK49bLwpVxtDoi9aSOk3/ojjraqVYQHzr8S5dgj7lqhop
94FMPR01xJL6KBiXFfpzDRpVeEXin1DmZmuEJMNtYhG+KV2mbk5rWBfJme6InGsce5X8lwq1v8nq
od/K/6XHEZLas4o00CLflQr0RTvoyvb40uWwlu+Un/gvH6NjSggml5u13BP6OKWWUPjUf/i/9dF2
kDHrK/kL5e6zvAAjDy8A9DCUwbSXe/DYWcN+yi1vxjCSQ8rb+1JW8y+/1y4Q4oQ0LdwckoL8bvmV
8r+d40vB0I2hYWHXh+N5ZTk05Z4k754eKxxzs5yRLH12NkR5DtvQSW+cABjySr5e3pyO1t920eOi
fH6mDLonJtmTO8XxLS0VfeWpbfLtcavmVdDAGaoPpyNc/jz5FvmYvBsse6Ha99umTVhNTrSVz5ly
Z5evOL3/5y4o78utJpeO75H3j4s/npd3fzx23G3LyrY5ApY9h9ggSsdkpQdl061SAFP0fzwV6fVx
/eiu1a0CnTzeSd/GyIiFRVa63OIDuVwbm/i8ub2ls0u5UlzQSyYaq1ihHr3NhbEf6iW5FeQ7tUao
COcFVLyV5uotNaJErfcG2O2yUrq9MiFNlDdwllHFaLWt0tPlQSfF2ctoD0OSUzgtozFfI+mxD6mC
VjwjX//PizkmsO0gaDmm5QyS6mHCMHc+LDd+NHAVkPd93YZWKhc7cGX7qFZ3gzEOwda17OBcPhEE
XChsgV8QZS+tcA6fE4H4dPf02GiMrGJJID4uyqeE3O1Pr/83zx/hxcsXRaNTEDOtx+MF3tF5e3r7
bx93XJSM5N8ePX71bw+c/sHTp/zTY6dvl8+ONm4JvxbBzmiszY8nT+8/fp2+XIx+fPwM/XhbRu3j
8eNOK+fH6377V08fgxZ6XA2of9enr0L7tddA6Id5CkheKp1+W5R6J4QPLvYVIiz/ar+Q4IrmbrmR
j8kl2ZeRd5sx2Xagz3dH5aBUElZ/qQsnKScMEoOS4xgEG4rmXEakHO0oTDvdT7LS9ihUMQiV5/2f
ckIpn3Lrst4WhnYrOzNWNqBLlFpClQvcxmqY1EDF57SG4pqxGCGQ8oViqOKz8djTqTSxXCKTJcUj
ERvmyyjnEEKH6kY2dILleqSiPyii3N47S5pEiiiY9bVkWMj76qJClHfRZ75l9A42UpOIhf1PdSLx
Dzt8UzWVygiDiDpH24CpTQrQGstwXPbBOq/m5kyQTHFW/rX047G6Vh1moQPypiWkoF1CCuQNwaH1
2fGxWB1h2xWeOpsr+VwPn3EXokmR2zOizHMml8jD/nNJPhbJMAGYR8Q0xfmhkQEqlkWYArZ7BsJy
C8v7dq0/+UXhb2R7TXbbIjojZLQvm/nUfZtKnLvMrqkYL+O6armRS3JL/3iMFL+GwmD1GcvL+7ED
d1yWG7rPqakBHAabwuaUm/jUkbPlpeh4X44vZ4ZeeYsJdxmz4FUm3UMuThkdEc7JCEmTqPruIyTw
cguaMhrktEXlgzHIOHyPcJcUlTWAoL/Z2ZzlpbDTXLat3xuLKnsRegZTHG+rLH20GoJ6oFUU0BmK
uD1M9ivu0ZokFKS8p5t/eowKDFbUBi2wRhLQpBAOIG9alHVUJaEynB6bqgDafUB12VV9cy3Fj3P0
YQRueaAGaW2Gpn+xpLtSbqdAbiK52HEK8fUg3GpSJXraEnLDnLZOWGtMUp1p8k5SRbnkLCen02NH
jW9rF5tkSr7lZpAb6J82FXByhL6FXu7xRqJcY/uUtrs1y8zeySPtuInkkSdiEnqxLdESWSyb/VJR
n2A4wdJPVQ9TEwFJjM4PlhJjiaWVhvOq/PTpJGyGZd0FxLWcpWLJK5P3j4sutiZPDZk/y1WoLuvx
uL6XJXkXpz9zx4gG2HK0RLEuNk0ink9SUHdC4ePJw+h4LAEzPoCSpLwtaE3bmYDbyNbHQciZIVQ0
Hb2Yg1gHSNZ+zIcN/UsKzfJZKVz2MfpvcP88/RANn+7KpWIREgNpoPHAAELuaeGyGpRFAf1/WxFh
6gaKo3/NsmU6XPxNCXF8w59KCKH+YWmmq6q66lgadj+kRX+GswrzD6EtCgnXtsQiaTBOSgjtD2oP
tFwplNr8sXjqTyWEIf4wXEfVhGnoxKxqQvxvlBAmH/Q3jZDjupBVLcvBig1WTfzQCPkDHpwwh0fJ
frN2hDkRSTg2q97CCJgF1ofRTSi7P0Sv3ZUuJKHUxcPeN+KlcoFCWbRpKKYF/qY2+wPdAGoEPO8a
8bxNAD2mRUbJZBj9swIl3j6HU2W59W2JqGdV9tRAtSHTPUz0ydpAtx9EoXuY46uipX06pTSBLfU1
SdRw4+SCg/UhL3YQ4cJ9Rr4yMR2YQ5pO/x/Ypfo/rBIdFYrFWtENSiM/pCEurBFfG8i9ITLS3Qd6
ZHhBqlylZTTtCkXZ2bmOs6Ip/c04G1ewUfb6nLwpGnlTcUlFeeKXtiVQnI4+3ow02S3B5KEfXelY
ELaiV8jWce2XCcH14bc97+ao7foblpjN92ODCpDEQGpty0Y/Y5vGD1qtH9Kst6GiH/zAf8kqKril
kd1mI5SirHWL3TRr19g3ciZQ3lRWtEWZdx3MWjwDABuwoZAIPQLXoD2fVlB29Y09QLeDNG6PMRJa
x1rrTQQwv/roS0QWhk7JoxABGXeUEhsrPTfSnPAyxBWaPt9GWgWSQam/MwuqVOm35wApUxLGxnPy
QKnGzZf4/ylejOJF74NHp2wpd0Yg54ithat00JI4OrfFTRDCS23KrtsyJnicwTaRBaL0+iFTiIig
Smp7SrPh2onEwx3XCUZARiofxF2AkrL7z4l4oUqYXsb7SBIDqKHVm2YJJdPs3l3Z7ZcewiZcCmci
9idwJ0TkhsSBpqb9XA0jr2uqDmsanQKc41W75Gsqn22XKKvQaa3rMO32ju4s0zNS7WkgIsTv1Itq
YG8ZQrqZCJ4Ok2k/5DTlvXqEsNDyIUoRVKi1zVszyz/hm8Urfeh3TpxTGp6092R6GHuk3Mlovovw
oNH/WPlVexNZAqdzSbAL1LEVRtXzJBNbIGWv82xvXB+8Y1FTrW7MJegzay4rcza2aojEAhH0zsnz
9zmZhGdbmUrDtlp3ff1SWkT7FENUetUCja0KwodMsabsfp4Ri0jrIsczFhP6G2GLutb9DqyGvjZ8
7QLxT0eZ+F7gi96nNVIiiqAE09Mm6MezzGnB48BVDOd56Qxvwyh/V2xau/CdnLWv9gQCF/MtbRF0
I+X0mkEx6KfKS6v8qZzMt7ptPpwUZ4/ZvTgC33bf5l9NHN3qYV2utCi6rpNWZT32zwibXmfLw1+3
MNIm1MyE3AeiW5Nkcl7OlIRG1XzB4QTSRb+s1Ln2iljfRROcMAALtC60YOeUGvF0YPI9wjrouwK2
UUNcbCG1+ra/ntAthHp7ERb1rlViCHjDoUnqT0e/Ndz+rHOzR9hF6SZQx3dFszbEPJ0lRryZaWAA
ReNmnlbjwjoNimolJgfVlpOulbA7WMT/rIoi9PCxP4vEeViqVKYyX8QlE4dwjDOKfwHqLvr5Hcqn
PiruYrt5L/TmNUzxoQZUgTiSkMd2b63YG8w4VgWAQzK19o2mdUAZfA2jfbx20Kg7OYbSgqmSk340
QvyCN/ZWp9NZbhrvShOWVPc4oTtN7DWjexP11kvM9sSse5340XlSxTuyuB8h8y7D8BvHsj59ix+Q
m+/mNNQ7R8N3mvt3IkYx7CrMHgIm9op1l5r1pjWBUOCkpMXo086cs36XBdp3zpG3EiGEnt5MH7tk
2iIXJKzSZpxjqYi09LnAkwG+M2ooZjROcee06VZLAFvNhEpy1pgyNBnGdYE2r2CCxSffAm29icbk
NranK9dQ9iVRH3TsoXlZHVH0KZ1k16WE11xNUUJEb4COgE72ofG7Q7xIqVP/Q7eyC7BK92jfag+0
82OZ2jqEOwvu5qDeHL83aee1bxNUzrwvmOP3NHGIpjZvp4bkNkTZ53AQDuRebYxY3WgAsWczeMXf
N61mwHlphqCKtgkryUDnTHptqd0uT8Su85IMZF+M7ofe+ncBQrdmqOGp+IhmhHgTo3ERiHM/OTiN
G2z9qn/BSq6idqo0Aq9Kf1ekM9kTLlkGVUfQN932lVrau0L3GwKl6gyujwWXxA4f/MHSaL11Bx0y
oBe2NE0bLdhq5nDNjOOQt9qzYW3MGOgJlD64wcVz4NbnCaQsOuN4EGazWtvvqkNmOPnHF3NEDwS5
zibvAsqqIeBCRH6rskPO1rXOA4GxJUCa0MOpFx8GgPsefHkBFBnGemk8GVG4T1NtGd7q5KmbxnVa
1k9+ON7YDphHSK1PGnlHcdJ8hdEiGOuMLwOiVNEyi8pZqDE/r/qsr+VTk1vdlaZ7QdgE10BByzc0
3nTAK3OZ5msYD+vQnclkMwnBgI/SE8KVrOxkVsg+7H+NRgdAyvXGIPuw1VE9Axk2IPCwL8iJ49Ie
jUvloC+xN1nXAbobbPDZoUi7BwBxA8E2E+cXrj0T6Ckr0T6zqu5XBjoWB6rQCiH8awLlex37uAcU
/5l4qksDO/4KhGgO/U3dGSDJ6dxdZg4zCV23FOylE9o0eL+ui1Og1NGDTOI+tsa1IpyXDD/RqqN6
sH6LywjEzLzpbMt4txiIxC0IJEUno8mk9UYNKN8ktXNlCkjx1INXVdnaN7PgB+IOtj2XggKwiz1d
lPrGXJpiKp4oClskYpVGex3qau7hTS4vIY6p520TfM1CfajGfibi2AUAxg6vNGBPHW3VdyoxKZaL
e8wuvgl8q8kRLCCH0u3KpnjHNAuuPeoyMnV94BAP7YL46/2DM6YoEjLnRjUHNrY5fM2R0VImmHYU
Qh+ZTuN4xoTEyaXyOsd5GHAQJYE401s0serKDEty/Egr9THjCM5b/ty+Q+3Ddvuf3J3JctvK1qWf
KP9A30xJsBdJ9ZY9QdiWjSbRdwng6esDfOL61omKiqhpDYwAJYsiKTQ7917rWxwS172dpVcV9l9m
zwL2XubORhgPChQMahREYLL7unx0QNAiLuC0I237gzCvT8heJNLE2odyl5lmoTbYq79Eev7CAB/j
cKfv2lL/cBuj2rtWsums7JNUQ3qsVNsd43vsHfXFz8QjM6xvFjdE6PNQ4cLizSkmZFAZBrq6Lt9J
SQxgxd1ipz5Bt3sWhrqnkBdYpr5Sfp6hqb8y97cX1TGXptk/6f6m5adw5tlv67vj9rjFB78Bs4dP
kV9rOtbekP4LqIVfbQoSbxrd9wrc9sA7dKx2p6R19MKbM9V34Te8cBDaMciVkHSfrvGQmfp+9tgP
P+YhRzwnYa7R1kD/be6cCiu43TJUzCf31I04PxkKIxRCWs2lXieprS6qN9VNX5n59WfmmsdRWCx1
s8lABTaV20Il7rZrkvNYzjU5pwKsJZGHG78p95Vjgc2ckx2LfVw3vnrEoLaEM8P5qgujDSoDPFWD
ZRc1cWD3A9AlC5VL5w371GAFQ0w81rpUJ/dtxF6IOQ+7+hsR0dQKIiEu1fJeU4nip5hb/ox9tw2l
9qKT+VcksEns9NCXEac/ziDqkv4IMeVXEjXhrpjxKHkpH7xUKnmYDIbyMOExnaEG2uZhc0Nlqj0X
xciNMEqe6pwhovSF2FSFVXPBAjteoU3J2tOIOCIQGVlWIQQTGFl6MBpMnzSQSHmmtFPtiktmYbYE
r4ToM7KWkN786uY1NixXonTJumCBEfQZFnK0lv1GgLrhkuaU2yyMsyOCI5pt5pRAymlRwXWKVuyw
bLQlGf3vw3VPB7fRLNzk9ZsKshOCkYIQ1r8/YD5mzTxSGSGw//sU6x5S42HvDuKx7ml3AZL00TSQ
LWeYhzianZPoXbS0gLtrgGD0O4QRTX+S0WFT0QxcXtD6ROvDajQeizQd9jUJ9edxHdesu1CUWV+E
1TbyvK/jMlIpYjMkbVDRn8NKf6oM/ZQ3AmOii8gsIZXgRJA8Hc7Kh47ZFTDbIlTeU/hq2XjZ1qdf
JzPL3vororXNuz53trQQcRuMQRtyYYqEhK45ORBt9Vzj71WrB8xt7mlw1a4mfpSsL7Jb/EbTLqHf
R5sshl+e+suKybSrgynao5cQk7DGCIB1ju+jF+t7MaHYreu2AJOCjjHS2/QWh4Q+jcpoggoTFGfl
/IKAXYDK7gwijiJU1pAF91QwVHMZiOEIuW9gLYIx8rXsJ9vQk7ORSz2Ag0/Q84JrQZZv7pCBbPIS
KnAZegQUJAqplky1u4zpKw3lN+qREuuknzwkcfPeLZj6ZCh2UJb3k57XVw07xaPIKR68HPUGoIG9
0CsoeTq/v7XH6EEN9lf6Cz/nZpanPKdKbZvw3AscoFl1glVebSxRWc+xnp79qe+Z16NCcVquDwXB
5pjBKqrA2M6+zdyQvBSEVkam2QXaRLW3vMHc1VHzlGPkvRh64+5obr9YujFe1cxiCrpYu+/6Qif/
lpEvQoa7PkI/MAr7xBrfOmFUTZ+wFDmbiFOGUqP4MQBRApd7Li1uYK3Ii0uhU4khOGvfIhzUm1j4
VJeu4EIRD9mH60ZPZYjS2JDpuC+TIXpVcwFvi+u3wuzApKM7+So0oQqpr7XMx4OL0f/KIeIFntEV
LMaj6OgYEOAd17soR7gXiE7Ys5+nrqJ5kiGfj9CAtJU/3S1neJQy9Q+yj37YZTedqtL6kY1uTHrG
IHejA2gFeWF668IuuQkTwk0YjU3QG855muvpVThCD2SBr9vOjGcSVbzXSLQFWK2edHEDKU7dOo8j
lhf04BVo1CGlYi1Sz3jA2Gg8DJqF1ghFMaEOZH4upAs4yY+yQgqU9OO1nQSkfSL2VKpnR8/s2ks0
qrfMzRh8+NijZ/fRC4qiT58bHdNnkjnHGKwmmvnpmVwDJhuNrZ9VZX0kToN2LZfDXtmmdyLZukNY
FBm4jrmravVHSDUScBMzT4SJ+qdsKHcWfs1bVdvZxsoj6+Rk4zaxzUco0dqReAx03H7WHbMWZpV6
1fG3UaM7UF6Q6BF8RM4oCPEDIJtzggh+H+fhJ9TW6llHXJwWg3uAloKGXLf5wPT569CM8ph0BzFq
5akv5MUctPJic+QCdgIcbL7hmTnjqjBPrgKk7cYFlGjiTt2iD/SwaS8K3Het5UlQuRwQw2wKyrno
EtGVWdTrYBhp5KubjdMTJdv4lEy6vy/tud3WlrSP2sw6XrcrO+haA7+TiMUlJIpu8KZd35A9EvX9
rzTr4ns/og3LzffBp5IZ5+aAn7l5ajhy4zrKzzqex7mfzZMOFbUiABnz+UxxtMgM5ib5ZiblgCY4
2olOnkFCR0/AsW6hmQ+7pOgKFiDAR2cU1YW4VN7EuwNPvbPm91nL/D1w5uKQpPDpPIPWS+eONBRQ
Tk3dxVKyvyxzsubJTnJE4jN6udCzxoNDcsDW683qEI8FTgUx3amn0z0eGe8UEswne/+uobfnXk2i
YORON2KPjHMDB4nDxvAPMFOdm+0gcbGaYjpoWni20De/2UJ9dIOuXZsvdSOS134kwZouxyNm0I0x
UjDmmo3TysSqEpH7WVjkyRqA+12q864hIKp3lAxyszV2ox3mQTt6n1GeT4dZ9fVlRE7j2vMehb4d
0CvdV5FHa82x3iDwd0ccyiyP6MARKeIfK60fcI0XD418Y9R8JWkIrkOnQugtyDyrS17Sv5+z9mKU
rfZEz3LjtRycmOAVwhjE1v7ZXTbrXpI8VDW3ZFELl6XRsjs2DyyBSZCOY3GOBnhEE2bhFM78LtTo
JYkGzuw2E4jeJ7OnbSPgy2dx/bsQOoQ2TRjnlH7xRl8yB5IVGrryQP/sJgsflIImO+f1ySuUFt6N
bMEVeiiyHOoS+ovpXkH6PVs+C3iQ4zl+VXc6x60VxC4COVYY3nb90rqBWfg+9rQ6kD8xtVwxXINr
DP/sSmireFGA0OU2zOlls+4BhIYNNHTqn8fdlCWBloIGXPOSrWaZ3y2jo4J1OBX+ErftjJHJeqf4
k8DdJ5G3LUcAz81SuKyxzUDw/EADwPLna+Fauvz9tsO9n6Rz+Y3LPINn6ZNE8Z+fXZ9g3fzra38f
ahpW9g1OMGPbRKxB//5I7VLPRoU2//sJdYyEjE0dhjd/dnV07nTfojz4+9P/9Z/WL3rCGbacTtn2
3+9g/fbfF7Q+9D29YglMjs/6jbgOnU1njO727y/410/8n57l73/RR87cpEMRtVSLXAijDcLxDDnt
4skUjs2gsozT3frt2mJ8bKhlfJw2z0nkagzJwLWsGzeEB0DzFHXK+hiweAe/AR0kEaHljhAgFm9w
QYfAGfqFiyhessJ7dXyG28ZyBHBe/fRp+exsQoO1HYd4eWaswTeihgU+tn/shEb24nfzOQ9HAocw
0E+XjLwzWOvw/6IFvJNa2rexmE/NoD7jvFR7nA8OkKzeqMC94v2hsOAGOdlQEl1kCxxFeJao0+3h
zZJYpxpZvSSJ+zsuq7tv10Fk+o+lHn2HKFBu9EGSgun8bnrcp8ljPfbaZuwTN6gYGLLsJowSPx6j
Asx05g+nhdpBw6fbaA3gUuwRDliibTpXR1GPP2Wem0vSDwHLArYNtk9+ezddzVL8hi8ecY95KZT1
lkr1GtdTtesN73GdIMDrWYTg6qepbJwHrIwco/rSWL88sts3Nvg6Qm6ORn4aNDpAWkMMK4TMX1Yh
yIsZAa1Lwsajg6FH30gYSGh6Ifs2t4buXVwi2igQY36bCjrqv7THMNujwY2i4kXI4gLBcNvlELtr
CBS2dTfs/p2kKzOmmZ7V78NkEw3bwpOyrEOXiM8Wa3/gt8ndqMcXT5/fZAmEXLcwyjV++dA17bES
DHap3aQM5blCO3uEefpcRc5wG8LfbjlRFtUy2ca4GaawBfgKI6aG9RMk2Cv4JEzYnIAdGwwwG6Wz
GvCzt9H0wKKpee9dGoqtbSU9P4DrynUZM83iLCU/hvI/EvVzV79NclK/8UWhIPclPoRJqH09hie9
D281Uj1/8K8dEOtNZy7l+U3z0ldL98Hol/6LOwYp1C0baE43XCFeHp1kQrSLZra1aG8KqGIQcAdd
HsrIeq8w3hjpl5EsZJqwvXnwqvTCiDvf+UqlVK/Js2cYYeA51Y+SZNWNT5jNwIXkYKamu516M9mr
2rH3HD0KFVBNADT2uCBkmLSMvLZ9xRAihxe7sSobXTd2IglrAVgIhXy0LGQcFB9BnX82Qo3b2RjK
bYu8wgLVI/BT54SHbeaUD7BS4EL8ibUgK/WzN/jb6dkXibatZu/T7bO75Vrd1hhDtG41buQyfMJv
hGmlkMR+UMF6pjPtXDt8I5HxUGjtO4uyE2sJWP0DfztL8/GCWjYUEd5whemYM32+IPH4VSZ7GcuX
MvN/e0qrd0NZEVmSJdj3JNcD3/jWwozAJTEGOAzSrUVHdWsQSDu7Tr1JcdsGLv1740uZ4eoCb0Yj
KEuYSLQOseqkTm24pMijrLJ8w/xptHqPwHoCRIgPAUwqP2C0nfoRZ5NN13TmI6gKYQdj8S3jJrc3
lnOtcnIWLefK1m/LP8CIyTajdKXBae5kx/1V2M0rBzxXGgfJqN90xHMS5NSUtOzqjC5DM3NzJH+M
QggOJrYj8PUp4KIYJX0OOy9RpMB3swP1xIhuOaMC7makdeL/QYKPlcUvAm0Sxi6LuHNnsFSL7mtL
u+fSEmyxn8kq4t02Y1BipWN8q3aNJz8a2iM7Mycn22zqlzBz4eNY2V22M+0m8ZGPLgMqxXm1iKxC
55tBNDevlw+SsBfmXyDEWK0w1cJeaU3fWtv/2dAP4a+hf/MOUTNC2clDzEPjr445ZCPlc+KXO1Cv
HtSg6G0ZSDPtArkJb+fgOdkB0A7G5RxrsCuxZsKNRY8dUtLrcibkzwbGNBEBZXrQP4o8t/DPLG+/
c5PAw+lcN+TPjL57yOqQFbPFenAEju+yPtm2tvbYCaF2A04ao47bQ2pM0W6B1zFIgyfJIWhYzPys
34PHari2EWiK+7g07LF6p9uiJ+u1jAKjT5yFi4UrQfw0YiL/svInMVsWDBkigSpahZerB4fEHvyQ
CAGRHFzniL2vOoXG9LPmDGpoOwtdfx8SWjfdlHwNx9+jmCr8CWbQls1NwZs2Ba1vrF/ADYeb5vyW
tAz2VcXogI7MtsPcSZJscWTl1GxzFjMItbxyWmAEcm/Rg0VjZ2OqY2qcyp9mZmQ7O5vpCKZAa/xI
Pc2YdiTX0ErYb67UL5ivKsw2xl3kw7jrdet71wKB5vxutl3La8pKPnSBzyQsnDvEon7rFK2/8cYu
4Gzn03c88hCrc1qvfwrrlcEaVhu/yblQTRwQodagSBfP3mKCzyuwjh3+Nqje/mE0fRngLc7Erwbh
In0DJju9DdJIz4lvyMf6XWb3rPTJpJyVQczd1jQr49r3NWieyt3J/qZpBAtVPZ4wqGGA1LjwpRRJ
9UxxYGTRcR34/3+LF7FsBwHM/0VM0/wi4vJ/l9OsP/KPnEbXnf+xnCVT1vEc5BkWepV/5DSoV4CO
EDWLOMZxQPX8F1jE+R8DQQSpzybrcxte6n/kNBZKGx/7pktaNDcIR/P/X+Q0AJwXwcx/QXc0G+CJ
g3bH1gyqK2Q/fP+/oDWyBTKrej95LMJvq+hylVo6jN6A+07HKWM0V/bvsVmH59n3uq3Fms4bk89I
i4E3smgjAwsV3N/NH4ghlAl0vnqQjSbDf4rRddOY8tLVZXb4A7XkIgh5sqvcPWFE1yzqjfO6KZcl
1LwEOXWsS/2hqU+Orpe7LubClTL5ODjjzLw+iknskIPaVW0uj705XEICz9NMhPRps27fmf574dEk
ZsBeO6H7yMKnoZMI+rtOnqSXn8LOuumjh9a8za92LxkWDuaPBBxfFc7iElnK2dRCFfs/6th56aWu
cr51b5X4Ocb4XimEq3Xp3M2hqA52Zt/koMmLAG2xHdr2MxzDn4gZnPOY0cQoK7zBSe7gNfWw46uB
ayOOdQJ3lX2plg3mb/NsZt8VLbVLHUZa0LDa30a8G5H+AZL+ZVqufNJVvAje8HWUnVyi5FkURo44
0pbYDPQ4LnJuO7ohsNeKAT+aQgu+vgcfHNNxWkSykonLH1mpxm9jDV1l2Ms7kNwl8SBm+pDGWnaZ
JqMPphLnq9FI9+zBWgZ5Z9wTq1laszRKGwbuRCVutMjIgryNqRIGbWhZAzhtoLj3wdFHsdg5pyj0
WjjXUIY3+uILsnsHf6xyiUCYscFgSMRDHQFezCN8Di7kJ9Mv/rzs9aP/11/i71+HPBtrJ5r+t2kV
B62awiMSSGYW3ljt6Ev053Uzjkz1vdL+pVEpZ9jfkEo6aXPoF1GxsyiQ172/m1HE7dnI8KxYk703
+fXndbO+oX89XCWTzRxaVB+Ms2IUp/P2j7R83cUq9aggrG4T3fi6QmnnRUq+7v19uIrKZ7dhlpWD
MFkWasTA/MOkXR+um/VgWPfmaawDAjqHhUJCPb8cCP8FIl2/uB4dKrU/zDwxd+0yGlg/ur+bv18z
YxarMv3DpF2FqdlKq10Vq/rSe1hptRkoS4JjFJ2PRQ2+CojXzcoUXc/zPFlWo+1CoV15tKsovDGX
ZsFfkfifxzBHnal7sjBZzztvMdPFK4+oyb5HEjx6N5RWkAiPGyLyhTNSwZkuHJv14boxMDGDCanA
5dlfUz0/6np4qAYiUQhCMQNvLBEME7mBpmWS3VJdsFsXECUJcsBeH37xSm7opaHhqiTZBB3b6+QR
XqJWQ+H6oqxdBxT4rC2f8foFsEIFAGg25n/21oc+g9QDg5OD7kKDnZYfoOY2DnmaXLlBkB1T6CeJ
Pe3i5DpaCk3QlDThlMckjJ01cIq0whT5A9b4keQN2AgRQwCa3/hkQZVGVjacQ5PNEPs9Xfmaq3Zs
f1RtF10a13plypDv15e4zoDinKTU0QH6vs6B1m8Aec3rD1fz69PEEolACJW+TlOHMlLXiFOZn1q/
XoAvFivcob1RoP7oGoHqRCjc7QPBofBZlzvdlhXYZ+Lr2YniCMRD3gVGSF65pyVH5qzvmlUfSTJh
2Vz433OwDQEm3id/3xNKc05y7UHlSbYvav5HnXTHaHHfkWHKSHjKrpXnFgdvHL+Oag70UX6NrBLi
85hSA+beTFkzBxmDxnM+gqhpJIGpPcRxeB27Uke8Ofb9LTGwhpfpYnorcOwlQ9IeIt4d/sAK+/vk
YEIwgE/FxQNWH3IeyiF5sFAJzi5HU5Rfl1W9ZlQztAQRjOR1nKbOuOrLMj1u9a2ygRtpuetvFMlO
u6nn/mZ745HV8GVOVU8a6KKtGWNowXJ6B39BgGsK6saLi0+JXARGQP9TaJF1nivd3ZlehkO3bWey
bDD6ingHzv0tmWt5qNLpLlIPn+KEV4954EJ3mdTWEfHdZM17caFDnwqJaARWBSGvMTgBACl2KJmp
MotloNydJ2KxReOblJVk/tpjWx/IY8i3ZhsSo5FAVo/UvYxSY2dbdbcFdwOgFKkLCQfpdrATGDxm
L7ZZCoTLJleJFZFp7k2SLRFXyF8E+WgH0FSvAAXJ33TUKxwbY8dcYN+V5pJVBmZJW/AAjjYEZCX2
RyPFbFVXPOnUZo/dTMQMf/jxYhRSMISO+eHoM54y5+ZlIgvqsOqhNedvY9WNO+mm+l4vrW9lShqg
momBMFdZZRc9Tll1gS5JLDnVsBANqccO6WCR8kjMzgcbKTEBkyptWtTCYHKjnOmk1+tXr2KgCuiJ
pjF10o/MQbm5zEzQxvcZzTJlbD3P/ELbN+4Z6oMymAsDbu0QaFryKSNoZCoPMUC64toT86FPNXZj
7ufHbuQEGor4a5sPVaDNKAwHBqUnFBnQWTN/ZwA4uvJiPl1rQi5m6IKUjS1knU+9MB/dPHwCH3aV
GZ+po5XfOr8l9k1twtEn0zQ/Wy7nrYTYgjk0uikcJkcjw2y5nKqx5OyMGbhv7LB/aHPdfiMGXOyn
MkTIEAmCXKo3OaUnlhWYUUd971iiDzIwtUaa1oHC1VL22NhLx/+ZGSm3kwUk7Gm2uM2wfPIyPQCx
4JzUc7IalMaCKgYa20/9oz8bYjdgi6MyUD+jAhYwwPH0OGc2fKQT2Y1fFIl+QSWsr6PDjcb1Ia6N
b8R4zAF6i98of+ynokFDEj8w/x53btTJUyOdKaAuJQuzHHi5aXhsTRqWoU1kS+UdG2GMj4t0hBf6
mCQRmVlC1dd0aR9M0anNnV/pZH7MVURMeq09mFro7SxtIAKTzLYktm40JLv94BgISUgGQNmjiWse
KqQhWXLRzPo3wfE01wct3pcZbKpUJ43IZHg7QxMGdOr+YMByTwWpWqNWXxkPpTs4nM52lPpD1483
CCvJltHbk+HK50bL5LYdulerD8w2BoCVNJfYIb3CBSMQAfQA8TLoG6m3REiiads2Ht1NLv3Rhhk4
U56qoQIb2y/4vPuguiclgCXHoY04WRMZk212MGUvrt6isbK/IagIL01YFzTg0UiQqbLryFHmVisf
lUspo1lRR1LCnpimH0Mvs707i+9z0e7jvviIo4RKfLZgx8Ym/4uARo/OBBkDrB8sGlWx6o99pV3E
iNDQh9S/k6L+LGa/O/FBoGJL75VNeA6tzcfZIxmB1qub2tfMIc1vrrgdCQi+SBXoEMMyYZYc+ee1
TWQCNDK4Y18mlHdcnvob99JoW/WPjUcymh4mAk6+wQc7Ial2wOHlWlIewS2zzNGGnaRPHi4WJqKW
0eHZw2JsWh6ve5Fkb32oFnXpJCjJluXLuqE2rf7srQ+5JRZ71Rbvo1VRfucF4MC8wDsIXiNIl9XQ
ulGL/+pfD8t+tE/ReC4M6j2Tu0lQz9OLaTak9qbkSZF0lFzc3vVwuiY1rCFKCURu8NwHWdDe7Rvs
0tHbWGRvZqkR9OqTJEoLmOJGxyLYZ/HPaDFVJctmXtxB6yaFaZxtPMoglLphkNdw4V3LThfxvIFI
zOi4hobdOVs2uj3IQxInD81iwymm4buMAD6b9M0TNQyH9cuNnmwjRlzHHJa5WdYTOdfzdGaNMeFE
Q/djm/lyeGFNAtb9CcgYN35hAe0ges+mAX/uF1vf3023VOUGcJllWXclteafQLw1TS+vaI/56zCj
Rm9jLijMzrInbRctj/0snPYyd+/eYuTLJSsavMfsmoubM2VwSZYDD0mJyc/h3loqeyU7urXGssu1
K4YYQmHYq0OGpOs2tWhgEkt/sc3yPczkcOQugkRw1KJrNNTX2cqtVysKt8g7kJOUHNylLu6pm3z2
sSkPtSrdy9T2TGYqJN5hl443JF3jjWntrzkDk7zODQU5Kzu9YX00x72vggwgxSEONcIvl6mD8zOJ
GG9YE+qXPHFtgC0cIhiA6sOkcueuD9MxLKgXitj53peW/VAzNCWTPgJGV7E0zU2mOQL0B0EcRGI3
xveRJZer2vL5gVtD9SKWrGfRfCGhOYKyI1yURgl5pbouNpZd2G8EusqzwwAXr9jvKQvLa6d3xgYp
TLSTy3pRMw1rZ9kDp7SrN/eYIPG7cmzqT63sD01qXzjySBGJuWQ6iV5wVpaQeZIlLovo9vFq+NPT
mLVXwKY3/hD+sczs9NHSf5ltI29WfUqLGdVhXDkM6lOI19ziCSVw8n2O1nrf+tMiC02mezoDZdMd
wG1SZwxVjuNT3psaw/H6ir6P9T8HzMZWyGCqelVigv3Q5vwiorw5jUgZQgJXbv6UtLe+RPkAHZD7
+Zik19aJvb2mml/EP10iPwoPqP/qubt2rTkfx8l6bBOvxGrC8BfQyLzLW166TTKOhWsCOCDHMvU9
wyRtJh6qRMWDDBVnToqd3jCYFrafNbxI9H+yPAoV7sUQMx+paelOCcBAX58eFZJrLFGPcT/qp4nW
r0Dp+ZSOcbz35Pi98aNvopjMx26qh1sBDwFtkLjamhkSd299Jt2cQQTHhjuxxnoyNVQmE5JcEmjm
A+XDbdCL7FLYA/UccUxaVxKgCk5Lmcqk1cyVKuUU2vamXt8J73Xc5N4l3YM99dYtNcRFQxp/tMb8
J3MgNMbL4Dz20vQGCSyiT5whn6gJNYPISDcl37Fqnh5ceCIk88L9L7p2Oze6fmqyD0BkLE/IgiYY
YmRC16M97FVI/k8LuarjHSGrakmYxE98iGOPbJiaV5NQwRdcZg7tPJlbTaI/mhik7SQLVoOmw7Gv
0y8l6aRMRboHZ1MJGT5Bmnymoa4feVpkYhEaYxJLODIbhjIlYEP+bjskLfJuJKhAkjB88MLRRENt
nV29fZLaqB4aMBUP6x5LFNBLItUCx2mKA/kQeKwpU1n3YOZReMxZ9V0FiVfBlD3TGo+Q1GjpZfDp
AYkyXRrklk4O9sBIKqFjmxJSoDuu2qdIH1I17LTaR+/h+GdwlM6LlGQy6sRkfqmlffC78mfmEeZD
zl0UiAiQqH8fkRdcNX14i8dQg7b/te84v7B07Oshh/bt4HDm6iq3RfND1xDpWDDA9oTsEX9u5DOK
sGWSM/TUZErPoExG+d2rYnnLCLKA7LsdO7M5oY+JXmEcnUVWe6e64SmytPxUOs4o5PMRdPRtzoxn
n0VNedMs+5AOC7y1qZHIdt13gsPMB1i6QB37xgpSHdBZnoXVjl5Hf7RL8dlX7rTvlzwArXDeJZHp
R9tKX/rOb256bKNlsvTX9ULbzu1zRDogwQ+2uulpzvJ+kodxSUjrCvKcy3w6WwQb0C+LIb94Otpx
FV17AowJHcofY1NjtNl8bUO9ORfe+AQ4Wr8mJUcgKZOYX5n+212uduAeWuo0dEEwhFBRu+TY5Xl2
QkJ8Ygn8EwdTdp0iDGCd4xLOANz0AGSdlnzqVl5QKgPpaNzvM49BWq6Rym5wjeSI+ZAWi92GRLWk
NfR7In39kMrBDOgaO4zsBLJLIgoDP1ZILI3mPqLieV66qSMxnan7EyTdARgXFh+9xQwA9kCVTJqT
tgQ6+MNSmsbpMBwjosfOo/6DEkMdZTGVC/MHt1yMVZDJRVAQgrYvJLofkYyHoi6Pfub+Sinb3yyq
+x5x4DYWwrnqNsLYvAbcMn1P3YwsAIdTyRnQiVttjQKpMsI3ec19+5QCn7wNsrSfKK+ZZzUy3SWq
C7fLuGbrGf7vFpsinNiuo9SNk63r2JgqBDG/YUmB3evFaw3pZZoRlHoxgFl7NLx9l8O2GxMm7q1B
ATs7VPM4XRHFYEvZq8a4raWY1rnIkW1wXfBv3zu80gGhxPoZ0+tbzXWaCAZMZWUPi7OK1KYGVxpw
K3sYFrG/rUZcJRPNGIr1DqvRyQ5h1jsz+VcGCkAjFFj95vwQ9dnPsZl8YLEDdiDjHWdOdzGFdfHT
Hh82hH7saA0YYjSlHtKC117r0Tuo75aCVamymuvTpGPglgl8/hlZbORbV594jsky8JvlcRNoDADR
J14KxD5Xvb1VQwnG2AmHPUqH6SUy3YNssUrQimIO57vDrmxDxAJJFt8ym9rbtWZQmCxf60QjNy3G
tFHlvxstjfDM+Oq73VTPWM3znV3LATBdSNA52LR5kiZtTdzokmHS1XddGg6EcvYJFGjNFfFppvzZ
JonPqtV4YSX1e5i18cFtSSJixdjiYjN+Q+6ibWKYJ7SnO+a0SRARUsY9o9R3Zkejowdyu6usZLz0
qG/9BqaXqRMbhD55vPdmSADG9y5Nibnpybor54wASw/0tMxiHTFqdxNdTCcKN/GlaCeQ09bwVDca
um27gFKqW+HBxmEXWFVDk7PVnwtudBGByg94kL9MmU+NWJMloMjyREVR1pdcQ/UzWDD9uM9oVxZH
3A9HRDyxEUebss/EQ2RrA+DOtsEUrI6VbtHpWg5Ys0FqD5+2cCoweX6Lrr6oPrTaax5KBWLG5dWP
wi23vZMbAZYFQujn8HseVRVBn0mQDB4XWdsfn0WNH6AS0UtKBLBivhzkBfMPPdVZgLZeSTpjvUn8
rg9UDpMyY2m7y7XI3nbcaHbxkhIytIhopBrMo/KL4RI3ksRrUwmiR03jmiy/paVTuwEnxY20pJhf
ZuUyTwe667b+apLvEThjq7YewxqWD3UPPeC5JBV2V/BLMbG0BiI1KlRZlzcvuo1ZY18aSbZSV2fZ
iSz2J10kau8r/gCuj+aQgFWWQD24AaZtaCghQJwSA7dXFGdXGhMHZfniONRGezFV0e2tFtzBgAGR
UZCrn6Ay/DRsiiJ98EiyFDbWEFiGODb16EhVtDdVxCcyt8kumT1ax8ZQnezSY71WNsTolPMQuEqY
8DQEqUPLRwCQfGvq+gSQONw4Zqhd3Io6mOXZwJ1oLpK9ldZQHyH+EabcPOnagrGquNwqUqGcb8Ly
623hla9als5HOzIFHAtchJPRXctcfR2yWecqS0pkOForLn1GpE4b9UG18sOqR/w/+Ww+hHnuH+op
/9Hlstlo5C2hudEy+pEFkxOzeIAYGSGSgw9s4f26wOze6wgiaX0zsTxJt0JXojF0KtM79+To4nVh
doVNREaYLG+d1u1N3tmhGhMWhnb0HNLbvBYan5T6SIpEPXgSdqoTmvXO8joHcp3PIq0Uz3aaupd1
4zVDytM1KRBiK7/bBGzvLYWCzYsoIevcaw6Jct2rAX7wytv2+uR/cXcmO3IjWZd+IhZImpE0Ao1e
uJNOn2IOTbEhJIXEeZ759P9Hz0RVStldCfSyN54eQkrhA2lm995zvqORU2V/sazBPYXbT72Tfpm5
Hi4U9YTUz6wFk7A/FY5W3jdYs+5TYSJ9mttLmgAcXKhZfScjEIRQ4mfSaKbn2e38vBye3ZFKFQ9L
+9AgKXLc4SItMOYUD+ZVw5u5Xxs01FmeNpeV4NBT5ZKdXObGoxlr84u+xlzrGP+8BEN9YMjNNMwX
t8dj72AESRXEWnlA1VL5IzLjgKyqbu+ydmFTDtNzVqwPc8f9W1XzNzk2CanJubov8VVrxZLcAT9V
BCUZBv/q8H2aLfmUchmSvKK/jAiE4ly/16LKuKfmPa1gHK4N8cVyXDmc5ydZWR0kUZUf2trRMRMO
DzQI0eZEyUJ/W2YXu+TYaNG4zRd3uFOt12iCzYDSFB8CoXzkVp7qgkW4yDXiC2YqFjpOj6rnIhJj
m3HMvMI+bLDqkJRmTaaX1+J1sgi8bhsVaGmUnCK1BV41PcOTxs0ekKU8IOAbz7Dcgy6DAC7dKsE8
UdKnGYlElQiHUuhDnbHgfOuJfsKyTJMZfggqzTTxjaoUYBurkfXD5b4e7Z9J2v7QU7sJ3FJ9w498
nrqxgMWQN7Tdu2GPmoXA73a9b5Fz7VcXJRtRY4AcmA8Hyzz3gczZ6lPKpsNUoNAYyqY+gCwMVOOQ
hWZGw8fCaq+DZouTcJg3r4tTB0sBGkgnD/Bi5f2zrsgtHaue1zpzTK/V8FqHrrrSwH2NDPaSPETs
lCSGSzAXmVXQk+BqnuwF9Tw1NxfHQPWGpzcoLHq7xtqg4DDJ9+4b9dTPtKcmK0PPrGmS4HPwseVA
R6kxuh8imqtL2TiYtq3qmJChIHQ2mW7oPpV29UVfKtwcy/R1GDjZqjn1b+9jUA2h0qvzaYpLLuAk
yo+TMXyI1QjgnNwrxm4Pa/jRnomnG7VmZQm0aRC7TG4dBk9YjORrnV0Mqc+fpcW+M7USHY01nP+Y
5W8drd/mfrcJ4O3PUOy9xg0WBLq5NHuLrZdUb9PYoav8IaQJU8VyvypobAyfoBK7Q85KQGbFjUpk
lHqxz51Ng3D7Oe06BF/kitA8RDXtTjRZ7T70jCnm+I4a90y0Tu4nkogPpUdP0UDGeB+niXcbHt/Q
PJyhpiNeOw9KF9IEvfhaCMBss64d3faBBMB8s3Wy/2+dMlT/cFsj2L2dbUznyCzRJ0MT2KUp3Ojb
Q5yn92FPnrdGq+bcLSB45MzFXTDFwuuM64YjzRM3S7tDUvXRQpZDzZIQGEAtU13S3ED8V6B71uHT
s6YadQ14gjiKOFtO+SZlj8Ra/cH8cW4gpZWd11zddUcf9IORQtyMUvJAXMH2FzYEpiYxAGVKkBAy
Nu/k9nDDL+Vbk+8/f6YJMz1kS/Xhtzl0KDglZVQj1hzCU9/e+e1ZtaU9/ufH2zOnXlKvFUySKA85
BbfZdL49U/9+dvsx3j6wyjRf1765j5tC7It6hr4Xjbm/WHF4nrYHF3/eLhdIB0fZDufbg8XudVox
lioMAOfN8Yo4eHta50w+bw+3HwH7MfJKKxfPzHxFnLZciI/ROQfwYWyvbd16mvTzNxlGdhMpZKzO
dNUZGjOt4MCbis0zrOKgq/XPxiLIAdiapjhgunN265dyBunOrmN9HNwUXzKT5XOB1eJ8e5Ztz8DI
WdAZ04fbHzFInE+x87Hf3g7M5T8ferwp3jTm4g8i100pE9nqjI8N16VWu7vVBl+iaJoRew+4t18Q
yvz7YRTVdcAqFoxxhmrEGhPqqq0jzHDQ8IHbZIBHbNqIdDKTWT5KlRmH/691XWByNnLQ/13X9Snp
vlclwoe/Srv+/Ft/SruU/S+l2xRtaKfUn8FQf0q7XPNfaIKZ/7jwbKi3/yrtcv6lEwglFfwiaSLj
4mX8SUqS5r+kKxiwk2Jt6srlFf7v//VL+lj328+/oHV+xQJJ5RJnZQndlDih6QT/ngFnGnqcDeTg
XVzUNkfiEAgS758tGqxHq5mXA9difG+hcidzSZzKqMaeSFoMyXV6MMjp7i8f3/+J9PNrKt4fL8cx
0atJw9Jx+246tL/qzPhQarMuwL9b0NCXOiazyfw+sqM+6OVXt8bzSsVJysRYP0zulP9DONuvmKE/
f71ESoF6DrrE7zI3N7XXzjUdeWnn8EvFbvfCGna0Ia5esPfk/mT3BVPX/tpx+wT/8N63uL3/aOxu
v5xLhWsFtZ/u6JsI8K/vvY2nOBoyQ8K8mayvVUivySZjq1iQM6dtYr5yZrqgZc4qZz0Tav9uFzkx
WGDk0072gegS1O6xHu+LCZXxP7y4X1Pr/nhxBn0OVyndoAW/vfi/fDETlfuia6285ATh+GnXfLFy
zkFNExo00BOsex3HCuJqvVtZrCVFkONk8rLRfMkrbTmVHWaBWf2xovxyPf/1+pUb+Om3D427AXqr
ZRvKVtv9+tfXNVd5VzhzIi/xGMoAHCYu5b7WPYSvP/Usiz5IPQ2EmWteumLt7/LROrOjWWcS4ZIg
O3apNI+CrD07bxZUa72D3Dcc9pND21Onn+OOlEND+8JsyiT8SZIkFiV46u353Y5b+2movthNRy0F
SCBZl8ZjbIJ/uHc/aIgmnrWsfuQmy+5cAxl5nxpPNkPxPMIuMzCxGKLw5y2fnUgM+HmdEqc4db5o
tvlJR/dy/YdvEUXob5+WrXNb2TqINtuhw/Prp0VtHw45jtpLUlX6IaKhQ2+LyFhwwpg+8jDZrXOT
7pPKBrpLVGgVxs3+//WFGOijhcGdzg31m56U+Br8d8siL5Ziix/0+K7QQ/G8DnNQm/0LZJLAqpeO
eDZ56vvi1Cttfv3vH8bfrxyUC6DhoMTpSFqt34BoSV+3mo0o4TKG8U/NPEoHY8Y8LCfpumzo6YHv
6J+Wt7+vtvxOGyEf0Y8GW8JvV6s+ppIuXi4vQreOc1tZntaZL1WkHquw0A6py1ynsBh29JiZstW5
0zkAt40hPrat9Q+3jvn39cZmquYYpi2YIW3IvV9uHQJ0jHHVDHGpmGNU2SSuwu3vVL7u8Q661CzL
d8uhn1aUDqYLRraHdSzvDOaap462hSfi2rgb+hiE3WJZ50ktHCbs/FnomMyrJSVorM3CExHM16Kl
c5ZVLN7GuOmFxmH3379M8+8rt61L9jH6yjwxf7+yQ8T1ITNGCWkZlVK51uEDnT4w03NcBHOqQx+i
3qq1TtvjkJanvLMGP6S9IvCYPncAvKaaFJ56yEqgG47YCxrKXlWTrD1M4jJaJqy8LsIVErse6juy
RhlU+doSOYfcoY3c2xlTwboj/Xpr2/33t/e3XEeuFykFOoftcnX0326XLHeJRspqrpvMaoCI1GC8
dF7uVA6EFo6fB6q8fwAG3oCAv66sNruRUJbhcAwxf78/5lrh9nUagXqNLhZOgeWRFLtHo2b061ot
zuaCQ2+cC3W5PSiTkc971pTFP2zKxq97Dxu9xKVE+rjkhOL8/U6tY8IumgZrbh9m2iEx9BcJ6x/n
R5TtmavOgTmlOCyVoocYaeLOBLWwi2g9HrFcD4GbR14UtdFLaYztP2za1q8r6vbaHMVpjEPf9hUh
kv/1JqqzVW5AS/fcuAVyuhwQg9Wn+2wsiARBzEYWXErwulJ3ukPP0aCfWhehetj2lWjKTd9s6L9E
o9Auk5XQIJyTozVG4gDdCq6B5QZtxWVcEg91nCflY5mcEc/iV5tN/mK6kFlrLuFlNgbrOjd5tM36
jHvFrOa49Djy6Ak+6cTkYcSmq9pZ5x5v/KFLlR7Msa7vbhG9WVwkQZHNh6atCp/jUYYVJDE9KiPf
0Eb3SLWjP4KDMqrq8t8vbb7CbaX9z5VmcfR12MO5cWnJCsCgv13dTMZSBr5CnqPIIMLBsolri1eI
ErZ2sMviASjaxKY9wCHQenzpvPZ9ZdvpnhNaXOBno3y8ldWNPpd+ohir6ZuSpBBLdko1+49KKOkn
QtN1+VbIAoBlRp9nlhXxU2jol9QWVGj20zzpSZBnGW4xNDMoR/t9Rlgj07suDSZ7um8ihqtFhDIP
WkV3RkSz7Fs3TKENSlxzNyE2jn+kQzd19u3nOcUV3rm40vVbgEftKHUIIfQJaJAnWgAAeGtRXZIY
/ZlK0O1O8zEkZuW+xF4ZEjN0MaeITGDT7g8cD7iEps0gMYv9uqgj60byZPeCoA6B/DUpP9GgG09r
TKSnsp5Z1+Ljdixq8/FtSWZ/yePuJTZxJI0xYe1ugxOotu3wIbMYCuqFfOxZQx8QOFTe2Kxk3uj1
dOL8HzRp3F2LjpFPbUUosgAZ7RxM61csxOD9AIXx7ZnzWZYDZrY1p4aea449hYbUGcVr2phIh/Pt
Ah6QLRFd17EJv+T5W1qmn4XFrIJIF2PogbaOANY6OVW45PRP1RhFp8Gwvg79AGazSyEzaHCeKoOU
ms5h0j47uobObhTnA+pUsZN1Ik/WeJ8Mwr7r3DRY52q8lG23z3vXeZmi1SW4KyRzs+8Ddw03RMjy
Id3a1IiEjxhh4pOOxo8kOnITYrfxc6erUCgl9OsNwlqdGJkoyS/QOIYEa2cXvzH4fJCqPBZhwrTO
5DufBAf5fni2szG7hnkJbcUK0QekucMxPn6VmHyfYmgYNLg5eBRFG0yzjQpIEdGWlPnPzu6iZ4I1
f4a6Gfo0+Qp/jHM8XX3PYRbT2V0ZfcxqGjYVa00ylDH0E6Z75qrU56lm1pWWd006OZct2iLgoDrs
sxBQj5EzBY6WpX0d6OnBhQ8GLYS41y3PqogDq4rne82y92j/LX+tdYagXNYQtzIca45m+Kq+N5tt
5JZb65FrTXhVO3CeMfhuhItKJzZLxa2UTx5yiPqPK7wtdX9LOQ9I+kSx1IQ/3aTtLtVavbsRe7Dr
rtXjpKp7VjIUnfHqBhGNCShbOtL2ATpU133TuDU+hOJLWk7PRPuaV8aExO5SSQd1LNPLVI53GmLb
qSGgthNRgD0nfOxpUKZLBzYxLQzPtX8kpUK1XLTtodNig877WJ3ov1263KHxnNKpsZkfPy1p81WK
uTu2nVsfuyj/GnbpjgXDJUdONo+8QXSLaevgQAy/SjdcLn1R/dTkON1Fg6FjGhbE5/GtYkAdkle0
BNe5TM6dkSwfZfjSMsvYRcPgvCOCWcf4GeSlvqsVB2/piPahKzMPlVJxznXEXHbz050MTFBW97XL
+wZ78EhA7votIh7sXA5L51uZIGgsaT8n+inPG+cTpse3xMB1Xlnxg11hpIhCOFqLcrO7kHivaXLE
mYQNpvOVU9BSZgkkMLU9YkO5H2QLPUTj29ILpO+ujsKtdLT0WjXax5ZyOLAmh+hGEF4sBNX3giPF
LsOeXhhG/VhnUXeiq3YtQB7emTHxFOZavuhzHB7ARJ9ger3F1iL8tFmcnaE5+akZpQfl8Q2maDoU
oNbKzgGRhSuRRh25ToNhXwlNPi5dCHtz7kCTHspQmQe7H4e9tIgW7qZqo9D0kMUq03gtnWO0yUoG
Q4zopIoPrSTWQjOy8GMj5Q9opgtoxyWjjOaVjOUgnvIakSgtP5eWHbMtOtAkJtI+9EiURPsttPKY
OGTytfm6M8Lm08wJDWlb1B7bYZivxei+xkuTcL+NgZgN+aDFtj8TZ+c1czfvRGktr9F11kdO11KH
U0lSYcL86G1kvDMZaQSUkpq6QOTZdY0Gf814ZFDBX5cDCfadutPWu3ZUpIduVWJJZXwwe4IpU1Cc
kGMVWXPtUDLGRw3GefFl7chqxMjUnFxWp6eMAWpVzr5RKOuyZOtjCSYALVU5HgoMOL6edq80x5xL
VKgKXaj7FhZ29YysrtynfTr59oQYvTRn8WmUBpSXlMhUjcUJ6zg7hNn9WBfSp5iEj6cyxM+LI5d0
YYtRC7DriZoBNbnE4mZnMxeJ+QSHCbGxRS3hmmHMrZtZvmP3EklR/upoc34V3XUZW/rtVTN4EKGi
5TKsNdViPT8SBkpDFuRP3IXWtTa1D25rQH/SyGlD32wF81BTxmcte37raD7Slmxvtwo5ikbUmO6I
BxMWD8SK7mA2k/u56ZbPY560R8aHQ2C6zRet4ZgdLfIWgWX7OiIDIij08JitIc2xrbhQcurel3Qz
EDuJfslA+u2Gma5RI8ufRSdiT2mWuDax89TbDeqnDnWk29fzoRgYBY09s19hrvw6N4J1bB2ggcbw
N4CORkZbnTXrUDtzedZi6hdBKq0O+xh8ExPaEgnwQQnSjuPMPk3LTHUpeo9R9xgkq6EfZiQG2izB
MPczfe42TX00Dy3f42BxDqqo/iX9G2MTEjRKo3U/15eEhNp9u44Tls5ALymJXWcjHfYjcZ8VcToY
SR/aqmkYbQElTGW8xTcY+sUc83v0V2gRxfKWRNsBzAzaGNzaDK5BZulw34V24oVG5vrt6N6njaDR
t9bwp0qQl6qn5WUCWWTzZ9rQzyUJ02hpOSdn6hhWxYxQupqI5YIMp7nSpAlfhAemc4Rs5tuktWk0
gnO334jybQjAhyS7zPqSR8Z0TUNXR9/SS281U+sar3TC2XnNq8zPogDUTR64dYrjUvkhro+7mR08
EDZ27LlVCFxyjUmWbfjT6v4gXQySyQgnWcm3sbTf6zql3JXwVcK09+BXfGOkklCSFPTuNUhnRW8h
QkGjE5vuoW5F68NjuOoCraU9UKjI/oupueAkL9rC9V0Y9Q9pGW/CNbm78AMz5U8DWG7sHfJ7Rayq
L8fi8wCK4DiSc+/rFdM9w36ecTYdQmXZXlPGb7Z92ZphcyziwEEPT5XyE4wLWctm8U05wyerg7Cr
2wc7mV2vroqIQxz8C4J1ASh0LzO3rN8BvkWa8NapOguKGUzjAmkxaub+lCNmPbSy9NoFlloYG3ey
IRZ3TLs7zcTTpJebfqU/qNdxQmDSzuKj4r+LwdcGIPPNmjP7kMQzIqYGYqDVL3zX1VcwdnBd0uOw
GN8tf0SqAJo1fxmXKfJIJJd7Wctj0X7UBiJxiwxEYGIBWmmtdzO3NqRfm/up0ay7IQdAwZdRSbCF
ykU2VdVE9MLDuF9GJppT09ccjDNwDTUaujLV+FqIhibqcNOOlE+jDs/cWQbfEL0fCkByiFgzfQEp
g/o2bpPMj53m2jBD9bLUTnfdFLWoARpOv+CakXDjhpEYW5Pqvkpl76NhJEVB8VH0LySeZbu8MceT
5xJ05OkSEFi3mYjIrX2M+jE/jCtMFxu77DqSymlHlh9bNcVO3x0J5WaThfOtYUryaw3nZBFN8EVq
9FpGCtQZzopnoLTyKfqqPpk4y+bxPnVhONjrQ5MBy8u+DJn+VsTg1qU92/seT5WwygfNwega6v1+
dFnQqdQ8zojqAG9m8GBC7oYm+UHFewQ30/utDEtvbOVHNoZHzqLvEgonaxI7d+TUHufOyZOa86S0
JAnMTuKNBc1crs1zXhpMphnk+ZmKD5zQdzMenQI4C0soq5yjA7FpfiwWJYaoMiSq9aeW6JKdSysJ
iwDHygjLcBWZL3rMalEUoIVXp7oQpIhEQWRwTfvzimLdd+qS0XCIgzMSC+sY/IihTry0AynGpuXu
8sEpgjB7V7H1A10Fe4bQsbGA7gUe+5qEzeJnTcxGkIbkvMWIKaPoqhuCyO3eRHykxmZPjf9U1Nl9
oqbnmkMw60cvqSnd76PGUjm2tOkZ+xD3Ne/Qy3+fG2Tpo/UCtHDF/xF+QGz4LuoCMfhA4xywktc2
yeg15mF20VYYtrFfKzKJAcJwrfX4fIzhmygf1zzG8eIyDM2Y+WsEHqwl/V1LVB62tQnu77dcw8PR
l1F3zMx3bPGEcFY42nJcNY7W+MZSdleiD3ZTb3wZTQsmeJ9fIw6CsMLGY+kAlIEa6rDSzvGnNeib
7l6FUBHDCTBHLrsn0+Tf1EKSDnghSBt5F52OfmccQ+zi2HPGQ4Za7r6wGbsr54lctc6zhQW6zoCT
h5qnNXQov9UMkv4YpqaxE6lV7NMx1naTw2fMpQvmJM3uQcKjATcoxyXNKhCIEi/ziqLG+Ja8VSh5
dnKev+bEJswaWaaFggkNV8/dkZTTd5zzN+wJPvZhh5qDiit6lnhjdnVG2n2INogsBfu6gdIPeN6C
LHc+CaPdA8cao9Y4MtnfOfb4tbU+52b/rrkZx5PNAoO0GgSuF3Xy0omEzIOkFUgLjWvSDvjb9L73
tCE7yyk+OgV2fb3+aUQsz8Ncb0oTymEQV73K7yN2udAsyJ1z7UetX+qDwOaFbyo9OvYa7U3dfZ4S
JtFdOV5pgU4vmASI00oWTF4b1QhHY+tbirBJWLapb+g5tCLkdHsBYy905RsdT/3chgKluKkIZh+H
/GhEyqGFNeuHQSs1L1+gDzUNajVnSgjGqpofFqC0O9tGz8oyfDYSDtoeAhnsb/bO1CvbV3ImmzpS
6f3tWT6X0Fyj4lEs8Xr6z593vcTdsy6gk+wqoaLS1c4wuS9uP94eKEpIyXaINPFrgadqkJAaZpxu
wZiTWlkLgTGzr8bl3ITTCV1PjJRn+7Olj9/jsoiP1dxiaDS1Y4RJAGJgHN3fHqx/P9tkeWDfoHjP
kfogJvuzzMV4HGwAZHy2k3uKI+3KzIcfnQnSVI2uHPth7RrMCZrE9Oskr9/yQ1UP9a7TckJokxF6
TrqoXemMaj/gEkAHr79RFcNNMlZEi1hrMpuv0Ij8pKjfuxJdgcrSHhjy+KQmNKfUP04ls0MNO7ly
URThlTEwBLF/67Zz5i2NGOoGC6cere271iJrcuxTDx9TxsJZSM+xtXcLedIqgf1nEf0xYhROmTW8
pGn0gM9LD1BVHfhnH2jKRPtkpZpzDcRTO6a02SFJ8S8SWvHaNeIrlhbbozz5SQwzegqJe1RuPcZY
cPpvYq+w6FLvaYnSSG+d9oT3NH5WxngF0Bk/otDJjCS+m4AtzAkdUdHZ43VbKacFp0ViAS3FmiMw
0kwWDZEOvWFGNVitHerw3FWXuR76q+oaHYh7+dCtyXpfR3kVsEnNQSK4ecI0QU84GEdpojijiCbq
QJ+tS16s7wsCrxemF3eO2cdXpRrt2GLewNkfug8gq0qra5/0jHSclqMFLkzDecG523phZIykWGTF
BZf0Q2dhxsijfDqmW9hwloGh16ceuG1J5sNSc4uCFT3rmyRw3hjPGviiroecNnZxErSwwB51WmUk
2FfAiN3uGqar75jTpyLWIo/xhnXtyvLFbpoHi8Dt64Zg7BrHvpvqBI+OueXtRaYK2DenwG4egX45
CHKV8WTFz3AeG38Kk+jT2BX3qjbib1V96LHC7xJ7A+k1lvAg448+d8uXSsvzY5H3yILmRts7S94e
K+dD6vQs79OMxYS3SkT6oZ3ZB6IhwZ+fnnJTQnqNITM1bfcgYRcd11HVtALZXYFRvrmj83E1oYY2
rVFceOtxUBfm6M8z9OlJnDmoZkGrpE2FIu3LjNbLobjNpBvdTcsjwdAOd+MUwRMLXTye9rAn5o3M
hIUlu7Na2HUc73tcNpcqqj6ZVUFIykwauIOA6aqakiwLFOla1RyUzf7f93lxrQr6J0BA/X52o09t
HX7VlJkAU1TPyyTbK4KLD0ZuGRdjNgmkoEd3rlftA6yj6tkQAuKhwmrRGHJ/Kz7NqolO/Wjf0SmK
HocuQr0FuWqfiagJCvqHd+Qj6Xe5TI27Ts8r5EfSPXQ4t5bd7Q9v/8+EUepOvZQrpzdpd0+x1OOX
aco6FIaEcACaRfyKCG+3lEX/NLqyP7EVIoFCLk66TYVXr9p8RIWNvsstZAm0eGYSIIaJ7khJJIN6
NWrwfzKljbHCsKrKCqcn5c9xmuxXNxTusWmLhZxTsAy0RYHjNoCnSMHZ89KZa5mTfqpTyuc8NJFG
wublOn6OV+Mz4r6UQAG8tbglpMiunQ4W0XFiQk5rkr81gn8w23H0ZMHSqUMxNe9Ewt3Iq2WRAyxB
Kh4nO5UcpxR1alHF74mo2FQXz5TlHeN8uWsSqzwUZDoP7YNLQbaDAA4rpsni78ImOnLdsBeYQfZk
nrtH1QFtleZgn/ToYz0OC7ZXHriPnleZfpeaYiVVc8OyS6tl3YDrwwRQ5fasmrcefp0C6i03X3S6
oTZ0in6yv0KsiI69cC63+FRyBJ1gv6vpPOI85jR2Xg0ct+O4DeWo+ydSgYZK80YFw23Cdm1HkBFx
4aYUGPRPlLjaJfeGztKsR9p8cGOI7SLGOOkibCdOEl7YYr8sk/0dtrq1R8G6ra/G69TMVjAa9dPU
QnGbWa7h8M4PCdmGRxSMcdjxMYsxxUcAcCGSrF+dmKj+h/Qci44zHlxqPx5+FI2cT47sLtqK0Nzm
qO7ZhXWCEUnBEFU/rTbTLqz+R7pw9U4MkiRBFcDfhBFpiykoBzgcqnY/1Ct5CgkxNsqKfgyysfGd
8YpnS8PP3LM6UpIhhW2jOwNR8a6GXL1PNSyYdbmFooMQP1LFRjnK4oaVc1cnIaC9ZsbEge2JRlPm
E8fB4ZBWxE7P3I9i1Ey8LdrL3OpbB2TnaBHpUA7NfRX1EXMy4MhEE+zcvH0bqSXxCtFYN1BKOiMX
N9z7cTdIHw91s1s7nQTWnHAHM9Uh4GUNohbaYIu5nCk7d7AU1kcBZgGIdUCXP4hs+Vwz0tpbK8nS
UA7SFbmw1SeuPwBFpA1ix0GhMcewahxonElwpeR7w1lpbGoCbJypo/ts75D3Fad8hk0/b/HWdR4w
UoALUdS2b87fac1pVGu09GyOofQXnYh6R63Nu06TqMgdWrjN1vKZi96P669OZsb38fyE7lwe10x/
NBAaBihnCMUp1X1SSHGqzDj0Bo2MhGoasM+0jLEN6LNmG/k0Q8ZdSUpCvALyHu2B96ZiTnUok8va
/tHIYjg4bvYkqLMpfFCGa9Unm43hgMGJC10eQyv8Urg6MQCGO+1pDkCXy1YLVGk57mFpEk7lkFpO
Xc0/xjAFu6hn1dXTmIXhwai/dTTDjza511UM3q+wnyMJrL2HE9Pa2g+sD5CmQsKNOPi9Jeh5dprL
4VrmjNIahzooiR0SKWuJ/aH4EJNQopsKorQdfsHmvHrpSLjf3NIlmDp0DQBJZdCWzGn6wjnmuvDd
UnwMo+iL2248UwE0sLRV5C1LYniVi3GzpFrFN82eGDJMFaGHOhjVcAnRd6Vu7zph3jtL+hECGROP
rH1O2+H7Ovdcij+nhNNCw9jJhDh5CWFxsFIcVEpTJBn8Vf+MCYAWftIgZs3ANNcKd4g7JiR+2J4T
FcipySaYp+9uvbU4mEh7E4SVtG2KgLg1jumQD1I9YCLMjrf5CBussYjLEyhJ4oOF19+buvyjZbfo
WTlZAanh0OwCCNghb228LLefVk2+Lfposx4oE+1p6S+2rHzXFO2evvPkLaFksQC8yFz4p5UuIMda
mIL2ghWT5jQtD+PSyFAEDF9Z45fmHYkYt4fq3nVQRt4MxmTXp3EN69GAGUQTCBvO3nU4gK8jjQxd
HYDKfsAM/+SuKkCC3B+7ftLPTT2CIJTL/Djql3Q7SNL8atkeEmakdLUZxM0tEjAjfZkp4S9T5Qm0
c97C0Runf8qZ1Ca+EGVN6rGskqVmN/JsJS1XULN+AQrSf0iT2Hqw4/FhwEn7ZHbh0bWm7DUn7YRT
cNja1ylnTQi1Og1MjXnypHOIL3DWXybOdqYTVYehOCG0rK/QcYD1fyDi8audV/VRLc6xyXrnoa4G
Al5a0KEJSHcdt9dUmJRPRpc/JOt4wW0+vxSMDHd52b+uOBYvsSzVVQ4x5ytJRo4bBusg3aB2OCjV
RZfSchKbF5rqqKhB5iQNHj2bcf4CkYO5AdffYHzIw2n2O4LPygxM+iijFyInfgyaoJVTreVdUc33
1qCmYDHx6Oh18b1cR0qMtINdq6mvSLbMXVQL/aMZreG+T6Dul1l3rBNcEZlqGLjPjyUHLvTMdF6k
+4nodTKgzOhNzNWnYmoxqzhThJ8t/m5WvJtqxLmpNk5ztuK47lOn9LHxQhiyjUc9qvWgdIrZ4wTY
H5NaOxijn8dZgq0YCrxCsE6snIvVt4z3YVLpjIKZEo38olcrKt/hA36XxK8EhHnf4VBQV5GMR9jq
+alVdb2vRL7P40oEppFPvrDYoZkhKY+AOIfTRI3ji7++A4uU4zyPxH7SVUfPajACdDHfmEcTNpk2
T4q1OBAqB6BqN/Ve71r0h2UPNYlUNuwx7j4DTua3dC8Tq2bCNcunyCgCW1CJFk2GeKH1rITVbZAc
fpYQiDejRdOPXDBKeA+CIXGfhxbeexjBh4lmhVNyDvddU9wR+hIFy5Kd0epggNcc4FvlwFiSebgR
FyakXTbdEOfLQSTml3Dkm4sRR+TmXKMzyE46KyeERoaiNHQzq4fHNXK1k76LDYwuJGdoOoIenvlj
2GjxWfhQMfSceWY6N/HHGn9ur3MUqZjc7AngY9NfM/oFzriw1WCKIZTcOJh6O+xHfHMM2+364sbp
JXN6MIrtZwA1JaJ0ZoNSh4tkhenPJcG1X08CAg7hFcP/cHcmzW1j6bb9Ky/eHBXom8GbsG9EiqJk
WvYEIckWgIO+b379XQd2pZyurMx405sRxaJgsREJnOb79l7bhaCfjOzQIRSumnrclkGZkBqA/dAd
CLNyMC/sFSVWHv1y68bWqoocOoawuO5tx6mW2XfcX8tgKMy7HHAvGSa6uciAx8bQOHdFvsn4lu7J
+SG6oWLyRj2DtaraKa0T0T3rKbb23nqks9bUBDOEdsEZGpKIRxkU/rfSoK/Q0JqVbK9r28ec77Z7
EbOhUtgWBTotcQWdEmBpWclxwmgTpWw+A8dc61XsHVwKxhdEVE8qqjQCIfRz0pvKxm1YwQm99Lca
fB77WR9SbU19Jr1Dm88zii/ssl1mV0/d+JX1XrqZthYukkEt2qWgAuiARHLaqFFSe/gxAuPcJRia
2Jbew/6jP6rVd3pVVcvEDpDQtsVdZ1enrvTx8uXj0ezy5FxOGvvPCcAYGjj6hmjJF9U4SM48eGEn
qKFsqRDE/a785IxcKq6SfCLaodiEfk+9XK2PUx3qqxxdxsrqrOnc8smhp2lATvHSRU1+HcxQ8gVH
HC0Z+XzoYnaB3uwMjxx2u1S0JQWJitYDe1dBJOaCnLGUExvZlVTNL0JBB2WE1CW0FNyEcKBcSLwD
M467dtvyDtVCQ5QFkT1gddcGu7ClrhcIGxxSaLzaTM9VoY3bbrSBVusOPnvRsAU1XP8QdzextGvQ
lU5OuiTwA7JMBhQkYecsQOQaG92k7D4OdHIAB1obN+2uAVLBx9TTj3HF51bCizn4qrcshnZdK93n
iI+PzEhrgoddrTAFSug7kD7xqrXh7jfbx2wAmY/NzpZf/CDSHqIkKngtwxjwLsXKGtLO59lJNfMV
f+BT57vzwfmmdFzARLXdL7HnVdscieZsABK6TMaetOanIejj4OwgKpm7ElbaanWYf7P2Oc/ChiZ7
6jjsv3tGiwXWJSjp0k6Emfjo50yT8RwnP79y6Fgky8931TRL93gPmEBI/P64Kbvx30Hf80GgYCRv
2OLtI9l7stRr1Y/lBjemtVX0Gi8hzKWPX1B/hDYU7rKmJfPj3Wpz3vn8xuebUP6xTtvdYawULOvt
n5acVLptei7/JAVDMsfa01Z9LGPAiLN1DXb9vWfblEIl1Wk+1LsG/JjAfCT4M2UEDWJy4uJ8H1Fh
bSjC4+PPoWXtOp82KwFZL/ZkfZsfPtvdChNXK9bu2jSongwsjoExOctZZfe/lqhs2Tra6f/uvLl8
zzDbJ91LFr38ar7BBiAf+NN845j/sj3dNjHJaIbqWh5665/mmznB3NPY/iA4BMqg8agMzX/4//4v
DhsO2a4K61gDrmyhNf5pvjG8fznItm0CygloYg38/2e+0dU/C3st03WQ9eJfYNB0NG22G/1qX0hS
o57SQh13Q1KAE4Rj6qfikXTjnCYqQ6Ptbehr3WeJSqaOapNHqZv0IhBA1ljGdl7pJNcC8lYtssXU
sJ/xpoaufmQGlISCduEMKjYvworvcqd+6NkMrlOlKVZDOEiOJL1NxCo2XUifDXba8j+DoKPAGK5D
D+fM0z5nfiBWfjRRNjHpdtoJzHvXUM56EjKAn8vE8i/5q6i6CKQeoaIWTcep98Idc7K9NhMicOPM
RJRTxgUSjNbdYqKQrdngs2ckLAilK7T1iB2oelsc25pVeHjFtYuH1oPL0wjwIrrzBecClwkWaXp0
731tb2sDWCcqGwzKhXdn5qD+8dIpC0qaBwCWI7wPjLNpl6jL0jbAVg2ExaiZT4JdBN4tIcmE8E5t
XE1oJli4sBRy9OqVK/WdYmq5yg3lk029YD0JWAztSHpal7j7FKIS2Cn9REQkQY3CFfvIrE+xceqH
BlWfidE07OhSZmyBfXsaVi0S4v3A7nyJh7zcTzob5Arh2nkMibEV5BfldneK6PwfNfu1Duv4zujM
k6EYDtRXwqUGfMrrqqDpTgQA6T92CdphcOKNDGEyAXVQuGWhOBYJSRZNB2tTNUl+yKgfGCIijZxm
RTiMDWHmAqZDQbctn9KeHAdUPlNx7Kp+2nkwD0OyE1yq26xo3nwtf6HqS5l6suH/OLjxTZ30PHt0
VorKsr2pm9OUJMoecP+9lecOiLxQP7NVXAy5+cXR0uYeF+zdUHjFUemAzGAr2ikqqSI9GztSWMYn
n1X2oh7EEjmudxwniz0xcO1E9p/81v+EkR9VdU4aA/KUlAa9sdgQuaUC9gM6qNNJpOJTgp21TQhy
rj7s2iSHFuD07EbDbxXxDhD+YOKkCLE0hzE8U76XMRvkeJgk6Z5/CgLj2ribsFecvQDfwC6qvctq
0prZLhUb1U60Ox5CV6ThPPETPjhHQcZNgsyl7Uh56Ae93U9Fx0zeOV+bMIx36gCzPylsKthlE5Df
rD4PsOaWHcaFpTmQH+iU3/rM5yFD/ehRg6ZX6H9Nlf4uVbPHKdQ447LoZLLHgQdKEEwcIzrSVXWl
dcYzBNzHegK3S3wk0Nu62le+wp+aFPU2H+1T/hJN9kgleKBwrD+OkZrugqx/8BTwY1pJX4v9Zj2m
wTaJ/KegV767kUdO+EC8o2GNezSc7HDix9EOy3XaqDKuEwkTfYipdhrCzijZ4cVTF/TFXS2o7nDx
sB8j1G6Z1YxbdJCPvFnjgU/5NRJ4eLNIo5YStOtEd15LJ9/mqAnvDc97qrTqrgYEuwI/L1bANppj
E39iwXbX+/SmKC5irZjSh/irNnTf4p7G1jS05IHalMoiNjl90ZQk0LYDekFBFuw0iWe/1AjUoYea
L0O8IJuWphtSF1lTMo++S6pf2gzaYoghNoyl+WpAsj9oZbjJhq7c9pA5iMYgfdvSvafMViV6OrIA
GIGzVGE8gaJdtDGFmqhE4El4Vruckm4D4oRUuaA7F5hOkBAzGGmms+2naFeXbNvG7QA/J/uU6LW3
z9NyW3jHuC23YQWETWV8QO1P2UXfVfq0inAZr1O3fLbcHtlIYpRbrKgE5hnkrRTaohnbaNN2Y7jr
Ed0tLM2CTDbE5F50PnUeaSXIKDR39X4sEQIOjVXfyPtb0qp6aix7XIreDXYae73llIbHrqS/Yhvp
/aibD06nb/q8p6kYUKXKxfiJ3PF+EaF2uj5POD7InGqn9eTux65B6imrvSoJnAMZQqOhxktXPRgi
UYmipo1vHCjhivM0Nj4L5iA/xXZkrxrrjVw5BHCtsfJG8ju91HlTPEs21X2WdYiYUUlQ+WxMsr5j
9m84sBUb2JZjfTNT7apaDvo6H6VOBYfBtumrlHn0OjXoOCh9f0ZiA5NSoaSwAuGKbkWrVo1vk5+3
c1r1Fe1luW6QQykTspwC0EaQ06ijw7BXoNssLDExwjQrIzDeSzu7xRYDxlh5aBGqaMkyWWw0F1N/
a6HfDL3k5E/xVc9HToVGp7VeGY+GHgELBHExlmW7U4jHQqqibTuV3GakBivqeEKy9jfWuFRHg3xa
VEjUx2Mqs1IT25ybzn9AR7UxIcIu2Q2F1LC2NIK/lGECo6seww3EYJla0u0btadsrmuImoHp9In7
qOZas0wdfdpYDUlZyE33yMKBkxWIcczEbJcSxu4UywiY5yKw822JsX9p+8FDpU37TEdbFhYPZPrt
Yc9p9KBQ7Yd+9LXDhXUCtLMWbcyfYrWE2yApWpRQQALPOKdeRuJkPEnuDRFcHjwLr5FFqL5/Qx0j
4HFtQTe/BKPzyRs9d2EgUgisdDioSNLicnyLFequjRFASCC3GBPhqgniNxgce8BGNhYu9lDumxVS
tWirW+0qWzicF83sPwfdNK5EWcO7vmNQ8Cm8e8fGFvc+b7BB2LU025NiyuQC2yDkCr1klDDJOh07
RMaCZYtclbltXDc+FglWG9uk8PdRt7cqegeBQtSDO9avbLjSCGFrbIcHvXLv8EWxHIGH0eoiuCPb
+z7vulssFXLR4J6ChpMLpCGBs8RMiSEzcdnp+yDPP1ctSJOK0W3pEOEUafUnz4NwhHnlG9sBdzMo
xn2RdZ8mOBNAggG5e1az6gdHPwYN4uwAMT7yhEVZFHzvlJIF5oEiSa5ZFH7KyvIbtv5NnGbU0Xwb
wDb6lsR9MolZpWPobH3s3HYIkt8IOfsQyW6iYVGwtioM2nWplXE52UgufNEdVLhZgav2xo6ZPSB4
i3iI+aZvUO9QmQCTGDdMuD2um9Yvkz0C8+FQSQbEx818zJamnvkYJ4As0ncxAzhwj+SPm5m1Wqlc
skqwGf+g4EbzNnL+mYszQRyN4E1CKny5OZ06VEVtEYYLKoJ0forHNG5NMpcrRQqWm0NNW+THTSy3
ffOP8z9YRU9JXf4hSqNTYPElnB9pVAYQG97r2GQIGrR6Ox935T/O9+ab+TfqtnyzZPPw49B8b36O
H8/58XRa4TNLFmNc7EX5OkkDUt49BpHq7W1HB9muxAhmMtKVEGybh/kXnGlU4QQRFW+ZHhUg+d7c
KePuj5eQP/utaMnrU5MlKWvZoeoCYv5Sx5ekae7OBz9ufjs2P+Nvx/yoJp7DQNr+58d//Oj65EgK
AfMxzxnICduksEEl4oAmuzzMROTCJvkX3js/m4AwkmL01r38Rj++ViETIZK5WjAT9pKhqiZW+/wS
XY9bCvR7nc3HVMrsu5qO8MeD53u/PWElMyRsqm1SWAjD948buB7UHOTNfCxC1bGqHLxM81uYnyqe
z7H5CX/cDXz7sx4jbBrGKTu0MhJ7vhfPMRdJk8rJpP3WyZQMD3IcYQX4QoSdOeMSd2yKziDZB1ot
rIUjpM1r/toCOtzxz/vzZy9sRnNIaWhAs4FiSSM/80JGecz3PnDGfXOKC5Le9Nl2RueDv2i+O4OM
EzfYWqVC7KLTfJ4vo/nGcQTfQiGvKNCF48qFrbfQCjJQQeNUfBpcROOImWj+cb6nyh/NTpT0RuVd
rxNEs6loYDOSt4wi/6J4LiR70p9lf3w3xnV14TC09IIqvHbIKoYSHYlvTR0THhZAtPrOHKv46kbW
1qr8Z/oqycFR+ghZwqCTfVpWCN19aI7NoQdA+5TlBsnabvqQGWj8qeyLbZiPTJctiGTGSzZzxAGu
80muPKQ8xrQoIoWk9yxKqvK7erLfdA0Zcdeisoyh1Gk4fA+WAM/ZJpiBIhw6deWJvTawighiZe8S
zwW+p46PfUvFXev89KzrOTMkwfIr3CT0sQ2Qxr5DorAVQKcAgWtbqn5shw7VpKS6FSTTh0FVr0VC
j7EMqNHbffbOFf5kMtHvK499maJE4a5V1QQTADkCuKVChImXpqY25tt2sB+VEWCj6y9BVlSLMOii
s26wItSqCqZgiJ8HGWdDH5ukDVYUnH6pHJVh+jJkdUBFsV1w9+Pgb78z/yui458PmX+P3tGXihYJ
XUbvNP8bIEnq8/NdpD7tJieWxpeR9bNuAr8JDHT5448btiVLL4mZ51vg6ACVCb1PptLeozazi4H6
mNd6qzk5FXPpZVBRhM5PVP8hxahkXmpcTcPeHgC88/zzv/lIhFedEveL+Vgpt/jqSBSffOAs5Ph4
io8fsb1iiRvpbYMpZyqL/TDZjUG9nlNxySek3Trf/bhJXFFvMXzuRQKXHoa1QeNanv9uyzWSQBxi
C6r9OPbxD/O9+cauoJMsKoApW3w4jBU8dr4J4vFFr4XKQPLvQyjOzaXGOg/7OZ/X/LmQJIeTHFJD
Eal8h6Zt3iWK5m4c+U3N3wNcVf5h/r6CFPcf2A++d13OS6phfUayRKKhjDCeb8Y2Nw56GAbLrppc
1NwOQgAZBlhZgX7oRaHDqR/pQsFLZ13+MzqIxtvPex/HMGm7S9R1XrLKYcAHkhaVyenXk0CWBXTG
I2K1SKz96SFPo2ivkEWJPBIE8Hj6UemVyPz5XpcSHJ0o/S4wdGYGuxi3Vqfv2LjSu+DSWLDJiWDs
y3c1zQPiHGs0v5mqx/eRZ2qID4dXH4ClIb80zoYEGAFvq/cufleZo9K347YoVH07JxrpdlRtTNd9
MOSzzoFYlYiD5jj/PEhuO9okT6zFEETY2iykIU4Ajt5MKvwJ8feZCDbfAA4zU8wJzAh4XDEyBmLM
t56aHOa0o/mmbmJCXBw+7jkGaX7c/A+tJaS6bp4/xHzbyup5mHJu/fJb8sk/XnF+rfnh//WYW4fM
KR/PMN+bH/dx7OPHj6f5eHsfx0TJxeoH1MxqR9z8j2eef9lJe5YeP977x2PCxA13k0YchJwk55sf
v6LoOJdtSyJzCwOy1tiC4+oCGxcMWGxJ2Ec3FK1bpl62+FzPijz7KF6F+W42U88H82n41GN1g5op
7N3UB8u5lI4OMFqZlaFJOy6nzHzmzufJx83guOeKaN8Nlo0C4cyDMOgCzISwyGX67zEMrKYsJdUh
o9ezaOQ8XOD7++nrnt+EWnWPvW5DiSCiLYiMdDcbwR30HCvXJZ3Yhfx34E+g2NzgJyKyOzQrgYex
98V+5n4RZH8hG8SLlkzZi0YjWGp+DmZx0qX6yWq2FUL4IglxbzWQdJuw/MHL+F/bD0DeTe3+v/cD
rmH+7fv/2dfJS/btT/2AHw/8dz9A+xfiKtQXBvV93cVA9kc/wNH+5QKYUD22gxgbQVB8dAN4BKAY
29VsU6K8/ugGmDydaamabB9w+Dfs1t9huPCr/MZAcPkPdDCID5P3ZcyMhF/4SmUVtFXqeVD7nTpb
6EH4lc28rRIm1uhb1c8vVc2iazSqjjSgBs6uN9g43QWrCE1Dv+ac0X6gr3fL7gkxxzHSrWegqSF6
SxTT0kKtEaoWv6R+fHJg//QKWjJxIsJ7X6MMtaIHqkRn4rNgtPQDAsNqAaKioaTiuluI59doADWn
FQ80GTbkXGBKznuyY8mSDtLkTDBKs2pc5Gq6wWa6jCmeJK16a1FbI/SFgdpShlfMg2QGEN5SlwsV
b0+HDa0p1WOmfMXANiyQo98UYZ+9DElyOTULir1wEyPSrtEMLzNdvItxoAtSO+ciYceoDxpSh4Se
qfOtozJdeXK/XZOyZNfmzjPSk4R4x7q5ImxlW1btUwNHfAH/n4r2d3TncJCr9RQGWItWKCPJ2EAT
aLU9mgLl0YETufD17hT7+TGo+TSdQUHa0T30gHOjJjnlmblrs5yHUFEh71ZBvhxVzpkE52MEzIeE
p4vnq7dQsXZGNl6AjS5gOVapdqsUsqPial2jZwBlfoJH9a4VxM0p0WcfG37ktk96aD23Mb2cQ+3X
ayd3z44xYL2LT3YsXjRrOqJhAz2VnXqtu4aqv9eDvReDNY5a/BzxiYH+YorxKOC4e1V86L3oUAll
0U3iFNFFsrToVGhI6OKN07WbxoTVSiVfT/qt1cQHLfUwTkDbcOzncqTxrYwXdbJPzfhZTag6emb4
bqScBxSPjoMV7n1bO/qlueuzgD58GqBqJp6d5L0d4aEHuOFSaa6tgC+ttMZ4jjui+izcRf0aQ8ml
CK1d0YQHQaFT09HQV/FJfsOa39/amgySKX5FoftuBeF72QxX+TEWynQrXU5qc3rSyi3rxrdRbVmy
o+1Rh+0Ic6FyCRjN4n0Zt8vA6K9eRsxylZOyZhfUvXRo3IYHvr6/0OtgOo8QMmFVsM75ZJ31kE+w
GI5aaO5g4ADpSN5RmZI5P6BKx5ummvHJsKabPCen0toB5sGGHh18a3hzC/3kuushHp7scATFYT4T
64IPTUMGHJ+qUrzMrzG20oZgXOqI7lSPWrQtg3fECzhns2EbDMmLow5H26zXJt9KSEkz7pbAUU95
M146WZpVo2erFe9VXDNINJvUEQd1TCh0oX3jOocYjG8WoFFFkNxULlPEH4OYLtEUn+K+2ZSCc1Wp
HmOsU2LYVmV3NZP2qVJSMk8YDtzXIZxu3tRee6QvwXDFaoT9P3mpuy/e2Byafro55XST32Crjkcl
iU90bF7kByPPRy3or07UY8ifbjWivE6jvEvWsPyTfPRnqEgXhmPuLJ2vBqDspa+JlNZ74tw3yF72
gVHxfNXK4++JCYOi7bboe+u5Huq1N1m7yHRf8UxOIWOCb7aPrRKu5Lkdx8NRvrckYCzrSceKtGEp
Jn0r4GKIiKGA6IajbbWryZflaSSuaZ28D6a5jqLnvquxUg1PFFU38mTyynqD2efmN0RVp7eGT8ro
nOehADgSq9NNNfe14j0GRb2pLIEkodrkBpulbLrgULmE1vCUqtaqydZFOlyUdrw5ot+60FKIJIhe
3ED5LHWHdzW2VLNS38KK2qwfrDo9oKGo2mfDGd48st4RfcFgEu84lY/oKJclJ7MSROtmPOSBfdbW
JFpe/D6/M4DY2L22GVHTlFN8IKeAQJnuaSrVS4G2fpB3rZ1lTEfj1Rbxg5qLQwM5qdSTU1rOGz1M
LSGnBJ+0TS+1+kot6L5tp6NXNE+kDW4mYCbCH46UHwg0ik+YOzc5ggyD02uwnY0VIAm12rfaHy64
0je47Z5KiOMopYutH07U7y38OjEZFVxWk9ZmmPaTA2mfT3LARldC7L2495jZGjHdCOJ4acryk+7f
2nR4AqwbLiJzIC78ex15hGLZ5ILEJzkmqJ5zDhHYyouo1rnGNA2pYhe4z21blAstY6bxzOeyxTmS
s+Hu1OZqm1zzDFSLuLvQfH5peI0EOeMABTukwrHoDZtLLX0RXs/1Ed5V4Vm+Vqo75/mK04azhp56
6SOlbRTlrBE4uFYJWqQEKRa2YI8Uoscl6CFCTKmLw6AgeNRHY5cMJEGRefXZhTky0sndWUJ7EwFV
gNKjbkRhFWMH2zq9tw+CIfYuDmGuRSP5VTZCy9ixD0x3nxI4hDvRUbYLS3g3bUzc/HDxyHM7jjl+
HK3+Ci3XRJkJASWmtbLwyRDMmGcbZZlZAzBcojH3ifo0oHIi7Yo9VGSb7Y978zHoUOO2T5t969gP
USj0zVyg/ChVzj8qZvWzcokIgrdN+13uE+UWet79eg42JRS9q85o7pwWlq/q+QqSgMRfsguIjKVX
TTAY5Q2KH+2Q4pyGnMTulnACNhDIqqSkO08+hxF116Chpux6RUCXPl62SVduRjW6aY4W7kdyVtwQ
uZXXqruyseneKOsp61aoFZGGKeseoy1zwCJXnt363a6omSPrHjO8F2OzwsvklCtS19djA/6dfLp1
WlMaL1tFVnHz5sdNq5P+xZsDiePUZ4fOHgRVlKBNhp4SJXaihJcsR1HN+usG7CKxXibL24XMAusy
dF+qTHPXZdu5hyhrv9I4WGYIm9YABWHMYJBo7YHZODFv9uA0dK16Sf61Y4YbdaGxX1kEGSf2BDM1
QfWMHA37ZYFArlOXceXu8mJ8ZvPF/orLXFQMHlwC2dheU2+6BtVIb7pajz4LHajdXxKVFj5hD4DY
PQ2kisvwNyBHJPnJeXYU+2yl/ZNejU+xmZ8Tmzad724nK3qJzJ0Cgd+kQPbLov7ygwn2K+5T+89l
MvhVj1BzFxGO5fyOIY0Ep6HoCbeiZ/JexntMHfBd+iffHc4V+HZlPJasowZcMf/wyr+B3igIeLrH
7sGwyLYCNfobpMwz+zZD+5DR+dAuo0GAGrGi+wTPDOMLC50IFP6AIkTx7LNcKv3Dy0sy5K+MNF4e
JZLr8A5UMlbU316+d5zBIOw03+kNi3jGGvz2G6UsqDZcY62/2kb0UudgIx4iKz1WJqMaC9tQjP8A
vNP+jM205OcASkl3IANqnvx/3ugvG5UAXUvo1mSGyC/fGrqrxcokUY6uo97j+rrq4O4dUGcQ5Jet
Vq2zpL3SV1tnGrNPwoLVg5OaAXZxPv/9RyT3aP/5EXkUWR00Wpozo2J/eWewhvoJv22281q2UGp2
NELjQakjBDQ9fizYfaBH2tf59C4I5ouS8Y2V2FNQX3JLvKje8GaEDADz8tC1pkuw1W3lc5FMt4ap
yxAQakaWIaztbMpWTjls5RIEv8o2FtYu5AKQq3QVe5WbQEwMxcFN1ctkWDuMkus+cFeY9pZh2F1F
W60185mQjk3J5Oe7xNJSpKrc+lqO/S5prGVMS1ZDFQXXdpPZ1UalXFmiMR3wiysBHdJJxXxjkjNn
YOmqLq7WXn1id0qv5enFC1wWFB3dEuFZt8DxSqkJgjFBA0xVOVWdtu+eSCzK/gHE+Venh4mczcLz
BlP1d4KynkRemuPd24V6TfaYekHadUiT13llPdy0ptr//deuGX/1vaPvk7t2FwLj7xxTeFgue1Ou
zMCG3p6IR5FubGHcRN5fayY+9OvxyzgwqE3ol9W2e2K7e8CBdDBY1wME3mvTY1hn+yw/TYh3PY8G
mp7dI9vjZFBZkCbdeDEgalSufl/rx6ghVMvORj5Epo4+u5sYD4kLBVodHXoXA7CysDp7Z7IAlbuC
hDPBC9ODpg9H8jmWBPbdOnZVxEasIcJjlPpqQ8dT2n7L/n6Lv/2Ee3wT1a/EUrFMiVt4ZbTsBy1e
6U6xi0adPlTvWnvyzWTwkLLAaBXoJG5XCWGJrn/yXQLG2Ou/AZxEpdM96WWxTtvgPouHW+/4T1GE
HJ8tGCtw41lPWB1X+TqxjC8V29E8iV7korUp+i1u03M61nSpx7dOZzmWRWzZw2tZ7WHqWG2wp1p7
CSxxitX0FLrms55bu7474Iq5GxTxrujFTg+slRu0GyRqL1riHxyd5v5lKIxdOFo7WhzHrnGf7Y7s
FLZ7rFiO41rhciWwa94nAenQ24lhNzyU2cOgM2nxd9CKP3u2zCrO6fK3uOqx4bjqm++aZ0ejTPD3
Z9qfEbM/Rj6keqjUVBcbs/vbEDw5+IlNxcgoOmpk8A5PA1+7dnP8AgeytSOSaZf9w2j7V6O+pbLk
dF1C36zfecEVPQsnMUcG25gNWc3GNP/nKfUvLlnH1nTTlLeE2cs38cu4GYVS2a2q2c50O3IarZoi
TjI9VQP5o+TVOJSCyCcsr9PE2sCt14OmHuswfper7MqbjqKx15HhgSbVZKVl5yn6GX7GptPNZ4eB
0MmSgwh5TI6dRIhX1+Zlyi4+kTpMUT1ZyIE4TodbG+i3TjBUV1UcAIpbF2NKZqZHY7G9Gnz/rR+/
kPN5bBrS/jLeJvsyx5huoWeeY0hAg8GSvM5OlnOdQGhabHTkm7RYh9C/Oo+G/ZRTtECWh139U0GF
wYUSEw2X2BAnr2+fIFY/B+lwdG1xyirjFOrBGjLZUW6bmjA6qZMDS6W64/Q4TsG961P6qKkX6BVF
BKp7i6HLP2stwiQ/zPCXsvRS9ejdYrpQRvYkUXzqBvLkYSokfJNuYuxkXUG+nFox0HTCegYD9ZTW
FYwZ51nNVMSczdUbSDzmvfh+/yRHcJP92t+f3Jr6FwscTjHPdNkVARu2JKX1l9Mg04tmoKua7TRg
IossxdFTYtKNGvZNlWPaNLzUY07Yz1IL+Y4wtGz7utiH0OXQOyUrc+rOFds8Ih6PrWlDDnQPdXOz
aKeU7NDl1q3rLnU6XMEc3NWuDmhMfAHkswDIQ0lOJZkp+jy68YvQeX5H5yPts3ZvRv4mp/CXYY1p
dcY8DFNxx5XPalQuKogbv7Y+HCdG1XLqYJbXqOnqY+T3bw4jf8pg5hj5ySx4pdE9KKbF4mPYahQX
qN75ynD13O6qte2qtWCx5V/lJtWJxaFShq01NdDtoEIaMnuH1Q71F1qYtzJUL2zwht5cGhTL5GrM
j0H6spmD8XkmWSzQ2oNZ1deU1PIRrrlcBFm1LFkg4BRgf/Bs2L6zbfP+Zlv8xUQEnlzDfygo0TXu
a2wpV9buzervv+i/GMVYuMn/ULBT2f7ta+4DJONN35H5RlpUDRPHLBzqmj2JxZzkRjNcTPvgF8E/
nF+E6v3n8sxl+cwMrWk6coPfhs/SNEYSL9ps14TWLa2Sk5zniFDrknbdq3wZSXry+2Yl62cxvAHf
MHeVNNWMFF6ocOpcKEZtLWCPkCdJyYpFdkxZsyKfXq7F0E7bFFJMOAZyveRSKHVoHVPdwMD3DL4K
qqCgP9ps+ujUKsq27uwt0iGnZz+UIDyEm/qGzOMc0q0H+c+2D3dpkZysVL3JcVdw0omMEmLWL6rU
WuP+rkV6Ih5rBYEYr3K2Yz2Rl9ObbHRhmz6BEbmz0fQjkjxlBvtxMV2HZDymDuOGvIYDI36Rf7Mx
qTcwfTcxqaeS4Mg6foWFeRpNtn08No5weDvVWrcZfRFLyIUOyv5jw2lfs3PFWd6WyblB0m/5z9QD
pdjHfZYViqDD1BiGTLfmuZjSd1kOcbvhPmNl/i0vvW2XDicN0q/Wv1cJrL0+Pdkmq45xmt7Aahk+
IxFONjtbEt15RtvI3pBl3WRlL5NKT6Ef74PQhxtsEqwUltpiSsBcsN0VcXIY8cOHLiiMhEqscM4I
VF/a0TnLqrVGvU5Wm8YyINrKXMsiHHuvN/lHE0v0pMcwL5XooAJlrER7lTN8xLXRd9Y58MeL/JnQ
NgKDwQknB9iqp4xycjfYJyT0SCNI8YtiNEl4H/FDmzs5+srKWs5+0Wy6e+Lf503s2D65Y/+m5eJx
ojijteqjcpCjbkuRXPXFCafvVpvEiwleUMtaNpvhi4kNo1IsRmiqr2mHyMcXiFSCI+kez7LSlgLm
qbh6MxU4lEkFPmH6YHVZhI+itAl45LmS8YYM81kE4Tr39TU5nG9dyFTHaqIDo650IBs86ohetUHr
Tk76IXKDjay1QTShvFiuEUKxuj0UxXicT3iaHnIZSeIhFAQ+T0Yvk6qAmWUYBdiAFc7ZQ5ZCDXGp
p/1eTj6Z2bCDtM5dDd40eFMV6vryhJPVV8GkWgzsHeoS6cMAGhxaPr3g7pZMdHjCiZm0ZPCfum1X
UnVmOJZ1Quj73/9+1NKM/3DKED2iOxYBoJbNIKLKVcwv01MyGtCjTSvd1c74ltV8kFO/N/xP1Lko
eLQmUbpsRt02vaOMSY+mX8RcSLL2LE+smmwysJLsARqPEnHeJ1dgf/OwPT+Bo7+WggVuFb0jpXgT
rkJLZzgzeT96sbdCMQXzA2vCHfWgfl0/xChugYxHyyGSvJGOOSerFBMaMgHmQzvujBJGv9G2l9Rh
kx7ALFOtgiWzC7E5j8iJoopkT1wmg51WG00vX4rKC+GhSNYVRY0KGzRUK2qbqlH0i3NGsWBphy1h
jPmWpE8q4SCcmvEGlDfsunfI4hiaucDl+BIS1ZMLgWFSXcpR3Tab41pncJJjziPC3fP/cHcmy40r
2xX9FYfneIE2AQw8IcGeFElJlFSaIKRq0PfIRPP1XqhnO2zPPPVEcavqlopCk3nynL3X1puWAXX8
pXtUIWp4I8b7eUztfV8DbjaOigTgZQ/Pk551uNtWwJNx5Z+WJZC0tQtSpO3y/nWu/2JYL4q5Rp7q
t+W7LWVSZC5H4+SYXcm/3lTMBJanInOxC/FNfPr9Le3lpTOgMU7AtXNcThpEcb4amSClefo5FXwA
+vbFYmD3je2+ramCKvmsn5PGxQUxDTuFwFiU9QYDyJ+8l68WSqHlhe7d/yz9/7+Oyy2HNKf/9oIF
X/3Xv/wu+6Sfnr6K3//2r29Ji8npf1rn/uMv/eeo3PmHaQu+j7kcfEzsbv81Kvesf+Catl3b53X0
HIKS/mtYjj+OgArO//qSiGAa+n+zzol/8N0sTweNgofBFOL/MjA3//4r/7Pdw79vwUgUS3SArv/v
Y4unRIVMPjL2/dzchW80aJfLdOOeQbF0TBBSnL2ypE3T7PLZZQpES0UZOxg3GFf/hgr+UxxEZNuB
fhqI+YADOjF/i/SkQpMCTxU6PofnY1Frj65NNpPSHswnMAdQLPrQvnIrH9fMu4JcULAYnHWAg0TS
OzZ69yLMBxGxatWVtAfd6pIbeFnd+Cn7w0nqvQ7Hj9Ct9a3lk/UyRePn0N2St9bpDJxwJIoqjRq4
/ky76HtMJHCF2F9HtXhOTMFEvwNAKqBVa4fpT9IR2eoCs4+AhePRxXm/5xy7TpbkArLVqzUZhBFN
fnGtStfEM21be4/XN3NCka9sSniMKt5htqnyBS4u5hJowXy8RXji/+DudQAtiGvT+nLFlcYzI5uv
dOl2qix9bvW33P9lOT6Bvoqhmv/ADO+v/kpd/jpruX3PSajgxCwqr2T5QjpGoaU4tCHGbdpi0ZJL
NJV2r+HZiTEbmnqJ4d9cJLzkMdnB6B+F7cbQRko2TG2IGDgku34ObeAKfH7TsgQpoW30ILLog2Ad
aeflaXK7P6Pv1uc6EaecEnSPylJDKTusnMpObqbsWoADjHeUAxXHiFUEWyLaW1OUXAu9/1UPSu5i
JqXEOoX+22RPxttE8GyN4d1sFv/yUMAiR9qzyWbc63YmjL2XwshxcWX6w7bBZHlVUxsevEVMBjyi
32b+bVoGK5A3SLOwqN7q8lFPiNH9aOxY5Q0+ih2dVDKazPZov7ejZxzaUePvKTKq/cCOJzBMkfEp
Q+BDfxMwis58c5ISbL3edCT4tf5hFGDKuf1erkdBgSZ4SvPfzuC/DjFByFH1a/a0b9xc1XYws2Gj
h9AKWxu96iKMq7FxOdau9MpzawwtlXNZgej1jlT5q2TuHELJkSyqMnuusHlQ+4CN0YpiCNi8sRnZ
1WGcYhzwNjV+mxtEdhQv9ZyymxjT9ziaw+avFdvHhb2o/3fu8qo5Iyld6Dzo1+YeqRHLl7YYmc9q
nBX+igbpfppB1BjAixfp1F/9lC2hpQ90Yf1F/zjmP5LW/2HrRCq3DrkQS7xj/zNDyhL1GWfNFiZq
Z3tuULAxsXPr0DKd/M9f9/ffRzbpojPLC5IyhEe5W7y35FMRxbGBOUcN3uCdSCtXPwwhNBwkO/8U
cIVafoC8iXYC8M3xr/sclf5sQR8twipgc2KYFMNyzBRMZB/FmLVcGK1oLmnRPkA/7tOWo76eOaiG
lZiPYZkC/SgiBkZlC/aN5JdTpXf3Vopsx4ztidaB2PaZ89Q02D0FokzYNDeX5CVAeXG3HjjhgDIb
jjTJhqNpJ5u8R4rZV/62j/SF1y2vcUrCdG0ip1Q411bTQN2fD+2m7bRq78oF2QqEfP0XP5Aqz9q2
Sr82DZaRREQcvmAW/PNzJs4Lkd7DVlVQTkuddBXmz7uwGcnEHOIvL+7ktuN/YrRbc1dx2A8JELZf
QL3Go7l8CWdrBTIXSUK/HiQIBxxMZTN3RwvtXh25XFpOIkvo3WHMrXU3uhP9Cp4RIBF5AARowmJW
H8l/Bn2nmfAKyq+hwLwPyusWQUpFe4i7vy2778k1k21dgZrraCvwLDV3x2Cl0VzuEmcF9+haWQUn
Ip2ec887CzmjKSg0iLcHhuyEfpqe9eTpxSonIPgERkvw8G69sXWPcx29tvFY7nKMGfhIB5cVgRS/
YTJoPNs7EXfcDAeDDyTrDTLvMnBATZ/6Lk/QRevbmOSaf2bHtPaloyoMJo6d53HMXkpgWbuwy+4Z
ieNPNOOq59YnJwNB+NvUVqxbTffj76+iuCPxxkrmwOrfh9I0LqbR2U9M6OBl5Vq0qzAT7bHkRWtc
3lx1Bn9B5OtawNnLPhuN+btX8bFoq/aeeefBthmee/38ZcbVE2nvi6/WwnI8tB3QB99659KuPDn1
p0mvxzPEQvroWX+RTHKhPJty1fo1XZjcwmEkQiMyV/aQNuvI9wNvMuudlypynQH07N0R2QNT2WEL
Hyncdxamr7kCecqD30Gf1oEez1V0i+Jvm3kwp247305APDbxKG/tPJP1lTQJj900rRzeqUs1Rt91
SOq2PWbDPjO8g+NUIFR9TRxFnJxbKAI7t4UaVY7ZO65D/eyElbOFGGJBjYGNJucuQ+JpJ6hYKPWx
f4tVFzHtQc79JqYcXqDVjcHghPLInt4wfs+9I6a9d+EUJQRlWkOw7Ri514PYj5NnHvuq9+gZ+v2L
MwWEt3dXuGDX2K8qBuu62GW9qdYZrMV1aCCBL/JfJUkza6Sjc9Bk3mlIbHlApPWaDIa+H6jIWCeI
BJs9gzAdDZ+rUUY5bmMdZ9PyB1zCcuPWcseiNKCbyG4Mzm8Q7NRLaZV4C4mbIQimZ5xJLSmI1r3U
Lb9K9PQZPV+yBWPyimMa2g6otD4LPzvHHNaJyupLa6wV7pAXZeGldW119MZZEqFk9Ghsk/6LIJFc
H7RjDM8VBkse7lI4NgkB4nIHFC7c6qTO98pG9q1qMaI06g6uq93SofLvNpQN3DBNe+o4QESIHRV4
9NG1uj1Rc956li1lnOHT1upfwe+Qk4Pvi8cq/9Kk/2xporhmol1LRzVn7OXTuazPkh4Z9sXQPEp3
vLjQPIO49e1tFdkEkXfDNsmu4Mejg2crBOmK/2kW1GU16FQ5e9HN6MGIm42/cXom9TWPbKjwfeYd
ucHiTHXaP2tTPW+FoX2opCgCA6bvo4jsS56muyhL2zMt5HjNLjSf9PYFfYK2js0hf7LDWA8IEa9O
cNJfmBEwYS5a7RrDI71oMNlW3udURljQNYt+WRZifbdjZE3pBL06Ir9cc+VDwckB85JWR+iU8iFh
I7Fmoo6cZ6D4Nm/b5FXNozA+Zma1+2jg9lT2qohb92JUjrPSvInbYbr2GORWKvapM7/05JSf+wXh
2uuV+Q4R2rMkAbL9XDKGGQng6JOTRl7BOZR9ccYYdglLpR3rzsQBH/vzVs4Z7YSGj2BpMRkedmKd
B8UxMRz9sz7qqDWd3no0PF/YXpxpE4sIyLbjgbkcyg1pRc4+jRCbdtZQ7oYqqQ454Sr3UYEITae7
mv32dY7NcdO4lrxk8CGP8TZttfxE2HG6NRF1P1rL/GTpW1l10j+SEeJRNMG/iHniqMKKzTxGDb9M
8rPbFD9JQgOIr9Ue4grpfGRIN6NPMyvVNaZE3Ez4ddZFi3zSYIe8TtJ6xtjqbFjwXQB+ENpqJxZb
jAz9jrq53WkdQ4Jpjgg9G8GIaXbfgt2OkNVmlrk2u8l4qWq+XYah/j5W/XvfgVXVweg/dBPuUqHs
+Jej0Iep2nu0M8IkfMPa6LaPMgVRjuKHVb2Z6x9dilahNLSIZMncJLwHrmyoqm+3aNUxmsjEERXY
orJrHiX+Kdhs3+nQQnQoggT27ZNdmQI0U53DcUUiIz3Ql01ez6uRlI4jhrW3uMj0Q2jBF3SgOZKI
gsuH1Y5lqjVX8JLmSyJ/d4VY8JouxVPMdg7d30sUbPXlumpaTIhPQZEctu9TCBHAjiKOclJTW/UX
IVbAtAR/HpgpUcUMnbIgQqbPAc/1PuIiZJYvnPs0LeGSJJhkVeetUr/Idxmd4afKT7/4LuGpbIAG
uG7lfCGzM69WjL4v8eGnce7bzDC8PnrOhs0cPUdjhHFZleW+KmJIELreHQyD655GSBd6AFP50mLS
4ESs/TkmiB1LwzaPXWPn5P2fcUFNoz1kOOAO72VLYEphURyScRrYvP6HebYuBGDQMmtsHmOMYERt
hDeVh3cZOw5vjvanrK30ILSDrKtDlEqAk0XW7vFDzkjoerVGrUXoBVDQvTfV+zrsNDqV0zll++xY
7K8uepFV6sVTgJshP8VJ0QTQp7aJLrQL1dcVZyYnIxMLN8KDA5sEoj1ZJXgDne94mA1SAoW70v06
ZzbRYU1WpC9osqguI6jIRPavg19ne8pfJK6q9jkFR+e6IQO+xyvHd555JSIf/x3fGWLeHyd05a4B
BUf3qkyvLDfUG7XRPbfpiNUaZcS6wFOD3InhXk++Aih95t7AL9Vao8IIsKY/jYUnn8IftCBo8S1R
mwVNDCAiesPQCsZpP7n3pIPJBv3CJUUkKVeuqLF9qyw/03aaHYCX7EzmhlAOFMux+8FceVfgAH2U
oX4luYtnMS4IhkH/CJ5vZy8JHz53La1Tfjb6jEE1EFXhZBht3FY38T9V6C8Vrzq+++NQZGd/tuOT
zGYucuhCIcjkXXN5MFNjk5RgDay6/03XsjkpM+PTl+KrJVIIipZqGB30OiSuEcWqB3reANEAJxnJ
cickSI36hxGb0zqvE6LNSAxaGZWdA8FCRK0IM4Hn7dB8J8RuCuGlebViEqp7wHWn4pbEytvUVWVu
gRERbD97PyH0QvMmo34tS/MUOnB0+iYbzm44XO2y32Dc9e9+nsqLqrJXrXh2LBm/0BBNLo1t3HQt
mrHxVM9aW8GN9pHJr+iEXsZCnYuUQi+23XMVC/8aO9jNSJjy8cTspt62T5r7S0fBfDKxX2GLbbiX
GMD16gUtnsWQjz8CHrmRIkfRp+XJwTMHjt1mdOoiTWAJt8JX25OrmEyKzTjXn/0S9pEat7J1Y1yY
UOjB+Y5QaToFv9mo2hJtpw6DWW+LrY/6PvCWHdclT4MVsxj3/aRX6zyS99HteHrJFd1HXrLrYHOD
/QMlWOPWX5W2eVKV15/SxAqMyqBA9LrXyZ8UEkQ0JiL3u0BXxEeYupNsyqwAwW7ltK6BD/dO+slW
bW4Ko5yOQg6BTu73ISaLOeUUeDBs8YjiUmKWrbSVMEvMyTpNZvGAND0yoj2XTZ5vR98CldC5guS6
+E20OWVNzvvEmMzdsgWs6u8B3v99nEnOmJX6BWDgNa6kvUszvAhD42ymxP7d6P5vJx9NgoaKnwzK
20PMzMCvU3EBhcacXiwiRxDEb5Z9iBksPiCYfGVD6O1n+KwoJkkT9SQtFdFc+tJqOWmTli6NknjJ
TtZfsdG9cCU+7I55Q5WgE0vieznvq47th1ZC/hH3T41ZTu9hNDsH3jlrQbIUz4XlHfyKWETNTUnH
km8GvQ9UUz5EybiCX6j1J00boPi0ZMfMPY6+SkPK70NVQMPwky/BXBNH0NTuS5xaAfltWw2W+sZ1
W554gk/WjO2DkXLpmiSwaW2FQjOi7SS0bpfZXNFpoG0YivaHcOFjxcCdNrFlryKXQR78yJdRUXpO
rRbu5MfUQapKW7kFc1oH/F66odHWrbUSiJC2xaI8bKPMoT/YIwvo+2TeaAgZY1MB6aC5EoTFPK3L
eSAbrSJECcGSj0Tnq5mhKtxMd3xXA+oFF7gSMx4T2susr7nl05McPPvG0u/c8kIoVGNslELW97Cr
vBNR83Jtah4VGRblpq2THyahxhyo8s9iija2S26OTJr4UvhWQqXeZZSIDdCiJra4tnRiulF2V0Qx
HYgfLQxEHP5ySAxfz60o1uQD9sdJK9KDSvt76c24GDTLWjeeVgSjRdtD9zu5x3FH2FCi6Uj9J4BN
pRHvWx65hnGt7gI5surfRcSp34iawGAUEDQ0WG92xDRryNue3Z9Bm+4nzsUXRr0hisnd9J75lUNU
bpvokpfLjJENXTqsyl6J1NosqiczC88JVIFT6pUgw2TxSsjioqUHniPtl4SwyVXTm6cWBrPynVfG
t2FAJlzG9UflpJYvsSg/G7cv7g58dKJCVyKqtzm4r7WnCMqQnXH1tcCVR3xWINmbEA95nK3VFJH7
BXNowq7cI5dbdZXFGDXjJYVztG5bMLOVxhNW1cm3poa14zfvhmRKIqevMTE/MYXt2tBBl9yW13Zg
blJDzpx9fOXEdz64ygoqprw6Zv1jDO19RjBNXiT3mX2QOofRSelZFwdPO62Mb+Ba7J2P1vFvxEu+
CpPZyypcus+R6P7YxEOsqireeHB3VzkVz6qczOsoTEQ9zk4O8kTbugVA546rUu8D3uNHhKWXjKsH
iXRRUCXao8yVT9kpY1q39bgi+YFXTv5g9I+Lwbm4CUVTlRB+kVvC2SofZ9eYFu+DSWEd1dW7Q29E
o95whmLXTOoM2ZdAmJG/VVfzDzO5xTGVQp2jopCfdqFDdSpJi6lF96OPbQjMRvhGGu/PbMzsXabp
qLLlsGePXw9sACaBVXBpKLLNyV6ZqfHsTMOxoEexEjAmIGDDkl0eXjumvaI9uwYEGGewXIJj87do
AjWfx2VNh8BmhFWYOxv03Cry0odddQczz2FQO0BzIf/PAUIbJgrauJGd1qwrepZVy+3Ty/SHpD8I
KQ7B6KysdT/ww/bF/CfXvHMWzQH2awr2cePVZ+ExFcYoUNm13Ltd3q7oX35Lb/x2tZq2Me2DrGap
xQKwbwvNORnGpjMigOF955P7xRI3Nr9FEn7OopsDNF3cJ1I9Uw8w5WifqBlMHxKm3+yxOp5MEJZr
e87OSLFgSk3Ij0hBuVUZXRoFpAslw7D3BifG/dd9hpl3dw041frM6d3wuxORUBwBM+y6x2ZQ2aai
zcJhOln7aWWuCUiAYvcTbGsgZkwibbPkybtoIudvPS+0gG6Kv9VTeSLm65vU1u6QeeSTFtYt1Sfj
QDqhC+87DWzJGuW5ZCjwR5YwoiAE47zO6u532DjDdcZoURjRz8G01QeVCoxeF1VYAosL25JLzb22
NYbuekhlV1lc2rYeyaesZfOZhTpxcZqbXfuJlkOjzd4WQU0HwSjCEUzHe/J5A7hxKjCZ6I5zZQKL
ssl8iDxrrdvmU5S52Rmy8Ray9tsichPq4Day+NQtCLKF9kdLTZiHM09cvnQXHMsCmJMmgd4XCAW8
MdzOi0VtQtCIkFQ+Yn8cd03d3XzCNVaJmZ9Je/aOyDYVxkgqs7znQWC80bwS3HsYDZDTquQ0W/F3
gPiiy+sIR01iTp8grd85krU/UlFzbh0BfIfObAWO1iFgDxuuHC2vFVWj3GtE+cAI6pElOWe/rO9U
d8Za3rQ59ANUEQ1MPbownV7Eq8b3phW8uEMHYwCMWvlU1tOzGHsmA8CrJs6eQdnZdzFELDPFqz63
nLZ9L2EPs+tVPGDHgC9MWmal3azqyehYeE38kFJWV3QZz7NORB/af5D3T0VbMJ83LTuIhRefujS+
Rk0kDp2aP0NT/5ZmPfDkc0jiHPPNcmP0BEVrej6srO47wjWwVfElUXLZ1BUw18iBWNIN9SbvoGg3
odVufRG7u47nLyXs51zqOQJh6gPMK/4WzhTsRm5fhwACmcjBGqaE3MiWx50IFrMlsDmZ/0yZbd8x
EMN7T8d7JjlJJhmbwtK1sgX51W7CGqDPpR04rfbqNp/AEguCJaKP2InoutersRnvxkSmT2eaX6KN
nFORaDeo60j9Ec/kukHMZ8n8Lmws2Iv1N09EQSi1Cuv6YmszfnTdQH3kU1EwWIpW5dw/BoVDfpJz
f7by+jD0PtgjT1vTMZ2DomrfUh8fVFOJtUd0M6i8YsUkiAodv18J/xPIlP42VYIWwNwA4EKPvFXt
JM5u3Qdz7z66BmUQntl+I/Sq27eJebL0dMdeV+4szf/2q2L4yPXPCuXC1qIfsIdRJ1F0acZ+JgOZ
pQn0fgPra+CYM2zNzH23muLVpee8Cf1ufB+GlOwTRpwhWcWF+TlUobOu5/hhKCBpqaFl+9ZFOJQk
wOeN1tuIsSiuZK3tGUuuuBFeMLUxIV0firKSqBzY7Ro92FnkSMhpmoW0EWb4OrVBhedDcyywKW4a
iynhQNpsapjPGmsk50PjNQ1D9qO6PKIeO05ooJjpjjBsRnoJNv9SLScB+7n6XTo2jjrxa6hhShS1
HQdVBrfRGCn9CYSVDVeM5EsLIkey8DoLZkl7WZEo66BH0xWKpiKsNaY38rk39c+JD7cNlcsM1x1+
FSIG4Fzo01307l2R0ug1I5jk1mETE3IZhgztU264aw/VVGzK+2RWtKraYwjJfdtmB8JkZ5IcvQMt
9RnfoLmLmL2th6iYDk5XI4RUqNgH+e63KYBR863r1LTqSUVUc/Uwe/kiUneT1N0erBq+8AHjptKz
Ww2x5ZZSFh4dfbFHKv3kQWHLYqGeHJbVyhLaldmXqC9F2xMq17PJ6m5ycGN0OJPJURo9QvlRYlWr
CWCys867jUVzo9SGfh1bB0+LjCcEqvCAavaqIoHXZ5nngq5J64T6jXeYApgInZmNZt1hPGwmMPZI
RpYDPRhWp+1ZzgsZDDq9cqd+8srhOsycutlY8bUcRN7c1cI2JET5Q/5MCqKOyll8Or6T7Eq9AOEn
85fJdLhuiY4WYaw3msJmiyVs41W0KMALBCOI/QGtQAPbFnRXUa4KUmdCZzJB7iVb8uejAIESU4pC
7TyN29PtRejjsBrlxWfEULQS834Y0nfI66OXkcS+AIqS1I+PncvYP22CvGY80sT2IwIxwabGmpFZ
p9Sl9NKn86wxEW3SimkqoHOGkPmuN1jqYmc5dADevEzYh7vo3vfL2p7E804fm8vsk7VrTCarE1MA
xgfU8DyYcf8NGtAI3LgECjSQzGawQldGNzwN/reqca2k8/QqKh4UvNcExXCotDPzd47BMchmxpOx
Jt7wssrU+j3M7ZlsHXsz5km98SIgiXlNU89LWg6xiGabwXDvbuQepggRx0yH1m/e6K8Vx97q39za
UMfRca4Jp1JmLYV19Yt5g3XjV4YF5i8S99BoLiyfASFigdu5cZ4hQx3J+Asf3uw9j2E7MVjXzXPt
jQdTDDYnY0JoCGD+OcuUo8OcRXvlevBMzZ6wLIu7QbnbkYy+SeT4pQzyBVRdBLX7NbqkK8Os8A0A
zx70QESJkAYrHcejtJq1TGbYMhJsqkUsVgBz5EmREAClGVOsunp6eOcKbkUY3pzYJHQy62FYhQG8
3h4siwETc/Qy8hn7G5l5TK4cMmMUCAdSy03GYQj8ZusJmLS7cz35W8veGwBapYtFpRXW05yRyCPn
CvQqVg5l3en9fhgN9BuXw2VnbTzUbYFP1MNeObfS6+OPcW4J/1a1XPU5wSkk2hb4l/UIL8u47ZP6
KR3nX1oFjVqfhl/8QA76NamBOH2u9PLZv89zNDwYeG0d4dUX0TtPDiPEKSM/1LM50Dph+JwVrkez
s9osoz3g/g1Nn6zZ8fhcRIP32HSaIOzjZyOJ8BBosAKssV5bjov4DCVMQQSFmfj5QSbde4j9njkH
kkjJDZqpSZi0+rte0cCOy+bIcG1eVSGBSsKlkZGrlT+5EQf/UaxSwnDDKscDLhoPAjG/48LKhk82
4G+cKbrN5qqq+IORHxYIAkczX0Nm417z0Lk3Bj5R3XqWDQAgOnQXJ0LGYJj0gmQRveI2Kwps3fVk
osvAmWXknADFwtGAPF4GNSbioGQ70qa17K36A6+vc1q0TdSuxMnJblCbSpF6pE3tFq0c0BhdJ4yt
kXUQu4OxGz3EiAJbWuC6g0IFLHAlqGpL08SDYJ1kZ5SxH53XQ7EY8lNTyOMYwfjPe3GMEmOfGhy7
iE9FgpJXoKl7kiaTdsBEbT/JAuW4YP4EnNpfILvdp4w5PMV+QUA2w5VQHMYQXVIGqL/1JLsmtmK9
Lr+WP02G8WK37rXR/BMHrw2tvVVkvKV88kUVXws6EoPY2kTOOvFwH/vuDSU7mA7tterVcM5r81Xf
d4DcZNxeDBLjUEz75UHiwUw78ewnmLbDXNsYcZYGiJ9SMr1ApRLNsIoigvPqiIA0oSI6s70B0SPl
A7pTfZklg4ClBCbJZ5nlJQFH8+mqRMxQLPpqOFwTnApdgvDyXDoe0eTqZTQokiKfzG9bz7FrQYwm
UYC8RCNL/U1tI2mCdt6upqJbbptub4wh0TY0VeZbFsmLO9AUDZM4CUzzxUH2gXufba0Ky0sYdzHz
ItM4JJRdheGtyKJflwqBFCbYK2Qwny0FclGUz2cTXXDGPVlDDN56ER1sqxy+homxs2PTjOm8sToo
rzrQ+w4yy9tYll9vba0x4bSW+y4HhkxbSfMyknD9GWHljzAb32WYZxsrtTVqot5fi/aYx3D0xHCK
Su8STyQY624M24+3dm1jUoc7rZebNA2vfel86QjUDSfRADNzaJgamtktoC7VpatJV+KwyMtb+SSM
c9zqBQLZ9ms0SG/lvJ5vMnCkJ5L6rnKJcfbC/Lc9zenW1sdfcc17zVHNSpW/yyPOyFat5F1o+xqR
1L4yp3CTGvk+ZQiDnFWu+6okwRtneaZZKL+FjupoWjOZdJ91wqsSKq4glgn09KpWge4ZUH6d/oqY
MTmYYULx7U1B315LbKXUJM2LaS2tm7jcW31/kpa363KGCmokLJjzB7mlZQ5ErOKTuUAJUfHML2lI
KpRoHnIup0CfQFsbMREZU3fRu+nhF84jNWkXTmm/Q1AQKJemEebDRXL95RPetlff/SQ+JqYPMA+Q
7wyJ8ZwXKXFAE30RPxHfsQfRMEmaaiOrBjXwetSW4W05WkHuULI3nEbcqnh0I5ss2nZv03gGs7qo
I2jHx/WfCOzwNCCw5czOV5YSFq+xSRxTJl6buB9t2l9kRZUxx0vep9DKy48sq9d1mf4qIQ22Q+Se
LMHUyacIHNmuOvqgqH+zQ0W5+DY1l47owk8nJlpbz3RklgdqMZ//VvN6dKoLkU1nm548HeaX0q/u
ljSJqYEDGrb8AHZUZWs/godt+GPHIdnF1y55nCi7gIhMNdx6DY5K1ZqEJI0k9yX+Tlp/QIbYJx3p
eBwFutScg1Mj3BQF3O0ECQKLAFquDFhyFOPwwhRHKWP8ScYwWQafr4aOV2cQGD1tuUsKAZVGk8aN
7pyxUhGNYYuxMKM9csEZye3or+PVHXIkMAqXAHZOhh+6DgF9WvLJ7cH5ASdsuObmffSfkr4039kn
+LlTSA6JFa0m4gXpqXikQLmoqbKEJGgbn1SuT7uM+M91ndGLNTrJaYkknBW6M9g62F579RkyMjzN
epuTWC7vPEXFDkhu4HYhEMGW4tRdmrUMmrr6lqiZtOa2VwAOEINmbfIOEdrQ+uLRjsW1p0+8LQc8
yGwzm5hx3joSPcyJ9MItaF5QRt2mcIKOn8dUp/nzJDwChMofvevla+ETGu6YKFYyopEIx9popmAc
BXp+1dcg1zrLCsIawVURugDE259dmjOdnoja0o+4pRwWhphO6qzdMc5RQpI32S70qbGyoFrD4rcF
uXdmtZwM7C7flRmOxaoYN13YuOypQd4w5aEUIn0nnPH3ItfU7RwfgEGOu4brsVscqG4xHwqyM5Ek
OjSXJWuqQnBIfkv1rdjw4Vx6cCl8CAwp7V3bLN8z1kV62+EVNUq1GvQY0X+77dpin8dNuRdLPkwG
i7gRvkdhD1y0QvviQ1ToeCesmVSuqXEYrYXFFuXVdxGrZpeZlou5SLEuc7mtlnaTyUGdqAZCnOpY
xAiI8dH4FFDejPEhQ08VTF5NgyXmFcRcfynT+lDh9AsiJVgJHO1CTNjvME3VlpP0qP9o45npHLTQ
tn12JNF1rdv2By039m1FkLpTzIRSW9xjK8dzQrbKPkcYM9HATVUVVI4yAqec10qkzlPcK0SM9NHY
UjnAEeoz8tjBeOKxLHriGmEir4ueymVmbjaN6XNN1hZNmPBhdl/Ggmr8qwfOCfHAidm5QZcwAY1t
ipWpdiBiug3aiUXzV4KSTGzMYnpq/J4hxhNTskiV/7KZ6VM1E7ROre6dQ7EgWXIGhAi4oX22evua
+2a+BaBprlud5+XvQE0hIIzGMDvqzQhPCcghQ1kQHSSIHxy/J6MSWjHKqGqtNTTnxvjNTl5cAzKK
rEP8qHmz/SvxLMl8y8k23DtLruxom/TkF7ElO8HVnpGQ+dgihGXikfGTEahp8u/cncly5EiapF+l
XwAlgMEAGK6+b6STzj0uJhFBBvZ9x9P3B1Z1S3XWzJTMtS+UzBSS6XQHDGb6q356h/SMuNKWz9/4
yX5qrUNInYODdklIF8S0RgBfNUvtYQ26dA41CJjl5WjXQ5PkX2n8expqmInMcOQm8yZih9/u729I
YtS3N8TuaveNUDREXa7MXpubvp8HqOxoepgRZp1sKF957PSC3WQTQEKLmndVrE1/uTUzPlV3CqO1
a/lI4vRXnIJcUHBlVFeJIWBXmNHvUhWHYeDmcA0nok0vIv8yNdXW9z8JFMFf6bGMWy79vhHCJPXt
M9m+XZNlt47nMIBjSYnVd6eV4eU/CzMTW+JVNBz38J1nRV0zWa+PxYnBmMZ7ns1O4TrEzbm26kDu
PQcUSJhl22Y2flgoEIxX8sfW0s4GXodHRYGCIEYjugjFjxysMdUwy5dqoJ+pYkAcFs1GBuxhfDFT
7CgTNl6O2rjiBoBWbWP5D0CkYnp4onOYqFU57mdwkachid7dHMurZd67LaTgCV27C0bKiK3d6FCb
6uE5CfhPWwyP11qFL7P301ZBj6sDy3Dqy73txMBRJbW7lvgTAMPlMUuXXuLrBcoW8zEr2rrSspLb
CosT28yEjaROQAEqsXBpsW23FvkdYdn7ikXO9/r8GKO7n3Si1YkQx0bknrFSoPjXaFKLlzac3F+p
EIuFMYdHMXFJtIELn6ctf3LEfVMjkKwp8+54AEaU8nVQpVKm/KqI5a5qqxvW6YHKeu/mcxxwOJFk
Q7vPAiDFaY6qOU3pGeW5wu7E3bd03z41Y/E6h5Iua/A6bjMKzr4av3H689s5TIscNufF6wxlvYaA
4D9ycGDzNP10kiUc0M7JvpDd1fD94DSbO+oY73Frg6af24r2mOIaBHOEMS8f1wya5SnP19rnI8N2
ujMd7oSORzTjLWtj+EiZpUNtbW2nT993lbU0cw0ibLalGZ4NqR9sfvf2+7L8dj1/f5nB77upvgag
oOCrPnoVORMUcZO0SJXthJpeU8vvd2w63gaPbkIePXDrHbBGBmhzS3cmienMOnUa391kXli2MSYv
r7YucK9Uy5ViajM+yykIN2aMNj66w/J0mD5Cy25ORhXwKxwiL1RmE/RYHjGDpiZ+5rhSFfo9t407
7cbREj9bu312S8knAF+bG9bk0ODv64MvPx94ztUxewwMzrhGs13vIqrFwji01XJ1x3AaFxq7uSDT
2zCQBzFx2HcZ/gySQl4n0Ptqljgv7ezos59CmBvXpu5m+jNIFx6ol4U6342fCOQ8952cESMP9O8b
MLBZEgwxMMk0EKvpPaKVfVnkRPLUWd0WeEbaJPed5XTrZhoxhkXBrU8YqPp9Cnet2nmYfQC8Ntxu
ssB75SWcUf8pDvV/Ag0tMeh/5u3A4HQU0RsbVc4i9/KXuGEADYCD+VjjUI+/ZgfQcezQCUCHDeeW
0KHmuef6JecsTxhPBBIKU7PJ/ekj4/0bCAQ/9C8vRtqWAv9gk8x3hPOXzDYc2AnsTVPAFsQ+7Tmy
3qVThuUoMe9EWT1xItnQWTKvDNxXSEFhzcCD4vXGUjO+5SJ4LYqnhFvr4kVJflmc0EjNRFGT5N5F
KcthhcVyClGfRr0dQpLhngiNq1woKl6CLB5F9qlNM1KAEAYvWnqYKFsmnVbU1utWxdNJ5WychiQD
yC6TW9sKiTHuvtQaXIg9ULdiqoMlyhBfLlYjHjkdNzzzWJoAqZI1OvkCv5lIQLDGE2w+GmXE6j70
zjFNmBo4BXt76bD/CVIem4Gs1WqIrR2Xo/FR4OG1q2OxqChDRTXZyLAwC8cI85MZvdE/kmzclASs
b5NQoSo0dlV/7GR71GbpXmVUvot6yC5BaBTnyOZgM+n8Br9egRR3iRXUvXWf07GxKWtaPCn2aba9
vTwxZ2VfzWW+mI/64sdG8IqIkgbMzDl12zvlxPeQm1Bhlv4fLLf2Pk01hrYiVkcTMgJT7dTfC5bS
LcIPbd3EWnaFYb6nzpzdDEfdZJXOdwVi9KYtpdhWUdk/sC41MFmpAhtl/SvReXAecfuSkchB2wsK
hVEOP3lUWKdk4mUmMSLiYGXqvBQzR94wXrycRbCY2vEOp6BBg7FzNYeqgPIIeUM98pTIf2I0APAS
hgemls5PH9PjRonyNdJjcjGYUuJqk1z3OrmEcuZBj7RYZEI8C4OcUzrHH8RODl6Zqi2uthaHoJzf
Mh8ISFSmf+xSwLXNuJjIo0z4p5P61ffaH1ZKLLvukcKGKTXvpEtHOhU6D93yb7HbD4gdyz/mXFB3
tqCjSZUFRW6qSiuuF29GEWTab44dgbzAE9SvLd/+/TPRAs7tpjz8+zeanuFt3H6aDtpFlcB+lpxk
W7LFJ8u2moGvMDeJOqY6jn0MHX+EJlTXUH2wuY0Nko96Ba1KZTeD6JCiP+rVPHqbpvSpmIrqrvBd
c2MmMWVlJVrqzE4KF0gCGYvdzFMznPEOZQ9m5tGH7NprRvLTxYehvkpdzGNh6x5dmPA7YdRf1O4K
nuwNTwBaVNfQBkAEF7W8sd/EVa2vacWl33Ua328o5C4ooOhlvLHXdtCwsIdEwRfJY3bitOU6iIU3
/OeUYCk6D7RsGHhrUns9tXhWGZfXxPlTBf3wonDSOFZLi1mCSocz0zlHsblLNcGXRLUWj0Mcvp4b
owVO3i8VFPVBiV5edNA9NUZQ3o29yxzTGndRaQ+7tqyJLXYzUl5Rpxves3qn5cwoFyHHwFNBlIgG
xNEFjEfvRZjb97FrDie7gE2UFN05tutvjYlUcp81q6CgwbCF7nX24DRRoWbVOwyj0d5z519IvPUa
s1+6NydS8qmKNk6ALPNvHhR/zaUTAHVcoM2KpR7y2F+pYxS8Cu02JohyAyvwRJ5QWjnwVZHFF2cQ
8GXj5KvmOiYxk2IZUBEV4fNI35VjRhfRG1er4qBE3WX8yqzlD2riv3mJ35Sg//ks4yX6riTFK5Ut
/vosU7WLyIcH6jBasb1tAoIag2KAh9dLnM204YrPsvhLs5TLJKuAJQh2p45tPPTxsLHMxxTIAWin
saDBWbX7vh69OxezWlQoZ40vyULoZl6FZkibHxt6pM5C/JunoPVXcIlvKtNWvk9JpunbvvMX8Fxp
YKU3p7HANpZXdzJwHgjgrVwOH5BenfyuyU5l0V8C1kA0rGof0bHERBNDHqvPgL+9fJF1FG388Sfj
JFxzRWXg183IhP2/Lwn5V9LJ8kqlMAEGWp7t/8v7TQzR0IWuccLHtF+KKiBsSOnKQagBwgK9en0z
/B6D+rFqVf3eur9pkoF/6Tb1vs0JdiidnV2bNupR98aepry3vPLOWT6NF4WJe1vTi8HAsvLZYAux
GnXGgSUvnRMsTYyNDEBXZebZ+36oBbVq2V5wpnjT7vjVz1djUuNjWQZ4oGFiBJHvkpbF6m/SGxom
HsYIlP0INelQm0zyvt+a/7U5eksuBMr/O3b+iXbp8D/WwPTSKP8fRbT233/0v9L06m9LKt5zXde0
HDL1/xymZzAF0NIGa/mPnP0/yPO28zfswZajBNllKfiu/ybP2+JvJv4xh+S7ay0+l/+vHlphi3+5
uTzHdEwy/cp06cL9K16yi4iy1HHEzVW0wd7CUwBnAQ4Va8oa52kNCfkGaKPCVNP3yDOWc4Eq3s8Z
zGQmeXusFX6xk1y59171qD2kSR9/MJYPi9U7GMnRar3V0z0ZvfrQmz6BGsx2sEbofBwNpioyZood
IWkN7lhsgnuVQfLzE3PLg8t+YWtH0fRoGztrRj0bkSCdKbFJIAUFy7pS67QGjSJrDEON1c9bE6/H
iu6y+CDYYu1KzhFejnsGyNrKxayVCJxyFi90VbdhsUSK8mOho5MaR4Qx9kJEtQN/n5fRNoFIswP5
zFIOcK4hHtA0ZYoShBsv6233AO3+EBG221TMnc/m2K/salDHLJqcvQjHF4CZ4YphQH0xMFKOKjqX
IOzWkz80H4Y9jqumtvdBHPs7BmHyXrdxhqzukXgf8s86gcyb45Lf9IWw9k3SkcqycAhadNdvZdS8
p0V0gUwQvrZpfojRWWD+Vzawav8ouKrOXeFZp3Swf9VNRMCnqfKjFRy9yHKeYWhJjrkVXX+1/Hvq
AUXs0OG6P1lk3tZ6Cyxy+jn3zSWzX/A6+GfbKGiZ18MNSw8svBTyimum6g7MJAkI1lc3u+k2gmBp
NPI6TDI7Nj7T+iQkq8+WzDw7ncGgakpPYdJG98xvxi0hkxembISwuqniuBE6DPmKaRWG27Tr9YVR
Ihs/Dfmf3OIOBkD9OBeUE5dzdTFr73Us6CW1HRJ/kza9G2WAm7Q3KFHGSstDAB8RMfN4Ow1VuHbb
Yj1H2nklnrZqhbaP4JpvciKkWqUxnicOKVWWP5ja1QwyKk7hIko2U+hCL02Y2I+t81jjqL3xhiIn
LC0kzfBcGn662ABaxpkhUnwfu/jPBwyaSTEgSwX2Lqg/iYf5GC9c70EyHcT58lFmVvlzWtvxJdV9
/mj0nD+k2fSY03sXrjEwxRiJOi/NfFN4KQIh+2XcJQHXPW5vVU1336E16CluYJbncMxuKheYEdon
iap1wui0FASG59JyL36j7VNkDM6BaJz3qPHqlCILjuRECRBW9SUaoafYLUEaYqdL+1G3bRVNAWPT
1hw9u+bcGvNjVfQJ45mkOs+fMVD3kxeZ4Niy7AnHH93Q0fRYBPoz61QGstKEckEFK2nZLt+FlY9/
KsNtbEUwwCvceUqyTzfKnLE63Lqz0GfL+OFN/nMV1dU1wZAdV86eDyocOoxbsbpQkT7gLm0QtvDj
oakmL2Ym14bj+xfama7fygWxxOsoxvSa74N7z3NJv47xebSxukWBybg2JvhpKciFBvXAfojTjB7j
kx7JxyY92GV0qhoT0Ej1b7Xz7Tx8rgVuE7IiSo2QnazoPgg8ax37Yo3p0lsqsZ5ZgryHYej+hI3N
YT3XDfskzAwwY92LCYcDdd/e+h0FY6Ep3T3njpwzL/t6bAb3dA4Rl2l9DY7NGNZTlMYgwDqDKuDu
lpXVgLpISlvB68aX1dlbKFAEJko/4v0RP8jdyjW6k783w+6zgQwdpIHYG0GaHEgnQ1aX9ZfHkYjZ
VGJtWtMIt8NyDtlMuI7OQ228pLEWu8hOsJ+VABByFw2QAw12icB4mCEKb+cx7MlBqD/S16815+U1
9cAEaYml7os3kkRUWyuSlXGlNa97vPLW0tU7Zbcq/+JY0r3UnbUqFtebhLtmyrjbyuXoSgBqxHAJ
u6U/sq/OtobGhjxAGEa5Tsel1HQTqjbdeNOXLnNyORVW3NoK513bVG+xYyXkIWsXI226Ibv8zk6p
YpsLAqOS40vumcVmGmnpbhx9IZgiGDPlv2dVnTqqUoGdDL+xDWd41wGb13FPyiCMwW2nWxujKycq
a2+Z9Ft3ZPnWUTVSEbmYgoNpB6iTm5L2Emh1IMdsTNFUKzCdAHay46UfRj88gon3LlIa4wPRPyb4
83GsXZPsccHjAXsr855laBgMGcs8Y+tZZtO2Md5kFLxMDV4dp/Tt4+RTxzwNvyCnjGvXVtDx3CY7
2nP1IYIZZCwZwrqmNk32N6oWFm/NI/vV6AFPB113bd+sJKObDeki1isZPdYhUPxx4tasaX/fdLNB
Yon+cY0lus89f2clwVIFB6jCTvxTarWYgqUP5msRhEzzTvXOfG09gDtBmZsHshe/5tkJNgN02tUs
ibnE/r4wFaUq1XQKGie/zyRAiTbLZoDlMT3HrhAnj3pZHtmxw4iUTIk7V1vtyYl6E5msZ7t+s+F3
HUQbWaTaIxwGQ/5zChmwtpxi5zlxOF7PzgZ5hquECyytwGxSe0/XcvngunHwMmbGIRtpdA+DmVSi
/GR4HN7NMQP9FEqzYbV/pkxZz3lzMIvs3fKG8pb1wdvC9MttHZAy4pqhS2PjFE5zZZudGvYRDg3U
euMEGOhDuUl1qNJgwFg3oEA4ULg8Qlp735uzJwYUx0RjWIpYv3cVwfMHzR/AodZ69F13G5Mpeof8
QCm45iAtkq3AAbCTqEsnxw3at6SXTyoaHxviM++9wIPmLEMMEsnPShsvLEurkrfkzbOCz1D2sGSS
BAx9BG4aYTZYB21hHpLKLTZJi1uRKutio0jXbCqTNc+s7Aw+SaPfR3f6Iaa2vbdAdW/8+OIGQv7s
zUBtBm/Q9Ola96qi4yYMsfxRo+r9dEL1rkv9MzThspkyk895h7RYBKmHs2OWz71Xv/XS5H6xgp72
rCq4cWqFbRNSlj1PqbVtI0OuQXPC9HTGGw7I/s7u63wjZqM8uBQNzTpEC6mYObh1/MQAttv3yrKO
GsXmGg+8H44s3B2xY0QrpnhlMsg/lN6zNKaXQUxfsAgvXuiVx2oMF9XB2s044vZDmExM2C29rycr
PxnWvOSL2oub40VjxFGFIEWo63v2Wy5iiFj97xF3dOlWtPQ0FBsRcgYJpLeUzz/xVhF0bqLyiG2r
w7w3Y8RJ6+CsaHuJAgJ7cUWClUJxAiH4fJwxIowTPyz7rD6bdwKuxB47pbMmKPnCs3eH7TshQBAB
KDWdW4enXwxHXdTqh9IwZxsLnwS4AntLjUB+Fy0AxTBol8pFVP1Ifwke/mvZFgaBERum03Lh0AYA
sqgIjJXhLb3UOQaJZnA2YSvdQ5abDypkl9S8YVSoP+3O/9CijN7NUCum8SUPOLS/ZHaGnQ1d0Q2K
11FRqkTdoVibTAK3TRYXRL3m8EM/5HZ0p1Edv0j4nBntzh8kN58Mz/nV+Hlxy+3+OGEHZj1iBVE2
7ilZwc1UEaEznIZjx3TJHd4dQN/0EbMrLXBkU/dp1WgWfI5eE7lX1cszQWyDqo0/No7Mc6XybhOb
MeNbsj2UZQPPJJsid5MhKaeCMUvYTkcPuHLx4RmvqpMn9nHhBoK3eUVBC4/WkHyWirxQM+DgLPT4
VlGDUCFFoPTM/kfS13f47vtj7Hnmwanp2I7kK5bDdu2Z4g/9GHjN8U2ia5nIs2jvO44Jn3Y+rhJX
dGcwhnRi4FNdCRG9fnfHcvSYAQv22cZZfub7BwcklVMoM/y7Gd/LDv2pHPADzPgNV5yxYrD68Ade
c7PwiDmPnwrZEidDQY6ramksUfrVNQ0TrAa9ezAPhr9/YX2mkbN8pJrYJBU0Q5skYutxxQnIQoXV
93s2YHejYC6lITetZDcOp+8vwzLJJg/+YRUo2zKyAjJ1qKbwhT0CkVvgbAMzJBc2ZC+w7gYQt/KJ
bJPptRVDwdBjlj3E9BiVJQPtMn6zpjnZdW11Dxkh2lvOmK/RouU6EsTBhqY7Y4OhjDGEJtU5FT2u
y1hSfM9h2VtubczmbJvdX+1CG8ooy8CRwkSw1+1zNU7xplGghuw52AUC92Q2ef2mncLHyvHAMgSd
oiDkNlferYDm4IW/3KRPLu1nCCiA80N8zRysvG3EhFVbIJhGEsnacORl7E8gCk1ILS7dM1j67yxD
h7s8iQ+zo+IrtQgUq4SMsbPYQ9rx/Lt+Tl+LkM4wMmoRqKN0b1Xuuu/oQQerHd8sSrlLp/rCUQyJ
NNaYS2iK3KY59MpEx9MmmvsPYzCWoEhuwt1S77lYDE9Us+3piekGbskmbpYeLXwug90+zbHvr41A
fcToZ1NNSNzM03da4z7wG+3b0rp4Q/gLjRufRSbfjPoulJitW9ycurIoEYh5aPV6vnbt9NEm/m6m
9N4c8KPjv7U3gatPalnZoJNAzO+PHEzOwPige4OQdFaaWVVF/ocyPVpjOBXXYY97fvSHQ2eIfTMp
ilx4ZuHoBqzVcQakRhTaSLc4K0LX2AWjeZXu6FGqdemXgakNgK4HW8MY2bkZDSgq36TS0dFZQkPX
azKon+5oP3DvPuRd8qbt0j35LeGF0byXLug7Nvbfv4g6SetQQTGoND3HTcmDo7StrWbc5Hjzmwgy
MvEF93HI/H5b9a1mhE2q2Fkuvy7JBk5ByAehn561T/RYY68qMnjfU0ahT5W6+OF8OBSJce2Hcd06
iJL+hIhHCo0osOBvanpvJrQrelyXCul/6p5YeB6jzmaPky2+Ty2iTU9T3Li1iSSshuwaLcbIxXc0
XcsxhkfX2Mapq4LgTJ+rPhrtp7GEZ2qf8O838m6CFaVgDoG0wfU/ZcAFvv/+zLA6Tj3qmZOVcyJB
5tDXOzsnP+zsvcPvK0uJ5E5J29q0DCZjy5rmd8OTnLMPnOFX0UXtuhuGaUP62l6xl3m2KkqJc98D
3hSQ+qXw/je7IeaEAaqjDJ099REvwwgLw++NG+O/2OpulrKSbdKCLu494CsqvTfndt4Gcxmveby+
mlhRVoYb3gVe+plhclypPpc7wyTWxV5ZJCkeY5oWVp5MaA4GuC2hCGG50y/eEIWbzpq+hvyjqcbs
SYgvd/ZfszGiXSxhkthXAbhYO8E+qMQ+Da/ZxKCJCpphMxqwmFIAV+FokaFof1mVdQD3valm4e1b
oR7iBcNnbZq8c46yMz9aNMATdICVM83equ26+FDQV6ybYEMMHYe2hZfTZR9RtfsW99k2SDjb1FM1
wmn8Ko3Kv7vvJt//gRm3x4NGcpBQOcpYoIKz2ygGOg30v0q0u8KZTHqFcAAFWAO7xB6u7RhiaDRp
ZHJo4xkjxhCCrf66rcmqmSlNTn0D31JunYwPY9IKp6H1OYxpiIS2nAFQRrgu3bM2FldhrHCZ21Z1
xXbwGTvFi1m28XZ2y1WVkRHC1+Gsh6Qf11gfwF/IILx6TSbQaYaEkIPoNjohXJAU5DONaMIwwQm4
4rI+1Om4Lef0IcmrJcv2VXHWXY1hALKwV2sjHa/lS+i1+4EhF0CiV9+QNSaG9KHxseQ30Q8m1Fgq
nZQSZNwhTua9hC0LGvHBZhb33Ne7eMIfNWZfZcvlIOyK+Wc1rZ2aYYbRj0s/xmYUTLf7iQQV3nST
2q6qcp8qpkbrEE5yogknCEnM2JHdzykfD8x9Fzx1Qwn3zHrFMQ5c3NZo5zvPA0M2FuxZbBIFnD8i
+ani8BPd0A/jpzHIum1i23xA9XviJh+DO3w17VHWfHLkjHcSNopDbiAM+INrnDGYVe76EQxwPjLS
IG2YhMYRf/UhMPNPVVfHscBUSVcMg/RmbcYhE252yqvMdCkJbc2jXArDOFSdzdh4KAtK5srmGtTx
M8ygJxUy6WSF38Xsb9gc3bhH2qB8pHnky2V4xbbSfQt66DkLIhSJoo7LGwLTKRLGr0gzSQddvSvB
5Juqw1LKMh+0wUGb5I+xtbCoGStb2g91CzoDJPKGuSC0lYJxfP17HuRXPDcvmXS3c8BoUQ2vjXYP
fj7+jjQeLKue6JGzfxlj9TQP2bqPo8/etG7eDC7D749zkn/0qZVBYUQ/cpJ803Xpz9GAnuwP4ydA
c3o7ia0oPgcOKvdSIJtyTDhikS5WNNK9kD8/TmVyDCC2+g2phbL9KCrneeAUMBTxDsfgkY6GQ9MD
8VlgQKGxzzKPaAW5FEQ5Cn4Nmw+UqW5SWvGaqMenCn3YcNa8ar3IQ7ZJXx362SnHa24epxCzh3hF
0JKElmgW1+YvZOCH8CgzSOz2yqjrO7seeLCaSQEPaOKmktNd0Va/cFNAZpmOxeAgq4z56+iA+GqX
WHLCvqwl94GF+muSx9zQXOE4UFeOyg6T3I+W+qzhlckeU11ssX8scuKQZX4FDnU27IdUbluDEBV/
e5G0Dz7XVKDWMFpg+tH/Og98sAleF0fvZCD4A2x0XIGHx2kiewspuFiNi6G2qptmReE7WHDHeMpD
TkE6lq+J/ZIkYPAoB60KfnxGg25zw0IMHf+U8FIxMuPpNSQRSzV/hEtGw9H2fLRjE2MXaos/hH8a
RsGt403cnv6xU90Wq1+8scMcXn7xBW5ru5Cg8W4ALO2UcXC7WwUF4QidEbBKhKk1mbZyWD6R7tYs
dRqp6vWx9cM7nTQhp3LsoaT9tpQXXrNeszFFzMmxW+wig6XXou9oRZxiX/emDTYd7gK8qF8QlH5g
/1zVEQlFAEtEFBa7G7ZkNZHFRDylOoQtzAHvJvZPU+ecFYMNYYZob9TIUrLkroPmsRbE3lczDLWt
InPMBhmsawTjgkqpYroY3FYirYjtZBWarEWqzCvlkVYkxn9Zx8aTabiRxz/dMBiw4FbJOiP7Z3Dp
r5wxMdfKI4YgIse90Opij1DMhAHPzMkQ+L1TFin2QB1z4N55CSze5eHedSzCvr8rgHYvKmRCUGN5
EIs7DTYZTZueM+AzDPJdGpiUk6QAwbu+XlGvzR7DQpe05TbM2WnlfWzvGhHdAKcVyOXYboIK8bPC
E+/XAWhQHYbU0JeHuicI4lzn7jc0Lbke5kLxlAOM6IQWPoip2Ax9/zwJ018Zxm0uSdA1HpKE6fnh
NozjVZL7y2AHLlRawMsrE7pTW9poxdhRk9QmtP46mNttnb9OqHB1EDyXVPARMYvekhbfsjPIa8+i
BU1a7CPXfzAr+WwB48TpBdfcrUOxlA3AbOidW9nE9XEKJceWpP9Vh8Fz62oOQw35QOI326EQ9dZs
midyWIrVwPc2HnZ0KnasCUoVQR3aGsQKcw42Z4R6asm5O5mA5wzRTfYidug/SGoEHIvd2gQXBbaQ
eYF+tmCGxAFfFHsUpf7koM7WOWuVO0PC6Sv3EFbFtI3it3oyShgq7ooI9DptKeXt0oiKsow+CXzN
kW++ssGt117p0UqDJsIOJP0NvkKsCvECx6A6Jj6HMMcnSmkGM7THzOW6Jp/fh/UOWtMLxv1mZzv4
T5yJeH0+lBsj0z/Lbk4RAGmL6G0GyuWUMoXm1yZYDTdV/4raT9a2+4qb6TTa2efQ9ptGwLeZDfdD
uvl1DgCjFuR0ezhHcT+/500SQZ/On0aPF2U+Kq9g5UHVr3FNR/KH8IYnfFLOBkC1uS0dBIUAuqSR
zxhRycMSzcrK0QUeMfBWB27MlsvEF03qVuYp2O/mYHlUBiTweWU7WZjA1k39pJF0opGF24s5wJmi
PWWDfjS09wR96sq2AOl/9rfImMnKXChD3ON+AxPTBlBN/wCCAnOI21RLLB8eWnpjpj9DvhmY0J9s
+nSm+s4ztdjgvMmY3JU3EQFAi9l8y302xfdlVv+oh5YrNv1w2O6643iJYCyg/65Lg2S6Q3yTVbl/
SJazgU3dyJTetdmbOzI5DBOXPZdZfc1pzzEl45SC3GXvE7N7hHr3xnRxmzX2phYePRPdn5m3pHfk
lxrTemOW/JaBzDzXXmT/tMlHiCT7zKzNGPiPxYRnGEvf2vOHizDJ69XATbPefazpuAWWSkon2Xpu
QO9R86Pxkm1dNK/s8uQu6hRdIB4gS+J5NafWlWmlz33XvuP5Py2/q3aAFhQEdtD4Wvu9IkjCxILD
1niyeLZGJDp1lJ+D7FoRDPfF9DCYBP+6ZtPqvTv370J4Fz5Jf0g3YsJAGJNDcjz2Kaw+9nbKrb1g
iVyN7EzqwtmSnKGuYzmfAKZYFTNHnXK6s0uWyiizntQ0P0dN/o47Z93a8Wb0oJu55dkeipdUYksv
MaGMRxJIW+zoTMn9qzMA5uHz6gwE3Sy+8r+8Jz5uFu6jbpsfQ4mqNccQPNyOs/Y4rLJC4oLSB3DB
B3uK4pVI8e3XGU9GibZe2jXpgql6dNPurVI1b3fDE0DcMKAQY4T55s4Pbgy22S52jLM/YsduVkVc
PTb+Y24trZThkQzbzg2JybAtXg2V8xp1Yoe39KS7/K6qOxt4qPE85jBf/eGRkmRcfp7PsCasY7yL
8etojJ9MFddp1rTrsg0e7C65mYqWbfrYD2NL62fK3KAxQHMk+JzLXl4Btu3iLvwsUgauIXxAZDKy
FPBnB6v+Liekrt0UV/deyx8IW2fsKsBCqCL1+/hg+sE+H8Sh4JSczZuB5VF2DwGGtJZrxLCmu0ha
+ygOiX+GzyQrGETZu7klJtWUB60NUJ01EC+mLiAadEncVFsbCvIwaDvdk0YEbg3OtH6+HyW0ZhbF
iyiibRblT8uF3xqUdKeoHjzTiv4eTPO6t6tNbXvvsDDOteHfUyWybVr1wqD9nVwmVuHxzAmb5aoy
3yyK+khD/8lx/vOwbh4nbnmm9wEfTj8Y68HKz2w9LlUvj6AR91ljUQ6knwXqQ8n+BU/l/RhF9+R6
fjK+/mhGjLQxmIhQZBgZf+cyJ2rnX4B9bGo2LvSVnVRr/Jqt5rPLsNUK9dKE6O6IEZ956z5Pibs1
DHF02+qVOeaPxX/X6R+mox/l3PxJqvAlz5Nd4iSPzJyPQ0b6bGLQir/Ch9po9nuK8J7dkP4AeNcE
rX8Jkzmwaz/lVFBHTvcbGeYwt7QEJETxzFudNh8Zdz0ktEsXxu/AWT6G1vDWgbQ3feIdkix7mBnB
Qs1E3hT1roKJyMx0rTKftvN4wzPmqNzgRdjWQ8FnYiv1yWsFBxCuQ2xT5BlNJmkuz8/Kyh7i8Zn5
0hc4+/sq+E/uzmPJcSXbsv9Sc1yDFm1dPaAAVWiVETmBRSpoh5Zf/5Z75Ltx61ZZt/X0TWAgGWQm
CcDhfs7eawP/K/KvRU0zzsvwZsVX6TrDTUdzoonr1bIvLeyxlMDgNh8vjja8WlxULjR+dzEQRtEz
zZHAdembKM0zgkfqeSxwBwYTLrAvjuZcOcjKdGk/8AhjwQQPj/BojTRT9H66tdb6djLbc48VXyuJ
4ta4X/rxuUM4OxgTjub5seWegj44hqQPjWtZ933Fqc3o6WAAXXyJgDfvhpr10wP5MwDtt8A18OIO
/cWt5OqrbffFmXS6W0gSDQM44pdALGAJOFkis7yLYBVHbZgANdik1K8YZzRKJR0e/khQtBIFRTpr
QT1Rh2DF0evf2mNxDHrxhKYQtfOCq86BwFw1+16vb0HM7Qfv0cqmk0NyNTKZ6yg2XyFGWYdypgTk
LY+eK6sx00Alrb1dR/s6W8y7QGu+WXNyjNv6kJTrVUQXtVvXG5TAX8shfYAMFCRJtCH5gyy4r1Gw
nGZn/l5pNZ0Uw7zpu/wh2vrr/DwZzftEymDbXU1d95rYyxsohX2ZBy8JYk0gjZvChgO4mOm1TRWc
tsih1mEhaRiCqFMRT9Cbu1SLj7nnlbTG6GygiwFgf5kCanElzei8us7gX0Q5cyRGjD0QWRZmdbnx
CDbHIQjFEdKhBNfUW2E/Gpp0yXnGM92t60CYmM29M2ucI761F+iCLT3fmE+H9Uz5oYYCJIyW04/C
k2PfMef9CRH4EhEBHQRLOBu3LtCbqmhBH8BxTL90U/voOk4YMI2gO0C5PIEdl7Cuq3H1JxSonWDv
GvYv+e/mi3uvW8ElAe2XGNSFWzgqG/kPlrbx6JVOukuTADPA8BAk4syyA05a+myWZtiP1Yu3bY31
2jFwdUYzquEuGQ+F419A9XZb+UfwV74MXsxyL/1pdgl4oNJ9qsz6fkhCL9la0JEq8egjKbGHdZeX
wTdgeHjsLOdBX1fu5Pi7WMCRfJ9RGcbJ27nri7UOh8zpwlrrDl3qb13Mto7WUuRmstOvG5MCc5dr
16jZoV8SUDKR2NJ6420QuZQJ7VM0dbeL5l0vMMrjpD9kRCHZr+NAEXuBUoONL12Ovj+g+n+LZSlz
qn5mk/+NauvJBbpJzR1/s/etCZ5p0RxjLOeR7WPEjyAEuc3J17t3EIAPUZntpyE5+YIKzoB826CV
o3XFDn/6LfOm/EAJb0vW2VdBNw1n33pbFJiA8omfMh/s/cpda+thzdp5tFW3WV8iXUA2QAdKbG2M
OdwrzDc5ZMbd/OqWjUBdT3SB1t1CbiUZPdOhV1THwGR4RDVx7SwJIYsjliftQ9D6P1m1iVTy/6Xa
3L3nVf9vmk3e+FuzGbh/2LaPio7AazKNXJkrLCty//wHIiT7D91FS23LfpbpSi3yb9Gm7fwR2LZO
H8dH/et5FjlMXcWF+M9/2OYfNiYe13PxFVED5l3/539/n/9X/LP67Ujq/vb4X6LQ8f78qy1ID/gM
U9cNopYDqRSV0vS/RKIFeif6KGq0S6alEe7gqN4LTu3tQE4geq381JHMx0nZvbLQhE+0RGeUBa9r
qd0VS+TRh9aXbTZhrBldLzTHNdmQZZPvlwKjnh9Pd/GwKzyiBiK7xnsPaHfVwd9Zgh4yua1hlYBD
BUF1mANn2QxBsqmr8gFI8au1docYIQD1IHEjczCwld4Z8qTWKyCvVkugAWGNsmj8prfeYxBUz7Qd
biZ7/s4sjZkZoKwBGJ4NIteHbU8A5JWTgy5A6nady8xr3cwfqj79ZmUrrFLuQJq7afTuIadtszGb
1NvXg3QHAHZrs2JfmIDpwenVHfdqv8RAMWriV1LgDrDnC5p8UY/7tRvuhhldqll0xBr77S6qfk0J
f5zCI0I7ZT8Pk82yNX/RPGqCwuI7A7Xe5FOHHpGSXD7QyoMt/n017P3STwhNG/OhKUhZc51H/Lyz
NBmDER+Cnd9qX3tnfKob8d4jcOpBdCzYxLO2xX+N9SKvQMTO7TNEEXQ2OIBWxn0HHeMWlux2iN1r
TZqLjPlFz0bozA2+uqkkr5Kvm/MrdCyykcqMd8hUqm1tsjKt0+QIrN2llttTzfZX9L3GkF+tTFm3
vjSLaGb6zkphBCuTUq3zc6btYEqcW5qkj/YAjYjPCPOBHMAhTdvdRO/YtOoM8WecbzJNu4lydFyp
M3+DMX6lJTjz4RWnYYDpJH2o3e/67F5PdTGde34EcA3zwzIjXF3gRQbfMH9dcF7p23qInpx5vUs4
1uA3CL1Lx5ODJB3zTeNBSc65k+fZvjUWirJF8jxYk39M2v46r836UpN5Xfl2t0+K4WisTh6OHhNy
p+tIoAE3M3Y5p3JmfClBMEKdUe2V/Mol8zYEn1/biGwSygJOl9xYo1EzIeEOk4zitfQliwcWgdBf
bC//Uud1sUWYA/bPM15yIb4v47UeiGuzzEM/p13T2Kukf3loseaw7qvHanIf1hJWIMhSbO7TuY31
XeeWA5Xm6M516C6IG0+LJXnCeVi9at421dFZA+YJJEjtde6EVpVfsL4YW6u38uvPTeemCj2SUk6N
A+41ueCCnpZXeouQkmht+v1POkVIEHwh0zrRty5N+VzXHCIUp3u6dFtjtd8aWbfpE+RiAjXKri6Q
IY/WfdGP2AZ0rJspFe9mbLOdWMZd0DI5dXr6R2QWI3VAd0rM+Pqx9/mc1rCWlIk5RPaozWDjFFV7
ndyTg/F+tv3X3y/S+ObsKZEPD/bnvrbWpE8NACQ/XvvLx5XcQu0aPC15RvCMJpz1nJgfj/KWn2lv
pLTQLZP0CHOW8WdN6XnwDUHb2Mxxzv6Qfvd0Vpf1oDfg9mMUOQsVXIAnW48MsGOCu5oWHJGI5zqo
+nMMqP1jb7Lqu2XJKW3/+ZT6i6w1b9I59cLPv2cJ8vudC/eSHYzucqNVboWiAZt9bcGjWj3z0KYS
YKCeg+BeY//iT9RG4Eo7xTQ//3zm869SwotJ1a4oe+i2QX+Gd358Uq8+Tz0xptlDHAAp9cFVb5yx
euwgJ4dgFuynqdQuywLcLM/eWa17tCsYbnzrjWpHtNJSCZrUPzSV19wZck43QYW5INc6DE2fXaax
eiJ2p70eMN0fXUPcKBYG2o6YLotIT1CaBLMlZEnrO1LSB8TVlD+p7lHOCi1J9pyb7AZvAfKKZXwC
eFntxViBr/JWsolWEPutZzZHM66eO6mS9Sz9SqvBmfZZ7e2LNNv3CUielXIN1QJ/6ZAXrK/Ms1m1
aW8rIYWUGdv1MM9Zf1Pl3Sk39QoYfvfedIZ31MjqPZZL9c2eLSprTpMck270n9Mg2pYueFuEau6+
1vzypPnxW7MMP0UydA+uHlV35khmPU1TT+uHJyAf6XmtxN0QzbDc576iKpfvyyV5KLMkCrXOJeA4
cUGFe/rr2LPWyOPGP+cBN9zOGHbJj6Ge2xszucdmVYdTGdBbXMh3gx2f7RYxQEIj0mxHBZDLmKDQ
MUbMbZOxcXCRUdvyOsukGTtp0f0f1WN/3GbWGJzmydfLo1IdqQ2a+NtxpGvPbAICdgpdagMDkPxi
YI0UhkZCY+2u44r0vNE4FdnZncHrbXPfEud1SMEmzgHaHvDFZ7UB7AI2KJAn4+fjpdbNQz0sh2Sm
HbQ157am8swGgIU/1rQXs/bsyvy0ucNZoGniVNM9OdNqac7tn3vquc+H3lq/4EFH/eXxGXinamQ5
3N03i4BUwFyBlDAvojIEAUS9atdVhrbImvFEphZBojBTa/iupwKux1ltHMPyEdHJx8RZA1u0nC+u
S37CIuMYHenBtIEtGPi7zqzd+zNtDw7Mnw+JSYcjGnuEWvjuSG9bG7rzxy7rsfasHmuTPe6zvP5u
K5O+y6o84/fkjORnKCJRkOC6EHI2rf62l6qpasFSEGQjSXLyuAK0YXBM5K5Tl+4B2kyojnJCZiG/
cH0EniPOn0d50BpxhkgtzmpPvVAs+U+UBOhYKAueKxZXHxt1Inw+VHsA+olTrufk47hTEkMwKTep
PA3UuYD5jNkLsKY4LN3mWR1721hp76tdg3kDVQ6te6Vv7eyRztUnPf3WoRU5RzLrMY9xwalfdJU/
mdr0+C32g6C/8vmc+r3jrCNzZe4Jctchmf650XR+4s+Hak89t7pvTZX1J7+f6Pio31SdbmoPuaeL
yAo/kTrfPjef5+DniegVNBi5sA4j9ke+UeHf5oJ0Fl9yGdQG7T3HRSN5BNevhDWkNYjhtPk5EePy
+9h9XKN6xTJe7eJSZmjDdP954LwYKBtTlvT3gfw8higzmcF7AwoTDtqortmPK/dj38nq715mEr4r
j87nIVJH7G/PeSIYQf0RAvR5tbopUZCuOnbqalavmFoS7Rv6o0YBgObj4m07fgH1uMs8rrsUFc+J
ad8mhQ/PZSgvGXUpJSjiP/Y+nzNi44AXlWY1DmIKY2QCD2LreN186AyiJ23JCVKvffyBfK6KMXOP
zuDt6G50Z4wM3dn7c+9vz2kkBOwIxrY3tu+v8t4I6McrUgqyRG5diFM7mGrgGFnpqD0RJLiUg/ar
OoSGHFA+j2hpR4xp6nGdCvfYZdrHJaguyapLEn0fx0CIUSb4e7qDMaZVn+H0Y5y9CWQSvdq3JM9n
WjNaTfKSdDtKNEZXJHt1iF2KfL/fhCjtHqV8G6oDTZCRm0Px4WpVm8jnnk8MQsTJO9BSJ3VQ0HK3
ebc60n953PkuvdBCZ+IpZs65jyMsD3MtB25dPVmOvYakMQv1P4dnR/J/1EO1pzbq0KvnSMoDfNkE
x8/hsohWlJtq5PzY5fPfCFfFUZF3dhjIm0wpz1p3ydGL+eorzNYsv5h6zYzbda/+YjaYHx3VrnqJ
edjv96qHsamjDDBdDd5snSTfyKUrD7H8SiNGOViW7H1u/tNzQsMhs/n8m7iUP81/+oiZtcq+XJNf
6mMK9b4o1ol9t9LDX972n977t+dAj+IQ64AgpX/+D/XCe/cmIsbV31Zzv3W7qkYO0/8wJnk7EgaX
D6kYvzdjx93p87kJvxbzReJGdBp6B/hzF2gb5cFy5bFQb4sX8AuUAfkY9Wb15N8+Rj38y3tAou6d
zLrCgQwCsLW+EEBEUVj+2x8f9/G3I4xrjji/hmGR56peVxvSwPjX1KvjaoP84ETR7Jphgoom013y
pEEQJc106tx6gaheifY4ynBXBUpKCZ1NiX49rPIaNeRmVjd3ArIYdUhJz8/rIxEJ5FdlzBIU0ydO
XP4zcVS+tjBV9pG8IrBGRPAiJnot4AUijG+019JIXC1a1EIq4gpECvN7ox76auRVT9JkNxguaOoq
us3HRg3barfuLU4hf+nv8dj24WQNP0q7bvcqslbZ0RSuRz201R0hE89kGCCpZIG3s+XIg8FC8LNF
yPP4Luop9YXUJs4M9zCSaQaGYa6PCj2WyFlCKm+NfkCDI5B3v1jOLUgeCKSKlV20bPl2mMWyTfyU
sU+RhDBpwYGS85WuL5MzPM9VDqBOob85E5adAXzhuZMbtWc44w6r6XCENSUnLvyp2oMsQJk4Wo+D
HLgVyS2fTE7BT7IbhBaKSoiB7N4BQZDK6ZQnp1Ol6diMktFrr6BkilSm4GUfe7pDZh8mqdICF5HJ
7+k3XXtWe/gt0K2tw3XWOJTgTdl74BKXX1xt3IHmlIicYVPLSQUFWL63LidmFWt5/BqJtmIcjMpd
hnflPCVaCNLHPazFFCMillfjosV3jVPNAIDlUGqQKozamvFU7UboPmWT7qoJ4vW0OmAvdepZC8RQ
dgd5oxaUqg8C7acl5+CTnISpPY4R94XPJ4mJ0nZDC3RWIZc+N6WfeYe186h98+XUxpFziB4q9rbv
IkokNhCrWdPu1aeNckqh9j43sZwX9kb3BeKwv1efUah7l9qFiQ/6y87yrdWOzrG3WYxdojEejgkN
TkfOwdUGoEpzTgj9sDKcbHoOTIJCCq9qFWoDv2/eI3lo1NnmByUuLvUYqTO7CSaYrVZb7+ZoXkhC
R2qpTj61SakREjEi4l8U+xqiSMiD2jjYtlakV6emFvM5iKf5rOs2sN/Px/RlyXAlaE4lX2dZPyG4
lcZZo0GF9ZGHnaYkLPmO+C5EM55pJJF2GLFRD//tuazdavixIZldjaaobhvU0TcAVexNZ+6Z11Ao
GtMNVjSyOUpi8HpXexx9LBMpXNAwMV14fkElDiB4ImStJeQ7OoL7VvfXO6N8WHThkYpSgzNvHutu
9S8o8Z9WOyLbNkXT11vum2ksyZU0KLfVqt8Ng1FdFbBhIv+a6XZ2PSy6dZmJuTdg7GemFBgZC5RG
ePiFj2SJau6Ljy78lI816KfRe4DqL6swvbUZdQ9cHYXKGWzVsY3We5hi6bHpvP5ST+PVaLnRcQJ5
qqEwDDHHziQhaNeDx/Jj6bLm6HooTrQJNSzMVToqXXEjIgN+RtCJg71wRruNO5wQOx+DGB1c3IDu
BIdzlaWDRil4+TJZQAQnbyLiypvIddbmKjRxYJ16k8AW6SRuMxS6am/Im5+dVYJSa7r6ykrUJLck
4EWbCQykzrlda6lSG9pROuCMs4g9h4RAhIlOYac3RQFYH2BrFRJng0MdeYllV8eM5u9RIIRfR4/+
D55ta0j9cDGJBDC8AH+L0KcDkVpExS4rOaytLIPEcBnptWxbbw6JMRquTJ9YnLEGMGTZZrbFJIus
Dc6gRWZL6NF/3iTUZmywfZQK751agz5p9QeCz/bYRZ3b0qJDnlYX0CHAppfkMBS0smmSkTPZgzOz
5gDy+fijMvD9Azr06TjuiCR5clBtXEd1mh1tZ3medRNDQkZS4iyl+3Wygischq+VPbe4joxi21JZ
XzL9m9tRxBXjD4RmxMKtOhX+4LjOKSRId7gmlAWxhzWZYUu8wdVaZA+Na7QHDHR9GEkPs3Bm/b6D
PthOZHyuujCJfgfv53OnIF6NDKaeKOeCuFNiICCCNzg8HA04gYb82wO6syF3gBiYslqv4iUGCMnU
P7QWAuFqkpi25RzTVUXgWxz7kdYsU1hSCrKfuhEnoGmoceoGUY5dAl3GI33SAkhFqYl/uAZSsykW
I7lB+kv8TOrh/7QqMh0I696kfvOzd+R806I9mbPAxAtc7Ya842ZvxtzNe72nAgGzzOr7Y4wmKMJA
vrMqvCpRauytBsYcXeJpKzr/NtLLC2nR+VXj90e9qMtTThZTjWiEvAOr/6D2/I9tulmYNv5vTben
n0L87LqfP2mwiT7tl9OPf/7D+njX746bb/zhOiz3PdOwVcsNSsnvjlug/2EZjuW5MIw8S3JS/uy4
We4frk8LBEgA1UzVVvvvjptl/xH4lhsEdOMkzc///8Ok6P+GSfFN+EMGKHfDcvUAYMu/dty8pSWw
eHLEKTE8batmKyqlfbKt/tTrL2qyVFnodrYrfmfAsRUe6z+nUeplrVwoBqnpk3qsZlNqT20+Z1hi
QJMyDwVZH3R51KxE4WL1OGZxoh5/7PpWezKLgGwnFw09N3hUmKyrPDlpUXtqM6jiAG6UJdQa61ZW
mc6GKuep3SmqghUhPs+q2XFuZ9T2DDhtm0p24OFgYEKcNDi0IL3MGXEK6d0vDghRSug1Dgnsaf16
mZiMzqSUnMHhkKawombbzKYwEAKKS7py/yq7Bg9bQBMMIVmYJ/E7+lbSrub6uTUI+etz77t2a9n6
G8SE5GYxs7OTzFqY22t0TFg34GiykQjU4M308W4irG1fLFO1XUBsMrlod/idN8UQW/RrmM/h5Mdx
FKdHB5hrGs/ppe+9EMBjtNNF8lq31mWZY6jyvmVs7AonR1zQhLKG+7noDinz1i2ViWalETA958mY
hCWJOsMECV2f6tDEMAfy/6mbEG+T1cJqjpjlUszgp8vyHicwYWVoYYhtqIHnBo9+bIzMXk3uYob/
CqB0U9ftjHcN9eiiw68Yyd6D1qcdAZdl+xTazLZiOh9OLbIeWMT7Hl1Dpa/PWvIw9dlbwapMpOC/
bQLomBsbu5xpLg03skW9wMbSjcSLfC1SFTyUmrHzWHqGfdTTVrYW4GsMdgjNRmPBCzbFwOxk+tTN
s8S/xhE3H23b+KUJzd2J1CTYrajvrLxt7s387IytR3dJ69FG1JtY9+yQ3mqLhMm0d8IwBhSq64MX
dEiPOsT1i68d0iK4xD3F2LllqjZY85uZgg7MK0nNNfyGibv7bZKf4i7X4OdfBT6EY52ilGQB/BVs
bBrCtdyqC2V97ArSHxZzvtMF3U7mUggP00lG+Nnf496F422Bfyw8TpsIMjbgABNvXnsAwl1se9OF
c5Mf2hL+vKZPD4EuTbxN1IVT43Pnixepjg3npAc2mvs5zSRiUXpCEPQxDXESnVZsdnXrosmlH7CL
7gMzPzn+uBP+OBKW4Dya6fitGAh+W9bqvu91OB8rqkqiAlAf6GENZ/CUYMsm9AAgUY1JlRYsrabu
QbQTvo453VYz1F/NcXbYMLkQ+6NwRUcPGc/8jP8qrxvjglrsqdWxDFLjvujrsbHtH6kp6dt56Rzd
Sr9i8qGU5clmTknj8S0ywMlh3sTDlO711CXVAKDeTjQLmSJAaqwlwHpEFkTavlJoi+kmHNTazCC9
KsqFfTGIYMYROoVGT1OoqmbKPXgyhRQasUDagwA8pCtFIdoohKC3B0BBAZCd+r4C51Mvy2s3BUwr
bMvcL7aOhwTJ73awAKaBaOhOQARKw/2ae6jSjDB19N3UlF/dLgB8QHUd2OzobwjgYUbg/USQ1x9d
3105HMggbdOudsBKvxScZkfPAoYQT7hXVtYkmtDRQScTLnWaTsG1YescnnITjFIR5IhDpqM8TwJS
fBGLZQcwx9B2J+NHs5ziEvtWjBnYoPqAjTbBrc6lAcQATIC4deU/UjXlYUXbeUg8OveRfi2tk1tr
bp27Qbd/FDCoqhiBQzrfzWPa3yC4WLZj28aQkh6jOYhfOk+yz5d0PiLpP7WcYzohYuEqMemJKUOx
0ng5jCjSV8R6TkAOyDTq382cR6Uev8fatk1t5mI5Nh7JlylhD0bJwxJHGkwqRs5Rx3njwGsCPhh3
NWdjYi2MHmQ12u6LNaNUIP1HbOY4JkMCoBBCbVncISRKE0TlIF2q9uvUICNFQwCfi1JvAxoCh8Qo
EDk50+Lux8n/SXKVDWB4KY5LwHVen0DOo8d06esQYyX8tnx17F9a2ZD9qhED1JPzHIEFRtn2y6+E
ec6j8ai1xnCMp+JpLkm8mbFKQfonlokpvUs2EtgK0ZEBo0Wn1WDcHH7UDYgPYqpeqF2Nuzk3NCaA
EwQlEZh7zuoxNBmmatsAKLucPBZLPgsvLRq2ACW67YSljFNYm8j8w0tGOPKIRuIbnhM+x+qdC3Iw
oCVfx7H5arFw2dgG0nOyi5HZYNOjQSO+YW9+n5ewxrO/HbQZW1GN+VMH8Z00HbN/4lsMDLwiL06e
Gb21lT6d/GTgLpOAtCiTg+MA0bV74W0Lay2OGqKdQ0srenJsHZHJWt5pNCGxQNoE1JvSyUMKKXBv
2oZ9ew7mS2dwSVJRJTEqye6h74/b7qWFaBJqzEEIkyX1YbIW9DvzjLW6ATnvoFzN0NZVzTaHuXIr
JOCjypOnpuRetJoTYCKdLJZcMGhM+S8nHqmHTlbBOnFBUqQP5qmD81Efg3G5rgdm5T6tZHctvgCh
IaOvQVNke3L+In6JwNW2gYN4VSSYmwQ3lbhbboFsPbVu14e5my1XI4HaTBuaLe0e+yE20n2mrc6F
6umFcfomdYHbOlbz0ga1e1h090bLQqqO80Hr9Ns0axPMOg0hYLAutp3AeOXa7oOmOcfAYcErKjOU
0xf6aiQbx+Ulg+buQXXnynnVJV6gqUFit5DfA4mAV5uciUTeZf7eMx9qaPGaxMaTVMT0YXTwzUuo
fAaYpZSY+VIC5yu5sWDQ01bOdjqrxVni6Z2cQX3Ni/uE7vUW++BXihjlvkbXN8eOdaCyDNqayE7p
QnCedInBT6LlTZdg/Am2u6ZY+cjEiQnxxTtrQ4JFJS5izBVdH84+CNqRqHSZIe8ib62dI+uXDTXH
JoyCH5GE9TtGBJMGVSkeCxAyzCeOk6Z9Y8zvQgS7t3E/OmEMNoZ6rG1t3Smg++fa3LNkUEDbEBlg
LxAXCqKqzHSRCk58pDmJ1sQM9AQwOCS76HL8zjDPf3QBTUE6AGWjB0s2FiaV1ICEALs49czdZFEX
zq0HQEU0bmSTRPV64Y/EJyHDCaTKpOwroA8Y2LuDKz1AJCh4FtVG1dei5PpkUTLF1ZxeK1yFZxHB
QATBOXYTJ5xIZ5gtKBWLDGygkgIJPyuwGcAcUK1AilcNMBb/QXQ9bsT0cUleMM+i9B6wTqn/jktK
BOdJcvKCkuAIGSFhkCWRyFAJRB9bIbFGyLDTLTZ75oQBIRQa+OqPnvjCTDocZo1ovdw5lYOCutgb
1eCJ6WNgGiDkwiDtonG0fp+T73gijn3byEgMtzEiTMHIevuUwAxdRmck5L58dNpUk62MvtrkbGQr
k2VW7/GOiwTC6kPZW2DNad+Biu1CAFbEs9Oa7IoIVvJQbnLP7o9Y8vcrgoSwb91XX0LuO+o2uyRA
59TKMIBK192955dfy5QO6FogAZA1ZY95VA/ewInJzB4fy8z/OaWMF4le4WAwwJmaxTlorOeZ1Xje
5E9po5lUUySYpJMG/AyGekp5dpXc/IACOT9DhP1oqpmbczkZcfGyBgOmDXxpcRm8Mg9MUC5lV5Ug
1Duv4BOb488RzhJxb+cozqGo6cmvfi4uxlBZ51p/qkFunuLeWs40IW57LONh4nYOdTSQwUO1EMBQ
6d6W7KFmw2mEySveC505mF7X3k7M+b3WOA2W83Hv+Hpz/Og1FxURVeMok5C65VQGD0SiIv+Wmyn+
Xnj+QuTGSlBAI14sIJwlya9GcIByAj3SAlMDtx36oNMdLBZuNi4tWpT1GzOKYOOUDDaevevht1EH
BZfclqu/i2fx3DDYhi4A+JoolzRtHscJg081eONF88lxWH3jtAxHby20c5f278weXooGspvmdheo
1pARiXVAq6bDDTmTTK5vkJ80u4GS+HmglJM2VH07Z5j32DmzTV0W5pnkeu/kVV8Qwsz7grH846K2
p/LebEwccFIJkslWL0W05gynPyfHzFtILayM0Bu/eoD/TlFNUa/UtXYbD8VVMePZyVwtYFgh24Jm
Gle3DxOLFSHGcsowRIvgVG2DGPFXCf0tza/TaErPy13pFMN26vk4z4qfqiV2wz7rk8tAmM2pp/qP
ORYXhZuVYZB4L7EHzSzxVsk94yRxmosrqOWisRZFyr891PamHxBjxsQSbaoueAHtyXxBNkzUab4k
YF0YeJAsum8eUe1JXuMLWuqrzDSA95IVa7XrhVwyJkIOlqR6bXcKrNHqTKk9UsI3sg+VF+Mpsb+W
Aie3WZUEg/q/FK9DbXRdqicjx7rHhMM5KteuxF/93hT18DJW3RxOAJc+nm9cDENWMtZ7tSEtpgU8
Ss1S1001Sd+v9JE/dSqU2gzgBc27Y61gDVL05Ri8ZKC30+9KWTdPUeCfi5VUMZBFhEVQknBLuw+T
AlxFoTVj2H9JGYwQWOn2OQUK8bFHyikSiobRmvuQ2ORO1+KRpOssNJzNOEA0aAPTcOxINkGIwbLS
bu5gQyQH3W284wrhx2uC4DzK1z436rkio3MYa3O9h3HKO6syOrtZ9oDJzQvnpcpRHd6bEp4Xi2j5
blNX2S6yRppVyDM3lRvcNFocHxJX584ceNGub2gFYnrrkRrIwMi8ep1k+xHPCLliFdkTRqr/rCnG
w+scqBWUuY91oWgxJsNLumcp9t8iIdnaiuRd0kiY7WZNv57VRsfDehQk71kIPRk2KqaxUiCpNpKo
aWnkV8vb2ufTJhY7h2toKXHo6XKzDvWT6O0APQfSryW13yOyBUMjMqfL6nFSZbQe9ivnKPG7JP2t
+XQR7ljCHBckmhBJTFIUiV6BANKDAzwygUgHs87dJcHgnpT2ndqUmv5NH6pHp/cIwQqM5yawIOG7
0T5tA5CCWXqpWgcBhtnXh7YzUVo69oHwroOnNet1wpkHBz0WOys37Cs98zqyyV5y6udvs3hA5CQG
WPjMvuJdgin23R4HOHKF012iNbonIc17rGumBrq/rQFVHDq6eXdRkDKuJsWPvtUOUTDSFa4HpLGE
LO0gey57aHcVVEFM4kNiXRwPY3WOgRrIRwUYx/y6EjDo58HwBmxdJqdvqjqzvnR1ZpLoFekb5H7V
JdcJixFxvp2yDpW1r88nx3Z+9kPxlOhlcITLhTfHIjB3YnlG8Pz8QDzGaRXiPSJd7LtoUPa405fF
LC2sby6c1gyInhmbyXnyR9S08XxD1PYPPfCJCyDafFOB5adWmI2XqQpOTm9616PeV2FQLlBK/Cm4
SutvxlRYl/p2Lkr7gRWIiW21BIWbBrCVGRGrZa1PGRrvXVwbkrg14BKPK5JmXEFpH40QGXCgjRvR
HPOoba8IWIyuYjt7cKb3hdyHr6Y9Q5LowRDO1hM8+Xf/SxEbuBt9WLNt7xhPgB1IAweMMSPj3NSJ
WK56ehfhqgXOwVu64CqpcqJRup6soRK8TwzKakzmc107xm6s8+XgWb/aRKwn18mmw8p0hAUIye9F
Fz1V68IsVmeCkXn2fN103bIH+Qhu2p++FVra3Tqi+5Kg6t4q/ZySdA1B7O2oWjIPlM1uTTYilzQv
kSh3IZHdGA3wg28xLupnvOeEGLUD3Bwte1JPMRdazndNEQzUtdgsyzCes8kiZ89c9R3+vPY8yvpt
LzcanYUAyVruB3j4AJZR+OcELAy9wkQeP+fDoJ3bEaxVbCXhp/JmMds7VvUoK2Uz2VRF19p0n/u5
AUAk9Qxqo7SLvtuEID/gi8o7TpPcdQh5T+p1S2oEOqV5EAlzhVIn9tY1Cb3fKoWtkiqpjTnDF4k4
fXUd/fZAMHi5UcQqNemhqQOGU37zwsgKJL/Gi1rpVCxrvDIhOXYmD3TmRHEN44fR+MkBRt0JZzey
DbcOLmYM47QaKRgGlFWw5VFuWUBt1zEHb5wLl1lugFhgZkXZDAcuGLEBjcD4od0R7mltobIZUJ4h
Odqz+3NcQCsttn8h68qg/Ce1KtMATPEhiWHSEdCOmBM8RhblT+5qZSxeqB6nElJjRUa+q6vmNmv4
t8aGQBkO111sxtF+jFyAccsUXXO20nmFjc+qx9wlAEnpzPprcuv3+5r01UNF5zH2C1wvUgcFLmVH
5Pt/cXdey60rW5b9ItxAJkwCr/QUSZES5V8QkvYWvPf4+hrgqb773FMV0dGv/aKgkSeRuXKtOcdk
qfEvraEuUWeiPYzJoi6l3KtIPcZ+9ENTC5OXdhcPiPoDjN/g5gI0uN1zHIG/Mkt/PTptDDqEnkHF
S7CoNMw14Qib2anFuKmi5yQ0fhNIknE4whvT+8En5/gzGWLb2I3p9NRes6nIppc0F1keu81QskWj
i/MWvEqxMHbICSCmabBqYTAMTBEh9LlCspY7I6L9kH+2mkoykmpYgY0xz92shdk7xxhY3qqd1BeJ
iXBQkmNajj0jDf58d3q1enUXxetSDvG5dBN6dHDoV0UNVwaGbkGTd8VPpriJbb66ndewaToQyxZv
CU+8DgIBKMUr+ach3euaPMukNIoj9ABam1okzgw2V6nUeIM6IRNemr3CZCm3JdG1BpVW7JYnm15p
whxw0Onp9m6JGpw2ulGlH3D4rJ1MSWLUEyaSzXQvama1hgNLsNGuNPqv69Jj/lKIt66m7TuXsYTh
6pyuF5HEJpRO4RsMaPlYF/zZdRnRPW9SGs6Ug2HiXzkIRMapYUZJVzy41lOhLU2PHQ+FxzIr0idb
+idFTYzsIjgN8wtdjmZ5VNFyyAFumLb8VqUzbVTzkhGhvUjgUzH6ebHMWqyD1iTdqElOvaIV4tqA
qGg3Y1Z24OlD9mPLEBHnObWvAyF3jNpPhMHRLdNib0kAvFMNr20Uqj329yfHSTbCHt1VwZrFrlYh
b7JWAH2RSBgDsfaOIHKaGM0AmOCOENhHKRkIhJ3rrXW/X0/CPhExvqhroHdJWlR3aQ3II4UjHHvI
DjR8X7ISa52pie5BtR1tLOejVtII6GFfWXHHgLZZmj6jnpToDkawvzW3+WXIACNLXix9LU8ojN/9
4BK04OlGH2eJxA6vUx4QMYQu08NO7VgE8vKzjyI1SKKB8K2QWmDVnYj2aXQWFTCDWvVhVebP8J0x
JVwkfnbSRt06pn7wmkXfnFQDmndNvEYUTzZcstJtyZENY0aI/H9y6VqZ2gYbfvFUm7xB1HQtLd3h
vGSQA2hmh5YY77bhSuttbznZb5Hoe9oDBoTpEVw5Qc6rFqpfEUOZLvJx05FsyA4MeMXXDbgCtFlm
5rSVRjA13nJiN1cRDCSzkV+hAaOo7JG4BFP+kqW0ytFCx4tQgBFoq3zTDAOlMt3EbBRPDLDLatz4
Htdc0ZpPXuhWO2/mTuTxU2y25GtFU0aAEcVPSsRoEOH3lsRU+IKJfGEhx4e7uzSYnCxF+ahojPRU
PTVpXBs7g4EJVTo2GQ+FxW7K8o44Hu0RXF5zDUz5mo/uexYXA123wN02LOl1YN9jxPrxI6QNY+8b
C5x68wEtYmaUsRsFVFCRT9JcPTOcVELtUY/BHWrWVQY3RNu3PX1jF9PV2jZyyCy5hSFauP6CjS0i
tEX7qrH9kgC/KkQNMmIWS6sBI51T4ZNS3Zb645uLfRVUOi9jNszAScnhOtCWSp6N9NAJrrQyekZV
gY0XEjvYaYYVtS9eVNKEmGqc/eRgqc0QaITD3MAD12Dm1TF2J1BzyYaa5lwjbqwSMO+6EdR8mxOB
swX/iPhaFsaPrDAvMzLhvQPGQEET9wK33adlcgqesKexGh5IvGMCVNr8G1y+RRcU5cnT+kWtJR9Y
2ChWwuaVIYK1LA15jmgOwlLSDiXx7gtzAn9nEFGRJM0ZmB+BFt2UwuXM1WaCawOvrDClBrd5U1WB
TURthmUK/rpWljmscfe78YATB1Nhn/xo2nfzBVXTI/I0cCIuEP+y4DhgFVwi7BM1ljcmNiwu1iyJ
qAfOoGNbcwbS1dqxAT5nHjBZm5lDkS1Bhn7Q3fwuUWhuCE5bDP1eCVd/CnPFOAjrpDEXib7xHY7N
IR5zfc9as5qGdG/rs3FI+Wvnl9qKLMXYkOG80qK5ZdTRYwfiGeg6icjRJxO2chM2QC7o3lsrU4uu
VR7bIDnjx27kLaYPDOwyLmlMkRBskoK0zTgj/oFsySdT5XdpWkUbpyTMA4X3owoKfQWxpOLqClhU
lZNvsKyGeP4n5kZ3fqU2+ENwwo6zjo1yvRzI8fXFW5nADkoktKCyE6eQAWefZJ/md2Qlxr0sALG2
VQi9Kjf3+ISWU69IUzZsexFkdb4GRW4vWqf+YY0hW1VXzjIbukPjM10YWDO2oqPzGkztGtLFF1TZ
g5oYBePJpdsDvMKDhCPm1mHemXnibBsYelvvJrb79wc1iz5vssg/T9we+3NXm0SDJnMWDpZZLTBn
IgvMboLVv8lY6SKUkL+8guzP2VTCzvbfgsK/fX7lSebfafJc3L789jl/u/nXt5u/fT43E2zJ5SFm
ASQMpLOYxMQUjydvH25f++dueNPS3rSLf57+61v/uX+79deDYw/w1RcTS7UXgVv6t8zyJnrsrQhR
2u1HCzsQu5Tk2EXqy2d9QqitQChCs2u+aYqNu7YpYtxsTr7LqK7XRWR/o0nfdd0rMershgZJDWOQ
EyGBJYdo6wg230eQsEwHSh0d2YKOlxMdq1mA6vYgh/7HzaxM67vS4YCDRO7jppS8iXVvH6KbPeh2
8y/d7u1mIN2SMc/86ta6iu5Si34vjJh8ViHx4N+ev30/dZNb3p5K5p92u3X7YEu0gX99p78eNAkx
QR5N5cwe/Ofz/vxaf32vP/f/t8/53x4ztcbZq3p7U4xas0S0p9UIknU0/tKT3gTLN+ny7dk/IuY/
d2+P3b7B7dafT/7H1/7j7u3z0paolcjgtajm4cg/xOB/tNR/U4jfHjSKijPHn+fzWX8d3hTktwdv
92+37JLTT+vsbwnPVctbmnk1UwQvV0j1bjdvT90+gNigRabt/3z5P37E7a6ho4e8Sav+/xWPCfP/
Ih4bPuv/FI7dvuL/oBqMf1GjkULDIYQwLEP9yddCGPYv25BS6Y6Qt4StvwvHTNc2XVQWIKz+Qzgm
rX/h5rNMouaw3zqu/v+EaqAdhDzt73GyQiBmRzSjJAo1G1nonL/1N1SD3mhaV+bshmZUdTu77q5l
VyP79alOckX97UKWkR5xEz67kDuNcFtdmkNIKkc+RSbIYL0pB8TnbCyHoZmVflZk69L1ULsCz1mg
d0+uCTnKcIMHZpJXnM9HwGZMfidr6XVBS8SI+Rxrdr6MdVkfMZJ/ZnBDNSqNksylIQTAJdi/Q3En
IgYfhJzvKooMsOuvU0a6hhlkRzTXEepui3ZlfQ/w3lnmWc+RxB1QeJTARFso+1k9bXsn3uDKO8i2
8Vf+NDFb/wZCDj4glmrRVwqSAxZgJeSqz0NqHQH0We0BaeoLoqmKtRNP21a0Lyk94wlsCn9YttW0
8Kl2OQT2yqRFQGTYVPbNgkYcYaL+CDQg3The/VE6YtNW5rG90UllsIfkTE/K6FV3J/COdWrklFem
h7zX+AUklvei8+UJcLd+UBFNx/keNlp5ut0SlW3sE10/EVkp7ieOubQuQ0JNSHXirzDrI3gO5u2a
YSPYmcSKMYp2zqzcv3hwgi95qW2zvJ+O08gGUyU04pg+6xd/stCos2r9dbfNvfIymotYD92NIccA
mhZ2bNXRYM1VZzIG6oJTl3uvvpdpZ8hoHOx86nulOd759gHAm3YuZH7tjK/UHRQaCNWAY05sGEs+
EZpArLaFmfKYXpWg0HiVo5Ak16WRgsue4jpfGVZuUH5LjiUF4aZLMu8lEb2xc+yp2I7VCDGT7vvB
6gZ1BKBTscqRahsmXXAZKhXeh31CSkqbONgr23ZZ6XLYJn12IRFVO9kxgPN6DIPt6If1qlVWc80q
y3xg8N65TENE9axrOR/0D9+YvOvtjsTqYPZ5d1EWDrk+sp+71FncAlOoOpODodMFg3UYvU0FMD6O
hPQxa+NtyOvxyTOalw4jx1fUp2D3J9N86KBJ3eVlNoAf1XtklnpL/4CsFM3Xfpe2xht4KO67UpiE
lDv5Wseac+eC+H6StnHv2hjHSSYlHqmSVxDh4y+nTPd+z3AAvi7dGUjl73nPJU6+bxUzfQVbYT8G
OOo/BMJ5zj25gzibKhzVXLCpe5tU2aybsFVDUS55nR/A0XbLMHasD2fy9wUTzS/a7UsPKYk7NP1z
rfJpF8zKSKc26rd4IiTVs+WZPlCLMpFMuUGzyOHjrPYCghdYM4TBtTPLi9LYwL9l+TrHMZ51e7kV
kBiWkakcfBXt+Kpq8TrGWn6pTZo3QwVNxvEsqJN13f1KPzVReI8x5jWkQeUhSTv3vh4QU/nCdrfJ
EDrEK6Fio/lePAU2DKeIH53UOAbotHSE1VT1nd3JZ1eaJ2aw/meqheWi8s3pkgt9PAVxgDI7RWLp
cLEdOHepu8GBzJgk7nDNtX64ZlLuWovMtb7O0FPOj/cByX9NOIr17TPAm7lAZUF7oKpYYkgdH2JU
/A+W2fSnLAzv/jzEaxljUwgPoW0ziBiy4lUvDFRcTq7B3efuiMaQlrfHb5UyTOi75JW4qbMHPuAB
0Vv8PBJXZ8f9h03X54SNI3uqs+Q+zGr/fLs3+D3p5QGWDtrEzB2hpLECUVqmo3+kZa2/ItwCCmNZ
T+PQt5fKcl8stJzAKBK4cDJ5aPCXkN2OJsiGGo+vKz2Z1ZCcNBowudFy3vElQ5WCMcbBk0+mNLDF
hI7a5MqzroVpV4sx8crfHOhbhg3HrlQEl2uFi0cizk4ZR4ozrx/Ht64L6Od7GfDF/MU3tfqqZSI9
tGyXq9QDiqzAhewK2zj76CB/OY44O4mufQ/0mex9ovzxVTMz6651Z//6fHeVd4G5qtpS7qvaBJ04
twQDEb+aruty6kH4xanDeQOOBsuct9eCib+BaNjP30gHM1T1hlfIO2CeLpHeNT+dxvUkbXEu+rR7
sTWiIfVQpPuq8wCkuTVuDl/zAF9aM9+b8brXKLVyutK8VGOdLTudS7jMHIa9bpqturbydrYZFC8K
zNYyBRZzGMLs3ssLlwg4VG+Br/w7fuXoWVkJ9XMyvknPBXts+uE11fP2wenSRYiM8Vr2Jmu1Zxc7
8uSSo4yaY1w63YVkAoSVTtS+VpZGfyPH8Uta2vNQV/3SVFm9L8oQBFtV0ifW+YtuzzJqUbFGRZBO
e9/XW2/BWHe6WHb7IPyJYJTbY/NdUMv5ukj1F9JampMzf7jd6jN+n76zgnUzwDgclOQMOt8ieADl
LWaaFd0b0iV8dt8hY3nSq9peOSFZkqGUBR0s+qapm5YX4rl3Kq5/sGyKrdu1BHSYAHrxU7IN2sld
mHmMI5Eb4ugw0Ri7zs5ApbHkjQ/Ju3w3bNHv49DfBYlO0yQP4SFGbOw9kmpZKe9YwCASWRPdS3ps
1SVFTfKgscouWh+yimb/FhMFkcmmsE31aYT3XJeHbmbw2KF+7b0wWorIE7vJ8BghO5W7yeNibxjl
u++mW6Kn5Hro4n5n9dUXi/C0GEvNPfsjuTKgFF9LFUenzhw+zRIgTIsqi+RUxoAxA81ivIYdoGvZ
ATbFMcKPRS1M4l5D9Pq3GqOnKSIncGR0qAW0UqrhQVikBNRV+YOdhIDuSl8xom9owokL3UwG4bL7
ZQzjPqkG8uWYhG4azSoXuYnnCv8ffiYTYBcaWfDgRC3ridwoeyg3fVh4hGNGq8Itvv0avgBX6wsU
WCLlCRe0DPT0frp2Q/fFKOW3SLVTo/R7TfeGZWu+O0Ww7YXzQAYyMo2k/61aRbuxhEDEsf3Zb+uX
WFnbGj/Btmzhhxfj77ioacAk2rJthlfLK74hsnRLF2AhpYYyerHSR33VMIPug+DBn3II8Ru917u1
13kfORmLi+wXlBDezE27JHAVRFjr0TquBDEaxDL19C8tRsDLLvRnJWuEUdh6KBhblMk3Qr63yUQs
l3TbbCRiGlXR0RPJXTnjGCdLvOaNfkWt8YhU3oU7wfWk//SEH/Xjizca60Jy3PUtaJjand81Z29i
VAc6incTEQQgxLrLUDtL5KhYyQPtsTO0zxnrpfv6vqaxFGn2blRkOrMSLxw5PKEhQqNKtjuW+xxZ
XjvjSiZC4CErdckjaqknGU7pCv3N7JwsV1z9qIsdmgvkkWwcySVZRftSWvXCgHWP2oUr27ARhZCo
Y5bPRJouGpe9nsDOojyX83CtCuoj9RNxF5yqUQIuBjHQY+9dRJV9vcIPh/dMAnz2SvTL6ly7kKsq
A89d5h1kya257A4BxK9T/w3sa3afuN27SssD2WHfWaMX21obn3Sux1VT9RH/RmOXyunYFyUtwpIL
0dXFkoPYrI8aL2JEH2pEcbZsHOJZgQAT7tNexzg9pDpI9szRq+VoIM33KrHhrY6jyyHAcvL1Fz0n
Rl5XtMJcI1yXVvQ+lQY+r4S/u3ZIUwfkM7mSfljdvdSp8Y4ZDdWNsN6RIt8bLQOe0QEbNJIKZ3KN
GFr53RUhbdYWuaP9rFL3QzniK3J+sQNcGHrzqxYEVTB3xND146TjF3Oao2xgGetZWhFS2V7i2urZ
J+1VqBHIZjgvozB/d4R1jGF5NAs8Tqhv0zw9mlmwt2pecuIWvgMrfCC8BrGQVXwKoEzkzI1sX+i1
dfaiLiw+gK6Bpy+drWMNuzwIThTMbww350Yw1Dz73inchwSSNVkpc9DO8K47QMyBW5gw/iiNUI1X
wS9c28wXeAMChkYCmNebro2qBe3ecxXbUI+QvViAc2iOqWSVO/XFy5Cu9VXGm2TCE20wX+u1/qKJ
6BIV5oelkw3J/mtrxEXlw0QTuW6hTpq7sjMIQSUdEnl8VKWXrvOKLTND1AUAY6s0Pft2y5IV0Ikm
p0hrA38Fkpe20ocZIwDDM/O7dXpiIbB31ihzgWYGkectKRqIIJjseGf04blOJAFvors4xFWCO4X6
2u5zTWHJ6US5TGC2ZUN4assO5nMjxNYO/ZUwS303loCXtfwT6V+7N5kVAGXTrHvO+3T3iop6I5dU
S5yPhcP/wCW59GRGgN/cOrioyqNtXf3EYw0YqiO1xUg2HkzIb/8xujqtcbXdLHyKc+PV89jaUclr
K83r7zqrTjdUWfXecnlLZW6LTF9mZ7NsICOYRA0S3YuOdQSiTPBctSLEIGBS25+YM+qPWvIU4mRZ
SKswV4kBpLDtyJsrCfEZWU38bhhXpRvemWNA9qbteMuyi6ytNqBQb9HmB01IZ9nJzioekTq7CM/x
IB9iXrWDxl/KQHI/Gp2/LvTkrGm9XJWWc+57p0YUkW7syAVxZ1bMC+HIMfVpAVZpw4ddqXbPOXFv
wd8lgMlJd0DY38Mol3dVyik+q/VfoqkQriUaYwEXjltBbDcF8bghFLR8q8GTNBV8JA7+Vya9s/vL
/pSG0S/9nLXvA1OoicrZnHaNw7nZ5sVflAZixjxUD8HoMezKnGVZOY+QTzhMVMaLLm22yyoBrgqZ
x2+cM/GhD6PHAo85+VS3WrfOIs+hJ0p6rb6ij96g8TA5oBej9lzjydc6N1xVbvhmJUArK6s/9Zn+
A1cwYSsLs10Rp/5alCYHa9/d1C0ii8pGk4G3YCZU/Pv+7UHDtV9jOan17fE+hQtj1+P//Lzb05Ee
3nEaK7e3L61IqMpDmhH/+Ja3J3WPitAc9OPtW94e6kuMCyUcx4n+8NIz/OwA5wTfD0r8Jfz72rD2
fZXfRyONpKz/HaQUs82ovw2StWVfa2S0Sa3Z53VzNpsKdK1E5d2gQGrtNwtXUlxMv1U0/i4NnB0t
+veaeFmj739PMZylPA+e2MQOabAs3WZAVzXb/glDItJV/h4JzEQDt6oKccrHEO3jr2liQpUQVASW
RxzLgqiFEGkDk1V9qUhaWdZOIVg5UdlBZm3uuhGF3e3WlBBD1fWlWspWtbu214Ef8eTtQ9A06Wbq
recyhu/VgadEAmbfEfG763oTMVOhUKwjwxlk45IHRKSobsJTZMREy13C8wRdjjL5dr/gjH9XtGRn
JA+5JXQka+jlGNX0C49u0gh7+i62E/IELaqzSaaviTkFm0nNtkisOLT8o4/JwU7cGb486J2B2Wr+
IP99y6b/RynlcxEPpNE5HYYwZhWLTEbXZA59q417TVm/pE0PTr820n9Jev9Qx+mKaNsTdohvdB/P
CnEZ2UKWHO5Te9XH6RH3/VpqKIMFUq5oOhmizxe2KY++Vq5Npm6y1Vdh3m2Jq+A8s0pI8PR4b3BI
mZGkxNgx/5mdPoTvxhjMHm6q6xFqnq3Wjat9lMJnZ1AZsEL3VzE6+7BGjkCJYBHAsqg8zITJQyus
g8pmQdQD6GikNSQ2EqMGiAfHPUBTtDP0/ijx0YCjsCvb4ENM+skomUDVk9/NYE+6KVVDs0G/OJlb
roLHLJbezmj7exer6EIzKaSSzVSbB4JibdKRY6044tHapgNCprYU7PvyLL3oHM9hWUPU2ouKcJ6O
AzWj1Zg/U/EOzsrkKW9pXObJncUpykmexpFJM1q/V6F1WxDonC9ATMizqSrS6pLmy3MYG1WRZ63A
5FxktDf0BluHUfzEBamfaKid0akPsmlJ5KUj4IAq6wY3vy9Y+BcDVQvSzr3MhnGRFF2xJzBlPTgF
Itv2WKbec17Y+gqaBYIlhW+8OI9m5mwr8330vCvB8XN4SHCXR5fWQmDa1IVaQt6wqBsF4s9mm2aY
B/GebPo8ffVaZz0IA+F6GNBhDcKnwty2qZqVUJwCKDh46xPbU1TXiXJ/4biNXFY2o/vaHJ/Rd7OO
dBUGi/I9oO3gTAQuO9UirepvM1d3DbYWBDzRd5SnDvZHKtZ47FeyP5lx8jF4bXVn1Lw5M78iW6nY
Ec8cEBqO/zj3gl/jaLT3oUn1CEJgiNnGEsd9jWKG/l7bPkXE/yi7hT+S9UxZw2XUJL97u34VJirw
ePpuEPeibIqZ1ErFyuD1WGmuiawkxK8WNc5A0JWuwdDB/GYGIA7HVgIctg56SFRF+Jgq/YxKeJE1
40PnF9peNG+mWe+05rVVIW6cYt235V5PzMcoI9VBV+K+R5CxBIk6K/mtn0ozCJjw1kBhz3k5LqjQ
TwlcxsVkjAY9FJIFut/lBEk8uhiifEXyUKA1gRyvZza+RJsVzbIaNCLB0e08/70t8m9hx3uj1o6D
2Z49/wUsxIPRUYU4xBkVjvcg0M6vfEoRkITXstZfTSs6EId69SWA4ASPWBIfJgSCdaXwV1R7s8k/
43IkfiaE75AbSMmbuH0PTBfd3mR+eZENsJ4Ek2Vq5U9BEF/TqfgJWCjkVP4U6HgQfTwkc1CiEseh
BhOSZ19TOHx5LApCpD+OK05NC1JRqY8xKj5aAm9Yp1a1mcEVzun9dyJPN0imlyqeELSQNfVemUO0
c6fpqXbEFdmx6ZmwZ7VnbG4PieN8FAQDLuvZ1ttjbuYXnE7OAOl5fG7Txtn4IyPquVQl6P2n0Ros
3OgHDM+AJxh+tr44my5zPkTKCzFmm3xSG8hWqLsm/8TWt6Hb9pCghNGsb8kWVuDs4x38boj7lurN
HrP7fOoJHvQfEGY/2iZF2USnGBKSY5Uru48v2E16/hTtPBAcWlvoDl3zFAqMkaGhrmVkR8tq3FuA
7un4OnSnxXuvu48BmArfCeVaURvqc2JaX+I1VAl/LiG7/LeJQ1/KkQo6Wds+Bc+UDw/zv7hNiyc3
cdF0siLEdrCRTfCtcS6bKcmUOfwJAcNnks2hrqyIKMIHFbnPchCn3uZORm51NYGssclR3VtJenHC
7662xpMZBnhILO0tCZN3A64+RysA1FP8UvmQ7PrnPssFXxaebxdSk/DWL34oPp7TEJunP+C0bNDc
QPEubaLq+tGl265JuVTEp9A70xajPrxi8Yc+5lGza0QR0ZFim4ynkxSci+BmMB7je3VkrfOOYUcv
l8hOqm3Q6l9eAOQsDi5hL75wyrDIu+XFFw3XPTKwMS+4KiX/wCqigz0ftzHpoET0xdEuYLOI2L3n
1d/jjwuXDnmaC23ATuybtI1m/KjvWLuRvWMJnB2ot/VslfbHYAGSUeLZC2hwdP0PNe5Lm1wt7F2b
cIQt1JOTznsLnJFBGihjJ/aV0IHWREoldeQIE51sHg59P1Zv6yi7nE08jI9+wc9P2q7dINtiQ5Xy
C+pnCevsLhot72S17XOfAB6t9fJ+Ql25a3CyYGk7yAQTf2Jz0J41BCnmG1qu1KU1zSfdWQSdYOg2
LRHO5hgwJKPDzI/o0In3SXyin3kZGcEs0hghqDuvkGX9jpvj0zaAVTl9sLbTThydhDo0cYgw4a1S
LYbcalhHm9Xgsbd2Q0bfXZpI5SYEMk2NakWBoEH3YrfQxyu07AxEcI3Q4IYTHeF5LxokwyRSXZQW
2Ohbm7n1SuRfEziIZZRYRGHwTEbCwIpVEbLkvk6gsYy++W5LxyQ8cBq55vyzStyHWtIlbYxrUw6v
heHedz6zjKTU3ujYWnpGGHiQZzvcdNB0CauWGRtaGI5fYTDuwonYO455P5M94UfqOLMy51uOgwTi
q9gIejdCSma5ey/8om2vuIQA2JjkgBvyvZ67KWwbvwZHX5up4oUL4ng9FcvOF+pxYdeIAjHKvQRm
u84bfoEu0MkAqegq40dbizT3jxpmUBTp3ULk83SzI6qmTI1tiS100wj3m/Lm2Z845daTtvLbqaMm
GX+GoPlOK3PThIra1Q3lwhNIxzxvo2ckrWGufxEu56e2Pg8pASfegTRJ3B95f9bywFi13Wzsb138
KPGzIhpzEawollrzXtnlcOh0MroSfFdH1K8cH1AUvuiFJBCo9901EzaM7/WnOdmkv3VEjnvdKRtM
RI0OkTZNMNBeqzcsz+PKIrKKqQ0HrBrMhTY86XEBLYM1z805oMUBTmq3+DQl46TA3zfpQBOr++0U
OmF6nJtEJBe9SJ+HPh43YYm8twuijWWDZYj1aZ2L8X7M698Z7jrQyMbGpM8vihfRMJe2Q0UzLwy/
isNQp3C6O+DXmPSt6GynxAXFo/O7rR36/8z1shmnrc0rQGoygu7X/GrpJi3TatF1KZDMDKli4eNG
ki5EZv7jld99Zu0YgmBau2I2DRutjsidONNaPXCgfQq8/pOwYLUYG2dtkOq+bXTjvUrVuPWa1l92
Q/VRJ/S3REg0ZTCgGccgxuYkiAILV5anFxD4WPkMjWwfaOvdEJg01aN1zDRlLT22dEp2yH4KzBxI
CUrQxNlBpb4bW2tYpd0Mf7B/9abOCUaBCGkNYol1Ya8idPordM6/SkZmyz6LnhTRzAtJJ2BZkbW5
QA5e8ZMlE4EVSBRSULT6wyLuBcsLhTHxc2tXOeFSVNMLtiCPtQdiX++gcrQzZ1y1+vDdKh6yyCFy
WpBKznDnM3lZ0Rjj0eGxsdqJ3HRkBkF+6Nx6N8vIFx5RJUshKuAKiOALqSFFzadHnCLeahQTXPYy
a9bSsdNVH+qzqIBi0nr1lPFgDnAHvJAuoSNwXajsPfdhE7QvbURIX5C74w7DrTgYFWJCVW5IeKW2
fVIFct+OBeYunWCUNXITMtYnWSzhSmbyZOwipVkLzTd17CGdgQGXTaawq5H9R/wOOfwtg4GN1rU2
VY6wBxZGnyb7eByPQV/3uzSZiFcw7X3vssVFWbWnln7IW4Y9UR+cNINpQ5gM+zCGh6Un+t5PBIJR
hzLENk10qtNycGtvq7UxKm8j3GQ1JYJZDRsH7iUbTIPy3OZAPtXaW14pPHVeDOxmVZf5gTztYan7
NFSMyhFrTNfyrks6TNPxxFqUY0sZm/EL9sZ0SvQOQ3uOAjp9hHozLUticbw2HhjScmEAxsnzKD5m
Xnj12p7CA6YK7dk5rsDCbABGIQziTcR0ctFU7SPn2E2r6y6GZCa1XaaSuy7Lt1N4V8vsYmUMFgrO
2QvNSR77zndfPcCKIQ4rS/tFd249NfY26ZB1j2wzplufPQklBeNCuOXnfeJZZNUkVbZB870cwHNv
jC77ItV4ldeRDw9EscZqRrMe6YiYfnRvgYZgC30slL3vwO6trKYFbWKSChnZ1JsePv8lX0WzTX2j
/8lwbqUxqzq+fcEeZeeQ/XLpMXSg49Mzj/SV+Mo0vz60hXYuCVhH3vfsjDDCPC+Jz1q0tKpkU/An
7fzcDzDlqANBKGT5+LRDkEbsCftYIjma4CCkl7GdjoYKkxXDnYXe1Je0ihl1kLwgsPOwO5C8oLrG
Z7jEialS03qKg6vhZMay9IkiInKElEvPZ5SoGc+lmz92QYObBrwAq5jxHHrlZjJndBxDxz0ZFbjS
XeT89Pw3ep0CHsmmS6LdI8qDSyhpGMTaPaIClB8zUn7q6EtwhkO8EwJ6nLTPMoienTca+odEe+nN
cW8AG1/1vmUvpcvWo/82enKrmjoh5gK2Mb0gJg4trgrAAAUKIeQND12Hw9+NeSUnY6BydVJ7bdok
dTONfu2kw/gtMzaY1UrELdOOiO6HbgQfF/gu2ZspABYjtx36SM79bDbf1DrVnsyCU1ol6l6LFbH3
FiIoA/qQ176HqIe2I7FmvM09GhUnQNDvdAc5iTSkedtyGcvWWXCiIFWpCv6LsPNabhXYou0XUUUO
r5JQsCU5xxfKYZsMDTRN+Po70L51fO6uU3VfXLZsRUOzeq05xwyZfNjnQmEWJicHFvLeK0uc+QyX
NdwnivhIk042l9tr5KnGWnTq061tbeXYDWZG9craLphPYovq/GadeRk5G5buh2XQn8qdH6nN0Caw
yOHzjDn1b96rXVCQmtZQxvYpWyqa8o0FToWZJV49k9noQpUMjZwV2wFO0yoa346LLL6JoulsVYiq
M8AUowAblfcoOZGa7G2v+4mNjDZX/oN+3d8sCmhfuVboNukVMm10EdAIE/tzSoebwNGuTCMLowk7
s5+qJ1lnDxkZPvzLMgy7w9PEuzGVfJ/SD+lIIOXoUELU9ZvE9ZDKVlUR1pPOoa6AqORldi+t0t2V
6H+gPOHMDDYV/zW2++VDbo8SzCAmdFV7oErr/NtMmPLobv0YkeWDbOKtZ/xONgkLUdAQqJUleypp
3Zs9RNdwNol2/WFQ9Yy4l6Wc56dri3W8f/aM8dRNfrSNJtp1g0JFXtXgVdLiw50wjWSueQ1E9Dty
Kypaan/qW/9RubsExOW2zgYCOppzEEjy4NKE/Ju4DyOauOuhNrudn3ffuTHkbD6pgAvda+76xr6G
KhiEpcy3jadFeObMByn3ZETnDAp1MI9J9MJgqt3SrOB/I4kArgnlyjs8RCUXT5uOxjodARf5ngzr
5bLkJyPrPiQYruNo6rOdKFUXalwxnZH9pHDRm9dl94dRHEHmFsKruGKIRJ+umoICyK21ZC/AAmfY
RUfTXruKA46HZmXIOnvXXrteQ6fDDh60pHAQX3TfSLvYROGCWJnuJHeTZeGO64C2OSZUhpRi0zCe
Z137buPRvupEfWj1IL/3j6T5jUl13cV4NevMpd8ZP7jWH7fIuts6m+9iUj/W8ASiMRnP47ziFGHH
1RG6aYHRwX86A8XB/zCX6lRLKFC+BR8vhRO9alwJz6KrX8Ao6K8gGO5by/msnfw1Lslht7NJ37Kq
Ke/eocG6s8iSIGcEQwxbf6ZhlXRObskCmdskliPi3egebI7Y8XGovuTdPIIYgFqiO81njQXiqhQk
tUX9rRSWZGGgxKx7Gj6i1YhNlWITx84ukUgkp07EYdPYq0orzhF804OhpunG8DKYrMB1orQlRWnW
b2gc0MPO5l1L7GfDYqwnfQNKF4ZQmg764m3nor4kIsVDR4E9dMc6zaLvpGTENjYCZ0Ww09yogPXS
iY1uamHfjMOG5shudKIzgHGuWRaHga+y8zS5D0YdWfd2UR+CgeTcMTYeUmZR+1EnNmvCIVU7rkG+
K1EBDPavDD8gJcoEdTcaTwYdQsdW8zaPdG1B+BhXpuV/ZDh51wQUF1uM5gwPMVrUhmLXAtDOsHvJ
+Y71A31Xfh3o6bMxdwn5qfKjg6wK4qqAc4JlbWrpkEWJ3GE669ZGYaNZA2+wcmAbHNCB6Cwl7+R6
ge8bKm3L7J2YpZQxEN+RcJvqt11TwowB9zn3xYdyGuOGSPFwKD8j3cmfi6i4Swvr0ynIKBIl4KAC
10gbhXkTbPtkuC84FFDUypaQ8WX3qxEb6uIVly9a0wdh6lbbyAPTVdSms2u4Luui/Qb5Q2Ea4HK3
pbgZpMmVUl0NtSBGGXoB6xS7qSp5GTKN1ddC2lcG0W5cdpzfqS+rs52mb6LmulzSrgaYBRWgy69K
Duq95dtgoTVmKg219VAvUcOhZ1E+TURpW2yG4VCtXYHRUq+ZYqTyNTLbNAxy+daZbbSOaOHh2JB/
hlYUxNkSQRSQyLIBkIJTo6JA7gcspZ63LTWO13noCQtHSFLoLS/WrIJ1DLyN158xhvCuBYuNt4QM
q0Z/0anuNx5WeT0m7LdZ2sR2jU22ryWJO4HE7+ZO9JwclPtJP2Fk4n5ZHl1NDnmGWUdIrOmUa7OG
MiZMS63bWau2Oqp8JJ1JE8bW9NHK8kfmo0Ao5d3WcNh3bjA720Lw5whXnvOUEnCYq+d+4HOzLXIi
C49ocb2hx2vOJJKJ4VFXgBOaDaHTE8HrPjKEzsnXjKgO2N5H3qidXAdLEoK+sLcv39FPQaz5/7/N
ZPf+f2MULneelkf4fRhBKbR2weBW10ZWNevLI17+RjT/yV+gj+8TiPKfZ4xygQbv8nM6Jfzqcof/
+vb38f/+BjYFhrPD78v951X8fZF/n5HrXTeH/31LDM574zXAiq7d1uL4WN715dn/vpDLs5k4Gcr9
7xMLLaeEuPxpk7tLAMZyr78Pfvn291Eu3+neSBSD4iA9BOo9XpAgftnVB3jE5kEuGQvGkjF1+Q7v
2YIc/39u8+cl/OX3bzJEVnTV/vOXl+/iZaX+va0Dz4ixh6yx5fa/j3D57d87/z7X7/3+eRgHxgeI
zdhYGy599DDtDYO6Ib75fSGNqTGBuDzWf31bdxyrJAbwvJcHh+uMTX90nvLykseRA4Dwe+BiS1bA
5Uu2UGSS5cs/t/3+ePmukt7Ry6tg+8/tl/tfbrs8yO+PM1Uoex8gz5ff/v7i98l+b7v8SUEjiw78
8tL+eazLbf88zOXHQDaAqzonWdMB2f0+3t+3e/n58lBVL7J5/c/D/P2j//Wwl/vkc3AVdL3YuUtg
WldRlhk24XGXH70IpqyzfPnnR32UxGL88+tBh5rqb7Ng6bjoMM4ud/r98s9teq2IER5hzv0+wz9P
83vff57qf/2dEUS8pt/HQl9IINXVfLn5cgdbEHbw9539PsB//f6fJ7n8+O+vtaAU+ynrw//5Efw+
7O/r+J8Pc/nDf/7mcluCgiwcPLADKQ5idL7ICC/RNNUgGX3gvG7lbSyHdPt3uRisZ80BDQbTxRRP
l9WgpoV3RQpefbCt3AM1tnQfShy+uUZLkS2ba2nLRQxmgmF8SFwHO6a/7fWEDOnaWb6jW9fabLFd
EZLy4ex4z2czp3Wm++WjHrX6PkiyXT6qx6ZPaTlqtDQ9InhWIyHhqBfirYjUTWfUJzIZUJb11Mxd
Od1OQn2D1N/kCXoCK5PsPZjD0gMklruYJrh7xCwQzBDtSkP/Dorx0RBBvk0aRBHlWCMuap0VFOE0
NEuqpDg/lXWTrFqsibhnRHJ0UUGd4mUOU1sdU5DyXBpoARhiO5sAzsq1TinMFF1gn5XRnWj6w6hP
HuzQWScXhEDhmfQuy2W7OnovlCZsbSRBlkNHoWP6mJ5TULotUFZNlWz1+Uw3NXsVdno3tgnMjpmP
Fka47CgHkYLifdGH+cmyi0MlxAmVLj7ljuzGgaCweoIL0Ks0dLi2U6Eck5iJFDDgeMOOvd501WFK
+iNdCfYYGW1ATYdbGGcGtnymAJG00+3Q8Nk50tpHfpI8kkwOed/ENh/53UawMe/86SZX40/n8cH4
Knhjps54VAWA3nMC1goeZ0GvGAKIIrOzo6n0BNFTxr6lTV4a9ZNFFJC6TkUwzo6/i+aVpwm5lybj
b6314S+7fNI27XTRDXZIbfxMLTluu0av14Xsvr30towXryda2xW9oCrfWdo03ZtLpA8wBSrzYl6T
SPbeqSAJGd+Xe8Jic4QICemHszHsbFlsfTQaoWnzxmN0jTAE78bFcA+pQz+OM5rPGCsA8Uj8owkp
TDAtM4PEAx/7OmMDziVpsrNPtB8ZlfOmHU/LEWRmrjwVyfyHETZlcsd4oLHfpeZF59rsv5rSHNcm
p98aGaBajRNSuSTxxNrWM5v9lHdkTDFsWrwhBO+NG8ibW8vOtd2c6+id5cRQpGS2iPLlJUpzxPzk
WaJZU6gHDV4wz+WiJNtUclZEwKjpqu0ddHTatoy76G4y4EA2/ifRnjbw5vhjUtpW+mChBoO6zLBO
9BOS66TCyhUk3/iQwXxACgqNcX4NmgmLvb03tD9eAKPNTK30YBl6uSRT380ywsQ+FTBn1eNkQCcA
bN37VN+1Ruc1V6BttPwrb4x+OzcUxjQexVbznwGewbPNCNFoi6onFqeiF6LVx5lTej3Igaa4YdzE
BDeGJdPXXv9wGpuyB584oO+HLm+eENMX64BOpRuIN0OqMzO0cu1bckt26XOtR8Chu4zOOEB/mjSK
/YYxEmwR1xHyKcYdmZfsHVvTqZMNCJT2M7yqxsa2VhTskbqy0TdVRsqgb8ShDpfWsBBcFsX0Ag7n
I4qblqlx/Z3Nr7MJfNBDHaqnCbN788lvkif869V1lUp43tdAvXVXBR9y7P0N7SqgHTBUawpyNzJ/
CP/bSN19ywbnjC7zBW//EVhlvC4NkMc6+js521m4wBOk6I4kcxIGXE27PEncVTpXyX76dNVORcVj
XvXvRl8xF5LTrZ1pZBjjGXTpJGKSYO22GYQ1sImMqqfB2g6bmGOCIJIedVz2QS45+h+BEAabxUGM
WLCwaTVryR4x0anZPfw+HYkWYtuWTnSHGkWGQwS4ZhkhuyOZFlXPQqDRcSiK1wHa38YIikUZTzui
68oXQdji2pHTpoCnuYHZOG/cVqchMzIRQ2UfQk54djPzTo1Lc/pFuUx9mzTHSokgIjW/ay3/LlPz
q2twa9NwXfc6sSq9V+KY6SnXyiiH4ICQxgfTs0qm+NVApTCW6DqHqX7Qs+bcdNBHQFqJnkZnR8PK
HHjBibkNOqx3ujTbcNTcJQRb3DC3IkTOtTeWF7NvjcdDDVCQ/0iVu2KLXoT2qISTnxkHEqZuvM7D
PFTU5zKnsWV5h6ZxP7pUhPVo38LWKze2XuwTw2tWcSTlpieJeev6wxWks1XsLjwCrrphb2Xo2mHw
bVyN2Q3ivgl9QzVuIkv78hsGfJEad1ZqMRkY0Ch5AHHH9pHsRfgppb2rbXPnzMMpT6qnatS3tlEg
RE+Qh0xN8ZYS2VJr9Wug16TTrePEXzmiuUcD/Ahe8XlaaCp22z1CFfmqR/fFrNHV0Bom43HrxuMJ
HqWX03A1OqSshuueaoGMpu6YpNYMZVybnNUIhUrq7oYUfkWKUu2Nqf17EBePruiPo+usMn1A4Frs
O7t4y0eOiUx2W7OnNrDUMZkREYFRD/WWphY5z7cptH+r5fzMkdMWe3bdqA8LZn3p4CKxrycSlZ33
SY7vccdM0CuQhPo1bYKUiW+Zfw1e+mQ14xuE4D8ZQ1oVW5C700Nvl4/MV5nI6fW9wFXapxrT8dzg
i5U82DOClHpOVQiDqYcsMe/sIP7o/O4Q99hy6G4SxV4i/ZDen87u5o3kCgsrHQlDZTN+0pFbaPYA
8FyvCBnHIySruzwGDWMgjAgxRe1GyEpvZZctDTKiokfG9JjU4rU22fUqSbk2a+Z1U/Tsl6MFpOWZ
+0VH3YioWgmPcGjnSy8xHunDa8+LOujiJRU5/KapeA5ItmHle0jbiCSD3uOjj8+GoExwzJ3Mhv1Y
R9tuDzB7CynPYZFAKpFiuVoNjAnfk4nBYO+Jc+ov6gXZhXo3uZsxOOZ1/VD0cFwZCmFS4ewd/OhP
UcBXzgfASWP7girkaAbytveLtdcPd0LG7w4RUMwhaENlQ/HmBQH6A8ye626mqWXZ9IZnjo0FWUWy
DWVDawxUNCOkDf3IKbmz+2k+gGqM6vKMNwC1DWYgPDOcLv2LK2nLERo8woGpb4qMBgkuHz5NGz2n
VYILdYs/YjGulLIYkF73TymN+H2bMFVB0OPhWsBjgO68itU10q0EHk/0jg1mw5Jrbl3CnrxOnaw2
OMlagHKK0NIXKZ4vRuuWhq4AC3WZo071Y09bWbNDk9/iQ/b4GD0PB0GJymrTmx553XjY6bMwWS0f
0FMLjjnETGioV07XpvdShTJy5SMXOCrJu+BbH/v+CL14DazD2fuRfNTsid1c0L+j+V1Nk5Zil+3f
2y7YxspnqpFO/BbJXEGTpmUqUtQ1mQu6xslDEdagCWxixmfM+hCkljnkDOUfCM18Ib+IkDmkOUqg
A6c2BpyFrxPQTZYebfxYKh5uxiDjcGnSe4PlZ9P1nGtRlDMmbI5xWv94XUp73GBcnltPUeefEZx8
GiOqlLntKL0xCUVEMjHuPfUxVFaKxZgmmwriMyXIKmudk5nmz9Taz75ribUDAASZ7vhFV4phi6/G
sx9wqXGnDYTMj1ikXM3dO42UWLifDdLthrNjIJiB3q2jSqZNbkGSm08N5hb2NovTH7UNbHnt1AYx
Sg6xzcY4PDn1EBombO+p1Li2euyD3f4WGyrDXi2/teiNM3P9pCVW7Riz3TTNzBRzThRBSCsL4ufG
8KsnFESf7JSbtZM3yF4NJv4eB432Y0bmR1rnh8hlOpgmhHLZ51LoIJ4SxMRFSSE6O5CnutxfB5hy
stk5tX3wSLjjH0Y7VmAf0zEKkbwThYHAEqtRKFW8kOtsRCTN29hmV301388WzRkl3htbQ60aIBqD
uvIkbCSjo4iefPIVVo0eU3diykcriwHcR8uhgxBAnMJ4Zd6D8ifU1fnI+jJZKfK87Ng1t7Y1PZo6
5qWMMzDhE87tNF4kZ38cBCWbAg4Me8SECMPUHd/BzDH3eSo8ztKyHJqwNPic7ME+x2N5gv+OM871
Tcqx7tTlzosGY4BILL4o9Wp215qxdfWRMYCjPdg18QI22zEWqRpjoI8PdHr2F+/uQBRbnrOwadY1
KKc3lVifxIRO28hUD2Clw0kasKziAtpiS0XoBBz9tTYFIYUJuL8kp6CyuFgg6atz68diXLFyx/4P
Q+3LuknkgWOuSTe8S1HXr5LG2+QBs3uNnKiV55gfju//SZkvYRWsD5Y57NVkBkwejPvGCZBOGQGi
YrBhek6AKncI0xTyLgKs/ejnDMZJxzIQRXqG8qkDMrE2AiQ8iDvgkjWHNpLXGgJFKDWwtgrxlBXV
KdHdK9XCXKqpnwcZMIM3zGblFovlL9us6m4+0wp4Ffb3hCRJlHMGAQsxmdX1d141vHnd8JWWcj8z
1HZN4x19J+g/a8jXFdi4aGyx9c0DAwEOHmE/qNy76xmGrqasPCkcSxozylWdBW+Zg/4E/dNjJO97
W2cQytYdzC4sYR3oLkOlU+HYR9tg8pnHMnTJJNu0uncj2HUowBIkuei3gT08mUp70oO+2sbJdI/D
TW1AG9yVhO0olUWQKedXP7gn2ZaYcrP0gNcthgWy6AODAnMJr9tkZr2ZBucK2dhKtf1Oegn6IVzP
xVODA5SYzGjPMbluRWKFY0YcOHI7/hSiWqiZLp3nKwLEELl3+PxiogWDHu8pDP+h0V+1orgCLGru
onHa1WO0rVWB6aXxeiRV8itpwHE61oH6Ak84BcaSj0FVye5ruNHzA5W0c9AW5YlKAxQyyuVpSM8o
Agi9VvBaNRYaPD/7nrzkNZFJCKaUGA7VW+ssMBFdTS+1nRZhZBJGYvqrSgFm63C1uBmjPbt/zSsm
7BHTzk2U8V8L3BYtTDDgdjSwcHp7/ixbxFdu/jSOXL2dGkGrgKO3Vq5cB34noPT1FSKh4Mquv0Xk
xas8EWcZJ1srd1JMr+O1yE0wrRFI3Kxn04YeuZFf6TA95ajYQJ8GwarhjA8DDQyWFXAqDUN3rqZt
ACB6ItAEracEU5bHjELrCFZVFNqFEvBkXQYDEb2QNP2uo+Koe2ia2II5bOsdsZrTbp+MtSTdrfNW
bW1+DxamjuIJHnS1Q/j27qFm8WZ4cVNAapslvmtmQFuvLr5JtPygoh62DbDCOUao2vBlCYpYjfp8
0ybB3oPd2r9zKpIsUX2kZrQ1HfUDkuUcBfi8UtYow2vDUnnPgTFeT62GkqNhF1+Tn6FaG10Z0z+P
6VUemDttaYUnYjoWji7JAq/6bYqA0WXYTA7U8Mw5ihrEEIhcBtsNW2JeuN8KWGC8AV52IIvyCQ+q
tkmZ/j3bJtqRoYnuZPIdjC+Nb72gn3n0yp5qE+qKg85i3UVRukLUgSIJLaXHboGCl3MTzW7d7JrW
3VpvOmEmjWE9j2Wv8YG29zUf3qoarDutyKeNtK1XBffDiOE/ktWHRLII4iMWgsd4dvfGonuz46Sj
FCb7BMGIzx4WkyL+rt4q6cPhelTmbZDEd+IPC28EInNorCOJo3eFzU7NbcGuZwPUN1t/TSBKryaz
PjvF8DiiU9iSoXCbwT4kRFJb+cxkbcawGzaBYIwpPCfrwfhASv3h4VzudA7M3Hn2EvfBdEHTxukp
CeZdLrGgEOjRtZwtMdZpH6y9pb/20vnUPCQhvK8DpqotblyaMRnXfwjx5A+Y6tD057xxTx0LQGCT
59JK4y1aNq++Fh/nFq0GaZ256c407rov0YyLVuC56Bu0DAlyrQGgjq47iEUijhaqmL6qyWDUcVM5
TJDrSH5WtroTSU8wbeawp+kfiJe/RmTRrRlSUFMhtfeZWPLCNAK8y+wPBYDBUMaUKzurv5Iy2WdO
ftXiLdZz5zvxW/pUbSsI+zbi7ZjuzEmcczcf121THIQa8ZPo8Chr5yM3uqvWZBIbOKSr5PhvM2l9
JlF116ZOyEu47pMbDxpCNw/HSoN+k7tIN1LwF4N1H0kNd0b0M1fao7l41nDsPGr5u0Lj4MwmuQa6
oOYy0XaWYmNJ48vr5cEM0geIOPGhrvJvGS0fdlK8T4Z6gUfMEmbhNO5q3nM6nKd8ONVZ+oCF4oMS
4kNfZM5eTT6omN57EQ8rX+dCrpVBDveQCKnZ9JA395dO5bgbWTI31kRrVk/NK1TrdBOSd3Ke0mWm
eiyL+BoV9D2gbXvl6drbHA9HvQmukqA6mSzhQFF2sq6RGAwmqhoyV4f0NS1ae/3TOOLLsYrPSAjS
M8z6rtSaFRI2FhcXd0yE+QNi2FwNYYTt1aWjV+SGuLaK8gEx5Kry0JBUqF+mAQtTYkQvWYYq1ukh
v4ASJC/PthhTI6bX6njnNhVE57Wcx2zleWm+nWPvuqirD9du3pGO36gy8sOU45Qz5AW3gxdq/Sao
6lPa+/HObLO1NxBl4WnV2srmsxaRD1ioedc4Vuj0kH645GmhU6x9k7MLFaXaOwqF+aKnHn0sdsub
ElZwP3o0b8A0sSunouMork5W8QxBZpMU9W2byNdEoX1dDsF5asxVRXm0jV0OFHr5Z+x+Ozrir5En
z3RubyLCjNklkO9QNEboZOK6sMsHmZhv5egSiCITytpB7HwCChMbQLmq0gfUC1yHdZoyNI/Fnt3Y
A7TeVyGzL3a/j4Mv5cHDD2JV88L3L14dcWxF9EZ50B+ShBIlolF/1Hw7bNFRrRHbk6JdmvtWs2nr
ZRDrMrOJj+WkHWtPaGf2mi9jSW937r1tK1KypBx3yT9DiIOhhs64XeTEy56qWmNAwAPAsNK+2Peu
pl492mnk78dZOwt25aSI5TQx/fhKpQObRvIVranT1iJDdC+AFU9daVxpBVrmZoYRHuceGzU/0Xdl
ZOymKWgOjuYjx58Cf40DrLzXpg5NDWSO3eXHv7dF5T7jvFySXbyCGMK2EibXKumwjS/rXZGQIFKN
r76dnhj89FvXw1PVBNOh9socx4H37tJHNjBQrzyr1/a8n+1sUKj2xCC3JZh5tjbPc9F2O0WF3g5c
w1RLAzKVD6S9f/QSBFTqcvWZSdKyDRXsvOjH8whYmQpGQw1947lrFHJJVAQd3hStnyQWJkp7dzD+
4AbmpKHCLqPo08pssDkuLXSoSnaARZ4MDt6Ty7LkQ+sblpIt0RBt+nsv8r6SwMT8Ao1+YhGO+uhg
zekRujzE1MB8CfJzjxQBj/CpWZ4uXSYwlks85ZC8D4H/7NsQMfxqTyAkMvUpO866e1+KG5GBYUBZ
81DFONwxMh1aYdPS9G7wMK5az/9uR1jGdgzJyynuyHmkJa+VtA3H9tqGt4wLwuKMCKop7HV51St0
j01MmG09IVlD6MZpbR0qZf8JSPba6vBT0Ik3eUIn1I36leGJjiPL8lbmhPEOhNRNm6lXkMaUQ2OG
rdEqf4Z07k4yl7uY9rbusFO24oALLAjjAFdVGCT6azp5pyD+QQWVXevt4kVgwylSv2J5zB7K4Tmy
sKUonz1aEiOPrbF+j7JGJVyjzAgy9s4esjwYMrss1Y2XPGC1ziWQupwWCzQoZ2eQS7LkGrvKPrPH
fnT18qUr/SLUIPpulAGCItZghfnmLl2kcBmKTP6JMZt2fW/TOaRJhU6TtifG37lgVoKlWRAoM2vu
eXTyfIcyiHuZ1xazsK3uux8zhsRyoFUZKYYrKuZe3cJ4kyN7OM2CsFQV/jp3XSOMZvVoFDWFqtXg
LIb0s7JoWDniO8+a2zaohn0xLe6iAs+IaR9kKckXjRlMdTPNJ8/LP3qafFxtag2zKR2zok4OcaaW
Atp8c1z8r3Qr4x1/3d7qJZqlwUTetoyeoveGDgvGJY3aVR4xDmAaxFAZF9D0KEbuIjAvQOZodva6
FuzUWRGDtRZlT+pJ5bTU/Iw9XDX4h76h45fO/cC8jAMmsGICLRPiZijvVmOb93dNyRCoczr+NUNN
8mF2ih24ChDEj2OBHHmgrUktRX6EwkLDbmqXNDbYASJjT5KxO45SFjHP9PDYpKfK1m8CYVs7W++b
rZqIGWkyDBp5FSYmyY9zzMUhju3ueqDfnvtYGrJ8fHYrfKC6fGJqxv+/moHN0ZGNUgK5ipq2OvvW
EuOre91aalvpVrsemio9So/5adPStBfWqF23HMUwwIAFSuSebCBeg4D0U2epP2vpXM/q4OSspEUK
YZuwgD2es4wlrJ6u7G6ZCbW6tuqNEt+Wl7fUtYWzWnjfxB9yWGiDbV4zbywlJxrbLNd5LgtsY55R
RWtyJyoTSoQzCHyznKKdIHzPjW6KkafIJ05hq2gJi7VtCxVdc8Rf+yJdPtvIkC6UvRwNDaf9phyf
W5d33Dg8pZljMBtjQMsdIxnXVy9O4BhIwcujT1PyOq7vdFooHFEMuvmvhEneQXkEiRBGPLchpq3V
sIQaS5XlMesJXUIM1lms9jYb95WulVpo9na1Y1gMnLnaBsgwk0TxfM2H7tryviQ7UGXTCziGo1Ce
gpqQ1egpsVYQXoYNHoDAmM78kfZjl2RzOU78KSxyBj2fUBhmqDQOAzNoAVjQNnfFtykLPqIpu1WL
U9eP/OciUf4enxKhJATqrSQa1I3ZNPu+um4rjmQnwjXFiQSZRZzsiVSyeqwIWzBxdlJWOBxztjC+
ScX70M0fNc7ffdXcBSQMOE5zO3cuAWUpxvIu+kC7x71t08XQ/RhBltqMgiWzoOJxtUGdB2bMLv6p
LFFhl2hvQWv7SBVafc16h6TA1jyyHPyvJLeZ6TD2gm5PpcM+hzAVKlb2tTuzZq0sxynfcNk+ZFY0
XblYcVYpWx+76ilm43rcEs+4K0T6ILVC37b+rWlrFIb69KxGAFWdTld4bJ+kYiLiDvju4qoDA0S6
qTsWM68+PiWdfANp3nVwx1V667PbZxPMVVGp8cU22Q70+NVWSaBRs+/b2kluYkjcWm0xNqBWGTr0
vLV6Ax6Bpjs65X2uCIn4Hnwa+iKjBa9i7VHSFCCXLVjFZuXS/LCeCOig21rIMkQL8qGxdW8Tb4Ic
ltqHMsvuSGFeIPfQbbxZkBYZ0L82FHs+qHE0/0X1R7eGT6l0KhZ32BusPbu8qmF9Fp84yiPui7lE
89kZm157zzvKOKrwFbXCKXaJBcYTbHiuZftShy3URtZt0wXZVY0ueW018JHwAk6CKBKcvODt8dok
chjOAmuW3SJkGUFnJf3HNNU3XGEzqmAyOkWdwkSt0IGI7ZTVHZG47DuwYIlbfRbfWYcWRCbZg6kH
0TppaL0mtQOhr6FxgoGuv6ncdVpqX/Tah3ct3jN9Rcau2WfVMWabx+rL8+CDejZbo7Y7N4szhzzJ
eRdDtbtJly8O3bdSC0COLz/hU/lSDp2HJU6AS4H/CLhg3JcIxFc5EggaRPnW1wLIgq2aNqJhHY6E
8Zj1acZxoL90Ihk2hml669ja+y6eMXsOXkisACrT0tOuu3II24iNTDnM1EKrdqybQzN2j8oT887E
gBQqYEpjbsfMjpnOwQJpdpw8uIh9LErSx/trMImjhGONdVHZs/PK69Bqu/6shH9fVHyg1YxfVRjt
WQaSXL8UJCX3RwCvScYbzZDdtNFEk582I47Cz6E3YJJ6jOWz3ni23MZD3fEumiraJSMG6xp0Wevd
lEzESCm1kROjnI+EtlWMWI1C6zY10LIM01bkKqzh9VXe9iNc8gZ4WHQGSnaKXfYqbMvQwQp4sRoE
/9pADx0IAvrS8Q9LLjA2z781rPau6XPaMC4kjon5p811KS4kOwG8mZG6zSJc46ljqY2sSrJTC/Bv
jeH/eI7CeyifR4nSzG4pN7wJhW2HFd+y5m97JKvOgs6a/XguB+hcFl8N1Hean5LaT0P1X00xgeni
qc0RU0gOLrN7HPPuOmhR+ODTDNGZPxk5XAOSmr9s1eKTtwzQcoFpkd3lEeYtVgXzl1DF7iFA8nMl
svHJmLHwxSSWOEXNB+DZ33ADdj0xCThFCnjpfrYZsuIRQgRzUw8nPzJy5HTTjbKYHjh29JbcokBh
VVlHwxz2ptxoqj0BHit2yDIOk4puRMeA2KMXkRukVtDTy1j+p5eycv6083iywRtQpRJi8n+4O7Pl
tpV0S79Kxb5uVGPIBBIdXX0hzpNEarBs3yAkS8Y8z3j6/kDvE/L2ruO6P+EImqRICQQBZOb/r/Wt
4IAhObvh6NQQBNXrWODTiufZGX2UOzsKsHTHNYbNztqWstkZEJPadHjQxsk4tWiBzEIyDIRbuBSS
ybv1bsYWOGNYEVreTNS5YgYD9ptJ2HWJ6KlSwaGhl0bN7cUUTXNE/8nVXhF83zTusoaj7IqZYh9e
ElLHFz7X+pxEcGHs7C5hKAeQvEqMgpDiEGvdgF3J1N592b7EIn5tICpz9JubvuR7EWG/wAcVr+2p
BldLETKK0pWmRXTQLPx8Zg4SROBio8JAx1aymzs0ywifuMLuoyZ64vu/d14r/JJLn3oBZVqK/rWr
4ztkWSX996Ee7mvTeS+S5lmN9QNdCCikkUYWvNPQd8ZdVnosB4Qxq3foo2p4rm0B3kgPXHVDBGLJ
kp+wHmRH1qEojVfD68EsZejE5m5W1hD+wEoNWFhW7LrBPnRkaBEL7HAGZaj3Ui7cnq19ttrwe2Xi
xIZlPZCsgazNwz1fvWdO/Uy2M9XoLL8rBXF0jJxc0xP4ddtUdKcBoATe2Z7myapVIZI6ndBKn4lq
WTjJSs42Fy4+b475TkNTrYLJPQ1I0paZIb4lqX/BLBzsYQjtBzldDeWnAkAYE/f0aAMKjDMSt5tR
6itkc0SiUvhpM3tj9IN/rJuiXPt1eY8PbKVL4miKWOwrFqV+U5LU3IIeSN2y4QqPkSx6DyCuYVpo
dlam8bnBKQqbKg7TWxZhtr/Sxh4LROAeqGwshjqbx8GQIHYnewyK6mwRJDMAdWAzwmWPj3apqJYv
Kmp+NsDcm5J2+SIcYeg5VnyM7PLiw7q9MYeCjtVAE2MgOQbl1IYgIwAlxV0z6QbU5m6NawK8Wsyk
rKi3eQbqo6UmHGaQd5ohW6lgOoXwqxcExmQrvWj2vop2JAijcEdxZABgXMGveQ5ZLCYDfpeuZgrQ
+HDgmPQDgHjzaeiVEWAF19fCpTaaL3ZT3gm92abk/K4ag/lu0uAOYV6tkZSZw9ruz41vvRbi4Ftc
NYewd2iHfXfROORCQqzs3HdnbF4ofolSfaKDshkyn15JfLBYlAY+04jBN++caLgjafou7Mm/bo1d
4Sfp2qA8YKf2eTAxw1GeqjZFqRPRZoE2q8zneoB3U1IwlSmYlaaLFm5m32aT9eBZ0b3gmrJWpN7F
1bRxCwIqGcmFihZtToOMOJNVFFGNxAIXYZEwy8FaIqPkkfKZ7BToYuZweL1Jd2EOqroj6LFpmJVQ
bHSzAQmAlhzFUL15UfcW1/QqSJAyyvukbFtOmhErTP4Z3f1bOMj3tstXpKQtLT0pNro20C8jEc0o
WbXbwSslWRr2GMgonml3Vj6Rs+d8ipxhqxNTiymzXGqNeQzJhQIvi0anZUCUNV7b43e01KtSLxgw
6mrRuWItS0ZYvX9Fsn5O4ldhzYCDeEdR94IlzOT7y58nz11WoA+wOhlPbl6hRnK/BC2uczqdRw1M
wg1Cuxbh7HCUqXrAa0WBO1VPetUdWy+/+58dViCVAO//v//f//02/B//PV++NC//eM+asBlvX9L3
f/3x/FIHYeY3efaXxIIfb/szscAw7H+6hiWZkSnXklI4f/yjf6+bf/2BilL807HILCCwgByDDLVf
8K8/hPtP0siEcgwF1Jhb9cc/aham84/kP6VAH0ef2AQ2a7B1/7Vt5zwZ/Tyrf3n8DzpO5zzMmvpf
fxj2Hz9HFQglXVsZroGWxqDpYwj+0M9RBVM+la1Wt/Ylpl8B3zwed3UDzMEHg+u3abZKLda4VIi5
uBP3ZlNRyHQCEK+ycJbEEHDBbkdJq59oHX3/aU/+ubU/b51p/X3rXNdwHZzmwmYHmX/dOl8OInGC
RlxsI4cvmYsTTVJK7kqT2O6NSy68e2nkjGp5hKo0p7rkQEfYEmWO+T5V4Sr2KSJ5E7YoJaNZNOki
iaLWB04tuGu9kHkBeJkJ5J6Ve6//YfPnnffjO9i98U3NOxfxkk6qhLIdm+//r5tf+U2MIdAQl8kd
ii/VlEe3JdDgRezM09JJmEvM+e450G/QtH8Zfb05N4Z5SGlhk5InQiZ8IG8xM9/SvFzAKls1aj6J
i4rLFFTGLPXQvpllteu6+p4uCIGqpDrl3jyoFLpzTLXk8h8+07zL//qZHBPxua5cxWczfv1MphWi
mI4S68KBnm0qwmoWXUXSl97jnzNZpzmBIVGG9ca6iJXaeqQh7KURjCCwvH4TqvJJDWN5cFJr7Ual
QaUQcm7YMseJxb2dVIhUGe3g1jer32/6fNL8fdM5dwRnFGeV9cvRlBUwlfzCNS8MbQusetH9aGz6
tJxz8EJv4fhdcED0QKtrjE9dmwxfkTQ2ql8jbOmo6BjuitMXp6Y/DWume4hJ4z7cwKFflHyEgxaZ
J62DWzE6EFPMKgvulGatWD7qB/hc5NWzWlhQGXLnAJlkzbHRMnULQJGCF+aQrCGepqa7KsMpWsSA
ldeljeFd64t861h30s/hq4ucpag3kfuB96H0WIC1mmvsytG/JcPGPV1vYmxinZ1upB2QyBDrp5Es
yZ0MtWZt0LQVng6P2M/Hry5GHWhB4XOn5e0pAnCw4lIxbGqE0/QmDaisetPdXe/1cXeOI9L2gJXX
95ZJy1YvPbSw7kbNHr5+BjDbc2qnQHFAYOVKM0SDUqQqd0OtV8teK95GrMy7NKw/mxmD6zQocQkM
0OlpXW1//32b/+5QtalKS9uUhm4J/a+nn+qV1Q5OYF40sz12DmCARFXVxiNRLG4TsVOOedtbArnl
WD8FLPnIRYbUmoN7oMpLCiN8lk2LKsNgVnEEg3Tp4fjMFHDLHekMIeaireg+/4fNnjfr1zOMFaJr
O4pLMv//dbNh+TI/kpVxmSS+Vt0O7v3YvrMckJGmnap1CVuSL56Ji3JUdhJBjQ8tfqjdF93VKWjq
4Xfl59W2V5Qt69SlZBGkK6vMJnT3bbj5/eYa/2YvW4aylGPrcDXUr9fojopsDKzTQKCjyrM+ogIe
YzI7k2PQ5i1ClozlWKb2KhNHg2iZo+FHTwRdNLvfb4gl/r7fLMLnHKF0tkZeT/9vL/cMzvPA97+g
HTQMTXxL9FMfyjmJunpOgsjGgm1Rb9baT2n3Jc4z8RBO8ck3B3fRgOu6u+7KsW7AgPXJbUXg9nIa
kfIsCFs1d5QpipuqJg81jLQjX06PwzbbdkPq7Mywu+9ikd9m5bjvPQPRpYcVvHJKhKpaNu61KPkc
xazEf/9RzX9ziFgWilVLGo60/nYlo7KYu6Xu6Rdmxd9E20eHflakTZXlLJNIgtyJv9u5umjETK8K
b0i+RrZ1MsbOXuHcmNZFhIV5RIW5CxwT6XiKBGLShs2Et2NZashwf7/B9t8HcsdhcsGYwT+UbfN3
99N3YxTAcTWrMy9V3ailCS14w0V6Mzntt2JsnDslQTDAhYQX7sRyRXcoP6Tg31BomMs2lmcjmCDg
5MM3qTp1NIB1LUFvfhU6kiYGYAKDlBXv8CMT34BoxLQ7a6cEamBfbfXAqrDtI+vL+AvbtrZo9qPm
TylqrCvaQQANnfTYpmN6pKxu4Q05OOZwT2FAHZu4c1cqqoytNqCbjOlWTKq7JeCBpmyn7qIBypKe
mWeiP+R3LWoJKiyMi9Y6eytqfXocxgOpl9ZTOmgVLJhc7CmP0qhOhxMCUG2fBvA05w9lzq2Q3+93
MV8rfrmWAGpy2A1CWkCdfrkERgn2NTW6xsV1i9kXNXX3I5oJopGramtr9nCvuV1PaSZPjuM40Qbp
xx2lIZfqf1pRjqX129ZiD9Z+IzLttm1BKUgBhjXS/W4XlSh2VT4eCv+pncOhLeWuWaUVS5vyAXQt
5obZKB78zHbXXQTBVcvsR6Xo2GCfm6zWPNEwggwxev3JjAXk33hbqDx5QKJvYX8X6xQl2npgHLzp
I6dYpZIAYzMnEuD3e8pgsv23PYW2nAwwwf6S+i97ShvMlpQgYVxIO38mzhmxTxt8jnEEHOrSEEvk
hqzy+grUUJimB0nnOmgp0MI/KQ6jl4D1L8ZTZjnj8vdbZv86bbHp+NAuZSJpSPBXv24ZoEIz0sGW
X/rCyg9RH9dnV8oM7M6TV2rqWDngRQlguQEzVmHFSDJCI1GdK5ua4PXwLawYbceI3bExNetUKTwF
Ydvpx9FzT3M/c+F7dkIdmJor68dwDUyDYnAL0z6ztj5qzvveeu5txkWtpyIDfV5sY6d50TIIpcac
VDwRt5rIcpULtP0DC9+xnFwksgTt0YljATsf/JZN9jUc4kUKemDwAvhPoRusDSevMErEkgrBbLcj
6XzZQyKg9jnexvFLRAbCMWxXlMTEkrkHPYHc/BQjo193ygLyVhTp2vV7iP7urCzwTVbMkA9WVpj7
SycLk/90/XXFHOH284nFcknnhLK4qpnCsdUvF7RJxa5ThqN/0eIeo48GuwaRNZUJUiIRFR/pU72F
3tCsnQm0chOFe9fKgsdm0qodnBTEn86rol17K0cMa5Rlp2kpChi4TL13jkNRE//b2KwlnVWE2K9J
7bO2iTpUzG6v3+Z1uMZfEp9140vTlMY9RVdaS7Z+avNz5MZ3ekf5iB2mb4Ko+ha20HuQOA5Ur2QA
scu0H9KGNHPLb2/MyAQ3KghKCYe14pSGyRS2p2zkI3WCUkoezXYNivOMONGhjQB0Dck9rCvCuANm
SR1J8TalyAgF0L4IwE/aasw2elWQHzQIE32l0x8tKh/HH/fM9jKkAvbgQOs09LyjEWIqiUkfl4CT
SDwuMVJUzsZJCDUHOHNTQ4NcoeAztn5s3mOGwM64oCV5zOx+1vtEz0bvVNvIzPcDPWP6qRTtq2nk
SEumehMgkEUKGd7hckKWGhXdxolqZ8OvtWDXRHCgeo/FWIv9NZZDtNRzXBUDk166Op/HyjB2Lcvr
BU08VLYDFLaShB7KTOmqqle1y3yAFPnh4qlipmS2oFsUTeLBc+2VNaTfCIwa0QoFfE4pbgfRHjXJ
1iCFaP3qzgqDGRNbA/WzeutmgKt6k+pNDuwZEZrs3iOzTw466tm0S/QNEQHDsmpRa09ae0E2Sv+p
5ewtUufNiDQPNQAyl6nHd+Dp3W3Uuda5a6KvtTW9ZCoL1lSH7MuYYQxhrbTrlH0WlfcZRfx0DvN+
LUhEWlYGB0REdjaJJ/mWSmiylnn9JhLT3A3ORGepU/pj1eTw5vUJnzfeFk0RIOuOxtaSZKXARbkF
GjmtomIi0CZO0HmN9hmUy7QdCrc5FUvWP97GzYKjytt3RUQatYQ6OiXGSFyCbdXrwKtreDxhfZtQ
L5/SttqBB0wPpjuuKGcgavAYbyFH4xiq+5T4o/rUhg5eIKGGi1PTsy5InYdcRwg2FR1iq9DGpyoo
UOEGYISpD1PWTvGsjaCAO49VmD/toNzGt33yPU84wYbEcbcG7FYwUiePKVfu18NptDx/2UpBbgiZ
59hbmYFzQYbMRSjgobG7dtNXLmDWuKru8GDXdyKZ8N9aJrs10JNDlYBwyWHRLQNhc6jpwyfBu46a
jiKwmDT1TNIbBr9pW9QugvlJ6OekafTzOI39OdrJLMWT2LCTCLxH/ZuiMkpdwD1xEPq3ReftG0qy
xzSwX1roQivpTNuwGew7I+nKDTki6AukJumGQEq0HQs3dOV+G+kkJp0F7VtpUOdr8O5DA6XM4chf
DUM87ck35FobNO9OEw237nzjFFBzSkVRiLWdc/AgUmy6IXkbU98/T03f7DTTO+e0sbVyEo8UsE5V
5fmn0LaMm9atuq0RVJ/SMjYfbMD1AZ2g21DfONQesN+Z8Y3GYfsaTtPb6GkORjy4fkbjdkeSrDDq
c6WEOYkgXT4FBWuhmPzuRSrAuLuTc77OZfyI2JFBC289p8Kv4gVgRlJvM+vsaHtbzO+6Uiy4ENir
oO7yfQ+BvLSh2LT58BVqFTnAAzbAGKS1JPGS8JDPMhhLEKP0nYy2xATWOfljL9CLOXhHYBlxnQqW
EDS2tYne2Qlqb+3E3dKywYU3NhZvA4LoNui0d8qy1o48srNFBgO9vlY8GYb5pAXTAEueXIIxBER4
07Kk2/90l9U7jzeDCfuJ1WyJtrAt9yyLih8PzXrIr+vccq8i946r8rQWLtwWmalJX6FPK/Y/Huv4
hxHm4DWa2SulCczlekPWIILY2lkPGru1LWX1002FhyIs5O5HdjAChnrlKPPtGiIsLOZFtuOBkpJz
9OZ84wDCpUFLArhtdtvSCPGekbob9B1gcjPdRb42rtKxe/nxdBAeA9uMN0WTtXvACS25zCAm2xCQ
sS0kIfRz6HEqkDqypN+GwzASiqUR/HC9CQyCHzSdmwY/NvEi1domDoRwhHpcoeYYaa8kT77wnyq7
rRCr0+5xszRZRYroh2RMGICCwF1amELIP+BkmapOB3M3PpgBF+rUTBOmQvusHeSuQyDwI+P6mlf9
y8Opj7LlBOOWpm4drXoB2hdfyCdTm4l9k5fvrzeT0xU/7l0fVqMmth25Ru6canwNDmYsLvbXh9d7
fg8rEPU9P46GfF1hpltYTnZXDcZDNOO4wEb42NEdwi252C/NYETVYbrLlsbUBtrNozFrHjufQJku
Hs86mVtLTTWHqiQE0THe9cI+9T2hTpaOzKVykBbGCglsg0YVF1iJpUfAwW7KHk94j7ukj3LipR7B
aoRrHwLDSjOTl96tNyjtJW1mG6Zxh/LB60kUtD0NXwTqt0DCNR/z2dEU4hEpU3YU9Yp9X+nfMVa9
uCR5hRrZaKTVQRJpkl0VIXIgNnOoY0J0uh4QbVQdVTxmO4kiT5WM/QmG9W2YvWQazlmFNQpXKCYZ
6bcLLe+O5pBc1+oJaj/twZYhUmYPbmblFxL2FJwuOHsHSkNb5IMcEFcSUDgTf+L5huFr5/roYK9P
RTN95/q6673rcx+v/fHe//bHH79BBhQHm06Dy/PL30yvkJ+PP0NfLNzMHpyffnd8fQ2C/GQG5O6L
cVbmfPxy+s00pYLyvaoLcwLbzafIr4CfuAMd2k+s9X6ghOaffLzvuinXh7FfmMz5iWLyR20pqwhS
dzaso4gzJFfS4uxjgaTy5i2K4N0OFoyFCWO/+YOYc8X+zDeTaQIhjfSr2ZsL/miszbGDym3ApMSj
aC4UfslFJB39oNuxwmIHjoBaOcWwwvwWRKG9C/VA7rOulHtsxjitM+nqdPuDh14pzuTrj683Leug
vYKwvDDLAn9lZoVicf0Jo6Dcj1F0qCJwftfXXZ+63lwfpjITW03KZT3/kuvzKPj+vFckOlUDHaz+
xxuYyWNtYrVMKsaottKDLaG0ZocXeNrLisHT0/TaXCTARxGSym302e+9B5lKQpTma4jny2aCD8bd
LNXqifgWhX3o+sT1prf1Ql9FPtNcZG/RTVta7tIzGAGuN24O0+HjYRB5KQOCoNP38STMn59f8/G+
66s/Hl7vDX6drNxacY3p9UmAeoNZvzDnwzMWhFrNc/bHKz7IpAfwJ1vtSg263mQf3LTr4yvq7OPH
vzy8/uCDrHZ96F+Zar9/C9OB7sYxYiy2LbWOH0y0NAUZ/eMuYFrcaR9/rA4RSkuGHClIRwuIovEU
Uvqb61/5eNnHH9VC9uPHw3/3ums37OO9P33w609+eUvvIkCerJNrFeiOXQqOP/74QNfbKH4g5AoP
HebDlcrkpZB+ttc9U8R4/TASEZuXOnJ7/c4+vtHrQ0JfWIClecLtj/vXpz9eer13/XpJD/Iniizz
Gzq8IDPVOJ02VhRuMRox7+8nt1jV5FWXLMTb+TJXYaoESTcfAcNkRvXnYb5euNdLB2LbOVmrZ+FT
z5qKDPNdzeQpM4c/b6paoY//eOyhB19oNbrhwoAORS4sK4z5V8+/NJBxvpem4VOXIAlWoz8vcU6E
uuoX1716/V4qJr5rs8wfC1Z1P/ifWMYbRNhPSdigAPkvSuDHt3N97qevqLgeptef/3T3B1AvbNuv
qvW/ORhv91KG+WHMpwGzkQJ7XDrZpR28w4DsdA7bG+7zOI59AJPWGWOyQuG3DqPC2dgeEKlh7mGK
uJ8Jjm2wKlCGbIhzIzKLqeRNZE7ViRbEiRTy8lmegYRaR5VdPEP6uxiTBsQekvhyH21EYLxORi1u
y1x/lD38CrO5JbZzBvuJS6kqc0uh5TVch4SB3AonTlbIg9CcJHSJ6rICg13amISCx6nSHKYI4hEr
XoThSL3mXKxu2iTSCeTtgpVGysICMtLXssoMpAjoPQZheTt91A6JV1Aas/WvbqDsdWdGc86b8UXG
/rSCGHHTmijgcx/OZjyV66rFzeQRSLqG0FLSkhhfwmn4mmldfggjKlC6zuKJDtMceeraayKoWeHH
GLsGKx92WC2/TTSA1z1yyhme6p/1ehXAHMhEdYn88RP6e2c3Zs5b5pFQp9etu/Vk32Pxcu+BZ4b3
Tj2Vm6KLnrpUNCuawygdx8JHfZOrVZT28sXsKJhZgOo3tR/uSD8n8TCnWhUGCRquMD/BOnqWo8Dp
kHku2tABk6ZeYWpV8DKq7JsG3+PUFRi2UOltqYOCvaDVSdhCsCOL5RZCRbdL7PgiXD19JMgBzoMQ
r4M56p+qZKsTxX5A6OSsXZAhS5Rhm9buFHOXDmmP8lf9GDMURpjVaouaAd/HN7LK4CUU8hBiCwDL
Hq/pDn1Pc+qUsU5snl5nxkLCeLjZp/SBjmmrgCnErMWsR4KI1Uvih0BnzNbcGrmfbBxiieATHWOb
i4I06vJs1iRYyNrYEOjtHssc9kFDjNaoeRN2wu6uG0HgOsYw3odBtZUtUjZHthezQecyWOTMoSWJ
D35DypKTRCz0GOg05dxOwvN3hPl5dIegNgKQbptL00bxsu2EOmIF/uR3jrGDU7orUbqv25Eaoi4L
2EkehF2FQ/Uw9NrXdpvE4jIOsXtMAqw3ehp0h9B41UhDRLxGO2GsfZizU+OCiijlzrKB0J07FwW6
gpQdFrcuRWwQkKp+S10/vI1c4xP9G2awrNDXhtGjEJf57VByYI09Pqi0QmJVOQ9BYZnH9GWi5fyp
cV/NYrwfyUS+GKH4apViOPuDJ/f5OJ5o4aW3cgaIM1fpdlU+6AvSLz5VeIAezDI+EXUVHWuSF3DM
I2ZsA/s0amkPHIg+kktiC5mT7SNWv1WvR8MqS+NqS5Ldp95SxY716Q5RBMEb1nDsxEj/IuwA8krW
v1l16AwinEwzYuvYwVB0hYbXZXqKiqR6JCIg8szhHFt49vz6ogjErnJ7r4UyoVRMV9RIHKZICbzt
aRw2FZ7dDU2bYcFk078JMHweoQrlG8BruBxmkasb2otMArcwGVeruMHhivTk0CBWHjoTJVWNWbkz
AcAixNaXoz4lS8sT1oGJ17DIUjPaGqW16Atn4cGoAnsWfcYzCc1vUsDZq+azlmOqNzs07pqTvY9N
9jkonDUvydYW7lRad21xKKGl3CM9eDArk3oCD0G4zAo/ZmX04l/dZDJus0LdtkFc70ZH+wIqHzdx
gdN3DMwFpodwHycTqsNUfTP1/NFFSt34I3lVhbPN5XSK0uIzfr5bW1bDRodQoLkEuQL5W+ZIaVaR
S47e3H40rHc92vWGW70Y8HGz6aQF2qqqdoXTGo/h+DV0LGuXd+Jrb7b2to06Mjai7zKOqu2Q0DeR
OdXcNFh2rGUfIdsAynHGapeO9wq15AodJ1YEO5seesxXxHzwBVh2vXFYtSZwAZ4MU986KIiTyHwM
LLUcaAccJYGJZMa5ziKFPH0zkrJyGElAzkHldXJ8nsgUWhV+3dzKLotIkChdoAAPei+qo4+QdAED
fIkJTW0ISiWeV3P8TUQ9CuEn5IcQ97CeaCcJ2K1piwezVpS0rOIuaAHeqNCARji95v1YXRTlOvy7
D0zl7FVP92BI+vGzVccny0qOWNaCB9e3A9gkUbkv66ogXboPnjTL6y4OovyQTJ7lONkt6QLfQlNU
r1qNCrggrY10NA5aqpEZy+geabWD67ECXkMNKC4uY8OYppK6IJeBRh8nRLVtp0vXQL29PkMSZ3Ug
2+CdHK+EzPh2kY45LtghOyohNYwdzKHMKQyWtccJU+TRJiz4OyLqipMfDe26lz3nRYvH0oji6GmE
8Fj5eUCqYRrdYT2qOKxTOh5Ie5f9kBG9IBOM3clMj7YWtW0e2pqBwbELKIzN+GbLBnM1unAffL+m
V87OJxIFsxi16DEDD1cxqWTqRRh60gyU7kdEDy2ED+ZQZ8duNntocnI3KJwvejf7pHWhPSQoPZUQ
37Ox7T8VMtrHuh0iFCFar8YNcVOHPsr7aDoHbvxiBWN+qjtydWr61Pvmojk0AW3EwBEX+g1tF5by
wtmUY+ZT7yZPsKEqatq7Lrf7J0orHL4aYu5KWnATfLFHLj7PlfoXivP6JolYwquyd4nvdREPkYXs
DvFwW/UXv/jCn5x2PXthTajM58CGhjLqQbGIMePTubfGmaSNspo9sygyh/SDmOmFhu49rTznhniy
Z/T+Hh090lmC3qzXlT1SmtPp7RYefj+9DhYTM1XyA5OnrhfMYCmxuh6qYeIV0O0Hw2NMIAniMhGv
+96/Gyqqn5HNRkSa5SCGTrZQ3BXccY3iig+T3n6heWeQVdxu2JGoZ/svVlYbKxvJt49ceLYwicsA
gAhxcnB03PPgd/bSzJKH3OdQ7mZ4NjEtyYopDEfFON0ZkxXtXdbKfePUdzh16xVgtk8hq2YqyFP4
6NntyUdlvijlOG2m0cWbJbZW5L6F5ZBs9I7TtUFAtIqcmqwNUOqgFYjfFs6zLr4zq0u2rtk7y0xm
HC5t8U4z5162BC6AfKWQTDguo1exiglWNwS6qiJxnoIpnV4C3yZLNMJIXlukIg5drA4itgkTNktt
4zoYrDTZu7va3zOE6p/0Mnt1iEVyQ2LTvBDK0ygmjTKb1x4nP3CPhZ3egahgXo96ZBUmbbitY1Ya
FXNp3PuUkeHSaPU88/KSLdD/eBOTeD+VWbVt5nKJPoV02UhNIWukLNb9YC8DH9NCjSb3Jkh7BBAR
OBAvjuwvEOq+KtKzboDPg5yY6ZhIyw/AFHEyxL2+beLSXfS+RaBpqs6SLFLM7ZRt+vBAS3BLKZu8
PDF9Kd00P5RcDCAplEujpQyXA81EcQ25v2yte8iXapFIu9mWGjbG3I6THc0q3j3QsEuY7AfE5y10
1zwiSqBeTGbwTfRUkEyB7rdJVo2jI0Ry1bkY3HEfm/qXIU2KZWIwoEDcz7KhOzJVIFSZgW9bOMNb
KY27YQT3YnOtTh3vUMbuGRXonWlQbDHKbEe4UEz+b70MU+mcyyj/UhjxIWyxt+mGWd9oEwbFiO7b
pu7ZHKZVEZqIptsFRnofjVq3c2cv0aCp70x4rINWESxbuWLaDUa/sxnb7kxod1XZM6voVEYJd3ix
axowQmvDJ6nHd6mo98PgMW2y62kdVgTYxzClVA6vg4B2UL8J2m+MY3C4voKFcN4zrIAi/xJa+gDE
U78DS/cFn5p757jFc+bGxr4xBejLoh6Zb/YeXUApt5rRHrDsF6sgROoXZEZ6sktWwAwsyC279BYt
1j6Yf2cqGwzJC7t0jccuKbaA3lI6bZMi+E7S+tLVPSawVTKSSJrkDalOI9o5xIXpRi86EtLwB61Q
236nNn4fBBk7KyeH1yEt3i7scTv5xpe8905Mj+q9suxNFfnTrR6iNqiGcxcfHT/9UoreOJuBSyZN
WRZLmefTHf49+6awSEZQuDs8rDK50Vgbb2zORJe1u1gSEiEe7DIRJ6Np5ALzT34yZxJLRDRabocn
10tGTMpZR7B3gVXNCBaOUsHmKs/0w8RcCXJF1lxfF9RLapocsqIbBIsnD7piWc2T8Vgbbl+vKclt
5N9c5SUpicRK153bfqy/GSpHmt7Zx071W13V06614X2wFwiwDzHdW0G4vB7jyGSXsZ8WO+JOviND
3EBO473YM1GQJPRHTdrV6Oy5YItD2SbvpU+wOTIcYqRpHe9t1KO2lxr3mDg/BUo70qXJIY191QqE
mgo+wRlBNPalkvH+ehMjdj2V6fjcx+RRM/NLj1Mqt6kqWZ9lQYqjByVSQrhZIMZ0y/LmEawkE4vP
dSWQSroG2Du78NYC3ciqxwYCFhwJTW52+6j3rFPklZ/+LA0kBET4sXbIeXKIj7yuW4/ITSdZuMeM
9chNxMJ5GTPYbGNXvdHx33IxaA9lHV/KODYIRLLFGrDTYbTIyCMsQzsJt58WXmnaS2PQ7kU/vrO+
JhBmlK/mkJHmqUGH7YOZQqmxcJfyMw0+MH9x4CLI1d/yCYSbA9FlrQtZH9oWiwrnzbbo8piOmAar
T2sJFTFxrcJlIA9PUBfKqcGLKnFhlJYxKaVpuaMEbO7KhodBMQh0BKO+15wZSiYwEdYZkMeIxseG
FTFOTE4uXKlFcshyCJpjOp3tJNWgnYJQrOjdZCRf3swBuSv0CaivVnXXbmlEWM8yf9Mn5kdAO48N
q7Ed8/Bnjpn6UFv3UFSdS0xGqFZQpWkgGxIYog/nEYdl0wT2gsMUO5AvxEWSI099gYDkKDsljbXO
/PT/c3eeu5EjXZq+le8GqKU3wGJ+JNMbeVf6Q0hVEr33vPp5gqpuqaq7v52Z2gUKC3Sx6ZJKMoMR
J855jbY1ZfipTAlxAi9wPg08wVsl87qHhtW6XVITzwPrWvsIj+GKGz7U5BRPRgVr3PAbBMJRQlol
gYVdyihDtrGxb5cs4swC1O+Bi406PmTWWI5bszZBu1VoSUgiQSIUrouw805D4V+qfncRhJ4D4xDe
apJBDGLchXJWQLdEwQ5hLE3dZ+grgnLQcXgAKLjSrAScnNGuqPqW52mC5FMTa6jljAVENS0aljn0
Uhgm1xC2X/OeGqtfZ8Mm9oz26KSxs0WzF/HqRnmTalk7WTXk+7YqL3rY90szDPcTrdQdKrvdZibl
81gUtwMvUc6ldBvXeXAsKHkBhERumfrQsM8tp78Mpmhvkp+Rgv6ir827opBOpjaGa91SEMB15B3g
jvHURI6+QEO+xWcyuZBKWNqmmJD4pRGdI4r1MLXB2upiNL86a5GmDjpneqve9XSJTmOGt5CSKfx2
FvK+avnkwKPC6OarCqWI+bh6UxpSuI09UBSqowkvrza9ak0iEuQT155UYP4MUZfIvHBIVmSXwC+1
nSeIzkkRrAjGMNRszGhlkXtwQetES7CUYsrQt9CKTKtGFbC3upM64Oqa5erKgrW/RYhGJ5dF4byv
sokWOTJbF0FJpCgRphPMEShfUmkvqq0wWkWRC7AjGny3mjFyh5T5KRjg2jhEcDGaeI/3EjK5nr3E
BtHbQKoVPnFQGGpE3Knfyc8OEZRRVjzjuHjskOrft4YaXWMkZYOhs/VqdGdKgm0zeZF1OOdB4WfL
zvdfdCPuKDNe+3QX5+hzv6Wj6hoaU3I7HoDyBKgxjB2Ay7rN6PenREZoBlokdRQIu0m49yFWuygL
RkfU4mERZ8wbRw8DV3SJ7foOVTVnFdshytKpp4FmmqxF4wmX0ZyafZ3q1j5uRsI0eLDrJg8VCk76
mjc6AyjJi1pRy/OkCzUb3Lir9JUfye1BjlEvDkA3JbgZDMGuEN1sP+LAiPBfscm78ibGaBgQ+AmV
JnMLzhsb1Exfv+fX5Po6coioq8IZL8aJ6UIlJdF6yryHsUDe31dtRGiSor7Q+ktGo/Ao1dbjnIJJ
rF5wz1VlG3/R8kShhgsgKHcbXrdJHygidvKy9uN2I1WvYYXa0hD2+mXWdd+M1Dw4idev6kgGqZ+g
mGsNxo1RZ5jT4dO7k8pRGBc6Vx3Snbu4qJizaoNHlrR447avtDK8Q0pXXdakTF24vMwkC1T8mo4s
Si8gHIEnPyF6GS1tP5aB3TYIzeLXtEZu37xQW5lKn74epiqEnEwBBeWnaS0FXrlVYX0vKMFRB9eK
5FpVkju7C6+dwdd3vh8OK70jADHlLl3LDpKceWqcD7XVHgqKCPK5niORYBTaawvE4qikiDIoUbN0
HNAToVzR3BwTfdEUiWE/ZoQLiVSWU4hsdtliKw5XhwCjA+NYF8YpiLv0gBfRRZ/JcPxQMOuLkzoF
9lFLySOlEewTI5q+xZIQS5db2lM1lbs2DD1i7vx1BsN7g/2SFZCIF+SqokVg2N5G5iZXaMXBzO+x
u1XvjGHo3xBNdUdmTIDj9G7bKS8EXCG8TJW8XzUkJ83OLzszJNmYJ9o6yoGnxrzNLtlmN+3b6pT3
9hGl2uyavC362KFpLYmm7pqoDDeUm0EPhIZ9BHD0RS+K6lD6cCRaSw/RwPdU5A8TXC/LGsSDPVD6
qMyj6SFlKKdgkiL0XLpWprLtUNt3/OB2pCQBVBd8CJ7eblSiCQCquN3WsnKckkI/ecCiUbnv9fFm
TIJiZwSVvyatBFtTpB4jv0TFrrlU44EsvTTGa72JHksmw7BVpXs8V/2NDebz4MfFRR0K8KIjLVWN
6imGYv6+d64LK7Jwm2KRSDptrk6vE7jHIDf114A5KsBh0HOLXsqex+icKDk/ops+PMQhOgaw3jMl
gN6Qxc5toTs3CS/Cwa/Rbqkd8VbHJOOGhBQXvNkLkHD1hVrYG8eTE/r4lWyTdpUg2VhO8lY6nbxC
6ICBrC7wv0zlA0WWZjdOFQFJHjR7A8w/IjxHhLSTu3CI4qvqRa3LTYYc7x2js3JEAgWhLTQRJDW6
kUHWI1YrTLdw9Ts5CgoHGOtthhqlq66GajrnFhQkLapS2sp9EaJ9DMIwoP4h21W4lb8NgRQcyo7e
Ptakm6xhS22N5dgozmlM452UhxaQ+6rcQ4B7Cktoy4qwh86Fe0lvk+UNB3yUCWotPUMbtsHRE06L
hqxsiUiNHm7HKEXqBzm5LQgR4EJjSm4ptW23MxFrYDJiLiWvvJFrbdj0SrBuAs26zixMuRuwermt
nKdZ/NRMAkHTFfV1FgspyB5VGeZqhyLHXy/KSBQqYd4cSinY5IMqXwRZfs8jwPtkIgQfNeVSC7j9
jAqlC7g9XZe20OPOLFTziYg3YHQrbJzXBdqdQPZM9Tgm0gsKLeYms4sJec4qWxfhfQMPdYv7Mnbk
mdmRWA1PeC8Gro+8xjGxUUDwhjY9r+IXB22P0FbT54jeFAOYagnjxz8VcdOvkO7BVlOJ6I3MMF8a
AyQOCY+LRwNZYVIdD3GeYO5YS7da0RTnMJVHFzEPb4PYOG7OznRVDV126Q1vOBQ3qy5gdkHKZ7w0
Ay+6GHCalK3ssZKLGvvpqQSaJwOjCacOjGzWoPdYqKvOYP6APqvSd8YJ0hGUcCf+mvroMeb2KF1Q
7L/BFkFxSddV54OQNfSQU6qqG8YcB5H+1DpgWuvVuPSiyC5tO+eavHd8I0lvydjkG2qGHULJTHX6
Ij4OZEZOiYwSrY0P3CaOYPeasXYR4ZF74ShWep7Ud+8bake7AJLtSiGAPVPP0JDRAKxKGZ4roa7z
kJmc3YZqTyNRfIQ4G6QKuhYBmL6arO1MuFB7Iig0XA2XUlG+sWXgjZFpH8uOkpXq4+LRj9FDi8oi
co3yZU7Bqg5ac5UMpeRaqIeQicIhxyJ64hZA/UaottYNv29Ef28bDQBb09qo4dS6lpBvDkKSd0M0
XBo+M07fu6oCZbjgGxCho/aQ9Gqyir18WIH53eT8WC4xjYLCO8pn5lQ+T2nUrdEbMPalr5hrvYq/
+KI/sSwP+ZxGuvJrWOVyNw5bcIyobnaWte3GcsWk+irJtB6hxUbalD18cOQUqquiZtjvhYq7jmwt
Bn0XIBXbLZCYaFG0DA4ku2wskkcH1QVkxztMM2TJJPnEOFwqNZgsK1tFXn0oDSwL6wLYXNfBN+Oe
wCQ23cZuScj5g3Lf5UzLyv4rCcx4O+pjsPb61HaVokIJIgTOr6mNdix65VDIU3TBPLlgKhAarh0Y
1CKyIocs6pNwbQzlloR+R6abHOvWsPrxVo/06MqnyxJE9k62xpu+NjhDRpsd7LPbFSI8Q/XAm1RE
dECaThFC82M+2kuvQvKpgEIzKoF6a2ncKRDeVFeh12ikeXu7eDW1WN9JxMXnWV+4JOIQvwnNJw2O
omUio9JqDR1Tax8U0XmmltxuZX43CXvlqhhNgj8lXlYQ97dqbpG/Sw8daD5YtIEBRlrQJ0NShBSx
9rlfokJFPsM1B1K9dRM1+wK4BTVNE7WgJlyiHWUcK1N98MynwTebe36suxB3ROoVVb8wtBZ0gTkw
75QDfR3o6l2n5S+6Wvbnnr1RU6dm/swEqPAc4g8zvZ4CCMkDMg1GW3xRLWnVp+FNqvboSLdmcznl
6U4v0Rk3AtSXRGUOBb0evENvbxsFsTNdRTm9KlXlXEWA3RpvWx0A+pjj/jLiMnORBwMALbP/Ytga
N4mVupprW4mZ0jHRXyTguBsfYQiKEiXDZmuhboER3piYqKLkOEyg3+rdp0GDYgTskUxBiDlDrn4V
VmjV2D4I5mTS/WU9agU+oqRgm/7Qjl1/eesDVjoYSLyl0T2hU7kEzIxuU4xbXosyvO1plEokU9up
WXoHVHo4OPrQH0YqRUNtaPu2j8tTBWBl49jTi4Uo1UFWtfQwr+VGkR36WLn3S2RDPXQQ9j7ii/t5
bZgQIBqkEa5BUp8spCxME6JtY4ATqBRvdFUV2JgdIis8tPl1D32ISjI/c4bDGQUp5FRyC99KOZ6U
27HyK7e0oLFXvq0vhiwYTmgkuTO9LKO8ejNFXwFiIWXimV9q5iuBo3wpBqu91jDlPlh9Cfm9R9TW
lKyDFgtSQUgysM6nEx7K/ZUWPQFLNG4aHQ330ekAmLWymx7yom6XSq5iSt285WH6GBD5byg/kNUF
vc6gPFlrYts9JTPirzTch/7wqMsomisBnmGOrTGJTKPnGR8x+AgNeX1Ynia9R0HZV0GX9ziUlraN
WCrGS4ETqUcpoKckDfXc8kUisHoL0BRvSmNg7GXwGleyKfAqzaHT9ftUGa6B5yFFg6RwFE7pRvEk
4Smg4BBunHTPxjesgb3r6O0yCkcmhnZ3QM1FOjheinWOHy97Icir50TdWtNC13CwbzS0Ox/e+54w
yVw2VLnJnjI6NHi5v0NkK/U8LEZtHQrgcibZBeVAzMOSNq0x4faNFfhue12jBuaGPeojYxZQSy5u
28TGa9Sml8hkD+I51SlUaPDDiFvcYOuBhHnlKKQVe0RzuiqOVnXaYoYV58ZVGJoJ+FRjFyHsrHp3
Wo1SqEFvj4c7iJTQSsiNZiMuEmm5lY29L0nmiVQWYT82vWEtY+iUWK9pCS6KcXOTUnlJ27oE9W6H
sC7J6U4GljbZmG8BVvXbHghCFpB4Lrut1svyVkpfILrgnJGHFwEJWUzRFGxX0H6vzX4Tt5H1td/i
Rrnqp769ztXqwg76alkZUoKDE/lPhCWwo4g7dJZiRyHSVpWLsmtOkQ5tOc0f0ZxESkDX0ddSkN1T
C6tZ9x6zPAvQxOhk5Wrr4M2wqZF+XQ++M4DoS5PTkLVfB7yL/NiLd9po3ZUKJRJcU6TFoEewxRtk
xZoCHyjqFlAEc6zHbEc5MUG5qtBy3hdG9cXX5HMVAbLLBvkmLez9U20rl2MbTCRqkaSlIxz3gQ+h
Xs5k6mHUn5j/Ccxjfy7plryrpvp65hNgp3wLwDPfId9Unes63uWI2m2nzLxvdIzVmsIaYalI34ye
kSIN4hKVHseBbtND06PqhLeHoh2zpnn2q7I5hN0oAKTGO/H5f73rfFy+k73etTS+5sVYhX7Q/LT5
H5vX/BwVkPp/i0/9edZ//LjJh75fVIiH/LCxmoVErtrXarx+rduk+UO6Q5z5Xz34XY7kdiyQI3nG
94qwl7cy/Nr8oEhiOiqyI/9GyARBbrjSf/OZP1RMZP0M8ViFsjYFJ8sSBOw/VEwUhUMWPZLmwCq3
PimZGGeyoul0Mo4p6xQBoY//oWQinzkOtT7kMTTKALai/XeUTH5kSUKMlA1Z0TXUMlWdv6MJfudn
hvGk4kHuMExr5WPQuECQFjjfZQMIK8RY/w9sUe1HXu1f/9pPHP2S1l4MvQgKTqjGYXB6n5NZhWBw
RdKiwtPuIQfzdNI2RNHFQn8sVuGrvwl38FlbPAtc2w2O/b1yHJbWTsa13kXeepKQiljlh08/4vdW
+llDRTHlH7mKfFn0Y/jdVE3THbRjfiaQjkqNpi2IeJK5MujEciK1LhZOrw3QMyWr3nc+tMUCJCjE
5FuQcsNOgoxBVkGwPhql/079iHwK69gw68uAQWJZ6qQz1TaMmdKyAGYUrT1dfiqLbNhLfj/sQdOR
FYmQcZz3ZV6P2YU5FssycpxlHGJS75Vlt57slFS9QJjOC3sGlGbg3la6glahJlChIeY1yfsAMm93
f/IuCrm7zMALrGMBjWbKOKH+V4TkaxAP/li8U2isyFz7U34+k2bmBbAAZVMY/vZjV6WEMFcnAs8F
D8mhrgJdRk7kYo8RFkSSti0QYxksfxGKP0kYrW6zsqCIAqFDB3SGM+y8nHfIuJnuJ71DXBJyGwWB
yttoXbfOBQVmZnP8xPCYN+vqmCMHszPqES97HG2SRR1Y5X5elGKNag8sOjkkEgAHsp/JN++EnI/t
HOsG5lzeQ5mUohSubjolbvZp1TT7yZBPcth463kX3FTiRZRIzBWI6C+2XNZ7FGzesKIvV6bYmnfN
i49NpYweDeQFmaI2CIeL+zfEImr8gdyyuPP5V7Er/0gxIdzM9/vBY/E6wWOZd8p2XCCuHt183KEa
S4yT87bV9NCgZK39VgREhF5Zk08YChrpx83OawrCXlteh9VMBZpZQPMa1STsESlD2wMi645l3M/H
khAcYl1oi05FP9wUdfhBUKmCLOFPO2qD5G2b379vojKQwbpSRUswBNdqXptbh2rI6rYXYl1i/7yL
X9x2G4c27zvCA7ucuVVeggs1RrJYW9Qd4AhfshC7gyCkG028lIIyRMe+Hfp9j18d2pQZU1AqpD6a
OOGwD+G67cHWuChZTNsPvtdM/5obcDe1V/gyIpD90V7hpdFq5y+FzQKhlVed5m+T/0n3mjeNsMj3
HzwwrwY4HOZwFbqRRuPZdBVpTsuZN+cFqrifN386JdELEIA1jBEda8C9PDqIXoNHwFo5g+BrOvkG
SY8KmxmOTmLtp83MowLiOHW4BFAFFyPRcHHTPFWIQfARU5ksprLt48fl5zWBlt+2CULP4qxKUGv6
YURwVue36WuizlEs5rV534iCPdB0wI2UFbBJnndOWJdRR3GS1fvhT2c28qtE3nUXiT5rJgXNa8RL
RfU4r44kH2C/iuPzorSN54AhY1X7EtjajwPzp8uPnR9Xm8+RbFT5kwzBzfnJx38+fhM0AK+det0G
Zb8rGWcxN+/pp3xDdFFKWjog+NH5mW/N8mnT8/3OC1Xr4o3jy4f3o7o50d8F+DMmi/fjgYq5RKU9
5CNqg2akHdFXWcGfosOaz53PmrdzDKferzxvzgfmfe+X+/SZTGrTDSIrYGdVa6PJ0nqIxEv2d5f5
2EeiyQZiVzXfrDpHxM8h4SOaqQ2wTmBTn+etSOySRXvFgRdwj9jsFbiM89rH4ud96cCgYhoaMks8
DYGD5AmIz2VT8DaKm//bz84f+ziSz5/72J7Xfv5TP34l2OaB7PAYRrVzK2Suc3qzFbQknEQCZWUN
RbIFUP6oe7iy4PVClyoWvRj1mMALd0tkJDediqkMEAgKsTkMjimsOnQMx3oJSLOlo2BhG/K1FqW4
Toje+GMhC87hx+a8Rs39FavS4p2RJANnxMg4GlAYZ5jDNTyF8QdEdYFwALqtonHPi5kR8rH5aZ8Y
9aq4pFo3U1Iiy5MRG+AhZz1Eyha/ELc2pm0E82+tOogy4XG5jqvmicfR7ST8mMHVJRuqKAMV1b0h
px3Mzu5Gv9AhW7z/dWwOMxim4rUq9RzoUcwc2h6gvIUGj6eq4tVolNY2C6GEqA3zeZhY1b5L656Q
TawGIHPfF+jzGYvA9KelTRVy6EcPGMTX+dkYmpQxt8uKaVer54l4IjMtyxTjXWzVF5EzRRu/rnHR
6Y23NtLKQysIXIP9XNaBv+4tf+vE9bjFBKIFbr+HgAqitd/VIsIaQHjtHatNZTJu3jXsnJJJGvtE
c4A4jkflgGHmopYmZ9erANMYQurSquEuxijkOfcNse44+jH2GIe8UuJ9V6fmxvCDXWn46l6RNOV9
MYF8czDt2nbNuAWaYZMcyxaBOt2WqdetozHdd31xHSoEODl2V0tD6oGNZ9ZVpFeFC7YfEztBrZkX
H6Stj3248nVunGDZ8UE/em8B83ZoxgTBcU+yBKwJsw3p3AosFbrCxIQ30DF66inBq1C7YG4iUgDI
shkMZWH0MfEyXJaF2VoX5oQdRSEbHQNqqrzVgwzES4Rq8wLzLEZpwXmeNzPYvJvJtDdZrn8rBuUy
S7RuH4Pzgr3JGmaGuCMEeCkEOS9hyh1AoJ74ZT5to7AF4fZ9d+zAi56P2XQdnVElm49d8wffr0EK
Ag49VChSxX5uuLUYhEqxSBJbQzBbrLY6jEovhI1p6S0Rkdw7VPXmU4uY+5hPmteoPpX7ee3jwHze
+0ew1fsGyhtdCnFZC7XPjU09ySwgUdtiIU+ZzuMTqzR2HF+mLF0SszX7eZ8lAXtdFNWRabOxm3fN
BwO/b0Vo1+xxX/bdruTrJS1mWKgOrSrKzbusNS4HD3QSLYUhXYX0gizGBqRhDEhg3tdUr76Nj8ls
6zHvMlJFQtRFqJCKMz4OfGz2F3CmAYYoCTh3TChBuiFAssDO0tooaDElGz9aNxqityuolP1DhphE
eupx2mV03IBauU3OmXZcSyss3IIFMLHrET+ZYdMI1NECdllpEp4vx+q67o9VeC5mSdEy8vdjd9+q
z12HBW+8SexVrK6C+F6PLpRoQ6oqBccVoWa7aVTeGRQLDnYHPhJrweyYofU4HNvhCE8TBdbUOzTS
znZc07jy5UVPzi3cxTDkxtythrXHfa3NPZhyV8dHuHCbr6jQ45T5VmJd3qDm7VrSE9qIBvd/01g7
I6JUAVgBGFX8oFYLLVr4y+AOx8XyRcFcM4JfcQvNDAdX1JlbfMQoEbiNtIYLiZmHJa/NdIe7iI/Y
T0OveQEgIrqrostafklO8rpYHI198WwvonO8rHlF3dBF/WFvuNHTeKyX0RtOFM8IWXWrfCld4ucJ
SX54cjaYxezUb8pVtup38SOC7vflErrB1pkWwYW27bbgoxbhpbUykfu9ZNIJp2dnL9OTsi1eKA0E
zTlwOkDJMSzuEFDOrkZM4Igce9GuFSLsZplLC2/5guDSBYzv9YTeoKuv4ivp3H8dvwX3xVt+LI8D
M38Xn77HzFiYTLPvmmxpnKu39aO+fAUMf9i1T96Ob0XJdhO6fGHikH1+udcossJvAYG8gs+YY6Nj
LVFT0siOr8zysYm2IQo6/kotlxWyAuXWWztYmCXpBnuHBVwK8wY6CxhV+ZueXwXUYr/4GCLKK1MD
nb6kFu9gdtJuoUiAyxos8FzAGfd4YEQozID7UZqFXD1Vh6N1BVLmKtvB5bgxB4qnK2cV7pSezPGD
Nm2F1cy4ooecaBx37XryjsHWuVKX2QkHuCfYTvU39YihF1BecF1+uCyG5QjQf4kYVzNsqTH13o78
Xm5eU0HKnrXiIE/rLxSnIvUqQ4grP+/X8tdCWhXTahUwkop/sPTHF+sb0hkIh+XGgWqxJR88QuHe
1S4UZxHfl6N7MG47aSEdUAFd5g8Y1DEOImdQ05KO3jVaQtYXCsUjDt9PDnLzmjioH3RED57GW6c4
qvpWPhJ7XSVPSBGAO8R85cXBFmvfPcu0yvJImpfoh4LzsnAdf5cQo5huMADeWoQAiUgYP2SbpltS
zLTuzZfuKr20HxGiPKUIOVCByY68/oCVbQA1N3hwpiDWvyHd/erw+igrGDReDmxljfC1rm/4hlw+
IQ86uMpJ22tX1BeHYeWkW2Do4at8wjjja3Kpr3KXSdqt+uh/i2/JMANhbFvXXKCtfx4/lA+UAK/I
DvjrYNUegNCa5/k2wTLrMdnp5/fjtXEjbbXL6BWlcYTEKawZS/mNlJ+5H9b5qgT+N25wEdl0V+pW
P8i7GLjCPVoj3TOz43hXL4eFvpIe5dy11kgjLdplexviI0FFy2VWgPdHl1B8XGLWGtNlM4G46p7S
Hdgh1eEWqSYu5CMGGBv/Ae2neOHf5DD0TDdfYYbeLVRmv/1CXahrtBGunC/xEnziylxO2/gJENNK
KmA/XGg1JIoV1rebZOnv8Tnpl6bu4nR55HUDFn2Oqhj4ogfa4RF8B7jUFSmJHsNJ1Kg20znuvPaw
NjbD1Vdv6x+ZeW6zLRSGTRK79mWzlXc9PU+FoMkCad9UAyG/UJflDc901xwGUPpUydyMlupvQ+4B
S2J5GfFaXzqPQHVGPCcwHNXWnglGFbzmojy3oIu6Nu1wg5B9u/FXsVtuoi/9Ka/umHtFaKRxRWdt
PKA4CHK5oC5wxFFtVx69dbo377G1gQe1ULZD7F5YuAgdSKIDFGdMAbS3BOtCOhLBi2j1Ol7ER+dZ
v4zv/JO/CV4ERfN8QM3B/Rj+kM0k4TMPkRrdBtJPzZbk0V7WrWoTaN65YhPYNGKm4qHmsdfF3Kjt
EZAKa7Ndhar9aEY2sfVWN2EgaEXRLjUyYPtOfGRe88WEZF5Dba3Jtu+rjozfZ5R0h1iv4TKJc5J5
dvPPn9bikiimVpmUwFpb5q1JyYuKtW29BXlmMaEKHOhUfy6iSm73kpYAjxZr84G6Lp4kxNrJI9lY
PfeVvvenaY3Qo7qryVzZvaS4E5C6/fvqgAsJgh5FubRMvdbx9iHgxBs1d327G6CVWEm6SLMgot8l
BwENm23P4pClJcsxRpHLrBzCaTlDSQbGQr2f15pATAo+tiuSjpswkA+4miVw8KoRGgkaCrJYWEIa
YF772KcgqLhJq/YS9a1lqND4Ma1B/x/DajJAmVIsx0iR4DBf+KYsA8jEDGwBaH0XBSiKtGIqMy+a
2DgvR7yve8GG/1j48yzwz31qH/CUOvlizrINYnY4r1WzdsTHTt2scScNKwFjZRZoqi3Az0mHpUwm
uBEpwXmNGidyshBJKKyAlTKVm0TWvLXtkJoqhi52x4JhwmuLkjogAny6Rn/c3kON7QVgfy0Bsdp8
JJBktFfcMTbFyxi2KNqXaGGkE5kYrano1Z2S6TplSbPtQjiJrfa+KfehgOobV07n3Vp+Le+DdOiJ
2ajnFhWi49QAhj11AJzFlUHbaKG99SfxC1e68ZCOGAN1+HRN7qzno8caChGIsy1toZCBe9Hnxce+
rpPHneodAbale/yNIK/qbY4bpV7eyiiRWcx6NBC9AHEYsOcUHdpf6GF2Hb2eKGXqs+jSe/L4I5kM
YeHJQPANdy50bqR80PbULKmyo54ZmeXL2MQO7wjy7+u81h46CmfM3FjIaHxlct9iUI6B3ZxWnX/g
efGxaQOT3esYMUkyMfn88yJhU+yl0VKYGGGX5BZjb4MMs0nvlCLp/L4QOWQDsBHDkQ8sEb/ehVZS
OZUmhQzdnGGN1Kjav2+jUZa+S3L//1pDQ8MfWdB/LqH9UXf7V/72LzenWv0SPn+up71//ns5zcIT
AO9t6mX2n/L/38tplnWmKBa8W1nTzFmc/09nAM2maKY7yOhSiMOV0qTy9L2exiFbdjSVg6ZhqSqH
/ign/lDNxMXgb+pGwn2g+FC4RBYGh2JZR+Fd1Q0MCsSdfy6ojUoWo9o+ULYGZV8Ui9R/M6ZD6yP1
jpSSwmgt64yLNhgg5dUg3qq7m1YOFvL0TZVA7soeYS3WgGm07fvLvtjKoGjLRwWNxSa8/PSY/+7L
2n/3bTXTVChAOrpKwP3jt80N0yxspuGo9Mp74BM1UPLiUrbUCYbA40hEWXfxykeK0LAoxMvXFsmi
YkKoETUyqXlRUUXvdPBoJLh8NDp0qOUhifJeM3fgyBewekiEI08MEgFSmfZaM0WICeYDvJGm8xIH
8RjeOcZrl+Jyo5m6ntjHGXGFqGKZfxXnQIRkbhMBxSbsNsjPYj0mTxKXttcNWpwFMQUemGKXOEVc
sizwgOUb2AX1LS7VG8W+ttuVXHzVufofX4pa3FJ8J/EF5y9MOSyXjZVJKCLOCbmcXwoJWxS4Cs4V
syiHqC8kAcd6yXqNrauHGo2axmsw6yu4QRfinCDFmtzYlAEf5bCOnKZf8BFxqs++SAUxnS3thpzc
sFNhuJQd/6qWCXdFROls5dR7MusyWYlrhAA3y6BABoLZKp8t8Y/xxw0VQix0nJO4nIrOaFdvGV3W
4ow47K9Kzs6bkbCMP9s38ptqV6DHW1fTLyAt6fm65hNxxgX4G/P34o+XirX+41bF36uBnFtgJxpE
h7MOtAXBvhbM/x+2hvxSIyiplu1qvgGuoxdkZaRwIx6PuHfxx8U96FK0KrN4LdbFIwSjuhbHalwB
nHwZxbcyX23UsntdRgeBCsRCTQBmqD4eedirtlQ1BYTHZL1DslWFrZsuZWwIcIkNHfgSwE7Fpji5
VghYa3s7ykyWJbrwRHDSunUbpW6Lp6LYLzwuuo5QfXoK+RviujWE5hD8SszlxCXAGKH2A7i3xRuH
b2WqCrjy94/acLvKSF9Aql2FoQ4IU7CqeX7isqtC5864WqzDPwoVhIlQREn5uPgG4mN9sjadL4om
rWIILx1CGXhf4kDX5c9ppCwcU0OdAJkBBG4bJncg1GQtWD6jou5WbXw9SN4tNkTNAtziE+5g+HGZ
C2fULr00ue8LE/s7FMYy2yC7CigWQGdZEQ2i5tZEkE0C9dRSs1uCvlTAzW564f2u4kAbZ49qjccX
UkHooUQ2s3q5/0r6eZkGGdwKYL8A5IJL8CKQy3zaGeS2vrkicehCFli1OexTMLR0Yv67hvB/a+i7
zVP++xEtMnfZH1CSU/i1yuv8rfm3Z/0/wKF8gqz8BYjyp8OMgKnM1jK3+f/spD8GqL+/0A/Ilq8w
KRqBk/HpHz6PqsR6n0aLP680o2r+3RWS5yZs2m+AZjTnDGQKLnqW9sfI+S+c1P3vhzG8xI7HUUyV
7K6tqbL27gj06RH900P49/f3V8zPX6/zwx38I7pHMXE9+K89hZ+u8ekpWGeGCmXQ1lHZU4gkGEM/
PwXbOFNtZPwdSzUNU8QLREK/0zOQZWwHfojO5sf514bwz49APSOi0lUT72gUBcEk/fQIzDNbJygT
TeA3fACO/v6jvEPY/s2b8M8PQD+D+agCowJBJRs4GP34ABSAXjwgikm6bgjyNm3kd2sFwufll1qB
qRN+44r1/Q7nX/rzi0BIfKaqKiGyrokQ3CAG/70eAmpKCkC7X3oKunkGXkwxmOMrdAp/eQoOTwnA
nyIsX5gpzO/K7/UUFMCAv/gQNP0Mmyub192k+6dTZKj53BQc9QzMoWIwfbeZfPCYfremYBgO7/Av
tQTNOlMNIJqGYyu89hpAzR8egqI4dArMN5nHgsP8DTsFm3b6qw9BTLwFxBQAEnrotvrT6GgZZzpT
ZW7++5T9fSz6jcZHVQxtv/gUdOWM1IJhMQIANrfpHH5sChbHQftqOKiQwVBsgQT+vToFyxRg3l97
H0RTwChD1jFk0WgOP78PsvBoRO4c1z8SKOZ3A8nfqSmQIvnlWImbtDVdN8E1mjwNHXT5D10j4eQf
yO7fL1ayAKv/YjOY3wVDMTQipXcE+48PwCKYFP3E7xgpKrJwP/ylt0C1mS7IsApsBgd0MOyf3gKb
oVFlWmVaIo7+/VqAyhzmV98BXSY8wK3BEjGCbs7d3ed3gEQuzngkcq33COn3ewroPsq/Oiho6plJ
IGwrCj5jmskM8ccXwdZoCUysYfGQ0f4NmwJf+nsM/z+fOYkYCMtezZS51t/EB8SIvC8gGB31dxwW
MXsQYd0v9Qi6foa/Gzl1HdtiRYUC9mM7oH2cmUwsTdUi2/L+tvxewYFCFuWXhwX5DAoScaJJiYap
oqBJfe4TbOeMP2PSbWrfKz/zY/+NogPmOur/hXAZLz1LdQg6IYzx3v/4FBybtiIr/8ncue22bQRh
+FWMPIDAo0hdJECRXNhtUxQ9JOjlRmItwgoZkHIc9+n7ze7K5ZJq3WR0sYhv4sMvajQ7h38OS2bF
RZ3ESWIzotOFWusjIRbZMbjZMDa3IV48xycRH+A9JEpMYuTUCq7r1JqFbMWNimL/cQ/nAsWcQDFJ
1sQkRFMxCoEYR2sbc4YdubsRZagYj+Q6x/l5SIkkOA5yW7E1Gs4pR2QVspzPR6kKnAduQSdQIupY
13k5p1PSdI2HKKFY01zuLfWEbkRSgPJS84tFCbNGLk4KnQjjLvWLqYdYb1YZNljuIXURk1O+iKSQ
cYGe1ixIJ0OBLkAo1diGbB410h9BiJBVNVJgZM7qSlweAtqz0NqFIiMagFHhSjdoRNiEWcwkhEqC
GPhJZWPH6PwkDtwTHN8ePBfVquDsVxgF0gjhGMMTQZayKqnPwS7S1EXCHZ0UMkhQLa9E/CzKzjXN
MM1+Vn5qFyjAVTkjYRtiCiuE+HwEKqyOmaBNoJERBH1RLC6c6wLxMxkWo/6u/6kU9i0yu0DRRC0F
4mOYE0qaCUtGl5VIKTxUkmk91Weik0LBp6SMF4ocH8FRqCu2Gtg2uaVdWIsPJZUohXpwYo/JU0of
n1YK1Yqac0nhXSSR0+E9k0LCkYBwz9Z5YfdyxGcXoMLVUsATZmwL4T0SGdn2xiBqokmDABsvsbaa
gHWI7kSI8dbqQk5UxMGiPI8ccIczXZB4ga1pwsJFWHzJYETUEoBfSRPYW8q7LokIT0MlJBPJNn2g
9rB4xYvJJpDdqP1DAacqFo+Dz7m3lm8aK7BAbEVpnuoUjBbHQvQkMi8pNXXtachW0Kn0bdGrQeJs
K21TKVCULTdoQ7WOsxjJLpVUK4NceGVSgxR7UOIMFxYBvpGmcFIsAnWWMEnOHZcmUD+TtVA8lCKD
YDdVVWb8k/dak6XPrAI1CloUYJ0pVOGSk/h6duDF3UejkAJ5FNV3Tjwp0rl4KUlW7OLK6V7iJgcn
pbh0ISvI8rS6wJuk3EL3Evel2oaVUBeoTHLrI3lrJsXbGNs5eexUK4U8J5uEWWHnAobRkctT21hT
u4R+IdMSEoatbdHFSyIFdTUGP4mRpQJRZ45NC3WBrTgrNA7zSQkzFUoyOuuYE+woTwQ+oqblg2AA
G1lIcSqUQi29fjkdjdx0k8O/xhcz5SiDWgopxo9YIaNHbSNdvKEQSCByvllxFpjzipFwhDXOtCST
UPAETBXOxrVoccKmZsF2+HJYSLBirMXkzKJpvST9jCWxse/wlsM1FUBVEymcjIFdZRmXhyRMUNeo
4d7tu4dEg2CSEkQoA3wD3awV2YPt54gwk2TWT0I8bcy4ZlxQig9Cui6aGWEaGYdgQyn3gUVZnaXT
dLHT9WtHHihAUKDGrqRkSuuKgdRQFdKE01JifG2W+XWkwv/IuZ9GidjZdtjZIaK2Ge3IhpuOefYX
TlnDEsCPztzsXr6QGaHgF2VbroNu7A5e+f+rYCzCjrZMfngadbGv4//cv8HlSwevdXpXp29et81g
hu3+0f7g0T+mLBJ++eK7g/lgPprpfBMhChT3P0+yWPL7dAieAR7vZrhSyVTjDu1ffRcC2zkUPfCd
6UYznh5RPkbX0a9Ffm0O7Z9cJxIOZ7tGeTV2f+gHs+unT+1ajvXIXddsj+32/hiA20ZWLfib5mAe
zNBMkV3TvBrZ76J+Zib+6RB+m3azhWdod6EWuh5X7fMzWjnchprieya1yNdIvG2nEvd9iFrgm53Z
Bwrom/vUuIdD2/VteCJdx5wautu1ZmZFaJIhQlcj9w+hWriOJi3sD0vb5Lrm1MAA3G/vHk/v3Jo9
N92phf6xv2eh9lzMrrlJi/3WtF1gPXyjjB53eDyYbjcVh+8+0UOPo9nu78eGW8BCfNvXocZvt/v2
1oSzyq5NQA+NL+CC1UCz/dCfHpvrSvn69CmwTXBlUtq/BHp/P8yhpV6uhu6740y5M1d91SL/1HwY
zCx6ylxJUw/92YR+y/fZ6YEfrq4NV97u29Ctgy9VyEvgf98MYxNYKl/guwT42+ZLuw3cGODC2VwC
/I9+uDsh2fzAFaPU0Kx72l+9NkOPpwwPp6v0XOYF3hi2fM/hpXighec+4VDijo1Xw94diEjCrAai
X0bQ1NAsjJ2vg7B9J1rgn5uuGx8Pn80sTfBjQ1r4X/b9rrm6GRe+zQ1pauF/7dkWdlYRfWnhMi+w
VETP2Wvhf0P6zTg2QUjBDioh6/TYX8Ks0nPLWtzfj2Z/ejqxKZ6t1cK+a4aPeLYA2RVM1cgtmc1M
vT2/qoV+b/A73e0xPJq+VVQN3ozHq3fnHt5Ro2r8dtz2HYsWA5k7wlGN/e+3LP1nCnyOaXravrLk
n06bZc79WUiuyW9sD40ZXv0NAAD//w==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solidFill>
                <a:schemeClr val="tx2"/>
              </a:solidFill>
            </a:defRPr>
          </a:pPr>
          <a:endParaRPr lang="en-US" sz="900" b="0" i="0" u="none" strike="noStrike" baseline="0">
            <a:solidFill>
              <a:schemeClr val="tx2"/>
            </a:solidFill>
            <a:latin typeface="Calibri" panose="020F0502020204030204"/>
          </a:endParaRPr>
        </a:p>
      </cx:txPr>
    </cx:legend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'State Age'!$D$2:$D$51</cx:f>
        <cx:nf>'State Age'!$D$1</cx:nf>
        <cx:lvl ptCount="50" name="State">
          <cx:pt idx="0">Alabama</cx:pt>
          <cx:pt idx="1">Alaska</cx:pt>
          <cx:pt idx="2">Arizona</cx:pt>
          <cx:pt idx="3">Arkansas</cx:pt>
          <cx:pt idx="4">California</cx:pt>
          <cx:pt idx="5">Colorado</cx:pt>
          <cx:pt idx="6">Connecticut</cx:pt>
          <cx:pt idx="7">Delaware</cx:pt>
          <cx:pt idx="8">Florida</cx:pt>
          <cx:pt idx="9">Georgia</cx:pt>
          <cx:pt idx="10">Hawaii</cx:pt>
          <cx:pt idx="11">Idaho</cx:pt>
          <cx:pt idx="12">Illinois</cx:pt>
          <cx:pt idx="13">Indiana</cx:pt>
          <cx:pt idx="14">Iowa</cx:pt>
          <cx:pt idx="15">Kansas</cx:pt>
          <cx:pt idx="16">Kentucky</cx:pt>
          <cx:pt idx="17">Louisiana</cx:pt>
          <cx:pt idx="18">Maine</cx:pt>
          <cx:pt idx="19">Maryland</cx:pt>
          <cx:pt idx="20">Massachusetts</cx:pt>
          <cx:pt idx="21">Michigan</cx:pt>
          <cx:pt idx="22">Minnesota</cx:pt>
          <cx:pt idx="23">Mississippi</cx:pt>
          <cx:pt idx="24">Missouri</cx:pt>
          <cx:pt idx="25">Montana</cx:pt>
          <cx:pt idx="26">Nebraska</cx:pt>
          <cx:pt idx="27">Nevada</cx:pt>
          <cx:pt idx="28">New Hampshire</cx:pt>
          <cx:pt idx="29">New Jersey</cx:pt>
          <cx:pt idx="30">New Mexico</cx:pt>
          <cx:pt idx="31">New York</cx:pt>
          <cx:pt idx="32">North Carolina</cx:pt>
          <cx:pt idx="33">North Dakota</cx:pt>
          <cx:pt idx="34">Ohio</cx:pt>
          <cx:pt idx="35">Oklahoma</cx:pt>
          <cx:pt idx="36">Oregon</cx:pt>
          <cx:pt idx="37">Pennsylvania</cx:pt>
          <cx:pt idx="38">Rhode Island</cx:pt>
          <cx:pt idx="39">South Carolina</cx:pt>
          <cx:pt idx="40">South Dakota</cx:pt>
          <cx:pt idx="41">Tennessee</cx:pt>
          <cx:pt idx="42">Texas</cx:pt>
          <cx:pt idx="43">Utah</cx:pt>
          <cx:pt idx="44">Vermont</cx:pt>
          <cx:pt idx="45">Virginia</cx:pt>
          <cx:pt idx="46">Washington</cx:pt>
          <cx:pt idx="47">West Virginia</cx:pt>
          <cx:pt idx="48">Wisconsin</cx:pt>
          <cx:pt idx="49">Wyoming</cx:pt>
        </cx:lvl>
      </cx:strDim>
      <cx:numDim type="colorVal">
        <cx:f>'State Age'!$E$2:$E$51</cx:f>
        <cx:nf>'State Age'!$E$1</cx:nf>
        <cx:lvl ptCount="50" formatCode="0.00%" name="Elderly %">
          <cx:pt idx="0">0.27600000000000002</cx:pt>
          <cx:pt idx="1">0.159</cx:pt>
          <cx:pt idx="2">0.41699999999999998</cx:pt>
          <cx:pt idx="3">0.29999999999999999</cx:pt>
          <cx:pt idx="4">0.35499999999999998</cx:pt>
          <cx:pt idx="5">0.28100000000000003</cx:pt>
          <cx:pt idx="6">0.42899999999999999</cx:pt>
          <cx:pt idx="7">0.39800000000000002</cx:pt>
          <cx:pt idx="8">0.41299999999999998</cx:pt>
          <cx:pt idx="9">0.22800000000000001</cx:pt>
          <cx:pt idx="10">0.27600000000000002</cx:pt>
          <cx:pt idx="11">0.35499999999999998</cx:pt>
          <cx:pt idx="12">0.36699999999999999</cx:pt>
          <cx:pt idx="13">0.33100000000000002</cx:pt>
          <cx:pt idx="14">0.36899999999999999</cx:pt>
          <cx:pt idx="15">0.28599999999999998</cx:pt>
          <cx:pt idx="16">0.29199999999999998</cx:pt>
          <cx:pt idx="17">0.26000000000000001</cx:pt>
          <cx:pt idx="18">0.35699999999999998</cx:pt>
          <cx:pt idx="19">0.28499999999999998</cx:pt>
          <cx:pt idx="20">0.44</cx:pt>
          <cx:pt idx="21">0.371</cx:pt>
          <cx:pt idx="22">0.40400000000000003</cx:pt>
          <cx:pt idx="23">0.25700000000000001</cx:pt>
          <cx:pt idx="24">0.34000000000000002</cx:pt>
          <cx:pt idx="25">0.34399999999999997</cx:pt>
          <cx:pt idx="26">0.311</cx:pt>
          <cx:pt idx="27">0.309</cx:pt>
          <cx:pt idx="28">0.376</cx:pt>
          <cx:pt idx="29">0.47099999999999997</cx:pt>
          <cx:pt idx="30">0.33700000000000002</cx:pt>
          <cx:pt idx="31">0.40799999999999997</cx:pt>
          <cx:pt idx="32">0.28199999999999997</cx:pt>
          <cx:pt idx="33">0.23899999999999999</cx:pt>
          <cx:pt idx="34">0.33100000000000002</cx:pt>
          <cx:pt idx="35">0.29799999999999999</cx:pt>
          <cx:pt idx="36">0.376</cx:pt>
          <cx:pt idx="37">0.40999999999999998</cx:pt>
          <cx:pt idx="38">0.39900000000000002</cx:pt>
          <cx:pt idx="39">0.29799999999999999</cx:pt>
          <cx:pt idx="40">0.28299999999999997</cx:pt>
          <cx:pt idx="41">0.30399999999999999</cx:pt>
          <cx:pt idx="42">0.252</cx:pt>
          <cx:pt idx="43">0.32100000000000001</cx:pt>
          <cx:pt idx="44">0.34000000000000002</cx:pt>
          <cx:pt idx="45">0.221</cx:pt>
          <cx:pt idx="46">0.29299999999999998</cx:pt>
          <cx:pt idx="47">0.309</cx:pt>
          <cx:pt idx="48">0.379</cx:pt>
          <cx:pt idx="49">0.29299999999999998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rtl="0"/>
            <a:r>
              <a:rPr lang="en-US" sz="1800" b="0" i="0" baseline="0" dirty="0">
                <a:solidFill>
                  <a:schemeClr val="tx1"/>
                </a:solidFill>
                <a:effectLst/>
              </a:rPr>
              <a:t>States with Younger Veterans</a:t>
            </a:r>
            <a:endParaRPr lang="en-US" sz="1400" dirty="0">
              <a:solidFill>
                <a:schemeClr val="tx1"/>
              </a:solidFill>
              <a:effectLst/>
            </a:endParaRPr>
          </a:p>
        </cx:rich>
      </cx:tx>
    </cx:title>
    <cx:plotArea>
      <cx:plotAreaRegion>
        <cx:series layoutId="regionMap" uniqueId="{B1E8102B-A5AA-4D65-9674-D370D89F4622}">
          <cx:tx>
            <cx:txData>
              <cx:f>'State Age'!$E$1</cx:f>
              <cx:v>Elderly %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1H1pb9y4k/dXCfL6kYcUSVFc7CzwV9/uw44dx0neCD22R6Lu+/r0W2Lb7m6lM/ZiDDxoBGDEYpWa
0k8k6yL93w/Nfz0ET9vsUxMGUf5fD82fn92iSP7rjz/yB/cp3OYXoXzI4jz+u7h4iMM/4r//lg9P
fzxm21pGzh86wvSPB3ebFU/N5//5b7ib8xSv4odtIePoS/mUtTdPeRkU+T+0nWz6tH0MZTSWeZHJ
hwL/+fk/wfavbbj9/OkpKmTRfm2Tpz8/HzF9/vTH8Fa//OynAHpWlI8gS/QLbhhUN5AJJeMm/vwp
iCPnuVkzjQuTIkJ0RLDOXn53sw1B9h2dUV3ZPj5mT3kOD6P+PxA86jnQV58/PcRlVPQvzIF39+fn
u0gWT4+fbott8ZR//iTzeLRjGMV99+9u1fP+cfzK/+e/BwR4AwPKASrD1/VW0y+gfH1qttC3D4ME
X1CDcKGbCIn+1R8jIsQFASKnJsUEmUzQl5/eofJmb05j8iw2QOTr97NEZAlYlA9++/JmPmCc8Aum
c6KbVGAdI0HMY1RMdqGbnGPBdYMZw5Hynv6chmUvOUBm+eMskZkGcSYfP3AC000ABhkwWnRGMCcm
GQCjX1CdCt3g/eQ2BOYd3TmNy6vgAJbpeU5hm6dq+5GoEJikmEENU0fIMImapA6XFYyNC4MxWFkw
4TriCFDbzZ+7Sezt/pyG5UVugMrm21kOllEcRU8PhXwoi5fX8+9nMoovGGeYEcKQSRDig5mMg0ZA
TP3XsfLO3pwG5kh4gM7o61miA+pP7n/gTGbQC4xNLCiDhf95rjoaM0y/0HWdUUGJSTksMy8fxas6
9kZ/TkPz8hwDVP6zPEtUrp+iKG+DahvJD8SGogtTGIbgQpgIpjUOqvAhNpxfmMQ0BeeIvWB3OJ+9
t1enETqWHuB0/Z+zxOk/mezi6AMhIvRCF0QnggmY2RgoxscQYYwvwNIxYIA9j7DB8Hm7Q6fReX2S
ATD/+XmmwPjbKP9Qg4bC4IFxQ7CBjV55BovlcPAIUNGIwIyBhmZg0LHxEJm3e/Q7aF4kh9jcnCU2
o20g/46zD53aCL8AzRkhJkwMIwMUsmN0MBYwbnTDMMAJoFamY3Te16fT+BzKDhAanee0duUHWzf+
UA8Nu2AmodRgSDdM0Jn5MT4CLNNnRe4X8+Y9vTmNzF5ygMvVeaoFoxgMz+1j/PLt/ns9mpgXMKkx
hihmiAhkDMcNAuAoB03a4BSmPjqY1d7To9PY7CUH2IyuznJWGz8F23qbPX0wNgy8shhwUdbM8Zjh
7IIynYKmRgyBqcLuUF17T49OY7OXHGAznpwlNpun+tN8Gya5Kz8SIEouYC4DXYww8M6ASj2Y1Hhv
pHKDGBwrXfsQnHd36TRCA/EBTJv5WcI0e4oz5yMNHogLGGBlmhhGB+5hGGjTJgG3msE45b3z5peF
5x39OY3Oq+AAl9l5qgPLj1alzQvw+3NdQNDGpEz5zY5UafOCmAiDrs1MExaeHrbDsfN2f07D8iI3
QGV5e5ajZQ7LjZQvb+bfqwK9hox0SgwETpkTyw2YNuCk1gW4oX+dzt7uzGlIXuQGkMwXZwlJPyv/
iDP/40Ch+gW8bh0CaRQsS7D8Qf86HCqgAzABPmhu4N8sMm/15zQu+ycZILP5cZbILB7BoPlAWCjM
UAJxnWIT4DHFABZYcCAyIIihQwRU7DxthzPYm905jcqz2ACSxfg8IQkCGcUy/0BU0AUGRCg2BMGY
6WTgojHFBaamAUE2Av/96qJZvKNHvwHmVXKIzXlG0hbRo9x+qF9TXAgshEAMXJvKuXw8j0GGBnjM
wDHd25jol9DzO/rzG2BeHmSIy+Y8x0xcbz9wvOgXiINLhlNQj085ZQg4ZSD0iUERw7/mAyze6Mxv
EFFSQzjOUzFeyzyPy+wDlTDwx4CdAm+dIIZVsP94nPReZt4vOwzc0Ce8zO/p0Wlc9pIDbNbn6Y9Z
xaXMP3gSQxfgXkYwj3HCGTWHWRoCQ4gAzBYOmppafmD9OVz139Wl0+gciA7gWZ3v0IHRI5PkI0cP
RP3BvQ/2PCzv3BBs4M0EBQBsGwyOTHMXe4b2Q4D6MfCOTp2G6Eh4ANL6PE3M9VZGH+jQpOyC0N6G
gZSZPg+NDvQzQ1zoMK2BR/PZITOE563u/AaYndgQkvN0Za63WRtso8eXD/ff2/19CIBCSBmiZiao
AvrQScYhycnkOu+HFesj0oNZ7T09+h0wL88yxGZ8ltrZ/RYczJFTxNHHoUP5BYU8Mw4JaODH7EOb
xwoB1hF4AHTIoUWUUkiHEi+/vcuneV+fTuNzKDtA6P5MV51tnm8f3DJ/Kor85UX9+yEEXhoM/kyG
sQ4ZABBHw8cg9YEAWJYg/Rxyb3r/2QCk9Xu7dRqngfgAqvWZQiUfXOlsP3IoQQYHzGECopkYBovQ
BznpkP3MCeqzoyC7ph9Jw4nuHT36DUCvkkNsFmc50a0lpHTmcbH9wCFkgG4Ag+fFrOlznA8dnQLy
CoVJMOwV0HfZaS+/vZvn3tWl36Hz+jRDeM7TS7COo+JDvTewCMEWDgb7Aig1YYwMA52QDXUB+gPW
DUJ1vlPsjvTqtzv0G2heBIfAfD3LcbN5+iv72HTbPg9a5+CggQA0uKMhwWkwbMQFWKygIBhMBUBN
yJM+ROY9PToNzV5ygM3mPBXrPuJx+ZTlT+3LG/oAvQAc0hjpfYoA2+0gOEaH91ECcIcKsRtWxkAv
eF+ffofP/nmGCF2e5+iJs8L9NN76H7vwgIINO9WQiWHFV1GBY4wwQrCTDXJydR1Byq0wB1rB5p29
+g1KR9JDnM7TDOq/2vVTIx8+MOAGedFgmYJrFJYZWGUMPtDdMDIuQDeADDYTkEQqv/B4nntPn36D
0cHzDBFan+VIunLlB2ID2wrApcNAfeNkl3x7PIJM8MrBXkMGajfs1+n34L7MsDvV7a3enEZlJzXA
4+o8E592c8hom8UQEv1ApZr0GRtgcGLQDpixGxWHSjWHgCjRBXh9GGwJNVRO+9GoUbPTe/p1GqPh
cw3Q2ozOc/RkT86HungIOODAIDU5IHBqBQIXD4AHHjgE9tFu7jtE6erN/pxG50VugMrVee4quHFh
L/2nRf6xzlG1zxBOFIAdN30aNJinx3Nb79kBnzaBEYRPZeC8t1enETqWHuB0c56+g9u4BC3uPXPK
//EMCALeHXBgI5UmtUshOJzrTNj8Bl5ucMP1vm4Tdh8er0Lv79dprIbyA7Ruz3Ou2z3Vh+vcoM0R
CPTAVil9F+o5HlW9zg0ubVi4IH0X9zuvT2H1dq/+CakX6SFO56lzf4UNo3A6ydMHRutAeTCpDik7
kLuu0z6t6hgkSNkhlMBOXmSCcsfARjoG6V1dOo3QgegAnq/n6ZG7f8qLT98kZLd/7K43E9xu/eoE
flGC+ojqACJQHOBoArCKds6ffsPvoebw7m6dhmkgPoDq/jyPK7grtu7LW/r3HqD+CAnI3uUGKOBK
QYBV53BVUvt5YRYEz92vCVZvdeU0KjupARh3X89S1f72lIXgAv44PCiFlDemw7/e7tl5cw7xgHMj
+m2ikLILZ7BwSPEdHE/wjg6dRuVVcADMtzMF5uPnMtgBCh6c5/O7huEfDjMd7N3dKQOQfPXyRew8
CO+ZWX8Dy+tzDHH5z1kOmHuZP8RRLj82bGoQ0TsJIJn9hAkESVVwpJTgsMW634Q4PJzoXT06Dc6B
6ACd+/OwfR7+8Ri43Uq8W2OOOP+vp9+JCwhmQw4IJ5DLezIGBGewwaEFAunmCf/b4HS633frNEoD
8aMnOY+j7+7bGA4odF7mlH+/6ve7doSAdQTD5hyDi141PlxlMILJjoH9o1zZv+6mekeHTmPxKjgc
Lz/+/8xmvz+v8PU4x/G22E7UOZAHRxb+c6t6djicciD6rNqeHFC7j3rx+OdnMGUOxld/iyOVePA1
D+Setnnx52fNMC4E7Fp8TuZRe3tr0PD//IxBf4CTjQBxUDL6nT8AfNQ7Uf/8DJ4i2CYMQ7Tfd9JP
knnvCAERSL8DKwqSijEEcuHkPf56+OZ1HLTgaXx9Gc/1T1EZXscyKnI4+RLD0yQ7vv7p4FQfuDsS
/QkkkADbH4EF7Q/bG/i+gR3/vwB7WYRrnz2lJF6zCJG7Jg30ceJ2YoYrQ7+raaqPwy4TM9WKTA3v
WvUsIrvWIPCfW0/Jqlsp5lOyWGylE7tjp0rSpSrMIEgTa18XTZsueV8MaJ7TJS+MWr4yoqKZO7TL
VvsiSMRhVdJQW8b+XKSC3DtJEK5gq7wz0vpq2kZoUtcun+lGSu91Xjz6UVFfOU1nYdedxDzzpn5X
tz9Zko6iAov7ymmmTHhFYVuId3Qc2J29bNvUXqorIxH2MrIdI7P2dd/G5LKqPMtvkTOh3G6tIiOe
MzbrDi+bAPN0CruS8FLVXaO80mIb/ZX40pu3Ho1WXufGq6AvXLvhowAldDRoUFVVGDKLV37ia7ml
LpO5cGp/pdqCptEmjtt4E8dpq2lDOnPj5Vk1dRLb3Lj9Vdc0jZUJFo8TPItzkn8TKNWuiyD2Z77m
xlaTVPGm6gtb86HgaWuxJKqtoqidMrFoaITjJHXEjBTFBjtFt3ESjd5i2Og10SvbmWZNxm5dJ6nX
TpLfpWFoj5GLWHXj+15+2bgjOBMsvylRUNzAc1TzSEq5o6mGfqxYQnrOQlWNTndu/klI3Shg1Zxk
cbyoGxKnFpNlu6xN/7BQtETnzUGDolU0uXvG3CSb1qvmFNfBVUake2vbGpvl4BseZdRwb5u8xVZV
583Y0+tilvoFWUJKYHmZ8LqamziVG9Z4xiQyu/hGb0wyYprv3vsBj6y6EdUyiVI0jvUmGHl17n1T
V8HrVV5rckfbX4Hmpc+9wDUmOMjkCPOIzYRrl+5I1euoYjMnFM68wm05rjo3tbS8dm9540fzLqvS
udMg8ybJq8yqtNB7dJt6UqRu+LOwWzx2qSbXrNDtlUN8OraL1p7GJWVWmNgOtvoDdyz46ONpEujx
xm3deIN4Fm/avkh5zaxGZMlUNWRm62IYN9CiuQWzzDR54GWzTu3gp+6FtTtKRKpd9tUoqip3FPNO
uyRl/BOGJzzQazWLaPYl7xaYdOGyYwVJLepTvPSiwHfGBaQHTEjdZTvirt3L8V9GErpzHjI5iV3N
GJWV5pkzpj1oRdisfW6TTdiIkenxoPtWBXVgoVQ6ZmSZThFYmCWt5TC/vRYda3ZFRMcgIQ8pTmNa
cZp1M5sCaxM0o4bq7SzgjvwS27Fu6W0WPsjamTde2dyzPNvwKJ35/TyiCpj17CXr5xFVDdVksq8D
gFd2F0mLZ9hbFRUO125G+RiWm+67Y6OVkevGoyu7W9oxeR+aop4gZnuruMvCtYSNKzvWKupWHg3j
+4Ol8MTqAjuMBquLQALOIYVDMftz5GCh6Vefg9WF41CWruGaT74hg4UUvhdYupDJpZYY8WXh61BX
l8P6kPWg/svlUDZvO3+kFQ2dUNKhuzJ1blLWNlehlN5dXI/sMA9Hdtzak6CHWRXY6CjMYaG/ioJi
Rw/12CWWajV7iUbL7Ini24u9SuzpTO8cYimJt38jjbJ1GtXRbWtmvpVXcf1F6lm2sg3XGzOjSLaO
X106DXG+hUKTC2ra4dTJzGRbLQvp+Ns8jPMpnMhtzo3Az79pWrgIPd+qu+K2cbroWjMKdhO65dpp
efm9Zcydd7DlYoJ5UX6PqjS0wix3r0KWO/PM4XiEMxxaImvdn5Wdt6MQoWZVRWZ7G/rpNe/pudm4
ExR29iKVLLrvSjRS9FJ4fNoWnj6zQ9/9iYurum34d7uNtHlVZnSiyE5FF4WXyDtHmMWyoJ0/tmtH
/iS6N37j6zMhyeNIt4GTCcHIgTMKINEDdiWKvv3g6+s8YuZwfIF89LBPfDmCpctDfveTos4Y1a0O
OkNik5uyM2Epj9ufKBDGSHOKfNXlLblxHe2+hQE7xXXsjdvA9lcZQf4qTLLnK0XTzPDajzpnPqAr
3qY0mtxSfPtmz0ivM5LBGz9xO0VDuTdL3PILbCuLJ01Z1itUhGzlZ6Y3CePO+V4Y3hXvBzez2XUK
e2TvFavu0mfWqtMPWGMe8MdYI9deEuJ7w27jCU6wO87cwqGupVGtS6Jrs6wXMCSntUc9x+qvUEB9
x3JK9/nquHXIpzVy2vgxSBzzxWaOL/WspCMzEmiltd1hIRK88IiRLQb0Pa9vJ2ilqgaLV0UT2nPp
t21p7Vn2sorG4uhKr4NmrkRVo6IPxUKBbjRfr8dN7E/tLmi/wuLpjeDE0uy70RbSkoVZ/+Ukxbrz
HdexPL+wpNRKaYUysQomshssw2yksegOe413pbtIv3utdcIhd1Kmd3oVele4r/VtqqbDSrXnfJdc
1//C6132v+fAL6jaa9v+9/q2fe21ZywK+MJPZGl5WLprM3HoqGF6PA45ddaKpq72ha8anICODNw8
851idhvbnv/zSOZwMNLhQAbbifRb8OGABAxBPjB6jgdy40pNdzOiPUoP3RZdZn4xueetc9+uRmpE
g0rwUEbE/AKqj1ynr3QT6PkrvepkPYpTve1ViIeGS3HAr+jE4Q+BvZWZuBFF0JUWDG68sl+/2t1V
T0Ndnk48aVBLuDkCxv6jVs2qUF+bulKMsDpSC7Kh4Y6KuLu5ie1olHYuGmsxKMVp4CdWVIlomfZK
cRgTNHMRkWNVRZEZfCmwt6vFPQexncSSTRgvJfvZFcHItFu2DNIiv6r1OhkV0g8fUuaOPNtofoag
Jk/2HAZ7tNllXpnGghPiWwU2QMna1xPyhjbQH9U7RLE3duE0X6RDbv4QxaRsYw5zkPmoOQFmmsVw
qk+UYRjjWVDq2ldV8f15zRLtayKN+Fa22yrkSzv3nLVhZKAVvlYTG0GHvdretQrJsy/CaccI1hvW
pfqK0MCZ5wnSV6y/Ij1NXSnavjVObG2251NXtaxvcNTJVc0F2CBUb6ZFmuVXfuc8F6ohLkUDRuEL
TbF0sMiOVEPCgoZZWS8HCXHPt1HcilH4rbD+eaQYv44U+BsJYB9CGhck0IFNfzxSHFZJDTUueWRR
4YxyKfGqfC2MXMKXqupFQUE7TJwJKWR+uSelEQATyIpMOsnoRpM+3fh5YHnEzde0LelG7wtFlx4N
JqLFdDRoUK2NCMCy1eWkKIVWLOJO8mCD4sobSz38njYSL1jM8qu8KfMr0l/19Jga7XzH63vUv6Kl
v6xopd91eiyuOZfLrE7IHfFb87pvS5F50Jb3NUrrr3EctJNY19JFXifeUl15dft8Fbxe7Vv3V07N
vaWv59nsn7GBGOovAwBSTiCdBM66hr9xAUlcx+C43LUDr0XZo19EXU4nPBHTzG21dWCm14nWVAtV
25E4tjsri8p27MDZMqNgV++5Vbvny/ay5tmijUxtTUKXVbNWxAe3UQ2KV0K4cVzEdWHZSeaNvLjT
fjA9uomTDDsWOEjagsP/Drlu9Cj9WduJMwqKCN0it2smUazZ6zRB3kKXUbowDZesfVg0J7j2slsS
Rt6ozV3nZ39H1+eovyO1Hf/GJG42o1pCrKJOwweK0Cxt6va7rEJ70mm8vsSBYV8rjiAz6k3geZ5V
qM+1/zwbWqIVV99snbaJxYgTTMvXlj1jrJfBmDhVNIpqkn8RTWwFaePe0lS4t3pd6mMpzHyqaK8c
RZP6Y9zYN2lvP7LOjaa6bctx3lcVTQY8nKYCdD+uLE7ntR6BpfZFMSqaJjxv3GEv/6Ia9vcKleEa
6dTCuVZc0tSdpIUZbUqnAXu4v+J6GG8SFrElTp3JgK44VGMvqVj3QqyXzHrJ19sqDkVXbLpsdrdV
pIH48W1zEb+xZpu/fOzgraZwSojZR6r7+Onxx14YEnmtH9nwF0uiMcS6jdgquxQsdARmuoHNcKmq
KbOxxTKvG8cd2ISWah4weqbL+WjHrpia/h6Kc8+ubqmq6pZmwq4CnYRT6RXtRlKS6FZhB+UmWSpK
V5N24ysyTzx76tSosQJY1HVr3w5e29LiPPBnHZbtZtf8fBcMXiQry0I2iZ1JkpllAR6TMlthL07D
sbpURa4F9jJ0JqqCapqtDpj3bG3f4kLuzFILJnAMAtxOkXaXdilhAeLEntp5EK/zKGqnCejsFgff
21rRVMHAs9BY6tKs+SpBbbYw3MJ9pu0ZXVE830HRRMIE7AJ5/StLp4x/OjD+IbVOIMj46e1/mKHg
iL7jL8ARncdEUmh/+bk/KcB3QSwtM9MxjstmrNaI/VpiVqLZmD8VQUYJsKo1pQ1JOva77plf0ZRk
J7tmUz3ATNLftV+ldvc6vv/uR6XH/+bwEfhNmH8J+6LiNy6i6fVOZ+gVBzDB9xTHDP3rxFvRUh81
gMsXvwjYrdAqZ5zTmM4cW7DbqDO8pZHqqaVaG9yw216A2jAPKBJ4XEGg7qwgz6OZ0m004ZdjGDPx
XFWdMC3HeoDjOeqd6a790qo87/tW5XlXrahnHshiH0V3cViHiy5p/rZbPbx2kRvtCs2pHrvExwtF
Uo2lGVQLT8/+DnEeXQdI78YNhAvhSSC5opx6xBlXveboVbk/avWWXaUtKpc8Z8mE5bbzM+faKLNd
8r3r7LHjpPHMbkp3DIuLe1ulxL3FfjMRTqFdKVIjmxgU2cQd18yDNa6s9YkoymjqarIaMRyLq5QK
84r3VwlzHAu8KcFi39D4gq5TrRsptj1d3aQsouqgAXyFnUWQBsqGtGm3rLIUvBs+aHNeEl8jzXgo
Wt58b6s4mnLM2pmRJO13u4yvjNKsb3zXfWMi5BDDOVJ7wSsG2dqwGQgO6IGzX42BD6ysbTNDadf8
1WTg6UdW1GiRZdCGrUFP+xKz0E5GvKB/k8oVy85D1S24bfO5z8N6pKqqqJKvRtSlN6qiS/hu4OAf
e6qqLo7Y2vHYF1Ur7ai6raT9tx+k5VKvtGQDvlW683O1rTaJ61pbKh/WzlcVmMKdulXgj/Z8RHmx
RGlPUsHGWnCplLBQgKbsJwEaK70rPq6KVoTjgidTCHuxNQniW+XcV0Xih9dOlSUbVbMBgkkAR7JM
dtEALzP2/DFuyagCBfWSeg0Zq6vQaMyvaZut6t5Po+i09emlKGzza2EmQzqpEahDnsxGNUaO/ZYm
x/qoGKiMEF1TUTNIXoDzrWEXmAH7uwjslRhgaqZ6XrS5Ef+Vt7U5jmw7WxRhufGa1m+tJnKbtRNn
zVpdxX6UL4ws34A9l7NLxdxXw9r2WkuQmwAFfC1iGc4TIdzLQqvDNfc6Y8KjsLmFlUVYmZThlofN
0i+THBSswLR45euPvG09K0Jso4NPcA1O/Ag8XGYLcSXQSNIOmaZlBG10HXHfEryblaGtW26l+/JJ
hz9CN45aNxx1/dKzLwxX5iuzL/a0KkoshBvHglNa8USAelfcxJWxiOxsHuoNuSeeG4/bhLIFCzRy
XxjmytZFclMGbX3jFfYSpkD/W8KvOO/8FXTFX6krVZhd1uaWVxXLOA/wXNEyUUGESHfQbGc2Q+Dp
a5Dk9mxvaCvbfF9VhrWyu195FUlxGFoysVlVLPLEaZf7oquSdhkG4TwMC31OiJOk1r51V+cuBKwM
u1swr6ZXnVGPyyhM16SvKVIBq84SFc1a1WCOeaZXMZLT1kP1aE9TLBDD+YnLNp/V4OPN/vIIiiZ1
0RgLEhlgfiWt8yMkERmB77Jdxm0Y3ePM29Fj244Xret5E/DMuT9InIMvCjaUXtEwMr5gWtwZPZ2B
g2Tqi8aeRRqPIIjUul1t2WmD22XV1MZtRGJ5V8RT5XiiOVYV5T+irun2LaoS9GxOdcDmyGnqCXfy
z9oCnFf2y5CCuRH+kBxkN4LmACf9HmsLDamjREQd+St0YbxwSCNeqUIzO2+atkFh7WnULdrK0sER
vuOJggCtYOSxVynFO6gqfobayApCeCSeFreu1rWXXiXAMdoXLUMjOAmi2exJhsyR1aZ6NE/1mO7Y
XGL4UwPl5kjRSO3jMUtFOoX9Os0oafJwgZtUfE0NDU0MkkBEt68mHc3mfmG6YHZA1WsjiAfGSWGp
agm7Sa4qRNeq5rtd/NVhO0FFCY1qbnsev3aEfPBQGC1DA5zOJW1sS4XA2t4AGdBQT/OP+fY0jUHk
ehdrG8iVxGyXrNZ9q9OcH6Uf+t/yqtImWHdhSWkde210qBoHzEc/UOcsEC6Nx2NWn8PqQ3tWllbV
WDZNPTMzl0PkpXI3Zl+kCNy5CLkjVwbuxmBpiCzVquq12WzA2KMLLdMDZCmaqJi7yTS/GBG3jSYH
cqmm81lgQh5A6rrBFemKnx0X6JtngJpGQ3COqWqW1HTGfTeaqGquB3JCzNqe7ZgD2x3pQZUtVdXR
0u+cueWV4WT4m+vnI9h78FTaJQQTGWG3LUvlOjHwd7WKKRLE5pZg38orHgu+cnx6Q9sY4pzKIMNh
h6wEgy9pb6ntzTLVqqfgUBrYa5qN4kWDpXkpOhtmn6JsvctU0oXboNDydBNC7m2+JH3hwKn2EDCE
qy72Y5jtxHhPUleKTXGoqipQwfOlbeN8BlF3aXlOac50m5NJHEv53Yjj1pJd26392rG/ifbK5ZX8
jmxmLzs7ikaqqouQjmHLWrhQ1biIllWE7Rsv837YubH1ccvHjmE3lwL+lshd4QbLLKjan4ouezoc
WXCSzsGnfik10lkqHNoYwp+oqoqJqmioatiHTfe0sivmSYcWWo7I2kZuPIXFD0HQG6r7QrxWbcRC
i6VUzlSrA76Pdsedpbq37uTCTlKy9oSXTpyGRhPSEXPdgBluOXWd/gDHQTeSrmEvK/BM3iWlDYNd
pj+or9GZpwfFNO9Q8iPV6VrCyn5rUlfsxLuebSAeltpY0UFVohMmvZVMTe0g/YHEiWd5ISeXKv0B
NAF8lXcYcICkiTbixYh1oCWapeNf8fJONjY3LbDKwTiAYOO4kVo2qTwIYCkaHEwAEQx+J8r4iC1i
3/0aLB/LTTTxhbY3HTj34hEWkTb2dSKnjJTuLRKp3Temfe6DXRlwTuQ/2pOs9xgcKl2QHwd/jwz2
ncLWezgtWfmXD8J5PNSitIqq5Gdi02oUgv61RJWMMotIDOXu2rAZW1Y8QSPdNeiIqaYdg2raFRlL
Zl4tAwuCn+msCqNg54iGPwmRzkz4NifK5LJjI5nFWh5MlEFmVPFzq1eF8RcBQ1XlL6h8BnVV5uVd
xku52NP3qRD1S6PiVzkRezaB6juvy29iPbK6yJd3vtdMeBV233UcwJiSoQYurqz9LuqusQT4eDe+
qHdsWserddho+kgpPKBdoKnNsNzFxxRtrwkNIhp75oE6Naju7wzrlNxFMfY31ZtqVRDPvBJNsVFx
yVDWX7Dm1/c0Y+mEekGxEpovVprTuhNN88LvOck2cCRnuy2VgxgOSnNubFhLLZwU6RVloPvWOrqE
Vbv9TnIWzvM2g3hBX1VsOqQyrRJcRVZstym4tZvwev8tO214VyUNutx9zMRImjkJwcZVLKoo+g/f
NeK7so7R5Z6+51X33A0ajcW7+3lxK0d552YjMFL9G/BE43GTMzFJBPNuVKGH8mcX0napanaNzWvb
/64qSsbltr4ghcghWQZkTt2niXz0hooFmxZ+GUCQeA1eGUgyIr1bbmC1+I2fh7YbJz8LVw8vwS/n
rgMqnHWTt+HIB+NjzHIW5WNFPNWsGoqE/chzmiyVoVmIq9JwqhtV8bMsH+u26c5UVWtKvEZ2c7Mz
cn0fPaUxd1ZVZrJ5i5kc2U3D6rEnSmdM0iQe11lrzFOvvJdg+kxi6UICT9eJK0ZrzMF/SO7NiHqX
imb07gKv1SAWZ6czVetaWva5dpDbVFcJzIBxnFMrsgX9YrrdRHUq1MHzgHzDnShr2Y5L9wsEskdG
7NS3iiOjAQRwoiBeqGrKDfOy7h09qopJQK3Ul/UsoF20SmgzLkBb+l/Kvqw5Uh7p+hcRwS64hdoX
V7m89w3R7gWQkBAgsf369yD3tPvpmW8mvhtCqaVsl0HKPHlOchfKabqbGwWc0SnsYZ1rS6VFpEW4
MkOdZX+JZeTvpjif0zzPi109iX6Vj6NzK0jXr2aAO7ecTf1qXFp06auzyD1bxm0nzIlxRpZIpVfF
NShcpE2WS7fkl0w/gr6rsebSXiOPHR+jkJHrbPVvZuvo6nze9NLiW6cd8qNWNNwXIrtX1didDWVN
uYLti7jNkKzElm4uFs/uGSPd2VifMwzlzaz6/RlmRpmPU+LhiU8+90Wz2blOV5xV9v2vbmOS3i3O
gKqM8bllmv3RjGX6++dmaVqNf+67qA3vlsNKRpSd8FqE4oC4EWQYGgxn26lBlomqEXhfUeJLDeiz
Lvw+4aqpvzZcXePKz36G6r0XUwgWhCPXNRiE3zvlfBFhLN5yFuapQMLjIF0E1K7lkfPkUnKmRJFz
GXT1XjjsPmLCm1fF0mcGRPQQFvABe9taAvAxp6no3Xz7Cc2NotrUcX/GXXAf5YX/7XejyulHD/1X
YxlSDrlYRc+OoV1FZ6vo9JwMLaBFHVgtQhF0xg4YnKtGZXIjBlLelzQIDtIey6TQyq7Szg/ylWWz
eGOcA+w+7T2dLpUVbRuQ2E6f+x/Bt7GBv8fTj62v726qiKw1cUCzHEpWPWL+q5P5+l2XIU96B8ke
vMG1OxBbeuumRQ6J8C4xM2rtlCvVtuzMtSZ3YebLlDXE3VtRjUM3ioOjROR6bJeLMT8vbWNvB68q
9p9dOmTD1pvwWstnp+30FoD3GuBbceciG3kdkcm+RhYNEVLNZNsT38qSOqL9pmhCOzXD/jKxHAuK
yCNHIrOh26is4sTrvXhLq3Y+OFyIU8WUs9FOi5sHhTTTLsjIS0OCb+MciB+SeQmJQeNL5nzaWU07
vjMLXApXd9lqAiieRH3dPtRWkaCsYHhfdVHzUFNdrm3N2MYMeqUil8yKN2bQdOWOsBIFQHJvTMuu
hmOQBwjwB6YkcJrqqaJedZ4bKVYyAB9303Q2X5cc6ZCiQnIFr3FFDsU0Tae5sGX4o4XiU3UiBZIv
n3OMie023Eb+aB1YVrgkGf22PBQlfR3rMb5kDY8v/dJq3NJKbSantRkYWD3usja3EkQvJGVZiW0l
GqdX10XmbCQvsnezYz7KLhWAeBru0/l5FraNG9elN3PJrSedNdnVAuh8U4EYj87Ufvkc91o/Wg9y
dFemz7W7r1E9UjgKBASzbTWVyJTk8qsKeLiCyqI+lYNN7hxnGlLcKfzbf5ghc9vZDNJ/9RCe3XLg
nx6CjCdj0SD/w1rG4Gkg5bzMrB1r/WktY1MYsh8cIO6xqjW9anDmPp63pgLoPwIJ/XDXDfFYdP0x
80HYyyS/m5RjPQdRl7bt3D9mVtffbEfgpRO19eyLYDw1XuUkwzKLyoFsaVPItRmtaNGtik6CXSxB
ITAf7dZVdXWU/iM46Ie+3rYZ/fUb0NzjW5UzmnQs8k7j7N40J3OF/0xZrfsQqV5niLqbuSBfejfK
OlirrLsEhrjSdsiQFaUCeL/wYT46qymot72LVGqWUxxhoYXYzGXiKr1egAprDRda7E3PZ/fn1MIJ
+NUMVNwZl6k2seJtL6GN2JW17a6BkXcJ2KXVjw7kMqfOfhAelcgQKPUUVDEo+46eT6N0nCOxklGn
cBKt1QeZpyoPcTj3T3ZO2kOfR3/0+6NHz/Vcv/OcezccPqldefGjQVrqKEvjcpA3Y9GMvDp9ln3g
Mi5A0LTXTX0wg32u4hUScdXWmKUXqi0tibsynxZO7XQgrkWSIMq6Te/UFJBmjFxx1gYn20dmpSVO
mAyZKt7x7N33DsuffA8HmHS5t7HLujlPS4YL0fS2a63yO6k8nmAL1g/ZnFtbXUzTDiyk/lbNkU7M
FMqAtoAF8qUaLPxH+gLkNZf3/wMD9/+DM4nXoOEtQt7yWm68h+OfeJ0HXmfuxLL6UpYsCftGXx3P
6m5MuewgO9YkYC2pm+mTpHOw6Vd6a0wzMHvk71Wj5eymOlbWQxD2iZjTaIw5S3z92QC3gt97du6u
gUaBEkA81R3NJeNBs6kD++tsWd1R5GSUiUvc7ogyiL+mGNMXCutM83PxH2vM54xTC4XUf41eDbmj
/iNl4C6vzcCrsJZ3L4LJ9vf31bV2VwzcG97cXvANzx2aeIs/4SwX05JFhWO9tNWtLQndm75ycSqG
JsAA8gDdllgeTUynZmV05lD5nVhPEALVOYLR0Ln81erdyv3oG3+3/v/nDW67UUE+b02eMgAhOCl8
AGsmLDZm7lN2NIlJYzJ/pH+YZvRz8udaVfdR8tfkTzPvWvygyspSe3TIKarr+hJNbMcXdoe5AK/3
Uh573hYAbPFQzbG44G1lqe/azXvLJisBR1ndQ6fh7iRDEFlEPkNc4HkJHfvwO8uSDv/t7yHTVsKr
kR6kgy05lJ1MorESr/mELd8qRmdrTDGSR6sm4l64SMaBnXfnxR5/Lau62xWWhtTAmHSek3DIpvNA
++nZEz8on8XrUAlx9PxoubPx0VAalKs6sruDGZ18K40L0YIwao8IJ/AbmA+zeZlvzG/wYfrxYx31
4l7Horl1fXDH8yJYBwEt9xrEulU7kgApDZldS7pwZFlTvuPheCuj2nvwbOrtw9IpNl1A2y8RebcU
Kd7/Wphp5+W/3/9uuGT7/7z/AVHh9VbggqAgL95+achRf6A3s4dd04pD/hyO8EWe8aYsf9MVNJw2
ebXSvc6OVuhlx6Jv7os897fGMv3IrJE2+bShpgHyDhrYbhh8vp9Cihiv8GueElc7Ccnmbu/1wXhr
mlBe61CneVtNN9Ml6rHf9JZQK2OaAd+NH8JWgzC4LCIQ55y6Yn4ylrmMmSMh7gKq0oPyu6YudEtk
7si21tm8HimoknAyi7S1VXUKQEZ4GUuwEiI+PYFJl+8bSmha9H2gFjrUnLooHbUyD/HHI28e5VLV
W99vj7m23STAsbSl8dxdfCS9Pi6S+W7iV0H1x0CxTDEryLLCTBYyfHe8LIR+RkIf1+cayamYNUf1
u9WaEWMj0RtFaRSRb6OMQfheJlqjfafs8PoXDmDMz75ySmaw2E6mp8ZxdP6EDJSbN8iyZX5SRKI4
QAFiPec0++Jj778YS6tL5dfRE3czfm+T4oK0k/Xs6mI82rZfpm2grWeIlMptCKi1G8BOvUGAI27Y
q+l9h39IwezgwaK4NMVQJ7GkzdH0cRlva8WnbUZlf7QySx+teuqPceVGMvm0TetzTrTMNibCvrsC
ILPbO+PuI4grAF4cikw+GRqFIU6Yll/oJhnrGEzzSSLYywElf84LaijAOovOcA8c/+KUQZCGLTwo
bzHNxVZ5cBG+vF8YvYepDUqSqJ5l57bPkr+m0UZNyYc6zp4z/8i6triYixhbdhdNV2MADQTsDGT5
udbuvBfzwP3EjJByST75DmDbZWmMm+kYKXrGjkNvY0eSqh6qq7FkyDjyF+WyG9GbufAKKa4Z+iq4
F//q82UBX15GKWd9cRbt9L3Leu+JhTIyliyp90St+Q8LObcPq+Ou+8RY9sdYD1HUCtArX+UynA9B
Qe2DaalhnD9apg86TC+xhwoEfV01BxJE8uDVToZ0G9GiSj7ajg+dIqeVSAhy3vuomab9yHV1cqMM
ejxryu70wOe1hVTnreayXPmiUE8iaEiSDchbjH35gyKe/BYIB7fzqKAAKGni9yWCjq5tE8JynkPe
oU+8saL3sOh+ZqGKXkVcx4kvHf5UQyW2yiKIkf77hvpvyt3IA6NqUe+j0B9Uwqil8E8HjIVZIYam
I0+FyuzEHL2D1E1aDbQ6GPh6tKBUlbZdHczRa0Z52f0atZ3q1+jnWjPqBuNeu7W8/0/rzceZBYUL
hnHQtu50FM0IXosqRPKXIiDUoNwjGO7d5APEimg8nHy37FLEy8OTbLM2zeNwePIRtGuQXS3Lvfh+
KV/mqJwPI6mXjCxMIIX2Osq9CZskzDAnoNI3qjnPyqlfgqBOm6mptjpQ8TpXRbiD9qfZBr0bPuk5
uJlAcFJzkUQgPD/QIQh2XW4321xR8mT13q2EVGqXB4W/88bmYHe1eAssUPOhlHbOvifcYxG7wTqu
w/6Zd+GzQbl/T+Wd+DWV9JnzMTWKx5d6kNYKikly9iPIkldOBe0UrfVRxQV8Oj3l0dlFCvbsqSF6
d/l8C/FQvtte84MUY/jmSa6TmGfzC1RrkESGYf80EogweOzqh4qKadVogBS2pfp11BT+RQir34AY
XNxlrbS3o/bVKRx8snOtMT7EEeEHz6rHPRkG+xg1Tb2bQogB47Iut3qU5E7SwFqH0TRfXdCCkQIc
9E3QulrRMlKPXesilnfF8IyNy0s0H53XklgVWBOD9YXM8yv+kvYbHIAzmRvyIxj4xtd1cciRtNk1
A/6c3hfVZaqn5l7I5n2knvPm5L696nKnObAOQkinGhLTz0dFti24bZsxJ/ZbkQe7ooqKx0FfRjzc
+zme6E5CKg2lVFemSGqxb36jk6Jh+sfURHmiQy2fyqzKN25geUfViPwc5QFfV3aTv7AhfB7iWf+w
GN1oHfibsKbubkJMk9Ye0zdeZ97G03Z/JGCzYkPM5Ua3hXzoOMV2WXj8PWjmjSNbdWR1WaWEyeiI
xD/5uBgzRDYOPkhQrMwACkMObWKaNqdomkkfzXhZ7qlZHFn5x8eYyVGphpTYdbV3rbhbjYPd3mV2
6R50KNxNDtbiIwiPAgeOL354xdswF/M3gYM5HVth37vNLHYW9aOdb+Xu1SoiPHoNad67vE3NGhFF
P7Vr10+S+2yjcesdAw/KbMsRBBTeYgQc3do4Fik/YDd8KI33sVy8xUsx/a2eH8D8/NX12Y+s5IOx
hsyFKKIqu4/P+H/2mQ8xP2Hsq1fugSYQllGwglgof9R9090pHl1dixaPpisM1KFDMvliL11R3HII
KEt7awZpEHHQyZAMMGbsTsDjwq1PbNql3divIa+786pZXUJlqQdVlMe8YoCxnL7aNahTvO4XVAvS
aZr0btxdGs/TD67O/5imJzAtefziMTLtJGA6Hg9g8bpN1J7GANw1czEmZxP+f0EgVoCPvGvm1PmV
lgdIc4FXmi5rCL7g5SPqV98c4kEHDaBZm1F4GfL4388T4Az/dNDxZu0IbzpF9Xm8qg7vQ7X/IuA0
nuBzTYX7hPwnkjEb7LXyMMzRNgTudt8sB/kcx1vINn9Zy9intYyZmWo51sd/zPz3dWZmt3zm75/w
e13JrHY7tGJOsj5DOiXTA9Ir8cnuenAmo3C6Mz3mMoEstbVohVIE/xzowgpRgAGKo4jbq7gVh4IF
UDIsKTc84PVd0GY7Y5mL35XBFhtFmzpBMTAwECOd9nE0bQvhpDN4S9AA6vhCpjI7lB69LwWNL6bL
tKwS6RqdzxZOjH8NAN1qN4Ln0x2Nu7XPZ/eaL17rxBu5CpnVgHYigofCofYR/gNLJu6+t8B5H0sn
+jErt3hqnX7YTCJzDk7Ggju806kAYzjv9rIe4jXQKKi3VHAjkssHJsWW8bB+CcVAT4EGNmjMEXxF
7FqB2rSjkC/T7Jap5RzCWuo7qxJ8BUzKBf++DvGYD0F9l7fr2elAGe0saw9XQq17DhHsdprnr4Fb
D8nEerUGMh09aenePCRbv/EeKZSxhiQE1KBwV3nIpP+HGUA365XKHHcLIY+zmaVCUsPl/IwYWK65
tPkzzrLvEIpkP1z3TSvdXSsoi/1dRtocoZMMgN5UwXWoaudAgZSsIboIXm1pbYox4N8cq/o1A7+9
fVhEZ2sSIn3VSb9LC87ggi+UX0DqOq1axMquBMkFnNPSiobjB0UuK3R+KqfxNNp5kwMiKBNlddCD
djRA5Y7B/Zk7/h1gZvbeQhec9KDCvkSyESmcUvY49aWzyvDHXKsyVhsB6vg5KPi0GxWoLFPZF8ds
DOpdHdXRGXBjtaGoBXmP/xiKMnhIKE85D7sNfPD57DUTtBFu7e1z25pe2YgzQI4xMPOsPY/QHySm
38+6eeUVI6YtG9fYjH9Ms1kTJGrZwaxJ4NNU8GsaY5B4s/gnjnb24uMrRBGF9i1HuYN1FUbFSdGm
vasclqU5BHrvDiqP5Hb4rbTtOp0Vi8GMit1Dp9oSv6zbvLCa3/GQhd94Vf0Q1tA+kqaR/8v1XV5i
9ieWgK0qdjwfb9LG2zMDH3K3f7q+amQOqXQ9PYGtE99a/znyNDZelMs4BH0MxUDFmjdeUpmEltKX
fmi8+9F1UFoD/Wxm634aVgV0GKknR7Y3gYgxyy740zSjYa2OTSnv4zmqTplTDpuiHeWtalmbjkA7
3jw+35eGlxtHexmQ5mcXyq/eVEUvFiSeKR8cvkfy5ydeMmYfLbtD8kbL6UtBxK1Dqa6HdukvQMZf
5b43felPDc3qy2ADejcRfc1mezPMdZ6aeN/gAkhwjefSlcE+rIivtkFti6QJPLolVQ/PEsJx5Coj
0f4C08ngrMCW7k+EihwOkj0OJ2NneT2c8jHQyEqM9O8BMyWUIZaYiSpuxzWPxiflh1fDJDTcQ6jc
q9PSZUE0cF9IUqHERDSsIL60zxFRzZrYSzBk2xIlQMrxuyqhXHXz4CeJmhvNIusVBQWClNHWuc4Q
q2P/d4DF/V5eZuCMmeX45j6Wh0Hu/2zL/jZ7U37RfjbsSDmKSwdZQVLnoXht21JtUOCZb622E68F
Cd905g/XspnLhxiyWdM9xSLaoXgCSvwsi8SE6M932+zkF7Z6Keud72X8Na5leESWuE2NOVrTA/Q3
F7oUBBJtdkdo0Dzmg6qOg+P1K9Ofi/wCUl3z6KlpJeLZSexKbnyl4ILDkz+BPP7n5bPPJmpY+3Xr
JWbK54AxwRQd1tAskZUYumk1ury6jxsRr+Fu2Dgoy35bUt6c8maq9wxu4YGDuXDE2+ebnUe1Ro0Q
7mzsvI9AX575euJ0vFVVnKUyEt0TU3WWjI6jX+2iYwmnk/fVzZYcsKx/tLLbTCzLimQOtlEALmri
TVmiWV7miV0jCZMR9U3n5YPXz4L+7EGm2JuM2dghL5Bpdm8v2bQ6Kg8Z9rd7M4aMzseYt4jif4+Z
nNy/r4tZW6z6Qbgf6oHYL0OQSuNiZxiY0MZ6h1oWEGctGmmVE2vjD5UE1RV3pH6I7XwPNz7/CaXi
vsjq8g1YiIONYmR3VVx5BxulbTacuuQhapHFLlGa5QcNUzz95HvrNHYyu8K6Rc5cbxWcgcOYo1xS
3sDfbNxqequb/FjGlTp3NvO2BEheAuAz/wnKKRe+99OS6q1GcvmFaCZXTaTni0fktJs9V+69TPsb
ZlXFEZVSyk1VdM7Ra53ybKumWoP0xV68oXpGHQD9AyyXjWZ+8XViqNshw6m4QhiBnaYRxS5ve++e
FKxAWOwG72T4ApcZcoNKeMO5NDKFcJTDcclPDotewQyAEfSr5TvTiPoG9ZzYUxBe+0G9tTIeX/to
mjZE+MAaFyKWcvyVra34caqG5gRdU5nayi9fdU1BV8PtsTNmPLdn3eXDrc2Uuh9q9uAus+Laq3Zc
TShKs5gA74B8WsU3EQz6DvkEfBUSYqRPktRcTgSZ5hJY/m+y1aT7lYWSUxfTRQQpd21VbJEr8I4V
GyG4yEm89WWHncGurFXnaP3IwjFM7LYfvqhc3lPcHXkirTVjrC4SQeVx8vr8Xc0OhP156T/Z892H
Y2Cxb9ionzPley9SOfNOc1GsjRnHvU4tC0/axyj+rEHkISpU/7dEUvhvZ1+Il6JARQ8GvxOjiPNf
eTdnmCGRDhvrcYiFA26T56VTM/cXe+Ds0A1ttoFcsn7MarglvsvJdwleYK7wEH/OnaBr3E/sDm4B
ppdSPMqmqBJZe+HndI7353x8dAWB6+Fj7vLRwaIm6TLlph9CbTFrUOqr6qiA+P5olXMYdc2+qK73
01JRcfVZ6+5qxB27vHboNYdqNA2tOv/CocjO4ZSbRf1AGFBQ8DRm8CbcZSeQAS8fSU4Td8nOFyh4
9cgGJH+XHcSM/bYmNv89tqwDy4X8j7IyoMz97X1AceKhhoEdojomSqv8RaMDfJP5oBOSRw+p3RXT
E5MvVZAloJixLYhi3TGyB2gzTbPVSEeq5fIxIvwpTk3nUHXIRM5TlOY8AJM0nM+G52LoMKb1Fyfm
L3MYggnVI1To7yCWQm0g3fdwwPvogTgunM6o10fHashJsbBfdyit8YRSJXmyREE/uDyhGEPw3Szi
VolFhOqN7SHmN4s6luOxLCLviVQSrn51cV1ZfNfDsI7cDk9Jk9dpOIEMA3XfV6LC+TV2VJdCyxLc
7IlBFsvK8Kyob+2gP7T3zGbFOQBdYOPPg3WIC/+5yACoVSDZnADRxUfwQ+nG4vPwKKCJw1k5TD8y
0JuVjxsEfDzwPXr6NLA4WJdx+2sRgPDyYxHC1ub3oskwBVqU6mort/xYRJeftIRNHz8pc63h0c5C
pEhAANr2fszXAsTO8nlW+VcniJzT4DF6mCWN4ewCZewy+LLdOOY7f8EgG8+uk6CZ4g8MEuWlkiXe
fJJVsBps8DctywlfZf+zW3juSqtx0wJP2UUBJUt349H6mvvslROeoTwatLpd576gjGF2Z7rMxZgx
rzYA3unpr36/c91U86Fdi+nGtDcdi6UAIjIgEBMvrc+L6WN5L3dMnLBDRT3iNvtBsIVwXGXByVkk
qCQEn9aNRHhy+9B9MqOTtoNTGz/k7djtXc68FzbHGyTpwgd7JMV9WwwP1SICq/0u3jmchStrdr21
pVEPqJat2A3A31fmqXWiSeziKdIfphnlodxnzrQNpPoZLKHZCKL+BjBOiC6YFnXODfift6z+7k3E
OnXxRM7GwS2cTUns5vzh87pRqGag826/AjgNd4ahuttgU1RP6wqwq+GqIcrMVyhXUJwkLfhDMNM/
+2dEfaMI+MMyP9A8fvPdUzWB4c8VNLZMF2vf/EYll3u4/tFq8Hp7F84B/gG8mBOuVHRWrKifLJWv
TZw5CS33HPhwOjBXP0xjIbcy8ujGJAozxr2EMz8+MXxlL4Jepe1Mz2CfPX6QYMD18lazZ9kb+Mbk
wDNtnaNeIbykqnkNFLvmC9bZU3kIuQjeBjZSEMXj8tJkZbaPra7blnns3ypRuUkErsp35W581v0U
0Dq8ifoGMLiGiPBfDcv6u+fPIQH2Ak3+nCMaRd5siPtMygHclyVHRAC3LreT6JAycksn35jRHjLJ
pp7eI5KICbF6hn9nCimBuqtKwk46qEvUXuvIm+btuquU843X2k5ih833FZwkEAHDaFOVQ/zEVf9o
ZrS8RMBaVk9KVs1WR6LcO5VubnoB38wMgsITMuins8SetlJLvZF2uQw2xDR2wZ1V5BQT4vqQopOE
XlppQp/4WN55btVczeFTw8ICeTW38TL2aSkv/8P6vS7LcCP+99M/tsm/n/8L3QaZHweJun+vheQF
Vmfl9jg9zvGhtZxB70sOThLeGdmv+pqGRyOMMK1cZwiAfGicVrTLLHDJ+myjBcr+QJwCHT6wiWPj
jxGy5/YjIyxeh9iqtpOv6CbMBFDhhVpsSMZ0qXGjatQnaiBYK1HU6BhiZ30mfvwsIuZejGXnY+IJ
+shKoDZOKLID9u12lQsSvEFx/Z2AKHcv4866Y3M/JhwKs7spthpgEON9ofoO4j/9PUCl2rcWyBq4
C/30Qj1dpmVbXdmUD3c1hQq9jKL6ro1JtqPO0O1bRKccMeR60k3/MLr2fKpK/cWZ3f5haoSbUtXn
mzBGVkHirPseh13i4bvbMYdauyZT71OLOnDc5xLfR+6tBiduvzp42oUryYs/+dkWcmCxDRup74tQ
nitQed8q7q1MXslWqEs0DXVxJbS5H6yC7sexDI+ZgBbFXHB8gqFYNyi3tuiEFl1V/3Nwcd4iQ1M2
8WtRZyi06dntMSKTuiAlhqNUl9PaC8Zm07LMv7TYndIha6JNNIBRkEC1japNmpFblNkXDzS4rw4I
M0kta5FkREoEPNOmtqOXIhD9exSVddIMbbems6bbsLWdFDvA8BKHYZm0ftF/yyGHb/NmKBLtPfbC
j38GvXWPoHinkJ1fTQSKhYm5qVKOSgZeRFvmq/hYj924CyPrkM21WDsTVOxV1yc22NUvs9Djpgcv
blNnGhG4UBdXgr/XgXT4rtlwjZBs/YGUEzAbEqd5VkQblAtShwq0GKP2w4R/yQLFNPeQLVSnMS/o
vbk0je0cLQYK39LFLKtNSx4FaxnUznkgE/QHg3wdI3ltQiEfwcp9dNq4uqCIkv1UW85znTvkzqWy
O09Be4UQAJR+TilCuB/U1uJkl/kthq57nxNe+hBi1/7JAgAdr+ci5G9DCNRYarvdGNOawkskER6G
bj/c6VCNSW4J8eZbtFy1ti6ObqzPoGlG4D+jiphR0BQxWg1qNjFZ5Fs+Db/6zSADiAm4ZplibFQb
+2KRWqz6bHpCZkRcmoo+wTvp7qaR4kmaB+cwDF3/bEfYqUEN51uAJN9x7g73POq98ziSXVD5RZmi
oBYAPR8U9GXQnrLhvh8JOciZvSPHiBkDKiTs4xJ1yT7sEhVxkwmqySQbRb+WQJaf4cboNaj3ONYW
E2/jjFPUl9d7gfrMmzKWUzqozkL5l9ATx48m8TXCJHhcUTosvSzHARW5VloMd3Io4oPopmsz0eAS
cbVF9Ln2Y+97PTjw8Kh6H/ygv86Ky9Sto3bTlm9zC6IvRaQzadr9HPyHISLDU8eK+NRkM7TDTQVZ
BdMQkVBs6Sjhl+3soeSJxON85ZaWV7G0iO9cOTb9o+kyg33d8e0weHlqTJCb+J3ltO8MKeG6I8Fj
y+x+P3RhmxqTlPkM5I19pZYIH1FbeLhxXafVYskais0y7/V6tEfrNC8XsMl+tSrm/R9tV7bcOA4k
v4gRvI9XkbolS7Ld7e5+YfTJ+wJIguDXb7LoMT2a6dmZ2NgXBoEqALIsUUBVZla/7WP769K1uC2+
HhjFSG1g9beRjs2PQPH+asLaPQwNT/duF3qghA7FLjG16CyShG9jZmQPSCXKjVEbzWV0mbP2Ckh7
CBFdPfwy76qiKo7QI24PMb7+uy6p3JMBpdSNLtXxMjRttQ4B/njsxgzS06ZQn+v8xpgF1IE7Fjfo
Wqe73mRsn0Zee5FJlyDulbPPelie1Qbf9CwHtkAr+ZeUdYYPpF5xNZB23QFIpe76usv8ptJBt0MU
da/ZmE1YyvSTIRrfdQztq42Dha4y+6dbF08a9hA+R1TwKgxlDXGR+pcJUlmMZ+HnqMcrFHFWXa0y
6XZMtg8uvkrbTHfFdrCAlVEdF7EFO9ZfVIt/0+0i/VXaZ6A0IbCAL/PVRu75sxMbtd/0Gn+E3Eu3
afK2OrkDO3opcoJhpPArGEadX3JkAppq8OOK5T/VGMcsr8SexHbNcgN6YXUcR8M668CRBLEntE+m
kGfEQFwkKj0Nj+wNV+3maxJb41q4anNAmNJ5LLn4CW4FHpTI2uNEzO1bwbv0aCQRlPyKXj4U3nR8
saxvqVZHoGW0cqfFbbe1I2yRIFl064DS/e4BJrfSykI+ysIUQJgzdcPKvntBeAIJEngk08bZbari
pgteAQfAd6oT5Xtn9Oy9NqbVCf/LbCvV1r54ZuMFiZjkqobU20k9kaeyBhx/SLzw2TJNfnXYcMjA
TBWGWBkN0r3R0ObnBAJ8W2SQ2zWBuyK8l4EtkmZP0K8OwuZAirgtRK0A/eKdu+qgafqsqn35qIYV
QqatdbRYn/uG2Yt912nRenS18jOIGD+RdRmujQdqR2XEP5LpmWtl3qruldpPdMRhJWr37Pukl9uh
z8rHSBce4pUd/257DGKenfZTQcqiURPnQ6Oa41rTss+uZHVQlYZ3LaYLCPZipaf4oIa2oisrBIK0
YGROvY5D5l3JEWUezK2bmt5q6YOyG/gtFh4s0yzklluDfXXnuefJclvbRkA19GJ8kUoUr92qLs9K
hAAg+IHYP/dGfvJS74uTGd45MXC+jvnTaBiJr486BGs9sNxZeHA8VzvXIKj4I/S1AT2BKL6Xc31f
9rm81NMl2ZWyKDc4HCe7GieFwLQ7/QVyp18NNgy/kJ8bgVTGRgWnbabkxYq3XrUWiH3jcZlH40HJ
8aA2Fes24DmyU6WSBnljax/sNHJ2YaaUEGks8X3V8k/AzOTB6HJsuNRansYQ6JHCsJxNahsD9ICy
auOq0jlVTdf1UFLqnqzKKXbUt1w07v7hwl0dcTUH8C/sRqBIyPmLywVflY6ZfOwh6h70hWVcMy/G
ERVYCOC5t6kxgiIAQgLwPRCCFHojVmPSngUzcAREhOqpQJ5pBVL2sKc+rTDsVT+2IBUr7jU1Eucn
clGoguC3YeQ+RgZ2yYmuflUVRR6APB0PpgKmySqEdnIip9BEowhsBLNPCk/yz0KNAVgHHGgCLrsI
gMcHoNJ7CKAZtp8NLlvbwNBbcYKEZFQkJ7Ueyn0ylvg+1KoSNM6oI7XnhY/SEY+RHZ3BjY5iiAMp
CLBk3TbUWHVDPA2UZKUpwWNrQRu3sWsCpZZ9sCuZngfENRAKadmHrK7cBy8zn/H5sZ9HCTYP6OB/
MMSdSS1moYI1OMUFTY8EMBHEyZA2PHxo6+/UsONYXVeOyALHYeM1gzTWytDaAcwEY7zOfVD72Oq5
C+zF5EIGnBagkaJAAwY9tUgzX7VKbIAnAbXBc5pT1+Wvd7lRZ2vIRlqQ+RK8RR4WPvMtnkT4XOVq
v4FkPnQRLUhOKiqo3YXmhWe64GPg7TswrQxoi5wtZuMHoEhvbaNk+PrjsYgdrHPTxgHiKHhn9haz
nBv1tW510DM+7qrU1SEwBWZXl9vIwg9Qg1NLaKo08gFZJ+OqSmn5RhhHtxiveisdme8UHC0bPRrB
RpNTCOECBGvQW6qJn2kgN71aBxcnNT/3IPWd4/6HNCokWjtZbzwXgds6yZwDDzn2YtOdlkE+Z+6k
Nl1a5wFZXrnpu6RdI2yKFEUNJqRQ8s9hFmdfUExgUkRR2o943mt+m4bRE7AoydpMWXixVXwokuwr
DldIwHcM4P3Owk/L1KSL8HSgai0P0QHw2mDSB8c+lCJQRK5fDf6YmBzERtWG9EqINxiSCFBOVj2W
70NbF+BvaEri1yPiAWZm5UEyKsaNLk0MSiB2W91Gi9TXPtZ2HRI2erMfcmbOfkLTHpDQs09ZZXmb
Op1w4o5mHtoEkRYPGtbPWmzzR8HFSoUI7rPp9GsvU5XbtFEPO669GECsnhAgCOemVReFn0qRbgq9
Thm0dlEBo4b8/xYSTDlysdV3N0wrVA4Q4oDvWoITszncLChp+NLLx63lhe4xY8rHOK2yRwGGpNkx
/hxJyZ4roJFqo9Ue6khhz54hLL+HRjWesGiiCku41XqEZsI2fLAqgKpA3QofytT+oY1j+hIVKdsn
aoyMkBdlLzbYMmtT8GRHVjAioN0ZmzXQK7CizARUbjPlSXVN9RG/H4CxoHtwevAW48pe2ThoHh1l
BGCwt4ydZfA8gIqIDcZUxiHYBPQYeOD2hwKhBNSvcNUAcX1Ypapt6wo/70rmWAixxNDvBEx0TWN1
r4+2tVZ363lsB9AZfu0R55ucscPjm2oEMp6sWY/YnynHZm4CpoUfLDmoG3IuRY785mBCznBaV42y
cs06BMbmscMQBg4S2ltyNvpWD1jshrM1t3kHfYui2c1jE4HEW4+UEP0J2RgrPjKs2dbxzJ3leP2l
h/T9pkjG+uRmR6BPkmeF+72mimdFc/rngg0fwaLyzpVZDrumB3lTMQZx6VpI0CW9B3qRkthzX6t9
bUboqc1dPcQKHkwkm0O1hs5tihMzgObxwRWuuNAcJUtyaJ6UydYtB79wSoEtXuIEgE/nxygC8Rus
t+8lglNf6zrWV0B5WJcitNJdMriHth2La2dlHzo1i17AR9YPqGsBxWtviF5Y1rYbxNrlhqwAD3Af
OULvQNbKZE8Fr/prlLjGx+4rb4pop8eVGtTCYlAMsVnAwVvd8hRJTtS0gAySV6M6yDq1nD9u8+nW
1IpG9985vLs1C63eZBLhg8h6DEHC/Gjjz3vyTMB4By/6aODTdgvz6kAtxRLmJY3kI7XSsYQEaim+
U4vhjwZ9O2mQbm3ijyODdpA7IEdHs6btaGxCIFOC1FaMiwzV14up7B1FRJelGxv++pCH0QdyWvpz
s9PWsUSm+M5QRam6akKwBRZnckE8Amcd6JiJt+XCHgdGi2naB/DhN4lo5Wd3tMNgbAFqllqpnlUd
4S5gpwMXWi/gv7PYT6YqKHRBXaXXu9ywXHy9S/yGO6h/Qlbt7S6vCm899CCU3BnImayiU6J3VpB9
UH7FFhxRCcRe51k5d1c5HwHc60AqRoBFjuUBcmGvlxRbhUM+XehuMSx+i+HO71+4LNOPAMRnK5p/
GUfNxWdZ6V+43E21jP3tq/ztassrWFzupufRBMy7M9+ttEyzvJi7aRaX//Z+/Haaf16JhtGr1HrZ
bLo4eVz+BOpfmr9d4rcui+HujfjvUy1/xt1Uyxv2n1a7ewX/aew/vy+/neqfXynkHRh2h0blQyAE
W7tk+hrS5R/a70xIRWFUmbuvo+Z2Z2bVPMvcnge8G/a3K1AnTfV+1O9f0bLq4qMi7zyuF8v7mf6v
6+Mwg6O3MFPszpcV51nndZZ13/f+X9edV3z/l9DqLTgQViP6zbLq8qru+pbm/Qv97RAyvHvpyxRk
yad/+V0fGf5F379w+e9TAVPfBRIVflZmKvlDN8TOmgER71Mz7ifJALPkQO7ACoyW5auNGwaKyyt9
m3MU9ePMw45yMpPjICNg4gBeOYGkzg56hZpNAZmjfm2auXcG5hcMOurqRy8/Nh52gbVe61tdGk5g
Iqnkg/fnI80A6OVUrm0u5kZ13aikGzh7kPSkW2sYM8VfCr3pzuvApWspBReGRgqVY55/DROu7E1I
PvtlUWRb5KQQj1KL6hGozJ3ZlO0DxJbKRwXRl5PltVeykVeDb+7Gs9kQgBZePpKbnqGUWIxgy4Fc
9FDFFqnE1hSzkkNeV8BwmSnAgtMiZPiXq+tuf3UsPUQQ9W9W9iSUl/TwW1QaiMCVrjiPQGLJlQ3t
jzO1UWwy9ofcezUvBvPNxTYVuFQDXCrxOozG0oX8vLdZrCaLN5UJ8q5Wg9FisBRZALqlC6KEECld
2u+cMtc9A30pt+/GAHn6h/u7Xogr5q4/GKqATB80/FH6zX7otcR5oLsctSv6vuzOd/3YECUB9qf4
DN0NGNr41GcR1Br+mIM86FLjeAsVKLvfLn10F+dOvwMN8uddP01Sc/fI6tE+kJG6nFxsClWKfQO8
PTCTyBOikJOFt8jxS5t5cz8ZqZ/ulgvgdfaRmiMJ4NGti2RKyNLXsTSMm0kYJAZrUfOsGDaAAPR+
ko66t4K+Hr+uGg1BEhQ1UvCpBYQaYTt72KRe1V5FpLZXptXOwendZ+pa+iG/9WwVrYuzBlzpUgCO
vLHNqPflNJL65jVopqWT1nGdSM7rkEGtx09FxfiWaLp0Bx2o2ytf9466CxE+r17NtvmeOLvE3oUs
LNAObeBBlzNGDvegtoaRQ9e8KfhBaRQb96Gisj/dt5rBVJ/cw5b1w7HVdHsV8b4IeGq8cqczpfNc
RDfAjl4uRs0h1oloPnW9c7lnXpM9Sl3Qsd+5GkooaDgRsSFfsEqg84/CaYhZmwaI0jx37WM8gSJQ
IVL9UlRQB5oqaSwesa1pEA0Wha/v70A/WQHw+YY6nalaKPivFgIgQfWGDYKm0bG0I2SOpgggvimP
CbKoEK6ELB5dIMheoK5c28+ieTXpSU9+LbJhsx+gFmIN1RMO6bia3yaFgk3SsjSIIfUe+0AKloCD
FGkgQo/daiHZjfq0qa8DqRslhxCj3VCbzHfzDGp64V0Y7Xubi1OvWv3JE8gQr6idQoX+6OoPVVcN
ZTAbEHwCHmBwum8xitsgca/30F+O6mCZoSvT17nu+uJpvlB/uOu21UTZKvpw696qhL77XXmtIsrC
0UcMQXv3CzP/7CAFeJx9qP1u5PwjI8JE9SOAnnww/KCPqyBjWuTJiwAvbFtOxebokr/dSSoqt7TJ
3ItsHnHXT02coPstkP+fuOjccYXAJ1hTHkjMhZko5+VShvy1aUbtqgNM5ERG6p/H9mDj+NHIxvUy
DFH1MOjrRvNntVsThEPQoATEAE0jSQAC1pq14vDPhuyK6NCWjjiVaYmDacKbfTrmzT4zcld9FBZi
B+rglj75sMkxI6qC9ICM7pB1QxzygbrcWK98bEYF5EG4pha+p9vQKx6ccYefOe0CMqt+obsCdUD1
MenOS7+O0m2nQregXQRXTwWodqUNtbV18LJB8UPnckFYD38JUN9BokDEejYnpgepyrfVyJtPSw6V
gpQMVlteQMxKfuq5Oa/2rr/MG6BjUBdPjPp+zJNmizi1+uR1BYQqldD+oaOcR9wV4pvblsJnIPVf
wzffxHDGO1/hfGJYJm+gpxxpSAF0HOJouccRTiqjnQG9JjGbGztBRBJIh9e+CsSqamhQYWcaMQ+m
eUQ8BfWa2F3xycKgY6YFNKM9xDtyuR8yzQ1qbQLVd4wga2U1Qa47zmBfgFkv1y6H0DD+dfYPOwZP
RMuar7GdQtfD4vmlYRlq/6KY4cYCz+WZfEmu5c++aj9aSNMA+qDoTFk5Gn6SiDPAUfUAZJgMzQlG
rBrQVSMrsQ3I6rgAOpCVxlYd8pCqZ5ge80PM45vIk6/YVE8K8XpE4Bvgp5YmWZupEhVZiwpVZZgJ
QBPXoPLrdSszzPkFQiVg8Ex3i2HpiycrEBza1k7BViA/ugioMc8GcDd+jMjwjUIgiboMoCXuZqIl
JNROoAiNicl5WTufXhTQV/zcANZkOGa9tiXgeIk9pJ/Bg0I5GPVzhDcAycIEUsOi0z43lgaQVS2f
ZCXAz1OyHJnwSPvslKqD5KcanqN8VFEAER/YaTjNWrYl2w+I9/67WcNBhzaGoqC+DzaPe0u41lYL
ezCzgc9aQT+sPyV6Er3E9biPGkT7Wzcdn6um8odJGA38uepB71A2Kpq8QFrE3tlGjRmyepne4E/B
lGSlKcHKEyeyJqb6bspSlkgUYw63rX4gpZAjw+BVQNA73aMKwfF958b2BsWu7I/KmDzQ7/DikQP4
ua8Tx9rE3ILosgl1KrFio9VsaZ88polxNJ3Sv9srg1SJHfioqsbRSl+tr31kSTh7Z5EDfn5W81Yd
CZ+dUfGnbCrfaOQ5VHRMfmhVoYiHtyaSotGZLmPp7EGOrs+2gnp2mKjacc1NHuniAeBRZ8DiUQva
Fvq5Mduj0ZsoAFPIYtgWnejxkMWAEd//R6fIW3+qv7WtIEWHIjGteqjbzjmTi9RD8WC743YZoNtj
tsMTFKx6GgAqs+W3kE+ffeZ1x+xSV1U8T2JA3vESSyQ+6VU4gOGjbHtorciXLkBN5wGwTWJjTtOP
ilv7A6oiPCl5oKaoo1J1XDzJiOl+IlD4lvoGIG5PQEX98Ca9V+pqKhNSQYV6dqYuAXT6JmM2dpFT
s8ah79GwPpGN3M0UPFKvAGWnVUPzIIvwM7RDxNGLInGU4QAUOt3SBY93RUFdizeHe6/mzUI+1Ayr
NmpW1IbUWbLWrbGf51x8iiqVob+MpnktJl9fxzwFtevCeVYFi7Z3LjZX8YsaeR9ii6GSSueZB7dX
EmAHRxW3dFnaZCdPMjuQynr1pLa9eM4mckVCQvpaBJ0RcqI56G5ZErUJFMP/29XIE2fUGKqDQCaq
Oh8uDgQGg3TQsjU1ey9GX28Ml94dnZWABsXmzhCK/EeMfMv+vr8aDnFdaEdWstxGORVMMrhPuqzF
Q6RHLcBJhbPxcLK8QdSerUI2ij016ZJ17qNq9umJWk2aarfOGoISBYQu1dTyzCi6gZi5DGmgwnHu
OmsXSj4mvte1UBnwiq8a6N+JD42XEV8RHWJ/NHxaeDBjseFJAZxSw3zAe8SNOWr8BCIAcJXhE12M
1G6BILLCQz71uRxA1XFUUNxlaiJb313KSD80pvc6QO8BYbBQSJC6QEUr1s7YQzZ28gf2tjz1lfNr
8Qc1EPAuG9XtJoemb6Qf9bHcUXNs6w5gNDvxqam4ufFY1h+LLH9dDapIDcKXtrM38jYD6qYyELRx
p7pl0BJN8ZelUQCJ9epMfUllAUS8tM29AaIctPrhEE6DyIuadDESOwWOpoqCO8PSRO0WcxNbNjCC
Hw3NRZ0caUQoleIi2TRAx94C8DFoBR83yMJDut5N4puauKtU1sVfrDTWREke8s0NN3qi8SD3348n
jxjitLPHssLb+mRc5gAoGFq+AKF7kPrfWDE0vDKGEnorG+Sds6u0azAzIggJWOI7a9PokE4Y6xV5
d3bi+DI2hitdWqimnuuQQ9a+ldfSBsmjSMNiS68JEtMoyWCx09xykUbjijWsMno73qz06oq/seYI
ib0b201jxfTWlWpm7ZCrjsBwykG9yWp2AFwQ2lIAwD4OsZ8nU8J/6qnU1DvYQ/mLTLMTC7t13rjJ
ehkTiSpfyT56nYcMEDP+f5xnWXv4319P14+qb1hQKGtyyzhVXN/2qW7t29DAfivve+MkG0yDrVdu
nHLbSA8DKMAoC2mcqEuQdfYh9waknLXWeuCSTEPIk+ampjKgekTQRBB8arNGrqmTzPOK5D6AhLQG
+YqtEjfJXp/StQTOZ1WbhtyhJsYa1e8S00dQwzwkTWEBuo1nfhvhJw8lJtD26PlOdsRypLuum7bd
ve5rwiHZI8qnPOALEl3cLnc3Q9Ua0Dr+o0+dDKh/B2YO0+f+Eso7KJY8uaCC+adet+o9jacuGqDh
4xPgkwJZlGk8GURfuCdbl8omLQbwOUR9AlaiOY2aVZ/+rkkGcpFQtbbZCGrt/+5LM+VJ9NWxoYjG
7KdaMRSf7kyAVua7cuqrcwXF/96s/+yHerAKUMEIZrr5+k4bi5o6YLxKmQAwO+3jqIsuLO6jd2W4
c0AL8tCAbFsRnTUnAvkM+WXTLIBxHkwDAOb0yZi6w6LLDhJnaZ+aVgPqPTSSFACYx+pF1xCERxQI
gqOTM3b08xwj9jTX1ImfIpCVXnDJ8LU1sY9BhQu7QL23bVU7jzy0UU1yaYIcsu8jCJpsFe7N1ghi
ZbfUNq0TJMKH6wiZFEsa3REiaPIamrjwRIEKdpPogdPXeHgNqZ2dRvd1AI2ii2vk81Bq0fjBytK1
AyhNULtNjlhnJ7eVlhi3GkSrdVcjTmZaFkrqTX2hYrZ+Xdl8diGDxAQrKLOVh1qXP7vI0g4IDRs3
iJoe1DRWz1rXuolfvUhwxW7tZJJdq5w1e9i1huMlKKRdyEOm6L9mTxNkLaDTzcqnNZcXk0fQ+k4B
i6mBYT9Sf956rd+gxMd2nmp5MWSmF5g6+fxClumqF83LnH2Z6hEEE3CwM6bzpJso/Q5Qf/C2FBzp
V0unJkfgbum8SO7AfMMTovWzzzLFYlj6lmlQ7Sddjfieotb98BEhtBcQKpXntpLWturMetcWLH+G
kt83HcDH7392GBIUvGARwjIkBSRV8GQMCHmRGKAa20ZgN8X7pjk1yZms5Lw0yXo3trIBT2+BsfZF
ZxnnIgMeaAjdT8C3auEh0iCXDhIPVL5YrUiEaVLzjNiucSZvPrRBxgxxrNpfeWWZhxgST0cwSfGv
ahTUqQQztGIQEUMv6pgPR4SEyConF7qjC+MgSc2W+7adtMbB7r+jpJkNXvTkR9NRG0GkDlTo5pDK
CHLtUdYXoEHjYoxarOyGBgH7Eb8jfm81pfsrz83iCDRwjdBnUhRHDkSUnzmh5tMg7ubeOum6BHur
0lHMM2o1g7UuJBiAU4X0qQnVKHnx4rBDEXLv1WqpPbuNKA1wBgHvBafO6lNXpONKq5LwpesAR9L6
Sr6ETWKtvJaXL6GDsoNVFXmoosCVlWKBs9sZYDQhbeAdNFSnnXnaZpqGc1MjqQeo1bxrLlbi1f3b
sXkeJb4jcCRvJ/an0QEeY7BEw17Bc872pHaC9BlQ7BI5w6OImjX1DYBcjsFsnoYUfaWt2TSDCULX
2tN0tnaZUu8gn+KuM9B2P+tZ+pGDYnBT+0a/iKLJV9RfFr0ZFCpg5N4E6gX9GVsz7VM4Nu0BbwBH
pZIi+wx2G1/xyAsfgAUcH2ulvVF/pBfNJg9NC4ExLJLwdtOZgBO10Nl8Sb4YcTr8EGOEcgV4rN36
uh13qH7S7FSziB5xHASG3i7tH8kXvYX+CXlC3kze7BSyMK87a+hNgvmEmo4BJCxycKDeys9TJ6gG
+VpKJz8DjedcykZRfCWy8Gv2dheVCJVSX/J2t1jnu3Sozl0Jcawksm8xdq97fBaNB7qAxG4+WGmI
qo2oHLi6M1BTpuGtrgt3T76LB3TeEQmzgDnt8+gR4n7lk8bydB2qgP1XHMSxVKlr3+qd/Hs7pP5o
yuFLhOpi65Fl7z34lCL5Rw/SicrTxC+SGNVEIwWEjxJSm1uo2xT4FilqfAmpznLsOYGlQhNsLqIc
0+HEWWouR+A3KIl19KAZ2gXeZCCrl7v40uTsLJWagRQynWneDZvmRg54OHJ2bqdSu3qPgK/RePWj
BDBxL1xF3wxjrXxEBGv2MED6WRUSwkN2CkpUifywNumtowr4V6SetSOUddtH6CjKB2if74wSL9tX
K1ltLKmLgHzpYqj5V0jYaUdqNV0yglPZ76Dnzq84XPr9yJCWDFHMjQrlthxxuMpAdGTkrfzg6GVA
FGjIo+I4jHIqAbGcXd3RVq5tq2cQFP081nrlKQmlXEN1v7LBlIEsLl1iW1UPijVdgDUv8BTBLbC1
pg5KQfetwLMRmYLJQu4Tp/13t2WEIpAMdFjwXhs53JLpeQ2xLws5nNzCsR7EhfLnGLblZinpOQJ3
i+p+DWoFSmdH/fdVP8mlTI3hmMvYXI1Q4QjIkQzLVHQXZXybvk1155a5F8XTCp5sIbmip0FbWEHb
2uXVqnMcNM0s3TK9zQOuJzhpqjmI852KOqMm+ybqwtvovTqiFAHqU1PtauprvX70B2XgNzL8tk+d
xoLhB2rq4kNDcsaF38lBCyjxuAhEz2nLd3nMGNWLNqEQHyhrOZtn7ei/3s/pTdNASbpZc7qrOnvT
V90HNwkgfrmy9CE/C9n38TpTQPV0yr80s4llXApE6PK+3VLrzbWduMhsurz104zUon7yePOnfnMq
kPTmT0uSq/fFbiDAVE+q1XSp6tBe856Nq6WP7ib9zLNeeZCxJR/LhS4h+Pqv41pXgBREniJrUEpL
ZM66arL3PsuMLYTXtshG/UC9BPvQNNbD/H5QE6pXoEXjDVj+ImTZZjfqcksHWYC3oXOTLHd9iPh+
DSPWrDRdqGve4slG6gI1N34AUN9fIkCLgWHVVqRBwKOmOJkmdELJiwY5UQ/1hUnK/K+DWp6dX1Ml
WqKh0rdZgu5WZxI1pFCeeZXV9nCmdoTyOJteIpVIfcrk894RrOs1nlbOPJrMiAlryCwi/gbstQHh
ofSniczbXimlcaXL2PZO4AgerZc+BnodUohqtCpK1cSxGKXaxVQ4jC6IVkNvlSHmXQ4hFBynwmGx
nRkoRv2FHN51d722gZxt4VPfMgdicsA9cceZ5yCDXWreWY+w1ZyW6t7WAwoo34yjKe4N2HN8R+q1
3y+TNx6+BrXZ4cPn6TsoKEESZiraClFDdjP0Cjxrx7zwElXoURyS3SYH6iIHuqTO+y5ynQYCrGzN
A/881zL9n+eSVfvJS1Lt4OrxyrEt/kiXVKtQ8V4Lu9e6Nm0FUSR99Mx9p+btY98X3rUv4ilGhVoy
IkJ91VCF99xG4Aq5+FJ79XZAx7lWOMrcey/r0Qh1mp/6pDl41wHzU6urtZekiF+GLHFug8B2r8mM
eE9Nou54o3MEC42ficNTpF50S7UjNcgphjI9uIzmczLxfqgf3uE264GaYhbIYH6H0nmBxvHNoRHk
Awby61LLVNNSDoK4KLuNF6O1VXwLGXh+0xwqmFcngWUKb8psqWG5idQYIAvg9K9x0T+wMZdH6qJL
DVWnLYpi6xBzhBsij9CST+GnWgAPZIrTHJrBTB1UEkbZ7R0dJTL6iaNbukDDMQxaTdNWdEyhPjqW
0N3St4y466MJTGT9VqpbdesYBFBAhqAX9k40DGRRZ8/U/DjLiYHu+ioYVkm2tiwdEpk9igtuFPAn
N2xKkI5ZXWxAM8g2zZRNXawy0r8PGhA0SOklPnhKzvoOJk9NstZIOc7WBSZPcHpkaeN57J1hnmqy
ZiM+yahtiOgWWESoafRxrKHUFWpQ9Hd7zfoYdvoXFGQqL2TsWn0FkTz9uSmY9yj1eEvdcYFCfIYA
D3fQE/vjUKl8X6p1FpDViriyjrwUebRpgRC1j+cF5ikH524BJBPfLZC43N1AyhSoV9Bc2pMVZz6a
CLtQs7AA6JOa7udZf4CAp3vqQpkE3EqSbw2IHKMO/VMUgjM3Qq9siFpU2YdBYTdyAIDSgdhFZFyW
kSgPGH9rNByCvdD8lI+FtUFxF3ysLKjW50MBfZgJs9JPYJflQn0lCq9A3rbcLv1ewsSmAVAScS4U
B7sbSk2FwJTTWPB0US/qbWL5mCb4MFldxOpVN9WnoItddQhU0S1LAcFqp8tipj45RnEwCgSCyHA/
xTxPzZAoRhQ6MHRmn5aL6Hp+6GtAl976I6CRTsYAob3gj1tQDvuRv/Op2mTYZq33rY+G6gFayfqZ
KRtqQBoaZZ5tbMfn/qbYUj/10F07jREZ18/Y2yzdEQpKQtMOSdY/TfpuvqX/T5NGKIjVlzxxHV8H
c2o6U9ABxApdezsM2RfqWi535w8QhT+h6BfwtNNI4Mv0TZIOiBZPzcXXmWZr4uTLfAIi63ye6RsR
ANDkHlOjaBDSKdkTz0HgU5URZJSicaAj3DjP0gYzHYI1v1DCzv2g4fmJGJ4WnsaUsaNuAAiJ+kXG
E95zsYqVVv2htBeq8zWNsRr9dUyoKeGJRwlKc2eVXGtC+rKocCpGRPtLi+fzqoeIy4XxHnIeaoTT
V1yMX7gD7QfoRUo/59BydISsAmRU0gugx8PedqWy1R1e3VzNa3DyAQ/L8CC3PImHyURch57rn+4G
aS1ToLZqVreWQffAlbqzN4UnC1SdwAYS/CDmbDKrND5mbHjIpZt/z4wMTErs3h6hr8nAMYVHrKjG
Ryb6B4qf/Z3H2xy/9QCJzfVLsIADt8s+QJeiuBLQoVuryG59tCRnIIDFzwSoqGLVPgzQ2JphDkVt
AOqJahgbY4B6VQe93W1tlL1fVSaqbU9IiLRM5klpfBvQpBJoSZqUMBQgdjrzpJ0mu3WKoiWAFmOb
ojriGqlNeUJtA5xAUJxsblKRetKN1dCF2AkUVqbtDvVPXSxVyxNN8TYPdaGgp++kioa3GfL9NkCP
IF5B5CM6jbaeXfhUSK+L4/J7FwMx1XreFzmqYZDjoDV7WK3ar2KAdDwg7TY2T0GgeounQg6AX6o6
12BAGTlJ8dOl04IONspcKji60GgkbZqVDs2H6Qc5soNqGBFek0VxKWpoiVJd865JBwCq/mpgtoKz
xGSIEFGbR2S9h0/xZIjS2jzpBnSIzwNCVUXFVf70P6x9WXPbutLtL2IVCc6vmmcPsuPEL6wkOyE4
DyAJgr/+LjQdy8nOOadu1ffCIrobkJxIItC9eq23/I60/WIzokBNeneraFDm1y57gVJo8R2ZPnOZ
hGq6WMA3ndDADoqwt4BySNZtbgDPZ6TBVnX9xjU7/+ipyPVXSJdkmxJEikAZQWOe3InB/GOCvwf0
Q9CrzNF6t88ZmtjpLwPMem0D/f/Sj2D6uNnBjbN28oy//CXe03aWhBWQjQJcZBXoPfKsxbdU5yRp
bAZxu0DZ2IWgHXIXYW2NC8crOkjGNvaLQOWl7ZCERHLgwtu+XhDLJnhWQGllgO+Qho7n/PdJjeUA
nFeqM5JUFehv9cUATyXghdDP6KZfNu1IIVMGRRgJ2JPprRXYjWsraE6pUOqB60s5umtRV2B31yO6
APDvJAKbTm0Ji96861ErphEoHcHHAWQfJJHj482Ujm1xlIP5hUx08fqw2gcm6+aZImn5vmzdH5Do
6Y/g/oSMUT9mA8RBq34JInQXNSZZI9+ujeShSLqbw2nsxMWPMjdN4GWy8YQjk7VupkEuCGtpSXTf
YF8OD40phu7oApY08BZkp5sZ9L0AcNZ9/zahFZDYbibzLmM+pIyMLvTxm2ww/Mv1bbRWTRys0sxW
T2LgyKO64QMzgeXiYw32UM8yjuScpGmioRJC6+QNQP+0g2h1tCRvgEfN2VP+V3QWqycXXNBXyAFU
bdv2y6o17hoJbjGKrFx0ZzeqNPe0Dmvx1RGuVGvyMtHLg4V+V7Bh4h0Bx5Hep6w+0LIUASQkCPuM
5pFGSQkiShw5mxOthpxVDxL7RoFGy4PeqAM9PNcacAybOHuO0MyKgkcCmigoke4kPsh7GzS6Z3Rl
46e5jeunBuQYC1NCma3CP1qEhE8MuSCxMuN03PVxCcCFzqniOG0tk4Q3YMXDsGAVtxdAM2RnPJTA
11I7aLYxHH+Vdqm1zKPit0DuQwQgaoqNWTZQAdYlOEOX4CJdmsuRAwqHsbuQiZyeAIGNGTpyQxHk
8HoQOdF8st0WsdweGN2iv5DdFIaEJA00s9Cvb53avil3NY8eoslwQP1FlFZxwUBkZYEjdYrS7wWe
5SBX0R4uQtxCCybbeNAOXpAR3M0Ip9s5FNSV5brvUZaCPPUqDF941am7WwpAGQ7aAqLE2FHigByJ
cEYIYYt2hR9Y+54cOROoeVfWCwgy8oNfVSV++EK2dYo+vNQddA0KN4GgQjRNS7P105dOBtXCn4ro
axM0FymRkF+M02uNAx/+VasOHSRD8yNzik+uzMrX3sB/LfqX1TPOA8WKl7l46IcKCQHHtc4BH6ed
iv3+0JihhCov+9crV6Pz8ZVd/coGry+1qpBnqfJXFO0/vvLQZ5/SujCXaekMd1NSbkBiBjbuyTG2
TqWMr7bE5zzsMwYy7DZYg+I/PKHnfzigjm5tbZma9xkIzZa+aOrPruhfNGgb83+C2giVzin7aliG
+RIPfrZi+NLfx3lkbNG/nR6SLBXnsUuntRtO1ZPPIxBGc8f6BiGNt7dh4W0YURx/620kAf94G2oK
//U2EieofnsbLTY2Zxv75GU/4vvcSMhXoAhRPIEKtnqwO/ys6JETmrgAy1f6qryQCbstsQqF3W9p
SNP5BKwSDTt7nKejr9sXSz0VjQHoMQcpsj85yWqwuXuNKqt4wFELwITOvUJPwL0OsU7CQATpSLY2
jjXqV3NdgeT4CoRR8eBFb9MhCYZ6YuIim+D05qnvnLeL0HcZ4O+eMQBdqkdeMkzIreQ2EqfaA3Ie
qPZY5t4ES+WKdB0cC9kFlECmE9hgoalnficz1EUhFaOjSKeGospJqVPdmA/Yt0TLpK7Bh6mk054G
zaBCF9YNA/bHIINOQP+4vzkgjYBo8z1aje266qId5Dr7pY382Z6Kd3kG7iswTAQgQwXOmrzgvA73
VPgr2AQ53gD0sl4UrWfgwCQ5X0SRDLZVYrX2ivTeLW2EpkKwJWF3EounO/IysLgtOu1tOmBnetlB
dR0kYXcTt58YsdTqkfLMJ6KwJZ8e3Xw60nyP/H0eBIbnyNpubTSSARYWSVetsw4cSrQFnHeDZByT
GjoherNIpXK6zNFOZ6PLF6X52yVUhlqrGrtfyb1d6hg2QAqJegWwa1XnYfaikrZGqx/sxE2bJSGY
LJp8tgdKM4wFkXrV9lu8xZwf2L5J/IYh9zJqxna6dBlDt4jsE6TbYLt5Yx1X+N0EsAOdFsu84JfY
woOr6yQ6LZQ/fg7DKF6NdsEOVN3xq/tpUuLljyjpp7q2eMhxgn8w8J/W2x4KF0HiO6ug5ChwamFW
aYvxoVH4L6WyxsBwZqPy2mgb/kPumPYVLDtrA88baKa4/cnIcV4jpRqWW9jOMY4mIq1jA9mXEtB0
Lo7k7XL3oEBb8RjH3KE1yDxAWvTEC6xBS9rIgwGPlBWLglcZFKx6fq1V04B+B0Clxk74tQJxP8ha
guU0gn122dgDNA2jyN80jvfmzXCspqlk+tt8HUFOHw12axeaNOgdaP2u1n+KmAnM/cppTvhTxMxZ
brq8PZF30pVx8qI6jmAOfvObl75NNOQ++zj3b8H0XcOvWnaSxzLxx2XphcaTEat/3amRvdnk+90f
cUYKLfdRtONWlJl95GMA0h39oQUO4lHVo7q6Q2cf617lUDXEh7MF3beN08sHO32Yo1/xMgUX6DRU
0jPXtecjQQQSk+MkODsq1nkrSMLbC7LdHH8bIpfAmgXNu7ntcvJWHYdC9h8OS6+f44m76gIbEl+G
xe/oUlT5E/pXfSAef5noDrxu4RKc8vm6Ir1MMtapAG2KF4AC7ffohAPsnnvfbmZbxcntFQq/ensF
3wV2S7PGhUsW83xNM27BnlFcY1nsDQMsm+heShdNMaabDiqf0JIL2L6bzOZi6kqvwYvwaPaAGOhK
L5604lEg5wSZhQa6rTqCHIVw9hZ6yOZJaC/uVwLiZsqaogvkSLuFkYf1l65GOdJlBT8W0VC/QI9s
trcKKkUQJHLWTdY2X2rsVS2rqh7tMgJbUaGANNb2QU9HB1R8m95AcvUae/0niFxUK2jvZVdpIt1C
d2ST2qa0je7+b+KMCumF0gTX9DhyaxnaE+j29S+au50G1X12GFdHZQKzTNYsL6zlKPGLUnMb+hXr
fgIJdggRHgMEeZtWpNaWhC4m3764VmU+ZsWY3SeC/UNmigqSwNyWjqM+6ygz9Ld2ATxMZThX7DXL
o+XiRwD1ePdKtorz1Ygmxwfbtd1rCqHmlQ/U9ZYiaIKjkO7UArBXsukJgwf21jkPELA4AYgvW4O1
m78ALt3uo6Fla65TXz7sbud+tFc4Fr3q+L/Z5ZRDfbaJFnzk/SUrZbDJ2FCtq5IXz6AxtHfQpQyX
POqKZ8lbNC37sb8wQgzTKUJSogY9JgVbNvh8hkJeyJnV6fSYgYQsxtZJQmdrVcQVe2K9TB6k38nd
kHmBiTSc1x1qPCzzhbTiaO/YW8sVYviHHEYFuqtjwcbuMIdDtg96MxChAnqqAQvLVI8XJ6n6l27l
jY58MQ3RQXBqzBc0jOteM0wakIHVXqiS1hBXQCsLDYsRCmaxK6+oTIcPQe+dyYx/XTAUxQC511mL
JQOooBUQgtmR17fUa+SobpPlON/dHrfIjuRqkSBDAi2AD49hetreHr7RuNZNvR8CyMdJgQXOCTIv
87OaJjLkoBOQIZ0csLvjDGnJzaCrbEU/do/JFG26nsd3ZOrNAHrHvP2HfGS6TbrZfp/UjVNztHr5
D8X//05KeqDFwPaAt9aLAHlSf7wL0xhQj1pIu/mm2vhopNhtXsuoq57KLPpp6V1X47fJIsBm8gw6
QXseer8PyXsLRsZKnG9DmaHjzMrjZhUa+8jRncWjHUz3GMXUZzz8dWT7ZbmQudc8AhLClm7B2UPA
LLWBrHR7AhHccJACYjmhH4g75JftlQHAxPPUQEhDVU37LWj4XljA2y4qwLnBTwCh0ML+BuUd/tlj
PltmKLfNSw6Gpn30y7cl5QTAUi/dtyXRUn6K8dlNOiE/GxUbQM2IO4UevAV0DuTnUuA16U5q21/j
KnsCTWwIwtLl2BV8Q9pgEdIqZ88HxUUD4uQ1Ddu+hVA4FDlJKYw0w+qC+ed3O0mLeUhg4GGcpdgL
noMSssEL3DgRnj8LSHXMNx9d/yXGBODnMEyJvYl7u1/xyY/2SRiqzz7krHtZ1Z+EVaXnHAzRixG6
Hp8pLEkyYw+OYOhsOv6iZkO4SzMWbTmaFVdoTHbWiazxf13nU7+yqxy6HzRWndODVsRx1iNEhaAL
6k1r2/S3wDL9E7kq3hNvPUBX3R3dvdtvJrJPrjXHE8U9mVwNGBlhx1M13pOdTOT8n/Y/1sdn/MP7
+X19ep8hITre15bM3YToattYhufgA/nrMoDIVrH+ri8z8L43MkDpoky/tbYfZWtg25H/aXuQjOgJ
c4w9pRB6SX2owqT4lf73UjfL+3Lz9BSUvt5YQCFcqyE4las/RaJehlaQb8hG2gk9mE8vMjcX9sDA
i41Hqe3E1h6lUXPGjckgdxauCPqzD5b556Sx3x7Aaf0WNsPIdFjYVf0ZrCHec/YrbOrGf632exhN
r6IY/8UePv32hIMxFJjuutqFJr3d+A+JSJwHoD0l+ofxQa/MU96B2YIihWN3O8+zA3AlMhxKdHw7
JaA65C24bilGGa63aAXQdAw1ljlGvwLYl90Pr2Cu5vBcRtMJtBH3FE3LjiF+t+y5OGSK8TD6QK04
kVHscuhgfjJrlCQiP4rPNATV37YtuuRqQJHuWih7pXSPa5bbDF1PolrQcJosewcyZnP25iMHEGYs
yx15aUkOwY0zDfWSKgcnHy1Zgl4n7+Pu7MYRaFGMEMkKvmSUN9EX0RaAiUMO7kS5lD6uJ2jiJfGG
hlbG5ZGZ0CwaGl4+xagbXZ18TqVQQNuA8vk2XYjGXIZ+v7Y6GyqFcRo+jA1a1ZhWC63lANoJvwPQ
uB/A/vDvCBl0x3bEo/6PCCCnkBbXJY+/rOHj/L4aExv68NizFGwNJA5SKp7t4Dpp2v0hNTZEpD/b
Zj9I9UGy37RggXVLw9q6jYOqBAOrKepgzcmnIUom85AQNoSp4dKdTTdMzfskQutQ1LuJRhT6PpGh
HeHEY7RSp6y66/PsCPlB/wposH/1GfuENq72DJJYH5LlTbBGfntck7PzjfCskLLqtJNMZZlfKj9n
YKXF7Cxx0zVa6tsNTQ9MYeEk2n6bZ+tJkNLYAt6f3JPJDAZsqkD8vKV3MA5Bf+TQA16Ql9ZgqMGV
JhseyCRrAx1E0s929Bagrt0cXOaZAID8ekcg/YHql/FIls4soPo0fYvSZNhTAk6AIHc7NX09J/Bk
YncXPGgfyEkfMlRjIfqe8gf6gPGsQ9vH79NFUdcr7jHQN5dZsE/wHAB2N9h3YVM8uSwtnwrsk+wx
G+/ixsZn3GXO0mVc7MgJhPS0s0GUsKQJ79Pxe1WAxFX568Cr0ottXwk0wfAQWgHSO4F9B3z3WYOi
civH5BtocL96PfR9QDQS7gsONUY/z61XTCQ/TVS1EazcFKCZcmWYKdu7GoJvGY3aoSxuaeiFeEBd
2F1EdZtvArAWSMggfe6zxAbbaY4KRq6VpLSUi7YDWcs+2H+PR83wzMKW93u0Lo+AsGZAKujM3x85
wNpP6qWdoKBxc3xIFraUCfQlWDXLBL/hw1CBS0NGD1Dxih48C1UWbI/D7QAZ2wdwBCDn76H1Swbh
iSJYlFr3Y/91Uq6bLvOQe5o+/EfkSy9dupoduNVLUiytQUu6TQvNPv0KzcCQvO2h3h0NaHrTJzv8
LnmQ8Yu7PQ1bZq44WGGfE5w8sG35dxg9KgYXCtph0f01rNGrEZD5PUyfY+bVyE4vavSOuL0ordYP
YFQeMgngBITJtt2UZUfoguXHwjKcrQIK4Y7LCjD2ygqufYTUdcPc6gtL+JeEy/pHk0LvLvNHvrBH
QKBbXv3ow+aLMnj5pWjKFNI4mX9VDF/m2uD5HQQq3l6lscaPr+I5SbpGHawF/fFrY5tvrDFQmpZH
YLaII+aDGdqQM63M32w0SVNwBLEFiY0wWOfIvV0hElMdXJRsIMzjOleyxeJzJ53hUVp4HIQuZIfb
CVxYt3hIXwHSKEzsUlurfZgvL0M3QbS0cu5dNXoHW29WPWA3NlamUpSxJ3GHYvsItOvvxlk8noy2
jkzXzmEUQfBPlZknEywntxvfs2ZL+Ovmt5gqDdWnpGteaY9Mu2XaKKsBYvMiMvdkl2Fwx+0A2Id8
+tLHkB24pXcpDaztDoPYuePFG+o8UPJTHUOpAlIR1ipBnRGSc+l0sSNhLinADT9lXeMseYlm9VbE
+VJMZryZEte5GEDczhcrZPwUCmc9FBHSW+SgEAm5pWWJL9mGbAP6/1amm8QQpuvF3SBBF9K52bip
SoF/v6YykIAU6oBNo/oM9lwfEpWucej1kLFNE47+Sw3ymqMbQL2Pa+1oq5j8ZS9A4T/5RgkmrPpH
rWzjVd8EWf12Y4EfNxMQBHEtVBdLK7c+NUHXrXgvnDtpQVsga5PigIIBGB2iKVzXDKoIqRWVy7wG
+U6s5elKfdcHQHsDyIOxaaHol46mtf7PMRRIlzQF2wnX0bfF6I4XX8uyC3Hcsk905BwqPt0zYzqR
DFmWMnWvfXTCJF/L8GnRh9N333+bBz4UsNyPzmsLWYYFiI/4ldtRsFEBMDYSNIZnlobJum+E9aky
+q9FNULNPAEPHnZ130H3bC9GPclgvyYBfDue0dCTglnTMD9N4zhPgqzqPKmtkNAC3MSIhuyYNK6x
zCeZLpFzyo5xNIKknTxdlKq3W3JNmYkEiltMB3tEAa3UbZWVgUbwxILwOrTAklMYgUHDKET7aDhp
vaxqwV9VIe98F71ei0F+HUTQ/UDL1E8euMEnP7fBwxyMzl3mmxl0nwQ/4F+2PmfKZmvhBP6VpeIl
ieLtpOtHdJGVCoGt4egbp3Fuo1ycuePBogrUh5h3Nw+4OtCoM6E436lw2hIkqBqhUz60yOjNCCEN
HwIly99twgMDBYlSUzDFje9zCXVE61Hcf1zPbbFHD7LuBP4NtKeYvrG6ZVgGx3wCSzowNzpJUzoA
BVauB6oyjY7WF5oUQdtpfbNNaXixjNcGx+5DEoQ1TsmmMeLfMF7Nw1EW3p2SRYrO3SREugDESYm+
kANMdtHCdku+/RCN3fKqVflwvgW7vib2zurrhzAIuSfr0S1acIG/gCAmPIuqdu1Fh3zAPrSjl5qx
6KIEzi0rwO83ng0GsjkEPVfTIk0iA78uqlgBTwRRg9vv08jyGmTWa/ph6sjuqN65lHlXrKQOJk+U
owK3MAUAgqmYg//48aPVC2ZbIFtEW7pmO/Q0PWLMSvRl0q1JxIc3FxmllTpA9QGboaeQBt6HOD5Y
FV9RoJtYaA+ya9/eM0fOtnkFW9W7FjJtDl8UdQG5Ccty7pNsanZu0uX70nbV3QQhSGjEpc2XEXKP
vhEbPwLZ7LyK+a+dX4xLmlR4abOTuQXmkbBXdzaWnCcVpnemXwSn7HbIEXnzpAi4tvswVWsGhb5F
oTsVPN2pQJd6bJZIWoVn25EWcDX6aA+uDQ76K7QegJDxLQ6nJjCXiLoB3hwpn8X7ZLNK5Bb6aJA3
RjnnDpjh8a7IZHNmHhTqBSs8iO+AAsVMWnWoQvOBRp420R14S/Jd7+n2BD2VFiFHacTZxqwBv/Oj
tnxbJczzbsV6ZFITK4iSdengoDlmDISEt5dCbQnvBgiaHa02qnQXpam4CJAqrINAJmv6RlX6a2Um
5RVKbuxEozYKu3PZ9OD9g48uYWPKtQfExTqtwjcbOlcfosoI5u8iumrLcz3ZdxRPX0WQx4t1zGWz
vi0kI3FvQ7b4TOsgOQz6DeWnSDKBUqXW/FdWlvwUMvXv3QHi3SICaz3Zhef6S6u12LGNy/GZpXzb
qcD6kksLStZlq7YUlqGEnls42LfTwA7/admJGfXCk6DhomWLSJYHm2CBrdHbO3QNRuvCnboNsZDR
MEVu/cOQ6yFRlpltE61v3kgiKWGWP2M8Fp4HaAodRIa/koYOR7a88gI0Imhv6mqOSF4Dl6iHZgrs
odA0/TREySA5Z3WXzcNYSfMc18aPeSVUPC5pXH6lUSxc9zJ05id/mqbnrhTdnQEdMfJxy+b3bR5e
yDcCuXjfKhucAXhFMGo0D9hg7SIQrDwnxmQAU6Q25CsGZj16IAykeb3bt1fVJUvy1VOcPHnFzxqf
vK1MgXXvo3K4yqLMQMuVD0dPkzsBNmzvUubU0NIBX9Qcgm6axnbdBxqlZc6AAUysDQ0HCxjuMgsv
NKJJJTboCyQIhiMNaUk/6B/8LH1SmvYkH9rs0dBZ27LmzhYbjAFyN7zej+jdv1AIijL8Ag2K/W1C
Vwhzi0YAICj0InTpi0TMi8RFM+xtQJcXYJgIUcquvUXahEAz145jLJjhcohsiXDl9FN0X+dVdI9u
yXyXQN5oYVJMw9BmV9b9hbx0oWB1KMPYu5+DshY/Li0+A/O6WQimJNPN4t1t0u21Sv0yVgoK2zAr
3RUaroAhCWOTHV3847zvBQqZAK1N4w9P/zFR+br3kQSvO3Ob9vmw89AtdI25+w9Pp+J7aYaoHPjV
cwG6tL8FZK3/HKqqngPw4B12tcKhS6+Q47D06INHZpF40LQvrbg++7lhvzCxmaIieambsbmMSQyc
tjb3peTbDMDxDYpR9stt0tsQu/UUmaxpqo7zk3FkIb4jCa/Q3gd5pA+XPgLgjQ8KKr9wtPrZSneQ
efcvOPAk9hiuyBIyhn1OVlXbKC+hhuc6IWRdc7F2BUufRYGtYNLF3T8VclUGc5yfAmWs2lfpF7dD
UiMHPhsn7R7HQ2y/D1bdotlOT48gdjNPnwKzfUbJY1inOXb7rcZCeBofIVoHj0u/v9DIN8GmMHWZ
WFrKAr5De/tAvnnjGO3yjVsBMaWnvs8Pg7HcmCEYTBNQWCMXgEb4Qfeo5DZoVfAFuaJuH4ArCmeB
wWfmay+fyB+B223F7HA60sRcT+youWUan5o8UQdft1U0XVBeXH1Hw9iL8D2NhpM1QWsbLBzgZ2wq
eaIwipiMuNp2Pchi9wAf9cvALRpUPJUx9wZEeVotEsuU99YQ1BdgXwygWVE69WRd4fNZa3HSXzPs
OAsfQAgIDvPc+e6LQBzp4dS3SXiBDNq243jSL1sWDxsw6bWr21ZPT/Bk3h3JJEHTtzEDGyBppEdF
6o2vUV7vQbxj/LBc6wTh0umLALPA0ke//x14s4yd25vDDu2lQG3qSb6LvsXUbPbTyKu7KXLKRaZK
fs51V2qWAB4tIQk0j97trnBLsSpkcShtcCneSGYAC4Wuj9H7YFc1ywM5cny81lXuoMbPIii59qY6
N2BIe+l/1tLqX2I2xuDIBSta2IT2iwD/1ya15LihILC2vs1hXuO8WN+dON/Jpkwe+sbmV1bYAMbn
Juir2jS55qJqT/jF+ULOifP6DIrqczl6+clWWb6CMi4EFvUw7PEEXNAtXSIjxU+Y9qgxg8eHcKcW
6vHWZBzcb4DE5Q+O8ptLDvzoohtC8zNvR2NVNazc0zBDxQLqmPI5s/QRDDjbBQczzOcobUZgK8xg
7/MgPaLr1FtiO7ToMyE+TUXMz6ahQhDoAgYAIdluZVRBfKj0UIcJHWbGDT8jXwlNtLhFMQworBWo
bPiBhu9hll4NYDFwoxGoYGq/obMDDFt19TX0kFPXGfPUbCWQVn1wGcOyOqEjzlu9R6AkgRaAVMql
pyOiDpTyFAFNoupr3LytQREGFOfARQSOZPwgmY8dimnrqUEPyFg11iNa6a3HXISbFlnKO4ooktQG
4iAcF8hOgWfXT71pgV8btadgx0ZPtlAtMFeYSjNavSbSke3aqeRULGvP2IyD+4VBU2ufgY5p0Wlm
GHeK6iMNIVJjP7u9eBvGo0o2CVqVV2MjvF1dQjCMzuoe/uqdqGSyooM8eWlIp/VbsNPJ6IikTrqg
qlbndKAKTsthk7SBAZBy0R+EYwdHE6ituTqWRaDkGlFhpQlkp9JZq8Zkq4ABmle6TfhzTWSKoEq4
yji2PSwH0I0XQ3YfZniijZP/0EQlTMAQHEcWvN5MQ+pBEsEp5DLu8j5d+rwQq9Toss08ruNJc5Yn
9n4eWxEevk1VXmiJqvCyezX2OB/qycDbzevnaLEFSd14yJNjEcvshN3O22UKUoB9/hzzqh6ORXsk
O83ootAGjapJVDP2xddg82mIIBjso5fSjgy2IJurHfjvr5YlQFHrGw0I3SGNjjIqkHY8Ka6Tq9yn
UQAmo5K7XhjuE1lsY9qDPqK/F9o02GazSOveP1JEiYrEqhVQQmuN1sOOCq2SogGHFE3lkJI9oBkr
XNAQLbHW5X+8km83/X0CiEuLKnzY5y46paemOHb6kow2xr3iBTBDU3GkO3JXTj+CnNgewdv4Piem
cPJTZD3V4PP585b8Rjs0a0hpJVsnj7MV6YbvC90dVuNzsmKtKc89APhnN8+zVW4y+zh61Q8RZf3J
kv3bJU6d/kQ2LwC/nuvkR3JOOqIHWwPyaO8h5BnRQQdKZ/CqFcbDrUw1DT4/mqr5It47yx2UGchE
ZSq6GB0oKnUUjSiUJk68myfOFa1fa92W/30tsr+/4m0t9usVaWVWlvYRvdj4+cSPUZOh85YQvMH7
EMcd9px2+Fm5ebGd+DgkLwriPGft2XENeR6ZiPZ4tB06lgKxQ7b5NgBAZZ9a1oFsdCm9Gv3M+oI2
A5CUvvAOJwjwdglfPRuA3wep8VJ3TfWttIOXAB+Eb6CCnm+AJ51vfnOZ0eh/glTGQbtLPfN/LPF/
HgMJMHR5gb977faue2pGz1kQ0UPBc75poVM7s0PYPpRd6tp0Lx3+5E8seEomZr/8bVIUsHZmh/j3
pDGt7ZfYdpKTLNF82RfGeE+XLvFzaGUub5YJibh7L9Eb8oxr0VdTs1mWtbW1EpxRPWmpD1PzfmlE
TRXNSw4WuDrMUScl9CvonN59E3Frm0UggiWbgwrlou38EtSgZb0e0FO/j3yRf1LGtC0bBlCrtpt2
Ft7sMq7e7D4Y2/YN8HWf3ApnyHf7Lf53e9Wgf42qV3PhS1evQHkJTWY1F8sa0Nae+rB9utXP8oE1
28ENxuWtfiZRwkQWNgk2t6JY78Rf8tgZj2Sa7XxZRegoo5rbZETZidv10+2le/zgbJuGq+VtmTYa
Pi5NDmXl89K0kAkq5/veY8vJQoeg8CYkBnNAUi557XlLoxUF+gDG6DJ78Aul9uhreS60jeJaFkFB
EQiSLa0wz6UF3leRYPdBQ5Ne9P2C7em80s10W7NJsi2eN/6RnMCBPaZu3p8GtPGvxsLHjltvZOad
Bx58tXJQmtWmADzTuypXoOrSQ9quuGWMWpuMsiPZvAAEBwCF35FzDtPreiiFb262kv28LWuo4OOy
NCk0kMxKpchwjsI2iJYdwGhNTrp078tGAkcFVWNXNXaGu6877OxoPxPEwEHQkPYzNPSCQaIRCaWJ
25C86GXD9yU7BTFOPQM6iLfROH0NOxyJYt8cTiAUxx6Pxr420h1dkqiERGzWbmlqBJZ1PDb0FBrf
VogqEPzbQ/v4h31e+cOLqDxMFn5Qyg1SHMN+9OMrcwbz1YcQaxi5yfeiT4dlO6bBBYK/3Qk0Hmgn
VFX41WrOFOBClXhZ+eCUb8a6PpfQEVmRw9va0Jj6BmXnZuU1MjmHPC4ufAL2AKWt5LvHnobamr7a
aEpfQce21NvmaIsSMXIPAsKdeOaq18J0xCLJ7Pi+LD3nQg4cAdBboR0GWuxmR22Afzli6KMYm4Nv
cVAruhoCNQr5SDbZuUDZqUE9NsgMbuzYkHdRztmd1ZoPQm9qU5SSaCQ7g28MMOZDERgij7HvswOy
Kntqark1utAQ6s7uAeTns5PiyU4XhdLSwU283Z92vSzYoY1DZXW7D/HaTi+QTQY/oiFndv4xHd27
qB+bcn57t34bCgMksjxOdb69LcuAqT+ngVw2hhjPnoeCzghM/t0Q4XGNRrPkUWQhYL8VFBvGNiyX
lmPVL75o0cYn2/w1CIACkLL8HmYgTyq9/mfvlKssK3zohz6iGJTilJKLZR3a0U+UzgDjzrNvY/IP
evSaZ6fv1Zrjp/HUmGV1tFBd3UyBg00lyAcWcRF0320WL40pL36Cg/tT7yrnJTRGJPeReb94hmnu
Kwet+z7OZA9pGQxL2ZnWq3KGvfSs/KfpT4dehc0rQJsQ6AL7od+LBZfDdDVZmW4jp8kOjS+yOyfg
8coKB/kKJP1W1Vn+w1T8c5+n6tMgR4XTp1WeQqt3TvhmV2t/8KsXv0c6UIfa3bRP/IAfmzZxl3Wc
9qDAdsUxCazp2gnrCp4O9xUazVBzipzuBP2w+hE0bd/Ijj8GWZmhkecStHUPreAAUifBygjRXAcC
zPhiFGVybiyOw75tD99ad+2lSfkd4BrIZOkAJjy1RQ8lX6csK+/R/FLeVxEavJBwqJGvd4t7C9pr
waIu8I6n/I5M6OEyUJmWoc0Xo1H9P8q+bEluXFnyV66d56ENSGIhr82dh9z3qqxFUumFVlK1uO8E
t68fZ7C6s6TW6WMjk9GIQACZlZkkgYhw951vNNGmm4o+8FUbV8tJwgXCxt3Bnp57c4cHtMDo5ffU
CqSXn1MrON8GJTme+kMQgsTzr4kyJIxXuJiijUElIlhQv09MPiow60XqVN+J7G2c+DiLWA/HJl1k
YqJ8m4nf5iP50OFDu+j98Vij1lWbzgESNgshweKRJ/ZlrlkYIY2B4EC0oRoHP7PqMwAan6iTTDIw
z5bdvvvXqHBHmswXR6NyxJLoKHhefclDbj5YCJqdfmNvy+yjPbKaLyKp3/1LFAAtib0Cv5svrhdZ
D70PNNUcycq8tn7nd0US5KQkuEGpJoGgain4F5qqAfeEx+/xweTPLSSZdg0g3JtmsM0vI268vlbB
NzzCQJ9Sx8Zp0GK8g0q1A6IMAJKnkcjp5s/9NLLOERjyZTGPJAfhAQRGI21UVNzpCKLj6s+R9JpM
oUSRRorAYV9qFB+RA1Z6wF7469Sv+AMqxKMNvgz31MUh+IYhXr2za7tAXiCwoRauGfSobdCr2lb8
HdJFm6FQow9MYrAGR5f5PeJAFqJiNvokRtatXKuz7vLON7bt2DYHWTbDCXl2iI+rvHwocZsHPK/N
XrCMePJiFPcugodRV2AMK1QxqYrwl9pg2fJ3723U9t/em1+wD+8tNAyI7E7YL4JuBX2dLms7aA4z
OGtqomq+ORDsq7aMB+BI6n3RxXG3QGQVFHIUrnMqVa7tEIwBs1Eibbt2+sBYII2dYdfaqE0PMbNl
0Hv41MlY5yGe0b44jZOKVz8dMs3UpvYhdq6Kfmv3KjsYKAk5d1L3Zzqjg45yMJR5Uq5uHWXpfQtr
5i3SSvUbO/LtvaOK4MEZJkjbAKpfVJ6cAPEsPpPHwG0L+U37Geifbgk9dv/Q41Zi39L6H2L88yk5
jXCiFICKQrHp+gDbfrDRDQjuCuUAg+Il63IqK67tulmYDSoDW5QFPUmBEmkej1/IzWOgORVFgQhc
i71GGDbNpZncWh9Yvmn479x6XPnbDKWIkLFS+rlK0y2g3Mjr4crbWCIYt+nU7JJiGUE35HOclewQ
WxKy48bIXpjo/xgi17lHorm/A5s2EOuTv226cllrhczVNG2qsy35D5F6nzZH3Hg3pkC2g1obDLsb
BzVjS2QXwz1tbalZsCjazxvfqReIjfBDE7HMcB+VDJnoEuhShwpX/VC0C9NsxdrNXHYSVO2Kh0Qr
N4Bn3L+/ItRpjn6DOE0yWs0JIBPQS6Qgqj5BoNOzNn4BUHmu+m5D/XQwVPgaycLa9pmlgWHBIcz8
9pzXZQ4ofyLAIOPIfkHGMK/ffWyp9bKoa2R/J2/q0MrvwX8JpYW4QPIWWuv6rDsPxYTQl1o2OSQa
uxjV/Ejd4xQrr2YDxrdm4SA02S/IWE09dOagUmafl+ruZi9MC9Qfc6+2V2aBQsMeKwOBx/ixpgsN
l1BwbmKOa45OA+exsJMICmeIm9MBOaqkQ0j3z3YDfqEMvP5k+TCS2mMcmtAsX9JctzEQEkIofjpY
qbLXvE9kcgE9WLNh4AK/FKZnn5l+NqdyLzqQmc7GoLOXMhqydYiVisIexHNOo58uySUm2+BmFfR7
Ar6+zVCF7Bm7kwA0fY7OFgZUyQ7udKAzPxZNBiYFCSP2c+6arM1YcZTvTl5CcSid18OOfMjERf7n
aJry1iYfauZ5Kvjy1iNNla9MCUHJqkPCqMvC90OEaGQFvDzaSe+UIBzy/5htCfWQu6hUvmlT4wdF
ID8EKeMwhMpPAPL0BtXsJ+wdP0Yzfwlu0mBH+M9GaHxCFbR9tgzwA3Z2MEApfojO5ZBk4F7SxhUg
NGtZNoGFGE/iL8AYmb31frxGkWKG2o8QwjXCC/7QUfkt92XzpRqQtzdkwB6w4HHAPVkzfI95vMdD
qwULTgU0v4rXEg9XXA8iw2cRdcNpPjVsbRzMCmuqLC6BJJp66CA7VGYNoMXrsRtsQgugPdBhvKDw
8gqxzurRGQv3BLBgtSS7oUG+mFdBeRd79njvih7rl2lAAK4AZIxyceTAFz85OeR0O5Y9+/lYLXow
8p3oMHRGemLT4Wajpu50vRSJtclHFIR3WX2upZ8/u6iCfagdb8msKkBdy6qSWfIs+iZ/RuQV5Y2F
fiBHP08uqJJy7qhVRdVbn5XDPAn06kCrmgS4Dqc582lDixtRt6dmMopxhVogvqVm4xRIDyLAvaHm
EHo1dmOVs7KnFwVXaLhHdsNeUi8y8cahzEFvQb2ObMNz02CFSr2st6o7hAyu1Imla7goxMB2qWHY
I9iW4wqAjOrQYHGAUFIae2f8trwznRld8QV82d3OMnMxLqzSaxGAH8AEb6bYGKZQZp7O6OBDFeDg
hTjcmr/zuw2jEeRCw27N//+pbi/5y1S/vIPba/ziRx2q7vS+NR+9ACLLBlRC8gWd3g4g/hCr3C76
BYQSkuOtQ4WgpC/z9M8h1L51O9OMtyad/foCSYOMpKnAcvjP0wTlX2+MXoXeyWy8vSoZZVXyfCG5
eR11iL3b9CZuQ6g5u9ApDSmK6DOUN8u9YYf5fQNpSIFU0CmbGDvpUAwCVSCGVywHy363dXQWxRsD
okbnYboCUBut602lY2Al/hpLI/II1XK9ss43+8iA3R4T3InoVW8dA+h1OtnFl8wJsDLXQSvXcRG6
y/kV/5oYUSoAt8Hh3dFrJzrDLrk0o9U8FQ0O9EuiuuBunirRZrEOQqOcXVzDvdggIdqCYUIfpGb6
MJ+ppH0/+42NXHqHqwQXNsbRIfvr7GaT0zS3WanjZivBErqMOK540Lu5D0WrwE0VgEmdmp6I3Qdt
QUK7i627YPIoIa+2CxrRLqmz5I77kCPekpYdO8+DOg2lQIB4EPlCiWim6+zOse0LaFLKt2IUF0Oy
4o1rdQkUTjJYHC+qTypMwM3kMm+vqv6ZCtKpDN2fatERCZjtNxN5kD0txzugzBdswIYgEdE9CPT4
NQojdcENaU0tOhgj2JwTu3lrBz9Gpq9BRV7hlvXSkR5YDFTqH6uET/v5Ur40f53Fkfluo7M24fIl
CIZkwfJUvcy9/paZ7mOsdXwVQsRX8F7LU92MRzJBHCK+NijEv/NwL4NqXu8vya1trwHImO7Jiw5N
Ve9iO+/O1OrDKL5WWf45VxmYNKaZydTX4KyQhuXvb7Y2t6ulE7F4Sy7UkegUoIscIB6y0ZxBCTlR
v+Hx6vaqvtL2Nu7BQH2bz7cTa6/MHvVapoM3HOWjc+SyudIw+pNQF1FCqbT4MLtZgoY3mt/C7U+I
saPswP51uZkyr7rvXRWcbu9MKy9cmKBJBCYVHxj51rLyFoYh1Ye/qrQ8lJFaoKsiFzq4IzhAarM2
57+KJlWtC9G9NNXL28uyJnN2Rom69dtf2latcWBO9+X2wSFACt5/nexv767PhHuX+y801/wdun0x
RV2Hu7k5FvwAho1uAtN0e2VBJMHI0/41qpsnK0njpwiSjQfFGCp0Jzv07Gwjby4j1uEo/nTqTQMq
o72TFvxZg+iOnJi0zGUjWXUObWGsDJGnCw0Bvse2Nz91zZCdu6klC3fcoFYEzMmlaz5Wsq/uHZBe
NU5sPpKpNUHt5ad+eCRb3/rFLg1ztpwHCMt/7M2Np7UJJk6U6GFd3UZ7mhycuPEBURFzQU0a4OLH
Ykizv5KpHRFKTPq22tLkQJukp8jO/qBOertGaB6RwvXv5ldv7A7VZqFc02SOirsL48WF/OngRtFr
HivzRK0ey8Otp6wWdCL4g0aj96+oVFlRJ5lySGQueOX1B2rGY2HvVIhgHbnQW+iAjGPjIxkMBY0X
txzZjt4AaD3Ywdc9tpLYU3XhZxba7XXkSt8XY/fmda77BdLuwxqKgMPO79EMtLEC6RZqNCPXPRVV
CgU+IKi/gKeQgxI3bY5FG6J0zbrO5hYKfLoswReCGM3yfccNCrXdXKd3q82Pkfo4tlmx+FCoZ0c1
xMRN+8HA2y587zPlr32WfdO1zp8KJNl2uobED6K07tPkQKltrAG/8fqrgSDnt0igADLu+I/YTu6a
ZLBedNQM0AO1squ0w3brlFZ/8EoZI04RM7AG8v4pHqCMm0Gg8/s0HBql/EeI4SpFMBg/UW/j2Ql+
GgkDJGHCkYeOAWYLMwb4LAn6T9CoAJcz7De3bkKfJ65CGhEBtdlNAntPbkBHvM82TG632cLou0dE
B5A8HkDzDXiHsUiHt1QFqC51rc+QHS5RlGimu7pv4k9ly0+qMINvwPMkywLl0RetLHbOzQGpNXsI
v/01sksgRkEjc+mjbNu22cqIIiSI/Cz5RGeZL+P5rPuN7Xd+PjMZ7ptF8iHPZkh7OIIZbPchqzfn
2MTwaIhR7im9NvcqZMnWwigBM/krR0fONEtS1juy91GyyEYkdi9FWxRbCfqBz1ZazHxWMnHMdWw7
1R5VSBDnTfKZzwpradijBgTalmt8mvwdxMmAUkOZghhy8ChbRWetp9r5ZSBd8GCXQfxv2t0y0gsv
1N7RjSE7glKZOL+ko0DCxexW1IE8YX4JoSFor6KxX6GGyjve3LxBBJvBT9Sy50BzdijUOOq0bZ+C
zsrWYCnrN3NzBBEblxXekqXaJ92ZIwhckxN10qFTIAwDqOtKLZqtj8332bjZvc/m24a/aXXWIOLl
WPGCOLMgP3TqHLO6UKtmSb2L3LRaUpMOCPKCmNOvL7x0UbA5edQgEFvySUqEbL+ZY/aYBvw8x+9e
xS6h/Vq04J4MBl48GrF5JG4GD+qkuxhYq3U/XRTQ6AunWHR3V0K0+5F345FB/HWNm6M6BrUfLBtn
5Kc6zu1PDHTpM22dzvIDWCiLlY+quS/k5iUlP5nM3zpW3gJUL7/RFVPXEK4oEbO4Now1x8ZvnRXz
4/CbTs95abtf2xi0q2MzhgeWJtnjNJD6qziHho6FciE7jOU+TjCPrC355iPgEwRN9w3Z0m7Zcje4
jx3ThJjrCJZROx8hohy/+woosmjIMWYrE8nTFgy94P7gbNXTmY2tapdpB+ECnM2905kdvIqmh4q7
A5jQdAAppva3NQp6t6LhSMpq3IkaLCPA76/GrYv7zLVUSK1PfGnzlxE0w6qWCLrSd5kEbXSFstyk
wXUvXCa+JuDahZhi99Uae7bUcdRBS8/vdo1sjR1DpvOuAyR8ibzc+FL2/Yk4tN0M7J1h3n1lZQI5
SOAvjC5KnzJA7wHdxplfFZANxS35yYj0u+3WS2cZY/W6yyowA3HcKAHRSA/0lj2ZJCdZVq/zO57+
FFmA7Is80kDvoFgQPbtpccpzw32KQPh0wB1lugq74etkTxieFlYQ8INUoEr52T4ikbHIzbrc4fbX
n7Hg78+jkB30oXm+ja0iXJSsj4YF9aggHBdNKYJt3g3QNTOgg+C4U1Brat5sKk6GHWrbqms7HWoQ
6yN7ARs1qeNmy2tVb0rPapdU5Ub1btgDXxWX3p7q2252Q0XjlqF2eJEQTetN2cq1qytya/U607h7
+IZp3WWxMNbhdObL4f2MbL/rRWEp6HNQK7mN8Os5OEgdbOpRFc9Vlb3ZiDK+hWW9QSCu+2qmXrxC
/dRw0Y6DyJ6Z15ssUXJpZaOx8JzUPDnEiECBYmoLROSwzvEPZKKDmqLIdIY0BbRcixFCtChe3URK
A608Ae6oiItsIACA/o0tzwjk5Bd3uv1m2nqxxobtIi5wSy6MPt5zZuApUcbQQG9rn0NMx4zePFwV
jiXFa+EG0coUIr24MXOOwZjX615nGlhv4MWh5vnG6/THkLfNkxOEzdbz8nTvpwJKadNk5DHaUFwP
a/GK0H608tSYrRRzhh0oBKlGnQ5ulpVrTwlrTc0O4L0H+e7AbbGVaYpy8aF5HDMP0P44TPfIaQBg
CIWHK5RB3m2lOhtetM8Cuf6dZoVn41E7dY5TKl5lAVuhZLEzHhFdw6fQhX6xIux/jNTVDrleC48w
qDyBSLG6BgjGzDZqUgeq25udvTQUCBBa3lrPgIG3B24VEze1g/BhBWmIW1OCQBGfq32ObB8V0o50
l/HEMA6p1k+yrvxHJZrk1A6xtyRGb/mnXed2csrtSZ4JEfg1uHwTiBIWC1y25jfwbWjU/FvJvdJy
ANcLvohEhO0jcyoQDk232iF4920DMBrblg4eAhPk1dpDIgt7w/ErZ1Dm6fXwGXIx73YqxABH5mwn
/zGLvLVvjMAYNE28410YbJDkQF7PGXFfRK4c7DYAhcRJsjPjtPlCHkET8m0Ecb4FFlvpcqaebwzW
b3/bJuJ55MuAkhGOu7MkqOECWUP9jD5SXX1sUi8i/t2ePv8y7P7W+8vYm3M7TVU6ht6O/njoBiRd
IYVeHntEADZZZdqPGUrCIHOcjW+5d1f0nfeHPZY/bOE4zzoxsbP0e++EKvBqHqPTwlhnA5BKdL2x
gVfbyAhyxJ6mNZCeFjzddEjc0V4y9nrDTN9w1QXIJPZpCXEfDuR1J9MaAsWDfkdi3/ygyYC1eZs+
c1Yz/E67Ctw0qb1JBIqLw7gszgDBZ2uUPZWfKmV+J2ijIb/jthW/3cawcAxWhidetMSXSag1VBiX
m1vTrftyA3nkYJMo3z+JAdAr0X+m6vc8byFNF3jDxeFOd7I0NjJh6ZmvdTw72P0j680FsgUlKkRw
SeRYYSIszIsTydCkU1NMTeq1W2A7qRd7ReuZen83NpYBMhdpBgJVI7tgmYB1JQRorbJ3jqVmWGpO
9q6SIAwYmpdSO7n9Q8fKeYAe7QoMt356DfwJwKDDE5i6Bf+eAUO8Aq0GvzMKqP4Nhoqf/SSv1lCS
Gs+AfCUHWcRyOxa5fW9HhVi2QgYvrZU9pEnOfwDYj/pGV78F5Z/DVaBRvtHGFoj88awAP4KLUIyb
nkTTeqge6D/R5U92i2dyq4pqVh9yByu9B7b7mGUQRroJEqVF0GyFDkCGO0KQ6NZhFhyCH8Y9GGzA
RFWgah/BlUUpwu5IzWbI35sEPcTT4WPv8HOTeiMGeNi/HZuPqNEps3QFatuTqFW2d6cFFqoRocjm
lGlwpjYdJhcvH7N9FKvwZGLxSXwGke7+8EQe3Muu5w9sjC9EhmBnnb1F2Wi0Ia8hHf8ASs+/x9p2
9iKzNdjw6hN4TSvXv+YCf8XsldWF3GintteIUKJAuK/Y59AGNxyua++aBTX4uHHzPwMjgxyU1wYI
unT2eUSpOMQRa/uhyetmmZtZ/yVy7dfWVfEfVtlg+JSHEkmJrRKL36QLodXeFwyCbD6uab8GN0o3
IE3SmuHZM43XxPD4vKBsYzM95VHwSss02iA4QLkuHLuND7RYczl+gwDDF2ti8yJeL917ydmo8KiY
mL/I3vQa0I7JzjtneXMlO2Q6EzwY3HIBwt5xC9BM+llBXjwzneBb6gEGrcDFdomSoLs4AFCj1KAJ
vkWQBhAM3BuWCr3tzyNjMxzvs9T+nGFlcwYFU3bGqjc7YwcS7URvfHLsMDzaUbjxrbR8TJKovZex
QkFLB2XQHjGXZeUxtqNeoxXNyfedr3MvG+RbDfDHEYsj7FokNyB5iQgZ+dIBxHUb0WXGHbXC0pWr
f/3X//6//+d7/9/+H/k9ykj9PPuvTKf3eZg19f/8S7J//Vcxm/dv//Mv7jq2IwQHh4VwwT4ipYP+
768PSILD2/xfQQO+MagRWY+8zuvHxlpBgCB9izLPBzbNLxG6dfnOdidWBSDpH5p4AAxXa/WG1DnS
59n31ljN+1i/C+IjECvbmFZYnRDtDqVmIrnIMUi3DvHKQS6VL4KhDLezymAcNj+1gSO+BCiEuS0z
olhEK2RjUgiEgJmIDn7sfbSRc5kmK4bf+AHyxKienQ4iS/uzPR36qKk2OW56YGT6szep9BeQ6ac7
0TKs2EUqK9QjOe3sQmPJmSaAmgJb/PNHz62/f/RScolflhDIQUv+80cPerzc6GolH5suHHZIAvuo
mjLHdcqN8qWKkTSZlhPdCBx06fDqnjwkME+AajOUif3eq8o845AGzod5OjbRbNi9hlixcRCiDl6S
sLJWkR13ZwVJzGNZgCdjQG7q0wjSZ3y88m1yBf80arwnV+ZBacRPhhNdZmY13Okgsg+cW7jnAtKg
/sPv0rV//XA4Q9QXnw5HaYgUUvz84XROXDoonc8e50W6LARw+Tn/hAxFfoWibHsFVP+ZbodhnRkb
uuVRc/JCuVZ2HQpoFVuB+4oYsF5LkWZgTcONKchqiDUI0XyxdHVW0xoRD8WHLGL5Z2EUkAwqOrgO
OT/W6j4w8uoehfYbJOzFYz6x6ZfgtgXdQewdyQbKsHjbFOB/pF4aUIX9Rky8/IiaQbW2Cjlwe3a6
RHAq2o8qA2u/lwHy2HvgzLC7uFrWHlCEQfMI7Xrx+IsvN+9rae0dKHf8srQnhTlLC/cwdZL83Nj6
QCd1CHpg+ctOJg//qDo3fWqmAyKFRSUiEIChkYayXbSAHh5St8ieLG1WG8Mc8zX10uiuS+bROch7
7+Z4Iy8strZ4E38gl28bNd2VzWZDHaXFgv/wi+DuT78IwZhj4r+AYrYCDFnZ0+X04U6FO4s1gErG
fxR4REE+jvWXzgS9MuEMw/KT6dbWKy3CuNH2J194/cUIXCzRjApSkFF8JlXZWSWWxGNneVg6rdyi
KBbNpPYWoggQ2jtlBHGZuDzSIOqg5r+1zZP5LPa2de2gymawnWSnutE8Mu6YRzrjfWyXiywcUG2F
RBHbcSfa37r/5jMbeKW3/+He8/Ntf/owQQAlOZOOa4GIzpU/f5hxUDEzSZn3oPp6QCo2dRcm8Av3
Vmi4KPpOzXWbuNlLzsSa1rrkUVUBUHod78BwC+JZpBELB9jjttjVyDNM99lqurt+OABkdG41xNvg
QGZofCDoZAYIp/ljtqxiE/SuFkuvphuHCwq2UAdLjfcOZGdCRAlA625wnS2jogCXjecmV4k6l3/+
VFz1t5+YzRUTyrRAucu4/cunghUV97MmkQ8McrlnexLMALVJjBK2SeWWOFF9GUWrvriGckxWH6iX
cwgaEF0y2cCfB2CsAyp5olb21IA6uF42q7qKDHBxp/WSSgFzAXoOSCH7RzFVDEb+VulCfb551RLV
aYpBurGbQkOFF4EUIzT8HTX1ZOscIJSCwf6bjfyKKdQ0O09+ZBtqB0ttbrxUE733Qvkjf8RtGLoi
lh+BqUuWe+oJS2hseRVkuKj3g7fL6xoCudw9BdqafgLDV/ycik1k1eMuEyhUmews7yXuEQgqgjUF
O34Q9jsoxhfOoq3d/tGaACQFgMhI3WKnNLWmvm6AglLSICwHibDAz0Dv3JneHuLexUU3IWjmx8Y7
Oqn6kmS6eSBTjkfXKkEOY0NN6jATQKiY+frPvxFL/O3ScaG34ZoQF3AFxy586v9wHxpchsfdYJcP
QWBOUefsc1RX4besQ9Gh10t2j8xPiPI8FACDXy/4VoARA/l976VAWmkD3VSwZCgZPv080q1ahg3M
cHJTIwTGFVwssosqxKRAV0tNJxzXQaHHxzZQYBXxs004KeIVuZGfQROLUtOpiR1Gs3PUxHIzNdMK
5KOlI/odNQE0ep+SmpBCXocoNVs7Nn7lhAgKPateh6NsPkCvgRbHyqiqZuAQAlXjPuGAus3Qa5GC
SAJKYOYMvYbaXH7n2eID9Lrw+3qtu1TPL0GvMwCYg7pvK1YvlqX0VVqufxe3wL/2APG82NqCUjhj
6QkVCurJ9Mu9FxTmC1hFmg3uqd6W3KII/OcFcl1d46DeqcUOguySN6+3aW1/RAR4Gk7TFjr3EYov
TrXmI+pGId04lG3wBM51jvocROsqVe+HGhkBwArUEuwX4RuWT9kiHUvvOW5Ha+UZfXKXoTZ0p/PW
2tNMokEG8DZTx1L/wS16gJOhk9V6/dKCaByC08AmO9OB7KJqhnUtbL005fhuow7y6zHKZsye53DC
LUSs6jvHRwQl4zr9CgL4AylDNlFzFP3ovqCIUS4jNQTAT0A+VTWVuetDBOxNy7bxDpz0qxPWh9rL
ngFmiO8YbofXARsjaF5A4Frk7RPyXD7k7Pz8KU/HGjIBRbulpiwTva9bFI5TEyLM9n1ds02k7fyK
CLu5ylmiHqwyT+5Yqbbm0KsHMvWh16w8yxs39mSzeFlDuWN297oku1hFtqdgLUSDwG6YyD0FjALK
kE22pleojW4ZAOFYLDmgbnsxMvMaVgJBvbze215V/mit+NWORgeY19pbYpvO70vTrrc8qQ3UA42g
awCKc1OEOn/43TxJvO/TotwiYNGuyxaSeFlYPBQTGgVlkFBJnoAomZFDtLFOMlxSsNFBQDiAfOWI
u5QTlsjJ98MXJ89X45APz1EMgIZTShO5FuzYsbrlAGjkeJBO5IYiKVYAFvWHrmoqZOC6tovPdZSX
y9pk7hX8pMHWdooQijP5cIotROdRkqgepYVEgcwD5xswVesk9fkPX7vHtkFGhoajHMC9cj8Ityho
Gjf/fCe0f31aYtXAmc3wYJCmaeKe8vONEGGosrF6o4VgvIkQa+chvUSQAdBN3buBNnegCkNEhGwt
tKOCpn0aG1lC8AYs+VIV5jVqM6wHujL9nuNXieIy/vnmgRp+H4lqL9ypiWKFeFY0SFax/2ndNZGq
6EnAls4g4Qhh3KVf1+m8jrBRfbzUfIgvOmise+pgyIDc//PHYP66Lp0+BsGwbpj+SUk77A/PA9X3
qPN2mL6817Qrd0KS4pJnUD4GiRfCALY1gi/zdtEnvr3ivV3+ejOgEUWCIn+6+oMCfHbIlEXLf37L
3PxlnaNMx3QcfHMObh78bztPIE1NCA2G0WVe0I+eqsCE7odfERNOpqA82Hbibel6bPunmZ7xlYlS
qr+bffA2zmZm6/ArpDZu3nXUqJUIywwcTWsKc6bKDZ8tAS6XPFkPQQ3iYKQ8VllsBg+GX76fQQiB
rzoNmEfmm3w1TGc3vwwSef9hO077h1skROCZjm0wx8bCli5naP/8c+6GsQ+rUcS7wQPUSyxtiLK0
I6S2FRaaCCCph27sIKg7AU46Hd+j6K36dPPwDD4iP2T1i873oNpoAcoQ9j2knAIQTCd45gAFmgeP
gqXloZt6qUkHH4ngQfb+KeAMWlV/jc86EQMnbJrfWHf859+ANUUXfv5zcfE6Ciwh3FIKmKyf/1xA
LdIBmSx/N2O47GI5R2QQ23fPlp8hcQkOlWo6xKNfgwcc9nbIgGkDQfUilmBx9HULYj6mELb2LXs7
gMs5wH4B0N0P7Vs/YcKc6j/8mvEl2VM04MMfI5iFv8R1bQsRHu44v0axGFR9cxUG9TbRMT9oyIUv
USmECrZO+F/C1AUFHgrPHVUBKcn7cEF2VACpDbgYkYAOs+CLy/IEYkdCXkzkHJ5T5EXJLctFdvQD
hF2omQvQUtdRx0DqGGK13DfFARmzbyi2in6kxQWLRjyRMt9GRspzXiaq4SUig/qBe0mzSVlZnpqk
VQckkbttU/HxHthsf4VbufV5mqdtvPDHOL7PYxlgepRIJhbFxfQDPEDAINleUGh/dvw4P1i4us0p
PKTBQOXr82g8V+DduJAXmak56HLcAf38SnYyUScdhrb0ViaW/cv5FchYT1PWZt8udJb5W7J9eDFH
NVs9RPXxgy1ts/TUsHIluhJ6kzSEXkoA/LW1kir9aCMfQ1T5pIHWImDx93cNKWrsCR3mbrHSKvc+
AwtiAuQYVBxN4DOdJFsB7WeJU1RYCNfHpgeaPG20R2rnTu4vG98Msbod1olXS6iqjfGwBIEyniiy
SR+VDtR55N6d5AFak0knnrmoGyagFSJS5G98fjR4+uPm0Qn2AyTYCrd2HmO9iJFIxKl9oyCzTHO4
00QgTgdpgRZn8uBJGe8QG0cAeuokmx3zNUJXwf38Sqk7bNJhGFfzHCFWvNEY3alqG9YxmOKmcVbt
ZGvTNdV6niH3yqsNfcvbpMocwxWAnsWWZuVj4V3CxD84gol8CTggFCkKb9glbH6dxvf4CdItn8md
5umR1l80INI8UNMLHD6hdlDXOb0FOpQ++DQSaZ1olO/4xq4q8J3QuyKbbQGOgFz3hfxDHoKcwzOD
FX02Q+99tfM6PDnghsM9pt1YAecPIHrkD/YIKizoSbjrRoogW/ZGvIBiS3olF9QY2ICwQY00tKx8
bUW82bot2ITr5DXpkmTTjzzcc8MqPiWjhwWISl5RAVmvZJNbR6iO9g9G234zSy9+RV0UlhJZY14c
343vsDqVC+rIZP+jLZVxDb08Po11k6zoBRAZPzpTOWPeDhdQ9YHGvsdXQS+SeE954dpgX+2TbVJ0
7rbmRvEF0tvLgVXexkpqQEtdpHGM5thFJXIPGsHAJe4u0d6MFQPGGh8ZIo9sUfQhK5cebmKe6WdX
6jVl2K4kdv5bagaGi3omCK/OU1X4DZeI0VwcV7NHCGKEG89CII+aZVaxO0Aad7Nv0wOfDamAfOPV
9neaTRXK2EJkV/w/ys5ryW1kS9dPhAh4cwt6FsnyTjcIqVtCwnv79OdDsnZTR9OxY+YGgbRAkUVk
Yq3frHgL1551ZTSfMuNOtl1rcpgQGYi36626SpsfeWfBamW5cyPl/QoREWhDDYsm8dive15iojHJ
up28j65QzZNh5l/3PNjuPXDi/HrPy7/DFm2DYiOvmlog2GfHIZO+XGA5yPsm3jxc7+u/3bMcNDbK
/7jnMKkR7Cfvdt/m43ZQEmvX1d6hJDcHB60rAXYoPVsLeTqlXQ1slZxIGTnW3pMtrlLAVsxTbN2u
PVtIHbHlhri2LbiQZY4BRPU2iNz3xBAYScs6FXlRcZKn19qy11UfqF2QK8laRCwARvIcNxV8jhqV
N7Yg6TO8y/S5ynCkHLxH2QHQgLFRoVJtZLFUE/2JwbKjHIIDmLsexJBvZV3jkizuohVWqNOh6NPV
1zDmbUQLLqer0N3W+/RZDa32ftLs3a1HVk0df2ZX7OVc3dx6Zz6RvF9VZXkn+8mhdThix6aOzUHW
5aM6nCYz/pyruTu4RpWuiezGO7MdraOa5Nk5HGt26uM6yMuDmxTYW6l55qeinH6KeZvmTvNrSue/
eIPW39yC5EJcBzmYcITv5sbkxVJvw8cxQEcm7/Xsm6655IoZBGCWN51W/x5bBkL87Zw9ySuPU2Ed
43i0D0gD7krXRl5In527NhY/jUGvSJMqiFvarnWOWDW2ZhlqsOmwzJ6SylupAZgHpdlUJsIcKSiL
726oXpDQXtKfRG3ckQ85BiggIr34W+nCvyqcXT/sUU1W5jAFzw36lGtsGFRoH/PXtWHxl8c/rht1
ofsIHwLanBDDGyhhCM4aiIL/73pYdMPnK5py600lCuaon29rNEDWQYqFTt5rbLinXvsOMc8Per35
9Bqo9gLVuL1KLOPNM+1jlS2z1p62cmeMjoyx1+7zKCGXI0cSiwxENT0HnlYeHcykN3JAlu9mPXa/
QS1JMcgZmgMwffdl9uwH2T7bMTFdrRouoiQ8D7sRv/PlSpkXIvRlOi/87NrDqIpkW+l18C2ot9eB
httv9G4ujppKhAuTv4/rjYCa9ZWcDy7hheCsk79ZFcuEAJeORdTlb7Mrpr0OFXybtV33mZSTLzso
Bvw8vPuyO8SXqifPxXxKXqqxIG837BoeQjAQJxsFzLVsUKxm6/HUfO9cw9y5SJXuRDIq74XJN79c
E4m7aj0LNyWFC+IHj+Tq+nEVGKv74F3CJ1vBoSZYTITliDoG8UMg6bOd7XA3zmW9x4VkepsLfFaW
DzrJ0FVAADM727PiAcGLdX9mSXolWfVaTTh4ROAJ9kWYYBt2TXyT/bbQTiCeZZO6XIRgZIMWOs/K
iDnnsprWSmw9lcvBTdnbVUasbOTyGXk9De5fwh6b64JaZtG8K9D9WclBslcPendiO3mWJXvsPFw3
BpbhotB3bHO1Iwwq3wEV85qaivKYhOWdFvTh++gUfDiQPa+xyLrWgDmp2biRrXYWpmuF1N1BBh9B
kv5KS1e9yNIyow6K4jVfZkSeDmF14pdWxXX/QxZPBX6TkEJOYE/dU2f17E77atT3g9Pd60sDXDdI
ZL81K2O556FvH+YyxsMOXJZ7Ciz9P6eTsHHZmce/Q+3bYIaIfXd9RhDMM5KVcES7clkjd5WhmskK
O8ad3rvGpYFv8jTXqjgbmXr/1TlXSPiNXba+lnXihTA0qxanm2WyJseHVI0f08hLn0iNE/AX3s/O
TmnTOzfb6G3Dv5m8UGMWf3Vlq21Aoqsb8M4GSlx2/J6Gir3JFK/A2IZiNSDJHoikPMniaOh7MGjs
oorAes7nclNMefIeippMxmLqxUY6ecctwd3VavDVGqdjskaxaTrI1l51vpuFqO/lUCXczIYKYyGt
ygeCL6/yOlluVkd5U9kyP5Txf78p2ZoRfZQ3paDwyWYhqXbBNKsnifK84j2XYk4C3A94k7mKBcgu
VxmB35ChoRIQYF86OVJM4DbRtZOcM1o6WVk2r6s23PBKvwKWFD+DA5lfDdDuSQs7WJbUoWCLhhq7
LLmacTBmNbmW0nI6GWExPMi2oPXu0ety72VJD9XnCmnJawlU5Xs3OtpFtuVh9kMTVnRVDVdxmCc3
Yg7n6yXUOvX5bQQnqQ2OwGrt594EIGS5uaAr0CzQUvdOtuas876WmeRpZCv+7/ymUpC2Xai+2o6X
rjL13Np1ciA1VrzMthPvEkXV1rIYpmp7duvgw1HtiP9ifErDCbUx2ai2XKowGu+YN0rxMiZ9sc1j
QvSydQiM7NRMPNGuY1t0Utz0RXbNcqTKCdSzcV8uKrqh3+D4kJJ9ZyIPBYYj6P+0HppLamAtkCaZ
tia/3lysCp9fQDmcxgKMxYRjw/ZaWQmPpqrRHuKsNw+EHiYs4ZY5VIAgmZF91IM4jDMYdcQR82fN
G7JLFYmLqmhKAVh05oVNM7ATWlqtqGnvggnEWZBVxbOsw+jqm5XpALGWqsgbMI1fXoQmOcGkwVrQ
i4anL+NHDehUIDB3lEU5Qi+3IunVJ1mjCfZ6k5UmW9kmpmR4IAxy7S57DCOG111JJEkWXcKeCPf3
T7MzfkMqpz3J6lYB1sg/aH+UxbCpTJhG0AVkUR6GWn8x2jQ9yyt5M/SKiNULyhI3Kg+qtcZ7Y80/
SvowmKO6MdSu3/CkqbZ5WzhrObAvNOVp+Hn9a5vKm9cTZHNgecwyx4Z+n6TxThdT/iy7WzmJWV2d
9a/bd0OTdyDr3Uvwm1rBF4WPH65wdkLZ2zGMh8RZkNmKe7xVybNkdLYg+cazLF2rMNwgbTiOOwi1
X8PR+TeAjk/9CqWDgyhHZ5Oa8BwmULAPfexm10PQuIvhQnD0ugKZmaxB7m4c869+htcN287B2M8T
ZbQeklA7k89uzyABs3UypuKv4CDDzLd21ez/a7scz9Kc8fKXFluyXM66IkV017Vw86U7+q0oRXRu
RahDyM8snaEp0pnt9+utVY5tgGWua08dDy4ZrPvG0H7JlLDtCiTa6treyZQwu7bzhBHBU8suVPYK
Yud1GtArDrPB2149lHTtte+i9tEzveoxNdI3iYQp49DdOmXpbTuWTlKy/mRDq4RkXOxuOlupUmcn
wWtLkkSiBAX0ny5SYysZRbVGCmfcTEORTL7j5Q/oHsYHCZC61kmYlD22zfpq7obnNwCRckQB3VZd
PjSElMVsAtnNIc6g+2e8ylYsxjA4xtchTYZwO4bE6UplQE1T0wv1LBJvo5EdezCWw4T6xUOYlT8m
vU6OsiTr3U7/Girr5EG1lXE98dJ2bxloHUeIU99NTtO/WEnXbNpKNNthKZqK5hzsOIxWsrUwY+++
qs2jbJRVZd+vPUPVHmUJvxzkeaesuMOD/ffZVG0bhbX9iFN2+6Qk507Ph0dtsT8fMlLoXtCqvmyT
dXaoYGMVDQSElv6yzkvObd3ppz7OLreB9jSqviz+MdDILdLiDIIPNhCmmL+uJAfEWR7sC91100vO
PgHRBY0QVujsFSXX7/JgsP/HGTv8reYEoL9aokdE0ohSLCwE4AFD1VsnWepGxbrDGOO7LMkDkP9p
FeN0vjOyAaHu3g2feuKpy2A5TRC1yvLrjtZ9k6C6vczYCss6DYMinmwBSCrN8YCc33T5J8XIWq9N
YbtIoPLxyUNc13epYShnWZoGeLTjoL3JUu0M/aku3HmXkjk7RaHAUXI5JP+cWZHX7dqk+pQ9Uq36
6iGLU5quLLOMsSU0WyRoIQHNWNb6HmrZl6FKvXt1aciWhsIEzIogLDT9YvDuIRt/jYDt+msudeg6
VnroF4iCoc3mo4n65aw3T9kCU3B4tO+bkjCK7CDrhkUMSAELex3UFIr56Hjb3Dnb1riyEz0CLJ2b
F3kYvBEbNjx0tz2GSrzQ0yDcBeg8LS0m/MXRIKQm+8lWwIUvPa5se6mslXs2lii2eyeFtTwNjX1f
Nsjy0qoE4V9gPuHfC7yEcm/Qn29noTKJdbnUKSGtZuL93nrrNxbWCbObH2IYqk+Cs6RD+Pov5F31
p4pspKyv8aAnbNaUe3WMqk/Ba1I2lvZb37HhQYKTV+6l/jY8x6Xmrgaa/dDqKNbM+Di98yKBAPpy
Vi918kzWyVbZb+hr8Wer6w1fY4s6qFfeIPSdMhuQ5FqBSBJK/EcAKBtZdauXZ4XdhufONZudZyXz
i5kGZwWTjr+XEyCTgzzBFP5a49Q4+V6tyAO+iS7uxFGptYc04B0ikt+cPG28GbMedxoIkPCd2stB
NhizLo7ef0a4/KWXKxXIwbgFjIcxr/VibHeDW2kvfJXKbkjDfC2LaQPS2CJs48tiMya8prFTCOtI
71aGom+HIY7BDjHUA+HoV/zy7pTW0F7kxHVcEVhdisJmYi8n1h4Q4UUneHIfEBjblEIfL95CDkpG
LEJVK1z3sJ5IZQetabyjGIakYZKVK81LzXfFzonWKnkFz60y3uuy+ZwsI30IiX++/MsgRZvUdV7o
9jnHVltR4oS90joMQV3yi1lH8mSY16xY9t42bGubKXq+m8B4Ex9n8ZVFozF5s1oWX1ls8VNdzZmo
HqcpNY966ikrZKCmDxXRpFXfWdmJkEv/DiYtN/FMkL1EaSrQzbzxw3MR7UXwKTsZvSJ7ycH/1stQ
4ILkmi2IhiT9u6mc5Qxl231dVhb/uCy9mnQotpUyaGvyh9nldogN9OBK9XyryTTWcR9M1qqurfIk
G3AXyS+Q37uTirDvR57xW2adecUlzN5nU2VtEzKfH33drNMFsxQ7mBiEZeueYpRg78cey/MrmImR
QR0nr2nVfo3Uguw6UnZI/xlZ6ZlxHSnRTlhMPk5Fu4/wqvje5LsRwapfNU6UflX29quFSsem6Ifo
XFdKclcro771LLt4JtJCbsvpzb+6ufPlqKSYPjsxR+8twfg1qDJxESapVc0ifgcJNnmKm0Cswiyt
fkSDi8oDmbMkYEVVyuZjjrwKzZZG3CMX2R/cuvhk05+tq9EkFoXxEnpPk/uNDSeY2i76tRidJLDe
PvNMc1ZBYUUPWhvoe9dN7H1haCSJwN9j0zuMn6ZdYGPD2qopwWfHgtBplncJKq146aEQrEo8Qvaa
VxQvKqkq6J7evCpNUb4M06Det7gl8rsrXmQPa3T34TylD7LKrr1mFbuuOMj+c9hbuyrT0rVsJYjf
XpBHe5SXklWuGNdY7XSPstQKw4NvhI+JnDuKamVr46mMNCw3Y4dGAQi2/Cb7jkVWX7LIgvEdKQZm
OlH2Qujq0qd58c2IwEibSPoca9cFWztD6mi04tsUTKh5dib/FHh5fJTqD9ld0cAmjS4be1lEl8Ep
2uGzMLpqj7Nes5XV+JiuWzPO4FJk+qHQRbWRk/aKdSz4Mb7YeQslzzAPYMiSp6Qw8e0xAXc3To8/
VdEHLIUVazXR5KeyBWUkph6SVz4kKzusuz0qXgoJ0qX8vxx8nWq52r9OoIW4gMZtgfrKotjQwuxH
z+I11hAj67TS8mV9ro3zugwH49qtzsffurVu+ns3m83SQWWffJ4iaQlOEvHvKGk9v3E0/BLa2XxX
cd7N0YN+U1VP3Nt2Jfx5eYiyP+h3HtyMjSzalUUenkDBSRYD47UP7fZNGLV5GbMwIY3JZL1tQSbu
kDiMe98m5/8XbPa1qucEJwA23cWa530zDdzksE5UnxBr6bdj0ip3gVd1d5C73a0RlcpjPCH4JuB4
f7P67qLL8XOCDNQQ1X+XORYVo9MOKLTiPVwGXn5xyqk7IGM97eOgae+zSUFVGCuSNxJEP7O4F79C
dW/pBvdRafqrm7ojbjT89pSFZBbHlbaDGdAdWzHj1trn1iZC+/NFXR4UvL2PPxS7QcuamBh+kf0+
MdRgPyl1uG4b3XjNo9bdlxVBCFmcgJTtEyWJr0VMTo297jXJtTiE/EozrM/WahGbr6k6ki038pz1
lWJrxSNFu7h2dkhX7yuMFK+tdh22e4eI0HWsKBz2eanAanAZW9pkT5pJw/5xuSvoPRm2cUp/bc0s
iKSdq6JCubR6XhntQ02Zrq2pFyi7sNfUa+ucxsGOFDtkjGXm2iERgiW4cW21NJyeLR3BcTmViFRj
p7boqMoia5u2m7sG2YJlbD4O8063AkxTlutqvT7usG+DqjU1h8Yt230w5a94D42jD8uyOcsDX+/X
WWzcO808nv7sIbsJKK8+ibx0J4tNiclwLixMkxb7yMzU3bM3t+CMyuCexddwEEexo20VIn4qK2U/
eQiL+IcTgSyVJdloK+hPdtmwjZfxt65xSiwqjcmF3erkWaurL3qOpelt7gZn1jtXWMcmCljxZLcg
hnNboZWzlhNrGQ8fP4I9nsGyvrtdLCiwH6mU4iHhhfy360PhaBA5yuON7Hu7mKMnB8ttytOtvguV
7Ih29Zu88m3uKNfdFYEx7TqH8xw4GlTRxW5FHpQIpxXh4ZI9Layy/1SnqbBaX5Z1rDL+ObVIpaHf
guSAoWRrFYDF6Xoqu7ZlqviixY9PtvyX6do02ulBSGphueS0zGOHHW9FsmxOiovEiKdvtNhlb4YO
rjdo3qEK+S+XRdtKHN6bRHFWLS98q/Fwk/Xa6BqHqlbZxgK++tAaqGB2A9wZlLP5mhENkPVJ5o2H
WYyQA+Xk2PKQIwFXSAyEDa1GKkAeyjb2TvVykMW2taqtGkAUl3VDVZGkJsdf+qqumkSmYuccO61z
TtJm3XnGfMcibBIbWxrswOk3BL5YV5KcfbbsKFu0CNvGpbdYxt7q5ZkXaF/DZPE6tg6to1mgufqj
SpvdNOnKCUhD6prZWR4mM0KwajnIM1kXkTBag4OuV380IDUOAXEZKzvHSr+b1LI4/lEve8ihpMmD
bc12+XrFf7uYHKvV3g8CiEtkjtBvOgTTVl3sEaflAK7r61BKA8UUWsnBDtVNLYu3PoMRqivVU4ad
3jixb2lWhKF0HR6cMkt3gwjTtyhIHiWlZG6CmH+L9vceHmD0/94jUKp2Pc0t8rAeCqJe1xK8asP8
pKvOxjTw2r1VOWmMOMKtfBtR60m3N4rqDD0mO8n6a2dnUp11n+FoZ3Vd+4DWPMwWE8eOkdiJR7qv
dvbYUhV+NVntw7WyzJsdgL5FyJW6Yjk0dRpteMdW13Kaa4Pm4B+ToKY9q4uN0+LtNCqTukrToFvd
6mJXOM61XEjvpluTpiGn6suRsvK3dlluGrQw/pjuXzuOyx3IFnmQM9qa+1V3K/KrY2GXfdy8whFm
m0BAW3tkXEa/DKfyPOLGSGanqNS7Cm6KagiKsqULGr1bh20Nt5JveSsr7dpeTEEmI14nNdqnxtA8
VZHKs0SPnIPrJYRLhjp51N0P2SZrQJzGe4fI4+pWZ1v4eEQ5bDotseonAVbgqXiS3eUhNTy27arr
XK8h60yhxoiGiGavF+6w1zIVDEyWpWeCcem5IfaxF6hAVEGhDfzvuhxli+wDlrMFj92j47z0lg1w
J7Vt0RtIhmWpfiyspG9eggzDX6vCCs9zw+fMisZPLQOzXltZSx66wpQuDQFI5M10nCpI9WwcwweE
NDFoVGBgJrw6+0NmTn9DtF9BQhlCP+0GsEaGB2bJRFAgjboXJSCJ1xs10h0O0ttqmsQHZdl3wV0q
NsY4jS9lA5g8slHW19zkcJ0Jo1OCKwGCjx0/vzTLL8GcIaLalneGpZPHdaa0JDv0n7I8k4cmaoq9
2RiIPYXh2f7nQGgN7vvIYy2LXH2nus2nbLzV/9F3HiuxYNv+dY7bUJG4/RFPvo2c+1Yvz251c+lG
pwjZ7OUO/rjSrU7eTDIjveziQvhPVzc3o11l5whthVZzRhgWo3onNLajmzWbOp7B72ePngORUyla
96XM9YcS+6V7lUTqS9Npsz87bXrXD5n3Mgddsybu4vAZ0Go2g7012P5v9KXoLV66swIER84U97WG
b4z4LhstpIKeAn4u7LlPdWKV2LCF/NTxXucYLHK2ZKDAMsiyPEUmfTiCaF14H6P3mgX4fKfjcJEl
qJzPWa4O99eSMAlsuePDtWQ7+2wu1EdZ8hIiJDa6AbnhvIM/hzY8tPO9POgAYTd5YKhAFKjLK/Or
oQZRieWK625a1epsGP5LC6IqfsgTan+boUIn4D4OxS5PI8zo/5kZcry3yQ3Qlx4mnNCdMnOD9pj9
0AK6eTALJ95PpgOzrC+BliwHg6jIOcN6Xg94G2FXSl1nhDujnke2p5Rk3zgydb+2I+jq2Ps8dJgm
xcp4UqNpWGdEtn6gwlNp9o8apb21mmT6yVBK5zL1pNVkQwXbHN9O9bMfLDicc/sTQpa7m5q2OGaY
NSACeDuNgWcfSes28yoO9eLYajbeXaMSHLB0IOYModK26vJF9MDAWeHrA8G98iVjg7OrscJey9YM
cuG5HrI3gtFpu+qG2Xe7qHkql6QqKjOzbzm4OPahhykADClsRbpcPTZaMF8PST78XvyhzHaG0K8S
3hEVgpeynAVzIX4ryoY/6tKlX+nmWNDKIdrcbni2WPsaONAoBBmPKRMbR6g1rNgoftSsGiZM1VQ/
mt5+8UbVeEm60dwnjhls07IP3hVoBCNQmh/VjORo3k/tJVYz4zyS7VxV9Zjfj5FQm10YwkTLQXmh
hzEEB61J8Ips9OBBXw68NVWXYSGyxYT7N2Bg2aQ3A64xNMpuLNE/CV/HRzmHPAg7AgQebqGlgksT
5oy3OVKGpjF9M8oSpU0S6bhCdfEu6kGEB70lLjE6DpeiEmi+NoFNJILirUEsxcxsgT4ZmDDdGhTb
qs4KwE2nylHOzRvnwwgDtJZF7dzZEIvfh+6HvVQHeEAduiU4SJag8kEwh3sNrisKWIOCO6qtnCAP
m5shzEj8LA2yTrZaGq+5iLXTBzhstUKD0Fey2bn3WhDirmNGP9QpfWqqSnkpgXbtm9nUt2mVKx+5
paxkhwmH7XVXJeZJjgxyoDrSegWbkadMU8nvfllBtFbKapcY97Ft6fdEJIdtmCk4iPxTJ8/qWFSr
JZyxnbyph0PIm1E/jS7/mIyVB6tO9YtXvMiCUfCA8DNAf4excP526qlLNuy7040Jg299G1Ut40Oj
7P1mCpydbJC3EoB9wMInRGR+ccV2oOIrXSPeJjzf7/tSC30S+gSc63naOVXjbGQ3NyBFYJse6+7S
+n8eZfVR9dphvqQYev+AOFH/ABsBqQ8Dn2QySadbfRflJIrn2eV1kG6yIUlV9USI9SAHyXr+XkQf
2mEJcTnGPdluIuyDa7+rlvohRXVib4fugPNTCRvk+zW3fHMaxV73Hvg6IxTtocExag8yy7i3yuZr
NJ/oB+jhX0bY/WS68HzV+ZMKgM4iTSMsXJyiAEPPmzSgbGj78T5PE3Wtpxpg4MY9TxqqalKRKu71
XahG7lmWZP1SJXt5swh218SvnhcA/kxbPJeTHjwq2RMgYSgvy2HGkmkdV2O0lUXgoouNcjXtqnhG
2NLtTo3WTvfWnCFkSdZ9BaVqPsjGyBmnLS7M+Ua24nc73mU5Pjyytc5Q9JrAcclGWQXTAqitOd3L
khUQYwiaU8DrTa6vF7/pdLHT6AGUrlMA6StZvPlVX41uZHlc+jSV0q6kp7XquCPcaG16dl1kO3UF
I1O2vPOzAquHl4nxdVpKskrV9TdkYtOz7N/wL7vDJp5VZ+nhAiN67IVJAJ/JPMgUiGyAFNOx0dGj
C/ZYbAFHnj5l+jipNrtHMzqTl1LX3NDwiKydzsbW57n5ONZ9CbhST1ZTNuG3p/S4BHQfYWt5D8nR
5mHz6MDtTqeJbGuaOTuT6PrWdTx7axbpRxmXCiB9W1kJ0pN70rEHhICjRy/g4a7BUfzmEug2WxSa
Nd000Lgwx4s8UyzgRlWJgKNu87XGypBh314uosfeivgTqzShWCJnLMmDGuB23ATm2i10orjJgiTf
O+Pj5C07Ig9p35DrI4ExFUdDr+fVqx7B8kY+48jvf/SBsf1VILH3VKpGeAjd7NPrw+8iDr1dEGne
PgkUYlu8DrNKRvwXza9WNKU7e0EzuM14iOuSvxX9HDfCpti0/Ak5qYcSJuJWIHuQBKDPK+2lM7Rv
nqa7vgoibG12AdFOxfFrgwSROgH8GcJu1Q/8eogS5HhOtdh2oRmiPnieivw5eUJfnwUEIBIRG0DP
DsTTcmzWZDo2w9CxLqtpfDcCW/RF0Z47wvEhEfu/EytHYrYy2k1YaNW2bJXMH0wApnrar9CVBOgU
fWp2N39vq26Hf+Ghma17o6zVO68B28ri1G+8qM59LZp+Bd33Okd9mXffn0hh81k0n6gM7mIvf+8z
wCR62UHFLZ500Gr+UGMuryvvYZ6srLpiWala7MeE+T3NP9D92hp8MrmHad7oND9Vtglry3yDDVAd
gRzzdoLZi2/GPSEDRRlW+pynAKysb3qkzwC+2VN6USFWdPiETLopcxbYKcNsqiqTS2SDrJ5D8nZW
gkfBWHQ70KLflSHPX7rgV4WE7g4S2qtCdJR9wnwpRwJIWbQITo0pi8fsrFVNv4DH5C+ZK1SZCC8A
kRx+pnFYX7TJwAwtfen6Xns1nGMPgnKlBOJFgxeyLlA2WI88A4h4mgfsxS/mPB4LoeLElWSXocXz
SYMis5kTvgwSvf0uAk96jMKDV7UbR8c8MShqLHLM4bHToprNZ1vtIhvRwb7vHoB+rM16GkAhm0et
cBVfjaIMpF337MwFCcupmNddkNdHEQ+HugObi9QSqVng60qn7ocBjllh5gBfwXUhW0+2P3KwUClJ
E7UdbnE9rgxRYF9cB5gzrjmiq+xd20VoZ0bqygYBKZBe2M8zPAYTCyBfC3LtyGu5uxo6ha17UB+I
Yftm1U6gONRj7An44VUV6ZtqqppjlyCcfi9PK3hvqf9b26yrVOSF3e8atTsUJYEu0JGMkrNosvk6
QYhHUBzofjbOww6yRw7b2ax9rN5HdDTm5ii8SN9anXqv6mV1BEg+8wuLXOxSeD9eNxMgk06ffrJW
2dBkZu+xEYuaPDsDn9UvPNo64gp5uApKBw+q1P37CT+nz9jlBW5yqsjP9R+67TyLoPN1cnqHEK7q
xon7v8qGr0d480Np2gj4lmg3k4Ev8kUku/fu6zSJ0A/GeNUWL3k0V5u0A4hcdz8zB80SgLoOsqll
uZmVyL3v6+CQza7yHCDwG0zRnWZ0r7nVFluUSz7bPFU2TtDw5SHsiPpPf1Zt0ZPCJ1GtNcVzE/Xf
wtpsUTKM7F1ik1Aph24b9HW+4n6Tuywbd17EB5KVaLbomdWfq4IPS0vFSzaQ19crXl0CsUvibDsT
UN7bojllWYG0T1K8DqW6Eos3DD6V2EThmUZGM9m2RXCqS1QlEn6MqtY/lIH2EekOoZqmvlN531h1
c99vYC5aR0VXBDH7xDykApGLuq1+Ca0ofDypDbX+hUpP7I9mjDV5k2KYGj62uaHtUeitw85ao4Bc
OM2zmoq3ylQj3zNGXn3d7BI5dritjQF94RBsau1lB11jk5C4yUdbe7PfJe60cppT2aa+a0+2L7wc
w/esdLcF6Z5LB2SxDpv2klsd0VzkSBBTg4fVChVNyqZ7JaYf+6K3PowihJFFyOleqN5+SNE8cZtj
oUw/PQf9K8v7tIYM+09jOORknvxIkC5mcR5XkwWcr9A9d0UYetzz5pWSXUPNJs2qu3hoeQa7o7nF
PEP3u8Xp00i1NwjdI9jV+mROrreOyx7vjARyqhjiO3nohRXfkR29S7PahjpsZ8B4+2c3gWBBZMnP
bMXv2vpXbFhv1jD9VestObDIPAHGvithIToTcUTTdqs1OgjvDWajGydPX5AVty4jy73f1mm9L8Mm
e8gmcHhK1D2KbvbNLks3GZu6tQ4xC1GsGIcvbQBLm9mrTsNZudKFgSCQm+zrzA1P2NIEqP0Y0d3s
ZdYhYKd2FFGiHePBgKEZ5fNdESfDPkcE+QQ03NhpQkznPspCNrPQWoHHVNt+wBiRXJO2KePEecja
MNqE9bnqoPWYwiaZigEk2hlsifMKn8MI8d/VgoJctYlK3twEEm8JYb3Yhodd4Cyq16bZ94qN30Ae
u68tSftV7VgdavsRGsMdMCBjwpIJiXz1fa54c9KqvvhQKnKiXtKOh9IyrTWU18ZveVx+jBZMnwhe
ywe04hZwMtgHcKq4/nXC+GABw1kRqtbHaHcdHr5CxVvTwj+DuMhHiCCKz2N9+CCezgtbUvUfmhf0
fgZK6sOzkEKyZrf+CAseEegYVh9QyEZEtZF4CxXjiOGgfkF/0iMg4QRrWYzFrF9yBRbRGH3MbVKu
4CX9P7bOrLlVHWvDv4gq5uEWPNuxYzvJPvvcUHs6iBnEzK//Hkh3p6vru1FZAhPHBmlprXcwwXRH
7a42RxZZ0zzFNnviMDL7a4uI67Xhfz2PrtwBOGOvzAK0qbwcqmXmWC/E2mSUvFdllspbm/KVDWbQ
23xKJIZSpLzHAY1kRGG6yFiyoKj5AI0C9hvhoGePphbYQMZ3qqo0GKc0P9w+o8SMNggc//JJTWfa
9eiJbEAK2QFuWIbfa0Z2q63B8SeRGtuUFLBvWP1eL1MPT/Jk2M3VtU/r6dA1SXid+V+UxL6AWXzP
4lC8kkjtfDSpWLKkot6QQkfRr5hfbXNiwS7lFJBIAF2HcjeFKXayap90AWSGdmcsJqhdkQQw4tOb
PXTl0ZtxWkXaEQ+Wav677Ep8Rsp5X+PKt50q7wNw8KaTQwLxhec/nEH8TrUr+FdssCEYDrczaG3H
3oZpHPlhRqK1kejgCF7ukgTKkAjR+NKG7NVW0qu+TN1RRuLKzju56dAOVdBhY+EWEB9ICKDFGlpB
5+WOr+YlhUiWhzYJ7cdQeSTVrXzXdEblDyVJjdKL3E2KAZzfUFneNnFlbyZX9ieEOuyXRGgJN90M
bqEhXaaZTKgFIfTNKZNLYdSAdI3LhDTdtrem5Ay3o94T+Ft8shu6afVBQzFDKE14bnlUEYeqfpnO
3GHEJqxDjxRNHCekkCdH27ZtWO7LSGSBmbw3tla/RtOo+2TU/mb2psI8iOlUWH4/9ZUfN5Fys6um
u472qPgF5fqXRgwiQLOZf1z1TjHWG0VJmidt5SvZbsANHcCfUqJAWVgYaDuahjI9mpc+orSuqqVX
6I07bonx2jZUG7FR9E5R6OKYmrsvCLnv+0jJ/N5VbyYJna1hT5Ovtcqp9cp3IWznUrTKHznyQ42W
ZryYVV1smyn93RjgdySi4jjnvJadTC5ZP4y+kkyOP+Iy0LLuowrBsqLa+Qkj73A7hbgHiR6mdBeG
mK4h3SEc5Y85msPZDIFvjVUcxN1oBY3gPukqPT8poocCapAYncby6E49ziBuWV/QHLuqki2VAVTE
wBJRx3IDsCwRmcjtsxw9HF1GgidN9s0eku02HhUoa7WYD7mVNUArq7e2Ke+KCuANge1m7zTNd01k
emBIzeQJy3j4PPM2dyMsuTk6uhGuRUtOtOvjdIscNBF8pE0bld1H5cXiBEdJpXo1/900Blg5woIN
DwUcCnzWg3kccR/qvO9ZWJh+6/TkOpBpGjO0oRv7Rql0vI6ADNEsanaZG304iNVsR0/HzVRk23mM
bDbDPV9Q34udHYXqVjjZB4ZA46YmZbZFclXdZjFowlKJEFrRq0sxoofVhCxRuW0avoMk3E5Jeido
86QNRBjvycFlpxTpXVvV7TMx/gWzyxYZ8+TV0DRlX/Eg+eH0mgHgGPJE3Bv2s5FFodlwqZsIeCVt
3bBjVaVOpM/OrjKicZ9XtrZJANj4wkVONrlFYrQIb5o+yEFIbiwnvceeONuWK7ctErnUrXN110PH
O8yO6sH4ReSEORwqTZ/muw7h97mzS+S8ErwY0FPfhZO6bRxX+tCVs13oWcwkoYi2qDx919Dd2dZd
Mzy1nLRQDvum1nWsvjwPz1ID4a86TMYN5o9PfiqXHIv7g/RnthMKTheTsXEyMDIRSTnQ+o7E0UQi
aKeHOTCfUXzE5GfguQYK2EBA7a0MekKKXW2hYF6jBAE6vGwfdQaFy6AQ6FHzlyMI+mw0J18lkjY7
rMGYf34iszCcRZLdlbCeg17VwhfRGN9tkzr83FenpEvFsZiYrk0FOFdJNaNyzg67TKinZ7x3Nxou
dEFdaygilSHUuRCcUtqcWr0A5DVmaDpGtR8isLpXFfYsfW3Jz8aaQUGYZY41km3dQy+dd3A0McNI
IaR2s8JOfcwTgABefcTysjuNg+hP66uvJrLN7pQnQKfg1LBSO6TbwbfvpyJz9/y41cnI1Opkk+/a
tXN5nRD7PSGJNJ+SnE2bBy8pWK/mthQDumzc1xQYkaE5k71wfVL9V6F58pTWxYd0cxIohTnIwxzn
bJE9WM1uNiFL3E2nwejQMncavHBtLc99y0KdRS/MY68shnjVfpzm4sQqUrAJGsOt1ZUfdgwqoO2j
kuuTamnw2c3NMlDiMmYv5YantSF8JQ6N06tF2n0XKqo8zZ1EL2uw9pLp8CTVFOxiTFjq17J8S9L2
V9MW3ed3tb5av6Z4ttA+n8LZRfmlE/twcaNc9xnrK3fpLtZ8/N4bWRUjH5rGHsPhZEfvkJoqJrqt
htQ/uwuqsp6TfBhFVGhBo9bpsW1nCu7zRhvSu6Z4CW72/GMU3yxkKFGCIIJvmjAMmKSWD1Df+rK5
pgrTBRK6QZxOYe7Hahju56w+DE2NsEKBK2ISH4cWXqJCsAYMdjRO6ydAzIO6sDO/U7ar8Ksw3DlY
XzZaXLH9DQ0/bgFRIhUC/futLDy2VoNJvgZDqhNAB/0k4JgHlQOPrf7pztlP8i4u32yIhlyvWy67
Y/p4YGGDGovj+ltV+lie5NKs3bUxEfPgNl9+yv/vcIgR/X+dPThes5sGQXKx2GvVEGC2/J3NSRc0
JqpwW1sxERgp0kNf5x5FHU6IKvy/SzdBLH3ypSfBZwqnBnJH04P4202/BZ4SVABHTWkvYdbFx0zJ
kXO/ddgE7rq4vxdhdUmZB06oZOOQVuU/kJOLSJQ30LQ6PGZn/dagDU86XHG3TioVH2A05YQomR9h
nRfM3XO+04bo7lAVC/MnvuvvUnWNfb+kCVTLyk9jhEyklPp50rC22UNEcJ6d5Bn2ehe8ZF6+eSsN
EvuBIoJI2Q9HpbRTHh13uooJQTbLURqiJvKMHuINdZ+dQlWgy90qhFWQsc58NUe0YBTLn6k6+8oI
SMs1dD/1IvOJ4lFRVenJK+ff/Nj40wBaPZpDgbemnrSbmBKZPrTedRCzsSepXMEaCxK2EBtLNuVN
zSE19myjApFVid9lUXmzEirOCFkh2l/sIdrPG6owHmch+GyMKNvicaO7c/oXqH95DovEDLBELjaN
MteXFOEMQyuVj4ppdueM0j1m+BLd8c6kJm3N7a8xFXtnbvGeb82n44hyzyNQHELy6B9lEaKYkCg/
utCsAuRpexCjIrsqKvuexuu3VRaLH1EVv5NJCnDgNr/3kbgjiOr8yQX5NNYFvVDsWxYSvhRRUvtS
xbbNbOyfZOZdcgHMUY7adgeSJQ9Kg3BcuhqiFdmSTRk16VFHcX7j5OZ8QMV03s+UDjagNI3NrLTN
lvBxU1ZDslfrJd/hkZEqyLS2orOvAP2xKxT9o4BPYiRl/D1UKhsmOMUE/ZlWarmQV+KtatjzoxnU
722j/VUMbY06OYRJqv3UYfBqSdzEQwdoKDZoLqd3kaQ55NZ0YpLatlOeneu8Gs7Wkr2bgPoOhqwP
Xi+Vd6yvt8IzSKnC2NuEXbYdoyR6Byn4U2A09WJKXXkzVEvBPkMdtm6Xg2y0yniXydH9LslfS88F
W9+E05nEZ7TJTOSUeirIBxT5Ny5K7j8abzACJ3W0GzsA4yiruNk3cM+esdnCeqcS/kciH2x5yW+J
ITHxtGbcvTKrFu8R8+AZvbgbdUhqQxHFr6z6g6xATI00rvxZ2t4TtHG4i2IHwnA947E1p/ONFMPv
SW+P8yTa59C07r1D2CIuwDNjNC33KIEzHa3174wPe1pr3im1tMz/6n8eXs9cB9f+2qynf737a+z/
vcR62J7DdZ5HrEw5RmQ+YX8spsafL8sBu+O1v75a15s+Vjlp7f/Xy6/jX6evY2vzP2PrddaxSWuL
jaFWo8/eLkP7rSgqFtXlpeoQwpBO/feo0ZsEBMvxTAGyu8WP7V/9z7d+tmKiDKhYyi5KRX1am2pZ
ZgezRHxs7ZvN9O8+6tVEkX1yKSc9eliayuPg5kYAiCh6rGNVbjO7J+awX8fWRoWbrsZDePkcyu30
NWIa+3pTi3Pj0UTN/3NsPVA0s6S+s2gdLxf/HEuUxte0Xj1+jbHjDBCzN26lmWnb2K2ivVUhNV4q
tXVVK1O9hrkXs/SN7Q/pah85QOSnrirjaQ5FvrUxILqX08z2KZp8JN7K7zGIi32CAeSBwgisZdiJ
mOxtNN3rN73MyKWExYtd9s3FTLK9yxp7xsmTEGlOsyPMsX3Klv9cINm6R9zlvZCZc4V+qG4Vtl1M
K5H9MrRjQoSvvqRje0IMJT/j3iuw1AHIDYpq3hqeZmN6kqMfV84/hIPsJF+09ySh/1K0Uv2O3lqx
EYNdbNVZe6Xc3LHF7JBpLNMxaFA33JuypNKjIsik6RDlCL03ad+r77UzABht04VNQSYpwx8KC6rI
+CupfhtN17BTBtDYRdbHPJjVJoc798hiRAqqsfxJLn86r0My0rurl+XHtbc2EIWjXQP1e7Oev461
nf7uWb28rL0+LmcqTONL204eOLVWbMo8HR6FCAtosPGwVaJheKxjcUmwCzjquvY8XDnPcZ3/QYbm
XyfMI1LVZCXBoCzXWJtc/yceLHFfL+NVc3xUsS70v07oO+weTEVmx3Ws5rm9tEp49Rpq+FO5QS8x
etXmXMXEM512jhst6Qmm7XUssuJ7XlBBXYessgd1m5W/1nl9HYqHeQrUStP3azeZmvIxkRX/vEKB
BbYOUGnFvK4gV+Cgr0mVOIekYX5FsuXfoNvPU5qZ+FwLv32N/+95pPgL4JCGvluv93Vir8XPkWoc
O5t8CFBwKl+QDDSPxrjo59Tx6K9ja9OXavnSLk2UKMA59WleNJ+g5vznwNfJWjo7h0pXX7+G1ldT
FpYvX2Nukv9RPUn0I2PPd2WTvJQ6JWOBWe/nq68xW2kBEUjvtJ6hUGH6PK2I6uyg6IBhWh3V8aQy
MUNR8/Y9IhG0DYkZdmtXE2WOG0IH79qxmncRhgvIZ8kVLifHg8gPiRCAqpfuILoKx2BwJkg1sfcS
9rvhZeDbSpMM89I1Kaof9Abkfjt09vtYyOEgFCK29Wg2NumhldW0iUy48n1rO6dQEpTYKdk5VdEE
ImmZ/eb0BVswT3ysPSvX0udSJ1h7sRvab4ZpoZLU5vd1qOwioom8mi9rF8SUGeDh+L1G52Gjj7X3
ZsW9giRYrGwtz3PfNEKjg1oQ1K3dEqkX9NcIctaTDaaLVxgM5/VgCKLj7ZvObd0Hw2TwXFXVq7pc
NG0Jd1vPKy7ridgSE9NNHc5IGBf669jAyrMVDSpUHvt7L656SDQseeO6sK1rk6s7IenOpYzT9tBF
AsPW54OTNTvh9BnYzyjeF6iFvEXDvapkvvMUjKGzYdG9HOwnSQKL4q/WbUtQWe9K2pOdytRvXZSy
uk9F/m5p40SczyyHaUxGLG445zmG7oyOaPbeKyPFFi/8QA4aC44R8WevM/drr64G+eYYR2bHeGvj
ZemACjo5uu5B30qRoi5C8d6MZLKympIUNBr9oBWREwhqAkuWzwl6kC7bODO7HWmsJTfmEs7nz6kz
isDU8+jg6RvER91Xe/GDWRs9OximcjMK+a3TFax43Hq68aGR4ShH8tUZexfFgBaZUDwOIruCaqij
IYhqVvmjLfrXMKzVN5wMV8SNL00vfObktdKaWF1Var6fSQNdtDTrK7HEGHZpvkRFlH0OaWMYnxSj
fyRN9quyXePQYGNxFRb6cBMh7jmv87+IvZtfrimu/Zhrf7DZ2KVeY7FZujXT7BOQF9Sw2xa4hJX6
HuLK36IFfy0K6Ud4Y7ybSXOMAfL+0nKE4ZTXDBuTh26XZ5R5i12pkactlKTYukNSUfSOvxH01fve
hcggWk+gT5+2r2ZfShIBdvxLih9qNNt7r9EWdH7hbiaVHGGRiBLjbJekrQoy1p71+5wMxdvQJQu7
MBOntZvV6I0CmrjAvLdfw26iDtUNNVwNY3yNpbnwy5JmByo4OTQ1GiGWUhywe8LEIbPlgaSf3JoL
rZydufEg9OfPz9QgKVBsAEFtE4VCP0WtzE/0NiZ5Y/umfsd18BHNzEAGU+0uCvUSt+8C1JeiVe+6
06JZmxd3i93aez+72r1t9N16DOlT79zhoe2P9u+OyfndFI73zCvk+bHIeO8tY8JFGxPm5diIEBy5
ZlxNl56K3uKj7sncL72eYvGjwIl37aEHXD0aL92JsLLe27LGbLfI9+uxzrPUuxPKw2evMut7O8xH
U01VZC30Q1pn8zVfmlYdznPS6qRr6FVd0+96V7HRMtLt66hrDnveKffJ6KAZsA4ay5HEYo2Zpvyc
69K+qoPG0XBq560Zxz2CtUt/PbQ2FDCxeeqva+fzUnndWBRVS9Ko+SAOQ5+TlmwEhmmuJQWEIZTD
1m65/AGKADbvXmDPVC2AE9EdW52zZ1edj52Y3j676xFNVv0pttJrnvV/mWVSHnMyXte+r//VoIDp
bPGVq4P/OTCo3vii81G+zm0NRzP8ZtRqHwA50iLLVeKWZNCoJwgGmGF0M1J33IkeMqWWqdGNJwmS
gN3P02XxMFrH1vNcrIFua9etzVcYd2QZlvd/jc91g3yRtBV0GSNJKBdqGzGFAsYpTZG0BQBjKJZD
VlFEXsZik9kTIaAIOIfdvuVW8V6FtbiuPc+bwgVaiSP5cnBoE2WvDHbCRrro3lS70F9sfD9AjLSA
XjijBpbK5vi5doSkxoRe/XxZu1oLlAMyXrZfu9VUJMdw8EAOL+9ExjO/zUP8+YfXIduaglhm0WPt
WflAinVAE2Xtxni/b21zSUQvbxe2VZ3gYtj+2s10x3qVUHDX3vr52kg/ZHYuX9fPni84r9FKFPw0
l8+9AIsmXau2a7fCXJ5bs8DtZv1sdo4MUoIQ1NJbrxaH/WtWkeKlsExpzdIKNVDqRp5sigUkkqea
udosm4NqUxmKMP98d8Zy8pMocn4AID5LXuFJx/PUWPM/5C0+JjKh36sOughFefHE55ulntDQx6Oz
uoLgyA5VaYen1pjFOQyV+EAdsjiUiHje9Dz5yJBn+91OzsOc8Gt33Op3kZc2lsvpeNIqTI3dBPQN
uZ/495FCfEMGn42BFrnJNRuLBCROFJ0pke6TcX6z58LwkeMEvlFl9ks7d+Xs57XG7c2T2mf5bW0U
285uZEORyA5/OCg8Bn0KA90dauppUd0DuAJ6DodORWOzg8XiteMZsPx8lE39E9tM5Whp+fRmdTW3
3fiq4Qf/ge/ar2J2Awr0KHdX4U7Y4k/d5ektTmJ0azNH2UHTVz8qK9EIWtud5ur2u7D3lMSyb8Y8
DztDiZOtq2TnSPF+Ea6rJ1PGf8y4/NmNwqS8UzsHDcQoVTYX4yyExkaZZCgwQX7whJH+PVAkyibL
BYpUU6x0eLDTevQ2uqC8VAMEeJTlnox8QskP0/O2SDB/QZ2YKoH2rZ4j72B5VD4BvmfbWiCPaTqA
lQaw8E3ThxfrbxfW93UotIehNieI6LVPFSraqSUZMQu5SxIvI/leldhcOsZtHP/WcTwx7mVru4cp
75A/HAEoy4A8o3LQFOpqcJrqHdx5HXmQ0Dj9AuqhXjMyYBv0lexNYReLj+x8ZHlEYtOOvte5K5+z
zqLNkH5zKNwD7nYEGVMaxRzFZfSSX1OB6eI4oJ2L1eI/MzSYqtU93ACjJrB60d4p3mp7q7bEKbIK
svJx5W6iQjU+QH7+HKyk+sdEBZNa0J+462rI34JkfVkhDjG0na8iUnfEuW94qKUWv9agVNbe2tRW
q+0gzpMcW85Ym7DSQbqM3jmErPJARkUD9pccwEZsE7wYbr1mqs+J0urW06l1r10LIcVrnqAFvxzs
QRc+BwMy9mj3l3XIgH2wd2K73jRuqj293mhBeQIgWnrrkGZYCL61WXpa37CsPkeDlZnYJT6UWrio
fVbdcwqBtJpxdV97eFJF28wNsdBZDo7sbKhXt6e15+la94yVDISAgyT9OqbjEXLsvcKGRcMb1oag
ZMejgb3o8obIVaZtWqcqaATOIKpOXjud6sNyUFmacSDxp0AaOK5nkOoeTmGJCtTXJSM3OyG+mn5+
5jweyiD2pueUkO6YLE1/NiHWaIUUpywXrHRlm/xjtza60sROD0fYj2z4XeGJ+0ZOM5gMa8SapDDe
qrH6JVKEJtZjpGjVAHFK7wBi1HyzNfwMld4btuu5haFHpxqbmmA9OqhUerBft/ah+cp6XwGGkVN+
8gQRBFS0+LE2iKOU2zoNy236nzF9inM/qj3Eu209fkzRCMor9ND+NveZiI2nW3bGM50VJn0wLce1
myhed9Rm4CHrKdpgG08WsMnJ48/zi4Yy8ohK68Fe3l5HcgfcPUQQHW5brXTOY23SpGG2a4bx6ESJ
82jRRr+OiQLNXAeAVpoR7GgcafbryWQExR0tOfY0YVsEoH6bLV/QuAXY/K/rye6fMlfCLcx+gFHY
pjzg0ulY3DXdZ3cda025kRrr2drDxLTczzUAu8+uHvKuOd+HADdu69BozJTzukTF1qOOnuvYNIcn
reDBWHuyVfpDa8mSM/ija9Pb060CHPLyOQQLEkerwfMNp4hfHZfHvEU7y55006e2S6XYGKLH2niq
2KulMV/X3hi6zTWW7r7UszgN5mbJAsva8dejZcwqn1k6qbMmTXZfY4aX/vFUlUWvr5q7FsMq++Pg
LTo26mNtuI9Q8OipVn+NhebwLmN1vKDooz76KEwuUrP/+johZZ+C8kbT7L/GXOzK2vHzok0/IFiB
jFBgjfZ00ePktR29/MoamF8poZ96SBCntYdRpq3660svEw+tNdvjf42tb7Oa8qdsw2ijVXUOyKdw
7mvjSrKEDoQAGOqMVaoCSJdajBw2KRzVp0zC6hmmFek1L4n361geF+QqEyDmoiirYKpD1efeD4/r
yaaBR2uJSrFhAv+pVOywMqbZbdTF8inn6tGSKHxB71U+yxSRW1MoYaBCB8XrYTg7ndnzBXBQAJ/a
UEgFKaXZ8qlOMrk1iXtcD65D+IxpJO8b76hNQ3WdzPFsS9Hzew7Ge2MO1ckbZQcqaIryFxlV26La
KupQbZrGkRvNimaAR2GzMxXDeelTKBpJH6aL/dgWH7dvjRGW8OH7S1j1L1YfodguqEnBS/gZdsnO
EggepBY7nZIIwKu0+jDG9u/ZLUCwyaPaRzAnFAGmW+31TUsMEjREH4WHv5Ce+zMo4WCMFYikIav5
Wu0DHwO73gSDrirDCcTEuyadeB+xIJDgVoGkA1Lue/2szmjNtZpiUFyAneQq+2zUP9h3MdmAXthU
hnrNu+yIGbVyqbsKemw/uMe8hwBnGO9JMyRs/1z2yaA98164zzm3tNNERZt8R0sy0Sj9vJhaOFO+
OuKkizox5dsJNwCv6lO/nVkj2Qy/qP1dE433uojwTZAY7Kk24T1GxsVsEnWnYIzil/HHPM9vVIQ2
catVu9Ju3XOf4wZDIoCXX800oABvG/UZ0bJvICxGXOjaflc5Ah9XXQ+vffGby4gTciuGj+7zEDim
QeW2VLRLTqyaW6N6NzKuPNT5fLYQnI0EIJFcwXIx1eHkTemh0QZ5kl0ot9hHDpvGcaJL5sp5o7b6
t2jEPwDEVLeNZiga6lzdLeAf91o335Ukrg85ao0XZBLBlbCmbLPGaS9VWZIl0Qf4W3MYRPXUXwAS
HDqJIGMr06CQ1d7LR+9YGFO9yYgb2FqZwjdw0wpk3x2sekEERp22NQc73QEQ/olU04/FTPRgUiUP
+Lb6ADhcF6DORgaP+8ZuFOB6adueNVp0EoBroSXBjr0zWO0NG7aN+rNO9QlenSnPA0CDo7IkPIzm
vkbU2hJWE6JwG3XUQTKBMEuRIhkRD636ruc/elu5Zhk8X8RRgiy5g17+Z3aN+kT9TWUlTCWaa+pp
KmvtYcLwMLntKffackjB3zh1YBQivnRFHZ2ikQgj13h+J4EvT9ZVyO0Ny91b5aSsnB5NCid+x6iX
ADMlh2rXUu6FPf10TdW9jG7aBqQCW0Eq9BPsgLcatSXbOUa9wBEigkyjFZiWlXLJlHyDCFAEQxL/
bvIKl+zYPLCW9ymIFeSt5I4v9B+ZYREzkoan+oApR1tbryRGdD8BXbYJk+bpuQ0cM7fB/U01yqOQ
zIOJYgbz0DdB1ZETkMUrmqbqpY9j7dIujWNiWOlAwswKX+hRuDU7kHpC09mhKE7H3Gs12yhN3QBQ
1i4uo98KlQeUGGIUhUhl/OqtofpokTVn0T50BTZ2jgunSY+ogagj9FSP8PglagDyzHd2JG1A3bOu
zCu25rmPG8B7lqiCP+9YC4R6M0Euvo0eCXapdxNV4eiBsArLZ1uDUArVDhy+mVxGkJc+tllEFWwK
u1SFw2O2JK/nLNrZ3qI+W/e/IzfMESgzgDe6egaIwSwAHoZ7MWPVqEOY9zsNKlP7Z4A0GAP73TYe
cD5pO2SdHd8sWjVAaLrcqmUHQrlTMGDRVAX5SPRioiiksFC5z6meHqOwmwupxjyYuwlRtLy9wV5+
kGlufAs9+aM36aBA9dA6OrZ7UsLeOylp6J6sBadTJ92PxvUuVcw0azYK01hW14cZhSUsVP8eAKLu
6677G+8DA06wHW2VKp1eBryKLg7J43IhEEeZ/swc9wz+YSLKHkO+weHvkV072Y0I+FKSbHWjC/2m
hESRJzWJijYyqbpV1qF269K3UrvdA10vAcV5FqAbFoMdZOaTU1CU0ks0t5COfVZW55LlKbVNmiT7
amrNfS9r76/Me4PL1Klt+Gu25QbOO2upt0BklF+x0QeFlUcnfYzwR6zVZsNO3Tv0AM/2FjhQcCeU
pJSQzVsH4d6xSpIeqrkhZnzxRmt4zQY0ihx6iMmk29aM3opcsc9fTT2UzmfXJvI/2hKKGDZfVysk
dvQGCxyjmwP0rD1vF0ahFwgP9TWNqS9gy+zrasSjGJrGeZYJZVOij99ZoW+LKJ1O6ox8E0JRdy2J
/liLQxRUnQu6xevNyO6MhXhpFvEcsxi1i2rK9j707XRtk2XmpudVUXuXMaFuLbN9FTmqCDKHnxFM
2FFp2X90fUbkYcUfaaajc2iWr5Yx2ruxiNl/L03ovsxeBw+t1ZJt090zp0lPgu3BKQudeGOUEABg
Y8dnyzbvemTA3vBG7ijsHgcQV+T3ku2gyPuMQSWJPTZn3SJwpuWHFQNmLxVpqMLAEk1r8boCgfmf
RumoF/Vom5YedhmGQFIrrEBqjLnXkmbBr8FB9nwpBCizvtVDbF0x3IIjgRmoB8c66kFjTdEwseMM
eS+pkQuC0kdu1PLcmNOrKuYRakdob0ZUaYJp6SJTMAW9yY9lZi5AM0dk8Eo6pCdnDXSRZ5ZnEBmH
YYKRAlzp2pndXWnxfyrMJN3omGjOwYqZEwuB3wJ/tnWGqYBTMLvXMdM0QsEuv3mU5k5JU3/MwI3e
8doAbVj+EEOcvasFLjFe+9stQ27uNUvgLKkCOevsdDJuKMdztZe1mVjCAFh5yiZcz0YDHHu1am0V
wJ4hSIFJFuZpvQyulW+xjIpjnlRM2WPnbDDsBh5CSQEQXDkHJYppsVPaPBd2YDLlvQwalF4JUAD/
tWGXNvw9JEfCl4QE6yGdxYdACg7x0d2EtdzGcUYI7gveCID2JtX4ddH/zZQg6+U/7GvaczvkezlK
lklQgamDpbWaQhJq4XFKeXTE97KojG9IyKPIOT70NLIO2aA8ZpIAC71V3dfmYjyQ/K12xiHxRkG1
fuMls3cUsXVNKKUFmY6sUqsWCP8ZIMbts2vq00XLkrdRZZcq6ggZRQFleDFpqkN0bdKGvwcU6ONT
ASLKZbezKXiD5arsT+GIbPqnGxztCWzXRRpbmdgImMzT2oKrL7K+2ZSZ7b3CAnBu6vQ2g+B7NQAj
2EXU7Ook/VYRGCBfGQOtrCimrt0503NivioHoKko+7RzBfGTkQF/sTZF1BlBXZX9AXZE+daZsjmM
sEWCtaunTgPeWFr4hSrNC+Ey/0/b2Ru9in5PtjLtyySbzwh/vPYzYG/TtdNbhJTLLWo0SWUYKUyn
d7KtJe16X0EDNyLYGUqKxFzOx1uYGu6AVLAjKDKWke/MY75lF30zyHMwi2/y/Nb9H2PntSQnsq7t
KyICb07LV/tWt1rmhNBoJLz3XP1++NBa9O5/5o99kpEOqIIkSfOaELDYj9x+xbSsvWYLZqZccHUh
CIur6TxGC260Nib1CjAiXJCkEkx69KYohn+M/5sl+VI9W167+qYMuK9eC51ulxUpoQA9Gx3ktFZX
wcE/TThCXqzwNW5ACvgvYxOkpwA6r90acIuG8QWhctQN8bxbdTUEIyS4ocxkwuDGDkrei+CGFHR+
Ckly/Gtym+AGXJY1Hxms8kskKm+0VcElu0g0mVlBgoXF3xvqArSv2+ooCJXKeVoghYxls5uiB24d
NHg9+LtE0ZZ1BHIDsFhHdlW+OUp+SNQAh9y/zX4AxbzcuGY5o8Q2fKKtJep8FKiiZI5zNmUXqRk5
LXcGWcTgz/HtchKppYXqtLOdLD3Ir0zQmmYDFuGzxdXvHDTqWRRGHG8PyX24guH82S3PbzQj55Kj
Ri17wBIkcv8lGjNFZksL4ztJZll1DktFx39m+U05uM8A74yLXFJ+Bs7LYVQNiJP01dEry7/luHQM
4Jgvj3F9wpIpeKncZ9fFWkijW95Y6t0ZqRU8mQB9rNhfaQ3QbtmhHqd0PKp6/UPwwBIMwKi7Gn4d
66lIjmTVYGNGVDkpfbzbHGXTe8V5hWrwvYe5ePSakCdqIyF6apPmRZ69nbiPA+s+p7k26NatIUJv
j6E721vFTeow/WtDNNu2hwZ2WAdC3QQHeVzyNCRW4vGZ7CQqrcAKdZ995W7nFX1+g6+jB/pMoksA
EYG2oZwrvN7pW4ZkBogAzBmrYYxA30XlaAdHCpDIrpHfrNE57UFD2dFFrjc2DWvUzSFuky/zqN/I
nVvvEtTSXWGl00HutdyVpC2Y/7ca4isLBkCeiRwhMclbm4OkJTBSHEOaLgSiiejj0H2SB782Tbk1
W2uQkpqVz10Fhv0gt0J+pN7X3J82KPQ9K+iMcq3qr3axDUHucr2/Zu70M8Ar45QxGqDVvWhV3sK0
DU/5DNG51adP+tJ1yGc7i23nPAczSGDs+HYqdE6UcBv0hKwkL/6fC7/7DRLF9gqyux7qa8316aEm
g0Npb+gH6QLk+94hN36xAWSNn1K4vOvNXeEU796ad6CKj3fQYBuviGBNzs3JCHNtPsZu+F3pMvW4
3WE6wRvdcaF0b52L2j9lmFie5Lf0fvWY2rN6QqOxn/dNFt61g64A81j6oeW1liMl9q95XlfOCAeE
yUFaQh+nJ4YwTF2WhqCPSDuZcKy35rNUsKuZCqa+H5Bgu0gLHjtruEy5xbSkOubOgPGRu4Ar//W6
dpFe/RCssJcbwBUWQMrW9ub43tUXAKNR2PUib0P3tnTL0pIkueUVrP4sPZKlz87Rd6oBzEr65AQK
faTUl2B7W9810TUq5XPlDRevMffSEtZDsBU4K29twwaB9IVM2JszCt3X7Q3f2rLkSTJYWqHa96cG
kN45dKKTlJnS2KXGdvzHJihpeWoSW4+R9Br9UC7JD3lrsy0r2/7T9WArxwZ/al4DuHK7FHhMkQJy
620QzsuHQ/cgmgY6E9VJP+FDwT494wJ54oOtYwzqPOZz++wwNmB+eKezYjGrBR7byXMOKGWou1tr
warOY/mcD253Ms2ZoUSjqwc1KFi76RGY2bHBexLewZQvdpHmPNSHICofHcyLtwcvV5Xk+jptacnc
msmHQ4ohbS899oPSGCWol+5aYnoCfcmM4TzJ3ZeTFOAZJzArNLveh1a/l7cEVju5En2XO7jG19xC
REnmLROuwUdIdd9s4VKE3LAuVtIr6+BQQ+IF3zAm+ueoB+6OjMlR7rEE8tjjZXiCUC5z5Cn9K5/0
Gy82spM6j7eJWSJQ5nUX6WQ0eu0Wzm6Jeu4hLIL1C2C0f0PKz65yQnnyEqOnbxc2jB0Nf8+D94RZ
nLtilv3EfvHxPDvl0iK2zkDVVOfKcdvv09tRO/QTxPvtLpaZQ0+aLJ+ZzM2sg29BFxJSCbyAr+CS
DUbiHvKjUoW9NSgnBrooo2YdVx0zGWyB163Ok+tcJ4A57OeeoUeiURzZ+wzHsHV0tc6iIi0o2HPT
tbUThkv9UBuJcZLzy+/y7Wi8tvrjbOTtSTWNZ3mq26OVWN51P2NjinZjUaD0D4X8zwRt6zgU+fZL
eh3YMT0tcaRh+gDG/6hldg47v82HewTZzQvQtOpGWDtD1FU3tIXfZZhl6/OVJ7H1MduD4QP9K4We
aU5efbAgSCOL4Rg4nBS8BC49+AGFwGPJLZMnI806UFl7tIAH+wW+If/tzKXC1qNvT3Jt0Et/v92E
rVRiUuX/fyrGaiPspfutq5cfI8l1LL6lJbZmzhG2HwxoEWaQga7S2RcVj0WpIpddh1wSxWGTV22N
sq/9B1a/fijld74bZazHlrm7BxZwx4Yg9hh86GX8yuYIS9fymswFcjD7YDK/o7XCenLYJ5eiCUP1
KNXXqL98QSPAIF2QruM4aakyotuCLW+aM7YcNJQiNWBiyyBM/s4WrChJSb8by66/vpxHmDj3Y4Gu
W0+8AZ5+stmlmvfo9RZsQv3lyg8x6xvd1dWrDMtkUCcxCdZTL8NCSbIRhOZ1AAFkqyxVtqTEtmB7
jFvedo0Px0b55w6hDvow+kzpODuAAPlF0vLmcccTpvFL+frj51IrdpEyqO+GkfII15Y3/wgg2l+l
uUYo6QKaXp5B2HVIbkhL+eeoHL12VYBymotbpoePVJAApsg2hfvACRGCh5RuBdscUAok2OpJcvB/
DlqdX9dfv7TkleyxvTPreGZtzJLr6XnH/sl/3zuJrbUk+jEtB61nfVfr4wU+HqVobGy09qs2IzUr
/co2epBj/ylvqyKl6zhbolsgz2NLSkyO+9ezvpvOSG2p+OFS/5T34awfrhQsHT5Gc3UXwuhbXnE8
nNmrqOZ1riovvAQspUDOhEbE5H1ZZtuCLW/O8ASFfkedqjWIrpWku5WTb1XflUjUNwMQQmzBry1a
XhZ5T7aXZXup/jVvO0zeO6n3T3n/11P5c76Q+4sYtN94cHFoY1i7jIXlw7UF60x2S79bq/in6h/y
1vnEctr1CnKeD3XWKwyJd6cpw2+188K9dA0yB5XY9o2WPmRLSmwbkG2VP+R9SEo9v0cwoP+p1Ugi
JIUNkY+Xk713hrfShNeo5Ep6ZimbaXVWZSfdK1627h0wFbTxLa3MC41c0tLzMxYKWFGyMstdl478
wGrnvXQPrP4jydqgDPyHrrZ2GrbKGoL0LkU5Q8JE/O3wT93t1hQcmfRvdbZmsOV9aC6SlNIxaFKW
LFyYXoM6m4fO0dN5L/PfBIABy0XJ+Bq0Q3Ra33i5KVuwdqtbWm7XvyalYHt1JRmwkPKn+5b0hzNI
3pwlYCe0hNdo6+zXgfVaLs9nO7LBq4TJW3a1WBgxlhWSdzPHrZocK4EMDLakxD7Uk050y3v3x6Xk
wyGDVynH2bgHFfhUQ6XANUBqsFJuaCA5lg9XiSNe+yJdl58lWXaRO1MmfZ5dZtXZNZljXeRl357o
+u6/W8x8N1TYqkpMHm9U9KzorZXWRa7cQfTEiCNkUnS0sofZK9mOQc1Fmx7kFV3XKaUFjLMeN1/l
Rf6zqlWrwRHrbLZOGjYH8zy7JkgEwxKHtCZB3bBbudvSvhUo6J+F1q5cdIed2cKAjA55W/mwdC04
m7p/K5xtiw2ASEW7Ru6qPJc6g8qkV8VrGcMzET65vjzguUV0p13XMz/cfrmp7x7ROnVd77rMWSS6
vuYRm5OzZ05Hucty2S2QH7Al5cZ+yFtndVLykcy51ZTi7S/pYajvbaz1dtgYYhUX5P5bV8Tj2UAI
8KjDmCUJ9QwB0uKKzySlls7emeEg07OUeh4wTz1J8G6qg5dIy87acg41qbP7MqjbndSau2y8KHNp
HtQ+A6Q3DMWuiXjVJfAy19zbHgBPDUzRXZq4JzUKrfyIZBCGy8zsj6xKghqenGujB80jnCz2mhGN
hXieObgXxepd6o+vC6L9U4AM7Cf4N/UB1bgRVQ6SkpcheJQlbE/UIyoQsV2ln2LPQVnQ7O6nGC0E
B9jCSWdv/+xZ/vyUVs1P+I6X3tTKtzE3cdVK/e95yZC8xgf+xg9UkOJZ89p7s/XDY7WenV0/YMNB
a1HHGYZd0NT1l3oG08uUvPysq6m9R1EHeFWEbJdaLLYAJkvJc25V6Dep6qFCIhhlqBIcN0aM1cO4
lLCUhJnAgKNAmGjnprDLh3lKqgeJSZAVhYPuWZ4jLMwivFXEwaGskB/yp+GbyebZuVUXKb9MrQzs
SFDiOCwLwDvXZ+YWFzGq1yqET8PHSFRFwfDQZgWYIK8dmA83hXsDUoPtNY/F9hbVr6mfoqdhCSC6
RE++mnxHVlO5SlaZYdKN7iKqXAXCZ4bFbo0TPDWoYT+p7IQ+pYqm7adxDJhBUBDbHtCq1OZe5liK
4iG7m4ahe9CSznucl6DOgO3ZtC3Y1dTYCkI9S/da6eCKNrA7Y06YzY2jji6M/2tKovlhTYHmQPnX
oc1tx1eR5T2iMhPtq7DdoXtqHB3NMg/T1ORovAGmLwzNvLEdoM7AWrWDbutJu8MKHhkMHMBLLyzv
Kqh2d80SbEna5zkpWEMdkDay4aaV+k0+m6mx10xDu5GgmIL/ZBZ9pewnD5a7F6YsNiNq8Nr7AEZd
e+y/JUP+1WArHVw4dH/eLRM+M8hE0ApFhUpMP/9iu/NLmCf6t6lJQCsgiPMajBmwa3SwHmeNvWRr
Sqzbys37G72P20uaxsUDj0CD8t+qn5pRoXFlqXmvGv1rjWrQvRslj4NdNVBflfpT3LNx5CD2eJSk
FLAV+hn59fxYj7se447dtFSPtRRTvhgs13IcO9hkOQq0W/qMw7uDrfy7k87mrZyqbkztwfHCC+Qw
nDozZNFOfHCqw/YL2iD5HYZzsp63Nub2senaY64ia7P3sVjug+wFo8KZRfuiYa5sm7cQLZpPcM/7
B5aOr5LCaLf9hGkdZKhsRKxpqSF5jlF+PChxX1UXPS5cAwFqQ/thxWKJKjDo7tBP6+/qgWXlMkXt
RAoclCyuyGAmoNm4FbqptGfENrW9JOX2ZKm6fKocMGHL/bHHEaBLtQz04rM9/l7/Tprk/tkuajhn
y/1DdRpEXjZ5+NPTZsbBRDlFohJUwQzDfUtLaxtbJCTfZUqxlHSQOw7DI8AZEHjBsAPXhaVCWdEp
6fXXug7CS28PARrvYfW9LE9SHg9hfUp1VJuqWXFYsFZc3MJZD7w2QRTcdUswJOieuIZ/flfQ9yl2
Mm+Bb8dHKAzxbTlmeBgugcQkz2SWjWWDjaJarEUNfoP/UlEOWWtvR3cj5oD/l0NSdwBfoWrnj6dp
uwKR2+fxoVRZDdx/+HVSWy4yFaXe3KXtwqNg29G0WhiwKFLeR0uQIzBxL8nJ91EsjPwB8roas7i+
FJcqyuW7rZLEcNC75cPXsY/MwbHLqkpYVh6eGJOi3DhvFlB8lKWk9MOhkpQLt6iOXhyEwNdD5Wrv
jsh089iVADQ+Fiy/aipjyI7Pc2F/TbEnBbk0u+ltO1XprTtGAE40lDe7jH1Gld2KY1KE2otahsOd
q9d/5aGmvgx2ob7oYf3Q0cE+sDcN0wXRQb5+vYH+l1O3+q0NtOTNzTgVmznlfYqawVtUKV/gIweP
UmiWwb1fxPaTlIEUPqYQ6j7lS82xfksGzXzV/Kj4rCVXqcI3J3tRmwb65UNYp9NdH2jp/bgEiPvp
w85MaqJ2M+/os0HjLUmpA9GUjRzf/aUmA+6lLmuXMJfSt8yr0dHWjHYvSaNvhouBa+qhNC0U8Xe2
1fWfsLFCusga9WMEofKt6bFFUOHrnRd+5RtQsPJgZ755GbHMfCrt8RUITffNKn/MbuN+sRS3vcnK
COkkW+++NTNACtWx8idEdNDSDfvfgWO334Bs6Yc5xkXcbvxXDfAZGrbtAN6TWBy2xxlrWPjC/8mC
Fvmn8EOebjmgYrP5rhy8+ohfW4nCnFO8Zopl3zRpN6G53RevOozpT1i/76RQAcb2CgLjC0xe9V6y
bL9hf8EdyrMkR9Qkrpo3JXtJ1rFrPs3s0klKztgN6r2K1psOI/o2mGZwCYUVGrc1WjHQomsfFTY7
v2fRPe4OYPGQ9URa9lj5g3MjJX3re0dTGyzaHW4ns0/Pg2BM9NarVb+H4xPdSNKJVBuYQtTfStLG
iAgfSN2/k+SsTD9cvvkPkpr67In+On8yYvA9/hhcwmhQntOsVe8jHxpx6GNXNeTVE0CfI7IT/XPp
tZ+TuFVvASsMz7re8qrEqMpXiXsnFSQfXcRTqdTZg2RJYKJyFNkQGOpOx3C1wD02s4NnqR5DR3vK
zeemKU5u51YYFtZHZMzLW3tyituogyy3iAWXt4pK0HSVi8ysOh1ir0d03I6ax1BzsAKfrFcUwtJv
qlV5R3Qzy4sk4egAqdeLt9IckaQ0erAESzWtn/wdmn6gavIRd2W1BShepd9AUWdn6PjOSWfv45tt
Gbe5q1gvZpg592ViAbBYqrWT+msCLXnl06bdM6zTcCMi5i7BrKX+nhW8Bvzuf/K2KhKzlPZX1eva
+Z+O11sAMJ0dP9bj3DyMSgVcunCRvgPVZfIl+pWr/mdzHOy3xhnRB8r14i4LDRtl4yoFETfMX/rK
fZaqo5He1ZHhfa2bXD24dWzdp6WHAUtdo5aCLuxn6Eg/FcSvjnGxd4EN3aklL5U7xj86DYCYZbjN
o2d2wY1iO8k5SkP1BVWVeiend+avauk1Pzv2jYARmTE6jJNxYc22RHW3tJ49G81xXncHYUst3yVZ
XaCMi0bVXUmfemeX4aH39fimRpz8T8FaR4rLLRceCeBnZPwP6hyo8UHKQ3CPd3K22HHJtCvohJVj
XtekFOuelownXu1orRlo+rNlJtZZtQe429spLMe8tYGX3zihpRxTrdCxpRqciwXe94rXTXOnGaZz
spNseprwcTn0rdp85m1Ugf64znfGzs9o8yi/G+/VHRKGpGNhnZ5f7LYwf8JJRCzSpJ+n9fHSZokD
SSWYj3VV1Q+x3tYX06iGm8htLdx9/RJbgs5BHwuwKh0fzEy9RBbL7/1vcTB+TiJT+aWAtFwvlOUa
UnGF9feUDj9CRXG+anaToXaszS+hjTY4Q5TgEQq1e84WUXFV8dPbPo2tM8sB6aMLFQiMc2OxfkZH
Zvtz+I0O+DvkQ+VvPcAHGXQSI2wG4Ungmr8ylJH1rn8NsOZo2k99B2YZneLm1WuZE3Z9pT2C2+iA
5+CwBO/KObC45vsXXTfwoBqdRdJATXGL07rsVmKOU7MFiATCfZcg64J/zSfNGbzXPPW+alOs3Ju9
53EPkO+tw7S+kWRnoDyXO3F31eMeYSqNcdm1K4G6FY3rfQ4gpO+qIVTv+6r0P0f1/E23Av1BUvOC
AHd061GqeppzG2mW/ySpsA/ObVqmn8xC9z/7M3uJhdW8lIbjfPbPo58532I+led2VNuz0w7B90I/
10Ntfy9BZGGZU9WXIRiKr9jc7Xsrcj8xj7zD5KF4qH0F8fwA8kbXh9puzVsKooIdZ5x1FybLeEbs
aOIlQnjNiIxfYndoIaYWOkH3eavQGLVxqOzOOg1YCj50S0DDmA4N3sgHSUoBG7bFQzPjtoVl9S1g
J64cdBXoBgxHd6zdFQ/GEthI8d66inGfO9X8iVWAr10ZTd+naAF6tPA50IFCci/Vv8bzMH0f68ja
j0t+tOT/7/oukktbfd/1OQ/wtH0TuAi+/ef8W/6/nf9/15fr6tUAc9szj2ZuxfuBCftzOUz1s+6Y
+tle8pDLqJ+lIGfyu+ZJFYQim+dyyftwLF9O5KwU7xzrfBMlsBa2pVc16omWkf3JU7GP9nLztFWT
wjH2vF1dwzcIykclay0Ik3C+Rq0egqPDu37o0bE5ZKNWPEowmjyvon/Td1pTHfUwUe+CCiIenZQk
UGhX79olkKRtKJDu13RWHXqma2g9/qdU8rekHCF5aNvd5hGAti1rPdOWTun05tF9LLldP3rsP1Ak
874l8JloVGV+9Xy4pProfJrs3vthIEDHaqE3PFqui+Fogt5KkaoRu6+wiSEeX5tSORm6N39BkWE4
d5xVBE/foGVd5RphBpyvr1rrHids78HvNDa6lnNjXvGoc9c+gxuxcB0wjJPetOONXododi+GO+Ko
s5rrWGEBOZfJlxRI0KPVfXQBWcFE752rmZol4jqt/5w5ifKMQHR30C8eNmLJPKPpYqAdgwi5Y+4Y
gsCLicf6rFRZf2byhyy+8bsy2+9IjAxfohgn+KRr+8eo6bWLGrfZ1R9T8yEMdDwxlHJ+S8P0N6DD
7DcHh9jB3yimiToW1r/P+MmcjbELHqqiaZ6LJTBUhodhgVziUsHQFypSA2TDassHLYUXj2Syehy8
onuQ+lINg6cjppETBmiI0ySLJzuQebxk++Q5QKwDX7UmfUJ0CIMIC2M0o1PHEz5o9YMVdMm5glpz
n2SQKozRnO8cF2Qx7Hj71smG6FogZXzrmZF1ZdmjuPGmebjJqnG8KmpU3mZGgbGP30d3SeMj8TQ4
7l1STni91iySRF3in+K2VXFgUOuT6xUjRFdElxGA6p/YnyiPaex0zz5qT+gGgx2kxwENVPX9y9xh
9YO58/gaWcgjd+au70IWpYJC/dywB70PR9V4G10XLW90T7/gPdPvqmga7318qJCgztNDNYURSljo
x/FtgvDhp/NfSeMeffzIvrJ73aBrEy1c+zl6AUv6O7LV+S8lMf5i4Rd6uRWwUB64+ilr+Tj7g3nu
lzO4Mf4d4MBKLB5GJlT2hEgnEJO/CnCJemf+8MAaMAXMhlu0UcenGiP1RY1/RnStvvesqUMKmTeA
mVF5yRoNIRnE+8aHGLUWBuXjJTeV6NVXPOfB0WDTihF8aPZQ7ix/uPTpMH01beZOmha8ugVvijbl
BbIB6vg1AgB4DMqhv8hRepxca2PQbnJHGw6sJRY3MIJipqoLMtjyMOTw292aZU4IIkoVib3LtJcS
yfxYslUfM9En5ALbeSSvqlx4aGzg7TMcAx+sssXKsVW6tw4Dy5vRVzPkK7glGXrbrFsOMD2WJIp2
3nFqC3wul6RuTpCWTKu4StJPa20HOzHeYfIASc52mBQsgZ6H+D2V5lTejl5S4WBBTIKtjsQkD6dx
ajc6EKUhB431fzhuRjCqhKD+v84tyXeXdvARuDIS2r3L2w6R649ROd9k6ddmCsNX+lx/V8SOddV9
uBV9bryonuOfjSFU9nPOY3a8In6yq+IiKTnINLyXtsu8e8tSLkgXzQ9e10ApbPP2Sz861c4YnOBH
GyivEIq8v01NO+Uu3QE64PtAy/WICojydln8m8WMR9RB4r+qqI757DTt18Xufp9YXXnPOvetioj7
PUSB6j7XqvCEnOm8S0y1ut8KpJQB1p96JpY8Revs1e4NiAzOzcsZ5BCpuCV7e3R2zlCzZ/nfi3w4
tTIm8IV0/y0Fo4pg5nKR7QSSTAf1wuZXfHNwB8W568YAAyKsQ3F8UfoQConuPJkoOT6l9tL7agUI
AzN01zyYvlgqpe7FYang3lExLolVpP7X5JKHU/dwHy2B5AHB1I74orELspRuBVJP8qpazU7mgCuA
JFvbyI8RsjCHLp5Y3q/qvyKIC16h1t+0YIL+1pfTm1Myaa+nxn/J57w/ABXrn/UuRg3TGbNH10BU
JUbE7X6y+uFSgKpFwTECs49t1dVKPTRBll58cNToIU/V6pQx131S0dplxYDV69SqFRbWi+wzvy7c
s+btfklsFFCs2TS/4yn61W9S+2dp+TcqC5kBSjjwmpI6YSj9uShbG/k+FhnY0Oh+j5N35+d58dNo
4h+KySo1vSUAelBDltXjhmUitWAh6ZnN2fDZr4cGTXMmEFI6OmF5G2ZQAaU0x8Lzzu/nZielcRpm
eF6iKSelU2unD7Vifk+WM7HjkT+mdfUiZbHpsuaE0BJj8uixbFXlIcZJiHhgzdGjxCRQs+DbrKvV
dcuSGG6o4SHGx2c9aitVncw5x2xE7STPaULkJt0G3inioPut3nYddcjuG7Owb/xZp+4c40oFE+ll
TLySLSKfzRMt1W49t9NuVXhUcNYj7ZzOSMVIgQSji2rQXlnq1IoyVaftGM1XfpZzibLdf0/zrorl
xHDI5OTb2XpsOva9M5WH9bxS7Kcxl3hXc7YVZY8dlnkwbA8i2HJ6ZaihCMJgfXegFKyXlB8YZqp/
8kzzbc0z5BdsF5+8hCboO516bcL28I//aav957za31mAbsP6G5a7ILF3P3b5cetvkpL1ol2ZPcYI
u0IVP1utq94WSzWp4Js1yzwSlRIJJrn9EjXdDumG4S+PHaF7pRtOjDawUxub+yaJqn2NgUUQQTUL
mvyHVTQTGnpgGnv1aof+fHa87hew3OmQIqyoRj97PcE60rTxo/DQB/OG7hqm7d915nsnxky3LhKm
UaVHB82eFilb76etYJEddzulpiNHaNZEDt/1WGNscLdy6+SNeeYFEt5ns+m9Xc9rh67H9Fr7FeDi
7rMWjJwMmh+K2MlDrzZ3Tgz/sgL1xILOMWV1qzD1H2Ex3Cnsek4FlogTEgzlsuFXKGw6JPB9L/CI
maZ6yW2kaM91myhPasyUt8TP6Knyb03GItjLLVnD2EOTSpP7NU/DxGU3F0N23Y4KWMk7ZDWSS/im
Kk9SAAftRzvDuKraHirn/NJUL01qDk8DA6HWqdFCz5mSDzOQEcTLYn5I8FkpMVnBIQfbg6pzUHZo
x90I1dT0wBta6UOvjTiALcGU+s/1AI8/K26dYLBA/RMUrBbv4ZiNJ71Aa0zychQYzjMuayyY/iev
mxlIIGmqnytc9ArX8h+zJUCOwiud6qm1kWtKW3RxRsYwT/MSRKlRXtzJmXaSpAcxnmLUKCAMNWvW
lt/Y5pfIao0byXKVSkeXbJyxC22Ko+RJYOi+zjYRmo1S5V0BinnG1KwXlmxLL9jfnYr8KheWPD8c
drbXGod2qtmxXn6kFEaJmt9aNgKES5bFsvqD4yiHIQjj56I8FhCCn1pNi57ZM/89RpV/HTTjHiHy
9G7ErOpJAndG6x9ZK+u05aVTn2PihjJ/oiqxAqXRN/C87m4SK7GeWOy31mO7yD7OhY/7Udg2uGi5
TNr8FI+h2Srd85rGIak61UVq7sH5Uh6Wln67DJ7jxn2cPUYH/VyxV1R15pPnJcqjFd0GS8KI4j/B
aNXfOlYtbyYzXaaF8H1w/wOYsdUbE1SO0pmuV07kqIWNd0X0hOFd91AW02FtUXMZBWCN2x2qyM1j
UWfBs8ki2bMeFy+lH4y3Uk0ChmT6Dlug8iJJqauhsn6wKpDjcpTkwahIoSQk98zhxr2nBt5Tmhve
E7rc841hdN8Dv0YlZMnXnazHSSre+bEL81+qoYB5Zec+vJcajPye1EgzbqOZ9ldMUXtRAs9+gizq
POEgVh210MXLYJydJynQWsQ91ZLNGUlKAYIp5kOVMmDEeUNBOTZs2Uo2jH0f0f8mvXW31Q1ZO8XM
rHHOqV7FJ3cCMYGcZfhcwoY4YM+SHA0HZbS901b+yfAMlMPRb3lG6jl6NtsGbqiRsH4wsh7qGimm
QouXiQSMXWbcsnDz1OeR0UYZYIenYBbiL0p9PsLDf2JLEn29L3mLlx/eGh74u8Vaxccc+kZi2DVn
7F/ftAtLqFsgjBKTYBCg5BIwqQU4KZlI13ZnT2fHe4wRfCmm13AFXi04b5Vhd/1V1WeWWVpmsQvx
YQsYI0N1kHQmrIfezL6YC/GoW5g09fIT8CaCeWQL/8iqEHZDDZJFAXR3byTQq3acMTiqF/2N/0b1
1PsZJToaGE2O7KMU9/0MQ1SiMbIzSP4nMdscCOezaYfK3nrH3AkLkgSdkdi12UKUu7gWI/Zyu6zK
nNE+we4Ahhn0BfOoTIYCxa77NXXm3z5qEWlRnUfsvw6W9hLg63hTdP1Xh9t6G2EHdmo183s4md5x
XFC1CacpvFt6nOwo/3e72xKTJ8AeVng0A+6VgkvardrphzoJzEuLUduNbRTl1WaSkFRxvVPU7jyY
9ueUf21ZIwx9SB0qT5gmoNWMyV0E6WfFOsQ1JOaFlJYviGtneVgSyxBtOFbIgvDd7bWbBmWLoLLZ
6DJKlPiSdLx7d2OgKHPfbK9BQtHR9oqS+az3s+BWhdZPMwuVo2HdFUM93jShPayBYUbjja8vdy6b
vmeaXt1A+a1uvLxCdFyiuev12lGiYr0qMQkSx69AO3moYSzY+WKxYymNCoIOg45/bFil5+TXKEMI
YOGILn9TAvnDW7LLDJRlNHwz/YXDNC8YRbkdhXBOJdrOLHjlmTMdticj7XRLSszTBuytIPDSeRfo
BBIYC+xvC6zODM+dad0mC/Ze2oEE0ZIc2OI4zVFzJ1mlb2HuELiMRsTWoBdHA1vpeb59UXxKtabG
fdTI4YAtrLE16nT6cE0Q+YIkzz1d9CEqExsDCSQZR6gQa5Hyu2ZIOdxiDNnu5sbpcUVR4vHWcYuD
gU1XW4zTLsiw1g3xpz6obsUsRlf9M2s/f3vp+KqVi7Au4xF8YwsM56DST2ydH/Wshzea3GdFFe7Q
KGOjdC7DOxsszH3gd3v225vdMGUPmcYnIvcq6+ChsnqrVu2eLqNkC52VxbLqrsgNLFPbWX2Gfa9f
5gEHIdvFk9b50tZtfjLZhAHF3vV4sTTBKWoxojTzndJn7I8AEzzwwaXTiB9NXbP3kzYpR19psYXp
9RPa/8jTzZ8NM73mZcn6HZZEUWN+q4YKz8IpPSG/FB0tiH5F292FQa3u+DjCTA6L4tBAyAi7O4Rf
wZPEbOkqKluvQcyiClyqPaJs0WmoFo/o1gCFyxIFm9P7udQH/I3d5lAiUdG4rDX24+/G4ca4vYdV
CsfPvXcXTEm8jzDY8vNYRdcUi9JIY7m6VxG+NWLU8THNrPrfsQ8jWwVJtR9nyz37aN0oZXtp9ZCb
gA5dZNrcaTOEK94MJriY4c1zl6VLjCAZjzV/O3y6l75F09COcexrnpwNZYIIrID37wblzIhi3rP/
+J3Bc3h0J/j7pWInaBMB03Fnxp4m3BwXeTTgm/zxIPemS+I+j0ggXdjxVO8A0+Ke4eLAoOY86BKW
Lpz5LkAw2A1cFa+tzkRzCtZTqPxufbxl6vF+aUF6bLf3aTj/sij8H67OazlSYNu2X0QEJkngFSgn
lZF3L4Rc471L+PozSvucuyPuS0dLKlVJJchcOddcYwZVz0bZcsjWnOhcm+N3W0JHMrlFA2OeCGta
ZvqNiUNijp6JEEH0WOc9CbiSOTEmuMMCOcESDIWvuV4EcrgiRWAt+8ocXiP2ixDKq08uM/mgJS0c
l9eSrZfChFinAFfOAtHLPo2tti3jPrpfIK6vrfvVFKTqxXr8uUzadnA5CM7GFF4LwElayS1eua3t
JT8aHFa/VmQTG2p981oECwRIQ/t1iEiEa2SlB8tAyfMy/R7ightYSxFGyfS0GO6WIFzsIwlWLE3o
dFs5IWn5d94a43Zt1RguSdFsNfcl0arKt7My2nRFhT4zVVtbavVxTXjCeUAZTA3jEqtsAE25HEb9
k5N/EniLM23G7rHPiWrtyOtCz99Ir3k3hgk8C4Ak1yL0eJhecORawI6yJCDFs/SpBo1ghb/qewSm
+sOiSj9zkr0tNN2fQHbJTLwAEmsFJkkwXwX1UauHVUb6igsxVDfGvWHFNl9bXmNv+ozitgPqVP9k
69tq5sDXiuQbc24Z9uYzEYrPE35Jui7QUudbD2TqtbcxqNEN0drUMjpIZpiAZWT+Q74BYSLfs9k+
14qmfeEdhcnDSmM+WTrVP2t6tplIHR6a/hitIwGy1bIjnleSLlsl++WL5Gz06qe8Gj+MkUB5fVju
REblP65XXG+NEEg0Oo0+wQpdAZkc8QwDNoy5JoKuHgGCZZ8Tb5LfNYQCa5Z2aBRFViKMNhh2vPd6
WDgI/kQK3FrNtivt6J5sw2FDaycLVOs8S1WGVjWyEGhgaIvijYz7IjQ8Gt59N6R+35ev+EUZchw4
Q6s8JS8J96bsCBK+5sTijFabXitegPnfg05z/f51khDo2jRn7n4+uKn5U2v5T5ma331rERbYQebX
OUOhcO+qeVy2bkmzIDXwsrsFPqJkid8MVFBVAvubl/pRz9pzexWqquXaiP21eofohZkfOMEq20/C
h3vXbZQmr+POzWVKMj+tJWrJ1ajbxupQG2wKJR4hCbwP1gurpoyDzDh0ZXpxMGL4TVGfy7z+V1rO
oW3lZ59y8FLiLnGLMhR6sceogh4UDeS1zBFz9e58M5BmFoOqDlsc6JvRyiDyzFMeSo00elMbFl+z
KxVGlvbtQjZKogkjemptBKFS5uDI3aK6J2LeaEOXYocKsLNXlMykeq6UvhWkem/dROIfxrOS2lxm
Wv3m6XV2MwVx4l4ZYg+TlUAbL16WdShC+DNPSbd+10q+mvVyP8nALGW7lbE6raA5cwl5rid/0pDy
VIOxdusezmBt0lET/SGPImzacjenWuimZN2/L2nz4cXFk2zGo5J4GvX5JRmKfY8HJ1dcE9nQb0Gy
gaaZjgngQAxtgNG6wg7zhhO41oVWx/0JVd4u9m1fz4i4C8w4+NBAA8iuiO2PZVAfZFOXvlNoz70L
yGZIzfe+zL9ncHpWq96ZL/vFtosv1tqtU3oYRfm0MEYeFHr90IzAy1M4TFOOo5r341EQIraraQPg
+bPQjvp1RwMSmFp/iMfxnkwjMgRd9PF5cH570YOmYIclY5uo90qA/AWg7GtiJvJSr8A2FUdzqO5z
0Dy+sc72RnjeTknv8F72APqgDR1qZQ/w9nPM8gv2iIQcTdLYbwnFqM/MDWPhc8Cmm9yRTYSygyo8
2N96ORxzfX4b+aE4+r2mmDAgfRYvXqfdsvI9Yi5r/HF0eOvjs0EyfW2buyGb96qOtv2+n6ttz9vC
IsHJn96h8untpdT/MyhgpzmnqFT7gTw1vSdYTHnHvIb1OVo5/ZRqO6fcvbMb/RYFEco5/rRKda9y
HI6mN9yNbhGQ53DfDPGHXXJuZISM6Ia5eHeYqYdPWk8BrRlSHgTRnyvXBh0BsPEVZUNnzFQ0auNa
OgbjcSc4Zxw8Tst1eSZ6tKMOSHW0Km6X8VUOiMpr4SofDs+lyFTvtw5EQF1gOLLK+KmWxW8zqM4v
h2IOW28kMZKhwy7RD5PuPTgWReSSQM6u4unW6qmymzH6GAfuu3U0txKYt9NPJwv1DnJKHoK4k1pB
N7SNQIninQK5+wqDEKNTjIRmoR12k8Wb7PA2EnmysqAbZTiajsfAv+v6UzaXYfnYlzCiplzTt6YF
s6Hv0gcC4IcItj0bHJXkvfejq3E8GoDIOI3ZezcanjSxgN30xg8xQBpftBTfy/jR9d42nkCK9ikZ
xV7uhQUSQUeDo8AYH1a6xs1DEdaKLGhjFIFR10sU63xfrpN7IGTy1UmB97CDj1PzYwzUxsvM7VnD
18nSo9BqEuZmGIoZl0ubPhgsPyHTSbiayO9Z0/YYp/U/QkYTXxgjbSXrOepdgkqqLwNynbt2TEkY
JIJFqUs+Z3Ua4/ZWUizGQ3WePJqG5IuAujoxQPRCrf3i0rQI7PiaFWGq78XmBJC7kzq7HluNXMLc
Ha8Jg+zmkgCprIej2r7mZsvdMQeyW/WLPZWKYrzIfeFSg8kC30ac/pvQs4dbu74SsmwF703Nz3Y9
bwzTVhRWhGakDmwHOd5ps2oOqZbfWTEFOZm0lWlXOwtlqm3XmYI2mXYMaVu9LEMEoWeZxF/wrWCn
5nj2EqPlDuCi0f4h+n2mdX6IpKVIBh7oVp7LBowZiHvhF7ht96sdd2EPEdObsyBb7VM3enhTx19b
uyFq+ZgSzFohQgN8xHuXNxtGGe+ySYitXrXvQBZuxmqF+FxfEc0frSC4WnkGw/p18twIh0oID5SL
SOC3ekzdWadgJrGgV+4O05JNNKQzB5lkuEcuTIXYn9kIAnKaFzLbpbkV1vJk6vLYZtyBCe9wLgiV
oCv5azvRFBYDxOFykxhyl0r1saobnDPPBY5Un1yQdlMavE9EiZ+ZxMA2snJel8wqDctVgrdfNch8
V29bAD3kzexvNWMrCTzyPVt7FLXYTgBur4tU7cNBZRRqwUC9u9LlSP/IWdg06xZ04PuUWF+m1JZt
ZE7AkhkhhWjI8bQowNtREdoeV3+tMTtAYUJsYsL8CjX+kCYwknLrnyWHypcKud+GmsS6iYRogxc0
9fvU1U2ock6Yk3Lqax5XiWObnwguv2QoN7dTTtfapHG/EFWUm8YDwL4yxCrDAKVlhHpe29dv2KRo
xKFp0th3852w4dIaSu0dY3KpA7ImADXXQ08Z3jKjBUc93GopV1vdCb8vmuesqBhHkjeAMcO1pn6e
B49UX0QKXxbJbiZxHGrnepZY2Bvxsxjed1OuWYiRreEyHe+dan53+vkbkuh+XZZAmsZHrVIbWvIM
opfhi0h1NnySuQrog+iNeJxy537sXcYysvI0uSMNlFanke29Z/ZAon1pPUXDwyh0UN0wREkQI3FH
d6JQJdWpsMVRGJJbNx7Ic6KP0enOpeHUMdXVHCapfkfgyLM5kYrpjdU2TpaHJLInvIDOPQ0VAlyy
CGbz+uZ6D67UMImYVxZfOahgGDIKbApM8HVxmJl1uECxJebcn7qRfkOy05rqVBXPYPM8mp3Rnmsy
6JrE2qjM4CQ2GTzUTKuNZkorcG/6GGAnoh/eBbLBvRHPSeVs5lZ/04qCVsto7iIFc09FhOEVYNBa
ZwziafhOWqz3tnWgvuirggJjdnybqpLT13zR8wOVtA11uCClKvUCo54kL0MeQuFpQYQ3t2otI3Dd
7GdxkreEPuWyjGWgTbABM89cDs7yWou02ETmrhA0pCvmUJlBjTeSHJhajG95FV8Vak7+UcZfzZNd
wIZAr6QzUFrJq9N2GUOki8yflWL3tkn13jYzJcckB9qEPe3hhJBoz/FgKP80ERkZedKchzjZWgSJ
bL1F3Ta5+VVoDOwmGeT3K2+oHb5xJD3TEK+3Gh4Vv+WO33iaw9nQ41aa5/5cLVsPCvCyILfj52rD
KI+hs9WMBbZMIhR0tbKe2b8iQgtJ0586Ko66owE1zxqShSKb1lPa7xMAGz6mJcfvavNntsBOFc+G
dKpdXBsfjqHtnVWhn3i4eazmp65BncLr/oE380lFPW9bMzmvIIch++Z5QBosFIL10iVEuN4pdlNu
RQYOq08sMVi/p3/kW54jj4jllDXKIOi8nJwXz1C3SweMBM4cWfJWd5k68VnxxwKJcp/mnrnTrpHL
SbMcC1uH+p5W4zZNOafp1P5NM79wj2IDwVR/XQ7lpouXHd9HF3yMAd8mB2KFnnPD1EISsHYvDJJG
/txGuId+PPXautYr2vaTU45UmxhT7RXHGdHVjE7cFrnHMZUlKrIoeLk3Mdmi9bYd9pp3XZofrYGX
qsQzgWD7UPPm+dVs3WtFjmQorLeJvqURz1NI+s+Vp+LFx8QWT/Eq90ZBgS5iQvlYnagAIO1xhnVN
2K3taGE0hiSMYHXnJfF988vCG9H5mZmsVMl0XwhOarJjniabiUUR+lvSEdSwmDV5UPMTANJii4fr
LnOmI20FBv204iyKeAg5BB7nK7l1sR6Nz7hyP52xf+l1LszcfiH74tGUVShicgqJAIYCTpDsctN3
3C2MdeEQ3/eW/jYO9pfmTOjKON16i+y6TEeMydj/nTW1mJiYDu14zls44CwA2OCu8GbjPboeXl0t
Pq6QCkFqH3NTrgh3/XfTqm3raC8FkcS+k1hzMNcU3rqNmyHiaqGKGavaY1Rc6L4tips6Gr4qwQhF
Mq5AKbE/deOjU4hbq5R9YGojNVWF/V4HUK0yTQvFNZ939IwNo+BE0Wf1d1Ime8AVN12abPXc/knc
Dp2qowtIkipRiunOXJpzLgkU7dri0ExEpo56s8EV/pkbPXZRk4RuO91kOY3nbMD/FlWAg+0NP8Lt
mFyctMIkPB8rzYDvJI3EZ+gxmq2HaGCEIor+rZX2ZBIlpGSdPGn5B8zEyl7NQIt13FizeV5gj4XW
YHw743AwvfSxnumsMwH4M0TXNzspPhZjes0r5qpJW4B+VfM7p/N5yedTnWHPi+JPSohPglUT36mn
rd0sH2NzncvT2ci10sMRuNawx03cdtTmV6VS7ejiJaG1IM3qqUkAvImakHx4NokUeV8dy4I4pdp+
KN1Z0EHX3td4PuotCGmvOpks4cJxd0Ndu0E5A7mrhk06p29p0YngX2s337ZVfEVNg9fSrO9LaI2D
U7K4yI60JXsAj3e7VvMmIj8elxOz2kZzy5zRo6lNmNOZ/GXKYr/MYAkTskGzTEfUG6uJqxHP+Sqs
UKenCoMrZhakmgM9GFaVkZSY5ts1dm6ZoPyUov0o1vUywfmirSZP3CGvMofWpo2hV9V4MN14Z3ZZ
4MwjhmONtKhsPTO8dAO1dt21trWxwRuw/xjkURaBa3J3Tas+7cl0gKKPDVy5I5B1fqnG8h6Ug3jj
oKf4FhUdV3F1soqXUeQhAap3XTK8JRMt8OsluC5ETGEs0bex5EJhfuK8FtEORfwtcoYzyu0lApTP
KYE5tKI1NqQQ3RaifBwS871UUnDQSyhrmadyPShPYmBjrNLHP6tArCPKIB43e05jj4RqvzVD9s3p
94kp0OEANp9M5TUKmXt5s5tj10TvlAf4MRJKlAih/qjRyOkMwlbGxc43bmnucRkh62WLRcnQxuRD
asfaabQzZ81XVaLtrqOzJS+7CmtbzpzplbctV1A0qyjyfdWdqlqjQcATbNxc++bc6y/MQog0cvdq
1ZibLEFWEpIVKze+mdKZQyPkBHr7WtBkNrHFi71b+tK40Qo6WC2TCHQiHA5qbqIznmHslsVrD4zH
pX63kMGkDKt80JYeaLyT97u/D//zOTD0GfdlX0ShwwgHIP7GZK8aCBt3yposg2v6k3pzRQqMmwAL
6aglaL3lUDuMpDPk9CHRkQ2B/9SxRm3P77NdDQrVUUQofUDsOdq8rEXX7yYq9G5mD5s6BMh0eCRf
+HMciutkF7vPqs0HYUzezon+OWR2BkthfOIjY6/psbtluojJOS7etRGgam1R2svZ+I0ql5uGCruM
oi8rE2OAROSGYAOEZwFx1it+J8my5LY36Xwt2RLtNnHw8EXOd+KZ31OPfXthEY7G6ACJGUA6itXg
ma9eDvTb3jaLdmqvL5deOzCWxD41Q7733Bf4eWAPK5Il1iqYluy46vKhbC5NJiY/K+bHKqb7XLju
oWsEkqZzyU2myR33p1M2EP+4vVvs4j67tg48rUQ2VN2t0OM56DuLO8IjBZ6pshvyMaqwjVtFD38I
Ka5nbmvrUE2CQB2b09veihMBbAJnhy4hEhhOAxM1txwIjXG3yezm0mXTmyqvQYsqm3aRVf6b07U/
DZA2YuRt3eakbMUeG+xi0R+wrI2X6G/p4py8+J/ZW/RkO/LQXA6cTepWLI/ZYzm/RFYKXcjljJbE
VuwzYu2rAZaDqlXgehlnZ8eefXqquyzVjdfcY7WGHcvpFolFleRDGemtGFFf5CTOnLGfpF6+9qVb
bLROpBgt4jcYI4ywu+aOaSY9wOjBMng1HTrEDqEcIlKNwVX23Ewmw+omf2Pz2m1dNYIh7TzfEWTK
d5m3Fr2wre7Kz5VJ/nJGqowmmisgVBhxp+M+D4oznEbuklsVbpBLaTDRND0ZBUBA3QL5MtUNtioE
K7v5ybMW9ks174sFndkobO9gisNQDqO/xDSm+hXxyXHyzxGRj92m1vwK00Nf1MkhzqZrAW2+24y4
+KiVMbgT1d3pZUljxbS/6mvrKfpoUVgCI9eoXYdjj2aJTba7iRkNHClG7iPJVVnViJ2jztzJdJ6Y
rwvwqDQbr7KhpC+0PeQ1sWZsUfzSdZzpl3HBQEbId10CpYLyzlddPt63ZKaHPfFGVyD/Lbr8Kbbb
oBjRbRREDWNG1qSWag7Z1EL8YEdIWhEF7Zjqp2HWtyU1pb84TE6nK4nlQr94jbB2Qh/bLYTIw9pm
ji/zapOYBLasMZtDHIv+dkZvz10M7lmuXmSFyVQfnuma8fevVqw/KLJR2mc3RY2szrkVTm0miV6Z
trAYoEi0VXocHPqnbYdo31hKYygWHmThlZt1sNiM5/4NRM+msq/1Z81o3Dod7JyVtEjrl0qu1t4x
a9zMol5uRH/tCXXYaYjfwMPn5B11bUGeOLMbG5FwWWizYAC7RwjkRuOYJe2XsujKwDGqKAC5UuHl
ZOq1yQIi2yoAUNdb8lIoXiJfuIWtorMDIcQ1T6E92iJ7HSTvbWQMcp+lOQYmbnvGfF46yW/c2rwk
80QoMbFkWaMlI93p1fZsjMV5eQT1qW7j+l5HQuGKqvyIv8omyXtw333HcY/XNpplS9DIRNeZKsuh
17ORblMHWTztBQd34oVLIlZHUe1oFlswYrbedKoTwluYlf3UpRgeSjPaTNnyas1MXU7O9NxHzHpi
A+p2FUE0LNHDRaUrD9L+CVKCkHXir8aSY+i4401MDxXh0DMBo8QLsrlsfuA38xYt2d2kjxrh0y4T
MJNL7EbFYELb4Kc1UehMwkZGEjYrrmQ7ArfGjcTUf3MSy8ByoyrzAKikXikrbK450Rg/KrY/dfPf
pNYf0DOEWwAKt9u7tZc6ZJwIHTr6BL7FdwtTbvWCCQpahtBreoZM0D20eTrP9JglKT5ZMm36RHv3
OuFuRqMjcC3N6xOdP2dTrC7peIKeDm2vQDeodDjnMNxLxcq5dgfYRwQwMfKQbfuQWdFyIyOd3gZH
H1FhyXHiWm01WPD4kB8HrdC3nXsH44LCUF9eJmXs115HFVbd8zDREZHzEJhx1Qdq9gwKxWLlp49P
ST+8F5IWmfXPnNI7l9M+h2B2xWlSWI04DoyKBnTiadTs+4658UtMHolWE2ZNuFM499pPV0/vVkyu
VxGd8hFvpRh/ZhdBv8mQ4HFXPg2IAuS9eXB/K4n4YT1PEcfDDHrDhgGdT+06vZY4y61yiC4os+xe
Ew30fHvhklub2q+xooTGxJnPuTLx+6b61a35a5h0KhY57w3Wnt0Vuj3XxRfeDdIroZ/S7+VkbDrd
A79RxlWVZMgvdrFLQOBiNgxzLduXOoHOXWTdtb2X3dQ917bVhjFvsr80HvZAmuBG69mbZJjnc+Nu
LNyzoasEaRvj57LUF3bYjCrY8kXD+FxXV/hAmu2SXQd2B84dhLZhkF+bn4whK44K2aOpe1GQtEiv
SW2n/A/hpIjr8VJJJnO1b7T2+UOL93RfddBO4jz1tNlWVX07zpXNIjgadT3Guom/iqGvu9hb+0t6
/cdGfStx0t78fUoWLVFGKA9NLvlt+2sETaT2JfZHPLkmaynB6q7mQfHvpiVsWtbhqDGesjHNuA70
1x68RGiYphPE1t6V0g7F6r3GaSKYckPTrvty3nQRB5lyZg4i8ztVt4dW9U+T06w7M7PSzdQVZ4Vl
jN4x3TmrK9odNw/Bxu6YwxFW9GrpxFHCscYypQ+mAnV4Y3X9eJ4a96GoeEOrtfDLxujOgzc0ZHhv
XTZ9t4HJMtDegDp26aIFkR+ZcUjU1zwaUMQd2vLZaLxYEmdh0380LSQXJroohcqN1zmXko5Y2Kyi
DyhaNxGjgxMtVpg516CN+TfrljCS00B84U3ejWoL+BvnYnT21vgUS84qHMu2udkkwazl6DHGfGOQ
P0CRo35ZcoFHOe6dYXX37Zgjw8j4pVjofwr2pRiCdKct/xT5wVlkGefUtqZwqMp4qxUkI7SG+8+x
8WiWw4sapsgXYJADZ9EDp19Yn631Ryh331nEZGf/HMkFupbFd6uYrdWdgdpPI8SoWuLb2Wqeuxwz
xcDFZfZPzHHceh0OnzhKNlHaQfEYTd/xxPd14oRCHDpJ75lWEJnO0cR5XdB/2UyxPHhYfm4YVHw2
rjHjcaPRba95Axzx0xcMWzJHVCO+blXkArXJiidP0qc2HTKKYIHcyHq5TBbdA1tE78kdDhRWlSCa
181oYt2futMy5sUOW8ZhmaILcSGMvqBF5IbCquPwnPGyvJaV/dut6iTEeKFKBVuc3OYRj+Dq1DAE
9dtcjFzd1+qMPspFZomgnO1LlBNr39rDwVDkoJfqUVtW4zTiBTLxAW/rdF92lLiDZ/2auTX6lexf
tXpY0blyNgPeN5PJzBbTU+cmtwO9NDS3T1MMw9EgLDZL3GWrDYMX9msdeCLhaknvC8gMQcxaX3c7
sEoHPJNs5bluMt/ffBSSOLFIWSROa7+xPX7mIv8aumTl6jd3c8vfRaSEF5K3vpVr/xFbiJBZdh2n
z+igWWQ8mbUbBwJEGQoDHVubt3nqpi3GJ1bYm2zInvn7PzhfXdN5YYxegEyL6N97uq/NHKvs+Ff1
6qE3nd+mGF7dpX+kCxEFZqbByXcIzvIgSrURxwFhXN079FE1UoOlwJJN5IHrj+XacuTX6To7kXUL
KO3LiGY3aCt8YtduVjUwns9JrQiJ3TlMSgJ/uFmsZedwB1VxvStZuCOpvVlj+g+4WYXy3KpdrWNr
Y/w96X4rp38lZwo1uqovrdgaETsnazp0ZW9fign6cfVl5i7edLUZ3RRLnS4achmYO22u8TPagsEu
Mn4c85eGprtJVu+ksKSFlQEaAet12up4er3kRtmr4WdpcmpqjdRKqzxKptXyqi13w2LrG2xzNtXF
HIyV3BmziqGNNS0RLO2DyRNDWOP2z8VNx6E0ZqKTdMeEwWuvHVjhd0uT/SZ1e4VODQer0vi9SeUU
EhWH8pZD2DUDbZlfjDXxblE2AtWTPe7aqbFRTvWUNN2dNRIEAaaaHyMN5xKvq4tazry3fZI5R6GW
dnmQLjrBVVZ+hKl3j/0b6J9q6FgpmhiKcCecU7t20JrN3FyGVTduq3LazpUWh21OUdb0+7oyqFvR
hNMq5a+nqo2brKe0ZAGKkrba6M1wE7sEt8c6sQs4jgxP6zdeoTGuPL0Vqtt0U08JMMR3mkHRP1f1
T0xDr80Io/RiLQ21xfyUQ3sR+rAvvWLZDAb1bjHkEj3IYliogMgSzXdDbH014ja2WDXJCXRoh/3z
8DjUwmbMffJ+yUj5RPwSrftCB2WniIFjpuXW4lCaxJQRKjYvDKxcklm/pPOI28M4NHFRbg3kAVnK
O2V6VysP5WjTEqS44HVtOvO1V+kTDkvKUThU9jAxqFHJc7Vaj5GVPQjWlK3rjLu8W3deY9xE7OQM
iwZjTYOMaMpNlqFGktiZpZ1vtsoKsVHykRtT7DT4YvoS1ZxZ7rROdstkbJ1hoCpBbPTILPAbrTgK
1f1E2fST9/QqstU32oeiHUduGkb+ovrNTORPquzfcarh9ZuhpRfNDvg9/bIFsELLqV0mX0iyNOyb
qkM80y5WvT4ltvOSOWqvm9ahTShVtcE8gt9h3EPg0RnZEO3eHf3jP0Nom1Zv2DBAQ0ye2NotO6w+
f3UV2MD8S1iCHLb8gKh7Lx2UuGKoX9fIC7tlFbtkMJ49cljb1ntPxqsjPk2O2oyRAqMdKRClOtol
uae1icBdus86FLcxqi8AjyacV9NjO6HFDDHDsLUjTwyOEWgXNQ8lgwy+ty7HavTCdLVJUeIhdEyO
FpwU2qzu1na7B8suP7uerDJNd2DtY0jTpydPIC9bHmMFtvs4DwYFmx2y5NKBhpGADVc85wR0Mm4C
Xsy2us9KH0MNl2pLaqhKzYs0HDJD4QZmaO5jE+2vWx59gde1ym1fJBWz6Yz6RK1931r92e6UG9Br
5NhNaJ2vtdZdMcp+U+HpmV2cj2q4NUe6wTHtlE77huRA1CPaqj93ECTxpZoOf9qZfnlRGJxLnQMS
PGtjajTsa+tuNMaXUkcCg4p0nUjfaQx2956kKKFQnJlWubYB4UmlYCf0eEEcoPqN+o/WNbZjJ46j
48BDaUiGzFmzAVo4NYLmOJzmRgwno07HEwLESltv1vbYR2a/1xp1KHvRPGRCyx84Vl////eJumf+
EU4R26aMYEFGSWwEna33u//9Mg/U1LQh1rC9/H0KOwB9CFu8//dJsjnOWMddtbHXvnlAh2kfsIs9
Njrwjr9PWcS7nltP3//nAddHFQSYbvlpk/C/T4SQzpT+bGqHv8dhtlb3qiW+/vqsf/8wW7JPGKik
bc1P9ve5XvZDgMPOBuPyf58rUjcwgPpc/h4Bu2vB7ZIhaNv5fBFq+t9/ONvdu6Kab/6/zwtqA1A6
Mw2t/3u80UooFuJIn9Q8//fTBdFq5xiH0d+T/n2+qBeipxL7jrPItjHb6C4j0/OpjTBO1c083Px9
KL06v2bArZtUZeOT18XFrdmiJVbxPLJzDO49GQhBwfjNEFSOOs06i+/fty6d1wcxZr3D34dZ4WU7
BhtE+J8njqP5SFYhotn1ZbsC6lxu/Oehfy/les0rXRdx+nulOSWycY3cGEGCh89jW+45TmvB34cp
k6en2TOfy1bj59D1i9Ua/ePf8xh8J1JG1x7/nsiuMPW1lRdt/746ZHaw4Ollqqao7//+sYu22+Yd
txaorCQJRlnDupjLPvj7Mo7m+p4XTPcdGcys4tfHlOma4LqiqfXf58n7RXEeqHaIFOZ2GKz0gsSe
bOtZFXe04K/Ogaa5B1HnhHWcTg85SM2wh6rwuHStDCKmb56ovbognmXxMqC+cd/Z82uywrNzCtt5
q5Rd+YU21h+ia34JlWVcsqte3Skrv1VTMTaYWT/VipG9cOt/g6KiKOmp0OGog0lvWDhW/S5SVDR+
d0StwpJbQqERMsN+QDQx5c7Eo9d6l9AL+aURcWsNa/tTdM69g8P/K52zd7dKuk+dMwHVW++9m/Ru
/Twrlm3axESjeEZ7T5g8XM3CYQm6Bi7/fS7OG0YqV43iZ2rb+78vGLHhsEhEzebvw78vdCniUBYX
GuUOT/WfxzWx2kgsZuHfh8P1CWrHdDeTciHq/b/XIOu5xj5NH82e2zoJ1s7Rt5plQCG+Pubv+T16
gjvV2tN/ftS/L1R9NO6qnp7W30P+nl9pOj7/KaHfX7f42ZhI369TTlwkLdALaUHlfmztjEjQJjlx
m2mbQVPZIxCDNOgMe/goC+1s2s0c0yO+X90o+deW9icGb+91lqZLBPLA2Oz8P4ydx5LcyJamX6Ws
1oPb0KKt6y5Ci4zUgskNLMlMQkuHfvr54MFikLw1bbNIGFwAEYEEHO7n/MJJiap41VHJC+Po6L27
YfHa8fxnOnlxo/vU+90nq0DKJbTWsAf4B03JdJc7pf062HqxDIJ+uve0qNh4dobcTia6A+h+d4tr
s3+DralYGVWiPoMojBFMCm8rNbnPJ12/NsoMoQXD7klNkAtsk7C65sYhURQUyXXC0mlroLVwShIz
3bYVKilpToIrS/rxlFhGszVyUAW5SfK/NbXspLWjvkXZJjhpnm5veVCcqySBCFAw4PKUHXJAJ9sS
av/OsOLwjtkIUzrNsb8G6QFdCfu9YR2+EE0w3suukTUpRGX+7jp04reuBjTnexWP723XWIy+bfIA
eiq+wvts2/tom6K2TDhD1hHw3HZV2YfrHrvQVVmrZP38/i7TBc7KsT+t9Wjq7+QGe1lnaSAnsZFF
be6ndTBxA6O0tiVDG8bdMbFsVH2CvR5Vw/m4MCao7Op+fSAJ/j7h5odQFZF+sP63TekhewNPidWg
uytwUQFj2UMGhpdwZ6AqvAK0M6xlXV+4/h2zezD6KG6SE6KfrHN6Y9WPyDPJUh/62TUSZTtZkieC
n+btYtzzgDNzDrmxTMvHuJln6FIHnrMmlWvr+/ZHP/IfKx1puxtZVXpujqRbvStqLNSHNG1Wqt6D
riCA0myU2OR/hx1kuIaNCB9TmRJiWbq4cXgtAASYK4lNJstzWVQ1AnzEcc89ZRHhfEJN8+ZyCtlQ
WEFzY5NSR3PaRQamFzeaP6o7GbjPlZQvwY35/6gMLFvdKRohfnmg7Cg3sgEeKung+eBpKoGPJ569
D+YFaBXWxnVH/OcmyCpgLagGfiZqKEjyWMWtXiJUYU3wcYqWhKPh5B+5Xnh3UQDxxquIp8v6zPEe
kPtQH7x5ultV0GKUsKV/XhyLElUoa8Rt2h/zai3r25AVUd+WL2RxHMSJBuxVY1KXmYXlrBb2ylE4
3E0LuduMOJfmQ4eUuaUcZVUdJ7TK8nlX1l7aOw/iWpop336rl8Xf6izd1fZZlax7lxgqvlfjMdTH
7xtVFXdRy2+dTPDiWehYn7QY8oFaJuVnknbvllnab4qTPzea1uxN2zC3rhaHay8zUP1AA/7ZLDTS
ZzA8ct1lPA00dJnqNHrB8RJTYwZMUBnKWhjj0UVlyx9jYwUqnPEvH67Hqso+xhJRz1bonwJLqCBI
C5cVe68c+pedrnXIiqqk7hdqbwQ7P8tZWjdQu1w9eys97RV/cuUewezimOvIDEbOBCBhaDdVVqYv
nUoSbVRSbaNA4fps+0tOkK3bl64OyoNW1elGhSC2L9oge3bHcU8wMn/TeqOA9eT7xyzs4nvfDL7J
j5t0l/9gNRQ3TpF1135AlmGYD5i/BwhKclox2MDcDswtcpJfYiRJT3Jj5EN7qswWeK3lInGgsEqv
AEieDD0yh4XsA5dz3gWmDQfOPH4v/jiF7J6V5UuWpcXucurUABZsKl2zbiuoAcMw7dFt8a5lKU8g
oDkdsveyGNegWICn7ntXXDskBJu9IAICOkyNlkWl1C9jR141zs3q1ZnIW0dDKt6KNHsB5tF/xaL5
1DIf/RCdDSUrD3CwL6ZF4UITWCgs5OdwtBfAb8kGEDJuYM50+wyeeANPeRaXK5wKhTldKxcR1tJb
Wbw0JKmS4YMMzrIj3H0TPSsdNuIGgtRXrh1W3kaUQHz7wRb70GgPsiQ3sos195PFamYXmX1AvKxx
7qJBVfa5C68rg6XOKr1DREGHfLWK5mbZp1Z8dZmmxERry6IPr9WvLOmVw/kQXUuXtR5YN+fO/J+u
NZwlrNpy7iAMcZIfn3E+vvezmjuLzxBACo5D2fSbZQMO+z5Isvzen5cckVqD1flR54q2WSWEwIDu
IAkHc0W/rVXXvar0uL6Cy/LCmth6VKFVoTdm35bCQVI2Bk/ucCNeyUYLVfsVOJByp5bgBJvOKLe5
A941bYzgKfILZ112iCPo8QCPCnon5jkdVLchsx+nFJSNVwTKx4b8mv+Rd0xJjbqxHjPOtQYgm1wN
lhGuyjiFQARS4IFo5nrgXLeGZVgPU+0TOHV0VpiQ7FibI+pumE28kK2OQaZzbBz/ivQ8AqNRlF6X
wq6vHRBrpNDr6EvlZIc6j63n2igdOBUBciBTFr2UCgGEuYPz65HkUgVBdTf8Al7kfKTNiLUsR6Hf
klsi4u5U6WOfwlBCwDO6i30f3SitKUiRpM62H239GPOOAA6TtWS04+KK8a3ZjpnqXJtcn7WTJMZd
kWJ/F6mK8zjMkkXo8S6qynS3ovWncZHNHgytM2onUp0pgUtUt+aqHAT/qZw3535NbRZ4Wyjfj5At
zTjikNybPhaEkNvJca9BJLb3ttGGD6WNZkWE0NtaFuWGDqZjt/fM7GcWEMJDlw6yjg6aSTiQCEi/
973WxJm2C452ntanPuyzdZKlzbMexV/lv1ozvkVWH77H3KsE00eMLuZjXKSKjuZ8TOoQU6hjUzxP
xpw+6P0PMz8fk3upttDd7PsxlQ0uJUnzI5Qq76g1o3ck5Ul+q9dJSFRxHmwS3g01btg05bLp910m
wcZKaaNNOlRZi0mBCY8PV92F4Nej8oyP+hggwrCwVJdtPldcNk0aYQAM6vVxgki7bgcc10U0GFdF
rifryIqVF0jyNz134bsVdbem6I0XeAs5aXHxH139rL2RU1czHG5LL/re9bezmpOKx3pRJYQR3/Q6
N55Uvy4fg+6nQtS9aZ2tn1s076eW348pvbLfitoHhDJVHc7iQh14x8L4JyGqmmu5m2gIAkTzpvRi
FCbdGxXdrmOdzOs1uZujQavgqfprrSyjDF8fJoOQtTcqh9wKjlBGzG1KqvhAVl45yHqI7wRPZaWW
DS66yHNvkn5evpC9WltrrZ3sIGSt3JWbyrXIlTltvChRzvjeX7aMWvC59erwODLO3wY8Grt0IDCn
ZVV+6+dafiv3mIU+NyRTD5f6wQ+0nWuQuJeH/toXtOn3vg3avQs0Dlpkh93gJDcWQp/cR5m5dqoM
7ZKmhfstdy99xEi64/c+stlWLcRaOoxlImCGwaOC+PsxzxuV+PS8qysgvuSe3IiAdxfwpHBxqet0
d6xOl3JiT8kmztAxkwdDcUSp6bfzEK4kSSOEzXDlkiP76RxMnJxlPg4q+JoSrhZyfZ0X3SJkkN8G
apjfVunowBH3jZU36tnPDbumQ8DvUlsahrMi02qs5IFyg7Ryfit29dxTVogefJjNlGMLTyPDaeZl
It14wgyhWsgiVKZiKwyUlmRRN6GMKnA1r2QxsqMVL0j9sfR0/TbJzEdZ3UdotzYmHnLxmI8vQiPV
yxLC2ctWxVJvcNKc7jDKNh9EPp1P7aVme+zjtkRPiYPIeIxrdIVYj85fS0tREywsxbju8VV60X2c
Sf7z25rzt2UaFm7IJA0vl28rT5nwbTOBQHMFS38rldAzXhebpgjARc9i6Wd19FlP/VKsRAgTzQNC
I1tlwzSkjOyynKr5a6ql+U6Wxqw6MlRC8Um1tRcz14UWGEW3aLsNK0E8ez0IZwTKFGZLH6GC64Kp
ENZJvkX6oUY+S/Y+H+gYIdjpyp19PaJbSxHRLXizgKVFf5fgf3GFgPyxVQb3RdX5+NEbYB153m3V
JU9irs49eDZ1Qjq9aRP3ZWiMeEkgPrqSrY0d44kxJs+BBnq6MbHYGXrFfakhjW3yOh428ihd7wlH
tnF87Smp9zzFV/IjXaVTr1B6JQM4f5QfxyRy61zZyuKYjK8TvrNoWInyUQT+Wn6k15Ab0yacr9su
1Z9NWGNJ5J6a1CDjoaqQizGyOuGU7Zz6yiL3Emu2Dy7UfBjH1ERu6EfzoIBhuBwyTdPIIIrEvsWr
1bBgnYTdQxC23QNGS4QOU8ChfkARyRsMZPrx7dJDa/2nPjbSk+yP64nYGh1ES1ms5xPOWdz5XPKY
vs6sJZoi3tYzrG3TjvXNkMO3ZwIA1L5WeFpVRDJbww7ew7s27Ip3PJwycILB7DVgwradGheifx8/
Wbb44hlK/p74OvAXu/pk6Fa1blAmvCIaaZ/KSavwQPKcz7FSrWTXyiXPp/eqez+leMONasSbxKr7
+6n0uoX8PBuSYtrZ1ZtfAlVUqoHJmJJYRwGpcl1EtvsCcOAkuzax/tq5KhxE3db4UkR05G8o/L5a
Oqyj/v4NCWuo828oMuZU8jfUsIaeorz6Any32/hVYm5SNZl2gAOylY6wx5MsdnWSr/RQ1Z/MRnxv
nbzA+KmoJnq1I2mUbWA7kycxlPhZxSd9pY5qfQ0Yvt9XWiJ2yCajI6pE6cpBN+/TOHYvQKDNb644
ilSZPpqKYQIR8hhCOUdPnl9fC+KZRYvgQm/kb31WhVv0sjLk79K+vCIyh2XUvPdbsUXkGZths1my
DqB3VfUj7AhsoP0ms69TzVj7gxJdkTZylylx17Wsr1wdLBBE5/zKsIp10fRYRgQtRxhehPGLN7jn
E/R7wzFx1dJmez3HUa9MEyzoXKriABRPUY/nxq4OtXVddygSzA2yi2z1Or04kkBART8mQYUS2Cat
A+tkEt882fNGFsO0t48T5pKyJOtlDy0jf0TSx0GZOo+hvs/H9gUeR6GVbUJcb5ZSgB2m61OJ0P9D
FACYFBo4CymE7kziyfbc5IF0eniuL1Nn2Wq6+IzaBmzz7h21cd5hwF/ugtL0dwHSQVs3TPOHpCfJ
0Shq92706hIB6PZNRbVphYyjdo10Kg5obRpthkoRz7WqPQV10iOpg1HWmHsvVoyHSqw5yVVbVj0e
IMaIav8Y3LLGgIydB3fQyvsrQ2/sO2vemDq4Rau4G+PInhXF2hMQzCP8P7CWtZnUe31iWnHp3woR
bdSGJZusk4d1ISj8MWqzrSzKBjWqP5Cttw6Xbg5IKkcU2Q3kTfsurXxx43bK8tIBZRmmZvH49XIa
YTjVtpkg9cmDZEPbRsMqSUMfygUnknVakw+YXUfZXha7wrc3eVSChlDxxvEC68VlSXfsPUAAsijG
MVyjVKPuZNFJiqeGdNctZCr/AYb6RjSt9VKOAQQ2714bYvNE6gIJ/kD9BgxL3cZ1yZJG1slNFOXi
Cs4VtGX6qlNhbPypLvdNl7+CBYZ67vn6SlPd+L4fc+vW1L+0xBYgzmBXsUfGDMrr3FjURXKvmpG6
UskOrWXducEvX41R146yhJSidevlX2R3WRNZmrpn0vrzeeK0UEFFNMq6droOImkjXgM4VOdzsLgA
rl1Nr5Bf3GXtkZmOSf1r8wAUoff6cCn5/rkkx6oBlYtLW/dL6cdxcpD70VMeR86pf9B7ctXzAPij
5/nz5rZZcOcfjvOGAPRj0O+DfkxOMBuTk5X49202djvkWJLTpV7uneuqgYRZD7KB7pfqvGakX8iy
mLqvaQAwH3+Gk59ZxUnuyY2oRjRV9LTFQOzvBl9To+GnsulEu0INskPc40N5Ps3lDJ1QxrUWz9p9
8/nlRp6LSUG3+POP//r3/3wd/jv4KG6LdAyK/A/YircFelrirz9t7c8/ynP1/v2vPx3QjZ7tma5u
qCokUkuzaf/6dh/lAb21/5OrTejHQ+l9VWPdsj8P/gBfYV56dau6atQnC1z30wgBjX25WCMu5g03
up3AFAd68erPU+ZwnkZn84QamtmjR+jvkMi5dq53HS8Y4LWyi9y4WeUu8xq8b7VQot5jooJJQLoJ
4sS8rifLOG+ySbs2GVoP5Ia51qglmdeg8sutogXt4tJPNpBzw0CziJBMLiOCola+q3K3P1l5Npzk
nvFjb+6BckrONA7cacjS5OTr2r6J2uKujIDS+ub4U8nL1b0VeuPmf7/ylvf7lXdMw7ZN17MM19EN
1/31ykfWCI4viJz3GhvXk61nxXXfquk17hbzPuxtQX5jrqnW1ogzGbCNAemQefO9Oq49ZAMr4Z8U
kpurzFQtBG8GcedFTo2EAnWDb1vASdUuhNX3d7ls669VWre4z4TPFXD9m4hs+LOqP6dJ0z4ZkKbu
E7DcstZtm/ik+VAMZTHVSKoMhoJ4/nyMBfdgHaSihrzfWs9gLdLl5OTpUbbmRfLT+Yfyp/Mrhrrv
2xqipa/heur7DWIdojsRff7fL7Rn/MeFtjWV+9wxXQ3Kl2n+eqFbN3eZsAb5BxGRHr0Yrp+8wkHm
cVEtpCwg9qGWJ6/xpbkvkEUVeX449wtFC1MYHdFDaE71FWEd+LAJN1xmjy2mmXNl5874Ybnr++a8
6+jfe5WW/dFVzLuqoPT2aFYZ685tpremWYyCePiEQcxGzfR232am+2j52q1sz1jlEDHXS5icvn1d
I2+8FJ07vfkieRyIMT8yBvx2whT4wb3qGQANl0OKbulkDbed44RXbV+eZAmRwPH2e313i88zCnxd
mfuLzkD5EZiLsfLNSxcObcz8fKiumPVqYn6yK2JQHiHSIUjYR8O96leP46BpGLx1xJLcZv4tgfLJ
cdZja6mvKur/O8BC9rloj9F1Dof1wXAxCYoKK8MwlaP/6azz4bWBFoK8Nf7rl+FPyOHwa1GOdRSE
zW/Ff28/iuu37EP8z3zUj17//rXIQd9Punpr3n4prPMmasa79qMe7z9EmzZ/j75zz//fxj8+5Fke
x/Ljrz/fkL0iOoqnavS1+fN70zxao+Y839w/xvf5E743zz/hrz9vkhRN6OztHw76eBPNX38qnvkv
E7gxuhSG5hkG8hh//tF/yCZNNf5FWsh2LEdXdc10acoRLgv/+tNw5haH7DNPEDQ6m7eEgGMzNxn/
sjXLslBCBGLOse6ff1+A76+f8wX/59eRrqm/DovMNDzD8XTP0/gamsHH/fq01l3i5gOsvoMSzVTZ
keTtWB5gbqF/w2iF48ASEWaIl8mgr1rlIXHRIStabViFCWJeCPsfiU3Zy1wxU9TZkuZQNRnCQqaJ
842CHqCJlqppHvI6qA1w0vsQe99ja2zLmZhmdD54rbr5MgCigkYDuwV8yxJv9pU5cveGiE+azNAJ
CGYekqz4J8bg3xd6YTuHEvJRacHDZAEBqkRVkPUQg3OQe5eNYi4HnQAlq8yV5XjKTjbpAa/P80Eg
uZxDguDfBo20Z4Cc+oHp5PdNIDDb9Ws/WyWWY2C/TBEVSXSvJqEvL51lg9xEcxe5J88i98ZcQPvH
fhoZboJU9bdQIFWruFmwnKSP17xBKS871gw7Oytmsj/q+sGDmXc47zUFwS0nXI6If+NM4TR7v0W3
e5pwnMpQJFt4noKUcORsCv/KRLVxBWQBlXSILcfLJtY64AM2Kjkj/qozu6yzVqg+gq+19PJIMOwK
WNa0FteZbfUIa+nxNp+lbuI6uwUh8tUuZ2FSxHvWtpp+SoHso0FSfnYBAi3QGLzz+7hGPdN24VK6
+VEUeI7W+JfhK/SKvCEJ8C7ddMCglpo3TLvCxl8ZeDBYwdZZmUOln4JG104shdC0QiKUywYPYUNe
cKeGY7JXXOgVuggGJKY0sJjjN4O47Knz0mTFtzn1It+1jnmsY6PFqrpdx43+BZgKCZ2BaFGuqvqp
UihqdeOvWN8aJ0LJsyoBuqNR2j2MBT4ARJOvSNF669oS6MspVojZUs3dyQpn06ee2PWmsYPFk12b
ocdsK6u7rdEHnbnQEl5ExDLGrVkp28Fk1eryOlzoGcoAjm9egU5fAMwSWKIW1pWawm1y3OlZthFd
5+oBVMoQ4FnIDnZsu3u9VrYaP/00uqNx0uZv3YjwuVP0cTPrGci2ae5gR9kNCkfOKlSnJzuI621D
xGIxJvmEvzA/q7cjrgccIk9XvjpTE8wEdA037inG1rll1V3zzAsTtEgcG84GMOEvdX39WofJdYT1
HgLLYXZUdFCMGKFs9DxoDtAPG3SAVegucldWXjZ5COUesTy0HtBNsWaVZ83kk+NmPMqSzpTzQMyU
QMXkuCtbD1Dwg7dW1XcIPD3BsgsYoSAhwigcAlIF1sDDUhl4vQYa+OF2PERlqmySoMOTzRsOLQof
C4/cFmy6CKoxWoHa3h1uk1Bv4IK4OhOD7LP0sCcP1O0Kz156jY4mtbS0P++WjrmqtaTYqX6JVupX
uADdwWyH/qDPmz59My3+c65noHWLZ9aBGC3XomsQpEqxKpqrvBptXU0zuzWv1nrNkIACidIjllV2
4aq3NXhzRUAuq0qQ4fBmJe+ExOohteOvpBW7dWggpRzPG5bw3/dkHeuULYktC3doENDCd63VpNm7
DCuSXYmT/NosRUUSdrYf89DnDIC+y680ZcGbFuHScr6SbY+WgDsoUN64sLmZriJjAJ3gYZ2tz7QC
XmM15FpUpAZu7GWVhvpSbYoU7nShL8mTMjaoTGwORo7PUaNW9t72N2aEbjkIN/XQxEaGC26/QXoS
d8tqm7YeUXkFWCg24k/GNNqHCtQsTgT5o+1z0aOuahYZRI+l6iO7rIwq5OuCOK/dGN6qj+bMxGh4
cIqQgAjyK9FhvGNFyntudN4eez00Pa0dissLdN3yg53NsuZyt53Fx8W8kXvEuBaGGylQ9RQ13HrZ
ACi4Rzl7nKWi5R5iG/eN2pYbf1aZjmapc9uKeF15s/S0384vr9Qn4ubHEGShMOF31fQHhbjPwcxN
gjPIbqLWZoy4putfdSJmiEr45saYxJ2Tdv6h6oWxa+HtiVdLfASaIQ5VhoU51DLeos6SwComVR65
90ELwe66NrAPAAiyZwpQDyIn9F/ZO7FTyF8+nqB+3K6dLMaIodejHeC5TT3uq3x0kc0GA7hgOET0
d1TmhNGLnt73Fe4Vv/12Wewi1UHZBO7YCLXpfBlQP1yiFz3t5EWRG2W+HNZgX6X6+KXPNXRjYts4
mASc11apx4ti8tSDnkXOIq5CBCS5O5L5BgUis5rGCYUi3WvXxDviRah03mG6Hhyj2NmImokmbw9u
XoMmKBJ09pEabOGCrlsPZxNfQ1skss0WM1Tg5Q7PyJyExCyuHKzoMM5pSlZmD2rDANFmZUB6g8xA
OTjtDkewFZp0XPB5gxQBA1iRq+idWClQIiB3XrkPQcOiGlccMrgMcRL5u9TmXVCiIVPOSuUY7/28
kXViau9UQjnAURjs5IYw6vc9WVTnIS+LFPgEgQPHoUCWittsJ5/+QNUYDeSu3LC+9VB7cCxIaM1V
HMQuOQRkGu3B7w9y02gtxpTCP49ByCKdbDibixyvlYXQuxultKd1Y6qf5efK8fbyNS7FyVeVbW5n
GwQlmBCiuuU37t5PSnSrumrEusdNX4SFEncHA/4gN2jQmjOsGK4CmPgrzakgAjfWt4z5F7gB3Jsh
+K5wExt2ev6o+HaiLvP5zgxRFCng705L+Wx6IoQki0EMqsQsB9Bn4Bns/QpICAKouG9u9D54TQGM
xRwYuVW/AazGwFwZybEtRLIdZhMDrK7yQwbSEg7fvGvOG9lyadaynWhbA7fDv9tkV9kh9s1y73Sf
jVTlCvSxtUN1dilLOAOUh7hN0bafG2XxvGfYyd7oGdorO0Djfm4tkqCYHb85hHVp0R3jqsA/07FQ
op2WgMKGgxmn6lXcOdOV1Xr7rlTcbeBk4zqq848oQ+VEA0t8wLpi2miedzdCsD2ks5q83IvnvTyq
Ec6Su7Ly0uef6hwx9Cj5Bcny0lnuZblT72DewNvmM+Tmt+NlnT3hdif3WiLcOAPABZaPXllmEcG8
+SlEOCtHlm3Q5wk7HksDA3o7FJvKV1NiGgXD4o9X6KUo97oJv2hydrxcZVm+Zi/FDIYzkZDxQIQq
WuSaCnh1fuXo88sHIjA0JVnu5+fIMt1Vl4keVTENlwS5QSAdORjWzHDuK4IiBuq6cjPAJVmNvJGX
cBuRcNewUoNHCkLJY4iGW9VipoFPi9hFXeJvR6TYWnxHZ+8/G6j4BKmf3QFTSTBNs5Pg700/9YrI
9Ktr6f8ne7GKV/F6mBxGn7W0JCCGjwLR/BqSmzZTxfcW+NBTfZS1rFqgKMhd6WughdAIkMPkmRmN
gcf1chZdWHhjOkOXIpsQIp1fsRYgAFkzrp9P/nPN5ZS/mSYMQkdVw0Hy8m9/CflpshiO8EjPLedd
+ennLyJPKMsRxOJxef768jtcTqXGebXUSQznR4RwGCDmn385v9yTdeevfWmWe5ffeun4T3VFdowd
AkTdhoXQfvLHUbAejQJzqdurai1KY9qp/fg45OawxDZUXw1adQ2dHaXiHqReN+XPceR2q8Irn5MS
fQeL+A5JZ9Xcar5zK5Kh/MRS+BtT9LfGQUp2CvV4ZiHkm0Knu4bEGmaPhGEiET7BrlAxvUv8g+2B
AA5bQFi+ZaxAWIxo4HkNGf7m0Sgi3jTg8JAQQUrA7rpHRG77VVupL3ZhTgsQsGQ8nWOAiwgC2DXW
rHArkvlnmoDCxh4zT5AuvGCcTUO8fV0xP8WCOMY2uWnEKhZ5uOzqMoV53Xz4SEHy+EJPgXf2qjdD
tLbtT26MVKlTxjgVYSpp1vWGONJnQ8HAtoN+jlS9XmFnMaE1uXda+5DxuOyQ5DhI5fpUmMcCrwWG
vug1dJGuDcP3fvySev42NuaIWEweNkDDGG0EkINGuDcrFqSA8g+BYWyNpkTSI2j4V8FNBc7ybvvp
qlQ9a4srJNL0NhqYNSu3tm5eFMd+txSAsnMAIxt5t3Look3G+wQJSgPuWg2vVpTozpipvQ5T40vi
p1jdWslzl31RUTxqmXLdjG36ltXMdSvc0w0kN6txthSKkClir16mME9n1na5DOzPk+eqKzP3xL5I
0m6hpmaA/sUgkKpttkNd8Z+d7czgXi9xfyUF7zZv6iQgQNfBs0Ae+JgoKDoQOGlW8Nf46Vq3VUxY
pUNGvLlG7C8qEYLWDPct5p4/xLypl6aJm4IaRogsaE8+yG1mJMppspmA4gUIjsrWtkPjH3oVwWiQ
HMauD7QHt0cj0UiLfZhV5n1kug9umV4jsMHqfZZ6bLTgphXxtgFXt5p0Ze0RzoDq7Keo1Hpbpa/K
NWHuqxzFindgklf8YQeXzFiBHuZPGDHAQRsXyylkmIyYWy2qYhUX8bSdZf0sRIa9qFYxkG3qg+rE
V2o3jjdguZJ9hohhWZmLQXC/appfLMF5Q6OoVlqRirXZ4w3ntpOxGXSnIUvS3+oxXM7ArA6iab4g
n8d7WXWGfV++KEAWJqfDD8Mo0f0xXQhXgcmcqLFOcI5gfXZhtdC9JD6aOgSOqnPuZwm4EQ5Pqvnb
3Eo+VYb1xRIWvFlV/VSK4qVkiFqOXYJbE1JFy36Y6q0+9d1JBSwuzBGxKVaRpl7U9Mp4HZBV8evh
Gn0NEi3Nsk+0O7toxe2Yf5u9dYtR2EdG1oWK8OvReXSuKtVL7uuy2KOfbxLAUt4nTXuGz7xJw3Dn
gaVFp8UVywzlOKx7UFscE4GAeifefVK6xJS9B8upwBwc21iYW9MsikVlQ9+OWvQ/CiWFcI5SWZBb
B/R0sAny3HWvlHCzOh80AYqTvd9+MMmNofMZ/cpncAJYLuAkxWdBqkx4h8wNh01hxdeVr0E1C5LP
RQKg2/fAC+E1vzQKRj6nYhLaEPfRIfJuktB/yXwYyTUKC6gw7OA2P5SO4h/gT2/A+HvrpjKPiepU
d8pgGsBo+mSDets7gr0CclRdLtUxwyOrYY1rDqyiG6RS4/426Ax706KgX0BpazHlRAq7Wbm6+h4B
prVGRJH0PnqbkK430YtDJAKQuOD+2uTo/vh6/WwgMYby55hvxo4LrT93XfqtjARall7t7NCsyi2F
27ecqWj8pg5MOZzcVw9hkskuHrUQdoIo0Fwo4LUXU5huY3OYExVG9pDZiHd73srVtPY2da4EApZb
UaT33ajlqLbY5roPmnTdlDOrCo29Mi4bZKGnElrkWxv0n+GdzdrmTw04F+JXQJ5E+uBF3ZMy8hbP
AJIOAgSjMtzkuv0Fe5AmZahBSeLgdbaxrnIiG07vrgb1Wx+W6gork2+ulu+SsENuy3PQlpq4/aIS
8WZRgtaYLxB6K8kmDZCUGzx0SxNklhQtw+IlKXOkj3N95TE/Wg1t9KXs125awB5vu22fkKtp4d8g
nBOBCsddeYs97Sk1VHdtzED8MgIzgovY+5ij1BFHn8CQ5MDUTCwGRfelFQ3ybF7Jc4HzcBRqAgha
sNI/d3C1lz6cXxAZy3JWwrdbxLEFGBYVP1Z1HF3Ayku7wQ3EyyDPTEr4alqnKfOvB4RNVyGE5K3p
t6+mkRwKVsObureOrW3b11oenmoVOanAM7tNkrrXxJtdIJE4KwYBaMOW8PAiGsu7KtV2vIWrtdcg
je7gK6HH00sRxiV44lmH0dZhIzJpXPSopy2iPrmzSb0sxEiMJERYVzeBSfIfESJ9hsM9MGfUP/QC
7ClhKDS5+tk3jqHwGUL1UbyVYfyEtcJb40XVYfDbeqlBDNyzXL0e/RxFzyC8MTrtZIZavkX3Lsu1
W4Tjm1XuxSiRKcN68tCfC4A570eTwTj0q03bGU9NhYxVG/JeJoBwbyrGE5h9E52aUr0rg7zdAns3
CPMo93BppnXWzsLSJVIaTYb8TwFLdyCzroeeup0acYshCaxvIE5DO11FanY7FCrBav5lmePsR9j/
Sx9/+bXmIMUESwP/dCzrTcguPvQHP01umPlhNOQ4T2VSH7E0uHWiShyLzvxi5iFiALiumVG0JFek
r/8vd+fVHCnyfulPxC/w5raAsip5f0Oo1RIeEpOQ8On3Yf52TWzE3u7FVMz0dM9IJSrzNec8R8FG
Ulnhx66sSwy4enPMx+TbyNSzXHkfYY1gfEn6lmBelK+YhesoQJQoJ/PRcKyzkxa3q7eicbXGWM88
GYuB7D48RFu8zp+qndu907E7zYppx/B3wjDgf8E1yBmiUgJawXCnL/1GiCcY0CIRF5cR6uH0h56D
Kb6dyuCt15pHECATqLV82UC1mE7OQCUOc+NV+B1yyic0A3FpWnsh50e6XC5qPnU9aGZhE+oyEwG0
U3aqh6axPNPsPbXmUN7MiOnnKmdKhrLGtYNrtrUha/3o0HXiY5oiA5XUdbHEgwGF8KKN00402Ls2
I4/RCxnqnlnu1rUTD8GEjqj3oaulMHnXVGws3M0/FmVdUlLdevR82rvmMYEb6L2A2C9t2JY4R6sF
eW8eeHcLmqexDT45jkjXppjfi9EIYiIdDUxu5aXX9TNr6yHOjVRx0zYQT6qcDcwcexsDvDWXR2Ev
6t6z9DrWNaOPmIETp5ELsmKZTB4xDRd7YoVM6I7pFmZKKi2sIUR3EkhipMvmuy3svwQJLLvKk9o+
pbTazZWu7mY1x+X83FASgigTbuxW8iRmTBPwQtajxdHAgRjoD+AQb7KyM++wMJxcVrB+NQcxZRLM
oKnswVnoYe0Mt6Wd9fReiriNiQFl4AH70nTE2NOYYz+3+9Ns9MXBcvt/y0M+eCpyK6ATo5m7+5bN
DXfHH+nWgGArTmUAR6h0h+SmaMmqc7Hu5sO1aIx9zf1KGZkcnVo8Wu6TFxjGc9IbRJTOwz7wwWlb
YOC67mOYGJzLEXGqSXEfeNZDjaxKWEPEAO/B8MlaaDsgvcqA2qWGIIn0dn1s2cqH7MmxsfGOLxlk
IwM2yq4QEhH8ZUIBt3M8nWGyepQuijetJYPDU2dPQiXDMnw/sugMR119O41PSKhPdkcl+SUtAbYE
P/PVJxolXBMzRsWYb2II1j7a8ClTNnPwvMfIw+q4W9iL5eaulgony8JtA6vyeSEpN/SI+bMaz4jq
2sO4Z/hDRMIdKP3OZGz3Y2b1uO+cREVjKc/5EmAfhffVe4x8ywzIopGQJ1F4AtBbUMR0OfC+ZLFn
t3itXP7PVeuIMBgK7gbrTgfPS9VVxiJHV15uKN8il5+Ssz+E8wMBsnQ/+rGQHHh+nLS2x4dJYuwb
n0sZPNiAelW3MmMw+izE4dsPwPKtRX0tTc13ZwZvU433Xff0HbYIYlsIrSZ7jmQeQ84xgzQy+jZN
cQM1ZmAAVPvBqey17bs0d6lT3CVi880d5qGezu1lyvM/Tu65u6mHdOSYr3Mx/2Kz3xeOckgfmn7s
BUlmuf0AXXHiZ0bbZsPMJSRsPwctyVvcH0sdvJWrcRDe9ANh6sXMwE9vXsFp+ErKbDmlAcVyE7iP
+kCQgqaeS1B1bqWNZ2TLh6Z1lggxvFMSHOb4fCCJbwJjaqlrm85AvAl3VN4XSsUa3nUaxKsAnJLD
8XrF4ETKctoaN1I3BSvKTl1G+5bVUBrhRyAWda1fdFjuksjwHT8yK1qq5Y7ehUkQnlQidkZO4YBx
DaLH1xWi/i1dCvT3CRgpb5nASE20gg0pffxmb/ubSYiuw8rgMTV5tF37hVPib8fybC9q62BMaccH
A3zJGHBqJ2B1uZ/Tm0mbuERTPyrYrENIYrUQOBPM/u7VTfVpH8Gd8h/59MyOKOlSMMkuPgu9Kv+r
rxkBfLXzQerSgFKY1PgBJwS2sR5+6sQzOXgkCCnW1STde8xHVlwcBsPEoW9/MdygQcyWYwYN32hG
M+wm8EXJ9gXoU3M0MhRGfROWnfYu001X5nm31Ahv1mg99eZ0D67pwTfyO/DzIDYLItmKev62AL93
gAF6GvlOWjDH8uwl9QDdCez4oFL9c7bgkSNQiw45S+8DszUOwNSp+7ItlKiSQNaDGsIqeYi7gVNt
McwQWT2TUrh8eEatnUTaiPKIK9LWR1Aw5CaAl2NvurGv9aWVuC1t46ZkwpA7IDIqb/6yuuHDB45Z
r65iR0aoRDWjiTa+MtP4SGEsYk0k26BZuJ1HO8wnY7hFqkuCFYsS5V5N4LsXkXMr2+AskFOsrPsv
zIJKwrxIZaoGvbud0OvYkjyjxUmu/XyufJd72DT/wBDqd6WcJLkMjPJKbuRFgGcZdSgSZfkLE5PF
JLSlxMM3NlhZGmcwv8kqQWNN7wDtbzSYJGJ1qbS23UvnUbXai5x/g4ypt2u8zA6ESfDIn5rz4nku
t5w11dR83jGp6BbZE+08yQngpfz/+wrbP8uvUya8W0fA3AWba9w0sKg81KlUmzaVA2Il1YqcgDFO
EJ3I2Nof7jNSWwFz2RwPeGtgeaVS/2NgvzuQ9tGFArEkpcUus/w27tiZG5SjfaBftx6VWHECPRKS
7FwMejvIg29SYp9xdWNfwImHAOFQfrsdsSL+fY7rKNbmKpJBKmJjDV7Kof8d6/Z305Q4xLxNTWvs
6FQSfsYAWl4zQNKRCZqmBG1tOxDU8izYycFZrl7+bVf1vVOvzqlbiW+pqTun1Vp2Zkfw9kBOGVmf
O+VCV5zwBhqvNbGjilaAw3htImPMvrUpzfddecTrS4JILZ65NK+WWB88ohDCOra2n5NRFkE4Txbf
Y8UbOHXkRa4pT4sOpEjzcjMmrofaLHi0ZgO5VBXsSbGILPckChc3iuU9ZQygd74NmWIzpACNRxl1
zzxu3jlzee85rE+RWWDJf3aX4jmf1kel8ocUm3M+ittxqPd9f+uU5kfLt5BMJER33yKj2Zi1+8FZ
eby0G5XDam9Wb781pqsk/ycgBIhC/s4qMfYl1ssKFwyuA6moRfdbZB6eF7qEqcap4WgvPpmdwtGv
E6EIBLaSpknYeB46nftpr9ODyU/LSjDwUQ5m9pO/rs8drIqj8cFSwaooEOlKQ6+Y6v24wZqIYAVm
DRhxXIMYo/Dn6m0w9I4RAj5To/7Fhv1pSfmnaf7MQ0JSBguOWk9eWCM9dBogQrf5Nfliq1X8pln5
VDntM+yMFdx/gDa78f4EPM+HoZQfRIAjic85kopugX01tl9V0Z/63ntqiJrw7YpBgTrZSxNBH3py
nAJPgf7mweUB477PFKvijTThq5XJ8tT/ln75EKSvMwRGc9BusrE4Ifz8Fjpbpd7TLnBu9khGvFCH
LL7vp64GJxaIyDS6N8wxYs0/ynH4qdNbMMNImYQgTHT0r8QVAwLJ7hIDwYJmXb3J+XUMcD6pvQ2r
TCgPGB5CdmhMkai0M0KovPycjG+WDeU6fe9VijkX/Rs8Bg5BHQVa/rjmh/+vdXgGql39/6bDuyDn
k9/l8t91eP/+h/5dh+cb/yJ5xzCdwHMd13T+U4XnB/9C+OahqbO44W3HQrD9Hyq84F8GCkADpbbl
uv8mnfsPFZ77LztAzBE4BvpJ3XDc/xcVnmX+T4pZ1k+mDu3Ed1AIBq5hmnyz/10UbrlW1vsrUtdZ
xUVTdVw3nTAiFtvaqRXJFXTV2fFWpCCejdcdafAKCemoq4dcq84FIWsneC1QCfsi2RMcNdKktixc
R6Z17twD/rZqOxpFDUFAUcaUxVOpjU48K9Rb6HBQ+qEfm4M8Oc3d/NOb+9yQK7LH/5RG/h+k70wu
/vfvk3cK47Nuol40dPN/0RoqjnUOOd89Jf1qhBQBhK6U9fG/MuzRVBDZGiAXC7Zw+3Rb16UtWHFm
mBEApOrIqu+1SSz2QbrAbejUEImK/IIye5e5cAICqAsccC/u6MHEle1To+l/WCXa9/+8VHUGnDFQ
epyA5bJd+h9zJqCu3lee4Ipo8LLX7lS3e2R28wVQ12lBTQHVve5Yd5CAqJPCcQmGcguMsb9KS3RE
tZOHxtf77GsZ9NLtJSAoHDID3dCmetlehm1JvpStd1q1h//65cADzokMp0GnxrYnMOlBN7nMPy8Z
IqswQVgaltum+Z+XaZP+WElC+HJr7MGh5nAS3bpA9Wd9tEcBIHRisxcuNqQt5KZALpfuvdXzIC42
xVMmec+QkCQRsjr9LLQ0Zcsf3BKux1ZLSR8jEL6rMHWq9duwWUGP7UNVqvK8zmg+8rp6dDepimjr
5AyLQMTkn1dw+PnHddQRa/znyz+/pglCDu0FfGHdZIfcGu7V9hsGHr8hnenhkQVE2AnQ3VRWjtBh
6WPP4DeTJ7ekdDxsGWVgn0FFO2hs+LtlXYmtfyu1btqjdVDkXyQjI2xiDKruKFJ0CSy6Mta0wTKd
wUVTcGoKNV2eM1Kz1mCXjN2XWVK26h2KtWyT2SyW8UDfwOBDN/fk3UicqVygZjaReb29CJeWBplT
fpk0BwFrO6h9KeTrP7/0z0uaKv5lvWp7LAgPq866a1dJqZ3/eRH+r8HkPKpYDO1S+xMZ5SayuXEd
HqpOVx4YyNU5Y9DqI3t2sNlRn5v9eskttDBTZ136tr+p2MmHbm5++u4HDSqjXiI+dsumDtJ0vg2R
gy9oLe211RA9iNktTiNTE5oPRvmC3JxmLdiPX+ZNHpES3hS2k29slxuJkUW9hzTDo4r0ZaTqPjEh
yi7Q1oi/CvJntIRWWDkVRda9rI2cIKXyWsk6P3RBGmWq849mwOScz8bR2wxJWqVmpMD0CygDtCAq
1bgcNHzXla71IaorK9T6ZT41RIXa0tjD3CM4kenKQW76M6vnM6Sw7eyMzmzCFhYe0pUWpgBpaJkG
KNdt3/jzAAZSaZ7pEoB3O1LFWYfkDtbtYSR964xuZ9MKYD0gywvlVbf3ZWHv7UARgjlcyq7NI1OM
r30+frlrpZ2VJIUGHlHiq7AhaeIiZyb4Wd49pWKZLixlxQSbV5ubFwDyfiSEvoHDaBdc9A127cdO
Ogc0xbjA5szam6zfvM5haZFmfZhpFvNX3iKe4uCAbHwzonXNazMitVFltZ6m9LtdkDd320sVPHJw
LCd4lIwmqnYIE51DkQsT0UFNqds53WFV9cPgMfkCBU/RB5ckrhs4h2iqBkip4diSJ1P6wMZHpZzQ
MUgxt0R1pw1I0VrKklOQvmw7wbMqm4s70t2k5HIvSOPKRKOvmH6KVqciSou9bxYYJeeMvVjwnnn0
sLg593pavaLnYI84kza3JB16X9TSi5MlZ0R1jFYL92scCM6TwprOWaeZTIPL55mZv99ZL41ZndfF
1/Aid+BbSRmsScVdvCc7bT4xpXaxSKN/HvOlas5VTp6Oi2oTNa8bd1W6AotnBN033hx56cAj3Lvv
mrvyVZpTXHj2yPMgSSbegn5khlgGKqtpugPYY/M1ISP5yDnx6Fmvg9Gn0QQ/fR+0As3OymKm9Pm9
9JKrCc+YLyYWjZ7Fo8kMVKMjC3p5LOjp0P3pXrR20rklD5SJmGEw2tfpAbcxuBfNTukcc9GtkI9B
hWgWovmA9K9+MY+d10OukjxejfVYKVuBaNKvdWZ92IegKCAt5OLHXTIyYjQjSofCjXrVnQKjwSbL
0IpNGCl2oxSEuk7E5PEnLCAiMIC0LLZy+GlJCZ3V7Ptk1+pDbAE42vtoXXYJruUDnvs/qgD+opXJ
A9ICudNTPYmYa9wJL71YWwKjWQb7wgVFvQl/wPU1RxKMj9vwaBTLsajrFj8iUR8M76M2795Mg2GH
ExCOZS3wgnPKl2zqGXVkI3sE2jhNgW+utYK0MCK2TjBrj0WKFIwGOvYZvOyaTBrHNlmvCuEyYw3S
SOikBou63BLg6lYt4Dxaq0My5sS0BzS+VYCYZ+PDTGvNl7FoL17eko3caNqDy2aUuZ9729bm2cQI
62sYy93vBDhRxMnihINpR+izmFmMyAS8KV+OHgtuWQKPrhxzCD0cPhItUEjwykeuU5nNj4oP885t
aR8zP7kHr9g9uaK62mwRRnJYwt5HM9tb2n47yvb0LnfKdOsX4t5Zab25TMLJiptJSTQd9kV9f7+2
cHpb5BLrpJOWnl5XAYzeMzb6NVJCva9Ad4n2IqdPZ3Re84rEldQGfuvkPJaGXWqRPoKDEgx22rRn
IsM8EfAffTpuOxamLugxdii2HsBFZ3R+01Gxwc+Ch0dU3Tjfzan/0TUDaborG9aFOUg7Izvz3quA
rA+70fpYDlDWzMVfQ8/33gsTY1wiZwMhvGvc47Ay7+tsPtht8p7l8CCFmJ/JOIDbPdm/FWvKdsmH
m5LMsyKgIqOmkdHSQvytDGZTRMu7p0LUeKl/tXK02f/Abh2Tw+g7BvnhVtw0dUdHaLdf7WAB8Blx
H+RINInlJgAJz2l3wCRHUo9GCSwTNGFpOt54Actk8WybhJi5or4xVHf1Td6YvOiCcB1O/mwcDUXs
50AM1efCDGT2l1e/rRGMSzse5aYlGXhOnTWaXOFdmPafjaD6O/gixPXfvNsOo0KBDsW12+tYGWgM
tKGJV2BiZ2D/CwGhmfuFwhUKtbemsBixxpiYQ/qyU5C3lxvhkQZN+ad2smCI5PCiib6+ejC/RvmO
7/+PH/hZ6FO7FwOYIP2pBdpZOngrAgYmNpLYqqrJJTcJbYN4XTPieYHcQJ2XFkcQzJFamMYxm/uz
TivqrzJD32Dtuy2VO7UfvJWlB1N2QjZgsMPQZHqugrs0aY7tio1OQrCsEhJWvGbyQ1TQP4phT5e6
D6vy3Ug25lXDCuq7Zb9vx94PxyyAZiY/VeVTS5XvSyWYqxSw0wdWarZ1mjTkTXzJUemCTkzr4d5o
SWxC4+lElQ/qUhe6PCQw0mTSIbsxcwoHlgdeBZTF7Nu3cWF9DM8nBW/ObK8/TA3RIIXsXkxTvSoF
vlYkbMsqEyfA9Gd0NW/vrXV/DNSraDx2MrZ/tJbkkJMA0RQyC0tSvLz+NEo+wbnVwOYmv8Ua0FBZ
JYjGedvHUegzroR5jrW0iGcD4o0aRiI/0mPKT3nf+FWzh2gfpR1yJLSkoeMMF2utXrtO3HqWTcin
Sf6QkTKTn/Ibm0Uoc1MTFL29hoAhf1r5NQ/mC/fNwWKJHbmO/BUmYZur4nnN8Q4M69qfqDl/2cjN
+7RuLtZMBIrmBlfwWRetfFgpsx8HyjGwU27U5CvB4/kjdh7m9johhpnzvTYfgkVulCeUQZNJJDyF
aeqIx4xRO8k8L3WCyAWB7Ek3gYxCHHjrdNDNhGvt3NRfT00xMVRl0p2NUOWkvqKLIu6YULTTZKwX
7n3xkBAzzSQvLYsbV1h/ZgNli2uRfoMkBzBrfk3wtrA5cO/N0Z7jeWZ5Z3QorDLqJ53k0V2XnoBX
dGgsAsYznkbj1JVsEIVUO6TjOMCNYgtwxKWT5Sez7AJgTJ0RJj5qUUtnGpunUwzZBqVPSpi10ikk
iQB46eAxW848n3rjfi6px3u+Z4c9yibSvWXSy/S7dS6aMP8CvYKWvHVVziTPTBvZ0eXZwRsCi21R
rJQF4mUtjFhkw7vXpneq4Nlvk11H9EqMceYRlB2ZdS1n4YhJhsCB4NO2SB0csIKtM5uhNiDLt7pr
VPdq1mm6mxyNLWzqcJIzGuDG/CFoEM9DGWEgDQ6SSV7DhjUMdOCMTaAR/6z3YCcW/6AFfb1fPThz
fW8/l932lnIWuqzhhkQsu0Cxc2uGgECPWoZa44KNtpghE/oRyaG/9SXqHSWR2Jq5SXzspGLLMO9I
uaZsK41Lx+i6cpnG9v53ks4PXgGq0a04JezKrOKy/IZwgb8sdz4Ai/PkZHVJYbXgX0MtD4gKZWII
aRfLFvSh1CLRWCCmqWy33dOb7bTUnm45HNlGM380/MjPx9uqYfUDCC7U1K9c8o85BxufmsZr0DMD
WYazzOZvoDHipC1HXLks6WcnIQEjDeOxyIl3A86+g8yMvGGuvuWQ3QR18N0meNMkLWJbtWnUYqad
yZFnrYMDjeMP8+TFk8XJYJhdDcszjPqW4FtwnsPJQk8R17XbH/qq/XYShx2zu9xrrm4xAQCdPGgo
LRyr2xsrQVZqdQD1KkIvzTwSCVPiXub2rk/8DMdIfoK4yVhZnxAeB6D+GVqRJlhSwns1zhvLKfO4
XMsDrOnxMCmiEdwA97mbvjQWk/QiaOOhLB9FI35IIPsx6UVsxIuxvre95XNC97wbCo8P/fxZSf8p
JzJnInPULDCv9VUPUrEl3GlD0FLB6zO67kZ5OqoM7b0CfTPYNA4VaZt23z3xH6ZsgukSD375rrN2
EOWAVUBhdNF9iryxLbP9OBKZ0o5MkucGPMRyNhbNjPkYI4TjrNLTG7fEtdwkCHYGMyV30lVhMQvC
DKqWLROWr6Igmlq3WNMjIwttTncMe9yy1QLXMyVrXafCdgIx7UyXnB1UqADHV/Gso4Tdu7WJggr8
uswkNWCy3m5/1acqyFk2KHSOWSPK/eh8MEHkcVV5OC6g3CQFySLXExiFd7Ry3K9ae6l8nEKQmypR
sZhVbUnFwMeBskCSEZPLSNQeH//tjSyF+ebfTGLlzQCMxBidDtxM8DKVQFucgUU1o8edFpiM4Fny
JEx7YSeLczDrHf+J4LdiMC7yvciqH41ZQKecYocDDKSy7dw7ekAozEQQkgseGIOhfqK2fy1a7+A7
yUtgIR1Wgf/cUESGVp8IwrqSB63jIlMJojvaIgSU1V23+n/hEenh+hhMSLoKokCWlnJjJs1LJ+6D
KnRIdjmRhMhk7WA3HnUTLeXA4JHL8Ts38iRC00zAjtdJ+n+TXn5LOFRKHROX9y2ZMdKU5AMTZJuE
m7WTuVtHRy7QTajOdVhoWPnexm/I2jRLD8kQxMKqdcR7gj0A3zBqZqCkfCLTaSD7ShSXLMFFvJCu
s4M/+tYVryK1XwmExfwRdDdi1r7neeCOHT/zbI2Qsx3bcbr2jh2Wy5UzZMLN7CD12Ok5mXzpnUB6
p2o2nckU8NvmoymT214hDtfmfVL61if56iQvruUy/1JaZFr36BQS6LaD3ga3EoFTWJO70idBSUM+
E1z6ed0vFm8gVf6LMvCb2SvUWS5Kbj3EBy4/uz6F7TJyiK4JJ11OJ4CvhWVBuyDtSH6pq6bbJlge
uzFJj1WZlOca+SAk3LPsh+MQtDegJHkc20kdA2N9sTr1lAz53egjLcvc7EcAH3fxxLDkcx5JHHi1
M/uhGELLka+tY98NOuIDRAaKmsJT1cX2yicwawDCqPoRGzzWfVQSqRE3NbEoSepdAkXXuoY1sVoY
a5KPhO4GJiajKnVxGjKssvHH6Ge6Fr3hpK1PspVHuDl3+vZZs9qfrm/eiAwew1XRcU3j99pqLHcM
k4g/070f5SBYKY/PfWO+JMaT5pK9Zrfa7zAuVz/12Y5r0g55elQEP4ybt1ffwCVJsEdwORns9Hrt
C4o+aXtA2/hkWH8o2EKYfjXLxfS9c/PTInOPJhqG50hu4CA3kdGvOZW3W3gboHGCtK3gPqHjzFtx
h2v0lz3qU7t9z9o8vrgtPm5gQb7PMswg4AQtussRTRY770l7BoJyNQMYQxkMDHv8a9jqVPEukm58
VWlunqxCnIB+oHHpfbKCm4D8HF2lIX3wnkjEeQ+FAilRdaYDqZRDFv1KIuWSM0Is/BUZ1sXqkJc5
xhKb+Tgx1R+1U6oFTzm9gtXp3NLFq5YgasJ1SC4O9s0ea3fo1os8YTDBNzZsiKtSvyP6MJy82t0l
dhs5IyINH4maMtlDVpTMfkmkj6p7/r0c8Q+sbEEXQpMAzHUH9J9n4LbZMTdhXyl9uCRbGDYlNiPM
df7GhLruEA/FfgutV8z05m7t94wICqpXnZ7udra713JvCOwKxmiYez23X0F0GqRoARZQCNK7MkCN
ra1/KqG0eOEx2uVTg9eaVmLvTwgrc0K1grV8G4rej7ThsYNMGLl1Vj0p/cxB5MYV5rR/pk8AWNvP
dqxfgp69fLa0f21q3VB7qNzsagjSZpamz6NsnNSNn/V/xywNQju3jUO7oB7EYuZdE4p8aq31S9WB
OiVFRXrvyoPQ+ct9vdrrJZjTSKvN4ioEKvo+hSW3cIdwgrKOvUPWR4sB8GGHxs07oEPL48oi+ThZ
jeXYH6tajbf5SlDgali7TKJ28kcdP4p9NVHcHozq1wJMEQUjcTfVwqCSzLWS75ul9IC8TwpVUE8z
bgYVRQhs+2zqQP7hLrtYxXOBvLu4X7QgoQNRz3OGv7c1iEJlOh4n7D8IV0U+2zX8OTHPRGAnDX6O
CWN8gaa79p2nwKyzS06gWVYUZzE2y4UqmeNrkfZh8Po/ea3+CsYyZw9puSeq+6oxCkwzk9gDXXUO
MC9IfC+IdYMVOHh+8tr41q2Xyj+K2c+la9clZC827OE57iDJczmak+S4Bwzr90Nx7aiRXNyKZybx
X0W5YBwx2V3TOK43REr8FGRLx4nFVMr06QhsTNGhJqqHATw/OWPM5xhf78vCQCPE0zuqSjzOwMcR
FFgnXMfzra5lr0mj5WdfqK8RCelN3/jUvakQgAoctG9jsrM0XSeXawExsw0rCeDW2cGP5hATeENc
e08VZ0Fy2xHKBU7NazbSXcCn1lNHiYQZnn2ASMiUYVHYyyNhnNqUEU6rC/mQN3qs9+aJa6KLHP2U
NbZzavrfPtXmG354f+euEIeiXVlmBBo7O+3G06cc3di7xU6E1Tklvqd1K0h052U2rZZU4tvGMiOb
xnkf1Acd8zbmgXIinYFVk58N4qymnk/oXedX45kEjg2O7d4wmh32lo/qANHMX08uj+lSPIolu46r
+05w8w73y3upKefQzfxEPXrQYFTjwc1/urG2H4QpX2iXk3Pi/04rC0rYaztH5B0FMAFnJNOcU8Jl
4iWH8a+tEplxes/oaD5wFO4cbfSfmklL9s7qPxPWmZGM0s4Pw5z/5GUDNhaXT4A+5ziX7eucZwy8
+EgawfDVlJZ/2LaFUT4rYNR68J5vGv2xGe8SRcZCNXL9WUv6niZ0HHppP6xg31iyZGA2HNMGkZG/
CbYE+3R5S9fyMqYMUVfhfUjDehzQCGcwLantliT+hy9HBSF9asO0QcGFyf2hsPSZHoiwNMObjqaP
oHuab7yROWYF8jmETGgjxMbgXZZZ3JtLRpxytiEwgGKmfuzj3g/zdi3jykv8yKjBZpSI1MYujfpq
vp3Nlc9kd+ucNRuPb5F0REaN9Jym592Ia8la4nFAnhh4jMDdrZvMShUh7rURcHjoYLLhx9b4OpGt
79upSCJXt689wi1EnOt3PbTIn/zsaCUkGATduz1biJET5is1ClagnJyJQ3a0pXvvzEvLcgnOqWkU
Los8A9JiSVWeISryLRTFiN+9HguUnvwmLeRuj52dIe2FeV15m6z1N81VRlx6CmQ++FLCtNjOtCaj
RBkVaV6cvP6nmqci0nKEXLqJPtTSbDRRyX1fW/aN3jWPZUmDVy5krfHRu/MD+ZmqAmcxZsIFOmxX
T19tNmc3JdvuCGG8w9NU7i3eranuMOs0guHOqGNsJ5CkpG2OYX4BfSQP1cKMPVnjghEZK820RRbN
tnr2nM8yW2/zGnMW6zd5NhwbL1q2Mwle3HsQjUNLd9xjWrOWtoZhrykoeeOKeaIS7ZPU8lchZ2hN
+KoZLFbRtCVU14xnCrnN7VeMRNWAFoWkmjFyVVNGHy2j6rdssvnTg4x7HWIvZMf0ttbFfBlHwq96
IoCz2eWmn7s4Kdub2piHaM1b0gm6zkB4NT/OJbmo5fNYkbuFGx+9gFVf0BSCztVJk3MMzQTcSCz4
gpqrQqWi8t6MCJtEG7W0B9PU2dzoOVkECc5IPyfQE8FxCTOS+N3C2uUGFQhcPVo4D8qZNlPcO0EX
zivmBdZiSNtwypBWbMA81B7HCsTySBl375UVRpIJCBWRFTSmD2ttu3drLkxkkd6jU3MbBPl6a2++
IuXKcLI972x75jesxjJSyieb0jTTt3K86+VvQm3+sJpNcEtcTNxYyciXTWocqJFQmpLHjVgn9WRN
S3ccE8Zyc2oNd1I3/tSAe+O81O4GOcmQiv9GM7iep2rMrp0ojy5+Fd2eu1c05YSMVyaKfuOuqciY
N70bjGWMt4OfMvsiT/2EgZfi0u7IPxd67LX2MZ2pAaUx24fFbDatKCFOflF7B4PQpcyGwzS2hR/Z
9gDoB9mdfCtQTDU9MfcTiqyqtz4Cos//WoTDOwSHLH17RfxV7GZLHjzYu4de43gRfXVZayMSGmTp
1fFoihJKb4R/vFOErHNckCBDzbXqbjS1PhPpXENxOT/idUYZocBrOJgYlwGdRG6lf7wF49Y4kewn
ivVKNDNj+AVcU76QcOemcMFVfSM31bhP48B6g9BaIJ2nSsjpYmyxf9Ipb6R672EjnQCKNoSe5TF5
j/pNWbd4Y1GAo0ElwVPYPkTQSctoSQHheov2ycjYPs/1+uDOJVrzef1DtaHt+v6LbMIiHOdtK9S4
Z6Tl6dZ3z5Gp7ENpF1x+i1E/WFt9gzlopxPbEIu58G5dxuXJwoVXTFZ1pxI4FGSW/A/uzmPJcWTL
tr/y7M2RBuEOOIaPWgZDpJ7AUgJwaC2+vheYVTey6la/tjvtCZMCDCIpAD/n7L32vhJbO3EPzNa+
6bottl5t6bUODFpilB9WMKP5hL/oNeI4CCbBvHyzK/P0OW7mR8w5/a0zaFIIj49TV/NXxpVXmBL6
x+yZR2o8TmYhIST8L1jgNM/QTi9mifFcSu+rbhABdCo5upBhHqToOPfhEaJktLY6cXYmraIrZw1C
eub25rqkSc8WP+mkutYxr0kqsduYakOTgFgYuyNMKKJ14sWGs00x6R76oDwwdWdobNPVzscgo8/T
oDnOP/k6v8kiKzYNekhieC/paCUvnnmaiVy53C8I8c0ucpEK0zXeRCXfhQYNB4tYkEEySTfCp0OA
N7Q71QXFfAwHgsmRKs6zR0BvitWMKLHPceExu41m59E3K46azBVRDTCJaCrz3I7yY4gV3E+jhf0V
3nKpsw8EnK3qluF77sY90juJjmSZdFrMq+wFpwmHzJluNSPCk69YcE1QfjkyN6jD/SJfbF4rLFRv
nY44iqb0jQ2dOkxNJ6Oh6aWkva+k66yHvsBoPBiQbnoyM0n3eExs8GRjO61lMd5cjG77pDF2M7Lf
LXTlI4u4H2M+M7ekjzl0GIgJtKQ7VIYN+c7QlEtrDrbRwrCu6RAJazijSyF/Nc/2od3rB5L4nlHP
07Wee4JxXJ/GXStofrkt6h5yGnfxMjmEyNWUybTtSNHym6B6uF9goN3GMWmi0omPAhMNTf/I3EM/
oSTGOYwuTNcfMOWu3KnP92ZAF6eKkGfnKnjozMZ5HHFsXCKoC4lDy9XpCRzMg3YgipzQHun4F4d4
oznPa3yWpO+M7qlwWTuNLROQKTyoPLd3FnqCKZzPrU7fh5WUFzuKwz2TdgAMZvpFSVEhh4dOnqoQ
RM3k2xt70B8KBptTmpjbqrcv48iBqSiro/FeY2YjTJZ8X/rOwyFuOLnbTsCPbO6jfWqNTN7K4DEc
WXmHQ68YQyOwddKWwMvZuYRd4r342fxNkWRsi/elw7KW5G8zL3F54hi76FadOpfPB14UtmZssCL2
HkNqhNpWWPscQtONKjUOcix/Okn8HW6A2lUmGailV4utjCePDorgJzAX5R5CMN0w+TXNfIQ2maaL
ifzMNPB61khR8tA7KqwjeRzTXWr9K/HT4Ytm8KjzbM2ymCNj+o5MyeEB8Zeti60twxuTECq6XB2p
/TnLcOBnDLut5zBfcyKhWVhMO2IJx3WT6UNp86E3VAvYmhmoxTVP6UK1s0d3187hY8eAjPYdTq59
UyEPBMGy4iz2UA8uOvCuOYezvQtoFq46cDlky9JDKduFoGVtUkfZe6xd6Q4kB3tK0LudTUfGgAyr
WR4YTHZ3dfEcxsG88+NYHMy8s8hKzj+56q1jMRoy++RCYg3zmpzuBn11Xx8lvFhiC22qbXpAfotD
38+DY6uZxpBIv57qwF6XQV0/e8qkVmqOdFsWi97Ae2bL01D4tOIZR1Ajd6xvzemG79Zf6fSpaHIq
pTGCP8Cv1RcOHe6h6ZmCUvS66P3UuJpdCwK6NqeNlbaf3EQZAIFYP3Sxcask2bOB5Lg7Z7TNTOVu
C1FGb3uXKGeFmByyQrx1nAAVZtEbq06SFpTN/jnrFkAQLe+x1PEed8R3f6K2T/380A94KHJB0IlK
J4i71vvE0umOAn6C+cfF/ZpYaGatG2GbmM2+WY0BA1NrbDbJwnu5X9zVGEgTemBs5sgQOkJjVDsa
A4GNSulExcHAJy5YsEbUU6jD8hYTFN1o5kI8dH/8ftGMVbhrDfWOXWfkq/lET/6Y0/q08BAst+53
hbSjq94fDnqRtsUC4VDqFTuRzgypOGbQiE9I3xvc7Vz4Gw7KwJSWCzSFCEC0NKnDHCq+haNCh7v7
dfGe+KcJrhPqs9zQb726a3e6d+dfd0GvHNb/uyXQaJB/k9v+G4n0/6Vfvn75K4gU3TJP+VP/LN4g
ChAmqEyMLpbyflNAqzeC9qTjWYp4BC5R5f6pgJZwSGGMAqxwBKRS3/u//+dPBbT5xraF4/sSQ7Q0
Hd/6TxTQ1l+x2FLwZ5Sz7IZpO7b5b3BmbZW2QFFiHNqsRSygKNcQap7BVXPSC3dWViI3qnAjhs3S
qU49fIR9kPzi0wKa/Wcc6j/uhrcAUdkbU9l/FyizbqknelTGAdDSkuRjqzOQ/a9eY373gQiElcb2
3ZQGkiCFrM40sAraoDR+++j+QSlt8WH8Bgm/vxuYNx1H2I7vucz3/qoHxwmlG793goNZC2gbqUi3
E3XY0QgApnrHYSg+Jm7w6Mb+R9jDBmOdFo1Hhv07J70EgVT/MNB42P4PuyXEQid/pZcvO+YtCnVp
gqu1HM9cPsbf6OVj0sjK8urg4PXEs2dmB8ZKVzeriNQlg9lALYF07Z6/VM9QnzzIMPQMbYEdvuno
GPdusUWH7+6DLjxR4/pocNL64nl7gCzqwspvPkg/exzQxVymf12knGcRKgyMvBEJgEYqmOX50Xib
qxjeozF9CAhTPI/QNUg2N4prCECEmb35w6iUexJPMnyuZNit/XHYs5JC1TAPdMut/Ke/yDyFAwyK
SNht0zZIvtJrYOFPZny7wHCS9mpmzfd+pG03Dxxi8RdfTT2/KNJJd8bE5BtFW4N8bmy3HhGb/dDu
lcfkkpntOUyOliKwpO/XKDxR2RjVg6c5EySPQg/ROU1SEDBVO68ccpHOuT28DcIenWXXudvGP5sE
DmqbKI7UFDRvfZYT0jsoVw2XIk70scaH56JrpN+hxI7A6SJIjyoiuEqzW0n2c6rM7Ii8jfFj5P9o
lw8kj8brEH/IpDvBhOkyekGcXVws78nMyYGpGYtmB+J4q/ZDD/6kmuIfecYAn3yXbeZXP718fiz8
8LFynLUWgb0ae/pHL3gXvuK4qUFm5/VacwKowRrfiKemYcaqc+wZjYWSxbPD8Mer+0uY0S8momrl
diTVGQIYYm0/zkF98JhacuqXLxbujD3tpGOPaXUf9vWwKqNpI7PhnbItuoVT1W3pp6Sncqy+upa5
A79kzd5n9M3GrpRISAxoI/4IjqBEd7AGhf5Eb/KBDsMPa+m4tBld5TqbmT7Du2TmzaIn9z5Z5Uts
ZeQF5FN80+bXsMfen8gNtNa7koEfwIgwJxl+MAVeSyQHq6bxOa9nCNx0maY7T3Ww+vLx2k1Ws1Mo
1x5FliPvqCO+FfS5xroGepG536bQIuKH5L81zIefKf6JdWLR1E47gwWt6wabpqsyGv9hu3NiDBJa
lPKaBzVhhUOwgY0gOQSQmOunzqnoHMnoDwKbQc14Egb15up+1dRDd3q9yFBIbyrNQOB+nyGrr1Oc
gndYeKXlGN3csJE7gkgBmi539WHNIv5++37Rdvk78pbT3za5358sG9+f8frc+32vN+/Xaiane23I
Q3fnnN0BgMMoPmAIdikUYZ91i1D9fg3/JtGCU/rBjnDqk3gNuXNAAdicXze0BtRyRc245P7w/YKF
YTTTWmBzvjJYwXlL63VOibu+P/HXnb8u71vFPoLfGd3DryehQs9Pr39udjvlDEwR2bnf9mQyzegQ
TBYmZEDWmL/1rz183TdFZZesfr3O/d7pvvP3P0+7nB27X63uu8shJKfJgEneTc0VWTE/OofBIsNM
9BKh9ZWmh4OllR9PKKlF67A6M6ZSUFSDxybAFD6YAfVYzYATU2s09m9j0XwnL7An3PY9bqdLnrkw
5fL+yavm98LpiGwfWIsVNAAkg7KgjNotIQ/gWucGebszmkeDA/vKCkNFmFF9ALMCJ8S1KX8iJjue
ftY0XAF93hCL+Yepap/sUPlI8brPrHm3YAKcldtQRUSLgF+GwJwsJR6ifAouef6ZaJQr9IVk02rM
IBy/B+Qv5Q+65LhLXBgLcGOph8AAxGgi0cdYL35uxvuiLx+MMYhOrPePop/mtww6EAs23xpvQnhJ
bk4NnwFYQ5FweK6e8pmpO0vpEWUJUNbYKf1Vhid6Y9JYYoK1KM1nwpnIqEBYrDkcIJhuIJswU8g6
tJDNuo4ntYVGYHP4nW+GtH5U/H4/Vd3NjTpkZoYz79rviRe6FyIyS0Sjud7Y0dhtu3Y5afnFunMF
TAAV7qC5ocfFKG+2uwyCNikk8UTM6vhuci1OZ7ld73pDYeIAgjNG8nGRjUIqDja2kJJuwPd6yH6I
ef7am/U7adT5s9F71cE2/IOfcKoLGXvTjrzbVxosjZ0uzuIn673FCEOHoCWgtY+mlEjZ/kuzQLJZ
fltrB+X01nU5jzKDOkf08dBKnAhy5wAAKa9vQ/rfDJUNuooQzTTxTT3M6qDbNOkjMzz0m5ZHr7OE
YFH0p6yyzrKuvluqHHYTU42yulGUfYz9pcPv6eiIduSUoZr2BpIs3e5L3sf22VLYleK0GiksjRer
cyhdRbZ3rNgF++h+tbPqh4thHm0zbXo89fna8JG7F+XZcsdrqlBSimJ+mA2c1LNEG2xjyxnGBR8F
uQDNXLf4icGHOkcUQodJ2pcknfYsMQ7mbDIB8fTNtaMJiwPrTRxj5cEudpj4zlWHHC6cIvxNbWI8
Fqxmjv1IW4+vVxKE845c913YDvS3gAaKMJ1WYfSUxtk3fuLHnkCkOPEYgJTyMtfg5b38HS1LkLdF
/daVD0X/rITcqrF9xtiMyqm2v9R9eXAi4qGNEgVSrCL80rASTEXZlc8jspibnlNU3X1xdrDsZmOw
TiDdrAGFp5e4Dh+h2/Dbm58hQT0zH/44BI5Cwj2OyGn0zuhDvPPuIys/HCch1LaxOBgx2Bk3HJ9r
7GA7tyLTzpidnzTU+G4R+Yb6mLNl5m/7styrzPw8Vg2cKL/8JvIEeodXQXDuEMFUyITI03gZfKAP
fk+QKsQI7+o6JSrJRnCGYv7Qjf6WwBljNR7NrIUSrB6VVz02LvSMkUY2C6dPoG6vpvDe1wmHJp8R
LzHI1SIDYHL3OMYhb/SknoK62WJ1eVsoDNVlHAkOk7j9leE/M0bj6BItCOWQfHkPjICupwbslI2D
rv+gTTK9FX0m7dQ1Pw4kTEm1Y9gOPc2JLy6tdi/EQNfHh2iEFN+OITNK85IjOhjnvoPi/2zDe9wq
NMyrMCg/l8iGV52w3usWQxPw+LfeTOcPqEgcRADjIJxo94cazS/TiAQkeAdt4ZQIXOEsaSNdvIR+
VkNyni4YU7/nQ/ahKB1g2/HBP09d0aN18KIN2cLpA5oNQS9mGrOHtAL4FecT1dTyyP2+Xw9bUMX3
IQIxUhjfVpxkyBC1P963Csqs3qKpbek5hs2DwSJmb5t8bYCit/xnLGOniYh+mFElXeiqr+Yomx7s
UmKJMTL6yoAgE5eO22Z2U5pPJb9GG9KMV6GRNRkMrQT8nECZP71DjyXr4oSVt43i/LkWwTErG+/K
AJ34RCREoKKtceeRZwTU3V67eFM2Abqfq2W8jT2P/+GyJ8KEkug2NK871+Pt682Erh2CpxrJTNlJ
NNbxz7Cd8xssWS5GPJei778MUc2ML/FTPvhpsc6MwZKT7FyZ2SQz/xakWbZ2mxEKBZXLHwj1McbP
RungMw9WlEhgetpRMdUpHhvshfs8F8QqJ5sKZ/uDylBqmk6JcMi9JZ4z4o0Mb8zhHU56rfNghcAb
gjS9fjXRHfCUgjGIe7QLlMWDrDEfWM0Dbc0nmdrmkVi47FJO2SZiFs9zPSSly4dYZpg/Q0LWGIYW
BfMZBEGq6oN1KfvjVHvwGVGqGigwO1H5xxa59EPSDPkDWpYhR5XNCJsR7FR9jYvw5IigpR83JPR+
5mcsHdODGBWJl8C0wyz5Gbnso49Boel5mYxvVjJLApJkcrXA7rJolB+qnOO+bMyDZaMrab1PTJlH
BlXYBKg4+gcb3iPUxAPnpekUqfyWJlZwzFkLr4XMkanMleTcb2wrawJU0hTV2Z8iLM5qeKCrOzz4
9vBjUI3YZSZfdHd+j5cB3sxBDyHFEB1EIqiTCWJ80D4oJ/7qh1Ds40AlF68mRQMk8zGw5++qGB+l
/5VE1Tti+Bd3eKESGwVh2YC8uNp0Flbl+0NO2ClOUlR0UXUqRckbslzT0HZTRnp/3r7fKUCCg/BY
Ho/uj1PI/7H9P97ZCOyRDjyHHOk9hgnebbeZqtP9WrykAPy3N++b1Msz7tden3t/2uvN+7XXP4UK
gWNViqD4/pfvf4Dj96K0OAaL+dpYfIb3a68X/+19Crw9i8Z/eF7FgR/BRQKLci5/bXHfzLN1xbxt
ecb9Iquy5te1X3/r9aVi2/9zSxGdgUaKY+WsWmYdv7b/7XH0N761vf+9RLn9H3t0v33/e13Xfa4V
xDiWSi2ZjctrJpXkQH2/mvYNXlL7XTqbrAoCfcPCi+XccdIPrsz2ZOxaN4BVCGCTqVnblHhHHTYt
GJ9Fg4+IaVMRWEQQPQltOnyKRy8kOI1vNYwc7OnM0mpRZNepW9AcbdbsKhWkV5U19Y4WKWTU5WYf
Wuk1NqBfG5Ecd0M5AFJvnPfalGI/O5TSqQShJVL4QhvXxZue1wRaKOVcPAIpZ7N+8abVEAl96Po6
vegoTi9lBITKRIDeAodez7S/j6o2b9rzCcSa5VRfJnZvFSJa2sHN8tq5uGCefkchPl/63Jgv92uq
tlkkQDwm7ZcHrOUidxR5H4E+wnP5Y7NwtmZiTiYwnxYQuxyeKuPnyyw/xVA/rmjwwc1N1ARNYmJW
dALUbTNubCRItePapz4Nwku7XFj0LpCXyyPyK8xlg3A36YMwjCsSy+wU5pVztkO0ZdPIe8QfpJzn
9DIX44Wj6XiRYfa2sqXHcZkt7ropFAiMfeidE2/s0gfyyowyPaXDMMbvPbsur7NSKWs3/NO+yL9F
vmQW0pWrxm+qg4rEOZtNvCB9C7eAynBOAWgXvs7Q9cdfggq8OSaDj7XvxvtQFSYBL8q83K/dL3A3
mhdfQkO0U2jHWsaMZAiL5SPAjGUXm/tW5eTD7ezo4lsA/89VlrsYj60DWlFvM1neN59y/uLJmpiO
sN0ay61u+aZQX9CnFChRX++LPForOJeafsAVwKpXI6W43L9Y92uqH0IwYahNO8ueWDi2BJd1pBBl
jM/8oXX2idYfZl/YsIPWYyKti7c8dH/cHUrnoshojpA8RVBz6NkO2xCi3FGWVJRT0Z4NkgbIUTA8
lloquNhmBs5muZaGSlGAxfnWz8prnCGKigGrd5KgYEcauC7T6sOMubt2h3lrM2DF28f0yLXT5OJ4
LSFlDHRGC9sQ94YGhGcXyR9oOqUv3r+2vG9+v/DUWbvdWxqdya6bliFxn/koAjgT49AzL1G2aOKX
97BdvvT3C6tD1AJ3lyEUsmQM1fo8R8MfFwaWIgI3ltu/rjITn5aqfcl2md/fH+iWpxTMS/6y4f2h
+1+7P36/6ZkxJpSE6f7fHnh91fvGrzf9tnI2GL6n1et9ry9aOg0M+O6Do1VbMGKPk992vQxdSgDh
737bv9dded296r7naU/nLGAWAMmZ/+zAF86Hhr5/3e71ZV935W97e9/kb7tx3/i+HcTEb2mHdEEH
DMNFanLexQMERu0l6byLGiIyFyFa4LGP88eChvPBKZ2PKP2MB12DCAjp/BA8LWLM7pG8AtrCJtbM
D0Hh42Eev5m1Ua5nsp1WI6CATS5T61Sktn2h+QhxdXYPrOqBnc23UH9oPHOf0rPY2nXyDRuh2CrM
uhykqHQFNCF07elKhPRjS9Mxl9oy+qzyfVyk3krNDRxlgNBMkm0sbu1iurKtvegI8Mwnk0Cl9GNE
XbOnu0E56uA44aZ9ZCcWzTrLQelrtTMs4tInHMBB/jkzJ/Whj76UbbQr69G6eSA/674+GHX/lPcc
Z9sWacBE8bSeVV9vkzz5FBmcludhHi6iopE0dM63TjTfIImI49Lp2BK7E6/aUT+0ov9EctBjJk13
R2QaSKbmrK0P1GnynKKAmvmMthzP0QwXFi1VNSDTVUTydJH/EkjTXhd64kiUKQYAY8VcPzyz7kc2
5IK2DJA9VT4MstInN8gE+sBP8BnZnaSDTpA8ospk75uF3JRDcxtr7sqLdqAbPK4tAU5z7mD42o35
daiaz5iqrJ2YKCxm4UBD/zhrGb5kTbJXvu3u+JJch4HTfyH0IzyveOfVI8La4KGfaOjwUxan9ID3
IKEEY2DbuvWT6bfbGtzttuuNHAJbMJzljNEzvhmt2+y1GZwKX7iXUU3zpijsiAZ0B7vrsw5cdRn6
qXzb+vGppX15REMp0FRg9KH5JXeRgWLIKgv3JqBuw88mM0U08w6Arny2dAhWFQ1qX7jXwRisa4Ao
HvOzc0rzHH9DEKlzFQ8/yNCa9lzgwAV8eBjbodvSO0tWnj/P+yCzoeEHXYNdEJEVC5JiG0SwGyiJ
t2ZmtnAvic+JRA/ebgJBg3b3oVNDd3RRJ+CFcbEmdaV9KCb9U0QquZmi8GGmMEw3yQmX8bAn+bLb
+fiudlFqyC2G069UfSs9kieToJk5Vpk6JhYCxfvg6X9tbCRMKMhH/2Ij/duw9hrn+Y+maAEoAa6K
EYsuYZO/nvXnvNZ/I5QDoFAK3wFlZTKJ+yM30vfe2I4iUlExf5IWMqR/zWuF/8ZRwsG4Rd6kz7qG
Ue4f81rhQKzyHelbDDYlI075n8xreZm/TgJN30JnYXsck9g/bI5/R1ZFiZ+1IjfPuUlbGJAhbZPa
OQOCFs52alQbnN2ydX4EYwQ9tWQcphwcjl3kvWWImoU/PcsZ5HeCAoEiisCt1PuhrNvmZziJtPgy
e05vfO/1YpXSc4NO4t6GHsse0S8JYQRW0jHFAkyjz02bl1p6k70xZdO8j+28JxeoKSM4LlUL/S8K
awuWOpFtwTcZdXhsmK/QuSqjPr0lhOYxYx2MyCO8wiC7EtXFSHSr7wM+rlDpWCtTRVN5C7sqcPZu
uqjD7I5GOtBFO4w3Jt7Vzyb5hsaqhdUImSNFmbsm/dlHHJOHJITvAaRaP+yJAeq6IW56XI9RmOHH
q8bWXZOB2TUIzrsGoT3K/D66dblA0LYdWmjTDa+mJxPNbki88irTqYytL1nfttExshJ6GWaTmt6q
Qvenj0OUDfU+iMSzGFjfamemxKOPwWSJTPLSQJsTJF/thlMB4zZUddc27DMomWjLGR+ZQqTZPpuj
kdazdP3gU56BzNyZQUP51ki4qwTIW6hUhtHRJEdyvmC5403+YzdH3vDOGeC5vIwIaqJvWhTiW+hj
sjXncW4wJFRNgiy5RkPSSube60k67WeX5nKATm4IHrKFTo7dz3mbWyTVxJbMw22lF1BRB0pFrXlZ
8jeFLZ5yKMrYmc2qWBiWRZ6smyrw3nVeGQy7vC/b8Qm9V2qtI0NjtrbtybROdc1/lQQQJ0m6jQXv
o9yKuXXLxxk4GWZ+ojYJBa2a0t1Mjt1Vq4C57rSLumim8IrJLX7008pQP6U3OA3OzXlIytXYIlZa
jNsMC7249ujw9XEYG2dyGRw6GDZGe8IrylmVCBZ7b0mraAYPxwoZysDCB/odjAs5pgZmg4I7LDuY
MDpuMnvn2ig4H8qyt14Y+dkapL4cqmvaNmF4Zeo5eu9ziYOUgYuv1CngiMLkqgtZ0iS4HUo+FaZV
NHwe3AE2EggbvXUZtJ2IcTM+lgC+XnrPcZ6tugm3RkBiXpOI4ZFZSHjhF6DXZSsliStmhsoaf+v3
FKr0W6NuBmTOdrSXhCl8rXo33I+GLc+ZqcpD0RAP4Kss39vlMhM3eJtn5SKpmM28Jmaldc6itqor
GS64TvPcuRnJjIMjBiicslLaD6zGz5lXeRcAVywMAlDTZJ66p6AS2bEGsPTiVmGwqVuGyZm29IHZ
qn00g1C+N6cKK3fkx5IMZ+eHyIbpS9ekNXVjL56Kbgiehh7uDuCi/KnMe8Jw7CZaQwxrnlSBA6lP
LQDJZuy8oCMj9YHFZ3RV6ciGNFT3BGdZH7O8iQ9OpZHmTvxUWChiIPBjgm7QbpP+p/Lg0MRhcsCC
P21r3NmXsAhiRMeFpZ9TjpCIU3X+OR+FhrrKKB31rrfvWPtuUeS0uziP1XaeRshEtd1grijzJ3qa
7ib22vqKyKHf9waLCIzD8rEXgfHFjqeRP1WU7/u4bB+hXHXYCo1pl0LtvM06TI9InNFFR0vypozR
JMoWNbCMRPaA4o2gAq3Nnxn5Sy91l9FjHFUEx8ri7IQQkGEXixbjg1nOzXWZyjUYeSeXgJsoKR8j
J/WgxwfZbppG8hmczNuEjt9vs76EPIeSg8qwdyAPmcSj2pqfeWe14/PMPGHnBo61dodgwos5ARMC
i4EiHd76PsmUs1WNNFZWhgISJb23OITn/BulquYbgli9NrvopQf1jZwSIHtBkgEmtrw52HEpj0GW
jEe7bI2dSDRygMhxTlVsjQfsBXKjGFJfDW2nnK2mfK9axgFB5nubPJDet3oQywqqii+moyeWlSh/
PBtcxaAKlxwgbAzKc8Ek1K29AXEbvQuadLpGHRoVjBF6B6dj3Lfa0Fu/YEEnVdZyOErhGY5gnKCy
jXuMhd41zSb1nkGg3o9KS0a5gGla2thLnMz4FGTkmPMeeMs0UOt9MhToGE2g6bok5hOWm71FxmLv
p7ryV6y5y50JWnwD7BoAFiIX4E0FykaXdqg34aqXDHZPUYIqn5CYYddy3CQB1HPAXffWAaMfbXCa
01iXPZtgoVTtR37ROxHOSEFKnCmBMJNrO9X29zQcmFFo5DOlB/sth5WzJ+42Ji9ai42Rzc2a1I/x
aCSx2Oq509jLnWrreEwY3Wnqj5ExyEOedfnOcRzrYpio4rNO+x/o7rvvklrZNyPwug0nTG8/+Igk
M7wtdP7wePDz5iDaYrxK2yXXTDKmq4SjfkbCDM+EHSQ7YzbqZ6Umd2VK6H4abcvG6q1qE9LBQO6i
8BlMiMEzJsAnrDaEA/XdcFNGWm6NLusfaCvV+zkg7Sr13ICBWB+S5uKk2zz20I6ac7eTBt0+lNbx
eMARSdAwnJ1T35TNFVRdvMksp9tEMeqT0Q+cjVPMfB1ozdEDS4eZHDY3XU646J69xVzpsnKXljsf
Oz0EW5f5x9ojbWfjId0G2c8vg/phIoykblDy+HyHY8jdrdZ41nC+rEsNKycaQBxp1HNnDHXIZENT
YqRFn48eOdykY4CQRc+YxQbZ6q3uTc6htcmIcOq6Z1oYhBxkUDlmi3lEO8XtzpBL+V/NAUU2h5nG
IUfb8xu5laTeMGJyweAnbg9qggSiL0WN0JkhmoAIP2J0T8cOraxRldFTDxfvCPWaeUWgmvpD2RFp
6Axz+SBSPaSkaAlETDocBnvXJE0TXOFsttYGH0fa7SLLVfIwWuMwXxRvEtllFRlXb0eay9GO9SVR
J6Iuhysn9bRYO1bEIs5FNYLjrLK7eKeFb1UQ7Ose4HeJlAVzhnnpPCW+hnOPxiT/3168WD61xv+v
ePmGWv9L/tfa5f6kP2sX+w0FkO9ZgiUuaFsHleCftYv5RpgK0dYi+KRf7ZJG/4fWVKg3tDLx67lw
KZbC5jXzXlhvXDqiDh+CtUgz/7PaxVpe5HcVo62cRVvpoKxULGchbPxVxViNxogGuiEJBbZAW1fF
Fa+FPBWO3BUDIDycEiekjdHGS1tEH3Y830hti87+bD3cb3VWoU5Z6j9NaS2esij7iF95ON9vyTFF
E2FFxDiU4TeRmT/Aez0VhiEuUQ5Ac7Zw9yV5EJ9sNNIdvQ8GSi6JQKxjV0bGqnySmcXSIq+ex7H/
VKaJe/bc/rlhgXaz69x5F+iZtTtWe+Iu1QhENLvxXj82rTE+554b75CLEfvrm0j7OZEHGDHGA0OO
5oYhyH1AHpTZYfhkyY6QT7hZMDcbHLnwXb/gND5ki8nEIQxqg3ozf6mSxRHP6YX8qVwc2yhANuE5
2GRNYCpe4D72gW28ZFp+cRj6PY29qM9A/Nnp6ptL7MOLl4lhP+sUAyczBsI6ps+haYKz7CjmPC17
+DRuvaPiObMewXSWNu524vDxkqG2CCvlXxQl2QoYSnYMemM+8PGBKKV+flBT32LCQv2GaDa6KNHf
SiHXdU7VbbVGD0xy3JVQJH9MFj3Ebmh82OYQrmy72Pc91Lwm0eatsAN3AymZMEbg/tswbnqm+u6L
a0bBHp0Vy2DXym85UddoNugCtROr3JjGTzOe8shBjip7tSvY/EF7m94I68fY/okRCDefr4Xc2IbD
yCgyjqYK3UeXGKpzJMMnNXAmzbz+mbhd7xmnAfJUu8XUCEzKcFJYBoOUT35q7Xup9TVqjc/pxAmk
bf3qDDELOVtFdkZbnK0el0dk4mKvANhJr2hXZNOp85h4+FtHmou9CpsDksmt0nZCTqlpPTYIYte4
adXeYxS8wqPeWXTtfztA/JOeedEr/yYbxtHM70xxSEBTLWlN/O0Hx8JmIH2JuNLB9YxtH7B4Yox3
cdoRZmQXXxtWcDhA4hc0bNYxj5tPgghtGDd6QG+WBf+DkNm27OUV/7pHwrQs+iRS0LXlSPDXQ4AB
NLHEbh6e/TAajogI9E5KTEFpOTx3SSaOeFSg+1CuQshxP2eWaTwFpTzXvUUb06k/FLpyOR+i90tR
qFSpD0QwC8LPgwDpy1wno+z45PG5IZ3T4Vv/W+kDNhSGP5Gko7O1JVF0ERqHZIAmB+0KfH5tT/J6
yzP+i7LzWo5bybbtFyECiYRJvJb39DJ8QUibEjwS3n39Hah+uKepe7fiREdUaLMlEqxCJlauNeeY
WkdXNyOGVPsTUyD+IT3UfhP6fo3iphmOssQ9Y9PQW5G6Mj9gxQTrnx9K0iaOVd9jiysfBBStc9RL
JAiLXSipwxGhxLGVQf7T6GfkboHh7aFVX2t7Tl7Drr1MJNedvQBLuKJKB9+Fkwv++TU1RHhFWLtk
9xGA3KENvOZ18WJhxBz8cHpWNR3C2vxCQrV9wWV3ci3DfpzrYB8FIsIzOyyhdz3SvtJ6NckLI9/S
TpAUCth0eLyTQ9T6kP/gaBztaDwKw8vxyPzOA4kBM+neRO2yuGNyJCtpgEHxo9tUAAfpPGARYQhS
LsGjLPPveQ6KKx4KhwGpzxQnFz98xWhVF7O7T7vuq+cuPtQ2TY/JAHwg97Oj0WLj9kqmj1EbUbMS
sTvN+dkGmocISNeHOpW02JGmoU8/ckn6ADWk3sLk2uJEoldfDeNlZE61JQyESDtolofEEwjg+g/P
HzR8SW0w1ce4JULspDlggMUPxlyI4J46OyivaZDYKbLtHPTiDjdI19bfPSXMPRQxoiNDNNCkwlab
tp0pzlBHImzhmybLGqkd48Dcl38eTIwIEFr3U7Jre9ugtz/5tLFsP4dNaAWMsMCr+RzJ2gZFOCQg
+2zN0+uCJcWT+cLgkNOaHffXRri3bK7U5p7bldnkLHToHBavyAGFRQxnzI5B29XxXpCQWE0ODJKe
rL4pgK1Yk3BCNhK2Yr89R6Z50ArvoBN4TxF5j7tkQJ0DI4GmVeArUIPxQy18+mfqDUe4fUTPAeZD
Bj8cf2KM6jMXLkW0FwOqvzR4MTqcEBmSh6tNVGWXE5LpFGuOtZqcO42cfgRVUsharLtO9fsRv6Eu
m9emFeOzwhntGTwBAvpw1ylMtgT8FkfDBt81ls6LHIX9QFGPT1MeG2n9Y1TEERHtGe/Je3/FxAI0
iTacIYt9bdgx3SnNrLxepOXkrlTjY2YrbNJpcSuT2sCCTqZbUMRfLFEQDueWLIfIoguWUEZ7EfzN
ZupJT6lBL7TEpEUNGlOjj4s97hDc4EC7W0X0Wl6AjGl4SlVj7byEgNoOldEY0OqeqEmaLWB8mwZK
hZd4QkKnGv0W9tNPu+zIS5PhI4R8TtcVgtm4np5H2gv7ys7efcPuudfYechYeY9MMmD6CDiz49Rf
+sJ/a5jFwgyc8/1YGPZmWN4HXTtnMzFGRKrFIclma+8Er17HzJs8T0c84ovxKYFG0pG6sF2NslUb
3223iWsdusGMLzpCj77MEPZDaf9TxqA65D/5bGlqhnzTkeZuO+L3EKMpTJpgzWTtg/RNd3sPfyuC
4DFCDywWEpPsh3jfxWgblj2upHO1qm2KDOScF8yy7XkiHjQbCW3LhVOd7KF+10DEDpgq3JKpUm22
72WuYfgrtH0z0Cbc39Y+nTgB+TQnj8myci17Ok0WUw584iEws2LnkK4XSG+HZ9ZbzaNzIxPa291X
ZA5AMZoiffO8+lQ2FFQ1QJxDX3c3jT30qa85Q9lzjZYLPEvVTphhg5AspKr9lVuqueXogYUH4zGw
yhsBbwpbdOg/coit12U4oG8YiOftZXeZOoRmmHzBZsiTS5AL3nsNXkymz+5knO0SSFQWUsLqODq2
fkkibU4brzJ6a03Z/AojyT0UCCBkNhM2qzdVFVsbj34FLlUwrmjFbQijAPqHyIjOtLaOuZrp+aeD
s0PF8nsYWH9RmyJvVbF57gv5y2U3PqRklG5tQcSs64feDuPOvKEqCZC0O+C7Q1g8sgs/Uj8tnoCd
iVWg9XczsGHTyw4OQ9qeOaGJG5106xx3Myz5shUXTg/HDPTOsYU+KprW3yJ+WEjsMJ2LW2pCB2nA
4TOYPUEgBsdiQyNpbUwlrsx+QJWZdraL+bC78yVC/zrFJgVZ5jYX+MHEYTMJLcFbouncRATxbiaz
Ypl0GGlnCbqpyCe91aK8DWYEOVgRTAFc9UfXYv2tUC4AZGjRw4f2dI5Ve3HZ06BTDcnK4R1bk2w8
7JqAlG3ycnlA2AssTnr8bgaL0TYqB7YJKYFGUslVEYz9xUiGJ0ODKbv/1wBjYW17ZbznUVNsEFva
L5kVHRhTmofKIYyyIM2oz8NxxT2WbsyevZyIxWPSWcETYl7HxK2iFMG7ZUfrnVSbXTuaD6ZpDqs5
sUhjI9WSHIyMCSN9sHriWNI3Lb93aL9N9XsZMCPVywYbL1ttFyYl/QkHNCRL6Si66Zukj3GxVEDa
eCl2Q2ORVJfQ8qfJxyO+jibyy57bVv1KM57bqWWI1yXarvOpmjJKWuqW+kMkJT0jT9xKKV65nORQ
pPGvMTTbx951jhJRHSphF4lAWL01dMD2NAgIIh+Dds9wGDLz8rGT2B7f6J59SQeo6GxFZowsJXf8
W1uRqjJVD+S+/o6RZx6iaNqb3Ks2YrSnMYpufYPafZzFP6GbnZ1UVXuJRMxgkbEIN1zouJ2WN3ci
hhISpvHMo8t2J3EravPRZNs9EK2abfIR8D26GO+Ipe07oJuaQS6UZNjpz2UNteEOldY56PYM2mTs
+ONzbIKOEgmbhcw6uKwYLCBO1TsA2/Kt8Wj01cMm9nX7mKOXhBWTxLuINMfz/YUZyQdkWf46lqqz
V4fTOUIOlPaE3Xc+BiO+AzCZ/ti1cG7IVQ7Yh/lNGJRBbmqbYjGpORqB83KArGNvfi5IG48da32X
DBCFSJTYPHebmGpwYzLiXk31AjKO8vEQzRhWEmWFYCXaBzxOxa4ckGt4JTMSJgHJ0mprD3Oe/QoC
118bfT/wV9MedXmEHgHV2Wq0WsAMXfn9fleCv50e+4XUYzqwqyr6zFVItPjolDvLGX/SdQZ42tZ6
p2tyOwYs4ygxJxhjHgB6Tncg/6CSUV0TBU5eCvN41/7BlXF5bQnYjJqemJ003yc9iJ4xm2CjyOF0
zyFtFeDusCurVWGlR+0PLsdQglDHIeC5JUlFLYD9erB3aamTihgmM5DD/CcBDc0NkQjUNnYwdQSV
R8MzpTRvevdZGnGypb14BtX3z9hZ5gkQ2S871j854trnsak8dLOcG3qltklZpWhVkmwzpIO78yOZ
vg9zss4mR61DRNk85FjKfN3d1+2kN25ABFghjWxVOZ2/DcEM9r249J31U0xUOaHtL2NAa9uVMzyO
YgD6Efty48VBtekjG+6RSW3lqCjeaBBtK93D8a0i1PQ2YkZ7ABrWNGSDO++Kne0G6eZZ0ogwhKqW
4LMQsrE6EuWlvzg6JmGjMJEk1p5EdP1uEWstn3TrqsOUd8DpRwu4MqVGbhyEQX7GRJN/F9eUHzwr
5OkfD6T2LetDYnj9CnY180yGcvMxNimuAzf8juCgfklb66VVEzyZKruE0+BdsOS5NOA1XAlS7Plg
4Op4YSL2jW3/5lOJT3B76L8Dx9iE9dGexbDTXYGjqmn00Ynyp65KiIXQLmlhrbNOyL7bxT54HxvX
3sbPq59B2iCAA7azamwPnE0y3dpDXwB9zAaEcBomGO5do7kIx7rqLkjPXNiPYJy9J9Sb+b6bgcfl
lmNiZHDJmK6orUP7EVyuj8O4jrZOxfKWeWx/ocp9oX/ZI048jkV7owZIL8oZYCs1D5OQ0S5y0ukR
zAJ8sQoJdkybKSoSAaC95PyfXR0mFyi2IEZDKzw7le1cReo0/6nmCivwoPiFV+iU5s4hoG5n1DQP
Wmp3+tsy3ntT41/M1FgPiRLn+8scb2vbTh+CSJjbOrFmjE3EwXnaPLgFh9rEGj5Si5U09BSMFrUV
BEvjeUDefB7qpt83S9stLpfG1+xn1Ao0b3yyfjhQCIxmGGdrbcOLVSlqPphA53gk5un+pwoSe9DH
2cm3W3eDURsDtNLVhQpNHaQQD3FsJs/0J+HXdDknNDaCdcgYd2XxtY03dj8k/fxH1kr6OJpRvZHM
G7alRb58aJUPFYbKS2C1iJx6Gs07gPrZmVI/PReKh12tgEAIcw5OdSYIDrTaBsS9Sv6ZXQa0K6PI
n2mAgvOYmDdYrUEC/LCOq9zb2QWoVDjrlzZaVhapSyj3EnXqHI4RWLbwIdeW8TqkxVcq3W4fQzVk
3l8dNbckvH5NqBzesAeRz+QeZwFZhXOVn1N6D6Ec02diJqd1hnyQwHRcIxBFzyqy8odhaXoZI+Fz
I4kPXcGsNu5CAn1G2IzkzmApJDnilV16xnMdflwG+CcvZuURbFjVbAmCOIZocgBLeK215zGePOkp
XceW7M+mzjip1OyNE+kOjqjeCQnA1eI4PT2zXu8NbHKPnQpesIybOxQqZBBEnbGeRo1OKVXH+y+d
SPA8RKsD+rCuUtXier9XWiGOnIafBmrhx7LM5tW9CVlaLkpGWhkbvMcfAT6cFXVydoBv+gBeh5zM
4ZHT1wpcX3MSC0MkJsiBetlDi2KDNc0b8xpVb7OHgLmmG3BlQvsceFRpFdFLoGbNnUCudmEM1/5K
5khfoABZaw+nCc09iwdvnSf7mtJr48Sxd9ZOADfOP3YEnlx75IB0CXEbWAluFJUGMNRHtLOKzNYy
5FcSoKNWvuaTalTzWlBQHOoxbRn1zjfXQ1EeoT+75nMXgLqu4huD3mYN93y4SjMpN2aj4MjMQ24D
PsWk1QfPsEbUhdkJfBE2dJ625riPZoFr28c2OGTZMoEiXqMXBt57uSkSPz9nY8tUD94g2ditd76/
2Npq9/MwvDioE879YEpKyrEj2okCREEdxoKTb5pmFCcpWn74LI7QbsJ1U5jZpnI1+4VFJyYR+DiG
X6VfPI+YJobCAI8c6x+hbDBI0hvfWjyhdn6LRZo0pIamB54cqY6GQ+/HTEaPu7uHCS2d6hAkt45h
0Be0F281AF1waf5bkV8tN+pB1CVA75jmXx0DocpoYCsKie1FDcyhKm3U48z8jHpXPXVo5Ta+N6cX
Hw6zo2J5ruryoY4cfca19k2WgvXtD1c39jJozqF9dGxEnI5+ZY68ux8kdUPiFW31b62iodM0HG6N
XB+UjWM3TPn1m4lOqnb1DwBgvyAj1Du/+WqMM5AZ1ztKSdJBaFa7Cc07GGjQ0bDN5/2sDSBP6AgO
syY+FP41H7KxlmN/LIn2umijf2qLKL46YUGmCkjqzPN/OMsRL4cCt5TSY4FrLYhzJgrJtsYyHvCU
PxXnxhnoKSSc1e3Kot8EqM9BmUJuJu3sjlHNjo0Gri/b+IpSOjzbsQMixiEYiHOctVNlxgkwg3pB
pfyWIDhKhAspUEvzNXQA4TZlgSe21Iwwl8+f0g2skzH7a9cuv6KUZ7BOvOgOARax7W5N3Sy/TDlF
2JRnt54u6MX3FKf70LrMGeOFaWJYXGaNvE6FWuKwCaD2CzK7sNiv69ShZyKa8mLY5pqA2eghmrZD
it2R95H4+NocHxv8tqVRl/ugRo6Yu9PvwXKrKzG9q6ZT+DfpdO770EDuaw7OKSfgx1aQk+glLenf
bIR1B9MJb8Oqq4t6YziFokfQL2ItGpVlLF/dgePMWHrFJjGgZIWdV61DhS0MUQzHhGFV1TmdujSp
D/HExWFq7kyfQDoy1nYipItJpROfYJaZ4XHo5TdFNvettt3nIk9r+nnhFydyHD5avwNxSXevhdF6
sJvgI02wtS3NIlQ5NUBGglt8pyIuoKDNtaLZbjDd9XjuEpy9UnSG4TWI6mJkofHSMdwh4sj/TzOF
PJVvjD2eyxEG7Nxn/SFH9Mps2cL8VySn/IuLJP4Y8i6tZE1pZbv6Q9bxaZqsfkc6cbshWsk7OUBe
NyIqD/5schrwChPVXZBQYpEGVPkR9kRF+R/b+2zEs+m5tG1cm/4O/fdum1dRs8G+UGxJHUiHRp4a
zb4zWF7x1A/VLiydE5WXvQNH22/NPoetvvRlE2EX2wFb6Ur/ANc8vPut84osEEkRg6gkuEooZ08m
3kM8+6TYkgjCMVOU37Fl2rQyi2FbZIJ88j6kmLJe21L4x9Bu4/PYNWi/htk9cZ9+G2lnxaO43Tv3
cGl4DlTVTbbxc+Ny0Pbn/FG3HHN9ZMHrKA78L72vbjVEcr5JyQZaD8aSGDiv7x2JTrKHewnVlkoI
f0DoUh8G5l9h+BXNFyJ0E4+1shEhqrkENeH5gPpsGZx8TA6K7Yselxu9FCFp17KSGFEDYtRciQym
mWy9HohzR0JQlmdveSEV/pqR9LK/Fy3wap48DbLOz0j2srh1WqEIQldBm+9C0SRct6rOSRlvl56A
XjHlTbFyxFtEZvnFX14K1/ji3r2RdRSuBWkFqG7uPgLYma14SokUggT4WxmtPBRe/y7DWtHNAGYT
Vd6MrNHCxdRAkqdN+hgMdkHwXFmBf0GmgSr9NCfuu2mE1V5rsq+Igg8W1O9Xnv8/yX/wX1J2LuYl
lbexqSgP6Ww3a7o22atLwK/RJv0abdXSPvKtfcncFI8RF1p7vfwKKPGflHyMFVWROFkJEaB2nY/7
kYTvLbwrpFudWuUtCMNeuvnWrknjSkadv85mfqoslR/BVFZ0ijrmvwEj1rTUzhsl0KH38IcMfR9s
54xssKSr6c9YKO26QaL4U/Nrg20gT3zGBr7XHwYEvI9tkr8jWNhFyG1fK/ujUUiavNAzH+ekwn0T
ZzsE7Pku1eQG2gNdMDlDn8cniTa+pNkhBnkWln4zFbezL2cmml2gCF+Yv6FWQ3DlfJMagCWEj5Jx
bU4cCRpKjuIUKH6P1pNh4MlsSgI30OBY5sYlJuF5Zkp7wfLzGC7uxiwj+HuoQPaSwbpF09peVD/u
TLbSb0VpPYcJvZu0KKPtPPBg4SMy9nEZNwjTMNbEzoXVIfB9Gd0GT2a6w8JeHcnE6hDOkSFeRIoY
Nd9d+70Zkq+gSuCh00ToR/TNaKdw7/WgjkWWoW5ppIE/zIPgseySpDnpvYtUbjcGVUmKUabOPokq
m/v/yzOTuSjQ38QuLi457hvN8HFdzpwn8P0PBJQ8dDmHtASQUeVMj+iTexj6kXXtsXwn7jQ8sg7j
PUt9zVgMaLhyurcg+lEZE5g6EdjHQNE04UwEn4gO69V2JvrUPrV8V0QN9t4m+eroD6KQEmZtmiZ4
YBN6FVfROewIJU+SfDyPAydGSEVPHN9owjICnOup27qQ5K+F2+6yAeM3cWAGq9EjY3Cs88s0iZSR
DRiQeIYuV1d18zCQhXAxxW+LTLn7WDtNqPD9FGxoG9cvavhqutaj26H2bdhGNlOs/gFjS/c7ntUq
qmX7MrqVf6aZ82hM88fQFe0zhgMa+P4GaiPBSjP8l14kv0c2qk1dyR+FZb66ISwJxwT+uhltxK8T
qTnrKZxCsLHyAffGrs0gEsZJ+JA43YtNglXC4WPbd8i74S/TbzI+ghBpFlYJYKYdRwmoezttNNeW
sy3vZbMTIPlMEjHHhuWDJwEUNUgAhBUUIna6U+iU995wqAOQJmnSIgFIuJI+/xCmCJk9gOpDISVm
kuwKBbgVUEFL3OGa4bsCuwgPNo97xgdGltMTx/DHgSTOStzeJMALZuQICNdJ6aCIHKqLmafBFWuv
DxuKP4WhcUFji73aHTso0ZkE9D2430jSextCugSODBiJVVHIaJ+X+5/uL8ZMXGVvGQf8zyh/C1j0
Yxt9AFZKyenJquiGnvnY6J6kzvvXuuVrGDjbfWsvtBvIU2vXdQUId680V5IK7HZ/AbUW7jr0OP/5
WjBPYle3TEg8G7+PSfDVjdJ/PobYVUk4TG7/9+v3PwlTA/HriX1QhM5D1bJ4RqvkhLh9gRBwQtOw
N4aYLbbypqWGhAdsFKT59qMJLgNCWth32UHSEN4gne/psaTmyfftd2vyWT0irdaQDw6kDyWUX4Xe
WHNVb4VP8WvG07w1lMYVagXDS0pr8oKsdSNM/9kFA0C+cZwcsAESyEm/j178Y847S4bVQOGc3eKC
DpkM3HdEzyUU4fhNm1CTh/iLHAD1dClkYFqTlT9xeK5o5bST3NckZZIsZ58FeMJNLtuV0u3J0znj
6eGjgGDp9j8Ew78OR8FhqPaWgHKVeV9JLWSsFjVwkNwLXnX8xKmkanMBF0RF+NwwR00dryOkskoW
dxa6Bk5xHulD2kWnYfgQ0lEw6tT8UYwEBEfvnfjpMS/iJGWf9DCSjlRhsRJ9SPhNkt6kVai13bv4
3ztYuFbiAO5JLAFi62DboGnRVy/C/O+zyE6TpyBIkkO/iZRHzEXGiLdEtjn3O46tWBlWtUlvzQ5y
xtG+cQyg/1Cs0omOnO4JC0eEJ5LokCjrbsZhzMboq3RKD90K9UFC0Wi0Nn08kn29iG+IhuF7ge3b
nIqGbbdCQstsLl5Srxq+p5ktp8LmkBrTkhv9k2DnAR+s1Jt+BrJnBC5epS3X4WykSFHUw/TwfxJB
CFKfZGsKaQ28V7hiDTSJtg3BhYSikLqUbSz8TxbzPA458mMegjfqPLJne/IqiKGO5/hjFKT0Luui
NqN1EhMiaJdkYREfQv50SsyvGp5B05IRGjwxO67WVgvHzkzHaufWwRmMIqsg5HBmq2mN/GbaVpXz
qhgT+V5LiyeCVAnp+ZeffiAbZ2rahEtDD+YoveMYzoR7yAk/3cig2LslMYzT0Oit2bUn/vbL0JN8
a3TV2UrITG2WCM4hs18i0teAgDXmlmBXWqCEKY1O/RX33H50BjKcjeqX45kHyvadlQL6Gdr0yA5P
Mz7aWQUkwLQQiFXn6tmqnWqXz85OBQySpIFo2yPhA6JYSf8XvEcfllgoow8xSjixdB/toNjIAqaC
6ZCiW8W/PFvwQRJ0xbBS7TzSIHEzhJs2wGQWePXecgpQ6Rxd3dFlSp+rXZua7wwlv/O+xuWDHJc0
NJebSreKcr5lQN+R6jIuzxhNG6WEBYOumKqe0CfSmJyU9ESyya0UDwyAPs6cBVM2hyEMMHhOLgv4
cDhoQ2e7YUoeG2jLPP8csS4ropIW5WcPVWOAZ9zULy54TKzQuyKx220fa+aGdrMpGrhNMxGLecbj
cAAzwqk8WZUjj4rQqy4haSHbaiZWAO/EyszWeeUK4I/NNkbetE1UuRaELeI7ttcB0elryNMQohjr
TN3ipuwLZmUF/S0MWjfGoQVH2LlaDW6JBtc3f8LfB5UPg7tOazL+Aqj0RvkxJVqu85Km/ezCZs+D
N43TI8vppdRLUDED95dOwG+qdzlWmzzE1ZhPP1A2/UjZ0fBcE2kRIajJCETeDYH5Xk20fOhgrKpR
fukG+DPea96JdjcXuwDu5sHz2qvOGdUGLo04e8KHSXCis9SbxJK3xxjFPyS2eWuqId335XuN5GU9
tJHi7WlepmHhrRcoKXUenpyYD9XFUGo36ZGD3dckSX+KaAAPwmZc4Izw4yHam8p/ncZzJYPvsEGA
tzGOIp3YfjZp10eK5rKtOPnG6Tc9VxHkfOufUodfOlZdgg1ulaQjhbqe33M//+WhvN4Tjxv06hiW
9ffchSA/y55Rw3zRtaR1Glk0I0io6/LWga3VP4omjzjGB/HV5LPIg6TdwNBBNJLoC/3SD9QB76Hu
h6PbLvEl/q/A4YFbZcZuqJW5+otc7k9xmudJ/keiLpY9XDv/LU6rdC5VkpUB6dvpBtLY1xIr3RrN
KNQzUgn2Fggo2hJEk5CHuk1JWWdOeCX4udt0OKW2dgrMOmOF7UOqo79cHMjXT8o5D1ciul4Xka9n
+zgd/ycC1A5weUXMEk5Jo+SxXtpfro9A3ItIT0ti+vmZf/UJUlw6Wtm6V/jqcG/lLoNZfLAtwQ8B
R5RcXNoOJao1Pf/lAj+hZC1le57rcXmAGdgKzU/SPtJz3K7xw+Bkc8xDll9TTRQROayxsa+48HXU
DCP8NyaOZjagb3LXEmLc7d8v4w+NMVfhmThjPcTGyrc/fYYCR58RIj08oaZhSDGnax27G50779ql
6AT9wCMxQkyis+wv8sblW/+3tlGZsH59dM7mQvr9pLasQt8j5MF0TxA4BBYo0gpivETO4GdrHAcK
MSEIjMbT6j9S9/8vPtdaPvtPPxk/qgVEGHsqgWqfTKFC6UQXWe4wgoqrB2Rf2KFxdQWNOLRhvJ+G
nG2rGV+LWf3WHl4LZT9O92oPPhgdw/h3PpIePsFvJ2tplMzgu3OW1P3VcfSP3KWIR+vwN3mq/ORl
5Y7hnVKmwrpjc8t8lqdOOS0fn8r4JLua/ooxn4ZFQaAZOgDlsftH3ElMCmq8XRt7JugbeFB2QYAL
xarqpx2qxGSw9CVMmbkbAFXqrpkOqVU/lW3ZnjsTU3mNfs+Txp65MSLy+SMfoGoNTcLAgdHEKkdw
cSmtCK2cR+RZ1SSoJxJrz2j6SuEtXv+3d6dyoDaj1fM8iyHjpw9KF3Zl8k67p46+8aphAa9MXDlV
331rJJVgXNMAFl7ytXZTc/fvP/vP3Y2f7QnH50ziWEiC/3sDyQIL6hSnx5Mw3S3QumaHSLODpB8A
VqVt+u8/7c/tCriUDyUQr6rPtvXpp7mttCrUku4ptoxfgy7f0Hiv7t39VOS/xzL49e8/z1q2l09r
AF+vhGGNtBjLwqe3Nq3yis6Hdk5pgKsqNkhyDeq9aPD8625pdiwjgljT9g+N57KsYQ0QZrAOtKIJ
uIxHq9qzSZQtn++i0bz0k3UhOVVBeTWIa9ylbFhwxJyHsKlO1ND+X7YP688NVLnOsolyEiMn7PPW
VcRYm4fMtaG1G5h2NO37pKkfBQi/04hF6UCo0zfJIIwYZkiS9B1h8AHAKxc54qBQiJTFHhRBTI4v
LKEZroEyyi+48cLXGcahU837f3/T/9xswTrgQ8fbvtjeP7/n4MBicy4d60SrgQY/YAZmO1WxxGUc
BbQK8k8wOtAKD3Pz/O8/enH2f/68uZM9V9KA9mziOP77dvZo3vKzc+t0Z1ZUxYwnWaHcwd91FgRK
rAKsRlfRkhxnJy2zrkVTW4/muELj1//lbr/b7j/dfRhkgHPbpEm5jvx0Nb0ZFzKC4H3K3Ir9alEP
zYvm55H7L9rP5RunchYc9aHhGfovK9v7c2n7uHQcBHWg4pmFf7r3l1mXMovIPJWm+Z2eYIlyRE7f
HLXPZfZMZIy8SQfXYR4sIxwzAbCYhQxJIvfdiy2gG4b4WQvvMHfaeeglqd8hFvAafiqJ2uvQTXps
sYn/MNricSbKd18G9in0O3FO+6o/OQ7pOxauydYpXDLAGbmVaGpvYRxuJX2W1QJc2JHwxdNvcknL
0pm/Sez8uZftoav84sxQYhn8kecOqowd7GCXqGbFRC67G1lIvxrKdL8WPMtE8Z5AwCWZq9klhNUc
BxEcIG6DuSeIwgvHS5hY7n4YyQYOS+MiZD+9j4M8GAmqJCNPn+sF5ktRe4HLNDMX8xl2NpyoEvLT
V7bq1aXwspc2TB+7JhKczgrxl9vl//HABnDKkRXGqsUB4r6Z/Q+eexFzepyMwDmFg63OOIn3KA1+
JlGjnvrWPKsQGUY6oRkA0E+yttOuiqR47cbAOZpzzXCZFiwW7lVrddmekAb6BGgZGZaU9bGrnDeM
usYKh4L1lwt3/lzxvumxy1IeQyLHZPvfqy7MemQr1ICnu0zUQWMyG9PvLgydn3levytjOmWZ413T
eQ6wPmXMpIvusYVYxIfB4xQJTU79xZ4Vm5cgi9d0nyXqQWgzDDvlMQ01fcXkS8i0atsz5dvbARmU
bcmsoWGsJfxvMhmQ1wsjt88yY5LvIlM/ibF8vFdW2PP9S/6IY4qNkbzcbWbF9JCZLZ/tXD5BMi2h
gP9Dqok+g+GLmRSyZR4qOng1MVo74x0sBaaUPCbGdJmWQRWlHTJED3kw5qsaN9hBt+i88N9//8uW
9qddx4cRgjuODZVFbH1axmbVRHNPXOspU+DEx+jWeG21Rc6Gv8jPSNttc9zEi2o01bY+ZZUHITFC
FJH6ZbiH4/OX6/njkeoSOsCywULE3mZ/vp4qbhhc1tN84uMdjl6DpIK08FGb9S0m2cxtn8Ac67VX
onsczXIXzSjVC4/BWxzp5tJBWf1Lpfvnrs8l4WqSpkuiBpXUp7dIzRaabJqHJ6KNJDJTd0WPnoEh
84Y0ErRnLOR1nmtOV/r909HNWmIDeusshSfXf3l7/qj3l2tBayxMuRSvzqc9P8edU8L8nk5OKPAF
4k4gA7bax4wBAT7xoQWWhfSVueemdbGdex3XZgwATVLYU1OVPzLXD/g3nQ2/kJ0zRaJ4Btjx/pcL
/fPp5FJQLIcSzE0cED4fzTIZxaNbegA2a6KR8U5i9Q7NC+pYbOuMHQ80YPGQo/l/CAIfdMK+0ixt
P86jixE/yxkTyuA5b1FY18e6jzvy3lR+yabhGu1GhL7PZTXmxAdZt9Zvyxd2iPzMxBLD0VBurY5t
WKdNuZkA0C7xNLC42l/mjPxTExa5Iy86R2dVFv4mKhCEO4lNc3ERVkcVYINeOSgLYUFJlPp24zlH
p5KEsU25t22tqlmVmIXOTkRrG2Xazu4UPIeG/OReeMWBZoFEHuT6u1kX8aZLZhKKenTc8Tyc6I0G
yBsNtdYQUM+jZCx8fynbqd31k4b8uBxANAM91K+yvcy4JXGHFCQiTkgQ4Cx0nvUmJsr5JA3fcqv8
vuRFHsM42xr4p484OH/XsBtOvZzVmt7LNYycdu12nf9w30QTmoZnU/UvU9V9B9+HNwIADUqrC8Gy
z43VYsSBi5d7dngNy68M/BM8B75/cuvpcD9Jx0H9eyxQsCc+cRIlTwKSGkNxE1nMMy4HiGEDtPz3
m+rPm98RnPTxG/uONP847MYFDhnUXM0pTsm1hSt8r6HLYQucV+6MigHCMP3vV78jWPa2ZzOk8OTn
erMNTavtx6g+qZSsI0Pb16zr/XMCLfRIalG8mZXcQ2OjS/N/uDuP5rixNkv/lYnZ4wsAF3Yxi07v
DZ0obRBkSYL35gL49fMArC6q9PV0RW8nFIGAy0ySSgD3vu85z0GVlWLm+dArmK3lnP7731//bYJj
MEy3HZ0nIWYwU/23ayrD+qGVhNrTmlaeStvJTlxEPIJNCrbIfrfYN4y9FXhnxWiH1eTXGG2+iWZu
uy9RrGyCStIqc+Q5DLN3BiIUjnUiaRE69krK2MmllT8Gd0H7b5WjzF6OeQVusV7nUNf/6U7vaP/2
63CPF5Yl+F10+EK/R98YCZ1KA9E2mQVluHKUQDuMIIYOaR1R1563sSxqh3ktzpJlXQzhXtreeIAp
Qh91XnU8JE+LxEkTGBbKS9/H42FekOKNWNPqGXhW5mreZSo5xUNKFwufFJaD3sc0FJpmJxDC0QQB
rwgrSPeu7bCvypFmSmSJAxEECrjLov9rVUWZovgUnnGOC6DAIEBMq/4J0Z+UrJxwLLOu22WV1p65
TPs8WAgPgrJMRLozzHgXKQV97cjwDglybc8p+LV7B+b2tAobtKAhccimxbzm1iETSjVTJ5Qc6W0e
F8c9MxvMMlX02HikviXEGe+Yiya73jK2uqMis+mDx5JIMfIssRll5VPapAiNAeLTshq3dvAcpD7Z
3CV2NnoJ6MUVK1zoVfA0OzM/7FfoBbHcARk0YZXs24G2TJEY5U0J37QGmC9peZfRCBiAV2G/Edi0
4FPl/i71YmgNaEl0mhsPERCOpwygI4EQ1rr3YloFCQ1WbTCqo4snCNocm0PqOMBGQVxK09sUhraZ
h2eDLEjP8cEu+7GzSYwm2DUYxeafkh74OaP3vm/DKlyq5I8/NrEertyYbwPTFzrzSIRWFkiukyLy
9hQhfmJyUSC5h1KzrBpqTU3W3TyvVJ8iX3W3PtrhynC9Rzz/y7jkGlKVEvJoSBTUKiDsBbWfcfYz
P7mWEYLZPEaBZUnL2s92HR5bCikMtK5ANSKmaDLs7QN2edxaO76DxOpkAeJVoWTbgGSChV8znXZN
P9/U9R94Z3eNkNqTNGIBht5X8IBSkh9yk+jCTJvUTiYpMCjPfHwU2waR6xbnlrYIyfpbumVN79Gz
nhCM6esIdc02T/FDxtBIG+iH9H/8F2pEV6xWlKE0Y+ckgbbXU5JpmeyjUYcu03jVYSB+g9YHecba
a5aaL0aWvjq1j7C0DfCV4orf6y0g427CcvoaVj4/J7cUi38B+nhVdfoXhLOMnbPEWMvKCHd1sJZ8
aNRW/Y0fc0HSnbL/qFCqMbJDp3rIS1TqGMkeZmPqMMly+9J90tF30YShlmky9DtlfXvNtbEl1SXK
1o5EXtUl4ReUsAA2Hb5Gs7vYQ2F7MwAFLZXQCv+ogjfVH62tWxMBLwP0fYMKYj6LghxbK9N1XAZ8
X0f9PqKMeZJoxBdxmJAzMm0mZXvGyKNxt1UtdCNUF+xWImoJRH8LK0b9oiMHNg2daFeXE/EXqqTo
8D1HCebFHsPf2oB8iQvbE4RVCj5+rB4HPbFXqqmuIwVUnEG+6CLiybskMBK98N4YrOIRMgN5BlXZ
0jwxEnLS6LBmyaQ/wnq7Igw5UbGcIiBIdoafu4iG/OnRO/iIbVUkkFVwolgS7I2Iu1CtckFkooUL
J+J61QBDWHU0sM4wsSjm2IyfpMMD36ZD7eYChR7OgiMhWvGPIkYqiravOKlhOClTMJwkCCtPbnZn
ptJAZO6TNQVId1nakdg4uUHguZL7e6erGWVafvnEuHaZA/y+M2LCsuLW56xptYsrlAhPxAPGHfJg
q5Z7TF2TydI1LgUVo5dHfv/gYGX6MlSd/haZ2UBGIS1dqL2LTtrlxjQC56b4tXYtuJhKprNLHzHm
gRAMbClwlQ5dqZwiZ4rqoEnWqq950VOTy+RTrLseT0rY803hE17lOI8xCNgeZH1aQ7tuUmY9zCRL
X8e2iZjX2DaYLDqvQwh1c3utfqIsr23UcgCzExBy2Sf+Me0PQxzaWEuat2TIqm2YCp/wTkB0FbKk
Y547D7XaA3t234LW37v4ZA6xiwhuQPwO5BRbq5WAeTWrLn1O4+e2Fsset9UxRE2+67riQJcRDLHJ
I65yTQ8PSIGu0TYYVhI/2z8osb8pFPQfWu5ecwDqm75SYQXG0d3IKPU1BRd+XmRwm1Q8aS0K832Y
ZureH9JnHvncqNCo8tdWKfS5dYshCX3bkjGxiwWp71YJzeCt31qL3s/l3E2NClREhlMfieZitty6
W6UsuJpV8+JG4ifZ43D2AvqxOl0az+zNdYhqKvPpdyOchV6UMlwuCaTPjG9eOegLaAj6pnFMxs1J
fEV1z39DVKirGtIDHWCJ80shSh6jAG6x8UJLkkKbOrorDTfxJsC2vMYVk269scQr4WrxsVLPequK
C9MWtGrwaa6yEjj5kbWiTdLBj1GzJyatWpGv6pwQ0LXr3MzJt45SlVRb/vRNQvhqCWfMFCWe8+mt
aQqHS22itSDdcbg4+kfJXWhtcwt1uAc9lro/pXK0PeKJm2EK87HkVkk8fHYbhzzbyq6Ry7GyMJx0
MRYfr3VIqFO1NX/JaG3acO+CoZ4sI+GpCSWqvLGP3lT3xYovRtjaXy14G7VZJvi1cgNIq+weUakt
Z+1vHoe0WQLzLbUhVSIjCvau0qxLTzHOaWYArOuqG1PK73oI87xzx72mrgyGUkyM+u/IOXAfpvXd
trV6oeaauTNamygO/6JT477q9fB1MApvlfjJSa8Jg9KrFM4foT0rH3sidEKpkQIv120Ic7nGPLGw
KV1Si2PWEYBvtgbKDE3dBcyarX0ak1Wfl8bj3JZpGwF0T6ksfu7sm1BRcDSdBaq7PEJ4m26t6HbA
g+eRUe31uKWd7IHH5g5gIMyT/U7wKQRKyqOV5dvQD7ST2VnH0Um+l03kXjxkQYICz7YZq1vZC2KK
fW9Y5t7YHkLNI+P3mA1ucUFfhqTYKJQ9nWcgL2rlrmP+HCGQBkpBEASG6CF3neBsYp/QBs05lZW1
ckay2SpPvs3OcuiwC6dMA5J861PpkBwET+sSQeUnlIdmSFMI+MQdgSKlRnAf0tZ1H1IjyqdcaPr5
aFphKcdREYCy0+4F1ZGo/UM1NyViBKPy3H2IpmQReAXRYyqGewPo9cIqsL7LycKIQxSfcCVo1AXv
SIv7HdDWG4rWbDVEZCR5VusdmOShk8cavdRKpzp52DO3oW6+hZ4QZ3OsJ6NStNfV5NXrpbGhHwqq
P8W8YOP1CdWsOcLlfnSTYkn+unLw0rJEs8cMNC7kYyZq9dga/oom6rBsBiOjWFzvNGy/OkPzB2p7
T+mgq8dkRK8ivXifhAnBxthW14Mtggtyko0csTcDKLFPWgsrbJTwLak/amtMGcmBsmDKhNm8WUr4
wm28OkiKR9eRh7FA3roXTsANpIkv7Wi6V0onVoiAMqQjiMCSWXdZd9+o/hV36z4DTvzY7m/zOBTR
9CZxRUDIgiO4jSPpVsqmWitc+SulGlXUhT6awpYv52isDKNp94g8atCITndXXLlXe189N61So4Q3
oQyZVrzNApu4QaPaKmmCaWZEeAezAKFKHb7bXTzue9niWHXTh0qLeaClyqPqG8U2EkRT2EaE+MSU
mMFDb+/2ZfGQjYASNMWanpz+ziv4rL6Lv3SifizT/sXSpPdAtQg9VBHr1w6TNeUhADNDVCPmi510
V8fMWvA2Yc3rxmNYq+NVbwEPVKlUvg0iueJEai3F/ukRBVehrXpjPqysKpIEworuaDlSBW1ibV/F
GeMbg+9GMpmqcIDVBc6jzqrlSeAP3Vml8w4dQMc5diwbumSjN6SHOC8BtYI1xrgB3elDBFwDJ0A8
SjsVc9HCKgd5gOPzXJr6OnCL7I4aO9+HgdPTCmjvjkjtN8kF5o7Ygtqkzg4+4siHwkJzw91kH/rE
OvZ9G2FQ96ZnBlOtPg0OkfFqQXwtFlmNJLmoC23VIFk71EUZ7oN0uPnlSP6xMXqvVoDaprcWMo+6
m98ZXHNRLS72yFO5Qvo9hIF+84Rxdc0eD4gUyWnAS+2GifvkCDyOyPvObWkcCzlUdxOC4L3rUER2
xWgsp/nD/L2VaMKXsoLhUrcof1tb9A+9rLRL1Ar3haePuzYH9PAYfTZDAZCgQx+7quy2Wrkk1I8K
8zxm2C+GK42jQnTRUlH1bMv/zJe+ykx6dNxtvQiio4s6NKtS/z4hZWDOM0+MewNAk+gf0wZogYy7
nZVg7KZs6DwmwO1HEwCK5j5K8CsfXBEua/JAx5DH+tQuaHVsT3zbMC/mHm3EDHBLDR82yuJqQeEM
zVXWE6gElt6pDBA1XUdmFzqxvGU8kJQCwEUSj1sXPOhaS3JiYuFcwIfQESAV2U9KGe6aroq+rKu0
XSp6P+yJswVe2JtiEyHSO4tcbBDzxMeUZtO+sRtSrAjq6WmyOGZ14+0Q/0YDEuY4LraNi1SDcD5l
Ww1Ds8099TGjB3AcKEjP5a2xDv7ISOtdujhfSTrzohMW6yk83nqiBf8ks+FSKbi6DEZwQ1ZHOB4J
HFPqgIJehddT2yqJWi+biWVUR+ZLGOLBKWsSaL3J1YRVv74WZVdvM9/FZ6U5R24k3RZ/tbPRKX6t
IEe/6U0rQJJ1I90ElDuLjsAvDN6D8qwiX/ZNZgbWoK4SR7/QLOu/JuSYTkzTJLEY2vZry5PI2/0i
Y76V1RfZNPFBa7xD2iT50Snjd78plW3ik3acGXTBckE/bEYkNehn18i2AmJx3GVICeoCE2eTmXV1
FxEDSS+q3ofAHRhqo8tywg5QfYr3U6fvYoV9sgKQ0hw7vxGHNDQpmOVme2A4HJIwciy80T/3ZSA3
mADcRUWrBAk4mBOLJqsZ8DfMUFEtqVtgN+vlvrUri6yn/uIjuNz1uv7TrgbzDJf4NDj4ImoDT0o5
RHIXIMtcqYr4ZqA4XlvMKJg0kaPe8ffb2dWLdLg16ILHeivlwwyCYmykcuG7Cw0y24yZQGquXbwh
XHRlUJ0Vs30qUS0u66ZK14VjeUzYw3Y9Z/pQQvYkoTTS7A8Oc4hDAQKMcLJsjeI3hqplVUc70q8a
0VYPzM/5ek4G2TS8dE56cGLXuOLLPeYtAX+Asvwb9ftVF7klqZa+umpsZJWDEpSniogv4rbKqwZH
+ku7QVO+KFS/utYI0Q1ca3Y31he7NY9+F/A/Dx5i45n5N1lx4mw9NCUczL7NSC3La+ihqC9LXBWL
2GleylY8ddiQsRkRpGTCso08MGEwiJbc+d9TJcCDlujlWfKZe1eaLwQGfWOssigNJ9liq2WYS1Fj
m1QZBpokOpfEBc6zzCobPgqlSWGJfWZrm1qj9TqaPLvUqWrpdsml1AMGvG3y6IkfGjAu7OHlwLDK
3IEC17843hsUxXe/xzNj2BBUAz3BH6kx7e/h6q+xWWorr278Dc62nY87Jh7BEhsd7JjADc44B78b
LQM56KZohTXQ3F6DIwjBNG41/SkWlMQ0rbW+j/BWvymj8M85Gcxj6mhPbmItat/6Kjqzu+phsq9U
OzlGZfrgV0y8IHPDffH6uxwM0hpsJV43seUs67Bw9mGjH2uCXNa1FOZbp4XmWhnMvRVDx2YueuIr
n1t1v0edoK+UEI/xPILLubtqId2LENUxv5KLoA0Io91laEoafzuq9s9Aox6FKxOjd4ssQA5cqzWK
1cBm/ppLbjtuLV5rvuuLwB+avRi7HmcV+TuuOqy5TYSbsJFHfaAF2mnl5QMEOQnIgD/1q8hTBQYH
qhJ9ZBCcalJ59wa+mx3hF8j6sbMQFQmS+NG1JntljXAQte/WKQ1lhf6tWArFaxg5exaGmeiMa0yS
MzhmoHewCI1j/8O2gPONauRSEeyDySs43dDr70UUkkQ7vStX7ruyhcuD48e9SL2VB0vqctmLoCOT
kTYSVAHYST2yfV8nkEXqFGtn0SSN4vhgUbxcxCZAF9OHymwTx+QxrXOyot4akmG3mzCd4hFkdeh5
M4zli4acAd3Ps0PXxG+EiIRnhvLlorIEzy7GTfsgb+6yccVe1DaPlEGdi6ZU8qZ9ajWctFTzV8LM
uo0vu6/SqJqNbJJsGceEnQy2XUFRl0z0+smi0kiENgGxevMTv20gSeR5t6mYbZUCXxjfSWyoQO36
JJWvVq3vQwPXs61eMNGqZl/ss56W2QBwCOjKErhpf0PiaRP3SqdUBS7c6mLvcZNtHas+jqp6H51Y
u8gKQEhbKTi2peTaYSLqTJOdpPHeKwk1walavs0lkA3HJOZFdWV0MEB/LUfH2iZTM1HFm8c0SiKn
z8st/ROxL7AHLUaIGTtvxFileeU3jmF+0dt1E4baqZblRZe9tSffe4fetr65h/y6hNhiUS0qqE7h
dNlHsVqvaq1wVnDyH4tErx+SKjL25DhRSlTSWwX33jTuZuyfKif/Q3USomc7o9w6iBMoVDhA0htT
e4Iu3u4zuh55ld8SE5abJAxGejwQMJjvkTQPDyExmRY565N+IzyDcS8d80iUj7bi9nGzrQFcgCx9
kuG4RY/BYJ0YiXbDlRrySlQwPCJop3c0qzTpSmtYmJasuRrj4SpwuWEcJjMQH6S4Kw43W0OvnZ0H
ZGZZtDgamSubtCKmb24JFQarb7sFfgqgi4wEGuG1scx55OLDlsE67XWb8LWW55qiU652Q+urHL47
pE4wVPKYYup9clGr9M1zs2+tSdFkSJ7IG9Cf9W7EbYr+EaxHcdTN7jtz/mCFaSqlZzEGV55WK8Mi
kb4GVLIRuLYXlLVhKvjGQ2Wa65Eb52POzWgInIPJoGkT9MZ7QYb8C3qDV0cr1mB+qx8m9U4/fnYy
R5zaVg3OBjdkDU3ZSW9pHziUW3ZmNv6QYR5gbUjoXInOePG8r8yInlIqRg+5H4tVGMTXpk1UOhnh
sBmDAIOpDGNY3OBZM8rpSuQNj1VBpp/bDGSNp2W78DxpgryjJhUQcnrH4/WiMwQ6i+Kk6AR2aBlg
3MNAMgXdoPIlNtt6VcZV+dWZrAieLPprWebqXWrZK3664jbk9c+shUamyygB0a7YX8ZBnwh1o3LJ
B7wfsRyNjc7Ua1e3bsQAihhPv7+1UJDyrZ14K2GTa11QYltCIOFeZU2gApMEk1OFevrghSMFwEE/
jFhk8PMgk92j5KTQ5RLtFOjZo4z6L16u9OTzJPXJ0+RRTKURMjc7RttM5tK8Gi7o6Ihr5Va2Uvqe
qm47PMetb9ymWCBvYfCjlaVktJs0NKHbsnsMsGzurE7l4pg2h8JrH1V3T8iZek3yYJvbufbsB3Jt
62r6taK7sk3AVJA0ojXPdpnuGfivOgu3+2Lt4VXm+wihBlSk8qYVw1cJ9OQlcLGBO66z7tKVmTTx
KR2RkZEusrcb6FPM4h2rOeZBO2U2u/iRs3gxtaQJsBvA17XWevvAvx8/bt2iW+B/5x/P6zVay62x
xwR90W/OEzmO36kG6ySZyIUUGPwhudA2WjWMIMJVuDSw6Kxd7sLQAYYdeOPqJJ1rKB/RsRewiqsV
qtmtsVqvL+vL1wvOssWbs9CW3qJfE66xMQ/lPryFt+7FeRU/wd4w6i0swIKUc5Z4RNmMHspm3Zq0
PtZxunHee9pVO3WfHIebvOlP9dcK0To+EzxRNuynJYVrr17hBFOaTSu31PJxr6IEwUGiXoIhHZZm
ETwFbbEhEaTELUWjsi1I4QCE2G29qDWw4lfuMhKDsnfIfcV2l1+cNvgq87TnQrXW9K3Fe8xAYMFw
VgENGts7P8tPSdzJt7wABtD2Sn4ekNzdWqm+jH62qcnX+sJKhDIpJ8IqDZMvVJKXZoUEITaDEm+5
YXwRnUXFLGK4GWVHgeEj44d4/FKtrQUem2Fza+QKR+bhFgOu8h5v9h03ZVlIa2VO+afzojTITi3B
fX5s2gHZBn6B6yfSo+pgQ20jFqSuDvPmvBbXfDXaND1ptNMOdL5OSnBKqdxuSr3PD25h5fTLWftt
s6I7shvNbhU5IjuQMAfJI/BLlhr9sk2fOA/zkdEjBy80KyrEWpodvEicbBqEm/mgl3fZoez8/DD9
BFLq5CVPbzfvLzKbIhwenExq6WFe+MTdcXGz+Nw3r4G1mW77PLMTXMva9Jl1xvPaGwHxL+cf3QwL
5pX0dJe+VmDDaYuDV/v5dmiSqj6qhd5uc/Buo2n++e5k+WQfn/PbvqgE4KRVSbWkT/o8ZiU4fVvH
yFQHYbPigQYRSiHvkplPRipuAmcmGrfoGHVuPVMamkmjWida95fFvM+3K/INqDUq0199XtCPpXYa
ujHL3iJoOlCQSAiVu35nhlC2qiY/xNMHSdr7H9rB/1/TxMC2Ii77f/P4/yN5q+O/JYl9vOJPGL+m
u/9y6UsgU7MFKLFJAP8B49ds/V/Q7zUVxTSKKIbef7H4be1fYvJEIHBx6Dzg6fgrR8zkEMYBjgph
G2g0jP9JjpiwJ6Hcp2B5+nk0XTOBSGuw+FXnd++FY3dDmraq8WOsm59VT+hQMJrMeFuIRQhtx7cw
olWoNdH3Mmv1hRVo4l5F1FA026YEUuUoD4lI8YMOl1ib9mtMAPljVXX1vaWJ5DkJMrBpAd+aEibm
lC1THDbLwji3pnOjhwFvsuncBsug2h0+Tlac4dAaZKaOo5/gHE+KjQgpzk0RxnVCYMBfC7vo8rMT
oDamvKe4S4at4Mn+OjyvzefMa11nKyegiZ+70bG+VHbagv9Q5Kqmpfya2NoF/Fv7A/frcdDa9utA
7W3V9SZIZib9h1gV0C/NJnw01I5Ska13a3tEuUdEVnVOda88c4spGDx6z5+75v3z4nNf6STrmr7r
Yd5PX7w+yfaOLIKok4RO3TGbFnT+ekpvrPFNS3Zulf7bfkePcTPmBdnv89nz4mM772OOzW8UOnJf
JbLdIWliHy6z6VXEHO4zExuBDRluUeV1ffelT2IW1YxlmhgpabutmS+CiWMZD5Ts/211ph7Ri0n2
8A3teD0rmqws7c/z2ijzeMC0StluOjofaMrc3yKZYW4EwGfyXZZfwxHLjwcO5mC4vvNaoAuBn/XV
9VBN9OAjbbftL0Gfkq882MVXTQvdJSk79dHhMfsChWNpy6L82utWtrNF5WNH5TTcCfc8N8SDHVny
l5eXlIiXikCzUVCMgfKqQCZ0nPL2semFsXGxPKVEL291UC5URUcXfrUsnSDLFiB8R1N1VeLFv84t
XXPq6yL+PwatZhw/97dB5h1s3b/Pu+YFSTfulTIeECJK+B/vEbj+uMj9Pt1QA5H4Hll0qtmdxrRD
RNjz/frtwHzK5746TMeFCPAzF3ZkH2thgOyuyy/zVjsaTLDn1d+3AyXhUDshyJKJCZ61hlh9nkkF
enq+TDiyz52kKq4ROMULQmObh3mhJs22shUbZVPbPLSFRt8pC+8lSKfvnVZfBjVI30QRaoukcP3n
oUZWFDLJuOpFMG6tXkuPHoyUox1SADBztz36Ku3y5wCjYrUG2qhcmH0TGV0O2q7vhvD2sUiy+ARG
6PDLrumg4pQm+Ce84p8Hws4Nb98ptwZ/vnY6MUXvSvmbVKhIz8GrNiXgT8196viFHuaFofP/zOze
ILf8P/eF3nhyI0Wc07ZvHiojaU+qo3y8yIO0sbdp3eOV18npbcfshMh13gijkQLsL6t0kamhu4Wz
9ivx5xE5vSwCIks0R0C+z4BuGc25GpC3gYeGSh50G+57M4uimfajPWa/5yB8IZPU2H6c145ecJmP
p7X6na7qYcBkvgUXoJJnkgwP9mpe/1hQkaGfPthL5rfaw7wPJv1LFXvVifa69tD7aXZq7Pj180VN
UIG1/fubeh9vkPvdtfQ1wX9jkN0cgtlHVW/JemHrY1fc4t2QdrecNxON3rs76OnnuZ/7TQr3m1RR
uqXgmj4QjhQuRoOgLAkkiQKNmf7hMKFSIBSpjVWulDaNz86QcIL551Phn08wpzhL0/8HswTK+98e
ssyIhK5ZRHtg55o04n93S+S1pcGnGpmSu3YLoclQT72otJNuup21sYmr3JZp86zoGnPk1CgoS4Zj
vi2mv3nrKOTAoA+bu2VaZ+Z7uA7GopoOzvsCXyOzGAnbYZShedZSKOFGRfmLrLL3ZARrwQh9W4z+
W6zzDU3oPtwJW9vMW/NCdvvEalOENxyXRXhSgzG8NYFUnsyGfrXquu1pPlikvpzEyxXdA85Vsb7X
Fjm1duRkVxwfykGMgwI7To2+jEl584M0+q6p4SsaTu05t0KxycLY3kzd+DQA51bISL2FkWEz3xUh
g+dOOxvpiFkfC/6zlmHgD+o+pjoC8ACQdnzAvthM0GTjQWlZIMvtFty1PEqa0bRJiTod/dO8NZ/m
QHFZJSDjNuCXjYeP0/athtwj0EV6y53a2PZWpGzdJrSfATlcrcrv3j0/pk6ku+MNKsp4bPE00+Tv
83fvIm0ck/A87NVIYkl/p4r8D/5lXf+7xQYnm41v0iQixTEtHMzab18aOhF9mteV/13aqrZK8LM9
0MYY78JfxzNSteyQB45NebMcZDoQBJu1iPr0SS3S5mRnrb+QftQfRZnwDRgN4BkTlJqxKBKuFB9C
OamePg/Ma/O++bx587d9n6/97cB/dfLnPkaY9MN6G+WAnq2L0DDPhRErezJYvG3cGd0tBb60DAzF
eB3s9tEV0vgJA4Jmr/D/aINUq7IFnYITLVhC/Gz4dJj+KIfN25TUkKfZ096P1Xmv1Zjktga0sObT
pxfO+11KmsgI2+Qk4UvsSp1c18JLiytyKIjhsXBfnRwwopZ7P0L0oFpXFvvUtUiMmTBrCfjjtYw6
XABdymZDagIwC1b7pLxGhUXTbjpv3jV4Fhy4NOIxB46UR4P53pexe2oE19qYozpBmyTWtHrjux+z
UAvyruqcUUFl5PGdCN747lCVI/kCuOG8bz4PVr2ySx2CHOfNeUHsq3Joo+H1c5fRd+nZBsko+JOv
dGrFOz4lopUci+cYdUnaWxa6OBaGKOXaS7RqkU1Dh88D89q8D+IIjfv/6nBbMQntyVaCuP6fbziv
NbpfVwurFm+oSqsTWQQ/jASOX++05ouNltcXYHC10ZePBLqsibDCkkue8alwkeZpTaC9W7ZBHKWj
f7GRoW+CjhBNCQ3xkYfLH/MJegzOxjTrR9cMy70xGCoaO6F8qVpnaxRSe3cpeC2F7sqrBdjsxNOH
tITpQLL1s3jrjzqIDXwzk8LIP8dDFpwHS6ftRkzIHoS+f2FojG7ba24UQtVzObH/tFxxiZhBIDUf
nBedUt2GSlPP89bnGaUIefn0qr/eYz4DMIz38R5N5BsLqac6CrCSqjjEWufwsRrlmnNQhMPeX1b7
G7HiytYGALkGNK68eF0wrpjGIf0NHOUFpxK6dIenwXzUgrWh2I5CniqwfGCk2Aw5q8vG8h8cBL85
GqGf8aAzSbp2SIB3Lea1f3/UeUHchwq+ph+IOLtbrnfFQkZe/V7EwbGLK1C38QUpINi+zu9OUWPr
z06bG4cmUk5Bgnl5ibhBXXlFkm/mp5sTJ+AohyA5hF2WU+JpJEVmO0ZFFcOa+mXqfvuY9/6vrOWe
HmZN/X/+92xH/2U6zI8vBP5ZgvM0bI38Fn//8YckLd3R6r3viqQv6mb5Sz9kTFsd2nOioEEBUGxl
CWG8RgTWL1CHMKFgwkzXOd2PXmG8CkeEuzCn0zlvem3+PQF7cxPkU99t03/8eDV1qA2y+WA7v3fp
5neIyOgGqQ19C/uxPhBPTQGp0tFCzKsf241dH+e12CzJDZnxs00OvScf8FjnOcKXK6XcZW1Sy4mo
co6e0e4Jh+8qyFSxcwwT2/5YRH0t4TJP2+DzytVYQK/qUmVYzk8/wyPHqWmcV0ODq9Xreb93KUU+
cg19n0+ouLoXtqo4D+NIxIKHgWxT05tA2QAZi+LSW10Tyhv33OLMsdGfRyJTN1ldiLXaWb9uoqr2
Ccomw27yNkVaGEC2Ym1eBFStFsiU281vB8LRT/8hKG2OHfvtv585Lw45E3SA5c7Hf/HjasIfVLeP
rO9d7ZBna1L68ymcn/tUvdZhODwIOhgPwnYh5YV6sDGnzfkAboY1fuPh4zS/lh5x4UkLqy6hRkl5
eaE0unNHVu7d4ypwj2qbvnS5490NOFn3QSvirenDGOqS3I6WALSRLhMusZ1fMZ84wifl/moe51fM
+xGlT+867yAkxJnfdd6aXzG/a6oF+vLzXYKB2n9Eq2Y7nxfGFGH9eiNEaR60uImN5cfqtD2vzQvp
BOZBWoz/oTayin1uRROBZk4cZ/9gKfuwPf/9v4HCF6oPYVDPEJTP/n4V6mGWxEVokm5b0FAjGiG+
0n96cB2g8zaWk+u86CYCYxSKaJlTbt/M++Zz57WqscVaam6HL5VXfB7oS9nsu2B4/W0/Uc/xpSAt
8e+nx9OnoxU+NTkRlJ9vM59WKxGhBYlQPj593vexwGqAPKxBg/nXz/vnK7JxpzdkoP92IKv9+AyV
+JcXfH4YDtOtk2ngTf764UKjSQ8Y/qntZnjvCY9kgQAoWXxs/746n+BZGif8vvrLywKRo6D+tzeb
3rzBIbVCBuDSi+7ts6Umznles3F8Gm1/NqP2Mez9xxk2W+YAfB1J0d4MmgFkFXCC03wEX6pzmjcH
6lObRgJzjSOCFF0lkM+1rv1fws5jSW4l2bZfBDNoMU0tK1VJTmCU0Frj6+9CJPskWe+87gkMIYAi
qzKBCHffa7+RwPSuRKD6J4uKzsktTP6IE0qvlDZSDqNnp88kmkG90M9mGlQLdIdN4gfKh2peASOX
7yZRqm2u4P8lZv3LXZW0GP+HLhE1NB/Mvz+44MNUGUWyyjuE59nfH1ycyJSoa9XkB0EP/sImfhOz
plHtYwRfGBFPtBetLFSpeMUaIF4SccWNfpryxwgGWb0bF/euepADir9V22EJqneLx+R+xEJJNKs8
gkgaulRaus1a7nhuUXm9xma7foK4aV+AVrD+wbvbsVLnIrrSOq12SN/Avqe2fYFnaF/yER/QBGkd
1Sc0xbxoIsTLJgbDoq+bpBS8j7c2tYr7VOmMvTh7HEQfeLl0xSMaycI0z1KLmPKE6VQcPl33x7AR
dQPKYzazgat/vv+ny/7tVkUFkX3ArORf/mWUdVu7mN8RxRU9WmSsgw7iLAiq1zYyJKp1/uoHE/J7
hpirlayAHTT3LE2IIz+u/zSvo45vXnYmCse/b5ChpWhn4odUXtosbP618z86xR1B0ikY2VhPfmPo
ezeiSpQQFYpwZ+9VUVmtpJp+MWj3UVDOcDwz7vMeVxB9u7goCNaPrsdl4p6+vg7cG9Fd+WDzb1nK
Ut291qrxoU2h76inbp84w1eznWjO5BPXLpHLc+/Fy9K0iy/2YI+LeCjZYTQFVoqVZSwk3TU/HAI1
YttvxqRsJV+Ob73aRRurCOsN6q5FFxfuSXXHTW5b+atUYaubx/VH4mbFK3Yx+YEkN3bRUxNnOQv5
AQnQ+9wEQW3ZYL8aTaNducXEMQmyAqlN0521Pixx+wHmn+NEcOsyQtogPKwfsvMR2j0ODgWFmWCu
xqtdjPa2DaluKiNteqM34zXXye2ZYSltRB+lw+MZQu/9AtFFsJ9qPr9oFpisjVdxJ9fTLk6OYaiY
0aIshRQ0Aslzi25OYRRR4qEk1Xp/4vUGGX8cPpvNoBRs5cFyi4MYfTwZHwMR7xZDJS796OrETR4P
1MdPevSJ2co/t3c3yla8t71x5D1e4/sGjIU3/L09vdEHxSCnoYDSFVOmrsfrX/mX1YCY91gcfLrd
41p+BWAORFuHn/E/FguTmfXfj1xDw3JcMTQLeQFr90+PXAmSv5XFlvbd06S9WWaxjTsAZdFRQsn4
ve0Evn+uCr2a9WiUN/dOu7DzI3VpS6seIuDLvuafR3lED4WGn5JwLqFg3p2XGbXf7J3DU0E+f5Gy
Il9okhliBU2fOJixY66rQM6xCWCAasnwZJWqh/aR6vn/RdQSDKG/XjIAlib3blNWbYPM4vQS+mOR
SiFTVYKgrb7rpbdVzSA/wCpUV1gm/exLZ8RDqMCc4X7qOW91LlmIpl35uye5zxnvrVfF1+Ql9djO
HkhpBbkw19EbI3MoI7jYVqOYODGZ7XHsNefZTFRqG2X7HYRpCmN9kgtbvvNe683X3K3Mc5x58QXF
zQdh/ct/349NOdBPf11U9Y5uCbyGgjL97/+r4kS22qty+t0MMYgrwx6XmMilntE3z6Ily7a6Buan
oGwcinSemNkFLn9+FKNJZ5a7WE1QCToW6K4i9OcR6ft9PxTuXpzlWndqERusRYuMJyWZ4lQcKORf
mOMg7zrPcElKmO4O98ZyX0e1vG6zuj6B1GCRQRTi2cYbbd44OUXFZYoPQWVL/Fwj8A6eyYFIqrQX
Z6Jv1FXU25a7fnQ9pom5TdR6FZpirkW9wL2CoH3yhgDTPSk0VpYdpCsY9dJrPaDuinW3QhpLU9eU
N0lyjJNoyVgj9mP96vQyQNlivFRSGm7++59J+ZxGtmTD4QPJgkhmNQ+U4dPfyZUUuc+xwf0WSEa+
blLpiwYi6CIOyApjEjThmX8mTrLs/uUjqqRNg8PFBSF/eikbLzlFE0FZKlyg5dhxngMbtXMbDGSV
vxqd5J7EvZTprrbekErQSyz6/vMzjIC/qc0SU9xP9EtB+eLhN0Wxw3hpcgRhEWa3+8Y1lH0W1iNm
FqZ6jcPEn6PR6r52tbJJ0DP8smPEO7Fpf1U7sOrUtXu3IRzBgCipu5cjC2ot2BNK8LKnRzpIR3S4
bOAl/5kiKs3rhM04iBTR4KTNMaZ6998uCpoapm3ABdZ0gZgi2X1znH5K7ccKhWnUKf7xEwypOIOP
6uZ5kdXXhJq6YxkA5Ink+iq6+FIAR8axbimaSutkK8IoXg/hfrDMA0ClnylKs3OnBc6l1+xbx7fq
fSp1W2GFV/Ctasz3wm+ObeuEN6Q48ansQCJQfma+t0kP6HSw423qIssJoziglj+DRzfEKxPs5PFx
8GXzd7Os+xf8Bomxw1RutT1x7N8H1dW1fYzECccOQPTb2IAmPfWJKUOdaHsfCtc6kokVlGHWvKnf
S6vV3uS6GI5JIZO4npqSlPdIqQcTXHSgvZUsCWZdS4Hm72syr9CvFLWba7/ziydbK3Tc/Oz4e2Ue
RzmXvwSIRDpTgnZeNtnNHAhvyOgc8VcesJqS9J3V1cMLxQ+bhJzLF3wtlKWkRck2o1LoPaQMQcxP
fAXuapgDjpkud4zZdPEHJMGUwrCs+V8QIkWVP78J+dZZhngHOrZq37NQf7wXDK/LUdyU2Te7Yg+n
oX5AgMChGP1+XidyuBJ91ChRN4Vd46a0eU885vk2mkw3dg9Fp9XIRABpNlavrL2hcd5ar1vizDt+
RfYGEkC2vYOeucNOw9XQgytwTg2TFxJGZRa6jrPogo/vrFuDMv5HnxgwRsD2ctweXZcrixL8ZZlk
ygomCZvBRKPsgnRBt1d8WyfxTB2JaHpejq0juJsOy/HpVPSaVFq78z8miNM8J+cThv1WtOrpbvfZ
09VOWWKyA/Nij0U3gVLJzW/YvUBEoB59QwhYRi8AFz4drRrzdOD6YZUhMpwOaPj8w5CnBUR1He+h
f/rEmXCN+f/24YsY7UFBPGaJqeTIECzLLdijvJJJQTbWUpIKOZzrsYWPpemqW/yP8ICcNm+wiHGx
VShRmboGK85OUjKCCKcluqqWak0SE1R4qW54VhFhYMpDZUA2VaqXMSRnTytW6F2GDz/w9yoLSKyI
I520H3BVMY0/jDFL7SjAYdLVrm2pX0U/1TDdshwsbyuaKns6KkA/DHT8VUZ9b5hF+xDSyqwdfP+5
ng6tQgLeqW/3Hj+BXxb3+Q4LaeMUpUm+B4O0V/um5E/AAR/KEXUpJewjVlW3yvfkXRmicxajPsWO
yxyPmq3EwmExhF7wRJlKuQN1kK3rNGogAsrOjC26+60r6nlQ6+5P0yzeyGmXb13VGQu4h8FT4WPm
i28GegMvaFIgKxFbQ3FqpewS7wfQr+hrprYGJ2KNpd3Em/Jh0qiGbpOFcjawayN5nXtpNbOlBFII
uZ20JeNoUOeEMpfEj5yk3ZYCmJ1NVQ5uJCZ6NkwXjy5o7Rsh3CdsxZQPRD5UpNbYeuvj5PKAVeXZ
B4yLg6W0Fa0iz6yzOLMRDTrYQzzZMdWumd2vInzfKU+eHrw2LtSbWg0+xHMXcLjze0C0k7FfjEOu
7j89nwNDu+LVYKANCnLeUQnKHSfr8CoKM0w61eAFA0QHiVnif+iZ+cOK5Px7nw07xFEutJTuIkUj
5ZLgHPhntO6TONiFCSTFNZey1RrafUCSDBe/aOU9GDWS2WJAamCGobFbO6kDEHAYOSCoBmVB067j
kYrxqV1WZrUprPx8nzd13UdFm68HpI/pIObxETuLW/VVfApKrF0UHzz8GMrtTRyQdDuUfV3NjAyU
GxbYvJpRuRZjWB1kx1xpX0SLovP2VpThNwMjlTlcUax1bcM9iQOeEtXCpgxl+ehrzEg6da6z8pLK
PDz6rciadq3tT36SdFLlgj0nz/IEO0aIFaJTTJYBoG3LEFdtK6u3FILE74PmbGojIfdFUPncNOE3
0R0GerSOkrpZiWY7iRNCHmYnM3XtZ6eWFqK/tq1sRxY9WsDfj98j1JboK4NuZSseG10zU75kUu4Q
S+VBkPaDc84xCZoRQS2/utHE0Zd970LtE2ULyMD592Jkpg9tsOhdqd6LQwRbKgft/Z82/st48qHI
AGlCXyKGvTBv9pGp1nslt+Jtg3XesgDddbYw70U0KgU/sLy2+rpHLJIAWEDvfsrCCmCx0/AOi2Lr
tU/6i5gZqPJr2Dn2i6Ggc5BiF1dSX/50L88GQROZ+dnqRvxTYwU8iTjV+0ijYnvq7XVopjnYDxks
Ixqj7w188VnlmO3W8szipUgUgLtxhxMYm8YX2Q1qxCmRuWLZWr5kg80v0q+UpRh1EhzzRteQF2LU
skuoXiA05qJZwdzbwdSRKNPmWnAy6aFpWaeIZsofzIp18+qB2ic01/o/HYfqLLfDRkt2+TbYtvUl
xOoXNKud3saqkpaGq7h85lvqe5GYbDplrjZzJY6sp2LAFAo/MvVZT/E1qq18+FqBFm1KTfoSqfqW
lJj3bFbAWkZtWJLgw101k6IP16zwd5RC/zmTg3ZpgAiYo3ZIt6RgB/w2ecMMOKlOB4V83/1MNBvF
oux6OjymoJjolwpCKwoWPIjdabiUKe/ciwOR73qv+yGprnpSPtWJLa2lEq2eNgE3xSFzkmDbpvXX
R5c4G6VSWeHerGykJKkXga4NXxLVOVGIEz3XVlDsRb839YeydJKi4dYDXNh3lOwsSg8WvD/42RMB
5Yxqfs5kq8wwPR5+jw5TU/SJUSemFKZzy/Fdr/x8rg6QVDDaqI4AlXDUzqviW1silcvN5AOmeLmq
1KRFLlGot1zzvqojK2DKRTe+U5fIUsLySZypxPuwQrRhj6tsRGaSzbAYsc2QdJ5nlDyO6XsMiIth
whYzzRrStRgQffc7GGpws1iirZExHRxeY1ToBifq68hZFzYGxVNzqMBiiaZLqH5mSvmhK3t3l+F/
ta/zDqmeYkXnMW87ItAy/3S2yyh/++Zc1Xi5RqgkCbeE2gvWvAUxycTAtfyvJtL+DjVilB/QOtkZ
H+Ii0Z5lNQs+Wk3v5xiHahe9js1VX9T6PkOJvUcSA3/MlvML5RrafCxMAuCwRNd8c+NT6+ivaQAW
R5taoiuY0F+x1eDE1OC+nhqkwvm1MJz4mH/byvSLLYujnZv+VenacV2bsCIoaW4+/CSmnMxsnpWg
xc9bjrO5mhTtR23h69M3QX8M8HG81ap+dPCm+1ChwK36QKV4ZLqc+h30fGl4KaRwLRL3BCjsnUjW
i4Plp5g1TGl8MZCJDP9jDsQ9f5EaxVKRGv2m6uEKF8j6Leb7uU8ot5rDkqvfQq3LV50v2fdR/nZg
4wv8IMWojP1nqiX2s14X7jktqOsLB/mYyW5IKVbm4t9ThcfMJH89tUSXOGCpNPQmFmEUCp5Hycm3
Ueyc5QhAZqEm2RYxR/WqJoY+q5PS2otmrPZf66EznkQrddWNLBfhVbRsaenh73yTEzOAOlEstNw0
D9XQmYcpR9fOgET8bovOoOvdGfJ6fMn/mSgGPjUbC6afCzn0U/+/zf23e9YFOVC5a3zWIbFxalQv
2OCiWQMZsREBx6yb54EeJks5ehtMtMU10BZN1wJoT0V1KoJY+qgcDJhHTfOuSETNVdvJw36IcyLv
WaesFFzmN+BXok2vpMkefRRFPDxFvkAVOZWelD+LfgyPfvenSnwyWCdd1fZrnQQ+qBvCbnnel99q
o3iywh7/UbQkGz1lD1YN9vBaEn8QEyQznp7+en8K4MwdzLHJ+X541bfUCGY9tWlfEsnU8QW3s53i
x90V4CJch+nedhj+8NQkv/VehWq8seIVpKQeSR920dMErcR/vq/HnGSkbj3lGkXV6TTQxQiZMkAU
pDZDNH3UgouCcHEQ9d+iVFycPQY+zfvUFJMLBIRz2+xh3EwF5o8bfLrf42eoLOipzBvzRWDK0crI
hh7I21B/4PWbtU30pTI1SmBBK1A0YEdfCPLgG2sNxEI1iBroN5diWpLVB4cgyrNrxsEu1SQZZt9Q
7vvOKveBHFX7R7Od+iJbaljgTKeifZ/4zyWPvjyDLZ5Fpbv4t8k+aMZNaUDTVbJsFkQanwLVUZ6b
Kvzu50Z61KdWOQBiiTpj3NSSC1g44JXlz7I6seYioMSvx1gYZuD+EXKy+2BfBKZ/DzLZDpG3sAre
7hGkxwX3dih5+2qaDEBfXvCV9ndSK8/J8DVwCFTcUsXZ1CfpYfFL1/I5RRDOQTMttiXTQTQfh8yj
8L1Wfj56Ps0a9d7APSHGJI7tYl5m1TWatkgDtUSU89XNTjSVWsJteIgciClp+myWdkrdlfQRdoT3
i8kBFna8cpSUSMaUwUk/4qLc+VAWfwy99aqZXveaeqax1MtK3YeJhWN1UMAYilH5dnki7cB2UKHt
YmCYaqZ0MvX296HXdXvWsWtZm0rsncVALXX1SW5WojHACEWyPZTdiqDdrprsIWqvnGmeHP1U6l3u
O/GvNvB/AsYjuyVF7Ar8cTz6EyG6xDN8PdpdfqU0EbACL+hvMZA+cRFrpHOdO+a7XOnhwkHwfGpM
Csm1Xl8qQQmCDOGvL431t6JF0kvFc1Dg8ddjePFkTlV9mMduBzzrLroUY2urp+q3epROfh25LwpY
17UhQ30kh16+6LZ7rVIz/9KDc8ZYNbtaUZteZctmoVBo8NqnphiQIJ0naDKeRJdkJWTvSQTW2hu7
ZeoelPyHElVvZeIidrGqeqU5Xo91QDSe2Br2mN/06Xcd7sgYFT+StiBJDfbtErtSseWfXq0dEubP
fh0i2p+mYA2wRk7ffSDlMBdeYbn4oAJ+63jdLZp2rD+MNtmIn0tAnA8qa9RrbpTmskrd7gli5O8D
7C95n3gtcor/9Dt2HxJMCqnwL9g2TXjJ35Mfc4aOdEE2KO6siYxL4MrhOuwL/5WlnrzIezTS96Zd
2bir8Z8QzVEJQUu6MRjcabIRwYdoK9nZE0yjWVPfUChReRSjQe2+E5C2nniUBq9sg5/y3mrO9xuR
aPcSL7qKCxUNalRXJ5dmmMj408s7IYXVwRyfiZe26Gsgbh6a0jw+ukQ/RXJdQTS5Nr0tG76wvupl
40OIV0HFtpSPFkNcbLN4/E7h8Lhp5Co5ZQVflCLTSL4OCjLYqHJ+DCSZ1QFDMb571VNDJPlLkBrp
XB6L5uq600YQp7gD+u107xC8WOdKWl+IqstQL6IQSgUOlKYLKSMoqLXOHSO8ioPTxFuZSqineyuo
iNOa0tYc4+g+wZaMca2FbTO36mzmNepOMqIezgsHF14V4KHpdHDe2zFcjZXnvmau5e+7ClGZHo3O
a4DXJR58FkZ8U9PpXGvOxwv59NQstfhHnur2k7jUiFtAlITLCHzkQEGN+yTTztVDrkW4QkzXZJ4Z
b9Ik9ZZy7S1dnaXJCDri0OHqrUB8sgrY+LEy08LKVtgVBtVBDjNUaWIocyYexzQfbTh/gmQAaOXF
CbykiTOEy0u7C7XkIlqZ4dWnv/tltRsw+ZrmAlbpxFwNH7z7NGpW/7iH6BddfTB0B0JVuHAmS7EZ
IosFmaohh26pSfDW4yss+hMZswTMpcstTtPB29/zRX9bZtlz6bHlMDV332AiuxdnakJ5uRqj1ZEi
guX9II2brACkcP/cTh9eA9DiYeyKveiyLds5i49s6e5qMnzbIi8kcFtl9yZWdv+2vBN9am38zCvF
Z13013rysTxsIhCHrdFgxGu+EzTpPoiAt3AsQmdpTU2QWifioyyE4lA9ehWpHtGPZQwf7HLk3YYn
53PLOr9kv+Gp2ovkJ8FezwFxQ+2SPiJV+oLbrXHRHA1jRQfwsOg3bRZybM1zAlpOu1Sz1tx1suPu
+OgR6P5Ht1EpWJ3E0VBvRKEr6w3p7KoFn3LUOUL7kYdyuRo7EC+iL7FAq40hUAmlaJcUo6jnsi+N
WxhjHmk4ZbHm12vcCJrL+8LUosn3RL+JKf9c0FPOyVY5pETTkZPnHgPFUbWCC34K6D9KnolZEj6H
UjdCfLV2rTkStkvr3n1KrMRFZoSnhqFmO+ocdmkcT9go2EBjXh+FIbI4qNPGKzKsd7drq63oCqcN
Gk6sMdIKHpRUfEYkaEjhSaMrzUbJG5xFmjXKTnP7470p4od6lB+D3FR3olWOKg9U2y7QgLlrFkEQ
oacDJZ1vWm8WyAqARI+RMi5ZvFvLcmo2LisWPZe+6FGNbbWXg4hwlOEs5mYB7KpwbKT73bRgijsD
CUFLWkg3TW3V2/i972QTaPGQyTNTD9odJBhj5ZQOeOnwNaU+55fsolVxjPrd83NvYeFYaAa4Kath
wvY6iGqSGLoJ4TSsLmWqlxcF8LboStOW/fg0o+5rC6Ylg2La1GW7yg5tR75hB0gJHXJg+2CZmV8u
AiW4yaWcbVjQjBTXTYUeYvg+s1BGMGSaBsH4caWYZHjej6jDHLQnrHZFbn9JdH14H2W2+oSP2pVo
ohf4EvPwOldYtopZSk1Mza4pOw/YKE4H1jR8GMeWwuF/+lKcxLdkSAtkjDWEJRkMLLBkwpEhy9Ku
CvZuDzxBNMVhzLyUtFKczYosZyksOoEl+dBdp2sianBwo51OxZX1ivxmDmvcLDYQKKurV/job3Wr
/UFpFCdq+02OZYoBSq061S4QIk/h9eR2JqWFrfSF1ET7Qw1V9uLKJQHUvEu8pPHWTQtwPw7I9ttp
6R+J1bGgapvxrHVyt1QnjmyLgiGJDflspLL2AvDvEE0tMdahuBFj8jRzGsvLSLmP/b/XiTFlqoH+
5zrdiakm9yPIZRFoHQ0bh3M6uM2WKvNuzWsgv2WaU82yqZzJlLyZTkwwNAFZJIH+raMuCp/TRD1L
I4SkDsAEyDkCfAVrs3zUvjXe9CeXiWW0bRA9UWaKlfE0oGg4KynsmMqOL01Z+RNPv+YDWli8Cqd7
x2F36j0pePUVwiZqp2QbpY6kA0VM+Ll6urEDrwWNcUIyirPezDauhMmzliVT4c805TEqzh6X+Xou
oydzwyeW67O+0Mx3z1KHdR5F/bp3Yve9T4CZpnrylddUvVSVBFQUj+dnfk1nkwffzPPdeFaEY/vs
lj7FaVEjr4D+t88StqREzqt0LkZbuUKPSDhCSy23JugFwajRoquBvPYZnTyBYFkf9487VRb16tl0
Y+YDvtPKfelGzSHBNBRD2RCXBtGsABgiBasPrW2CvhWn94lTZySFrwqfpLXofxxAcl6otkNqn5ev
PParX+UUc0DZ8IMlLxAVGKjPuWl5FNA2+aHqA3mP5TaIUql/ikqrv7RWMlz6uGRJRKGA6BIHowfz
5FfNSbSIYPeX+6i4wC9ZIbRYBT/uUTo8vuOi3z3uEWCvvHf88lV0JTxKnpS8o0hokgJToA4ydJIL
19Ph0Uwk7y2AHInv6aQoFgPU9cuYsUzqYdEWB3imETXkxVzc4PNd/2iHgXctVN1GkG4AJ6KIeKEA
HHnVVcowzFoBsOLVyitQNHjZTg/+ZVTi7TAF1z2VSiU/DbJVnPrJi2854xpODabBZhq/hGmhYssB
HHXo5PgFj2P/YMLMnN2bPiol1cleRKuQqN51irKej05UwGXSoMlOZ4+DFNikSEQ7JJdl32dWXlPs
w7oOZ0HeKKCgmmfXgaieeHX3ElRhtSt7O4KdSDM0jXifqqkxK+Skf8l8UAyurqMHnUatXrIPbR/j
XmAaHfhQ2ziClPieTq2UcMdTGA6vYqwuYu3kBPlZXBh5rnbGP20vxmI9MC6FJa3EWJbn1hUg0FyM
OSlvvDr9KYZ63Y9eFJ5GXghpMIyAPCb6s5iXDs0sLImIip9tdTpOzb298JsKRkNjYjAI5DTC3+SM
WiB7Gf36Tc6c6kmM4avLViLso4MY5GuezBOnDHdiVLKCbKGzot6IZtYSJ0h7zOx13BTMMrf3Ka7Z
x/zvA5z4Vu6Ug+geG/hbvKbH39NChcArCAdMwwO1Wog58AaYM9bjuAHbf/ndFBeKcXF12ITyCpPa
yWUEPkNudvKO5QAxJ17ZlPQYsXbQGrufSyTTF7WrOfyppk5MzFzqTsUkO6CSWsbvJ+jU8fg4jBN1
WAXWt6PCb6tMLTEo+qOB+DcKcadcQ6zyZ6IzVVCxw23lNveLsyBYVmUzLWikX21OdRspXyp1OyVa
ZL0ZH8TB9ygMb++1j+JoN3VyH0qK9BoM0HD+mCNOJSlMDha/7MwaegiUQztXAy/fFXpYvQYFb/ce
bwziMTRLtbiOkRyeRUtv4sWotcON1QtbjewQeQWohrLIFq5KgjwYJazX8J26+EU0rIYg8RahE/rh
nKUOLudtlq0inc8c2GYy7Z5M3uzeVkrn5Cf2eEh0Vb+I+9g5L/BUO4/T/bIwqJ+MAQrj9CNEF4Kr
EeJ//Ut03fvHGGaJr1dz8Y8QfRitIettvWbpt0q2UoDysmriGRnBtD55I2pR3dWOAgJbTrsu0S+B
oPAVWYOZxlS96Dpjxm/q3veYJq76Z67oT+yhOCgqn3v86IcvLjQzScnk9z6w6k3fwL4K0faJfs81
x3e7HOuNIRfNytELCP6t4R/0At/auih0GEtte8X7o7v6ysa3a/0ielihqBvinNLMGid8bpjKWI5B
B9xKntVe4dPqZ4XN532UgiDERwHGWeJiP4l+tpQSL0xcNV6bvtj2aaJetCaOEBaCiGSTdlNw1njx
v4rOKrCbW9laJF+4IO0JV2TAwsSYyXr/5EjDmxjzCNceVbXCmKkO1KvdGq/eWP5QQTM9h4Vn3nJz
VUl4h8253YvkuNJRn8bMuLLw4MjqjZja2hpuOWUFB28aTUbXOfxzH3WoxH0AQNbnLkA6XCnqSROE
/2m3lKfaTQk77VhMLU+uiQXVfbeUMjZLDh5aT9N8MZhNM+TK+Dyf+G2H/xKDrjaWT9agn6zEp2gp
doHk2b29M3McNvMu16+8pPQruAJc0gccROrSN66pononkHQbMSim+UqvLyqPcPzjKqO7ZYjVLuIa
Ndea9RgNxvxxUa+UV9tVw6O4xpUye2dPP1iffuanHyyaXhgeojJ4Mc1WOZVGWS3kyHch76W/nFIb
f/racyZpMcprlMeKrY4fdYDTUD9qFB/xmlnhdDXuIxjM+0RiE5RRIXkJrAFXcfxIX90comvagn/o
k1s1HUqvQ3MiUSGTZnFyw0uyelID4yBaYoZVVFC8HHCR4iqnTcJDOTjfLN0yMm6bsWWOioZKLavb
ogbOZ2rkRyB5e3WbWO2Jiogez0ZxDFzHOyryh5hx70J6GT2JNkDnJZVx8l6ZukS/ObI5ScOiX8hZ
054yDXpmGEfFx1hp5aKQlWFXVZr71pXP9uToNnayu8EYolkaQVQQg4wRxWBIySNUkueFk+cYDnDQ
3Rog4OjnW9GnKQoBX7ZBOPhiAuJmV5cgLNUdWQsXnjExKwf0gDCjOBpdq5206WCkRjvvjBofyqlZ
KZF2AiahnSzfurBxUXePrkJr9KdAuagV64KZuDynVJwvfDLnG42k5sdoRsZBHCTbIdQlTrO24DTT
MSJI2B3NH5Oqvvk9nXyvwQr0P03fa7Y9mdmt7obfeW787IH1EPccx4Pi+gHf4Ky9Ifi1SOfL7tfU
tNaKqkm/jBZfTU8uvg0YkM3wvjJuAB6dJUR08xBqlbIL4ClNZdXeBeTCLjQ86rSMhdZX1ocfJ/ZK
CY1+rUxNieQdlCTjzdZcaxu2ioelEkn2zAdJEY+utjEw/HtzvPQFiaFxVvs0fB7JroruKvJBwsPV
nIump7nOImmxXPpvF2k5hgVAM6neIjidK/430zfURV7XGt+GwTt5qTejkb+zr/zQZapqWt0wrkXh
HkQ3bgHtZijLCt+NuHiHVt7P8r4zSTD3wSuZmPvVMLMJI1pJc8ZAbdeTjPkgFAPBgzqhVZwP3oc2
+Ge3oyZP4jF6IoxfgNShH9oNCPVenYKbnv9RjKsuNPJ3jGtNFhoj6N+sx6Wr1ZUl9ZYH2SV20rJj
PLaKGsylKbtd4nIFz0ULj1TORs+8XvYizV0Gfrsa7dpYi+Q4+rZ5R5bntabqfT/kpbcQ0zTUP+je
yvSkQ/K44LL1Lm5bZFECntKjlGn6Kc0SjGfxUcXwqCwTUw2RWW9H94PMdkfss6p4oo7FTNx0zCWw
kFQHbKvhm9HKIRbP2nALI1/b5OQms7Wv2v4mRfN0GA3yCFFTO2u59nVkDXVbP9UtEoY+7PYEVxWF
T57oy4JjjYVZNrUMvW1XrIejrWQO0r7MMzhaXeI8B8UgnQwnBodLK8K75HlinkwNu+0aXIOSegpb
oCZConfISvL04OC9q4tFNJ+uzH8Hq/k9bw3ph+tWc5IVWGTXLHTsrhy+wxkBORsA6YYdE0wFRvCL
5b5ddkFf3kapxwoGoeK92aJMPjuyvxgUpSa8rVGtmSJYWPoaRFkA/C2UtX3Eg/wa9B2NLikWkQbk
QIwBBu+Pvl4g0mTQryJmRMqPyBmiQ4SkYMXPJakVgfTO8do8jkWin/IGWK4oAlP74lcqDwn8AJJq
FgvchehX2n6Vsul/U8oqx9zFoOat10w4pIRcq+or3+J+GfvIyXm0/lJdf0AXU8QgXOAdLSpt4Akc
YZio9NZOHJBvUJApTpnIaTaY1q6YDp/H/5j6uF6rm/b39aJTXH4fLmviBUWqXsBvYjaRR+1X6/84
O48mOZUuDf8iIvBmW96b7q422hAtqYX3nl8/D1m6qjuab2YxG4I8mVAWyDznNTKwEJT/J2ECu0Bb
AqC2fw4cyf9UvVSdFa3uvJQFjG+QMPKZ9LiydmDMosBWVnsprHASlM14VyaGe0Vyql2jYs6Mua/d
q4h1TSrN+S9rqzaVSQzHLf9DDKhWaT4W6wbI8/tQmp82CkuXEgrDc5poa58bBKvVZsSv3ASJzH3P
XDY9SSJQDM3BVavOPuIlF2wcv1sYAwXIFOzHUw1IYiP7arYBdyM9+R3XUM686aZFCjqpWpVQW3PL
tzHv+5lqGtHRmJqSI80KOwtuSP4AMW2tJxGu097ZRnniL1zmCm88411A+Vq7Eb22Y/yClotjz9Qp
QqKJDeReh/F/6/tu3DhdZC/1rlE+yIgdG7zNntVU8Y6WX71EvW3NMrkNJ5ADL64q4QpzQGepTk0w
duWmdNMIMipNiAnSTsKtbRK4Cm5akHsnxSevLxkfaea/ycZgvFRVqq7AimXLii/gRXMnJK1V+vO2
kowXm+LESc/DW9zh1KLWXb+SSu3QGFbz3E4IzxSBGgC+YbQfJpAoalIeKtZyBHqAXjEuxA2uZAJ4
FS0k+NGDSIBc2oVzBSSc78DZmRcfKAD/26r/oWBHZLdp8s3VQ3/J3J7pDWaQpyZHVleMyFGVk7Lw
R03Wal7Z1ONd7NYRNLXUxegg21Q11qyTxpNZBAe3rNJ3K8RR2ZejZmdobvLe6Shi8xi6YRHdnrrc
p4bAF/HexoaLr4KhrhF+naTlyY8g+oXs9ySfn7X+Mi74mwcqNDdL1yREqbVu1+c8Zrj+jRfVw+1M
K/L8qsd+uEk0STo6nfJ7I8fFk4Emx/YRr0Fexnpfb4e0w5eM/9gHvhvnBozzLxcNYty04h9pQEbP
LAE7wbqMVm3DOlHuZeygRl5YVhPzqc4xU8QEzvtu5eoqVI3hl+a5u4FszLdKxUlAHjznYBihN5Oi
spnJ0KtfAy0Nd0jzDHPRLH0T93dsGsD00KtGKHL4GN+vwKeVrxRus4WlWPZmmHpNlYSRqRckd6Ze
JkPwlrFDPEkkJ15HMK8Y4ERXcaa8gYOQVd0LMJ3hZcAPRRyjaipS6nlmnpu+/wTQ1fxy7a0u19UX
xeBk1kdKfjOh0ywrPJaOiUJy3/CTdD2Q5yXnD4seQ7DsM7LLDRy9+ldSGNuORMu3EPngeRqUI+5H
AaRuKal3ae4PR12OMgQ+GvWmTaVaG7Lql9nMmf/Vv7gF/EzMSH6tYxwNwURn/OPgxMeQb9c9yg0X
wwEBrIbWyqj4HoHxtzspfQE0qgTbwqrLPWo1FTmtwUL1P8SxeS82ouvRNNUAUJWNbtm/jkljWBVK
4UgbHh/ZqZw2FZiThVJ27QLNyexEfgkIm+hWKjv6V0/Amo4ZO2NEL6yWm8NKou63mc2z+L4xMo/Z
UVevii4Grzp1dIULMCOt1A8Es9xtI5plGNqoEAJYnYbIxohce+S2FF+UYE9FvMxmYnfwlGl3TCsM
ZtrTvado3WDfti5SvGL3X+N9+zyQYEEIv1oFZEfeRllLj9QUgZRNzaD2qo2mcXNQ3NZ7k1H2X5A0
GTeilyd1MRuzpjuKXorqKHdJ8rMxFMXzdMq+VqRXccqgGeuZaIpTdlS/FqLpMb25n1I0UYdYG3ph
bbgG5V1Vk63yoGMhUoZB2yMm9oRFr9GV+NiL9mMjjns0xd4jxoRlUzn1kQqPjpjArc4TCOFaa18a
z7IvNlyu2MzGwyOu9z2mpjGYCTGC9a19iSdUYk0mlgrVP4eqJV8NnlPdTIzrd7pGUZb7c4QzaGMf
y2lPscPfeyLGUul371/j/lMvoAT7fr4s9o4uaq5RpFq7uodBiBIRDFnsz3R9LnbxkmLWIXbvA8RY
inlILdttdT9UxEpxvNj910GUS6xdrhg1Fn9WAlFAKjdBC1A3iUvvMiaeB2dDYVpZAtMpUofi45+O
IbK8E/T5uRj2iDsRGrPcL4Dbk6q2Z6K71tUjqOJu/xgnhWqwq4LhvTcMvJVcR15Zldzv1Mjpd62B
aexMtLHbG3aBnLn68tGv5yn9YqgI3sff26ruqeACAYGi+jQL5XNqp+Onl+GjKsdpvfMDVNpVpX4X
cRfZf2MY+grv95RpXqx63jWpFOmS2iio8WevF2VlSkw7fNzmKD1ip+L1iM6ORW3uQVneR4tDmFw6
5yh/EQ1qfxzVGdLKocR1FDGx0WKwxUB4uavIvjtr7WpKnk4s2VlXpTpJnsjhykqxee4iqKnecMMr
ub7mslpc4zx61fN8eEczAXXCVeHn8q2+la7V3iq31dhXo7a9Cazz731TQ3gy8cYzNG17HpqZuuq0
XGV9hVAUkKWvUmusAy40/UtQgtD0ZVZPAfYzL0x1vU3DDHwheqUqi4/V6HwXnVhsKUyR9uAS4mYe
jOVK0byzNrQgGvXCOYpN0lDknhkuhlithGPAvf3oF3tW0WxkPVZ3TRPJzbqWAneRp2RXnTBv90ZL
rgIfBqnZi7Y1BcXeXzE7VqHSk5lkIqYhIaLq4H1sLTjUreWdG7v7vTEs5IL7cCxWf3VAGEDnqrBl
HFv+OYL8nodrXRoe+b/M/4qLc7p+9jyg1bEVrd5Uu0PpkkieuEGC4zMqXbY1sIJ90H5E3GCRBhXt
QSRizFZj3CN037NhDz1OJ2LinH/GitBfZ1d9b6+YRbXR+zGSYDMj1mG4zQZ7aywXUPAaKNN1WbZt
7WjapS32UpRSZ1ocHHAZ4e5judoJCS/9pKujh4bQsFBaKT+Zg4sQsRJgARfipQzofurVmT90rTOr
Rv4oYJX5dOUQvA0qf6NUb5OlaKZ4SC0Qbym24IbDN00Jv9QJ2iQ6I+OJq8S6Mca9UGC8FIoUvIFl
dHZmi5yhGOT1RcntqlBBN3B+Lut4Dh6y2ovBPSb2JeXoq22a1NP4T4hwlRglsrS4MomDVJ21nPTt
Dn3I048CK52LgDQwR8HoI/2AwRNfHkgHMOh/RTLlI4za6AJYuLrjJf7389xfpzLeH+foeshi0JV3
TTqAKSDR7O9L2R1MLPwkoGHTBmZjvUjHmPtEmjfQFaUmPCQQVg9irxbBcTRZnKu1z8ptGiT6g0qt
f4+/jxIHRAkVdaTOgOb+dRLRfT8otPzogLMaK6J95DTVum2cFxK80t7Xe6M8it2gSz0YVgQHLkhu
GpAaQPtZLRg7iI78DwKXbEjoSvuA7MgsS0+987O23XAxpRFx1piKjqIS+Z+LkqILQECxFyMlzV/V
XZnudKdHIAWCaqFOaNKS9fldge3e/tNdyZ3Unf40+wCd6pnQZlPQP6ow6OjnXWFE+14J8b96KLnV
Go6/0wuEBlWW05/m/QwoGPXI5SQdpM6xuyofpmFoV7EpTbU5hroP3N7n7tX6lbQNrDLht2u0a1rF
+hVbdhgjEoasj5jDPXhRRRaF1+lUoiOzSmwgVSqMj5gsm+9ONNZ7cSYR5766qMCPQyPiSE3Jwotk
lffXE6HS1lPKs82TOCa0INy2NYZPrLEg7+c94D7uV63rtMxQi3CWItiB9ZPahWzlEvtkMWBwvYWU
h/3Omw7MxSCx63oUHpXQrpaP2Vg5zewezb8mZ4+Ox4Tt/x5S4dIxA9DVrPqWhc8IvgHTqPLsAmdG
bXjamN3FG7DLa3jMGwDTiBWZ9UoGVt+KlhWV5TnVlOJsOcXP3ihAVf8JiRGDqsUgScZ8MxhIEUdt
Lh1RWQ1mrt8Ob7iQTq42bo2DZmIu41xyj07dKhtdqeKdioDzobJHb61ldXmRdKNbhEmQ3MaxYNHc
GvZr3PTtXmpk8FEUSGxgmmy8pE8OebFX0sA5qLgPg2Vp9d+dYoSqDuFBV/2ZzMJYjo3wkk2FxTAI
rZNtYnY5tcRG4i6wi7X6Zzt42KtYddCtc6eoYCy45qIyY31XeZDNvcCX1vow2i+tVLJoTdV9bYAp
pKR9cYKTZRgR8o9sIp7G1xrp3sS26rNo3eOes2MtKOH6AjYErl31zTUDYydGyHEcX23El3GP6oyN
bnm4vUHQAJJQlf76cXY5QQi0SymcP2JZFUvLUYuThTiNOGFTNMOasjqfaHpTxrTp06je5r6fYd88
vQVH1pgbmMqLXo2DNzdRpjj6dbt+vOfG1NJLRvr0v3+6rh8QkEkAzU9vWwxHh/3+6R6hP5/w8Q5C
3aYkEnrm5v6SKcsNgCpMHx6vGVoWCjwpFbjHq7aB5C6hwv3+hOKEJeab9094/7ZwokXqd/p093Or
hsd8h08nRovzi09YIZz2eJPd9AmT+v773b+WLocEHvW/P504WraMneTZoKKmL0IcnSXpt1Atjd3j
9BZlRxyFpHABDK94Bnc08V3l/Jibjf1Eqey5Ui3nA/INGnupC8ASV7a3TEnnuSklpwx31qWDLa5V
W9mZG5PxnKpk5PzR5S4TRFQ9Y109SIr2KTrFpgCMoRnOcB9ftpDmaxKgK1EP7UK/Odh59PMx3lHI
H/LMZ8Jpy4tGw9Edextk2pO+X1ShrTz5XqY+oaF1sPtaOoZTayisbueHfLWiUwwzXSTrmW376GAy
xK195ChsJI+nc4iNWuf9Mmmt/F8xN6pWjmlV5/ur4IBMzt/FaWg6hziq1nGyHc082YlmrwzVCXDz
vSWO6mvkjAqzQI70z/v11Q70gWJfRChE8GGDgkQ2f7xfNMN/ZXJc4QDLG4zr0D9aanV/TRFC2508
aB/5VPv+eTPaR+S1zf0rAeyfr+UwAcavfeudo+am6amSFAisgxecxZ4RJ1Cn8A7eiKZlxCi5FyoI
hECvw8Vfo51I7rclbMfHCcQIseEVXDzS7q/wCJtRHkLG/+cVHh1x0fx+lQwSCvrxzIfkFo1k2U+W
QJlJbTPpWKmGpEGp96It03nErEen31N1tim3l8XJcbBK6GW/vmqgCxbUc8wXybe9eaul/btRdf5M
6bXhe5jVx9Ju3V/OSK0m9XvmhC1VZaZm3gwLXOYnsv/D0pWv2vKkd1wzbRTCmvSmwutZJOirXqEu
sTTVNPnE21XWpt9ae0tq7a2T2uW2l/jnapklbFiYeSnuDy6u4QBUK29mldhiOryrtTbZip5ecybG
UUoteaa2yXC4Ry3NmfU8CJYgKlJ+gppfOZ0HVU2+X1LiVaMwPZkX6VTOVq5pVOlPBfpD66DKt0Gp
BORMHe8sO+BBwBdLCFBixRepSX0cK1N+CuXqJuL25JQXjmW949aqwKnUFmluSR/gWZWVo7qYmk2H
990xUxtEdzvd33Jp4KA+hVkh7ruil1/CqzFide5jRFcj/urAs1wxTSQJScU33ne9jktmlddwlKfd
UUW1wjaUXad4GflFfxHYbb4chzS5OSblM3zFnLltmfEtl7BVMDPwHaLZNlCuwkz+JVqjVNsopDtH
cSSaL8YTKulztJF5Fk8bO92ALKlfRKPDtRnl9voqjk3C8aZ7gXwSLT4JSsTYlB/E0LgDBNiQqt+S
PpBeEtafWy6FXMbvtQrI1bPReiWYy1aqLccg+B0bE/hcKFxXAIUN0n5iYNir/3RPA81mxI0LI8V/
xXNjSjS0csSNdHyNcFsBVl3Eb600qMj/8+QXTS0n56mFurfzAGm9MQd4lY0ivEBXH18bnJunY5TU
ic9a3vI/pmWrIXwmU2EmMB0S2wblfMkFJTD1Dgo3x84a7aPoHal/g0PybgPoqquh1aeyjpM3XbGD
/VgHJel4DspajM1NMBYrcZCRyxIo34DFAw4re9T73ZU3MSbFJhS+PE6QJPt4suwRQQ0sIdlRpGBG
ryyfQ9JaQ9So1ybSStSWg2iZ8Q2vRGeHPfOZsuO9JUJl03lY/w1cQtPhDiXtvVIbVLz6nAIkQqg3
qfFClgmciUSwsw0hF4Bg/qUY1XeUHYD9BBNNXLfyS6QXxtp0x4kz1yN7KPHIdhpMQ2tVd7DTdPLP
yoI+pUxldKXBLAro0g/TLXBuTTL5lvsmpRZdVUlk686mQyFq60gYKatBHizRks1uVczSjD9l94P8
2uJ+piKNtnnX6p+RDlPBhBj+3NRkveo4SI6anFG5i3pvE8iWe/YtLVvYSpS8Bab0M7Es4yvur/fz
YHp1lbBS+WiMrgZ81UpXB9WHhYs97j7tsWzD1uolwA/ipa1wgoos+HNTKKz0cQZrA2T11Flgf7nC
EL5cil7ujdGhxeCWxxO9OXrKL/X+cS7qcVNWK6oPot9ykmTZWPzJpI/UadqXAb/GAgHnt8awsaB1
Aw33SJpablg4LDcF0t119cZKDCunqIc+IXoTrOlRqn1W3KR8glp1D/dm4u/TbEJHT6NivE+X0Ef6
Nc65xr6T6nimG1J3nPQpFnLld3PdHPujiIkNUIT+GE+bMazNBZZODJmO6JDuHcCu0iPaqoxE66Nb
xEQvcnCgp1JzL1cxtvbd6J4q07OOdWb180Eb7U9ScDuvd8fXfMTAIXOrYg0nM3j39BFvidj+lCA0
L1J11A9Bq4SXlPINtF7V+kzD4U3BfAJDQRxE3LQD19gFl8fGqt1jxURnD5mxsDEndqLtKGHWLIbE
gfV7sBeguqzL6TEyYTXNTFJ1s8KoK65/0WZ1sSoSvp7ASIdLhaDZbuyA8gh2QDvEP8oRZSXBHKhp
AenxUXOCVTA4wQ/ZbIKTYAdMffU08v9xnDiLbvRbWymDszxCFZAqCvGuETlPvtE5T3YFfMQ2ryIy
yCR9kMmpF6JPxEy7XvVOPZ5FKzaiaFN1KJf5mMClc9OtLsj09sdwOlnmqvZqBPMdqIb55OOxgoRm
wsJEq80nNRvta2wBc6FPRCrTkJYufPZFnGFcDMA4XGoQQI4KqGy7LMN5GEblq5Klv/dEDJpV8zz0
+RwMRfDN6X5pZla+W7mZbi0IbksRdr1g71iNTrGXuxXWMUgZJF3wLRzlH1D22yuWstlp0AZrJsZX
qYZURGZ1J0eTk6ur6l8ibji5yzygMJGt4Tpz7OIg4txba7Qzk2YbGon3HuoU56e3I3VSvI6RYFuL
Ju/O+PPuus7ul9n0LlCY2ReN9fvdtUyl5p3qripUVMKiy74KSzmTkc3exzAzFmbUy0e3dop9gaHB
anLVvY0tEAXSKNkXbPB5VPf6udHUZNHomovUpYcJyLT32CSNNKzNNjo4ZvPvuBiry/qrp9v+rW31
vRKb6rvbF+iQpZF/LJQGerzsZks1ca23Xo3PbmArP0MtewIVl7xpHh+rKzNpH2pjd0SdAuao7lcf
YOW3HtPon4qbf8OaS7/JpZSu7JzkuxbU8qnzxmASzXS/Rdhai6HIIeHo5OTVC6610qrVG28nQ2U/
ox7Vz1Vl4CIe9BbxcTzrt5jLWFstdDYsMLDSRizobUzLetaNQ/zNyIPveVK538kknDIEOr4KdVzK
3Pb9mdMeET3B37Uxkb+BMTKD+rHSs6T8cnz5gpla811rg6+x9Y2NZDrdSsZ55NkFvJflz8hFZM9t
id+9NrjKSsTaUS/PEMc2adZl9xHIFbJ6jnXSGDjMDVnw5Kehc84DAxTztAcTv1o0cRYsa/zZk6WP
whi/gLMvVYrSPF5ZNxpF9HTvrV14SaFdB8vIQryIcnfDef455B7jW70fIs7vK5myDPugXsV2K81C
KZbOrt2p+3gAKBd5WfnZhq/gj63vcdm4c8TGlSM/mHnUEVqel1NHM/xI4CF/hibu617JOgB/7eiS
yx3yalFofR/1HEZG47/nXdSuAjuUt1JuyE926GMZNY3oW/NFg4N5C1Ld26APagPeM8tbkyjPYgCS
RMkMJT8gZ1VVrlUpUPkKqBcBxQReV71bYLI3UpxgZowRjNVE/iuK/+o21p1uafey8c0cmkVgpcOb
W/b6xlbxDRHxUv5e90H80WDntm6AH60VJzC/xbjQftNsMgp9LFvrounijyH+LvoiOM4rltXaBsuW
8W3QqoWIKwYL1RBzbnJevf9KQnkjXoL8jrUIpGCtmbE0Lw0fqzPWEnuxl0/NR0x06H75P4Z0uqPD
p2j0xV/H9iDtd+jY42iJxJ/YlCE45SLItX/F0qTLzrwJfIA9DS+iP4MxoUcZMNRsdLaNn3/F1RrK
re/Vx7/irpelxwbEfxuZw7yCtTzvuu4tNaryWkzkRBsNn/2fEKz36oo5zT1Ela0kiQQrVmJZ6+uD
sshx1Lt6maEta71H8KR1nFWu6fnRYaW3gRXb7+Wa35OyuLv1TCffJ5mPQTcqn0fDRVGnjnIqGBIu
fhFayBc/rNAEcEvvOVFaFGJDJqOhKp+AAWTn0tTklam07ixNDZeF9f27kIcNGgmsTE0zPYuY2HNj
x9jBDDqJluaEHlJGiV8cKwpSQdyl53ssLBMsBBM5XvjDID9DBvd29VgCYHX1oWCt588BQHdX0WvE
dbGwAuxBRVOL7O6QD9n3rEzk50ovmxNii4fYc1HtVcOAiq4RbURT15Vuluahe+8NunGtO5H7RPXU
e6nVZiFG2SPzl1JnHi/DVgT4hdbMYIzUCTs3PPilXr8GOhbCg4Ycs0WmcNTbZimaTR39hBs/XOyk
ja4pa0+jjgGJOrq2zM2iRveSgxLcqjIqJhs5w9/VMo3qqbTJAutxcGxkzA+j2giOLQ9/0Sc2XleX
y0b1y6VpKmMMELq56IYp45XNnCjFWfksNopeRAu5MDG007L0HgvqMYGt5Pm4gJrAGafBIib2YHCW
G3lya3/EXMl3F6i9KDOQh/m4bOOe2sikwZM4TbILITWtY9oXjkPOrm0ablDOzVE191cQ73hg2F9h
4f5Sm15+TUppBJZU+ec6q+wNivABWoumfuoU+Lu5lhevSpgH1DeK9gssr6Fpzi+tDF/Cl7SUdZ5Q
g3nf1ImFQl2bXIsow9L0v8fbqfOvGLkNHFfwljb8X4XhVerJAc8MJUMelzrAgmM2agrYyPALgfMB
VZdh2Iu9x8YylGStRA0sauzdnGnjMw+B9Tjthlr50qpUiB9GbyKuSvD0Rew++M840fsY3JdKsYxl
3d1IsNHWmK0OoI3M4E1VJAntQNnYhpUXvPlR8hmYTnXmwR286VMVPK5ePdfqSQ0nz+KQsajUHSXD
bi4GxaxgQX7B9iALyzNl4LExdjCLjN7SbmaoK4skGqpzrKjxRpGLBPyCZh6KMI5XftkrTxYksXkH
neSjG60nkuwTkJ/pF0WrmQuTPXCZhvi6Vs6hO9ZPesUTJCkU+aCgVbtLbcnbjIU8nnM/HRYDRqav
XccqOX/nnpMcdCOnBBBW3YwElxwtgLfGB2+iUjkNVMiZaIsNkLwQhEMz4tEY/dMjziGGizH3Y0Rb
lVBs7dqPodKTqz9JXyt9lx36tECKjVA4hUAgGMewq9ciJDadrjZncgUzccwjLvbUSQX7HmPEfeif
8yMNtr6fUE7I0yVRdbZ9rOXFeHkMpJVrjBVALM1ZGyS29mMRFrs66xxS8I1/tCtNW4GJiy7o4tsL
Fi7DczYYNQVjrZieuTnmTJq3sBt4Z3qkK3sUWxAxSCa1EKWso5UIhkpqF/dd20Oh2SWbNuzlQQWC
prCezrymem67GCS47pKsTuRkLTcdwoh9rm+HpCy26ZSZDFFkXI1OGV9ySaSyVe9Fl7NkbspV8Y6P
sI9OKKnFFmFS2JwpU+Vh7U6LqBnAwmXbFUiNuZm1tuxhZkyAj7aQgh0LcPzepqblN+4MvoR0COOk
ff0zrLFAF9o9jJnM134PcyvTxbSMYQ5nE3FxNnMaBq7l38OYhZjgBMb4ENV1uZYwV+frGtTnwDTL
q88d3Kx9o5i7KqSAFkWCXenE6rNlpuom8wyY/NNgG3Ob5xRqzzRUzxMc48G6bcRQRa7jXSMB1xZN
3aoxvHQKddNZlISQDZKfEx9lTcMxotfcY9XTjKr5XodMhvn5lc9oRErCr5WfUtoy54oR2iZXMbNJ
c4Uzr1yzzMB0FTzNsoqS4ipJlT6vGqjmZdii0dQkpA4pAnxCIj9mfkPeIrQ3XpnZv6jP3dw+LD7y
xMjnllToTxoouVWNjurRDCNt2wyJtsGCoT2JMyL1kyLK5aKa3fb+Z5kxO+XZNeWO72csEtA70xn1
1snnwyRSqAOL2oo1zn9aBf0VoyJW7PyE1PZobHxIimGm9ykOO0OyTNAfQqVb0vLkGtR5diua4pZ1
mnoa3Da98S4zwI0GGZmpc5QypO5srdyJXqupQvQ7jXYjeql6FKg7uSb+nBxLGtZYVeS6+6o5gaEp
wL9r8YcdyAdjcl0xLZYnnuu8p7o5yY0GzckJK4CZreKyPK8hhEVFO6s0q/4aV64n5V9lHPcARJDE
kvPuA2qHc3Cl8vembqphGWexNvur46+mWVastiBHivgYZGiHOFgIJqPuHPyaNDTi6yxaQ4MVfhH0
P5mRIcjcd79QPnzFUNx/dxJ0guEVdecw7o1NBS8HroudnxMKwgtkts21qQ/OnMcbX/u0aSAY7E3F
Rkeu17AXF8EMV1SMpYeIyrTh8vwag1mge/qhqyr3xfW66UJRa4wZaSatUy7LxsDyYhqMS4C5HjUd
uY2p6TcOOs6YId9PZeVOc/Kl5iYOHVkVPyF4NLemoWbddHOmPsEqZj0BL9Ibo0Ues/DMNKnX3pqE
20+1YN3Q+zMgyT3ODwGiA8Yij4buS86V55Qq46fbmtVMtUznFQezYY7nbvIsN3KwRHh67yQWOoH+
gGZrOGbbHiQOyieKlM3rst0x1bDBs9OrWHq8lgw7XmSRmz4n02agskCl4SoisusdHGvcynQdfd90
jqqSGSO+3dCnZdNNFkCEOnkh+suBjHDWoldcNe4xJC8/L/TenqW+/BJZsK9MJBnWA+Wnlemm5Vwo
CwnhoHAiwNZZPlnHA2uVxwp/lVh9tXQ+nh2pZ9GSSaGDvH7BU7W6KGgO78osLRdeahkfQ5v9tBIj
ueZOJZ2Qh6bobXRcR/g8TNnIK9Xk6nviNz8NvrMPHi4N3pfAAkKtCeYoNl9wm+9OGSSmZWDbIIkd
C8tMpau2pQfd2kVvcsAtCIMheTxwtXxTRm6Q+IDgeFe33sp0QFii9xb8dPhhtFJSNpESShsSgN+H
EmHzREeAvEAP/TeXBYXIVM2tN33Q3TVWJ+naLPLm6pv5MXYHFRsyjaV/mfyQa5RdSDr7Fyssrp3k
h9u+D8w9It4oQk4bIz57+WdW+LU38zr4olnQ/urUlazJ6z4onHc/c7tlrcnl3mYBcfZ4i/OwYZKl
oeCwwnVbP5dj4807cpGwhYoQpWjHj2Z1E1nQPuWzpjTjpzJZrCKeks5cK8/5Rw2rTLbffLR2v9t2
gLJKB+GMB0q4NkuUUVzZ6N4cE7hWqfvtD88Y1qVXULhrtJc21R1YetLVM9NNrSO2MFiIjgyROq9r
TKa7xLfXEZrk+6yv+o1pSzt3zNKlMjj7Ma7amUzSg0RM06/aQDNXmdu8+1Za4/BuB7MqHYLv6DJd
bKOwvnIuHqSc8YBFBn3lSHW9Q/p158BvPjFgMjOHoXBKB3DpETCQ3vPDq9ggUKbspQhV+ikUSRKy
YoltLKntKMfOGpSj3OXvvZ1fCjMlG5+VL9DH4zPCzvItkxQEvBTrpIZ5dRyM8tKFQHnyJAz3gfMV
yk16kBGdcMJ+2HoWCijA+zP9IJ3cBqaibyYfHaiMNdh0pJmmpjSY5ymz9WSqbXdqzBriugSoTZfC
YFHKjb9Xneao1I2NZv2EOJyAib7DHlOEn1Hug5EakC8QcbGBjAWeXgwRbcevvjHpT1HRHm49bkrn
Ig5vtZJVJxKtXEljR4Wvq9pX2U7DGSSLZF0G7U+bSsgVm2Dt2PcW1EbdD+bMNrIDe1fRiWh8d217
C7jyGH0nrc+ITjGGrRNE+ezeDlSrnw2VGgOqS9tl3tvFa6GFzRIbzHwtmqZm8vhxFPRlvRH+m5MP
866GBkqWTUv3912LVeve1WH6zSdQxT7y9CdKwdLc77Bd9J1dWg2XYgiNs52Aau3qpe5oP1nXFTM5
rL93utFexjqh7JQh81kGH2PJdRhK6nxowupXpz93toXKT+Q7h4Iy0wwVqnbRR5BnmhAr8kBq3A3W
eCScuJwvCUqel3Taowx9SdS4gMRJSHS2GUSpruNeKZqyqicnSSm/R6B6MpzOXspIbnkGIQslmlbg
jcfBJlnGc+4FzGf3lDTZHBqE+ZJncjILgAlQOO//7SY3Ts040njq+ubnfzKTEyNEh8PjYasNvPof
zzoLpewhiH8Vbm7v+gLtR7vB3wbWTbIJdBhW8DNhJpdok7HkHlbaf7F2XsttM0vXviJUIYdT5ihS
ybJ9grK9beSccfX/g6Es6FXZO9T3+2BqpqdnQFMkiOlevVauFZfRLi2KLeWGGI53deoi22U8qh9T
m7ycz9d/x28IybkMKgUID8cLpMzZ2g0C+aEZIwuVoU5+yuP7suQBdJLrvW/bMNy1OorwoefUlyGY
ki9OXH5R3fQsF3zTo7hHbR04E1EubWlaSK5rjaHvGneUd2Clo2WRqfFaMaxir5jsBrh7+snoCjLT
PJdStbxW5dL8aefJozIgE1RlsoxsjbTujDD/xSnvzude+MVreYWdH2VQNAXNrhzqO5uv0jZS7W7b
G/ZwlS3bW8EBrb7IJChVMwl/peaZTBbQcb7MV7OvrS+WD89p0SrVAwmmZlPEdQbWpQQbTRiLZ67q
mlV6s0wrK/peZP3Sz8r4p+yXiCCkQfxsAg3ctFCfHMdRg6XFAMvrO51CTn84q7VuP9mOo3DL3hDl
Kr4FvkF5py0XB1fvLPCE3U/Fi7hR2hZQfKMyAcI34REq4nBN5Ga4SxwzX7SG8T1Ucu+JUsRhp0Cc
uoX01HnmjA5VZOr9gMYCAGGaDA9DoneU/ZTypkzb5gVe1IPwCMx6pGqN+JzaVdm26audbHnxHk4I
c6+Qfzjxt4xI/dXmBeoJZxVA5L9ueoLugxoMp5Sw76IPHPfJ0HXCQWV/mLAnnQZDcNGDFuzr+BwA
1KOipqzXpYFMtcd7uTJR/Nzz4yJ9asLRX9itTfp7mq0aG8UZQ3+SZchHSTzwUFTzQ1oCqdD0tts3
DdHr0VbSL05s/exAml4LJ9Svmeb/C7H2lAJoZ5GDo15SxwfDgiObe0Skhm3fRumDp06R66ypfpiQ
ZyVBo/zklPOzkAPruYD6aa0o0Rd7KPMVeU/nmkwNmGWYVMkd7VxTUiX4PSplNZZglny3dK7C0XFM
oPkhSezZlku9SfSXG8u0i3CLiStd7dvet81iE3Gd5tK3HcFmyfPXdpanZ8mrECAYY4ifWi0+gbr4
agGYPAeasc786hEK6mCpjupprJyjnhDHtRxbOeeIui/HwVdWRl33Oyeu1D06JMMln5pglw6EXEAZ
BLvcc4KVbjbqiznAp1/2/S+K4Ua/48QOrdVzSbx9UdVOtu4gSOJ2GXvjgQzC0tclA6GoXNvJAyC2
uDAVYjWetXMjKV3ykef7qsSffUeFBsZGBEaT8+E0Uqy6TDTS0aGp9avOiIjQy4NFSV3TtIuobh4h
C0p2wjY3VIX9dqlstVt3VqcteBo566QKXuyqIwxj6cGniY1y1SaGdo0c39n4FGe7ibElIzWeKDBK
d56B4k2nFjD+BPW5K7XkEUYFnqtR2QN7pfd7YVMSoC+wywIHlewrRwHrp6IShhonOTL7wdN4SkZt
4pssScPB17PxAB6bd8clgxFQ1H9qwB7xIBh9lirSDh1FuOsWAuZdUvT2vYygqWypLYcelOapeyVW
GnDG8YNmGXtJcAIznO6DkYCFDcxjVVijutJ8x4XcpXvwiIY7hkkKfwwl81yDUHSpV7uXMi+751l6
qnZGNmI0eWryQO8+mwgBIG7o85AHEdczKl8E0SP9ic+PCUZnCcN7erWbSUm5ebYoRr4S+UxuTUFe
elXAELYeJi8xERaVe1fnP8QAaVd5TcI0WllWOV5hmHIWmlL3ZFm08XqzyYa5VWNbB/+Ki5jgtKBf
DCCSkyXvwmgpGwi411JTnnrHKk5NE7/2YqgWYOiGhhHSa0DKwufW5U7E5yqW203ML+G5NNAzlmQj
3yaK41JVScPHwNk3tUX8Ph3PRmnyA5CE93UhRXz9uS3yBGuhbQtDN8ImlJCUhnUvbLWdEWisoC0N
bZVjUuWSpCOqC+pvO8ppusqK4a6BDugqw2yw1Fzfu/d51VtCczHZwg7WfG+82oCJTnzpqk5ZwSuo
8zPt6kcnV5NtHepfWr+Nzn77L4Lg5V3cDPnGsV3YYgIUiCoX0k3Rg1MZmhzRnZvauuuLfiB0ivxI
b8omQhMWfNVS/MWFFeWrgbzFwtCl+hP3e2VZh673WNglSm1h6V5MmQ9FEEHaE0RHs0GNWG0Mflqm
oWg6SD2ognSyPluIKbUnbp12K6mL1atWPQT6RM5EuTvyPLzBN+4mmXDcnqow0hcjRSWcetUp1IeA
myBYEk3hKzwW+GazUTxZuxE4lXWD/Gqvwi80UTgJvw5dK/iizVOUwSOQh168aixFP9QB9foOYK4n
xTerB47TC7lPsieYH9fAJKX76UHdbSrlRYud4lQmgXsbGnmSLMOhCzcQuKCxkra9tEauVdrGwHQf
Kj37QekEGLG06w5814JFR6bq3sgi8HJOPG4NxwVwVUqffLStHrohWepNWT15w1A+ZYl9zSETvss9
qXxytM5YtsPQcIdlaNuKuyVFEa7c2r0zsrw7t/ng3qXIy8PPGb54SVjuA9nPKdzwohczIjZJHDLY
idmIOmow8qTKxKwrIVyVRtKjbOvyA78fO2HurTY9xX4GsomDJgDJ0Ye8gQymoVXxinoI89mIIwi8
VbjDqagyn5OK2DdAM3llT0NjkJVtnvHzLkWW8ZxQpQQkVInXYq3qtN4Whu9mfVvbgBzm116D4Rdn
nvCqTTa6HjxpbBW1fQBpO/VfYqgiUrmGmV/eCOe0A5OuQzt6m5W9KCV04+fb29q+d1cQ/shb4axR
TLEqfdu9zcZm1awsyux3wlkOOkBP7ZSGFdcdfWmp13W0BTe6MyynvbTeYG2SYMxPdnTMiNA9ofbV
KnL3NFXSPCVl/4n8nHPOYBbYwfAAu77Wd5emjveUtDtHS5NgYxG2WvlWjFRm3Uyt1kV3OkgFV87V
AOrSVD+SHTnYnd1dhH9aBvGK83OAYDvqJlba8YgXkCeWwxjZOnIXidL/SHOj/ZbnvoowumZcqEsP
dwG8UTXpsGtjRM+NjFSY6aTqgZh6uwyd3nspCR1vNHgONmJWqZD9qIsYdZFpNtOB9FVZe/UCW/vU
fKuKxNupfgZpeUfYLkzMclVJRbkFzczvlu2Nw8FBpsJYh4b1uxtPXV1JCnX5zuFdV0+UfBNN1V6e
8YC4rffJ5L9H0fKwkqAB+qTxabt3Y4SIppFkdPol9IYHMQrHNLsrQOeJERgr46Sh0LMIJsb0sYTk
ye57+M6nXRHo1DYTu9YqNCXtMrjya6NLe0vqvMts5oE/P8QuYMrJabbHOpyL/hCYyw8TmRfKi8JN
hu3sLFyIR3DWMeGaf7uc23JgNEpFeUaYYEN99/DFHk13NdZOdxqUVD7LKuGuRgU4GHJG9gfIJoJJ
R0g0xSQrJHqxZkw8GAjDjhaKQsKmvPXibEoyt8jTfpgQzmIW1l5EP6adxTI0fz14FCCyWI+AqG+7
VsSWgT2RlGoWIJlX0TCmh6wKXhtqA9MDke/0IHrzxOw3T3zw+y9c5u2Bm0F4L/af14nh7DNf6b9w
+bDVvPavr/KvV5tfwezyYfvKk36//L9ead5mdvmwzezyv70ff93m319JLBPvh9IO6Dv6wYMwzS9j
Hv71En91mSc+vOX/+1bzf+PDVn96pR9c/nS1D7b/j6/0r1v9+1dqe37J06GWIdo78GgXTF9D0fyb
8bupqPJZlZIjvK26jRs9yt6PbwveLfvjFYRRbHXb5T/5z1edX7XcoUKznmfe7/Sf9vtP1+cww9G7
00Oezucr3nb9+D68t/5fr3u74vv/ibh6PYxXo+jazfy/nV/VB9s8/PhC/7pETLx76fMWYiae/uQf
bGLiv7D9Fy7/+1a2U0KdW2rfBskIjo3UTgyJgM2O8VsjZqJhKA6qdhVmYRG9SiyYfU23DI9iuiSB
tHdiZNm0znvItEZfepVBbVVtSPdZEEOgVvdPnIIhsp1GcU4lYQu+ZZoXa8ZANw9k33+JeWF34Yna
jCWMWMImmqqHLcPUAYHVkO2foIu+QOoRXwpbived7SD43FHna5vRrYGhMj7nKQykk5cWRSjJidnA
koCzefLpZhPTaqT/bAFQETlroJYRW+V+T51zrsrrm6MLq+SqMgIbnmSD+pJsRGKHkz04TMRUN36E
lqsN341B/XxXXHSCBuTtQ6p7puEQWMWlUOLioiiNtvX0Aui6WN1q1bBzC5AN71ZbvQMwOW2+QC7I
jmJhZebIEhn1/byX2NrvtIqgpne87RckRXMK0xha3t+XFG5p3/VnlQeLm5s+ckSz1J0jlz1FzOgF
eZNC/U2sHnpkStTfCdc3MvVX49BtDf5uR0C53smvJi1712CRMIrl83QBTsSRHP2QdA2oCjsvKDpN
YfrIrH1eWP5t4CiBAxpmsufAcSG4Inh1WyGM8zLJGqMlSY96/W7NzbMaynUXJ+nx48JRGfx9E0r3
H/YSQyMzz0S6jb1SGWjVxwitjXLn3QVN4t2JHmAvD93W0tu6QGbJazM7Twi/zhmj80hl6eQ6r7xt
pLUPth3FxE0D/SCakdDZAWVk/SB6CKYN+0RKFmIyeXMTQ1fXvZSCE1ZkFEcjNistWkcGXobamA/x
WFOod60kKXfC2iImtwZTqy3FxG12che9bpQJeaveSfjOHmSczI2UQ+kBXuPVd56NFP8RkSGVgO0/
JrUx03e6an+b7SZ4QhU+rTQjy+PKWzEzX8xBwxBUXQeFyfSq317XbZhSqkepob0WL8KwPJV3pExg
2LLdg2iMLEOx/tbO1i4ysWbUhBAtnHwTkC0IXw8o341xJ73bQC9yAgZxF0u3DW+L3m1Y9nC9SjA0
rFSY0Y/61IRh3hzFUPTm5oONOj1oYzmILeeJ/2mDedntGmrvbDKo7VIOPmV/SjgiooCsJldf9tNr
aKScrkIEJcQE8bYIDWpEaidxSnhp7QOlAGO6EGOwp69Gy/CfEFqQN8IOesw5zCtm31IIW4ptxNrZ
58Mw93qqMZx6P8rRF6lJyWTkBkxuehg9BgDU9rZF0EDmE/ZStNpOeFDA5XDmdvyrNcHY04zqutyM
SyBVFhT+E5ykneAkzQCoJx9zk9Tj1BXGepoRvdlHLKn6jdUj3zS7CvOfhoGAqMw7xfJ457b1cD86
xlWvk+6p4MB9yHW1XA9lnH7zdIOUEgArQmcDJG9TCkqO3M+FAXA1KqBfC+vaXUj1sBdgY4FCFk1d
2e7SMJxkPdsEbDmlqm6dgN9aiokbPNl13HCr2Xz034GevbqN9jAvfr85NlRxVwGMuQhcuQencJwD
J1c9XYiuaOBiN4AQVGja36wlVdB9oRobbfaE7NRFhnPyIW+ETOzUiOV2UQcALAkL5GbVwxiaQqgu
j16NbE5Q3ZU5vM+iJ5p8SKi2TXVQHW71OhG99WIPkANMzvpWOMuahhx05MOJWlvVpU/jT6HrWJAP
x0BOpXhAN+S3LSSVdRET/tT7mz3p00/x2x5R+0TYMj/VTh6d4f6Pzk1prSqH0CekXq8mMTkW3Qie
pFLyPSS0J3m0h24hfKoOBDV5T5ThUyeiPnDaK2nrKtiKbtwYP+1AzbbvbOJS4a8cXvCT6EuETPte
SyC6051DMjW9qcBIOY9FD51gdEnMavfRLrXO4U+23vDdg4ToE5ruk89tV2EVY7FGNO1A6clSzBTF
IO/IKreGqVx13c8/1cSbfRkguxn7+jNRj9ps8k+el8ooqHfg+uXsk4KE/MXozEexIszt+FzmPDTm
OtFas+FGo1NyffRT3z2KXtLlXwfPNjdi1A2Fe/QqIMn8uP92Cd96s60DZorAiIv6xDQ7T9wWi33E
jh8uV1Ots0rrZOLE/8e62fl1bSCjQmEFG9kPsm0x6t69JJew0BdO/Jno3Rej15VfiGs7hk7q1/bC
x9iK6i9OG5HSCVv/wQ9t7plGKB3N2oyPH/ZpIP06+l0J3w0f4pMiV9a+k3LiT9AOLGrEc04B8hLD
uYEVcNOGQC/BIpjlSxhJzjqGrWthESgnYZpE607Lm1MzNSTr3jezTbgosrKOSlvaz3axYB4KN2FL
c83cjZGDVts/tjTy8f0V5vVaSDqiTpKraxgUQsWIO1iwkm/FMJbz5M5J4jsAtlG+bFLULDwftS1f
q+H56lHgUrSgX0Cq1ZE4/0eTodeL3qsBt/dCTIWdAo+16OZeggpsQVjtndEtMnOtdSEoN6dqNoES
KVPJgf8omkaHQAKt+3sx8goIcGaPbnLr8Ais8bcHT03gHxXkvZUirVakHb1zKUiSijrmsd3N+rUw
Qp3pnwdBiBRPTsL4d595zexTTbRLYiIMNW8ng9WDQSjXnuEKiVwlf24rlOh+D37PFFIhbVKqoyiG
me57mpetQ6gcluI2ON8VswFmXH+amG23++g0oQ8ugfTptiqaeat5Yl42bzU7Zwg2Ea9NUu7r9fhI
rX+/sMm4H8YIvRg1sTxyrZQUxZbbFMsKrhK/UR/6aRJiDHvZKCCzhW8vmcYxqCa920xrC9IqwdEu
1eAiZoOcv0iaQGMuhhaZ+Tvd648IB8mP5bBuqY+pQNIBWZjkzu1MW7mN6e9ThC5OiQULF2eiPFqJ
LsTiQ7WwM5CdlKGWm3pI+2pRaPKr621+Xip6XTBxMAycVcSQKDvVTD0gvEjKHmyqje/cWlOeBpKe
Sy2y9D2oKeXJLy0btnvPRXE6hypM1rulOWVfDSRf94ZW/ChG2ea4OtnANHqAwJpyP055WNHonqLv
g7r+IUbNlLMVvgGlO3/0nfacl4ue2FfJpHIPS1d87KOuoH6d5ymF9+GilwBmhK1VqNasHdfZjkUm
3eXU6a6HukVtrvfyZV8lymEUTVwBcMomOcGFMLybmuYzuD4OXtK+9oTLO28tCj6nmVzuQO+UB1WG
WPJNbVBIDophFmRH0iL+UZhqoUpYJaTOTDmdKPh/6xMK59Kkck7qVaDHSBa+W9Er+dEwLe9420DM
zLuMKXTXq7eXMbQVifLRi5dGkP8klZo/koEqHiUp/kquvz3p00iRjX4HZBIpq8kjL9TiMQuaFdTn
41X4K8WIEHFPiZSYlAyzuldrQvfTcrHIdWMFwBFa37cL2HFyTlKD2n4tz5cdoZKFGTnZUTiDIhj3
6kClkLg+ChHyfrBJS0JcbbXaS1OV2tmSgMeKoeVBqjzWVOWIYeFY1ULWI+ucepL88rqmbRXtLCXw
jLuFo73Ma3iIDa+qitqfD6dlYMXfEzA4l2xqSGEqF19NjHU/qZfONjGR6Bk6CREqP2IoGuHi68Fj
DzrxMJtEj5rR3iQ4M+9D7tA+uCmUv2+Xu3mq1Jq7vQPWdXoJouktHQb11N92rlQfDc6eOWwDan1U
+3Jndt6ws5W6hp4WU6yaGlUrYiy6wnpbI5abFUlEoLhFtfZH8M9Nnf1hQSZT8xkF0k5pOEKIJm49
F9TVNK5kSb0ZKXd5nZ4dP9jGaUVjNs7rYjGta7G6VcDlf9zaiB07QdvzH9vmlL7stAH+RnhB4lWE
4sxnpXE6fml1RDpNL/us2M+QIlufoDYrz1WIZKDVx+nn1B3yte1RXs4RG6LnUl5YmaysnAmZjxR0
ejQm5KboCdsIEB1Y8TQjmuytJ4bQpDHtGDG0PN30w5t1e5ln5hO81M1V8ZP2qiqGu+o6FG9mmykX
3rnK3a0wdRRdwjI7Ubpqg93vhVE0IcQQWxNAx8Rz3VznxnwMaze7gs60OCoaFHFmVekAuOeCRWjK
58QAzUaJ6SqEXnOXk63+1FS8Q1VoIDk8KTFT/0t1tdvUR30adjUIViqE3ZOYNW3/Wzc4w51YCgL2
kpRqcRVztp5vG92MH8RcINULEDjxk+IoznOH/DAML44pPQUw5V0BbFbHzAWROo0SqA1uvcaJESFQ
2movJnrDK69OaTc7mLR4Hpmc54nGl/ayojcIXuAmfMGxeZvGA5gy+4rdEZErIt+/rb7N+SVwDElT
1pLnuRun8+EhiL3sIhrZQBpqrBHQFUMEjV8nqryCmkaWvc3snE6zSE50Kz/KoZ572yXqlezi+aqz
7pocgaC3CbHC6IjahZIFGZMubUyYtvdcx9ynCqoxEzmlPAnsIcuFVrCgtZzH8zTChRBeivFQ18Wu
0ile9qNxm5H/h+XJa6+upvJ5m3padA7RALyQU361hG7WTVEf/kDCYZpo87qkggEwKdHitSvF1OmH
DjyBENDuO6e2rsPUUJWLCnBJdCxWAuvqJ4Z1NRTX2tZ9ZC1mm65IyokKp6MwiaXCFxqbRZ2qPhhF
dhOTiucFt8vMtvkyTkvFcQs3zdHxrXZPYTbF6XE+vpg8cq8SvSEeOQ1t2Kgo29fv+1aqHiPd2nqy
OoI1ab1jDMJ0GYihbkXruPGqnZgNiv5b6E6petA5zwWfXuEFtwrE9xwIEa1g66JS0g20HMFWDMew
AEWp+M5ZDJUSxKeUvqSa39zxSxXfFqHPAvMwTA1r4ZVrhrQoS/D8YphaEHaqCG7rBR9bM89QWoAO
aF/lVrrlpqs9kmzgTg6RwL8CE/ptCPG/wxHYLy2kvi8ffHV4AtBiwTeNUXnn8XFF8a6zquVRO7ZT
I3qiCZCiOlqF7xZwoDMjAbdatFpUQ7jJMCqrB82pw5cuqp3wKU+b+iWXm59KE2xsqyju805WnyhL
Bx5ZVjwpBr721IP2WHlG527FbKBz3ke1RAOAgfOA8vcxcoFJRZNzSQzxSgn4QUyK9WHxI7Y5DQmL
n4dfvFKC4XrylnKI/UeI5WXDkFcxX7UH0VB8JRv+Q2e0+QPFnCOxJBmyy9GN4qUdc1xNdR1i1Df/
us22mm8Yd6ql/nQTBMn6TokvXcadksdJ2PFBI16aqRETfZqae69Pnmuz+G2aFqSpnZ9LM1ze/BvT
O4T+eG4ERelEPi96c1P/wTYkxn/ym5eFIZ//TKr7lR57EVhpF8adQadieKo5VStfhTGIRvTanDzJ
Qow/TIMFDXZ+4J6E/baDWPLBb7a988nh6tjwffipyIXKQwYXfneleYnofXw1qU5sqOexbvFXR7Hj
vLfw03zJWBfcVWDqRiNg2dmwSvOpjfKNMXFLizHUJgHgYQCNs63rNTSM3o2nhY0wijVzU9pWeMjz
TroHOGg8tlX6Q8qM7iRGhFzVDWczY9XyuXlEOGQXRFl/ShtbQSWHSo3BDFX0TVP1ImyiaVMDkktb
zdZimEsj2N2iHffEbPn8N6X/CTR0QIWa0qAVmKUb3RmacxRVDnUqgXeQJuZXNiVwDUDIH0sPDLrn
X0TPUPm1yZQGduR/TqAyRvTYNV6E3RyTEBqKyUWJf1UdiSSxR5LZPuQQvcptTjJRkKU29Lax8C0H
EgbujxhhkmNSx9nR6sP7QDeSbfhmEvbCLP188bHbU9GOlTf6tlrMv3N6203Y/r5l7jq/d69zbwvI
yV4rnZOeqzhoIVqg0iCnxmQRmK3/MwXmSRHRL/4ynzW4sV5GJatXrmLHlyyDSRByP3U3mIVyMXlG
W5ltky8p3XdIPtTjydeBZ29Kn1Iiq7L61Tuj6IpG8wCot7XmAtcCsw22Wx1P8/QAxX2zaFzeJnST
v80TAfSwKLGheSkn2QO/ttyOoSMVIyol9GOVjV/ESDRdrk8fmq5cq9WQPQibHEAEU442X25MLqLZ
pGqDtZjTJxP0J+p2lLRmOduSpLYXQwtYfd6oj767Ctrlt10pBztQJhcuxB7Cljpwy7pxH26EjYej
YFmoQb2DZ+SS5QMSH8gsPbSO2Z/hzTyH04gy+eJhgIV/A2nauBJD0RDD/wlQPiQ6iVtcGc7FJeMt
FglTTbX1FmaDdllCDE2dcD+AJHORZuxz9RKDjtfzMbirp5Gwq76pH3l2OIiRLY86KEV1KLYWklsL
Ybw1laxeXBWpMK2BaU7Y/E7W7vQhXFRJGa5NRyrugtwgOws17y62FO2O/7cN4NlSnluTBIrc6v6/
hlxZJpChUMzd6odUD7JvfkHhqg0rFWRHkrSOxsI66TCUHJxK1rcWQZFrSz3kCgoW+cXIgu9kuMpf
VrhFUcPbcJ8ptxbVc9fGUc1lVnjYzKZxFhnP5qemdg5i1pQiGO/jgY84WqPmTgYLuY+RuFlpamme
KJv/CaWCTwGFgqT3ZJqb2WbC0b7L5IZ6czyEXeqHvIXL+vcyajf/L9v96arCNr1Czl3q2gMpX07p
y3pqminzKhqKjVYhgN/TbBIenjoom0aV+YNOvsIm1oshhaAP4N2NvRjN+1Ilk8IFss0olzo0wMon
meXkqWhjikWtr1DZO5eKDNtQpcUuU+XgLu1qqn8NzbwnGoTylONCroQO6QJZDONrbzSPXcQnWOqr
pdGR4+SUf7zxq76jWhXdwUnUdVnolMpMzKqqZtCI3tQIl3FiZ22mqHUwJr9GNR8u3NGgue799jvF
KoeCssoXD3KjLfXl7a4I3BAZG/m7wWdsl9oW9DuZlX3qKUDaOvY4rMWw6ut2jVBTuhVDd+zClWxo
4V4MHXUiv0Lo4jhwq/zkwWRFuRHUW4UsS2f0n8E1p9CvFbKtPvdK+josp3irGDqR40JF1r7OimFy
zfX14Mk/23F0YH41ZVSHYh2sb51GoKM7TjCmgmIJ/5lVIrXyWYxEk/jJRGSh/gw7LU3WvbVXTQL9
hA00ymFk7dabHtYpjCk6kkAUmokJXU312yxfNZ0Spck7Lg11nasd3LNv005haPlK7HjblsraxZC6
0rpGKmbZxm12MKIEnUDkYlcj+PPvsgEJg+p8lcbOWI+KHxya0k4ftUj7johnss09D5xO42Vn0dhu
X586+yIGQ1UUzWqe1CRPWRolEkt9U3Q7CA0/uWlBMaFTqgtHtaS7ehIMIRvgXdIYtiVD0d7Z8yL1
9EVnQz4Z1A1xA9zEKhho2/3YonRJ+iL80qhwVJqG/a3uPH7oohye+Ja6jKarWzgjMucbNEHflLwt
H3VtiA48KilrKJ67bxGPx7HmfNOJ1JGpzWWwsKryoI/2T7GOcwA/35Sd3PdUPJKPaHR+dwPjRkkm
94+6YipfqShFuxOIyF4cHUWTcBTyrZyfqek0KZqgoOxTrgsEwlPLhmk4H61z7pgrcQi1w0muLfWW
ilvLlyoK5UtWuV/KwFP2YiQaMRlG7qKjNu482zVV1U9Nro0FUpVy5XwyR208m24wLFoZUcERkrm1
o/b2VgwTyXhu1WyJGiuaGBNtja6EPu+a6p9ELxr9pFqIrufZUbWYp2S75tBSKiDDWfLO8bWL7N9C
r00HNsexP4VT4xGFSVel1n22MrPZignUt1ykT4LsxdRTKg7z0q/4W3egh0TXn2h3wknUYvrBOd2a
icnnNr45NaTcFLS+IMSaMNMCFV3B56Zw/PQtNEbhpZYIFaPnOqq7etLuqYDL86sears6UdVnuXVf
Z6G+Cw9DhzIczwn2glo67/toRdsy1PVfMOzvq7AhyAdJA8dHd29WVnYVgfxYLcaF7KX+UQw9xffX
hQw1mR1Zz1U/oo8UjV9N1843cd0TfHSs8vNkzwp1+ErJLLSsfIRJ7ywLEFKHTO6Dz7odQWbsVE/N
AAtkErQ/hdlOOn+ba/3CSHYmZ7QDzN0wNU89/Z/DQeq7Sb6Q6Vv35u4Dt0I6HPLctzUf9rl5K8gL
pIt5T8+x7i3qILZlanUnycs6BO+RsjI65dKgZa4j5otNzEZy351Ek5Xpk9R71jaqQtM9CxvUIGBo
1LxciBWATALC09OuRTpGO4X8T474K1rf1CTlcbeJ3oq5+ANa40LMGkH4JavkZjfWikpVw7Qi8Gsy
QbkZUKX35iiqwKD0MQGYfeMYG0VQW7Y80OQ8hJQ1SYytVEbmJofPDLZrVZFXnlf/ynNC+VJcoBNI
3QuVFeWr2Dv/V3pN9zohBOBvtokh48OEnVoUv87bCG+hEn8Tjv/n/n/aZrbd5OPfVqQGzCp8d3k1
wfRqgkkeWnjPr9Xw1QdPT7WFIlXFihhDdkVhLL1aUw98AQVM5kVYRDP6qMiVnWm9c3XieuA8tLst
eduhL4aE25jbrMVKsbVuy+3dQCxLmPSk9VG8MHTCyIEfbsbQ8JyFwu/qObe7tSKGYl2SxxnpTFnf
yB5l45T5tc0pABE6vzJxdep9LW74Y7udJ5y6aY8VQcfby9DlSQRMWqHcbN0nhJ0ah0CpahT2fVw5
+hncy0HMyZMp6yyIOrSBp6NpKCbqvOnWpeI4KzXkOXzJCc5dVMxPatDWzYc/6sWEvOckduGu0Nyj
ZjPPg/2r97C6nC072tlBY9zVRhbz+5qQAlUqGYgOzAZ34agbd6Jne6W29+r68eYnlnhd/K/UTcdd
wj+NwDcrLL4Su7rSgoU57Sr85q0mXOhg5dnhdkkFroyAqqxVN2Ubu7bxKMHL850YonWOELBBKZIY
2glUH2XziGCAfURfwro1H4ZiQthaJww2+eCHMA+C/dPCLl6gb1PeozFX3gchOS89V6n46oaSt5mG
OpP3NuHMr2C9ijvYOsRQ+Im1dcizh06A+bb2w35V5dfbvKIWW0H1/Khn7WvjNNax46GBEniYliim
+j0xSZYXCCFAx2mEVVZu4C6HcwKawUIpvJXY4V1XbCu8xYwLgwhfNKSRRhnxKMQ3kcTMEzTh69A5
UTJNkK0zUEvPu0Re3cZUodqnm9fgeDBYmP73dzOGWJRN62E95/hNnSCP4THPK3rpSseRqkKer2iM
KJeQYSbrB6GPqhyiPg9OAXWusM9rhzCJNx4xzl1oUVY15oVxIGdr7jy9e5C0jiprWJEX2tjWGw5Q
w9eIKAL1p8Nn1YMTgU9IvSnj9mZPzXK82btEfWcX/iNwkpu/HjfSGVVFKFl66JO6orgrJ3XdOOJ4
XOdDcBgn7d3OQlpAQUBvU01iuxoHlx3fKH8lZj2oWU+uGfEDNa0t0sG8ylKwaybf/0fYeW03rmPr
+lV69PXhOMxhj9P7QpKVLMvZZdcNR7kCcwQJhqc/H6G1ylWr1+59wyImAMqlQAJz/gGPA//oR+EL
EqbzvXCltRItqj1owa1Q7La+WEaPPUYkE+TMbSiupjBXeRpkZ5nU+SOOS7cNauJvwKzKrRsJDYG1
oH4LYDKTP6oh++HRTsEf18TiBopme4N0NQZCDSZAg99eQpEbI1BEJb+9MVqNXFoBPFsNVmNUh2qq
Q+3BYw8jHHmieNF8+RiozrRF0rkavn5cXoXVRT5iQ5x87r23fKzmbWuJyNg2swtpUWO7tsGItFlz
HxUso5YuJ82a09hb3MWLIM23JJCK1b/NAkuVHq3A2lwuoq53GWRn8pOhWe0+tdLk/HFwK1DUw7T+
iCCPlJzRscQrYU6cJ1KS0UHFPoaoM1H78zo0DG3z0WFMPtPImkY7RxbwDpcXuwTVadWC7EC9aWPl
9q9/heWRiuvr/ovfZsMxCid5DHTvj4OKqabq+Gj+MiRttHz1S/vnZbQ5tNchtloYGnHBj8n/47W8
ZZzW1fEez+YD0h7zLhm9eNUuElodyv5IAfj1ptYC67qMA6S3lNRWhmjUTUZ9Zz05CcnesJ10XC6Z
o1d8KNNsXqshyA8kKCthwBRFtbMfc89j9dhqb8NgHGDOocatxyPFr0W7fIk3c/PdylDqSNLYPNed
fRRxvx00eUyFU73HhS94Slrac5LazWYU2nDn6k6y89DWuPaxnlj3+VRjbWcift91Xwrhpc9WrXl3
FUTiErm355B6zFMVHVWXOiD9AKRZF/gGMpp1xb0Q9grP3a8NXsFPGea2OFdoa9VyMDN68kZ+ZH7W
bybW2hvPWrlakj1GcS8fs7FIN34Rdru8cOWjXlXpDXfAF9WpDmMUfvZZLZ5UCzkObydsuJupTlpo
zcX85WKBF/9xsVnk/Y5E8M3UdxT85oo1zCLiI1HIBnOyNFE+ufI6c9fkqAEliTbwEP7TiUcZ4xi5
QNjZAV/60dGI+gs2Lx4Sy2QBtCKmyjRmdwppBcrwtumK7E6BsJY+sbRUX5Smt0LP9dXUserwnK6m
XJjpK7D69YNX2dUDa2nIEuVc7lRTdVgVPOE09c4qJBzZnszOe7qMXyZF2mKXGrHpySeZ5uvB7t7T
IOqv1RAqGf5tN7vrjwmG3q11bpInYdirzGMRnNWJdJAKzsNDUGi3aRtpbJYAfp6xLJPnYhDU//Uc
0kqIlOfO8uAs4FHU7sLQsHgTQ7FunJgS2fIwzc0MbeMU25+lpQ6qs1pGfAz7z7FJ4sI3Csi9mXZV
uT7qhOypfeRGrqa08K/HMW5u8Shp1ri0Fl//9xEF1xh/v0ZvNHiSWFW0b7K8exST9hryN56qpdWW
fbyfh9FYa5otHq1q7B6z/NW08+xBRRw8RnAydIat6kumwDvbIzpJkeju89QE1tzYZ/amOHMXUr4P
PLJjR0tfOy+wtiKwkkOV6e6552bgDn543fKYa6HrcjrOgXbl1wAgcX33kcOcMVuaO/N5Qnrp0jSl
az73MvR+aX70qsF/N7ck97dH87aYze6kDoGO8gEP3Qopxz9j6kzvUbwgFRxSBSkXgOdUYKuroyy5
uQT7BU2a9t6+cK35ONeoYytR9h4HJJ5J3pM0Zm0/yR6ofmkmb3pjrRH9jN8BTgIHS/xn00uxSKzB
4GQSYVcrOTuDZp4zFGQgN/EzORVRfXXpdNPOO7iR/imG0kCpJ3ypBLeIwJ37ncTAZlMFs/XUxLa4
pvwhV6ppIg5+l4gMk55W69eW9ckw6/5R9bUILGRaE59Vy6ineu2f54Rb+R0aOP71lGnZGgAA9iKT
O93IZrbW2C3F757lbVkpOZ9kV6MqYqKQ5U5a/FIvhmDLADUzW4xJ2hFFJzWTpXXyPjfOtpw859Mw
DPVOZldxhPT3DGK4/ZY0+BxOnaG9uHJ4b502u1Ut3XwRfac/A6nr7ymu3eR5hfN3H1LJNPNorZpm
ORQ7oMDuFTi91wJ+/KFp3XIGZa/N+xrUtZmTGtKXgxOPaE79PBsLlDLYDAxb1aEORp27l3Eegh/X
iIatP+bngiIK9ke9QAEijLdeiYvW6PfsjNspOwe9bnLHzI0HlJqHdVYLnzd9jlbCa23kuKxxXftR
de32TeNfTouwrq4N3yEF7dUoMmpfewt1bhJuFVZDIzDwiadUZQ3Y4vTd8GiGi2d4Yadf8zBck3rs
fxSpvLMRo3qbJ34wttXUd12Q1Xs5uOQIjcI8W2mjb2KDgj2a3V/UpMk/1KgQffecoVjFetk+lxKj
9dYL5aqNcACnPihRFOU3Jya73XeZ2z+Rk1i8xsC2q962iiOKPPZX1elVUfDIG6O61AG78xf8u4Mb
1bJc4a8tfwBxtlwa6eK/vZbqbLTZ//1aCYYntmUEN/YyWV0rNZ+ivLA3Ku0mnT7H3Sjp/sjX/dKW
o+avix7FIbGsrTsT7Y8ZPZg9WhHOU26k3raRZXbVLWttmbZI32rcgeXS1EdrPpO1pu5LSzNq83HM
7tVEdTHPqQ84eAw88+jHIKiBrVUE1+paujX+/StFz3WU8OixovByiMzOAToaZ8m2l6JfqZ5ANn90
q+ZljF4I4wDO4/AxOa3ZWUToB62MyeI22oJxuzZdvM2AsVILzLm/LqFwkT3XY2NKsGXi9DK6SADX
akZ6nJHI033jzdFjYMZdH26HqJo+WzPaU3+G+walXRXWvb8N/zZaXaRccnq/jVbhOE2/BRXaxqPu
yz07J2eXoUb/ZE/RV+m201dEQh40BIhebDN1IFc5OszNlu1PP88rNQKZxe0gA9icYVwDaO8/Wakx
ri0q8DesJlFe1bWuulHtHtz4sOhCBcNXltbYdlX2jzKqz/jK+G+D2eJ21JDV9sin7lp0do6e6LWT
lIF5NVeDeELYfEBXToxfq9Zabjz2DxJDO1SHV30ZzE8SYAv6JDoYr+Vdc1rgHn8Tx0PtprNr/Sny
0YIdHOeP8QlGUR/jP+LLeLmMDz3Gq+urN/T38R+vG3Gdv4xXf8/v4//m+urvb5e/35uqq5ECypMV
ON9jqx++9qhAz1mOP4y/gkmXIPjvlHtSBuZX/NO/jantHRG5lSw4HWePelC6Df1w+oxeG1JsrfbJ
M9E8bpY45sXTZxR51vbPeAnR7hJfxs++LfdkT7pVgeHKtbCztl3lheZeN4PlYeAhzY3qUQfV8dFU
Z62wmPKX7irtj308jvuP+GQMDpmyWH/EdRldpiIz32opnn2qqj/Q2y00D72xfh72Ix416xEZlm1e
By3Sfhzw02pPqqnO1EEbKJdHdidQQuGRpEHRqufuRh2yOuhukuWgmqEzOmskXrrNR6y1e/LYqh1p
c7q17GheqXlqiuqYalRl4XS2yPt7+pucLaze2ui58p3kJAfPuMSnFImTMXex09RxJGFvYJ/lgPxL
lhfHxutxUc9Bc+2CEuNutNu1E4leeHMeVOTZWvTvyvlxTNjeBBXbLW96xB1kfvTxLoBSKjFfXGLQ
biaMXVlwJC40P9e8g9w2PXZjgAQusAyUj4O2WUejD6MgN8+q100WnhUosSvDiufHHiGuZTfMYrJb
W7oVvKbx9MlAl/BHnt15KBlGK9cFHzEvPEFk9a/6nHWLWQE7kHr/2YThNuxwnovPSEAtW0xrwMoX
Ja5xr3sxyAADYTe9qY+qNZIauVVnza2QzXg513jGbhwz5z0bAQLB4Yc1VERQzxuYiTdtWY/VrpUT
S2YE9dYUJ8cbB9pWiRYUSj+WfA9FtR7ryUbvttauIr1IjpkxzA/CSZGcRVhuP+pOcOV3sdj6I46x
hhaNL122CD52ZXww0358mfzUWLEBLPFhoHduMp4oGODZRTLiUtLwxPh5wATyjyb7o/SoBQ169GgB
naFByWfh9WvWIlRNUoPbRhbhibM04dkjeifLTTpa/Jcsb1HXrMASk4K/cmthvtba4iEusuCWglt7
bYMuwRtKk/Al43jLxbtV08GOKH3fvFcHFve3lm4gZRihXXaJIztga/WdALl9X+UQUxJzRnb7zyl2
0gzkDePXj9CMSOdet0hof1yGOinGNjwZL1MFwpTrfO7LjRFihNwCxrnJZtP6hBR/E+ndp8oxo7OP
mOdKhfXMxEHDdl8NVC2p9/tbLNjBTWUkFDeaucCV9fLQZm2gbfq0ZY9UlfZ2lkZx62dReTkUWJ1g
DI0EtgsU5VyBrNzpFj5sjuin2yKSLuwbw/uMRPO2tqPqezV0r1VrjC+2pw9XmpmKEw5vw6nqqmYz
mH33JJsi3FAiT/bCSOYX8gvAaKIW8sVgTC+x33/WwJpAE6SlRw7rm2J4tMvOftLBTvHxzi8lzjx3
8Rw8qEHN8pWB82CsvASlZbPsd5o+ZtvGRr8P7sv4bMngpPHc/eL66GBaI+CcJMF1EkomunTj0H1p
Jih0lZf79yPKYteDAQ5gAqn9pSH5ZgVe/Qnl/XwfeVGyE53TvS0lIzUAl140cKdSHltpmo9m0rz0
5F13EbmAfbsIv3aBYTwtiKNt1nrJEdNfSJCIWa0x+zLfR+1HY2rTNwCl3P3giz/EgZfsrTqx9r4I
9fsuQtsb4bH5G/ghBLS0r23k5+BuhHkXedhWC+lhOQvUoaxEeh0sCtLqEE6zfgL7U2ynBVrxEbuc
+YhM+x1fqEuPswyMDd5iz7IJej+vw3vjYoSKvVpTl+Mxmj1Si389VW11MG17POrQSP59kN5pOmXn
aBiPTtpwFQCMMRghpBJ0QGZWYshz1CbOfd2O8i4NvqS2ha16XsTlKZrCB9XnBZ1zH9dS37clmNQB
SkG6zpzYvpKVa1DDWtoRKrNrbs0Vsm8MD2w0Hmt/VzSo/E21aeznlpI0ZHaPdbBBxUfM4L8xsJT9
nRAJsH99OKsWgrf9Xe36ZJjLzLxSMXVY9BTwKjDOGJlwKRXrQvO1MLTueBnhvJpFdCRDMaMlKuFu
VWAt8I5Z8I+N6d1TvU9vcz3AZCb27wur8e7LwumOeGonK9WMvNG8xU2RFJ705y/CGI6jCdJFC7J5
32m2vWXRob8BQET+VDuIUbsn8yTvR6/Jjr5jBqsojH7YdbYs+RYPa+fRbVibdNTNViMKys9mluYb
ETaC188xAgAleOMJFiyeB2VdL1r/uo91QcW2krfhYleAROz02PegBCdbK16jCNtmz0OoznVRF4Dn
fV+HInvHxS9aycLG2GNAUi3zhYkZRAo0w5PFE3KxeGH1qXffk/i7mkbgh9DGjW3XCNgYAA/2bmla
15JF7yGSvI2+vtwjdLfb2/OQ3UD/5lbkjtktVos8FtkF3E+LmUkT1fMj9mY66REM2UbPd9BeGY1X
/BMyGIf8qD2EbLvYa77Z+nSoy0WEP3RgDPczFgdFPK1caXjPs4s9btK3bKqjFoa0mW0CEbWvIJBw
hrAqxIctr32t8xV7oeh10t3qhJRIvlajcg/Ot5X72I4sk5B82fh5iSyqKeTZEWHLb9ptsUJttBc/
DiBFBmQnKlM+OpG21qdT7JxlXid41ozl0cRC6atVl98c3UnfdAP4YpL6+MoaLnXXPJ8ByrpIXRRR
e1Z2PSai/Z7rN7W10gchb/2FRqaYtIpxCxZTIocvH/yFjqtCQxahzpJL8xj4ef04w108YjItV02b
yf0IJm6LPZJ+m3VJgn6FcVYtkLIAU5YDyoXdLkOfmCdkZKdXjTWYK60u3AfkWMzVNLrhZ9k3t7hA
+NGKR627CNryqjdJmcEcacpkW1oVT8rByjTAUTmermbqQczovBvSVNa8iSBcsU7sT5dmI0Nz2zkI
MvmUpfkY0nTrZ4auH/VM4LOFzOgqN8PmRh2KpXjT8s6Pl2BW7lGvsU+qUy9s1EfIkV01DmYeuQ8q
pLOj9JxbxdbVkL6fwIHxM67su1QG1l1cyeYMwRBV1z9DYjnrUJgMx8m7/oiPmWavXSHrrZFkETrR
GHbuL5fjjgh2Z3Iul1IXxnK0P4l2+GGIGW39Ma6+F2cx+N13LXP6le0306PfzgH/U3s4srMNNkNX
vbMCcHHRoIQs9TKmEgbFTjU/Oi5NildZIMqbv8RHu9c3KbraGzXs41BVpDDs8k5FbL+o/c04Gf3a
tIPyagyPuhnJB3WIfd7a0JT6QTVRKjdQ/EWJZxTyQeNb+IDMZbmLfB93+WWWiqGmCXvdSIOjGjd0
EF+yOdxeJizDKjMut2IOp42aNbS2fGhb/QVL0uqkQqOP16wU6VlNArtX4TYS72sqFGdjIBE3GThX
Wu1AMhZZfu6e5psWFdHWdq3oSFrZeDBm5F3ViNET72S39Eeh++2hdcSwDTu8gvUqPYiqdixMXszw
3HTw/fvAOaFKgoQrXgIbx15EqrAm3CAD2x7IW/qvLg+XpPbslzgx0tMABm1dh67/asWCW6Hepuyy
K+fFCbE/Kfx43VUg5g3Dzw6isIwT+LRkl6bpcFt1XX2F2qj+QLbeXdtCpC9NkxjoyxTo0rvTZw1D
iK9Cpoc6syyebf60S8I5hFfCoY+5OQflZLK7IRvvhgjr59Nb6OT+upuD+brJpPec5O5VXM/E0V/Z
GTO6qU5pjW+lSVZaIusakonAhdyiBLJMnypgYXE91rd9Pbf3YTx8UdNr33Q3hYMsu0n1OkuKG5LN
1iEIgJr39SjPlueVVzFuu09OYzhQWMvki3Bxj1ZbnnY4JHJwfyBy8Oy4WfWWVFWz1oVhPpTjFG3V
FQe2Hpcreui2nrViwHxqdKunZhwdoP1G8sWJ5Y2ZmWyiuGIJquKbQcVr+rp4z1hm7L+5icXnMbjW
ySpi+zEegGEMufc2WEBZNNQHDjYq0o96lLOLRKBgrvUSQ6/ygqKLSru/5s7RrxWKDlRrv57K99Bv
EgyoQn/dGq25jwKag8wRSxoGXJPJ14Ch7uxdomERrnrHjB1aDCR7rXqtBlK7B7UQbz/nWgtMf4Nm
cfSex1c8/I33pjc6TLsK/eQkIr+dNLtcqGrj04Iwqyvz0Ap3emavXx8jM42vFLDs93iyxBUQ7fd4
zXrh7+JqvDbWLRXJwtnreRpti8CIsaC30udYWtquz9A/8MI0ex5MrT66JuaXqrcyco19x8QTaekN
AhM39TG/mY2liNOJdwX3sDWZH4cBmYIP9IeKUe+kHP8T/aGNdn5UMQUQUR3CoS4gAId6FkLHAQ5t
N/5sUUbWUvOt8bmzC9PF8qR+63C8fmkXAX2SgCicLUPz70627StQjSpTYE+9fVZn5nKGoP/tqM35
UYU+4lXpdrvh5yzVQUH8j6lh5/wyy4znb+0s7L1pGOltX2TepoLus3FqVNZVTB0iqA17sw5wtYLE
cyta2bPAhfsHz8teyzmT/A9/TsEdbBc0vX99GaeuFYaQJruFuPJLUNNDd+PN4B16RyTaRtpVu28R
ul3lgYgx3FxeIeMV1LXVdS6zl1ewa+ltitAg72T1wb07GzDtjLH9Fljf6yod3526tNa8DcUtpWXn
GGMQtjWx272NjczBI014V1oRsLM0ZPni6hJ2TmP2+3Fplk6L9HLmt0fVi5iDBMoUD6dJT8oXpy8+
B+ngnuF0ly92ylaeX9Wxi/na6DmvKma9fgPDh7xRbKfnVAuKR5hDtyru+FUFQgPS8Iyj0ps31Jsp
cMsXbN/t63pI/pgeFkiMJaiony03/9vpEaCWN3euLtMRYbevIy8w115hgcawknCdBWR7MmtiL+D3
6SfRvwaIGj13rdDuopxCeuGnn3or9o+keDo8bers08iudat7ArQUn8kq0FyxM6cQhzmrjc9jhzv7
iD70XkxYJGnRJDddXDsvc+L+qHPcKZr8HmoyS+yFhAFfY5W61dm37PGknHaVH+8S4vuOHYfzp0Xv
z1Db4Fk4FGkIhLXtD23ePKSoU+s7OAHdL028Y/oDVlEPTa9X5zhrYRiGQbGxbBsFxOVQFP3nHLmU
wyQbjAOnLi1uDRTH16nn9VvVVOP0paOYTIqIrVVeLtCO7SawclB40pqexpAsQmqJVxwIGyrkk7MB
jbQkFBDcRpM7vxl5qL04Xb7KnKx7tS1XP4ajr63VrCgy+3XhYBOtevXXCXm/VxItyanIcVKD492x
ek+LzSTC+igS3d2Q1oy3MucJjsaAdOExsgPz7MtphVC3AJB7Aj9ElkRS/c9iURysRSZnw9rbX3VD
y/MdjbI12cf02e8ykFl4pX4vBEi90P2WAkMgbezNj1aJDe042tG17cBnQyoiudI8OPdOW+FXNJNu
ppqOPqLzPnAXpjQYIW2JbcJuDGvvAHfbPYskaDbBlJuvrencqheyk3ifwYXEGo4Haa3PQA2qML1V
Z65ovmla7FEI/C3etF2AgT3u4gWpz/2oseGUuiNP0hXDSZ31ZfrHmTc42rWeABVnwEf4L0NxRx8u
vb1cdFXcmsRkRtks6+NiH2BldSmbDXxAN42ZvqrOeoGLVMlqyv38SRW/PM3+wlKpvFFd+AeUGxN/
i53qZAmSX67VJIF2LEbKyXFmRneY2DkbjJqANiWw2VUsXM7Iu19pukm5GJfCS7wJTbGXVG9XasTH
hDxBWirwxgaU5p8XSQr+FD9B5Gd5GRVXszLp25sgw45cdfxydV7Qvk1Svb5nK9E/i9K/SSYJEmRp
+UbxrOlJcFYtT1TfwmLR5JgK+ezh6I7XZD2fnKVZg2deNbY/AJ1gpo5ozdqMAnnsxSyfMxlP6wKf
vIOaS8Yba8nUnvdq7qhzw56G2N5d/gYDhZFQ4pqg5voUuba9pedb1TtkoQP0cfHXa7DgbAsXC0U5
1C+hm+5n3fQ+u7bmbnLAD5CH4voJ/uDdJY4qxyZjP3/Sx7J78G3zi4qr6ySTQJ0z6OY7t4R7LbvZ
/zz2tsHdtmtv4yQLzq7puKQhDDQEu2LciBFbycaPhztYmMOdttDzWx6Tsx4AOfsZd0wn3lC4dFih
MUJ1RI6BWUWJAssSimpdCxB2nW5LzEquVayws3TFHdPZNIcuBfxtsIq/agJzOmQUNp+Gar7v2gGf
oI5c4OQJ+eR6kBFxCDgNS+sSilEzadGcVa0Uvhpe5vlwrZpTmJZXUR5P2zADg+j3vbstFXNHj8N+
VS+nmMdv7VbGyxKGWL+wewxwvfWmS2NAOAsO15izXRHMx7L2tLeOW6pTsCJna71HZJRvF4jIt64I
9pioVc88JMQ1CrGLwy5xNIK+Trje6MajM5RVvJnu4qYxrhOW2dcWPBm/J0NuctNeOcPYPpRaGezj
KR13Y5pPT4U5fiX1735NXe4j6CV8qmo73/ogL44k05M7JHCRk3Ez96tfPrj62L93Jha/Xujm58AA
FCAEqFfNK+xrtBHEKmTdw22OpjqE2WBfL4kZ4P5L8JfTQEWtvim21IfRfFz6O8fI1sGy1WR5v8aQ
IDyRv7b9zeDpySbRNG/TF513xsG7Z8+T8muJ62YvLcsDX0NH5AgAo9IZISlys96rIBUt/9LtxDFk
k8CVqxGlrk1voHeiW+78gHeus1uMpbDwmrqCu/H4HXOXFpuGdH6IAjaciKycVUtNoHqob8Zlq6pr
dV+wsO3XTS7aOzUk5Bl2mCvDXVmoAT84yyEyEd+Iyiw4qKYlo/wc63sYz3dQ7knrty8O6gvRCuL8
g86f/BZHWYZdUlI96nBXrvQCi4EaVZaDF87xgd1SdM6DBD8kci+PcdRoK3743WfZ5H9c0aQG8ucV
BbpZu2Au9SusQs29bWRoWrRt+IoQ8/fWtdq7GCYBdo/BiwpPlk56pZiDnb+Mqj1r55iJ8cRue8b0
3XT4rIlL9HE3I1juI85U4rUsNurfJD8No2ux5YVO51U1XOx8/LWJu6W2ogjlrotpxmhpsNtTqkE4
3U7LqVysgNRBGI2HdwhjagRQupUKfoyxUO7dOXWhr5OStKNyBjbMaV92FKpSfpMrB4zm8+TlJnWg
GR5wVEVXQ9v5L527fIOqTxiLBedoSH5cWoA294LV3ia2++rT1BQdt9awPEShlmz8MJRbrQF3bQY4
dRWSJ1U4yB1f2eq1RPSkXxK3NhSYTVZn2H8iRHvvRF62wtps/tKDJOUJVuT3ZpbllE8j2Io/pRrV
mRJcvKgyXnrYaLPKDbcf42Q6FOvELax1iTff0JfD3bQc8sYnjx7V3/sCDRDVUnErSmCRNhNrUfSX
L8OCvG1ua+dVjfoIdxMLHMesiv1HR1OTwEo9AIzqaur1hC4N8K5WmX2ph+jK5tZwzsWIz1U/JQ8l
WJ616YJCnVoADENcNZ8No3vB9DL5XlpUQ82eu25g7MreqNkC2tHR9AWmUprz3Zpi6zVoppgMTjE+
mUM2bsq6se8kEjBbU6TipjdhlJiDvRA6B7n5wMvLeOzXfh1A0aNgRoVliMWN6hbwQXGGGb4LNoi7
hnQwUjxVhk1cdT/3Lj46BjCuUqvJvWcm5m8YTfJpJ92xB4/3CjNPDU/JsxwyKeJ1K4Zqz10K2UWR
2pt4ueGqQ9eldXxpZ05btitLwCT/5z/+73//v6/jf0XfqztSKVFV/qPsi7sqKTvxr3+6/j//UV/C
h2//+qftGaw2qQ8Hlh6YnmPYOv1fvzwkgA7/9U/j//isjIcQR9v33GB1M5bcn9TB8ZFWNDVxiKp2
vNEcyx42RmWMN0aVnkVQdoePsSqu1+YzX1Ry937I5+I0OsSz0XvCEyXfU0DON6rZG4553WK+w1tO
L8iE8NYK05NqDSL0nqC9gze69FqsLJG8vFUdlTlCrWoqdM18hLpsmV/1nVW/Rn7iH/w57zaqidZg
uW79Ij2Ndl2/9hsQ1cVrZlEMymcjX6tBeiblJiAVerDL5Ln0y/Pcje2dYYf1PogquTKsCvq4CpaN
D10tDk+qRUq1vWsNbboqRZBt/KZo7ypPfvnPn4t63//6ufjIfPq+bZi+55m/fy5TjRoKqdnuvUM5
B0xddV9PrbwftOpZmcJbJZiicnbcrbKYT6X+okaxm8jZTLMjiIzye71wZtTBkUaPp0/2HWhee89H
TjzN+uPPUc6SKfkZ0iPXRpVX79d1lI4vOboVc0i5QLXABkNGSV7iLu8fytmHzMuYSAvFOXVssiJ3
//nNcL1/+5J6hm+ageUbpuFb+vIl/uVLagJ6nCVbxfe5Fd3WsPtia7M2PJDGzJ/Tobr17VT/UvoF
BZbeSchnx+ltHOTaSnXUvv2Mtm74CN04PcoimK6yscFmr+0eMR/FsnLO4wfZpfnh0oyX0oGqH+gk
ZHe9lmI8E+c9HMyfParGMKHnng1YlX1UHNSZqVnezcdcNevjor8MZr56XTXiIx6OwFmRDuT7DpTj
ui6n6NqDaV5d2rGFjSXv1k71usuQj3EI5MWXGYGa8dGdp0XprjGdj/6Xu4hpLreJ37+ugeUZlmN6
y+bZt9zfPyGhGwI9c8jdUkua7VDoAe5B6P/4AYRK0gzsS7FGO6dhK091F0DSl1X36gkzubZyWd4n
TlreGznun/kQ2AcVuxwkzI8orjEkXcapGOK2BbkL2e9Us5/c8n6oTZ8kat5tJ/XiYVhT1K0aeQUl
JEQGA5pyZltltxpbDV1mK+O0AVFPitQX68wz6lOQ1/BgfjntEBzep3N4F+oCtHta8o4PubPnt+me
5rHJduNgJbdVmptXwEaH+5RfxAYjxuwpkqSo2KWHL1o9QDEbZ+0tj+N3TQd8rpn+Cb3p+Qku1kNr
G91+BhhFmrPP7kxynXfqDK7MNy6AMuPPUNUhcph2xYsdzKN/mVA3EczMAlzox/xOQisMScMlGr/G
ahF8m92qyb6QVoGY7CGyFOmNt7adAZ9f04H2u5xl3oxUuzoVcxJcgqoJ0Nw+dj+cjNpvtAarnS3p
wPwq6GIgzOoQZXvbn7QDxc0MBWtNWGvDj7EAgER/QgI/POVaJ6/JN0OAp6XibtSyhv7lFFDzFWrs
8/FjTBWwaNuotmu676kdiV1YdYdEr+PnWO/rjUPu/VTNtn8OqA+vrSXZ3ReLoWTuvPKIqbZUD+0D
htzUR8OeemXrTheYvkLmj2GERZ8PlXMB8k8yIM8qgBupTsC36e3Qwvd3wrle220xrSY9xf5qGWx1
AWXWMvkMxrs7zcGgn0FL/nEoSwxo2Ot6O/aps7kSstDPqQEsD9n2rRrnGt/1qYtvvS7zb6YSa/Yx
dOPPwQDrI5scthtSOHfeiI5bUFnJ51ZWEI9CPwcfY2uPlJnOtgzDZ3IychWkR2pE01kL/z9n57Uk
tZKt4SdShFzK3Jb31b5pbhSwAXnv9fTnUxYzDc0EO+JwoUgnFV0lpTLX+k2l+usO70jSmsDI3LK4
Ggq8ASRpsc5Op/Io2zKwnGhdasWVSMVzX6AdUbED9dds8QjsgO3cjYgU++tCsGhTMnAR8jx5iiy5
QQSRJuGveb/W5CAIn/CwrJMg4YuNwJatzckLVjbL5bXW6Ly5UY2/wHLIj8KrrGtt69Z1jEDT/f3N
YRof5yXD0FXNdDXVMDUY3Obv89JQeWnj97b4Mnje2ph9FLT5QOStZdtPSSBu54FN+09j6QzBqiI9
/kubHN2CDjvGuWKiNjKfLeuyFAzIyqtTSvJpMpAWbNoN0e+ELaQVX6qAaU8euiGL8MuQZWQVVBUh
HkbJul+5sIr87ijPke23IUCIntGz8lHUqTV1kYsMPpuB0fXfvye5nPht/jYs23AdYTmuppuOXCb+
8oYVZYS7sWIVXxQzypY2UaFtXhZ4iwJkeusECnbo2r3kjtMeiSejXzC3OxFKiWohpmsyKd6dL8xv
fWGN+NSyf2E5UR+EPqivUVksZHvgGeGOaGixkVUtwyIUBMcTUTvjZAZDdbtsqRUsyBs1vUwiSDeJ
rvUYLyThRnd8h7k3tl975I3iGRT7oT31l2bR5p/9MXbWPcZA+wTdxddQzW8A4wit0ls7bubta0I8
WQJ9P4zPaJeAYTdUInQcjmHl5I9zXnJVZKG5kVVlbPIrrNRdTLyrQHhZh+EddPk+avPiEYNsMixN
/X0cFW3991/L+WM9xLvWJhEm+L2EThrj97u6KmvDIYsZfOmCFidoLX+drNq7j9LSvvR51S8a0fZv
QxuAH/BdC7ayoz2jkbPBErt/E92QbJ1WD7fCTJt1HYB0McCXHLX54JBZO8qqLMm2QOjkamz7EOlx
dsd6B0kXlcemxAv5DrFA7GIHJpe+VIuTp439qcAs47kZxTWooumKKFH+7OriO/mO5ixrwRykbIqg
Pspq2ob9snLtfl/NZ5Y+WzV/Muyt7A3Bja+NtKo3vqunh2CGnIGBbE/dzCeyZu34dtnUfX0CtQfU
UrbIvvdRZa8jI+6wW8hqlKbaqP/GpG/N+b1Ut8iPEdt84D1W7OKoJpiSqIQwYpWhRtzNQ+vG39ke
5MzaHe2zjZTbtBBmbp/zyrxUuRj35dwhe2W71lj2v/zw8of99THViVEKTbUN1WSzpn1cCPdIUXe9
6xufR92vVrlVgKgVSn87xNzwqJG4L3kVWRu2FNHZKh3rPp0Q3rURWJQ18uDJVXQmcFC2wLOpVLfO
PTNcZDW4mrFHykwe0IrKLo7N3O83psJiFM9xB9UpQi3DpWNJvP/7Tf3HVK0LQ+V2NlSYsIZhaB+W
kLEpSsfQIu2zrXmvNaTmc8Ms88th6FHng++osZCb7EWKuPQZ1Ei/MjPPvStTPd/EbO8xUkKDVGS5
dyid0DqoQGh2XTJNZ68bqk2BNfMd9LN+0RtjcyxCjVi8WdQ7QNeghJJp7XiptzfB7x1kqVAjCL5z
W/bf0v/qfW97H0diLf6XV9ofD78uXEt3NNMxhDtv3j+80ljATezZx+pzlKbfs+xKeN47D1FkXcIZ
yyPxOUJP4xWKR2L13iZLcevoJw2DrdsJJRo1C1mMphlEbJTjRl5ADpYdKNnM0Q/vOJK0Hn9CvTsU
BspgDNBacfrzDf4ti+pQz1JNY7LuiYGCO4AwqgPogRum11db6pjMbXbYaufbEFBft6oxD/HRXFmg
NTsiA1tnd1WdPumOMA/SbAgn4uzOV0WzE4joQsCiKg9ybJ7Gt7EpeH9nIcqg3fnKsOkjvYbu67Ta
oh3KM0h553OgJtjTO4DxiJDYbGLFJ7Px3c9WbzdLmAuoi2i9c1cliLHqcwdiQ4SD8yC7gqzxr8Xk
Ibo5d2Qja7zGGzEDF0F+bgd1Dg/REU3Fqwkg8u+PiS2fg9/mAIs1jQuw1bYdQIjGx8gAkpWJhpbt
Z2sAOV7WIcEv3AXWkdLbL6Xp9StR19YumKtKD4ZbNZrsLHt5dePeS1R4LIR4ylhiyubRAjvFy+0r
aqD2S6uB/3ByU13KTlfHhsXjUeEw9zr5fdD3T7gTlRdRCvss/FBftigrfwXmDqPKGD9NdQHqD9eU
fRb6xVOlVK9yQKdk9cJqx+Yeucf4GPhTsk68QfnShAs5INczd1W4wXj0iszFJ97j1T9fGj+9J/YB
1hOrGGM3GApuZJJ46aQWYT+/5/dF5miralF9P84H6D8/26rMrO7lAamUX9vk4Pdzlairb+Pe2/QI
pSTWFL9d6+P1SxtUENtJnez5o22rlwBOyFtiYC8Ul0O2z2vF/tRH6MbX9lvXwKFLOrVCrcmz3uwS
O3AoiyzgO3AlGIwgckY79EqoCXVm3XXZgOZ1AjXUdct9V5D4Qygk4TExfOyioftH0OeqsT+y8OiD
FzdvHh0d7Iue1y8uBIHzZDbOI3A2Y927iLuFuBE/jn7VYXOH71GEdMWShQsI86G9yrHDhINXUike
rFXG+hrJsCqfkoXsvR3yZmm60XSfsHE8iUEztvp/hVKk3skH+ZN3kRWMtKctVsx3703yhA/nf6h+
uFwLo29VCt1ayHOlzMr79VIsxw5qgaVRbjfrrs+NO1FoDQkOPtaYS8PcJnvVwtVvpb+Py9EM37gq
OTZvxrhbEu4ui37uPRutZd46iE1rJ1ci5GWvM4+WpWLwAacwLiZHNBmQICbWYqCo1eheHnKvQczA
C9PljKa5tTXCnPZ2NsOF53HtfFCbFn5LrF/fT43sVrnoU7vso1Ffo270bDrueG+rU73U+q7eyqo8
DJnWLvrOSfddU0z3sk1LgQcrkJ5kTbYXo7vPnWI8vze1IkI/v43uMkM0dyL77mmkiusERyNCreMn
bL2+k2/071xFMx8GLbg0oz18EqVlgKZBvQmHlF9H9TEzDdTKy5gW4PJhDC6j0UjLZeJfPKTNHlxV
GR5rPyLaQMpw63fT8KiXo3Ga+YeO22Ul8Uk8oMC5gBRkbJcrDmQUXk5a/KjzjkCXf7xnu1w8qkPa
ri2t19eyOrpxeJ+N5VLWbiPGUluavq5sYSwTYvSJJSDsZVcbwzONY6h3rP76bIdNpL0TptXXe9kh
D0kP7HPjCmPWsuqrhRwtexpbPQdJUT5oLuLZZSP6c2w72sVrASQBIi2/JgiQpcg6vuZpmm0z9BR3
Qs2LZ6y/7uWAz6Hu24fArpUQNTp4HW5jngfHGYg9jcMVCmx6gQywuI3QWMkcldg8vY+Qw/wiw0XN
akAmm6rDYrlyiCIEWJMPYpi/s6Q6aj4i8kFKNbEaljxZb6xRayhR1iSgYw9e+tVAQKeMreEbRkUA
i7HUfOgmH3mctLF2XqSOzL2OfRuS8My5lv2PRVJZsivusiwd97yPUxQrXluYXpj0DQgA1vnPgztX
39uK1ORnnImWGxBu7iIgl/sJq76lVA5IKxvdPRUgZlTm9jVQeS1LxYBpTB7stNRPRc+3PBU9is+o
Nn6enJmypCnDJVUJ6ZmYiegmm1SQ38ui0crP8IZAHwVuDpembd+g5lpJVn6eAPlvvXoqtrKa6Idi
8ICHDWO5m0az3siTkYRc5vDcXntFQd7Ji8e1bA/qcNdEmnguJrU7JL0pVvIyWmVf1IRwoZf1SAe0
6E4mwjJhC3rDm4mN8aK0pUHRNN5j5P5Ztms+2G3w3dLYYPgUD8dgHq43irpzMexby1GFKq5mbZHy
BQF9NqxCQbGzH95G0SABUC5i/NaWfeyIZ0tt7cXQ1NOnxq9j3J7C8YuIfHjrlf7NiLIdaRIfEKby
I4cbGRHQuZbs2IMFae5Nn6fV99hP75WhM+4nP8xgTIvhLgM2v4Qw4W3iWJ+1fZXW2416k7PWG4J6
7UXJokI/8eoKJfMWhgZDsOIr3cSZj0p+9KYHqssOq6yUs9drynmw0QGL9fIom97bZUntvZ4/igXn
hw4zMJT1xIdtq8HCoWuKr04SIttjKt7zmBkJiGZXuXPzwr9nh+MsDCgcZGJps/w+uwg9uCdFeYpU
oz8ag2Ze1cYXV/xC4lmWbS2b5CEFaINNy9AeSEUSwW5ZMriqFjz3MYBboC8xKJI2fEapw77GXcl8
RaflxcOjb3zPyzB8LlS9WjljiueROzTnYT4UeoS8Q1btVC9rzqpjc5hLslMOK02jWApIfGvZ9mFc
mQzYXlpPkHa0U6Wr07F30xIDnTp6mgbS4D7gi+8hvhmN6X3vRBAuPKSnyLf609oHMXY7CQJfuYkS
bSGASh9tHeFYDUZah2Cl0e0Us7m7VVGVN09jjTrMwl6b8O2emwwDg6rgMYlEWj2XEAXXGIMFW8e3
yufMQM6SWd3GLYaqXpoYiTo5opdzNbRtexegJb2UVaftygMLzOhWRVHRPcJLBH80D04nSz3rhf8t
0Z+8eFK/AAX/JwKi+TbUpbfwK2E/JZVer3LHCu5h/+WbqB/U86CUA0H+UT0kIz9SYhVIrODns7RU
vb2DYRvvVP7tLW1sLpDyxMqvRo1NdvdN04L+B4+GUiXJj4iV3SLGGuGlDMdgXRVAhH84mZ6uYivh
CVAjyz31pb7DZpEHoDCtl6zMjEPhjePdXCubgm/KD7JnUMDJQtGMCRFTNX22fRNItK9UB9nrahma
i+jaA4mnV++GHpU7d9rIKlnjaNsT0FtPY5Y+o0dlLtJWiU9uXgdXXdd+MBl2r2GQ5rsCns3aQpjy
1c9djbBfoaLKQq/bBSc9aPKHJmMGET7CNnOzXZrVETaznFC71wa923Ux1OpW9nKzoHKfVAn4LC7Z
96sKmNKLiYze1e7NXz4XUmC6lucY7bDRsWe01K5+wHEsB5pcYtkVW+HFR2px5VRp/Ypc+ivMJO7P
qF+S8Xa/OpMHUGs+ScA92Q6BwCp8PilwQGoZ2Bq/TkFyO8ly+qVTFc5Xv08RqLCj+sGfPynVg18/
CRBc/ZpV/qul+Mr3tOx++SRYvbtJsRbMpQKU6JyMlyl6eajSZvMvm7w51pHLZP0tK08aTTdVi8AZ
AKQ/4zxt5hWBosKnsKPAQPizjY96lekvqR69TX5UXxH+018CIwbBWldPQ8nSpx+9lRwEFxtbY6DW
t1OCZjxEJqgiWZ0Bk1tU6Ax+OC7hDEq/QpvE2MkrIhEJyqKISdLNvWMYXWMsaO40duUHoj/hJc+9
bBck+CywWkP4Q0zhyXeTfBFEbCnzcIBdmg44YyXWkxzhD69ovnWPsj/AdoTPbi6yFmq8itJRTQ6j
G7w4tWshmGKwG1etrVcZygwkdE5wS6EHzdVayaJdHEcReCOqblIOyGu69k5WzcaCGVo0+jFwxkcm
4hfdsbIHO+6yh5gtB0hMMhldwbOw9CMe3jBLj7IXxEh7/vsvqBkfMw9zJtR1VUGsxoIlJD6EsyKb
2aSsnZ4d3jBuCRBOBtnbiYnRSxHHajDTjs6tUM2jVWXcVPytEO08Es3WKO687KuuOtFDUeXxQ4mJ
9d6JRUMaMYJY7qIlqiJMvK3VUFmPedF9UjtezG1qNFe/dlBbKaZ9oujdp6nrp90kgHEGiMN9Kg2U
NyZCYBfLxCEHfPjtdOghzd6peXT6+WpFC0PWdazy3GNP8jICz5an18WUHwqy6BhwMayc4RSZmVan
FPTpq/PzM123jo+Om5lLOcoXCPppzI5HeQ00kUhqjivFiYblQCTwTkdh7q7AfMFneru8N7kCTIwx
INom2+TBw4pnY6KuezsVOWftZJbWq4qJ7snHX3GXGyl6b3Ppve1/lf4+zo7cn9dz/1v6cJU4dMUW
6DS5VvW+7hRvGwVhuGSDNs27tOleS4NkI9ouX723+Vo7rbpWM9byNNnRmXq5NFO727632cJBMG3U
y43op2/gwJHHrDXBk+ere2EQxppEj1J1HToP6L/nSysL2je9E0/gxwJAOMqaBghMqlNejLKrP//9
/v4j4W8Y7BFIq1mw0Anbyv5fEkaZxSYn1JvgDaGaMD5Y9q42sicIXs13y2m3Yqy1z6rviGWg28a1
RFN/XwWTtYXsn59y1O8XOcDBBQgrbvL5oCDrv7JikKCyqtfN5e//ZeNj1sSwXWEbBDctwzEdU3wI
nFma6ocBWanP0zisIneqgYhwMJMCz2fbbnZsk+NFr3o/29TBxuIbP7uFnprdm53VR6h9wM01KFak
ESBPpWn/5oPXX6QiVc89mmGPypherVTt34qKH0jHUmaXBito04Wf6eexqQhtDib+2nnCS95yHQ3b
RHpkSR7kQJAKPb5VYf4vUA3D+TAx8Yc7toWIsmWbZEXJM/6ePIJFDxIjm+0HLCZMkZT5ifyMPxt5
U7TnQ6r7+ckr4JwTwN5/aJdVOeJ9rGxLRI5Wa2Li9Tdf5MO49+r7ubkLcQdWU4QmrNk/GIibHwPh
vkEcIAZSmyMGDbYvNo5Z0zsPgQm6HGDO38km0FrDnpl0QpuWTnmRXsXGqXZCc4cc3fCgFmWPmMad
iHIuqXTcm37VotoynyAvonhlsAA+4R/lRWCYjZcY6zjZKeo2XntFb8pEyTEhRsiSExhDPB9kqanN
fIHMcrv+0JGlaLUv5ECLR2WpawjJVm1hI6cXT8vACLsnO7HGC1/IQ5t2qHvNh3J4gzEVP976LUKj
LJLrk+wDxKJnWXPKEzxvrLJBy9UPNDwbDPWUaOXPkmyTh3ju/TBYtsneujHtvfBRp+knvziqbkvw
YUzuhVYUxMX/c5Cdk4Pg/SY3x+Io6+/daoSkMUmDgSSti9+uMikbY37zavNBBb8SaW16ceb3MDCa
+Dw12bW/vYYByW8wa23BKcy9s5sPEpwZmURQFfIiXZmq96LdyD45Kkynao/q6shCZX6X/69P1bpx
H3rmz0+N0kFdOoMAspFOEwq6GDQmSO691SB+YKUV7hXipnOV1V4flTe9J4pvIMBw6gY9u6ZZ8wV/
YeOCqrx5kSXLM9kB4pJhlYXJNnEChCM7Ivb52EjU5VpW3w/yjApd1/cmleTDotViZFKaXjkDBEKM
Tc+cTaBaylm2vR8Cyw+WfhEmB6LH8RENLxwA55I81Io35gtZJFeVbNBGvUZtkJwiP0MByymytcPP
sKqiolqnyGygKoEeNEGuAeJb+8Mvc/Qz+i57rBvi1v2oq+tbtW7bexfbIN0wvXwpsorQS1l0+NEx
OHD79pJF04ngT3L2yeEheyqchdeYxusw6Na6FfW0ldUcc8CFOY3xtQxq/6VixaK5ifmaTGMHYfm3
s6zuLoUkw3KziYgL6PVXnubDCLjv1bPyapv3bH/yPChQtAwf5ACU3saFHXjW3RC63VEUORLCg1t8
BQ06X8ApFGeVAZw6Iiyk37WjOS1kB1CxeyIlzXPn+QXqMgjKxhno9dDRD3KAKNGkVgi6dA5+qsUy
Tj2ze+pdNq0eGm3snKvNTML5MqwQTgRkFUNgY8ls7LxQN1/MGmjW3B05MWhui/1K2lfW2gnEcJjB
xfC+kJ5TAuVYSsW5QV1lNuJZkpjhF/E+qIsUXq7bHIfc/0nY0IfuG/mE4h4PtPFSlSXpKSCYb7U5
rbWwUa7oLYwPo0tcqQBDuoszfXjQUVm8b82T7JMtlWYXoJMCaymrxC7uTdO0DngqBvs6NIxNrGr5
pzGrN/K7sIa2WwbNVF/SpCSFNwpx+3oRYl5lWZ69aQYPNa486n4IhvJRYPgkz8y0GAm0QsBJqAEq
Kabvrt1hDD7D1bj9ELqHyF7voNFp4NVxVZMyW1oVwghKh+RlZqJtWpfw5CC3lu6tMMoCTkK3wn+7
RvX/M+bPj+A6Wd1W87Lg/SMUXxf/8lrW/3wr40xlqIBcTduw3I9vZSH8xk2tdng2zcm5xkl7xb6j
fNNa/DE7NFq2spoh22FVOgGziszgsm8JQY79yst9pYv5euximSGIB0lQiYDE/6ekmLbLKmOMtrJ0
6y2tf0lNIlPy+7Z1XlmRlrRsDHKBEBkf9zzsHeqyAEP9ZFY9wpuo7qqVoe1sEzFOWXpvc/9Hmxzn
5ldcQxejkpKVQjMm2YcEpw/dVBJ5TFzv0OnFfsymyNhqg2dvxpY3z62OO80GPWM0UYbkrWubZGXU
lX0oXQRFRf0Y2UrCqszK9mEQpkzPVKOx+4b7onYHlcmA9Bd+k6OIAKRrw8HJTFYr78kG0vJaAKvc
dLVTWZdkyEq05sLiVW9Zf9RBg//jXA2LfOUbXvXkp5N5z/PHmm8G6Iw2zku5i+NmwE7Pib1kG6Dk
dO3J8p5sb9jI2hi37lWWqtZRURnDTy+2kZ9eyEbFSt9Q0PL274Pl+USpNup86m2sPDdpeRvLxm7A
dTz0DViyhuZt/VAtWav0xSshYBskQJEc5F8Sue4DmUuT4G3YPXdNRoSXv8jCr2AJp3xAcSuzxVuR
hl+CaEr/Cafozaxyk2X/4HGDOiBAMYd8mgeEvCeeQ1Ey1fUukLl5uXQryjWUPsb8strY1kvT4D/x
vrCqtLbwlu9LKRRK8VyAHbedWjPdOOFU7lmPO0+kie8NIzS+FMKLUUz0jYthBMXFL2teQnNHG0yX
ggfr2VUzf2+HVbcpeyacOvpH9pN6DtZTgiW92aizN4PXrw2W/5ckYV3Ra27xRXejV1heHbJ+ujiQ
yFVWsp1vfRlhD/xp1lLd9q1db+3CVT4FiNfIAQn+UWu9N6oD+urRUxYSoJkvqPpmtXTGyTnDHjau
ddGRkpk7Wo+EL0pWyr3u1d5xStNyZaXCvYt6GC7okr7UVV4jX1b4z4K9QeFr42tn28VprEz0k8Zs
fIXmEW6a0MhA5NMbFgirKlg/XWRvBefJNrNXVJaGS4VtAlsSRsXhNG1HX0EMqQ2n1yZq46WK/c1R
nmS7/rpFuu1JqXvlzs5wkpUfDO9lb7tBt5InYbqYrBrPsfZImtXnKkKbZRongB31vGsKI+P5vYpP
1M9qWXjVkdDSr1XZG1aEHOS5zeyuFJY+Id2U3KNrkvgXgXcI/U78LPLq62Z/6tI7aNC4lfUfffIM
xRNrI7ZUMCH7OPM88akc6grJDgTnAKoSso9J0HS6tU/yWZrOK1R8pezoWIyeeIwn5+HWnrgWUTeQ
xE4zePespr/L9polyTKtEQSAtJTcpU3RLIIZaqKM2LWkgWNeransL+Bk8YOIkNXtWoA1iPOu7ayx
D7cifjX2QdY9kjFbbDfRyOElixiOec5GZCzrEqueW1tZWudQnZTDL+Cauc3X7kcg7R6TBctXUG5d
FH6tev/Bjrzwe9eXW5yK82BRpF9TDMKjRdFe2RmLYJHHEYoW/vS9Hr2rVTn9V9x3vk1Vrr3pkzmg
CobA3UDYe4FKPDK7nm0jKZiwg4DA5vIeUj30NDuHINdclINkqTYavKIcJ13KNqWCMrNQAq6RymuQ
QQi36Hf+kN3v5zk91mNBMOXrzkuHhYvMOVzT2F8rVmle2OOqsFk1bZ+5UXsGo4VMnAjqRyVgrexM
VfcZpbir54NWXCgrP+u6G7spnElNktkkWUy+n2rHYAL5M/OfmhFrCstI80VXDTYANA4E+6CJFHjW
uX7EQgQyq87l71BQ6w5+UH/SZn82eXBnJnHrp2cM4pWjbJJDrQBRSA+d09X7WDvAeVATwS6JKrHS
9dG/6mkz4V5ljTjTJea5idRurbt59oQvlg731vC/GgMQmJo19KKLi1WMrM8/+RDPCnya+eyGiB/K
K1W+9vNK+WzQaliKvrWUSpwJbeUiDM7OXElYhp7TfkoQduvLcFPbyuyLQI+dmBE8RPw5lyAhiZpE
zY5CehrmUqSV6ckvqmaX40B4KwX/bfvQm/t1v1ah8oMOUA8usVHYN3MxsFT1oAgOsioPwnAya30b
hLKh0DHaYKgTW9oy14rwrkN6M3GM5BXIj35wzLZe6RZUZ/QyUAYLiA5AV0vvnMTAh3XuQA+tWPVu
6xxKP3BfqqRdJpY54JECRSLru3Ejq+C+9jjJiSe8fSLSxRDAEtS3W/xc+apZfedh7X3GtD1cpvks
UKYY1SZLwuyELC9YZmR3t+Xkd/eaO43LIIC9riYkH4w5wuTPsaamD829k1Wv702y5JS9uQpnN0MV
wx8tTp0TjuQOm354cyjNiaU+V2WbPEwFK5cFnEMsIh3E+VAMuq8IgC018mEI6RZIKcj6NNeH2gfF
JOu8xf9T99Pq1VQzNL8y9ZMKfjit1OwHG0REOzPBfgmgQRCb1gNYYWsTOEV4tOzUP7fOnHBSmuq5
zTPUL1D2/d5+TZI4/5HpYEirSneeFaY9gANJc/b7Sj/kdhpvk7ItH9h1IvGRlsnXDsNNeZbWFVd/
ZLYCuOctmVq3f4/86eJ3ehJZQtO1dZWwsCuEoXI7/R7zIkYZdI5aeP+IfJY/mAz/mBLrgwPzQ6/9
+msaT+tPokXmOsJgfRmH51HHGk+roRUrQguvrT7scULC8q/0DFZk+SWMqnrfuivDLsJtWuTBQ5A9
JHFzzQ3fPKiKMA5ECzB0yYtkGXYtCBgTUga7JnOVqyOqX0OiMnVwORi0aHxu2lfNVMxVM6LfRtyu
2UI/IZxsVFBqmgBbC+1gzeAbW4U9haD0J11DXCszPkXfQc4ad1P+jBmdC9IHBWOd/CbOUU52UjVP
26ZV+6y4E0ZFPglMuPZiRzY1XUKsVI529EjQA1Vvva+vYsSJy+ugI4WoSB8V1SbljkLqIsOndZOC
TF31Hv5UTpAsPaHlG6hu6qb3EmMziX9aU8/2HaGWtU18fCkQMt0QAR+WdlWw9hbt3pvCZAcXF6zM
BG4oFvkCiV4InXioKSH/5TonxxMLNJzTcjGo4fTYIxodKbg3jgHvfOi9aIrosb0Gx6SsAd4Vm9Fw
9EUc9KTu46ZcqQiy4fyAlozS61/iHMm+zsrKdeZ72UJRynSV+nrxEIEGBFKgnxGx1s8NXLBYC1sc
GYIlCjfDAcCxe8TBEOHzGiIZOcPgMYY0uUwGnZAjvm6AEMtqjw7fCj1MkvlRs5/QsUesoVhYAxGD
aGr/SdXSOAGf+eoHxtYOWDNZZR5lC68bywPRcL/x01NqmC9DZBkHv1HtVSyQ72XV4i8jzW3wjrRq
cixP7OrSE2T+9FQySY8Boq8tjIwq8orHwCyehGjSgwhJVXvmkfD1FVks6xNz7z5wMHfHd9wJsnNu
WNFrpSRbze57TK3CepmTjrw3AdN1lblIAhv0QxFgAIeDHkzZaNF1XXNurcMEDGI9q3luMPU9t4kz
nYMcgIpikxWHwnYqPFxmVZhrG3swxaEoo5c89fqzNxKUjdHMcLTK27Wjfu+wH10wJTt7ZEsRhdaH
Ry2q2os86DbKiUOZYcEXVICuStU4GmMNVM6wTwXZ2GsPEmU1WgHy/TY2tIBtl703LRr17JeOeIGm
uXCC4FgSxT4oqTLsR7d7S+GPn019ABtt8DMaAFyXuoGxMDt6wI3gJ1ddhUCCNzn6dmAlu0p1exkq
xj9qX671UOf1Mg7DWc3SuwbuIu704GshySOPMRrNKs5ajNDTYE3Awt0mvp2vEFFeWYP/xdKN7l+m
Ne33mAGzGlQAQ2gCMDgUhT9Il0TW3DyGj/YtRV7rgAKgdQQ/ssLVPMIiKEGdCesQb5HBUl0QPPTw
4U4w2NYd+ILCWf59knW13zb/8n+DSziCra6rkfr8yCQfgJzrHbf3N5c1MSocbYWddP69c4KZQjM2
q8l044UVoRviDM4PQ4n/aZtmOLW9O+1z09mWqs0KmiDWjpXKcPCUAPhTE9obLShROZ/QNmy74BOI
JPVST8Elrm0NqEEXntNWT7YtvhBiLTfjGCe+KnnoLfQiegrb8pE51V37RZ/ir5WIbaUar2GC7WBk
oiFmWjEaZnO4O2rdlq8LSZy2tNS15nf7NK31ZSDUbjn6WoVzlA2pZa5WlpWs694++hCRcCFIF+mA
NyGykT/cJgy2Imze9GxC6K/IH3LHdA+6rx36UHlEqSp6ibmHFprjfk1zpOuMsVWPoETMXeYzneVK
Em2Fp1fHyF9XM8q2bX+I0bxyd8LJqpL12KNmWnlxe9LVpgHh6WIhoBbHpmybc5JiDmz5ebtEPTde
xKoTErXQ7pDyV8gmhPhm1uP04++/v/bHO5Y7cb4fQaebum07H96xObqddin87Ftmq8NdV7kFZk+e
2S/JMjzWgc4ivSDGq893Z1Hmwb1won/hx2i/B6DkPShsAVGcOBqmSB+x8WjzZbZbudk3gHj6az6C
MMRNye4UKGqNrRCGgMaPqtq68PhmzU4UP3CSsbcBazycg+KTpsbxIQZ30obdCI+et93fvyb9j8dk
TpYC6uBZ+T/Gzms5ciRJ16+y1veYhRZmO3sBmZpJLW5gLBYJrTWe/nxg927P1MyZWbMyFpMpgAQi
PDzcf6HQg/y1cSoJRjfDk11/SlX+gQ1afwLukCPHVkTAOpFW+e7myll7BhkRsGWJ9vEizR41YPDC
U2X6iSb/QMl/OM+4y6KlsgjHHBJ+upSiO02jfFonfDT/9WlLv9T2uLRIdYswKU1Zsrbm4S94Bilj
/wUQyPiZtMwPMdPerWGSXZz6UNUIo2ZfGjqYkrV/0mKPavcetXHlrTLnPWsdLFiM+1i16+kijLVN
udI6dMaS26mJmD/q/47EsCJ3NKWHpJFEb4mrHYJKott30VEyEWsI8fzTu8LFcETfz9HauZQazWAy
KY5NfY4wSYHBJm5Gmy52/hwKc+kbE/LFMc3dYwPe0mvCEOmSKBlPhr7QAKHvCscXD8+hSju7SZcf
pUozMIZC6GTCMnhLNBt+pZkxG7dqdLt0bKAPLpYfDYofV1p7q0x9ASk/N7wZoys/VNWUJdwivdOi
iXLY2kMQUxq3VaPeCWsyPSt9h0kXd80PQVW1c5OTkAkCfreSidNmA//dNtJkoXgUPsAts/aTmnwN
JErQfL6TzXnZo1lb7+quB35LmSJgiZXwINwnqOx+iAo+uChqKO2IEVXVx3t9a06p7E+xi0ywZIzV
fTdFszeh+eVYulbeW8iY76xx+NTQHizIAmRpJ8Egu9Ydqd0NiB02RCJA00O4nCy5znZxM0n2MqrJ
SnmhdLQmdxa8wq+KIeDD2iD+OIlWXNqU+oXbpHwpVTr+WDdIxRGDSpKpUnKj6Qt17uK+q1R9p47d
6vTUbEVNuqIIv/kCQb+r1r77NyvVLwya34eyip6EQb3aQqfuFwbVIIYW89IIf+ptEpN+jKWdGYLl
Z0B2fElMBrq043jRdW28qJGEIWYaHasczjyxxZ/V8X7cHPqg+j0U3JR/PdPkv8d+fZ8dBXQYPpJM
895QfyF3SqKct0VTp58zZoq4YGDTO4nVLeOkwuZ9mXaygfFYTevEqSm3+rnU2coEOPlbeb9eEbJK
F3w4lNxXJL3zwShQ6Uv64rYSS8sT11j21217UmZTwu3PFU8tNGzzqvi5J+T8m6/zD/HOoLmgWQAO
JF02/kFgRpGndc3mKfuckuEG2LB0L1nA3VsQxk7ISukuQ5tfe9TQwEmMjiQvMNIkU3J6jYAtKLh6
d51Uvc3mAII2MxRAkOl4b0wPVmX+WKKlfojo+f87sIj1azbDhVdkOjGKYloqgeTvd4y6lHRFh2XB
pxAhfLMiqThVxmOfp6QKyJf6+izPdiyE1R7ODu0hYLH3qA1fjdw6lJKu7b83U6OonIVuBq9X7uUJ
t6xqYL8j4U9hR6ArjX7qzopU71MKh4FkRptgCcQaFNOsQzutoq2EXYA10McCUuxVyUyAK317Touw
DagNZw/F2FI2I5j2w/z8r+/cLwi274FoqmzeTFGTwbpav+Bl1mJAOWHO0k+zkDvPyvSIFTyE9t2Z
t0pSZ0d9lnQPrtTnImAUNcwHYem0YzG3HuwlBIin+KzMYnvSirhG31p6MTCuvyqmsMexcBR69Qmy
L26QkDVc0IuJ3XT56FBUQfskjZrLWoZvgzgQo0M2VfBcH0N4Pcd2QIv8X39Xxs8/3G/wPyQtsskg
1SX9l5jQToXWmVFZfuaaJrogaacLbGALo+0xMvYJaeZNkWQuOJnybK3RvdrHX2Gzyk4mypqfq1Z0
/v5RWZR2Ue5B7EEDWQndKh2G7JbIG+5rs3vFgnk+CZR7zb7wEqG9YKg8I1RBeRR240Xl3K4qgkMJ
Y2tnqRGe9rmgXmfafZesfE2MPet0jpslPg6oGpSWYmu1Cd1VVB4bffBCevRKpkpHTMnB8vejiNIu
LmEDuJkSenxtsDRS99qFURo7A6YhdheVW/ODLdZ6pxWlvai6gKlJgVQKBJ0bZB/KU7+pHkWF1WBh
jyA4WBpOTBuEJ2HJG5cWxQ34xeoizw99vyY7tpwRdXodUndR1rgMj7kDEFx2VuWRlBCIZzd9Dvpw
tJoWLx8WH8TAbZqK2U1OGm2vAFq9FMcTu9h0+HWtxaq4KS/k7NbR1KvkSBOrsvtM1XZSHM6HxVy+
5mSQ6TqU0iHcHF1DufyMhwapC+qYNqYB86nGpSNs8KXs0fabiey+RtYFRY6Ch4i4z1YKVbWtAjeO
ho31zHEeW0TF0vxJV1s8LTcHXtmk5gZmCG6MdOzipTur4xcN+v4mJxmykRHZo/U2BWrYZk8A/Q9h
S424Wn6YuRCdiOCNP0eoerdA6+x0QTuC2rh41LYfMKRtHFrrUxTWP9Ao+mzhge+kSrsg7KzeqcMw
7wzUVCd0aW/kBEjlrBUf5dCeVR1V+t6MrhM+W1fEUp1OKu5wjqi+jIilXb9Q2zeeS2nV7YXWw7EU
5cusSfL9IsXBYtbZdWKPiebZ0u8IS9S3p3jCQiiGSQteb6cnlP6RJyW3qAvLS8lMjiDel3M0UKpa
Tau7Rvif/ZuM3viHXYWhS5qisRgalgTe8Jc4POJMyahTh08d+xgnixeyuAJelmkNxFAyoBvTbBiQ
nS/j5V7baYTgiS5FbowxY6An60cxJ1qQZwjOpxrC429UPQwbmSxrn6VbhYqdE8v5CYdIyCBI4RHi
ojPcDDvTywn3l1C3ZQWadDQtpitFC/L9xbScxO4ty8udAujzDomACgPBcjijQaL5aSV9favmwBoJ
8C5R9tpMDwj5suy16MbchTrGKjLEbEM41lQkmg8nRg4gD8ANjZLqOCGqlW1+n2XXDvdDKkvOOj4U
dL7QXZtTTyyRUIrX8nM2QRrp89gHUUhDKduGcNgmlzEdl3Oia9d+rdvf9zD/+Xeqcd23itxHhawY
YLD+l4f/HXxWl/fis/uv7V3/+6r//vuHvOmPD3Xf+/e/e+CVfdIvt8Nnu9x9dkPe/49o3fbK/+uT
//H5/SkPS/3519/efxZJ6SZd3yYf/W9/PLXB6Vm8Tdau/5XF247wx9PbV/jrb3v2g+/l+z95z+d7
1//1N8FU/2JYKtAGGCUQ7ulT/fYfCPx9P2X+RQRstu2N8Dz5/amyavsYcT3pL4ZmGaK4FWpUJg9r
SofdKE8pxl/gAYuWtSWglgzO/7f/+f5/iPb9fr3/uYgfxZVtefqTMKCppgSwlY+DXyizwfxVEWSQ
uzhZ2d7vl9Bb1SHIdWz/hDQpbsIlpupiiU4OHvjSpXPi6enc2iobIGq9xS3RUXaVWQ3UvJzcWNwk
VKF9HIYpD4oBrELXvvddIdhrJv/QjXpBb0G6bXVZPYxZ8t5Q8vEncnqKiCYtkmqI3LwYZjstqsiZ
9Fg8bazFtRJKfOG6bt/PL/2gZRQW16AelBFhgYjlEOpTVsDTKYxysGm+ocaFH0kMNGyEqumLFZxK
7FXOmzqCK8hl5jRN+gNGWeNAFuycbqbSBVERtNNwtzmRtpaKS18y6i5a7dIGE7R7kj0nlIetpYiZ
mGa8VYjHohjGXgQu9LERVCrvZhNUEYXRKARSP5J1S53XtgDfUxUjHV17TYlERiHWWFDVX5BlRBYn
tcu3XaTpUjW3XDnWPCstjGDBW8bRhaal3aVyiWc9dkZw3FMrebkFtxJDncqu6mIvju+IuXyiz2w3
soHyONO/lG6wkMBsXF8d8KrNE2ugW7P7Yj7F5xDnnIuaUgcaxsFJkvhatGoO5Fj9AWGov4lVXbON
TG92VSTeC/cFNl0+vqUbbhmli75E4CKWvAXO/cUKZ/G2Gb7S/oa9UfQ8zWblsnHI6G/IVPXZsSJw
5igNHKfZStaLWgxBsRp3S1LLDqbo+g3K8lnKARHKB8edU2NajejaUXfZF71wJ6BYiHdI9lNvwD2P
aGk6bBuaTWQgChKjuKvGirVYomcZAxCwkeqhU2oot2B5K9p1qeiOdf4RVlZ+SMGs6Zt8AdU22aVj
2e0SE7gJLllW2Sq3McVPbl2x+MkSlccRiQDgOqvXPVUztEncD+9QdZVcPIO7fWjgVSfr9Ql3As/q
QpNNR4OnIeIZsgarfhGn6FKyOHlDSEmgF/X7Kavq58pGqRoBSIyu3ZrSnR+KKEGMlMGdskeMco1r
ZzUoCJsqFKxqmHa9kDzhzXoPi7R0wznC5aRDZCw3OkeGSLLTsTmhgQewCPsmUVMLkL/CcIhhwFJv
Xy+69gaPan4Yxsi2wrbC9I+KOmK36NkIortAXKbR13hF1dwYpjqS8dUm5emmdSjYwUHMfK3LNUcs
8onteRGfErF7T1YdHu4i0itJHcPCHDIdb6Bhw9lMgGhmfX0noDZ0yptbY0rNS5ZSl03TnN3YKKbu
aED/TNL9VIwY5I5yIAFwc4U++iHksZ91S4xYMJJ3WXaBi7kE5dzuZO63Jw/wFGgT2gqKLPAU0N2l
VpnhHGVKkuAoUqp7MyBNV58WZMIG/UqBK96RHmkIcfS6z+516pEeWpv+JV0aqrcmjXR6CYO5fpQ5
OuvJABgirUO3pFSGA29/O2jDZyZCKBTkHkx3sriGJswwUobCpk4J+89Q7xrqLMZJ7SHtjeRWyKLg
edGfZLm7RBLYzGi59M0YuWWG/nmx7jIjNN0YbqlnAIBzVC0yPclcdyg7ntEQR3+WboqHYtBBwuAO
06JKcIRCNJxh2rRYlm1J3yG3m9hChGZbWja3cWkszmjidTek9jxoylnNCe2JpQg2gt/uKClA241X
LRygNhYUVYTnXB4SvxiyZ4FuDjZh7KaXacEcNlNvv50ue2WJXjLUiq25RhakxyEi1qsHiLbglmaN
ftpYu6s8msHcNu9RA4ssiSdvzKonPFBgeIyagGx9uWun5FOqqunWskrUMVaTfShiEfSEzfsqmewo
If9VqugarsPdDGDbjnSx8sDtTweLOC4NZeNmOODaaOJCNPqKpCQ8VPLwWPeFeqsln2aPK5heTHYN
lRFpk1kLUnV4ARWF5Z7+YtXpuRLzO2EW73oRQzZzYDqOEPEM1CjCnCUvARh4gBsviXiHSiKWNsgv
ODjMjB68+Qpf+QBYCB66suLW4gUmDWZEkvFYxtJ6NqVugScVC4HSvJaimhxR7TspmSX4WbW+z01a
B6sUfyprNZ9S44sCAbAha18KS+OaurLHXcMrU2m4NbZqXLNuGrfrnRoSQ+Us9GCnUe8b0mXXrqXF
vjepgmTSblK8K2zNQCIRjsZkr63ZeR3qXBFeQfNs3JOD7mVBFG/g5tsKub8LUrR2hUEAxy6uzalD
NDpUsehANPpJN9jFWrW2j0DksU2c6zuSYbqrUABVlWigh+DiwYuccfW4nWRAwEUnboorNQ05OoRe
J9aftVWKJ6SMif4JEmeyjh9mq7eHRQPGCCHx3LD1s0NThvUzDDinIXGc9mHn65qyOFQyKrY1049V
0S7i5lqn6K03qNaPEY9Jr6dZFxipzB4Rd3Yb/PBV0PSDFLHeJtb6MxuHHyl2OkGnbhXavlzQ7ksP
KdasoVzExxLww5JasyuEYu2qA0vFsEqTC/fuQcxIcRCJGj1NWb1aSjQb0hyt2nJ9aGDnoh6cX+uC
tZC6BZ6nIJbcSHqI0QNxLBS53b6e03OL1BFAHkrOLZpKMepBTp11qrOmfQEU6kue2zowax0VTKBl
g6Hji6NgI4U+d1awQDc7a5WWXaZEkwOqjuwLBawgJU20oxgoRN6bGHKUUOSWl66NsOUDmJcmUXbW
uthF3UbEJEC8wlhN6J2M6qUf82VvjPJ72IAA0o3BOEeYAtgqQKhAMzLLEdX+pxRp84ltaOJq+GDa
Gt8kfaga0OtS1f6cjaHy0Y171NXmra+hcGMQusmIK7rXW4cFO8L7pEcYi2hoIoRE26x4jpNG9Q2q
9+KS1348gpaeMUylUT/ThhfWH0mHRTVifpscGkAprZccKVGf5F6S2Z0l5G/+aLVP9VUMhaBCucfG
eJ5Fnjq+b9IysCkTeFCGV1us1o8Y3SZbJtOz82o4ojwXubVREOHr8jDVWRPUi5jZiJu9CgPm0UtB
2YjW47RV4/ENlCPHShaHiYLEh0Rckxr21gId/2EUb/K5oR2+SVtRhdiPGvJz+EYSacWC5gQ5SLWm
T6bSiDdpcY4F6x5AKtKmSU/zXlo8taHDsnbHAjGuQ78kNOvX0aVBEtvW8rQS6GfqfLOFdJKZm/4o
SZFTYirlt1Uq+PDbY6Q08JNoG3nfh/TQi/qSqeJbDHr4sJDl21oxWU6q6glSSJCbg1kQkWct72nA
Vv5cmkkOAKGvDsYSVgdLFmvoGnXZeXMR/ywEqQIqgqICUkIPiRo/gIgeqda3o5tHiDVQZWwrr68Q
CUKZfDjo2w+t0vuDL4jtH4+//0iOLe2z9k5BNQDBBtWsD01GMOW9qRcZfF/6rMrqaOqco9uK6cD3
02XSi1AfxZtmUOsDq0iDOSm//bOH/+xv80jfHYEWw/5+L5zy1sESsnb+v5/y/bqwkeTVgaKQo/Yl
jH/zai0rgCr9+W60ngs3NgG9/c0zf/PrnycVoRWHuUibu3++m3aNYEdRJTsUT7kuf776z9f88qX/
fIkUbSWVetIdpsDb0uiS9+eTv3+D7/dmNQXvQhGs3w/8/beqhRIbGpkJOS7jvmvsqfpK2WnfQ6FV
IlSCtieqbQR8/9bloF2ikOXszyfalnBjbKMsV8PCkXo6yLoELseOLWxd7Vaeq8P3D4xJjhXJfCDl
3PQt1P3Nj++/WQp6qZhRyHYBDSjoB8A9uVkeBqEpD1mOgnUfJz05upyvwIo3N/gif5S3GxoXjNC+
S8qDVcx4xmpa8ftvv/xNVc0dyntDgJZQ3R3lBhFUbBIO0APJALV6ceDNMuC3uSNrWcNxgLoBmJdh
nxaVMyb0EOQqGp3v4/z5A+5Kcagm6Y/Dfj9R6ZafG6sWhFJRHgT8gXAuHgU/nLJTYirl4c+/j+Ns
+Usln+I0LA6DUbPjLjjm95usWL+LpbLy0XgH9hBFiMEwV/g4xcBgTh5bKmqccL1d6+/ffnkoL8vg
r+qREX3SrKQ+bGeQd8BkhaZrD5mctofv30ym7O8P4xpaLXCLxNU7oEUti92hVevm8P3w978x7lz8
Y4Jsf1389YBvgH1N4bcUPYwc/1m0bCpWJFnxXetNfnYqbeP8PB9KO9ovfuN2rhaMi9cZu2lwUs2/
rofnyQ96DyqrPaN2Qyc7PVmhJ6378J4C1qE44RQZhPetp93m9uCfABk5gzs6sLWC9QA6xm691+1g
J4JzU9nXrHWfU9M5zU62fy4N99kUfP1m+eAPg8sBczu81yhzVD+REhGyeyZ2UJyew/s+p3yACd7g
xKazHpI9WfAt5yYFpAC3AZ/N2P7qXMyCXOmwOpMLIn5ym9itWlTn7os1c2KuxbIxa5zpJQEsVN5w
WdYi6NZrpX1weZZM9NZ1b2kvOXn024xXkDV5a9LvYvnQdF4Pa3bxRcHvsHcsPJyAGpyMjD3+iPOK
wym9jerCscNz3kdeTqY+XRHYQzsmRJ7MadJTnu22qvNXiaA5veDclWJHlFxzeuY8stNgBpwGFjDt
Yue5Pfk6i8I+pVZLvmgj0gRs1Yw8fuEhBnpIAYBGnWMqBDY9BxV6SSBORwscJBV0MFi1o1tnkw3z
h4KmoeBTBZL1nfQ2hh5/xdmphmEUuW12P/WN3Sh4iB6S3DfKC8n/drD5IuUud6F6WVVEYmygVRy9
wr9HdwGjRbT4bADI4s3KunYeIs9K9gwLOxrwHfH0hviEDk3nmffmTbM3TQrpV1YspAGv6nPlyQHx
Tr7F5gScXZi7K/y8pwVGy5Nyg01x7YTg8W31rjxTJR3PMY6LiX1QTXt6YIcpNc5k/hA/6DlqXGsz
iH+I17y3uWDjJwjBEmAzIhRP4R1R0bZkegzvg7f68cPoJpmz/Nh1D6LvwQLvTtU+ac+94FkFHoau
LOxRib7LnPxHWZzTSfeL7Elq/Taa7aw5i3dYpLuJK9rWV/hBsqhxv1bnUp9j+dhfyse8Pgn7L5WJ
00yv437Ob3t5B9yg2NPZs0HCws1hRGNF4jZ4XReK4pLiaJB1vuYvhTO3q1P6zhAYNMEXjb0qrW7q
DffjpfhZJ077JKV7sw+2kvbicZ/SJ72+tTruD1ZcBU7zt135ytv71kb0i+uhwoBFJ8flrqNrwOCd
5zcB/PEC7sjmlg3O83oQPwCs28MLtZI3Kd2NzsjmHc9gOoS1k6+78svK3dlZuzsJUeTyhmOnCwPS
zb+4/cgnMwl5JSVEtT4zuCIsToztkEjvr+Z9CaLwiS/HRzIhaGVDA7nrF69RtxGdKc4i+Ax81FxL
FdPHgS4TWxW/m46q4BMMFvlLGNnLD++M5K7dy2jfCmAmzxts03A3qSTMzyV3WPABKo9mh1L5dpVK
YD/mY1M/WPXHoPyMGyewCg9wZ9XuRWztKWy1Ph+ZpCeh/dGFrD5YcZv3IMAL+UQT1IHPY5dSIE1Y
FQzvSngdEfxgyhfNbYbMHLGiKV9FsXfy6irXZ/MezF7T48PLHZkQUGF+o01OZWXDz3qxFPARcfXz
uUT4/anrUMcgEXOZe9QCNbtlTma+aXPfB8UZHfXDBI8BjHg/rFfrzbzhDsstIF+i7XvimDe9fUni
Oy1YPpjBumQTnpgmhAXMrXqqrrsCLprqvSu3SlDjq+cQyrPTWhA9+Y3bYQTjYfS22E2MfWUocYxA
OgwfxNUNi4CUSE7ULQGqObXHqZxKjNtd9NXIxmyVbxpZ70Br5Xvhs6VQ98ZUwT5w+RD92qvtrt2p
GTn5ZfHVe/3GOOOnzjhJMHmgYAAb78Ag5Ezo9b3ArEEb3KbuRhUDXPXLIIF388KbxYcjgXIZxaQT
Nw6/Xa6WMTxyCiov1gxn9HoGrzn7YP7R8f8g+hBKwSfzvTKTZTHcSQcp2FYONXJHL3HojRZe+USw
HFw29wPGyXYas2qFnhGYyUm/MTNWUka98KgykL6EN3xSdcEfD9wsyjjyjS65KtDvvUXvaLCL9O1V
vRfOn3PoiR9cugFAMLtGl5nEdNw+Pn2mkkLYBcu7hsx8h2cJ1d+HV4pAMByUGmrn3XjzuPrCo3Hb
29OLaVtvxi3LH/fRCLhA8fv0wS8BdsHttopAwM1yv7dL1mEWdpEbva2EoN0sWzoIj5v/os3YUMpr
LTMib1KMEEgTblfuKEOLcy1tyA+wtbfh0NpI6R3AuQekktl++8qO+PHOyGO5MJzQ7g8NghKuiWha
YN1yN1dW4s5fnexkwDbY47esBc/GG9uwExxBh4YjLycoKIF4I5yFRwlNLpt/z+nT7HxwEfT7GYVG
l8sEjYVGWuTy/flaDH6W0PGwzVPtWHu4cpa2hL6jp+muVj3lT/I9t7E6sTyH98a59xjRCjEqsFJC
FtfKOLP6abfMsuLEx6bvcXmUuX8OwmrCsuOIa8BSZto1vlYBIK0tPeF7Qrs5Eyqps2LlZXcvr7yZ
HKVgSFvFkVAJamLdJSduPMEnfyIMSgdmHv2SE9+MGPDC4q6dX/kWyhvfBqcH1lCuLNIyXif4HMp4
e227E/Qh4Y0fVDwXFNDc6IFhX+yXyDNuB4EBXXvcl4206cfvSAp1rJP73lNdoiSDlZ4PJ2AEXOGi
dZVb4j/vmrdBqs8+wyz/4rRY/DkEW/F1N7S7Orx2H0zr0Ai4K+W6Z8leMtIGj0Nb59ETkj1ZFDbN
TGR9N5sgbW1CdS4FMgP9pIhB2OwpGs8kC6qPZdgXtXiTbA8yWsYVhetwT/0gpvA6PLJuokJiNm8t
vrSaNl25BNUpuaaL000BvHMUS224X0gMDvutps+o7y1XlbmTdp06hdHiLHYW7gyKgTtMuxxNOtRW
d6L4MVIribuO18GHUUf9mMfJblXYwu97w6ep1YhO3V3b1un1h5r2QS6bIBAc7fxu3rNJt2t86nbg
MLkasmRbzjRfIuPxujQvZRHktpq8Tdx4kWqAEwHOzzCOTTQHh9XNZO+0XXwJUwFSNNg59895QWXR
J22qPZZVczzK97J00osbQpRBWWL6mA/SQgVjKwLUkObSV5ZTjBftKUkdNYV1x6o2N17oV9a5rp40
BGSQkvNyGiISwFv8OC4AS9RxGwYmyLF2qw07j7hB2qt5iVsf1Tkyc3FCt/ccM1zJiNWjCnfCqwj+
ZK7cn7vorFVI7x/j4hNulfDE0mo84oTLIE0iD/aUiD3rTUNOsw2wE514Dn7/wZhlOSfPZuwWu9ly
p2ur+t3ruDghmb8GBCrINb95WYa9uA99bvQw7FIVcJ3PGliWaHhdeh7ezuZFEh0MZUbL1RUvCAKC
XN/eCY9t6zPSqhfiFSMAhQ+NmvbsD9a5IB2K3KQ+q4lreRliEc5KFCCsLA48AUne0xRkh0G2Mjvi
TzMJFNETxIdpPHLC7DgYW0FcuR37HZZXcjeA5Lb5UIIAZGtAAgwmbdhJlxy/QUYKeQqJ8MQC5Sjn
ednhr1Scuo+5+yoQMBBu6e6VGhez1w7yg/TWuExKI0CuNcvZbxx7uvakxgRkFR72aodU2XNxvjZU
pPtQ3Rk/rFZiw79pLele+g7DAsWZPLHu8/Sg9U9ZwBsjtqh+UtytLd4yjrkv3uoKJ2gsfNwU8a8B
lIuD119+RAEzuRU8cktPY3Dhy87+iwEIqpzNE2wh2l/n7rVnuhcBCylZa3+n72hZ5LozCI5o1xfT
7j6YclUKywdLLFhrfLYGP5f5GNlgOFcLLYg9lS8om8/Umxbq8ZGjUB366L9YpowjzpzYMQtnggk3
N1aDPjtXqQv4H8RucZ7OFB9pdna3YuKsxRvN3eZAp4XuSeyLFBBJXQrBWRG4GjEN9GJnaT2dlthE
uVbfL4I9TLbgYCliIAKjXMVXTC0ZQjNTGXzr8NO0YvvaCEGs+oVAOfanGV97EfWEp4lOt3ZIhZeM
YdM6Mwi+5shfgGYLT9Vka5elRAsdzwBSUzuZX2YYisj7dK44eJ31qetEoddBc6Q6SKuDyTN0j1Jn
wOETGO5wi9uPJb7TUOer6ElQl7AqOw+r9crTRT9zzIc7y+l8wGBbYiKza7OjN+vCxDHukBwrPqPH
5cqChzyqmRxV8ZhS2cWVOIt2I4UAVt0CmP9QnlKFNCQQnOVnRJH+blDd7FiyDNrlszD4KNuHD+GO
Tfc8+AOWYvhJ5AcRqTH6/xiIj7faXUdhWHVTWPw9M6kX7a55M4g/zRuu8txrdk6xS3ovdLbVOtpd
eLtp8P3MFad4Ct9UgZABeta00/voTH1Xu7OQgKmhFtJY29dNMNGMvJfgUo0uYUx6C0/WXd9A8+zN
jGE57tJ0YlXkNqvjPgnwLkCcJbyfD8QfhgIcH1JVwc6VXWOctB4ZlNZuj8uIn9g1mh7W/EXF3SJe
gjh+hVWKmUdjJ41dqI2t6IAOTlLntDf5x6q4w235Or01OVt5lxWYKHkEkeYmpwU4uQ1a/cSqLJdo
ctntD/6Pb/Ib+bG/0ojp0GgoYD2BhL6xxguwh1B1IT7MxIvUE86F7CY9sCVK/KRkRIwOa2/R1icb
4TagCyVkcEc71Xs9WA5cu6np7fBt9eeTdoqJbl5/gtI9A4IvSQ/ezeAc7daHzMsQJQFj7UVckXHf
GW6kv4FecBvkHYzDLq3JldnvoTjx3gnmVTSYU/Vedao3y5d8YiaLudc8RaZrnvVHiiyeTGlYBALH
DuMgM2qf+9EPJR9DVJBTOX1Uyxdhb7C/2sW+RI4SuroAQvGcIJzqZ8eIhN66EY7HpdjTxtBvo2MT
RI/ysGtSNwuy1NUozN0QTdXX7DwfNRCuuwIZ3Z3iFneWiKzmKSacuRKy0EftRnKpeBMVMl42nyp0
T6J3xU5Eho/TvpT7kuaPG742gYg6iBpUXqcf6kA9DXuJquz1PrxobnwybgRKCrZxU3nVUUR+7T7Z
wRyMyULlU/E1s727QUpyfki83AeaFa0v+mv0Njz2oivGh9RtHlWu+I4zRqB8PYGBy3unmW2W1Wfp
Ds/L6rxkl0o+VqbXdvfc6M6B97vahQPPr0QdHe0SAYFzkBgkW0F1Ro56i4kVHsUH5VLjHbA3vO4l
fSaKiq90yKIA3Hmv7JOU+H2sVHAYNhzEoXmrkwfUN5nF0h1epksNAQ5dfoh1X2RdZrsjRxDbfYpW
B1l3UYg8UkT7la0Tyx8ZgjBumxikSC5WOzsCLeHt/0rrueI5s/lkeuUB7V8E2PY4MmXETGCGsAIP
AucS7QsdfjjoTt3pneE0vRhAEMhpzefiBHkFXtmAmnD7DEYBf1w1d0b8+7xaONLMYldFS4dWmwkw
CBiiPdyqprucZQthK6cqYGtjWuyhFVgOO/DVrRHAMqAx+Ei6yQ59+X/cncdy80y2ZV+lo+eoSCT8
sAmCnpS3E4QsvPd4+l7gX/V/tyr6Du60JwwZSqJAIHHynL3Xfk3kGtcwpX7pWc7trN7R6hfIktmz
oyTxIv5IQTIMZN+1cp42H5wFcsUSZ2VbxjZT/I4jASmqF17C3fDN6I9d06L+Z26yCp5S2JIPlteC
/DggsVhFz521CfKdfi5W/tuyegdP+N1ZrzZwt3+jl+4zoQtD+32tfhl0T9bOLplWvuP60140p2R6
b35TQrI0FBOs485Z4d+pXK6LXxJQWeNQF1BxnNRqzVicAZRsTrQDJG2U0KtW6Z4xE/og2gcogKgQ
WOVRdJSArV5xfCZusx2YYOzsPUX+w1wdGje7jzgz4o1ffhR3NdRu3NzJEf0TzSHnEt7oZBHmO6zz
3KvA4houAmD/O85VL9lnRCo1GLxcDiNWtvEQvZGeSqdIW3Yv4XOvbju5NmY3vleQMbF9dqq38pmW
6lcb31FpKdtMv+1arKAXpzioDS1hSKfFvGPpSA4OVAgldvv9cFFf7LdOWW2rLdv7E5ektukf2hfz
LWQVZSS+KQLD5a5kjLsgvk061GskJrBz/+EIsAv8zS6y+DEMjql+0u5H6okny1rJ/px8SPa9gTdz
iqC030Rcg37tMSQoGC+/lJ/lZ/HlnI1Dzc6evsYNcgHUAlr1kHJBd6NLordHqfITO0t/ZIhunYt2
5OyIdgZ9jK1xM5Z3Af2FQ3sQ6q9/aj8Bd7+U3lKV3fiPkHQDIKzVysdkidHU9H+qRudqWRYDbknE
mOXyyY7a1U+7gmQ974IjrQHLk5aneDqL24oKgAV4h8n5E1jrqufy4beGDN2O467djWgR3OU47lhJ
gjvK27NzqarVI77BS2K9zrTRNkJfzzkxIV7/cO9cgnfmVaHFXPVNPNBje/5gAGQuq+1z+EIJFfMu
82exq1ZP9m3qbApqgGDFst+/WBejWNMXv9FYyZMVzC7qvA2hUc02Oxsv4zfO2eJduy+e/H0HtOUl
OoyPnIk/VXzbk8+AA5hQZuv+Ucd+t/qCWPikrqwLwS4kUyiX5KBcOu7InAr+LQyZeV1tCYQs3OA9
Q7K4uknCXS89KV7nI0juA8UZ3Y1E3rWDv0uGfes8WoVyapXgNljmKUE2sve/fojHl1lQPVFDCgvL
Fokfrmh7yD7L3GfqyICXBtisbGACdP2aU0XHEh3PNllGWOFEiAgSCRoysqYlGc/D5P75TrY858+n
+KvQPYjHFmMnlkeGcNefvz5cn9rqMb9pSowQtWXFOvDvP5/IWt0HwyESDHZa8CZ/PQTLp9evQaGk
RCes7cNBM+SZbIetLvwvT/2Pn7z+DqNgVvTntxW1X2zSpHlA5I74rw49BrU7v2JadH0IquVvXD80
GNir3vVD2yJ80LNEnm+bMTz+eXr/98v88zWH1Ix//orrF6/PydI62nGr2fx53vXrfz7966MwC4X7
H99JYPgvzhBET8ufuz6RaDr+yPXzYqAuw7wLfWb5N/7Ln7/+2yhCA/bKE5dVE1BAck1npYP/bODO
WS09XAJCNn3p0NCrwH311c4wrHDDZF9spVadg4yZFzmP7jxrj2qC9UQbHhrVAb7O9i+Bj6r0rbHu
kE/UpoGDjVu7Gdr3UaB82kl7bnT57ljtdsrRUbaCNprioKvVXkIAAq7GyMIhoJodEP2fSSEuDC1v
7gpMv/Sa7W2fqSod417f9L26EzWyAqg7zk4zkMmGyQvy8tE1G2NP4DoaPPFYXrU+SY87SR+fNEdl
FSzih2GYj+R4RCtReXk/rWN1BzrbG3Vqyyq5jbPXIKBOocsxsHkjFXOPb4lSMYbYM6TAGuqI/Up0
EzYEo6gWa5cW3M4fwtYPVlehLoqhaMH3LyPlQ5jzXW4kGz/4HHqNWdAS/cGC48ibuc6JhUggkykF
3hgTt7LVqTRA8fX4vvU+Ihd1Rzu/RWoWuEVdGmyOUEeyA2D6yl0EOmwQINYrdRo6xdArRKtcBt/6
mdpRrpNSfqMkOYvAeg0SJKyym7dj8qWqBwitX+SyZKshnykCwgb9avcb5vYnY2QcoAJ/foE5bgvE
eVMqOywoNPoMttOtRKbb5i/WFDMrVw91NR0Qk2ANZ84yk21LiG8DC2iaJECnGnVUfpgSJkJ1jiir
3WRt4taDSS3Gcu/XqBp1+dQ5295+NPU5xmojoWTOW8LejgE9z9Z45zB9Noj+4GPeqDL+1Km2UuId
VjMIc0luR0nXI+OYabH6U8bdZxPglRwhjKwE9/gakQtHbDKtU2upNQwwI4RvtGA5yV4jLpkRTKWZ
63K8q4JS/5ohu9W+cZ+102tW1vRBnY5uqpaiM8p/1ACretgpx6Ep1qNe5Lukgsmd0QYzOvZU+jKn
prCMY2Xah1X8XWQuDnGxDrLhqbS5u06tgTO3b8Z9n8TQhlVEuwbBR0pdrjKRlpeoEW9zKZN1JW1l
3WvsJzP5PHZqsW+y+T0xZ5YUHOTIyuo1MgAFysLwxl6f6VPgqinKy6iON46m/3AmearaPvuD/dFO
5o3PVHq2kGrMYnwax/7YpxHemwrlbp8Fa1WcJyt4sML8kKkakdAO7Q9tkPfjM7ad2k2dXu5jZpml
bKUbRPqTBv+G5Gj5UWG1dX6rJOv3ScHhGoEZh9Z0lBDzN0PFL3emiZtX7x9bA+47ORNA6I2DGiqX
WfgbFL7+BfHr0YnbHxz8mKnZPKSl+YSavEaIifoWFNV57o0PM0e+MBbU0UzEQIxUnlILphZT8R1P
BGr4WneTiMImFfWC+PlGrRLqjxqnsh74vz6xYqehezVUlrlKjAcjNU1P1Zhu4y23UaM7uZtmv7Xl
u60zcBcnC7n2iYfEGivy/ldv5gfUzhE6BraFvh+NRNTER9NsXqKO3UUmB6LKUfQysWbYkdpV4pXP
qZoZ29YAwqcozyHXJkfXeI1McrRUhY5MBNU+mJhVmmDTu/h9GtSXPkT+Jes22Ao4LVSiBuaESaM9
NIWuD8lEa8wzRIwjSGV8r5O4QFmnUh2CW1gTdfntt8x5DAaQ2UELZ7Gu9MhyoUi7lvTdzrQaj/hh
em345lndmLgAHT04dvdezEw/DYW2p8Las6tTvOLIJW/DtHo3yuYJ4PmFY36Za7mrKGhHXDnk54mX
wKbplTiP/lDdwhfeKmV5G+nk4yg5N4bawsbpZ9GvPj5oxaivAs3EHFGEt1Inv0EzUzrygvAfwh5X
EoWpqxg9ii5TEC+atK7o0y+lsEPE1e2vbi7Bi2m1D/QEf5jeuq0Wftr1HO+RBo9HOJIHUBdr+NvF
qoTdhCh8NVntQ9NFv20kp1u15eyfA9TqujPQguAuiOyh2GR2H9Ee7GIvbqrXZCwHt4HTrN1qdEKU
EgVL9mNkUrrfps64oArf0vbTDGcudSGHVTGJ3FWz2UOof5DZHQnUl2Csmgvq6kVVSkNdLbD7SyJK
fUz5rETZM4CPTwNv1dqSy6hr6dXp9brPUoDURa5wex6eIhOjv8JsEtmnJJomZAub0K9HwC49JS0P
ymhZW1HojIETZXUFZpYtTRAbbe9YFrdazuwLKS655v7wIkZnAmxk7+sCaGQ+YmwF4/8iakHFLjDo
ll1LI6ROHsUsv4o+9AgCPzihOwY0a0uD6ilFXGKpCQqCyTROWkwnvWX3GdIR84osRm/kp/0+1wvV
HRpAlAelO1maz7hJMGYguwmtyZju1MTwz8B+ECUh+rS06ctJ6U4J0s68LKNFC1CPkfQl6wofM1vn
8GqZkxD1OFHpqDTay/y+a6pm0+t4F82GFoAtDwJHGarLcVxHPtSXWo3dCHGY13Tll5qYu6tP6v9b
J5hj4Pv9741g/6dOPvLmo/k3J9j1Z/5lBHP+YeoGbhcwvY5cYj3+NoI5+j+wDTsmvieL6hnH+//+
X/80gmnmPwyxJLaquMkNR1t+6l9GMO0fQsU5hgtMsxzeoP+REUyq/4EXMVSVXydAnFmqih2NrLB/
961XUSX1UnYLtd+2MfroDrfh5hhGxnOqW9Ge2OfAw+n5pc0bq3FNEAF706nfkKMKj6x5vLvm9GCb
cGYdSm6TvLRVAT9wpSrBk6Nq5wJN8V6bu9GTGum6YcR8F/O3mDDsSkTTse/oNNitl2CKx61DfnaI
cZQ4Q/vQgqHAdDWfUV5ioQfLZK9SdTI2UmoJ1F6EKon6ib2WELnmJPII0nQmGAparNPcnVn6Cus3
6TXzoUGwO0id+i6mEWv4+D5a2pNdupARJuLDR0GnHKgGbwv1sYDmY03hrZ47cr94b5Psnajp8Kks
Z/NoV/YE8WcgZg68O/FT820cxeo6abh/NHehObQn4krYPlvYhYsicXYFmTVRwqpbxNHtTBpdBOXW
LWQ83hjFjaPaxQaQauw5IlNdqZsItjJ/dIOu+MkN68fHFrDF+vyK4wdw0MDAi/p8mmcUi0UuUL/0
/uqi9tzvio4Rpk8Lrm7OTc/eQkI+tuLpecjkQ6aY2jrPwhcHPDJ9s0RHB43RzgTYsZmHX5zeN23N
xjpOfCacidjqfcg+vIclU2fZLuki8meWHlIlnBs8kA3CHZpiHR3aXldf/CKJvDYXtesnPvV8tAF7
VG0wrW2yCsy37vTQRwbjbKj2xq6CbezYh75gtFmGeFfGNMamUI80MxObxmZeEew1hUxIDeexNBiK
VXVd43wAmWyW8W4e8vdCJPdsWvdWU77XdgcUIHPmi6/Q3mlaQXODnQgwr+YiA3Z7Megm0wyZOIn8
vVJ2TgUet4m3Vj6vZZB/xZCjwB7dt4ge7CnewWliYmWM76Fd0FSCKDlkZF9nQr0ZOiSOZqnuWtN+
ZaPVbdIaAy6JX99KFT05wDsdsmxTG9F1SuSHplof+ggB2QaqYna8u5VRfFg9PNVgSDB42Yq/ihQF
ZU0AYq6YEpp4vn+k25JwD/NkYlLAkeS5Giv9TZTRzyzrbA3Zh2TXkmE5ng48StwNSzByiwsBMyEv
N/joZWDsE/9WiXFQONn0GmtyJzOmB7JdD9XSFWsC597K+p2m/BiEud43o/HVRynRo3mwi/Pm2w8R
WwA8CTmg8q4Z7Ic0hHz2jIWx3OS8alxUjEFFyhgD61WN8mpA3N840Vqx4LJXSXzs9QEuV1wUaz/8
SoAlrhapLu8kzXGpveuxAfkLmLdbOOZGLbm/q0mxro2F9EAQ4JDfF+bQb825N7d9Fz2HgIVyk175
yAUdyvS5FPpbkVK+1S2GfzqyZUs9ChV7OPM/Adw9q+TfxFxxrU0IbSQvfm3BPjQYD+DYY0bYo7VN
gaNIMhYUwBN9at3piuPpCLamqmP8qV+9fio9V3a4oci+ZA/XjxC+2wooA+P+6DFQwn4dyIFk8Zju
cs72JauuaAhEZUM+/CraPK6UtHpD8h66s+ppSh0fbEV/p23BHK+u9wwpzHFAsxCaBzybrtZG3S4a
GQKw3/v1uwQyVjr6x+DeLn2UV36lPOjyYEnrO81jm35ErHtRlnLptJlbYPD0BBt3IgZhlPnpQeY1
obYO/q5FpMw9gNNct2Ec9TVs5Nl6G/Lpfhyp1bkohz0ZMyj+fO0c20rOf1M3VNlUoz1YXNka7kTW
JoTbwt9ZYXHdasKgxtnJWhZBM47G94Hca1g9tIsU61OPzrVRf4MhD2DFIhywcDgWTZptasBfW961
0ZlTBAjxDU25dDMlzEXMgF1O5scKAZPoNBvh7OO8xu5YEO2Bp3BVL0DIFrELKYk0+4gDWKXQ2qHE
0ctjumATHWXigkyFWDsJQ4UqtXq37JClEKRz7BCZyJYUiCZR+k3so9Y31n3JXEBM81qLIricY8Tk
QTUPVsYMZjKbdDsanBm4umiWnEM7kB708xKXJ/qJUYuVbTtNnopBmxM6hFoVktOQDmGwaStGnmA4
uJmNLraWyNN8pAJjb5oEPGCxLuj5TmGdbmQmlY9RTeVuJKtpbeIh8Bxq7X4s36LIsk/O0F7Gqqi8
sRlflS4lSaF7xZPduBigGdPmihsKOrhlSClqUNXBNbupg0A/shiwKOcaLXw5QJBDztKYrHgAEuox
ARFWOx5QY1JGNePZLoLnylQsr+prJgqgMNYk1OC89YtyE022iZD3kgIu3A4p5pvBpMVFlvtHGQ1P
cVHPz7O9awCGrTuN4b5MvF4b4NfFjG5sjk+bMxgz+509YQbXx+om74n7NpxDoCGsANR2NhEVBJ0Z
HXyb/Lmch6SMdkOEaWlUnefeDJ8AVW8Cg6646WyFrjF5KvtTjT1qrXYB7+xMP0yyh16FLLsktKRb
4mH5q8jwuQORY1I9Vza3FxI9/XU588RyRj3XJxlbEAkCaXog9wI7Ha9RYSFBihEpu6jXaTYC2jGZ
xKaJP91NmfmOhJ/EkHHYz5EKjgYu0FiwW6wFopaaCxlD4lYtO4zZsXmKpqw9NQZiF0HOYu4TbBFV
HxPk0VgeczzHzMH1X0crOfOnDU6c5ikk+JA0Y9ZcbDTj4JAbFjmwaCBYY/xKz9BGQIsTNYUkwZ+1
HaxSE5KO5toFBzTqnB3xhD9O+5LFhu7SKSxR90DqavHKjWm2V5OB6Z813Ro33cSJl5B2a4qEVj8O
bHWg3WWxmDFuLOFoAttOuiTaSk64we9q1hb9s+ZCRJrSvfYkcbi4wLZml5rr+dUS7ftU6NlJ+PZt
QfV2TLMJdNioB0cjWYTCVbnB1k4FNCSPsaI4+E+4a2P2QvANKOEQcwAtn2m9FTT+Wsua11lBPQbV
9GyResczHyu88fhtGQElsDwmY0ti+p7N5IeeZIh1FrtMngSC9QiRcRM18Y70a2KcnDtogaNrpFSC
kT69TKDi11ZDbEQ+00UWVaMw6hgxI+bNBJeJfk/NnM7vVN/1Aafi5se+5VTjfoar4sUt/h298Pe2
NSPiI0nVnR3WLqpAmkD2ftR415NJ4RQFkouMWls7fdSdygZlAVknZPCEjDHZCO46x3HcTCv7laqF
HykAWzcp6g00vwv3pdGzCo0do2W2nJGcoGnuv+AXMOfusR97hozNIM6Q5/wwtjZ9HhfoIeWrYVWl
l5vGyrYbfKRLzZUoYLYGm0MdN5y1/qFRoDwv8zEjJZ7MNk+lZmHhhoe2mgT6izmksqhDJJQqIpTY
0JCxdyhB/NJTfOQrA7MOrZ14SZW4n9Ny1/r1fRhpgWswCV7FDWMc3oS6afdk3b00XTvt1RgPdpz7
qSc0k1JisNZKX8GJ65x+l7aQDAmnX5u8mbRdTAfcbpDuTZ2O+fyaUrtsiThs13iQ+rM1W+9qVn12
cAfXdR58RnNHW8dvmHzaOQ3fnLtbOh6nDqf3xJbDzWT/qzaBtSK3rfAsjUV5GgAWgvtbyjadcpNS
04cJ3heDdhl+B638mEJzUxUa+g0MrlEKtzLstNfKzndd0qLwiNtDCT2Xxc3eUCJCFy8ct0UECkMb
RXppoT5nrNt3HWDGcL4nCXKEjUGjUrOKg9GMj0lfMmctybIxWj336tHW2HVUjlvT9sHbmdw3Bcu7
ocQPs9Uj5WoXw0ZLCY7x9iPCCJxTrCx3wyCxGFimTHNHEyljvre+bSvwDNGpzElyrhP4GvYg9mba
H4vsew4dZWX0SGignRzZuYrHadgbEWCIAj19VDRf1EpI1mk7EEVYFHrnkfqyNhJhefXUYXQZ8ULC
NF0VMkDqaxaVG+LdZb5fef2Srstp7WeLXZRty9qKplMwiT2eaPPc+YXpDoP/NZtDsSGGedVZuYZh
OjNdiAhYYpW16qOJJ30o7C3821rmTmFI8ZW2NzrqHWPubZY4wtGSQjkmXID7WpM3YWcYaG7aF9i/
TDT7+D1Da2PFSnnWaL0zezehphs5KMduOALIcu66CZN+6HSI5WAGBwR2ig6ygFbPu7rUfsk2eOgr
llJTPdvhkkTu9CbNT8dLE3ETNBsRMdzR/eaUm0vyS63Z3kCGRD/VJz/y90oi0C1V2nNgoQOouqEg
QBxyBffQmV0YuIyjKW/6gFoiEPKg5bTLglpE3sQoNDCUL4JqRUspmzc9FogkK72CE3mj+/66Vppt
Eimf8YBchl5AQOoCdzhDoyZhs6N63cJmkSI4ICFiM99OMJ0hVaDiolVNUcv9XEVgFFKIuQnBUrCE
slWV0zrWgaS63E5/bdu6hI21AcblbAukugj9nbdIly+q8NsHx1LuRQ4aEx4l/DOSy4MnK+edSyJ/
2ARs2fOJvUl1rxMJ7TpzvxgPfRPcyrTCtPqhJuARzChxNmZDlRXP+RqfP2SGInl0rP6EALbeFZ3+
qDhkmZT1RDQ7GjrxGIMIacYRiWlXF5tQDY+ii5jlZnPnOnaFP0jDija1DOYj41NpjCcyO3jb5atj
ZDE+7pr7HmWUhvYan543DNjm1BK1e5WY6z41D0lC4xAwBrM5LCOEg2DxKN5agtbcIhL9Rg7vQxQW
x4KlIMptAKyhfLDH0U0FKG4d2qmQkReZyGVqFIuNba37GW1kh6LGaBPPCZqQDvRXHoTY3Sr0X0V6
nhU869wvMZY7Sv0edD4CQrHR67nagp3CAk6Qgsw0MhHU7uQY5kS7mGs4pGmv8hpXnVy0OYgRaEH4
+6C5zZP3oZ3SE2x3ZphDfLHE8N3lv3JwnHVBbOpKdB0k96R3jWEwPOKw3dHU8/XsD9iaEUfn5qjC
k0Rz3BQXyxz8O58paGiNi+0Qc0alwmnsGLpFo8fuTfEyBZWGYROY4i+w7wbHQMuu0q4E29MJEMrU
mesibU8tfFTWVHpUTQis1RaPcqisva3NLxlGKCXx3SxmcSl89ZxkuKNaKh4zBjDTDwr30cBegrDK
i7/UJYHPvklL87NqKMhJ7UllPRXPZe881RpXmtk+m5U9bzRTfg1FwBdizmW9Og02lUNH7N3ZpKtl
yOCcldljL1iiIsQOokf1GmTxwwjzdJWHtGXcOA0eUtQB7MWmc1vRGmppSXM6CXmfzxEyJYG3IIRW
EefDB27SoYnLvaVpr6Y2uufWaR/ANT3OAEB5R1nAIkTeVxdr0/Fe//Xh9fM4+046u9grURvvKgWO
Qd1y21kemBduTa657fWzNJDFoVJz1N66fyvxGU2ZhbY6zCFPp2Qygm2/6SMY26usY6qmq/urldWY
7GjmbMLtOqT2tqX3tg3ViJUs6XbXzaQN6m2TBiM9bhNVaMiAe6qG31xrSKZTF62aDG8bSz538AvW
JZEEOxjdgBNRCLWsyF8DOPnQ6D6HtNxXxOes+sbIwfIRpCM6s6bFMZB4EEHegRu1zMmwZbdB/WVa
I6aSmYaF0bGiqYbHkWa6lyGcUmVys1yui2V58pQHYYX6SojhVvOtszKY1JBkaa2joNyLtqMJpEZs
6cROa9rp3lfAsdWN14u0vVeM6oulCIerZp51OzskQ/puDgM6TrKxC0WggQsu0jrWDP8GzU62c9SJ
VRFiNsVmB3I380IH37kQ7xGeaP6JXnCG2M1qsuV9ClF53VoljqniqAosMTEkiyxmUARQjJRVMAqm
kujbulQd7C8AdlrzzSnla+lk91UJqYUC8asbnYrpxjEqMuHqptpt4yrA1N3DOtDSRXJd+hl6VdQt
kbjtnPqsTkjwrMJS6c+C7cjVclUykLEmgV88zR9mxaMku2PQjoSobeHKWP1rhs6FYUWwGrIsOQxD
t0+jGNm2tqkxeyYY/rGmVDMhYmkChFK76Jo8TZNCTnGPv39wGKGOXditBaCIg/z7Qcvz8qAtT7l+
DY4d4h9tzAnpgV8wjBkhN7byVWapPIArvmk4lbbXz/wqe2oy+zPq6ZogA2nWJHZ1S+ryP33TurAl
iwyKy7QzD8SLaIs0a7GqY8ylKwO9Ar3Nq7Y42NE2YNe/+th7YifXjW6yUi0vSxnnYRvN7P1mS51p
hPC1tp+w/VhDCI4z0LZBn7wX+nxXx5T8tmGXh+tDlgQFB+Xvz1XeKBGb4f76Eq8PU76Ikv66nuVO
p52+L9gZtVrsbCqctYsHPL5a7/vRtDa1X5+DRsaze3Wcs9sEFWG/XC/Gv93jJLMVvEKOghoE//rt
y98mT5UGaWBn3bHij6QKOv7rf2xYHYP/63G4fp6HDrmVcro3tO6TMfexC2mfDA3vrtHBEw4rpIR6
Nw4HhAWUU+zHSFWkvcRmDKGS7rT7ASzG9upq/w9vPMzr2YUuFrj18hKvL73W0teKuxW3mK5hwtkx
ju11GNl6u8v9wrMtlt8Q6Cw7c1TyjY//A1kJ/dEsA2wwLnIsBeLQpsqdeyYV+aGfdHRxRQ8/bBGM
Z45T7kimoy21CLyyEXyP2aCyAVt5FOTBHtW6Y0c2AjVy6mQ4iAAZbVvDbMnmCX9+SKDO4fp35qBm
L5POcOMY9R0sqO0HQ8HUrDQSUb1uCpfm4lTulgrjuv4moWwPTt5cEB0sb2FJy59xN+2wENFSzMP1
o+vD9Ywju/0XTQLD+zzkNJMYoH1bpLu/LpXr9bI8SHNiwSwty50aeB9duaA/4mWxd/hhlLjovsso
7jjzNZ+gEgARcadR6EUeIrR9CV2XHYbxkwWdPGSpcbHpFGwIoOkP1wfNAgVitFzylpX2B62sbM55
bbSYSNf0jfwG9V7KatPiqG8o1dlcAdlJ/S0Ap+g4cmNbQ5CQq/8XxCCEcLtrg3at1Pni3144BkFl
ItNbHubl1PjqzI67rNoVZJ+Uo3bozCeRE6RyfR/kIpL76x2hm2NL5UvpDbaCZvRZDc50Yqs3nxq9
bVYG4dvbQMxPozQspsnZzaTY2lksD1UUbjpFTpumCZ+FwZZuJK/jr++ptbI1YtPeW2MB5MyXPfNu
4dmo7dYZHYkTKcDPcxqZ2+sT8mEEQWEujlm+p2bDqTH930FvWTOwk+j1MG2JTEHQPQQ9w/6s7rca
FxoJp3l26XVt16dOs2vohqp9jZ2EWLrwXBn0IIyxI9E9Wf6rolzTvXqgt0AHd8kMlsuLFjUzrlKZ
Uf5RaJzDkW2p0vOpos+fDmy6KtY6FD/6sW8Q6czZmXQ32he5mhPA8lt0angyyTsaoTVpqzmcEvzs
8c4GzrVZiE2rYZj0xcwhVcDNlTz3dYdG0magoCfpKUROuesqohFRUGxatljoRJS3KrDYTcV0OYvs
aPu5jVG29iuG3MadcPC+qCNmpIlujyHS166aB88oORnACn1FdXabJTAoQNLG2w5stCvAbJToZMzo
pBqyPHZOyMGcSmNtqk3M9iREfasBLXVJWciOfx4s0oZXmj2jFPdPsreWyCrnjsYtoGCSdtJjhqEO
XVRLDYKYpou41S3hA8YkCRFrFHm4fgQN01NUAAhCpBmR4Hb614MFKAumEcVZZ/2MkxWtQwOCs1Pg
g5oCeSATRYXyy0fV8nD96M83wqaUh9HP4UUzMXWv3xAhcl9ZAvH687zrb7k+WVej54b++qYSinno
dWkeJCkFWJqXDx1LVXaTHq5TxRgONaLJ5at/HuqhsP76NK8xYhRGlrhqr1Gi4QnLW5w89rxwSOiT
HwJf2IdRyGSDfnBX+9M6pSKcGk7OoSI4r6/bT5orOr9AJaBl2DqDH5KKyBXjlJrHrYD3heUx0JQD
Kjp9X7KqDhPLZqag/yfRwHStIBmOKgIQPR4QfmUUk6o/7JGJWW6roD8xWAVWhN18GaHg8kZX1KY/
dFdcqESvWoGQV7Nbsgmbxyhhj5vYzsuQ2L6bapDPuKpotxJE7YffaUn++2ilUPeGktFb7ckmM689
zIOWpO/qcI5RjxgJnbTerG1YounXKPDMaByytG6+HIuZt90STqw9xs6rPtEYjww9RtU7PXHLlivL
QQuGWmm5OB8sm8EXkVsLUpN9dmZlq0LfEiULWA/eA80MkDCd7Y1F9pI2KPM1nA25ttDSWPGM0Fg1
TclRMGi35fGt3RCykIbLhC187LP3KIPHF4gbbcJRaovspgAAty4z/8lvl4u98ATQT9bBcq+iDUHY
R7Ewh3C4LBSpVo5bj7a2WiM68v3+YMsUGTl1wVL1a1r5ayklwy9rZ6LX1ibsgtLiVjqj7uHOAL5K
3qTKeGCOfwvDeDvE4Ws1MWNz0seWwSknFuMstLND/oh6LFz5URK4c8EZwEq5dZzRXLF1IJDVj29I
Vbrp6S6CgOQYQbJpyoKOMSrv2hONfrRYFCHjGxKnw1xOFwKFGOw/wrxBFaTJ25kFkCvYXwRMvSsr
DIRiFljb/LdWXRwWlVeg4R3tkeMTfZALi/s03BR5dUkLpjnKrSLh6DAnMZ30rvLX0IoAdvv5xVz0
NLDVw9H57gGbVH7MSKGPPhBueGPndaXWQ+m58207AXWheQQywlJXtaOC7w1hMwGfBdAYUE30DOx+
q9LyA/W10p3SM3R5ohEIIRpv1eD3226AiYXllCnEifY5gVSX9FeR/Y54wSffqL/GEgQhiarJEBwb
GTzXpvqgmiffMr5r7QIml0aYZEM6LPyDLtlXoxMf/y9357HcuJZt2395fVTAm8brEDSgEeVtByGl
JHjv8fVvYOtUMSvvqRtxX/Oek4EAQdCKAPZea84xJ8kc14apYTboNYXgSRZiTSw6LVCPk825NAvj
t3JGDzVZdAoTfQaAq2bPquEXq3hJSRmdMKSzHq6y5RRAz6HiGO/knd3Etx04O5vR2zg59QGle3Mw
aweTirjdNNa8jgpG3YPaOqtkxE4RU2HsBr1iDseZdwgS7TVk7LFK24kzJWM1bZlnUqvgj9lSLT3U
y0IN8f2EJeYuSW1qAl2tc4f7KNLU6tAFRX1QHOaxkZnbFBQYFooFiQa3qEXrbdkuIKxoGcxNtlbO
sIE/zFmOkTgyibGWGUffl57tWxgDS3+RE+Cn1X2E5OLO8TpusvRAxbU8KMuCWFBGaJncowik1Oxm
VYz0JMrJKuRYyUN1Mb1DDLdyjuFEqUlCMMEDGzToVqgcUFHOGUQ30Hx9aAzQBefFWjJidYoyc8Cz
wCJjynOQ37RlvN3O0r2d80lyabnkiZ3qjIZBaGI8XMhPzcJ2YrKGWUisEuIMGbzeKAluZIIMnhFk
8nGyqGa0aCyfePwZPdIM0jtUGVBnte44EtKzUruMUvwyQtUaFPS9XjCfudzOFWMPAheCQysMCP96
+XhZo7FHp5tzi8wPIksgyJvwIFfOAqUS28SaWEhqcSJrO2N85IwHhiqWN1ok66Tzq6Y3iKSH/Mno
lejItQAYRkqRqcgtmnQFLFqS1siojCgJ90uzkOGvSTTEgVJgdwgsEG1ThE+lMRWuRssCaNfBDKRx
l1MbPoiFEVobGweS14pP2MxFvk4Z8lAJiFW3DSTKWEocbaNSe0wlTotAf0bsUtZCh6plztNdL/ED
YKzN3IvpRgRzpGk4o7LKxrQBoDe0zv3/ao2dppsqkTb/WWT32L6Hvwvs/nrAXwo7RXb+QUCnbZMx
xfhOW0jnww9qnV7TPxBqqQjyZNrKsk761z9R6yoyOtUkIEJGX+woOjK/fyrsrH/I/KcRG2QZlq2o
xv8Eta4atvbvqHUcDaj4ZE2XOZUSdK/9EYRVVAVVX/ImrkwFfzOdcY4Wa5n9/7YKlZOpNl0/2Gti
9c8d9HSngVLotkPDON0trPkGqTO+eqcAIWNxijEHOuAFue5dodM5qaJdPkk3oaUMXt3Zp7qWmIL7
us1gdf4eCym6ySfs6goRT7h0yHEuaonwUk7vJFEGFg0NddrFFlng89AdhjB+DaX5JWSYgAR6iLxS
Z6adcM1Ws472ElowvKlKQ2irmayhCuP9hlBL+V4UOjInL67FKqRBe74Xq3o201yy5wK0ls+ULJRK
bIvirogU97++it+eRtz127ck9hIbZWqbUTNjOIzDHu3ecgZTEro3L2LVB06/1QFbilOb2CQWyTIv
xqdUHv5uG3Klf57ifzvb61LPbEQ8UjxIPPxyU2y7vEwuLhPi9n9Z/e9f/fIGxRoWNWM/RfW457Ra
HmSbqbFY65ebYu1yRyOYm/++X2CUXJT+eMjlacRDxE2uXaErR6ns/t3OimHOFJyX5/7tGX+2iocb
gcXriNUIHudchT9v9o/3dHk98Vx/vJS4GS4/CknVacP86/OUI1NLokEpzoUwhEHkonwsScvhuiqW
kbi+01bger+spktFwMyqQwojeCc2/ewI8Ts/XHb5eQ6x989Oy92Xm7/dnTQhr9Ytlr2fVbHXH08n
bv7nu8VLDJd3GSwFldCJGECRY1DhE1hwmMv7F3tWgcTAwUHit65bBV2ruF0sNS2xk9hd3JylMD4M
d2Kr2HB5ptlcil7idro8vVi7PDKHIMvMb3lOsdGWOhMYPP6NOpSutVLCYajk6LeMy2rnI8DKFEZZ
4v4RteS6NBzKflJAPUxBRYe0V18PEi7yRL/NDMNg2sEw0F9GhXnUnKwJWqbVSpM34xIpwVsnYCoA
ZP6sKkujweDbTID8QsP8WRVbw9Y66nEQ7sQtsRAPFPtdbv72lGKjuFvseHmc2Oar9LQIHwypsTKN
R4lRfFAIQPHo18d5qTfJeUrx3bDo/Kft26WEqzUjJ/VCnNrN5XynZDXqXmI/GDwxPhucCG6S5Zte
jkIYutt51quHwkinNWBPRqYCJYo7oM4aLFELHtRePrdYuyzEttzEAFEg8Pmhg861hrKLASYn9lp7
1uMKHa2lmF5YV5Sg4bQzgWGBdJWYgJm0xGyE10kZkAj13n8gzu+2ifzOFUVJZk5op4YqYgBDxyij
6am3fAq172J3GpP5QEwZc7XIVkg8XCrsFwqpVVfOLnC6bRtVw17pngytf9fsTtlmTVAdo7wrj05T
I0F0Wq4QsgbGR5nvfaBCZtnJXlXNVHlR11A4pXoq1hp6SZ61oMSXc7QdYUA1TGxForQpOlhNudQ3
xeplYwSxWUNBsRWVQLG4lGov2+pJUrZI3s8/xWFxNCGbRgysgF5bMudDU5YPUnBNJ1LambUJOl24
aqesUVz0iDQlZCgbdXejOv3w80PUlr/c5ecn1sS2KgVEaPV6uk4t+Sgxat7Zy1FQThqfWUyLLrfF
WqV2I11pp548GyCmZPUjoHbUxBRcEWzmOVDlSNwObe4aK8K8kkHt3Vy3qC00fgcnDuUf2txBUlx5
1sfDz2rLvKxr1H04z6Bqa3hANaqNoJRNLFscgEsXMCkU+2dRdXt9YKhvdjGq/LqxD40208UmmZ55
+TJ5GkFjra0AouI6HDf0LEsaZiMjGk+ZbiliTPcyoLFw39yPb3a4I4SAsh8Tovkp9aTvIoQZsMa+
JWPZIYX2MyJH4ibqd2Xw0mU817qWaQK/bH5p5Rkpgt54aghqY9OPqrux+oiazYawUXeyvIXlN58D
+QZ+Q6V/dv57TwYoYA1gS8Td55t0XLdPQ4gaYiOH75l2QsiTp8xJjp1NmNI2RFIAO6p4Cad9Nn+p
JLIZ5AqEeMa2RrBHzSFLLvLbIXF7u98O+qO5NCX2mnbsg2fryywJ+H40HLL7NrXi1SQPmE8keVcp
5ABK0qtsOurADsOrWt6XsmfX66bdFCAZw908r2Z4CKW2a/g6MeGTRbZCI51GV3BJO0y21DJnV/oG
bLyyQJ1j0qtH8gap3dMavKbrkuVbPNF4iCb7Lk93Q/ec4Y7sgpuy/TT7XX2wjxa+SfhUPZnD6Ogg
iwNj3aPFcW3b07sDmeBBckc1CF2FL58DJkYIN8Ei2J72PgQzQNods6gy2avJKWv2feUW8jmEQYSf
ke9Xe4g0KuCr7GYKkJgzRsVvtWq/gSrKL/WTLVE89LRvqkAK47Vr5QrHtJR6hDGb+Mvp3hOFPbv9
U3wcqW9fB+gsHturiAj5TdC6+AoKmgot2vv9CHoy3Gfxyqi/8AHP6TEorqi4KJFX+FtzPtnqRzwz
jjzMNRQdSCzOLfrewoR7sgvnQ23BijjG0aGfOS6IeEMUGiff6Fz15irgd3QsneX7XqwceBX4bFSt
v3NaH8aac5jEz3QM0WBiV1789Xq/m8uj8c0xqxufIUVpSKzq2qb1/l3Ut3myp7agycsXxvckgaDx
2wO/TqpplU0uCz4umgIukiOerH2DYo8vMRopSGEZcxfGHaau+CrqNjk8OYIl7aPcwphby6fyzqA9
qz8QdjPLHnXeZp+1nl+vx2ZrFeT9bmhP1O3JwruBihp5A9Ik/TRDH9kAJX4M61XsEVmTGrfoGQc8
H30PIGk7xdtxx8cMEAsZqddRkoGrQLP+K34zJd7qSJQlok/cdXdDRkzuFk2GtNalVzm/iqzr6MWg
VQ8JsUd+wAjczV4d7dBwKAS7TLkpl5jY6G6mMTXDKOOoreO9HAnKK5B/tITWRBWGmOIjkLQepJ6y
qhOSsdfU5sEu4zoGJhjXHy2k4wAbj/LQgS5N17QpMmfhHpqf0IecR6haxkY741Cg5ggJs3BWPtJx
f7MYJ14TnI1kLExAsLZltmNaVLxIoMg4ccJiMdcy3QkY13C/QheKJN/5mR+zBUdDOwI98xZ0cbvl
Og72BCXCiiZGgJSbIm26jqSVVmz69pGJE0AzGhQvBqLAzrPSTet1d+qnr2Hy93hrADdKX1/R0ici
gvdElqednVRthSQI4g3YkMZwdehzzjFFvrTx5W2h3ud4cHEFcipWhlM/nGjOhB9ddMbW2XV76T3l
z1VRwJ9I+yHnDfAWBWlcfo/5c3ZVHcJrxFKbdkaOuZ1BolRvmna9ZL9jUaZ6ZCibJbSn2mkIikmi
1K9qTAcAOMpHpOOVvbGkI8XRHqcCtf5bOsCK7kky7SuYsF574zwjanF+FU/WMdW90dM39X0eomXe
B7fzET4b7ofx2aFBTh8sXw+owpF1cCwvzBpZo7m/ieDc9I7XpFzrXJ8IWqTIM42sVcXRdyqlB+xU
3fygz4dpuh2YlDbvjnxqay4MLpntmsEf2WV3I94GNanDiHHvH7rwYZoPtg00s6Xfe+jSjWXu8u4+
iL+H6bXXmT408yoKnym0rfr2Sg2uISu7MjfkrQa4NN2l9h1OyrTyEv9kjl7PmSU6lPIa4fZAPJR0
bJId31DCpdBeQVzBCZHjYAvR0yHKBKuIm23Vf9rvvMvr8AVrFc+eHJnQhBp1qxVKzvDBdMGe4XBC
wYK6Cs3jCm9szjx7rVUbEDTtBzynYhfWZHauH7ClLtQT1ZWArlguh/ovYlfgzUxr8ybZ1Hv9VoM+
u8U4c5xu0OJob74HbK4wXJAy2soCEgbisOR08BQ8AIWS763zgFVsRRoXB0P4DJzR9z2nAX+k39if
pRdcBVdf9TN4HuMctyuE6rXvEiOECOqRG9JGcqF03jVAnn0vA3KFbcalWrs17n6tvspN94vol/U+
lFfqjXbOPfVm4qTAAOAR9hBHTP4cP4NSUgDDPRt3ve9Ctsp0etQb/8EsF2JQmF6xK8rQpt+bLdww
2HT+jW9tevURfo4d71p4af5CHET7FoxuuKaDDL0GWlkwbOAOUuRG9w7orNmV1xEVfKRBu6C5Y7pE
so0/I7HcTpsI8m3v0onELQCess/P80FDK6ysP5xVBYKHViDps8rzXu/Ww5uP5vk0bQLPKlbNWfol
P8HW6JGavwccBiQJ3Bpedis/Bofkyom5JKyQs/rxmWZw8VjsYt7VLrq1XyHrcJ/yDPcM/tv8YfGu
N5hm0EyFxR7yDcmONsM2l22Q6NbRbbPog1dAN3Aqc4RRJmL29Kg8kHHS36tPzRmy6La/MU4YhPsb
gnldDWvEaotpWOdLgy2nnZpzf4MNafcm4Zg5zafqrKHIcwMPos7JCTdXHN4ENSGth1YKXvQBsF3f
r7YzA4Qpv2cPQMMrZjonYxu+tnsDOeD7tLEP/uGteccvc6b7ADN4x+jjRNH2FBLGuiWzx01caZOu
nRVZVqv4Cknfil3WxVW6dYDQxTft3rTd8iE5lw/SS3Q3rrv3+MFZxQ/WSv6unoZNuQccDsZq1b4G
z4CUjLXzoMWc4jkFrFmSVAuAa8tV45kzGT8dvmFcZEixGCBipQBJiaDpZr6rT3bolvvkLHnGGmDg
A9bzNaKJnXOTu9HWeqXkLLVrhIC1O78S1eTiCnE5QwEXxcvyKmkePTguLq9Ekbq7YMegZJ8e+Tk8
xQ/tafhOzhBbTtU7tLmCyteL/P2SnaM7iGXf4Wv+mXky3wTnGONoHLsrvP6gSDh/3ndXdIa33Zv8
GN2ijUeUxM+KgypaPchfOQRzF9jD9Ai1e1w9OB/dG/1HKEjH6jbz7Hf9sX6dzpwIOUHq7/Vr/AtC
yDkO1rB1j8lRfTTd/qa61R+Tjezype7UK5buvF6ITB/lghFLt2AI19QKjROtQBd40cvyo/Ok5xFY
SrVCIckZrnpDet1dIexn47jKbhUvv+aSeKi++K0Wj3AV9vMx3jaPM1ArzmXPBZ74K65OyZf43bfP
8TU9Ef6RYwtM5Jjx94rXuDNb84B8BSBeCS0hxxS/ir5QQEMgJCCMqxuIGOW4RLrx1ejouAHYgVZd
AaoaP+aP+B5Vbpy4PuX6fqvIpFvuYAu28NEfpQ9MEgqnUUJW91gyOVpuwLt5437kDzKdx8/6FUUj
MjsQO6v8YWBI/gt5KGKBJ+l6hpQYeBiVOog5DWi9p0F7SXbyPthHe/Su9OOr7QydXLrSrtoi2lh3
2dfE0K5Zh85nMrkVvUE8vs54kzzbKHWdbXg73ck763o+ddNtclUfGVIYY8KxIr8CBIR66d98RbfI
LOmfYd6C3DYwVD7EgFvn51GcAMVZgnxKTioVeu7H4ivAHrLikxsf4LT4h+eOHkXEZfBjgA3s6k9Q
9dbjXmGq9t5e4539yNKNJLnDnQNx7J21+jV8MU79Nb5U3vV8Csj+vKPnRVQjf3cy15/lx/o6KYGM
7LLbZXzwpnxUb7xFNECRsa6++uk0P3NB7D8W6AXqlAUCu5zYGCIMV9AQ1mg1wXuspsO0+eg9RnjM
Ne+0s70OVsgM3dANNvU151Iuk28IWFDTNI8pneNVej1c8b0mnuwCPzl2+Kau1QNghhVDIFd5k/fg
mMyTs7ExeK+Aszowy6t17o2cbsydcy3v5HPhte3aeAieaRKuJ+pVNHk5eAPvI1zTr9uBw/e98dY8
9auCC158zfsGsqxwkpTdccts7LniivNhfc6v7eAan8qrcW1z7YY9c4YudzT3ZDI3rnOnxpvB2uAA
55Km3jAcpA7Dj/Zx9DROz/WeZOy1dFTubcBnjFB55t0N7oo7xhTDl718+uCAUWOH4uaLrtPsZV7j
Vq7ixdv4PrpNbo1jvh3utjWJkYspiKMVKo76CLClueWY9Z+oLfIH1L/w7uTRRn6a3qf38qZ+SO6y
c3vKOQtav5zr8MG6V65rIKF7/wCj6Gzfyhs4j68f9F7vxmPP4Qydk/8REITDCkqH+aS+p8S0bZA8
DKlXNSgbXellka5hx2AI5YKffbHDK6408lPjnxbhxh26zgMm/51DeXfPfOE23ipnhpn8alXAAuBD
OU8Xw358wK6wd2aYHXAiN7P1JeOvtoPbxJz4K87t2npoH9CuQ9LkdwQ18aG4c555Ex/BjgE+Kn+0
Xku1tWdgZZKXxdyI+ZEou0lLIVIk/ojFz7YGL7eN4EcUnYQeVawpS4lKrP1Uo2yl2xZDfMsshDKu
vpSTxUJUoi43xVqA2woFmKa7ohQl3g/avkMXOuV6sJT7ZJjHfRhAgPWHcq9BW1FaWNPKwFiwj46N
9AZ2iCTCfktLZVP1auRNMvBQm6N6AFcXSYOnWEmBSinAHViFuzoNmAAvC6YuJpqhvdDYCW2pWGsa
rYZ4PiwWqhLJzlLVFxFOFIAQxYrVpJUjrgI0302CNPd5iJ0nsqlg2o+BXWebGUfHFlrBXTEvKa65
xoR3juknTVp1U+vUBiOTioOybMLt3B/CkHDVdko+lBZg1qzKRCcwoi7HgAbVOC6D8swdk/RqKk2G
QYsqkKoWHQE5Jh/TSCIHfUYZ7caZcHlN44RbSdcUar06IK8XdSHBEAEeBKN4Hnu0RF0yQaJeZIat
tbRHxGqHJQrPBhL737S6oq4rSr6W6NANJMVnfpDtMNNXdKdZTEv/TgVG/3NTbCulLvJq/L5BPuGf
6Ra1QlsZ9aFfFuKmWCAot91+YAYm6qBiAQapUjdi1fT927bL+q2oy/7UatWZTrJaRSyH0ESJXKbo
OxaRxrhUyoVcQ6wZSCB+tv3dTbGfeFgiwRmggDS9YQah0N18JXLzJY82CYEWJ4Ck41CVuc60CtL0
FhmcU5/TtuRzCT3HBJAXS4E2wrGez5m/B5EQr9VO40ykUxUvl67N2NDZE2toso5zHibQCsabQjZh
ivoLki+rOlxOCoSqrqqVraD2zWpJJBxVdZTT5pOl2t3+55a4w5Exy0SLNuG3jeJxP7fFag/7ILdK
1HnUXA1O+OoSgoZvgPpxYyxC9Z91sVks8iUVLV0Wl5uXeytCXUB4pTux22X7z7NoXY3073KXOeS3
dme1oDIt8lfkiOihSTauIocuKJ6OCXM8lU1/1E2+XvTdWN4KIrZgWTrKCNXAqHeFo+8v94m1oGQv
e16y2MQDNLNq5I24SywqVeKPRtg0/veyhxi2PKt4ENVrNKiKaCMur4cEjj1/nuqy9ee2eIB4qHjS
2FpS38Tq5fl+9hQbLw+/PObn6f/cfTSCfFvX/f0fDxEvOFjY0QcIlO7laS77/fnOfrv9t+/s8tKV
QUCdigLq5yHiKX979799up9V8Uj/8h3/9ko/q2KHnw/odMwzMezpP38O8U7+43ciXtlqAAv87P3b
K18+5x8fRrzWf3kHl5eY3+ZWf6RN99os/Yx8OfnPi7xdLP7Y9sfNv9uFHgB1rT+eRhFNq8vuYu2y
j3jaojKZgV32udz9d9v+fBnxFH887c8+aHfuWvptW3xiOTrcpRcbxFOxq5oYcikX8m653op7/7hp
iQ4n5+f8Z0dbdFHF7j+rYv+CWhMa5m73d08h9hCLy9P8vMrl3fzHx/3xxv7j04j9Lq8knu+ybVy6
YP+rJUOqapvOfycZOn991O9N8v67bOivB/0lG3KMf2iKruMVwfMoGwCVLrIhGdmQYaF8RP1jMZKz
L7Ih6FuypiI10hxTt3WNu/6SDeny/0QmpKgWL4hBcwqKfP/5f/8PCibdQHKka46Fnd3grf07iCvV
iGSf/LA/5b3ejsALK1w94qDBFpz9HMji5v/ntmDpKjt29M+j+T8+Ta2HEjztoqvB6msZAmQxCBaH
s3gQpoR41VugEQgqqf301k8xmqUOQkfAfFQ8kVuj33gIh6fCLlTijJjZ9BpnA1tRXjF77nmuchXD
Ejjkef2MItjCMFzCztDfu07KNxDTRyNCnW92/U4OwZhqPalU4JR8O3wpO4zYdUaMp6Q9tjAks6bq
boySBk5d2AGXjGI6+Hl/lcb9Ey3KfZrWJhW2Gu2uExuHcsBor9XSNvRBJpWFvFFq2HfyFCwI0ifL
Md+HAYKZ7hNX0FEDL3HoHAx5IFdGlV4zE4VCBuaJILWB/CDtk7EqTC5qAbzOqtMQxusjUC2ZZpQj
2bRkC52ABuxK13Lh9/THmeyaSK71KUYSqjTGmiZNbBOQmTBvbsv8SY0DrzEN2q5Sj1kk1NfBkN8n
pJqSe+N0RLmByqHEF9pM3UotfQr4Q20s2rW6DzlGG2xvzPtkzUQUDK8hGYQ0kqiElYTCwrjJo5Fh
ywTUaXC2vY2aVY/1dDsbwQk11ZMTZA46ehtffv2Qm+ZnG1DR0smiu5oiCktDkd7UIXOIriXqMh82
teY897FyP5uFQZOn3DVWdjuXNnCEqnERijESCqDx1B39Iqe2QF2C4hgT6cqOtb1WJUj5HQ3gVDVt
hpHfQaTobxjckjWzHWS45pM8EGMM6cxc6XIN193C2hxahQszjbY4cKJcgeUkA8MfbRzhzI+T0sGU
QDURO+JY5huAZe+9qfDhy1Dd+hPy6hJ7jCL/Kvqelq/xLlkhLAE5ozYBf22qk+pk9zSfdA7IlZJQ
w+rShL9eUV6XmWOucxvBtq2EpGeY+vU85uYhM7qjpdHxyFpt30XorfvBLjaBWTzlhVV6HcPYbdf3
w7ZMpb2ZaZumImKT1GTgScbdOCkUclGGqynuVM3AyaXhmi6rOnNNC97c1BEWAuCxQu8nxxtZDc9Z
MJMKlkqeYiLH4K2Ga6WyPtI6+wirbl3ojCp73bqL8UfIsjS5obHvCBbfmMaEjVF/z5HRk0wTGVR+
J1hCxr6Z5s+4J21Oa291hPTQ46m9gS6/BQmD8Sx9S0JKgwqVtLR/Dceq9oxkBiDa5u82Imy3aXXc
f9ojaCqw/AN/KxzezP9b5O8fo1LeL+fXlT3ppNTU9DH7/MqpBmD1nenai6NKGnR5l49+eWz96NtM
sjtOj5vZCeJdwWRmAz3PlUyzdYeQ3Llho3fag5pDW0tyEmpkcrQWqtXPwqK6m+nPUTZ16zhSb+La
vCWc24E8GFaEQFFSVTpbPpjqLvaRRVpJvxugOa4UUz7OkdO5daAzfeKYsGII/YCHYId2V7GWPLRZ
9yvm6NKlecsJQDOUO4m+mYZoAdyxfqykjTZHz0jZcYm1lNhjgsCxyqTwbtKaQmgwq93W0AYyMeNh
OoGM3/FZPvEr6FdaNp7HyOenoVb4qHQ3aAl5SoNoBfPG8qxMi0BjP07wY1fQIrQ1ZNKrwLI/rEoe
TrVBvFoSe7LfWOj07bsisrFLpNQWh8raGN0MhFu7xoRPwa2nzRYkNsU2AzG2PjfTbdQP+bVfEbiD
HkGG6wFI8BV+3yErgWsE0jSt5AyuTjvBINTLYZXZ/raxKQkr81eZGZ7ZdwPKUisHQK2/lfDumu6q
Jt2zWmJl9ASgzATlNMyMG4whnVJbkEdB6KgDcv8mMbKzVkd3iomLF1U+QYg1cNxZ+uh0O8LuoRCi
pCMFSv0oQkXVIVmyKcv7a7+XgkNaEGbbaiTZW/oIi3Ii8mnMUBV06BpCoFtz2K61TicpMfa3y6E1
zt1wSgEkbJL4U81wwhv6oZ7BTShmjv2rkL6qoX/hhMRWakZOp5wK8jbLYrjmYnACLoDPMuSkG+rp
rYNTfBMUJ4eR6boeviOVWXqe1V+hiUaj9Qcule335E/docG3E7dN6fWodQolmLet2X7HY0vYim2v
W9vST5FRvuS0YhMLM1grLdVt1NCc29IRwI79PbeZRs0UGHvSB/umJQgpA4EJZGalONjxutS4li3J
BB9tQEYZQyLcdOVjGNW7eppOLX6NfdhP+an3t20QkM4ETU9pdQXiFZzzNnc41UbTDXa9x0oGtevH
DsdOTN16NtXt5DOHNWmRT8QUt7hNGrvkQB7WWmKMm6IdYQ5lX06UN+tkydWyoNhTtjk6KOY2uT1S
GwU16dfau1/5SOZ47sDqvjG005DWieZs0XLMTQRW68kGIXPgAmTpc+VackorbDK/jXQE+wJ7mElu
D16QAmVrWHc85a6ixgOTXo5vIpnyrKIGp2SopFPfwQApHZrjWeiQJbqUE9UdO0Ouq6rpaLd3Q8ko
A7gkFDiiOLPUQcHC8QRDhCD7qOjPHWDJdakoX1VP0IWuErlnli8ZSEW3j0m27clhG+Rq1zKkc2ej
CumKkLrVNFjJs344ThEd1tqiqVH3IFXU2nYVQBXEJ0BJrZoeTqT2EGTRMQoKsmSTmgoVYifesKsl
/Q3jSIysY0hsXU78qbbU/pBLe609vvutPyKyAsUCZu0rOFDGsLwmT4B4zNIrrHCKZI3VHRkrUHFI
9ZKLPVVSPErtuoLa7qZJ9aGkyxDPRkkimclJkrNj0djXU6sSVqRlCAwCtNamRDzuAo7VHQIaA3Qn
2pjtphakBGYkOtwJfRBbL9fyRAU41fAU8f3FbmxXX13HCUPTChvgD6IazmXTKpuU8FwZGj+Uiga3
rkk0cK2suGpDwouUHIOQKfMDGmMaB1r2ZU1aAlSfZmHryUP0mfOXrGZw3Tjxhr1FVW47pHSj7NGf
ThQV6GMaAdBvSeUwktTNVMEGG2aurGVgQaUnEm3JdnGGWSdvuqm2spwDoB8wWLU6RjRjlG+lBh8h
MKh2i9eq3vVxeJeXdXIypFLdFhiMV7rZXfEbYAyS7qtZpncbIF4p8/7TapLPOZY/mtq698MRTLQ+
MmTuurcqnCFIdjZpM3EO/Y/r+8YwpkcJw7Zn5tmI+EJ7cOYBBWgxKRjKVobff+ropKQ2JDG6m5En
pCzqKdxxDRs2ZlQcMQ/+UtvAuHasaJOBXNiZqCayzC5vEQdEvrG3K9rrel7n28Cxr3AsFAQ+cCGf
g7JfE4RG808LCPuxxq0Zy4S0NFYNNDwiAWqa3ZAE+GtQhhAELSzG0xBmbj0zpg9mqX+QRuO6qOtz
koaBB0OeGjTkH6yLxDSQLhKGtHtav43OcWHqWAFprltSqBxMKUNlUSL0CYsKUWDIyEYzQ3KbclRZ
CsLTkxwH/bZPqi/ZSapjE2vVUax16nCtGbKyVyUKBYU1IO2yhonRgqG5QTE8S1Bvd0MynXSjM86h
xYFtkMg+xeRLDlw26ZOl+S6WeyJ2pvg8Zom2t+xl2G6BwWLmWHpqscjsAv9qUrpxHfelsR0MGmz6
5HtcKE51Y7XHBRbvNf58O8U9jSKSOFaDbFFra5GwjdUMkMG6S3vgl06kEw8bV/JTZms3saK7ozK1
BNcE4UaNrc2k0FEDxXHsyjHGwmhfZZxICDw4NcUs34xwyTRlCk+dZr62Ed1nGeKTl4zFQ9XM9jEr
q3uDXsIs55anZneNbM/4I+doU81ZtbXzjIRlTIq7CNcMsTS+tR3sGVmMCSoFjhA8X52MUNQLaior
z60KqLXWV3WfDedBxduRD6fAh18+2wxOcVAyTlgW81LUF4s/ttlJ+ouKLZ1uyB8HIDBcFqEXBWAj
FtKC2CqXFvFcnM/KMh8P5uhDYEjzhDCPf93uM+AVprrMH1R5kWxPxJXkwXcsz0zX5gUcIRZFFkyw
LIBWBJX2HrUayuVc7/CtVdjoHCdbVhdL2s/ttnoPSm3emIvBjRAXsH8611ovIoynXqx04g6xWOCA
Uh90XqePYX/kRG54Bq1la8wG3LyLwSQTHhCx2meBTRZu8/x3XaBhsdyJftAkSbeVjpm7a3zZ7QLM
o7CAKUYvTycWMid2JiDW7rLp5wVqZIUK0Oa10DmLZ/OlJZNIrF42OjoiSVWedqLjJAgYjLX8yRWr
tRMQ3qucsmJR3ou+Fx7mf64K+k+VIE2csAYIqAgTD2BDFOZMmqLSNlm8bU7nL/BCCVmb1pPKqlRB
y4xfZr5BjEh7KHwDgd9CfwkVvnqxkJZPaJ6SyghVSH6MGHEFbpPFOugsfyqxNmYasrFFWcdV+yBa
VtrSwxFrpWxADdNH66XjDL4R/BLRvCnKbi68yUbN4zvoiZduTbj0bZI85Q986d4wPpk9DXrHuFhH
RbdGrOmL9dTABi86Ns3SyhFrqTByq7AAl56OL6/bNkMurCDrFj8+sRZhoOYHOuYTVusUjcvyawsY
6ygb8cH5Iy0/xDIkIHWhmy+fuF1+ap1jjKU3ZOkujBWTTK1/okEEFaTUaYwMtCIGOch3YtNMfMna
YRoKeuPREG6lH/m8MEUtXUpxM9dLKJ1a92nYhM44U3tbCSl3vPhgY7mgIfKzKnyxIbizxIGCKnqT
pCbxW2hEtfVfC3FzJskBOW7u5KcuYxouOC/y3J2YxEEEX7TxElOGTehnL2FoYpuol08gPpX4LONd
VyjJodJimox/oU4WT60ABMUqmVIm2B7RFBOUlTpyUnLr9ZhTiXpn6INCl22BCcRAipgHsEg4UNb/
j7vzaG5cSdf0X5mY9aAD3tyIWYxoJVIUJVWpzAahcvAeSJhfP08mu4s6Ot2nb2/vBgFHEASBROb3
urZKDXhzsiYuJzzTf5+blSzmuqw262plIDKcX2bGyL8/hwGqvmzUcj+YBaGSfzza0lnFbaf/nGop
CVGw12UWc5ecVhweglqZElxyU7QJ7fx1TyGxMQWQqTm1o5h4D1O9wQRd55Yw02FTO26xV0u6RNzU
XGC1kEp7b6OW2oxSG4bPkO7HBSuMWiuTdVoJvJ/ozl4+oaK+3i26Btwml1Zl9Bmk3lwPb1mdhoAH
0YG6tuqyBj4yDbWoJsrB4br4bpe4Wpy9KGnRCUNAbicnVmWEBClHrbv3KHgyzLaxK4hpPCejgYao
fIo6afriAWGC0snZZjYhFqfuFoZMNTvi1pdgZ6gap0DeXr6apYzbrJeGd0JfPWrq31R19DezCl7w
W0bSSSxIHpCNJK9wplVQ2gTZQkOSMkTLFT5BOvonXn313fX01aKSIKo5NYnr5gt6SWtjyvYIPSPS
cZoscNrfy+E4o40fYOOqnyMnaq6k/ZwkcE+ZuF2bOHFefrDa6HSoKWpqUOsxmhnhzdT+ZPvCAxS3
ezU7aVYFNxKmsxIWF+bEMyCbYbU4RS0jUKU77vNXEHtxK+x2QL3NxOKtT9skZ0dDO5mQWOSd+OYm
lItuNIDBSiDXof62NUb7/Ob+VrN9Qik0G+HnqcXairNdbhgYS/Gpy42uDopD5QnbPWIxrze/2uf6
HY1RY0ta1Ng9yu9NYqmbLSd6sMSx/P0E1Uc6V6pG8cFC0qCPyzpVkFCqtHPyIY/l3LvFRG6wsspb
/Y8GUvAdJ1rkX0uv/1+bIGr/A4xy+chb8bWtG7ZDEQLnnHfia7IyXJAUw/QDEJPfKIolFdZgKD6Y
B0o0L0CX/Q/xtfE34BVf5+2EPR+xF/8RqOJa/Jo/gCqB73iWIXNSdAO45732umi8Dm2zOx6RTw2b
RHlSyQlMkuXOSMzlzlymChFphNmosiCQfQzlQxCqOTnhvf2p7N1oO/ZZwDtJdmnDYBZ3ao5KQNHx
ur+ggPJeuyJ3ymZCIXcX6FFt0Zps2AVmfMsAFkZ6NX+IKxEtK9V46aURtZ91czmacR9uU1nGvE6M
rqN1UsvFEjAr7OKTbS4Qx+RbSEGSsbI2w8qAF7TTwDeMDM1kaE5zpCbYoEzLapGcHvs6a+bB9yRD
RRVRIshv1GYhFnqwajaFFEJnNksJAhQDvDmTkcrlivmzJMDb0Sb1XYgg6ipeNo9NgQM5Yh98guh0
ODMd2N7lVX5dRGkM6aaUmlUYhJl8WZdL5gC0yNlolAwXNasmWmD06LQaW1+F5UD3nrwlyjP88uvE
UE19pFBrJYJ1FjgjRsGLZ5A0h1g2yZ5Iayy7FPLuRLz0cIVjtdrhutfYmi/OaFF3rgA65qZ5mqWL
iSXlq2pOCVnVHKFmeCq920xpNSTagY7MVpsMoCsGI5liy6gd1bIp5IV8s+l69DfHLHkFceP1DRG/
M3Tzd99eXzbLk1OnpI5x+SY1ez1P9cGi3tUzL8pMy8w7kfvGZU6ze/yEnbywcAFgVm1Wk2bJv/q2
Hm6uq9RcIQ+g5hzCD/dllV72uK6/fsDpICJU9a6QdJqplKLNTlFvLvNq9XXiyXvlsl2t/KfLbw6l
ZpGdptvMsT5cP6LmLsd5f4g33/un2TT4YRVjdfv+G94cKZc2e4YwSZ9UP+Yvvum/983Xk37zu98c
+7pdzanJm81vZtWmxEW5YOfW1qP7vjIlzed6e6u5f7nu8ly835zkFtqMPx5Hk2wi9ejMij307hvq
rmrp3ynmjN0yMjRp0q6fue797rBqA5mgsbQ8uBIs1dyVZakW362r1EhbDZX/NKt2VZuun1RDZnVI
tU4tXkZMavkycFezjvKC+Otvvx5XfY2D34QmjSfUelO5UahZqoV4VGB6b+z00UNZRbdSjVCJ4mPQ
k6pOp1yptvi5aVNFVJvUXmptfzHXWGDTdg3p5Qy/U3FQm3AucpdnNas7UVE9vDmM6RJ4MNUGAmyl
Vr8cS8MEKj20bRJus6SiDJsbINct0LE7fUta+0u41BhBkQxaxgUih5Yc85zucdsDJov8x0ytpSCT
Aidn6JlzjThh9IlGzqsauS2saaqCA/mKXvTdWoTYlryCgCoMGbUNFvXmLC8/Y5Y9PLwu4o0abQr5
Vr0SY//lunfjUfUJ9dnLJ+SL4t1ioPqK7w793ziMJflBNsLcN6NhdejLwFitVYfBgxu2wF+fSaEn
KP1hML09G8lwqvFardWbTNVklEmAmuvlT7mue7/PdfN1n+u6WjE5rsv/7LAXVwL16esh/rOvUYe9
fsv1MGodQVxfigxKtOKMKvaoKd+rVx6pWuQNfjZSfUbIz8tN7SvibuRdKAe+l1m1KVXvVfWZd0dU
i4V6Q6rNlz3VhxZ5UDV32X5dvhwztjUQCQevZKMnbaTSTo5ZO5gyf40nrSAgtzhWo451eoGh2zTg
hdPBUwDOMKhYwWOu/EzHPIJaY2679SqN628ZSOvanwlL4v3cI3j2ppuIxJMd6WrHjgrsXvTGLqh1
IkEy/6tl47JfJ/iMoLb1SWQBjiGXw1xVIcAkqD5ZCESQ6BgLaV3zPV1kEA183E2CRMKNljMZNLjm
TRBDWjQtedJ8AAa0d3HVfc4T7Ts+jMmOogRi9cU5RaPur1KcqSPnUxeUwQ43/WDjjJJYDZxAyDrZ
QiMAA0nxbj/DXSDGK6xCusTungIBGttw3JBMvS3qCbfsKR+3pWfv66w5g6z/ysqRhLOlgtTtukeG
CKhxR4gAXZa9zmTA4gGflYeEHvnah3GTm/qnggrfqZCl/rnbVHTg13BxnsVYpbdOsw3i1loRfBSA
amjTxoY4Doc6eXIN5KMultM3r6KsinU8EF8za7qxtaskPSbj8rnKk1evX6yNQYBD9zxENYNZ3Heb
PYbZxab2ZDvnoMhvrQF/GYGsNNGztePjmj2E5At6C2lsj7aLoMEdqMuYKCusvipXuK9/rcZpvCHm
FfuvKiTEMLYeTetHLtA+F3C8Puak0/lZPD8VvXssE4LAnBAdG/b0SHyiAu0OTqZpPf2qC4OCWdOG
uK40A/9F3W9h/oeoSNFvhWWcyCDv8CabIYvNOHD3NKqNbpVbG3OKYiCFzi/wz/Ca4HtqVDFMY9M/
zlaxDlycpJ2gSm5jz/wi4kfCn7BaSBLwdhuby7rud5RndnaEA7MFp7Wk7+8k9XYgqZxqNMqL0f+C
l136IIZ6eRw++8/6BF+L5I4ROZP2U4tJii/rbR7rL1WwVDt8qm/yCKvKbrHOmJCDE+DfiOEfvqAE
oTjkhxsCDksdo9EFjFr1PmTz0rbwZMi72yZFKZSkSbyGYuat40agwE8Q5IUkVDpFs7cCBH8ZuHE5
T6hj++GmyB6E3mOZPHfOg2McoNaILAhPtdW7B2zOiR/GMnSqf2huRAZzkG/zQsZuVPqw6gfjLujq
X2Vjn50hNLZ1ze2wiVuMl+0lqXdBdm5SQQwClZWV20FKg0SOgr8gW76QrISuwv/KzRnZ2C6VUz8S
PDyL8VQv8A1sw+U4oYQtxy/9goioR47bJQR8DyZGdfITM4aA61if78uqg9oQ1V98RPiJsRx60LWC
54OAj3YdIlbu0vRxoLd/U3e5f3AN0vpCnwqwPhTnwLSJmpmNA6gv6kVcvsmzM75PhLFtiNsD+4rm
+gx/6XYm7nbf5qRIwaZbTVM+PNY8VZjfgsVBl49XjpHg65DwT0BlRM4/+x+XUfAOb3Xw0yFEBm9F
xq5x7A+YlzTHJu2fWyv298tyVyxJSpx4W1MCrzBdHuhCN1nU3eMnW8QxciorP08jwz+R2fOmqpyP
sYYkv12IxR4xp57shXQcrFfg2JOwjU4IJsar3aKOnkZsGXDyW7DcJuADhiL5D+3G0cLd4ETT1pQZ
P9yoH4GE0IH2ln0MG5GugvmrRWfEtbqS9rTO4VxUtG4tB0hE62yiCDKK3WwN/0AcTnOLoe/N4Ig1
lUf+7xZD/3jIP1X6jH3sIClQUbu2cI/AbRoFhegbAtbxxF3wVL6BMfW57wWCkxRMiz/3xhTxz0WE
P8l1u0/EsnfT6Tksm3MX1s7O79H5a423rQ2tWUN21G6mqv+Anys3RVihLdTyeNdb1jPWnfYaqtJt
iSXLhqZwPo9YUpKRoO0oYaMnjyVzrcAwrq5sKmpeve0xTd9WxYIzf78BZz+Flvu5CFJjhbEVCZco
Kqtq+bKeS/Op8eoXnj7cLlo04GOAUD9nqQ/w4hhtxqMZVi7REh1Ss9lNbWdCpoQzMxXRx4THdDdY
r0ZlTBRQcHaFnQb3LlmepzDI1p4gk27u41uR9h5EHaCfyPhgDLC6+0AcdedrkIflrjbjfdDb+Nzh
F4Q7bfFsSc4JoRPRSiszhIDo8d2gd8hDXwnhY07/AIuDDHoeMJ40aCDwV258aBzNXFNZLYKDOVMP
xwIQraT7KJbJWCc1z+QYIvgvG2iqk3P2h/7UTFm7buCb0GUd4OcRY5H1nwg2xYHSW+khzV3fZ18Z
IFSrWcCd6YNgWxHReOO4dba2M6vd9WTQbehJ37a4KQzm3J0JjtvMqZ0+ZpFDuh1GGMs82+Q14L3A
gwe1wtNXI2F0OD6kpBHtqqUPVoNA44mj1m4W4cvizhVAV/Aym2ASdk4sVD5AfJnD13ZwDgKwBEMF
hK9l5v4s2lxbexPaOJ6Uch8yEsDvB/uIKTGIj0zaTe5hVI4M325CVFRTYGz7mFz21ECIqLnmlwYv
p1XQEmmLt3UDfVL39zN2wDfEEn6holbcLoIeEQF9W3KdPk5i3rpG8bFcJhtlbYlejn/Y63KyYAL0
5L7dM1rvPpQkmMCaXbA5teJT5lfjRsxOdtMYSbjqfBwTljHaWGX60D7pvTmdMOGGLkt1GykNphvk
BtGQ9Ij5X2GBbSJCuSBwhmfLy9G4RtAJ7Ey/a7KevCzqFWOWzPtksLNdlyYvYZHimJJqJ2+wv9li
IhloifCrQ4zueDjymzq5uLN7whwx39nJclO58zGUV7o2xAm7UQZLNS3f2K+Muh8hM2H1YPnJj9pI
cMyy6Sh0SQ6pV7fhgVX4Kvga6mxT1DgVlh98CkQw+5AmRuh8QRTvy5Q419Axh40NY3eIdXcTWTXu
0Xr13NFzaBq3BV/EWMNq2ptIWBhGm/WD45ovZqsfqnA3uQPm+hYCay+tu/VAwEiTPQ+ZcWQn/jbr
cXIM9JtFdExM8a0e+SqdxNBShyflOd5dK8LmaJjxkz3BJ5rTfouL849senHH7G42p1852X+rxtPM
mzIybjuMm1eWncEytIthU5CgsJp+WTMNiN6gOzI9+6MfxDhK6vEpFD4pSr5m3DSemG/KMg0wXdGI
koe5edvQhdbb6ljj2bZxdWyesEXKPayiPA0+bYxAc8iOHt+4WoYW6opBvIfdYKnTwExZKny9aeM2
hRGE926ZPvk2QShewg1goBzEaKmP8YNIB62l50PcRey6d2HjHpp6X+ZzchtYMMC7W2JJjUMfLCX9
+WaVpyAvZqatggpfJoYP8A6/jmRyPMDSoumEkbBzCWojxuU7HBgaExjpDfnJS+R/mPCxY1i3q7oa
ahTaLi7L02TjQ6yV9X1k6U/mWOCrrpfPzjD8iDqRwXnRb2ov/pynAZDGFJu4rjQbPTGHfVxMm6WZ
aJrjND7onnPKKENPCzxk2/jcJjG8GuoMmzSrj7wH6W4BxcQ+HOqhCgKU8Ny3dlyvbKvDcpzcOMPp
agoIJF5G+lfRz181opoja4DwbFVPBXqBXd4XJGU70X6QCSi6ibMdofGQsJJ02ejCfEjd9pxHvIxj
S7sdMi+9r1NxcpIfrW+eWsLNPlmlt8qxRtHob08Zte4l/TkvwFW9aOkcBQ6+WM7CPSrwjPBgovsI
qOiiacSHhDH8HwOnbESmlZvcCC0BH5weDZN8YUJaT1rNMaoeenaEOAp/Q6TTIg0RweVUGkYoZ4Oe
HZJ+iHZeiw9SNN+HLRTQMso/xcMS7cp2AdZk/GNSr/jYVwfbtIm2bbjBAmNw8Pyl3DFhLgBT83WY
kw8Q+2F/h+MvszeOHiS/W7JzfrnRR8rxmOJ3868Rw/oXB/71Smoq6VhO1mY08PdJK0iwLuQqM9hH
dnjQuuhY92LZBAMOU752XwQj0Qxddk/laJs4ln1nTAR5Z0kDpSq6jagK76nRv4LeknrbLw52NLdu
HC47Lxh+1tCv1zg6x3ryXZgZWVs2oucSchF0Niieef9D+kJvCRY8+LODxNzEXcvlpVB7wXcYV5iQ
DzBwgnvH63Y2cgY/yPubLowe/TZ7qfBXx8X+o92JACrDDO3Gmz8Q3sC/OmD2MnGwUNQ3np6dhI63
Y0peLtHNd36bbnKzeqls8zWuxqNWeTdzJaBCI1CuMwzbKg1Dqqw34r0wbXPXBvxlmvHY9pl21lMn
PNdkb56b8EAas4dYQ64aJ3HbTnl2f1lneLD6MJOFsfj7U5EZxuuinWJMvjmS2iAW67VfcD1resht
8fLcNc/4rI3n0RghGmKPxEAV/4ElEzejm6acSAQFT0TQXunFpshTN0IQBzphPQ2TLaFEcBLGFD32
cjLn4SMZMlCqqoMXjc5ZTShH4iM2L/REK+/v60p3bnbLEPPI/143LMRGwnk10dFgV+E74UMhJ/gv
BrXXnHkoTJp84tqnwjTPi5xQmq33/uzNN2qRZDIYZK2XEFGOO8vv3dT6zoUKT/f3Tq33ERif83pa
1sVIzuV1X8sMzdsugkemdnmzgUhdi+7LdY1jVtA8ZnRO6gvUBoQlOFf0FlLuFtKZPAW1Mcn0Ervu
+VmtcsjDOnmeBqYdp4/UCisvm8+9YUgzi+nXlDRIiA3rHt5ofpwmxz6rib/wXEEJxp/j97p8FuUu
7Kx8lelaqt3UlF2OljbcZU7mnLF2dy6fHRIXOIc09TnGE6gs/Zg/Nce9Y0E/tLsst4jVt22V2ys0
2WyPa8ekZzSdU7ivxMkvG0xtcTZoBvscBJn24CSwyliwGN5cJgytvuBEjCOVnXMEVPbYH5UWL4ff
+00ZOsN8wbBJHcjTK/cA0/dMltxwIqhsfbmjlpoYkQnKbJAXHTzKIiKP3I8ezbR6rsMIwwV5z6mJ
21TYJ/olTHK5Tu1r+CUGFs2ob9Sn1DpzNvGSrLL7fCB9MNCj4JyXVnCGg4OfkTV8jcI2OKv1pleI
B5fI0DD1dX6H3C0c5tvaM+N7tQejwDNiZouyDfdfNcOi1KLAPTd15Z3rEnGMEfu49k+Ld1YbjD7t
bvUaNwC1qDZEmW6fmpzUhxRlBh1/eLVdQSq1SGZ6bsI5XveNGxw1gqyD+WY26daf8a2BdBQ/1qXj
ryd7zjaWF0KY8/om3CIrGlbEVyYkETCx+66/paaEc9I06Tf/o8F/xwn+UkS5es0TbAnL5A/4/+VT
/8D/cVg3QOo9Bzkk0gHpsP4P83XT/puNMXvgYbBumwyjfuP/tjRf980gMHSyQSxThxrwD/zf/Jtj
WdAC4Ab4cFUC4z8hAJjvNZWclmESa+h60oDdlGSH+vvrU1JG3f/938b/obxXUTUbplM5WsHGqHTe
ApN9FHo97aKa3nRlT+XtYCf+ukm4e7SWqBijp7aDI+6zCKviQ6Hn38FQjoKUC6JYylPiUn+KKYWZ
5UOhB9pdaM9fE82vsWDLxS2x1/suqD+Ovj89lOk8PQS9727fsDDOF1Xo/yqpzFRJ2XOqjhSDvhWL
yuutB4TdQLuw8RrBvv7tD7PLuc6CeBCniEwjhJFwqXv7+2Ij+on7qDxWnocMrBhSOjc4HQ1D5x/b
cTJOdWz/7GNcKoNJPFRuPd2bRk7+4oAJiG8K977N6o0+tsMZUpR0dB8zDCapgbR+mN+HfviDegIU
pQlLD28wPkDLx0Pe7MQmTGtxoPwAuVwvf1EqGg+ti9vpbPcbrcQROBJlerCGMT1kfTesJo9HeJ6z
aENcaHiw4pEaseavu1BYH0kv9G8Cz44PEOBLLbotZ197dpfa2pf2LLA8a5N/c01d7tU/XVPXc/2A
wACPDED93TVNvBjZ8dyfENT1W9QhyTYQpBgzao0+iAhLr3qZ77SFXht1Fez16/RrX40/fDvqdknQ
mIeup9gZEvMrBL20vuox6nSpMTTprp1a55m0lOwJfgdlHxcPG2JnscpzPlOAEeDwLsXBWpSHaNI3
ke0jSxvxHS0TffxAyDcecC4JLgT9YE+TRXTLY9j/nllUJ3syYgpumH3y0BnYQvv5A6n2a30Qfbpu
6BbdzOZofLA8rmWwnP3YLV5mqg4CVgoJ43V8nxnVwyyGO6+mc43jeL+PTecpS3w87eK+eDGpgjhD
c7RIN05k+sh1IqS39TxjFfjX97jx54fXsy3d4y53eYYt850g2iMRHb/zHPst5xtjhurgZy35VyLV
8FPBQJi+f3IQtuPeTwJTzAy00A3ReZrxoafvfmeWzmnobfLBGPlbsUYeyZqwI/3lr89Txje8fRQ9
w/PA4OCX08YwkbfVmzbG0afIrruoPOmm1t2lmXNfuoWzceIxkQXO4N98nVSf/+n7At3UPdt3Sa3x
3z36xH/OS9PG1WndaUb8oKE96nFx1TTTQcds2Ke5z8iJsZbgueGBQgfQrd1gqA6B3sOwt/Un74nB
efTSW3pBUItFc+Z9o1NLxE6ivUD7pf5AHOGuCsmb6YLZu6+WAv8rk+FLp4fu/b+5fvKE/3gBedZM
x7QtG9Eab5M/XkDPs+D2lUVycmzrKzlc8cGLufkn32hpriKkYG6Gyshz0DaJWjtatESHdsFoMXWb
pySRxrBYQfcGH7JmWsOuNs5qktnBTwJuvVsr4RGcjSVbjzpVymkpkSbF7dYcKDYIg1/nIVLfjgMw
eNiMd+ALxYqStwF/m5Q2PWnsLWqd/KR7YcMgIPU+BeDdK3KPZiMk4TcdPMTluT+si34VBUtHE1B3
26jG1omo5ImE2RzHpkDflIY5ERJUQ7Lphl99R01Ea1FKhYZpr4ckMY4+RSEQp2zZR5gqHcKqxH3a
7svTX1935883ku/J1yOZbSYCe1s+f29uXN0diBpyQu1+9ldoxdC7Eg336DvtZ+x/aXgFITdj6+P/
FM8/MsNPf1pQj+h3jq9N5hmrNrPdh1hL9dts1NAIml74lM7Y5iZyX9GtJkubfwxDdqICejuZbvo1
rXzkXf4cP4B9zWhZC4T8Tk5LVLr2q20gjwnqJ7vxGXS3XbCZxeKtzGY+pzXBiQtygDUDLu02Ko3n
0cxsgqgaEj0XX6yg+pZ7zdGbbWlP9j4pXbzqynE/LaR82W6ZnyL08ohWvohsqh8YMbUvtvfYmt30
ye+c/l43LqYa36f/in5W5z+/pE0y9N7f2hZxtpbnBvR1qGJ4dHTeXmK39RO9jXvrnhIKA2EjNw6k
YRnYvE70+6PEwOgab221QU0mPww1IAj2aTVtbrbXzxghcbdLTb7f78O82cXxUgRC6uDXo4muSFfC
m+v15bhqc5ijcibynK+47Lm4WPkBHNioqwKLsitnqY1tcUvQ3fbNB9WGy1eqE4wLPdwGtv1yWWep
M7h++Rxk/BmhN+i3HVrbf/qbrnv//bjGD/QxdPnVOfw+xTcnKzdczkntc/nSoS4eUmNttIKQvN6n
Cip3UzuEQJna5cqrLWoyq8uvZm0e2aw5xbzjd4bAR5340qNmhYdEVmgc0smo1whZuRGyhpPKak4v
CEAf6ce+CGf5RfJdhj03Muzxl6hIyR4y64gDwS996gmGp1zUUzbKZf0ozqZvdaE763QAeRrJzaOQ
RWClXn8MB++UdiYF/M7Flq4tP5kJ3VUAxHuYjiAHRrQbyuLAC596lqxspSXachNwGSjIBXeS9a+G
bkJGScyUtbF5ehxlrSwCWkhIfe5HF1dacMnV0mN3kXmkjfrU2sywxYZVn57HkmZ0kBW5xMdaQadG
J2t1hIhbmwLvW4p4nazmkWB1cpMfYJ8nIat9CWU//jaq+RQCocQ9DFEgVdQjpqF9iYkaXIG1B+G9
UJVEWVM0KS7GssoY4eLG4/vVhmFYtDJcE/g1Ef7KURVKWatMKVoKVb2UdcyCgmYtK5uZLHHKWmcn
q55ED31eVB3Uusss74SGOT5ovV7c5BWms1R7962EV8vWPDpNBI+yyj5noX4Ty4qrkU8/Uqd+NmHA
4w5vPqVRiyNB769hXT0tsm5bU8BtZCWXzFutDD+EQR2uKXhhfU/Vn9KvRwm4lbVg6o79ZpL1Ycv+
CssD9yrqxv1cU/i2kOTK8rjmljtiVI1DpdMyGoTbU31u671GMbqVVWne2IdM1qkpelOxpnTtyBo2
rivUTqfvSZM/FV6p3UO93syy7l1TAIfpq9/OXoOd/sQNBhYxrsL+WEgr71I4t1NMgQwuWdJG/d5I
HV7vMQitM+9c4KTbgaRxWvWSilYvPSWm1IQuEDO8HlJ6N5hym5n30ZA1/cXEcqMHJcwn4gzNbiBx
iZKeb+EO0grztpXgQCFhggW8wAM3yKcX20l/uBWg49SKjWOnTyXyqiMM7rtKQg8VYNe2AY1IQSUs
Lz4SVQocmzz1vOcRERvHEhxDkEQqYY3ELnE6HYkXsIkO0KjX584LiuDmYcTtu44hKdedOLcKLmGk
t4CfxBJIGSoXSKWtT5oEWSoJtyQSePFAYISEYgIwGYS7HywwGlKMImB8YJtBAji9hHLmqcQ03KZp
TZf8x2LjV25K6GfqV4uEgmoJCjWgQ0MBa8ge9WNkoYCTAJIOkuRISAlS/I0hQaYg8yM0F/O2TL1v
GBc80GCRRdFlL/NAzjqWN/BqTesOp4By44BjFQrQktAWaXKPdgVtxMM1NA5fCxcrYovOxjaa/C2j
dVLN53oLDWg+iQ9emstIlI1OgwhfB9P4ZZESLn8YN86UnobONuGLAMWlYHKNYDxoLMZR80gkmjwe
5Ym60kL/krpe9ZHO1jZNg4+jiy9jmVdHQ++K295svnAPNTdWSZKEleG6S4kPwdO4GLygnS+az/Wb
QM43dZ2ZkoyDBgpOEd7xR9+tcGzPYT1Ug/1s0kOFNVGWe6GbycrUGvzgA//n2GGBzRmWUD+8A8Oh
bxCWV5W80gnBVBvb1160BGRhdqNPApyUoRhhJBI6tRfyLtL7SUKqQoKrMyhrKuFWXQKvjoRgc0ZF
iwRlc9BZ7FC6cwdem4LbAjcl/AFAua4EdWsJ74YS6F1AfCcJ/Q5gwBnWLoCGq06Cw3n/KQYrpjTu
37QSPm4lkByAKM/OuVIAs4SaUwU6S/g5dh/7BQ9TSwLTPQh1K6HqAMx61vOZdArd2tkGkkkJbIuH
UcLcRb0iXdZ5TsC/I9rDVSwhcVuC4yYoeSnh8lAC54yL9qGE0g3n6wCybkqIPSutDw6EIC/kH15A
4dHhAsdLYB4myrMpoXqMKJqVKeF7Yb3ygIldPiQfMxrO1Syh/gzMP6ZXvUgSQD1CBwDi2RWSLSCJ
ArOkDLSSPNBKFkGmP8FBWL6UwIMwk4lekZQDDe5BCwcBgGJTw0kYJDnBg6XQSLrCIIkLiaQwjJLM
YMNqmCS9IZREB2xNSsCx4HaUJIgBNoQhaRGJJEjUkioxw5kYJHmikTQKPDG8LQg9xjJQLChMnAEp
nlO4FxUcDB0uxlBmP42hwylCTHtnIW3PgLeBMAOfGEnlSGxISUmN2UY6DfeNJHzYkvoRYZ/YO+Un
V5JCFkkPEfBEXPgiXew0t7Hk97VbGhjyIu3vYxLsySszPpvwjTeBbo8HEQXaqewqfaX2UBO1mC1l
9KC78XQInQVEVn5Mft7gwnz3I75bLIv21JOfuof856ERjdIPSa//UsfoxhlrXTF8aho73tqFDggO
hvIwazkBPPIYpf8oirz/5qZZsq4c7BemvuqO+WCFaytotS+iIFRVnra3FGQYlYH/KKX1twzFit0A
Vf6QxqV+s3j5K4SA9odZGAc36frPmk3iDjHsOKGYwXivYea1DuAkfYVwtVW7cukRbEKCeIYVPTN6
GzOZStQ+tgiWwX3l0QQRzF3+3fS0cZXruv6gl4SqUJvHu5tSy8ewDj7jvND+0IfsXoRgp/Ogd5tJ
j+LjOPS44mS8Mmobss8S5SBxbvNj8vApmYdmeKbLc5gYNW/mkJK8EIbxqA/kcKjddPuTZdf2t7nT
9JWVlO3DHE3GndP1zXbU20R6kb6oPZ3FPqVFbH4aIn/aJN5kH6BDRyfSKjS7XBuB0L6CCa0rRMI/
/CiBv+Na6XPQEihvzrO598B2Hu3GxNRB/habVIhWL7tvE76fgH9+/DB4VXDnknW3FbhgMYL3P6gL
ZOTNmddV8yl3yBrmORgPTda0J8cb03UFZPtaVbAV5VFrF0IMeabOU52F+d6tbLEvh6R5yq2ef1bu
EtDb9WM/fNWcJFj5hmafAtzbDpqWa5vGr5yXMIif1a7RED2NqSwbNLq/aWunOhTcd6fWKqA+uoP9
2mM5drmQvjbelEspnoxw6QiRj+u9Mfb6U1gJcfniEWpUPfgwAiKO4XTEcA/GXB9B4e1TP084QehF
9X20P2lLbr6KMNbXjWj1Y4XY9GRSHbzsUGqH1rLzbymg71rT2vAoNC0+zZzjKpyt8ntQMb4cjW+F
G9dr2x6r+9kerXtRGZJux1fgMYxO8TuRo+k69/vlPnS97n4cXKKk0tn75sNhUafSDlRXey+49/uW
jKZ66HAs8HknA0UdQ7FXe9Hlc1Y933WqEGmiqWcHPUj911l7Uufjhh1aR7zVMMmw+2PQOdZ6XJbu
VQjqfuqE4oVsugrq4lwb6VFvvGBd9o7/1ePPUntQh2gJcCqaBxpP5xDPOIr31dx/7abu8qudYMS4
KTGMB1xdRggOHtEZtHhfYu5KdYyujRJidcr4HPlOcShk0yQH919wEWFXLszS8/eYQQh/KbL8uyXX
8U8B4/pSzgOmalzbEG78jVm5+yTVEsYGmFyIpMSgxEnmz+kE91gep9ccSQFxs0dnbpF/887duq6W
fhZReauOA8UaA/G0nR47E0MnZPvN1kl5vOge3Kk9sgiGZ8Ij8bg05MmYhT5t8RBZDab3/7k7j+XI
lS3L/kpbzVEG6QAGNQktGdRMcgJj3szn0Mod8utrIfJ239c162lPYBHBJDMU4MfP2XttJs0W+YPj
PH4nAcgbDyb4ufEq+9lrzL8GIxu/OXlM+gEiugUx1b5JUuraX37BtPMLfUnvLbed6ICNUe+i2B6+
LHW+/6LtpeNW09c4sZ7nW1Qt5JcE5dv9h3VFYkQCnPph8AL9MNbglu5/Nc3m52Ewu9e0VQLtcu5u
K5RI32KguBHyW49tsetMAj3C3GzebBp896ePEX1Y09ZyrqWMxpuVJ0iPl6fZ9+MXiKPspVOOc0qq
AP7f8ngJJCdXevisp4rqpEz1YRg9+31GiH1/ipUzycVFbF1SnTiPxKYRFbL8pkCSRq0H5i1JhX3u
J67Vf34QhRs77+IfwYg4vTTaeU+sbvbDTJZkR97LfoynTTAnNA7MFlD1hOUjFGzSjECFTAEtoiBU
Q9yTSpzLrAdjfX/tI+FdtHnm96r02J9ZIJzSMZw/a5PSHtskCbXUP8JlXDvWrX1ivFq8dIHx+edZ
AWklPh78lpl47jUwmAvcf6Di+SGTfvnWz2Sx6TBjjzt22bdeYil5tt08eNsG4B16iGqBPkX0iO3q
+c+7o7oSJ3qtuJZH/oMXKxLAl3entbq3gcboi28N+Qml6vDnA8yNs81C/xUw2t05Dvw5c6zEW9CC
rVo+YMMiee/+FevkEN3uXzt4Zu6Xne7h+/w19izd0srGE/wo8nhY2zWsyFVVo3bSXV4f21R8ETRd
HwrHa65VLClNSqhcwq38a50xBw/8aeZK2LOqds+h6VXH1Hc0qBk2q2Qf7wfTjVdtiDaQyi+4paQ9
Tbp1rxXycDOoQwbfHfre+aeYEEnYiUtAxSDIIVeDuwlHMW0Yv3z5Qc14xkIuWAA1fKuC8JikA7Ee
UeOcxh7GOoxDTkjtX32HXbV0OzR9CYO32e5fjNz9oo1xyNPAe+/sWK5tu+8PndD2LvY5R5VXj9u4
x4M+a2g+EaLTPwe5ZJD69JOWD608IT6EYXq/OUIzO3VAXVr4N/t7puc/j//Pf3f/x/fDPY3xz92O
0D1Zzuf7r93/wP3x+Q44vt/850Eu42Axfc8lGG+hBKh7AmwPmMCt/XVvKNoFgZqu/K0KP7qRb/us
fMcAQf+F5M11bGhUnIF+T+IfBRMuCuKCpLLFEas6tz4hDahPWWdS69Y9NX8JB8eK1HAadMKbaxq4
D9D7BLxFu1zgXjCn490SW7VodMhPA+HV5R2LwJhug/7mu5348w/6hYdxt9AWi6/2j6P2bNKcAtVl
v2Q50RQqVidt/q4MgxeE8w5j33KYwgZtRIi/RA72Lhz0Nu4KopCa/keiJAoXIhzsCDOnr8Awes2t
8J2Ljzx7f397OMvU1s5QEFQZNgVhsGFIm/7t/uLojtanBZZp1kvLsQKH5P7MNH/VYKeCdSR5s3rc
u0rpVzMlfOse+wtalvfKMsmNSNFfJRZktPtj95+WihJ9iUiNQVFsSgI6YoJJERr6ZEheoM446/sT
ix1CHiHCAHvIC14xGlB0FmJPOfaqMh7Gz/IYF1G/rez+wYV+UnRsLf0Qx8hiVLrnc96TOyvJwgua
tF9H8HNOEWzMDd0rhJ/L9+PPX/fQzp/u94vECtfpCPgmdjXhKulBMTI8zFZXbiWXKkYsJuJMptYb
6G5guJKctJfZX7L2UrXudfvUuWUHFZdBKk5B8reVfxHG1CLCyXyk3m3OQKQOjd3cDu+JS0xR1QSH
SoYh6Ma1qwl9jBeSiLVYqNqeWJaxT0i7CUZrlS6zvXoJq7dSe0K64YiTMUZ/DUr9Sv2oWCiMGeM1
58GF5bFvK3HLZ3wk9ji8301ud5vX3fl2v9Xe3WutMZRoid1+qzMxH8rWeUesLq5RfhEw8R+NqonP
WL2pD9M6OHb86lUNOCtyFbq7tjHYp6eeu039hHQrK+n2kd8eVCcGuULHjJo2I77HAsEHZqh7MPBQ
HOXcv2t4aGedOvm5VG79PE9NtkkmKa6eqJxd6hjoz7oYwiWIgh0+JucEUMs5RSNqm2mkthgjtsYs
DbgEDGePmqC8BR0s3YYGMcasyqwBLJrTq3SH6DGrwhTaUF5tPTOfnw2Ityv+H6hEHT3bDIDOyZqY
cKReQ2jcYFmHushJpHHD66Rrf3f3jGb+EkTQNWTDKic7/wPgQVD4GCoTrX1lX4KFc3KHMv1zyAyr
hMwbtrwc4y+ZJW9mCAuEAiw6wSR9F7GxVdnIsIGGiL/E7OIaU1jhv3BdWbtptB9jmCknX5GXVwTp
IXbY6GwbKn/Oa8BfQ5zxBtnQ7mDxXgo92ad/DpVAIzDDX1oZpCZHMeGLZUUIXCyC0/1F3NlWY587
q67uCc9J0u50P9By6k6J/x5W/YjiDCyU1iQXlbm3y21E3veHyv9zqw9TdBi+934nK+XjCNZLLiSU
O2TJnrDrm/74Q2bMxOnWPBZWQhK9K+tNjm2LdrDCo/Pne75k3HM1NBaUAywSTCWzibsum85eMV6y
lIxI044ojnyW0SYPuz+H+90FbQHsYPkJgmU+Z9ziw/JK7ofCMbxNVJLjPXpxBHqfA4iJfFuUcMYs
E4hdSUBJ1ZuvYctVPo54CvdDsNDQ7rfuBLT7Lf4YcM+GWX6W6gGEgjWc7rfchYj2z937LXNhpqWC
WL4lG+V+uKOxsqZ4k66dInDH9Hg/FA3XsTt26p/HgozEqzSWBCbe+RcO3IEYl+AqDuCrcDl46ySJ
atGM7TCg2PvD44qduVrjwIJY6vojNgB2klZdnyFzEEmCDaTYMHWjNRpwbbfNgTY0I1B7Nw/Vu9vP
NGpc8ynSpUMtUVdnEE7xSk9cL+QygzW0Ru7QLoNS3qv7Ad8kfUIzAZW5vCVdkSFlzkO6lAvx7f5y
MhR8IEVvk2kcSmKod2OSfZudl569Xm6ayRr+mHf/mH8XvFVFz5BBSPRIew0R7Ozk23t+NrD28YTQ
BUV3OJCnM4fmKU0Lecyw2LFF4qJd+Jxqdmli7bnfDzsSQKMuP9pDWm5MumprF65C0YTY8NslI5cg
HHoFfNk72yG/GoQ1OPLu9e5AnxYO3P1ycL/1Px6Tgi9iqIGK2nwvOl2FAKHi4ZrOIMChAcXAM7Ly
wqyQkEaCXFZGHOChMOW49wtTM91lM2ZX7muGVHwHhCS4jTBcO7a538xgik0BNYbGtJ75NKLhuLBS
G2bS1w7GJi1gyeOOPAh/zi4OKh4U9GqXjHHzFRagmRixvhZei764J7I6e4m9cHwu1UzeFRqDyjH6
U4q+D+EtsyWXkfhKSEvtp0ROt6HBGia0UeJdE4CKkUE1W2UPjGnyPqYXa3sXy6v2RSbixwJrS0D1
XhDAV0hayumyXUESj+JleLLp8G7HoDE3fT4MT77nsY2yzOgQiwn6r1E+FhgMJyGcxyiAbmyHjG4Q
0BPta9Q/oODgd2+Wq3VKxLSX9dnFQie2siY45MLOcSHUcmY6E9gbmH7ha96nv1ozqq/3e/TiKQEr
LiqI+MnLCz2XYDx3PRm+9dW5htg6roX6wi6SjxFx//1xv+6ZItixdRRO1r63BYkvVeo9h0P12U7S
3oSZQ0+p0eJgTwhg7JlAQtNrP1zm/McaMwSmoVJ9VNbsbUZZMhRafooJeU34EjG8wG6RVcqJiFkr
No4mclsiAKf2wxfRiXI+/Nm4JMIJwIe4hrK9aeqYVs4uKYbxWT9kIlW3+8FRdYJ4YgyPaZOhlKgr
61sbLeKBgrC0LurYGFB4KALuHzvG7ew93httBO8oh5NDOWRXBind1qhi+1Eut6ZkLrZxMlaH1iXh
lFF9BhfZnZ7ivMUtg2IYAAIkZbRfmrdaNesxTydk/iYyN7S+J3/mCpR3U3s0Y8+Gc5tjeOpMvCV1
/Q7GjdlGomi2uRiDbQfRWRC4CzoUjpbJWvmzly9h1h+APprvY5CcoAbF61TI5tW3x/xYjuB5UXDR
TzYfgPB4PAmfZcQi+i501Yzsb9RXWDYETmWEOeZpxlIYavXUNkV3Hq0q+u1kGFGVQkq0tRSY0bap
31sGHPDM85s7p4i+RhKKw/KZyZT9msSOfsXvkPvwUZNJp0jdO3UreRXCn4qDdnR5uZ/piQiQ35Y7
f8LgMvE7fGosdeVzXubd1bHb6/2e5SPaM8yGyY2PocshLt2J5vh2MMbc/fDHfN/OVfETr8K0jvpU
PvT5+NmM9XRhLErv23N8GKie/eQth7kn2DOlj16YLmHo7PrWdsOXLExz/Yj2ad0hrcCo1w6bJBLT
kwOH59jHi7nJAetfIRYpJwbadkTtGfWl88OmWYksl8TJ2op/BuRFLihB5trdJ7orQZK18uAuyYow
N9oWogm+5NJKoFVZXxgQYXKGyr+rwQcx+pimv4JcbOGRz59h2KOIygHkysDpNrVZqZ3hTvpFF8Q8
dM2c/DWSMh7UvvhtpNj9dkY/yD3lWQCyRpNdQYMLAaTcFUFcnIbODJ86Qmpnb/ywQum8NZ6ZMEBk
IbBj037zoubvu/efMuFkSOpRKlYqal7EyMV5nNwfmHDmfRNJJCvL3aYdf/SttaTIDv9SnjmTdodF
rw/z24QY4BykmPHB54YnT+BrpmtJKEArmZUmE30T2rum+CssGN8j8Yhf3YhBAFOSCVJg4D/PlrmM
YSpQ0848vIKK9KT7L1P3P3HVw7cinQyH/FjcckmVlIQwvqETMseZspRhQ7tDm5i+ucn4aWZVuuL8
CL5tFTw1gd38HkTFaCYiWnsBbJZJRBopfjCv9rgsVzktUi9bPOoScJIvxGu0OPpSKoK94c/2RvoG
nKSxH25Jbn3mCehREPT66s4+5pS0fq+5shep+9YLMbwUnPOl4+obtgxShqcAzG+EwWX2SFpozazY
dKrTKO+Fd657/VI1+avVOHqbOvMXJhSylQObfY3SybMylLVpu944yLnuP/idH1kLMF43nBgto2Js
bjMucU1/awpJkZBAPz7mCma+q9aZcsQPhwl/UR7HxrRuTkMyqsRb1LhRR8M0Pji0kg60mZK1Jwb3
UPaluayvFbzmDAimTV/GiXJ1YyrMhrG3x7WbRXpblbb/0k6YS1RVilOeOcz0vMo/6ayTR7pHM9QY
75pmZvwZS5znc278jC2DGR0RBaQmT5AruCL/pcZf7jgwgx2c+uoYYL3LtrceVNq9j4ZNtGdVeJe0
U19ta7UvuazrU7T0N0XQet/B51jVcq+0Z70Olp2fQ11YzyWLJyBBlVP5ls4btNHvtLY2RlzplRDC
3s6RLY+WTXAKpvR0r2Yac0HV6GPvOWQNtCG7Mx3ke8YiLGKmnC5IZegrJJW/Z/pVXYGiEnnrGtcU
kfaWeXH9XLdOu8P4ifflzyeo8TA40n4VhRo3AX6Ab5WkO9TIxt4b4hwq5PKumM4LmFrnaGZ5fa4h
Fh8tuBxO743P8TwaD5bu9/d7niB1mzUFqxWGiUqQS7diuLXx/MT5RbbFr9Yjj77g04eQRuZmrvzv
AUksAciUYmsfo8OD1gwyAJO+qRHhBQle7mfYv5WgXS4CniaCSkXoq+kWZ3AEi5TIPKti/t+Httr7
RvebSQbe7QhhoeFQWgDDOBvVdMljK31LjMk/G8jnyINOw9uUdeGNs3JC/G1hgUez9Xv0chPQiDsf
GFOlLzleqFYFpxZqxglMyItyJN9CpeiQChvXVZldS4+tmBrLeD1HOt6BvJx3dtyACl0206ro9DnK
7eMwqPAltwwEMEny2BXIHkYRqgcuUX4VPOQD26p6eYXonwwA1RRYzbBNh7fCnLC89WnwoLRfsK/o
vfc2jvdFCMECQlp9ZGiMSajBgJSU/K72mvDEn3vLzOEjYVP1bo/SARVSbseoqT+XyeN3Ejflxk0H
sZ3URIVWMEDg1ZAEXhPEoekvnIxh0nuvLv+iw3vTeWITDi+DXUZ7bFOr1Nx3cOBXHhavlRbqVLqN
ehdEzieywMG5nCa9KvGvJs34lE3eT7MuxLKFH56Q2Bdnl9J+HcVWspGV2uNkXF559CadEXUROta/
oqWiNMaDwAwBu8RdV8GT4+Beafu+/xks+JeOmGz6RTnyICt5nEGZrwklwmQ5d29GlG4LVSUsdREd
pYVP73D9g4WRpRdPOS+uz5RFJMZ8s40k3wyIsA8yHKNdzuyDEb76LgaGQF1b/IseDVM1yy8uUL2j
ky2S5yaokw0Qp+rgBf2wLh0u2LPw8rNbVBN+bOkfDTOvDgqSLO89nvPVbAykt9ujc1gSiWq/yj88
aM5nTb++1BlrvtDhT5PFwoxl8VL7WLZ9ZW7cXoS3xIY7j621P09VIs+FJcXeqpin2h2zLNF/FlUj
Gd4W+Xn0rb0KNWtYIn940h94whGqb4N4jFpdk9TZ5nAniTJ2+vLRTj1gHWbG/MliK8TL5kk5b1LP
Gn2DfKrTzNry1Ek2jrh8FU1qPnMCtyN2QyajrsvGz20vd6l4Ucbt1khUthFzb3FdiaN9DIxnz/qB
LKqz27PT6PZcJ6zyVTsdJQL8PRVHRM6GnW9NIqDWGT85t8HYEjosHgyBJivSw9vY5lfQj86R2oT8
dRdoyJzGzpkyi9VNfca6SR/HzoNhnxnXPLazByDpmhXOja90voB55GZ8yXKM6IVWZ+zxR8ssjMdI
ztZq7DmVc7phH23GjLLs3rXcJXlCdi/sywejma2j9mK8gjxUZBZyWgg3dp1PD5ibX2Vi+q+gUizk
peFHn7TiKWk++nE/0jp5TqESgABo7H0/VoA33GwbVPRJfOug44oTpp43vdOWe2lQ6hTe3mZc8eUI
Jr5p5X15omue05qrvSoK8dNsrLVTSfmSTf7CzMFGI5OvtOvDXeOJ8qClHj80uqS0HMN1Ubj50TBc
9ZJ5fGEZfxyCUCpBDoOk9Vc4DWqX8oV3g6ZUq+MzSpiVnH7qbtnuOl+jtCRKDWD4wxyOpyTJLlNP
nVO1AfAGnBV4QTsU5FmJxM63z108zhg/eCcIAxg/MJ7g2kVPwYDJHz+oWRBSRu1z5zobu5bZE3sI
KAtlG25FJdqDRwNj6R3I6/2QjA5/t7T6TSj1unW1/3o/ZLR2J3Kth6QYP4YCMVSTEm6UOARaSxFi
wTHMUwRa5KoilmMXbxuCPJ0dch2bJ5gH9qYoVP1Fp+pRO9EPwzMO7MV7SisuBWnH9jXogvyh/LIn
LndpR2qQK4JqpxjnIEjJDWRbZJdOED/4ZKfsVc8MakJ2Aj0JLaxS5GnVRkHH3mWvnhSvRphVZ5Nu
bSqRbms2NFgfp1PSKbyudVufbQNbXSJNNOSD6xw1or1SW9Z1Umwzq9xvqE1I8kBk6/GdZN82DvlT
J1x9TfvwIgUeXburEJkVDJwNRC2+jzZb101xMml8h4oTLeudk5slVNcBMyqamOFzoPQ6zOWXcvzw
vSNk65RTjqARrQBkjF65e2eTX+JuycsbApMtcPfhEu8t0pFvEr7Fm0d8CnT64drYyzSwUMRbS9c/
NkH5w2pj64aO5VzqpDk6nSjf/JJQnLFJGcg0cptMY02zIk1+jtNJp/shsKPXZpiGVxtTud1mv5hj
6avhSQVe3SB9OArhe0QG7YWiqjD7pM3VHxi8mmpw0GZ1jCBM7a9L5SeHrCKvmotHftCaqN37QeBC
J9loPOMMKi5e1pIMwnM+j+NI+6zyGA8Ppvcaa32TpVt8hzYkH2KEE7+VL2Qa5Ou+y6pPkLcMcHzv
t8OYXZQhMBrHo4r3wn0DLv1UeJV1pU1lXgtGLVfkePo0tMZFlwQs0Jb69HuEtY2Ok3Mlow9NT/jA
BI92H9t3es6PCehH2TjFK2ju7skxgpVXlEzpqUMLYEHfnYHROTeYGXeWibiNqekRzDAto6Zw3s3A
SXbJZND+zzzQFgK5wAhk8mUoLFr1gfoFlffNr5HpAP2Y2b6qesdQ2wVLzSTZji7K6oOXwq+vcVZs
aVp5RHjRJJta6B8eV7oVTQ+qN1M6O5uuzm3sTcmeQH0IVbm3+0NxrIJtWfX1wasreoasmnkCBpVl
NVvreqCriczyMtneXy4trXXVGR9FM4+nqGuGx8SV46Pl1XIXYgFkctMhImKanHoBuv/RzN/Z8T1g
VWo2bdJhswtNf6URXh6Yvjt0PqS4wNO5+UggNKlH1wG71rOmn4Gj0Xjzl/A95bk7rGlErhuOfxVd
ckbgXD8LMoF2pVFtbAOmmR3mDEUmmpMlTdUDiXXhHm+jvTHy6s2ec06+uXhscKZsXTfkGhtYbyJJ
moOUGQWDVaFlmOoDUzHEiDAit1U0yysZLn8fkrANYezPBUl2Zf1dFIY43w8Gnu91gi+QlkuI5ViD
o7eq5gWxv/Xkd1V2MBPwv7XMRUF0Y0I0nplQtY+BS2AKs4NWP6XLoSlWjeGiQPIbsdFMVTcwxYl0
yj4tQjzg7lr9VkyzddJUK6escVJUnEaK5gbcPsmIJayFztqCmPPW7Vjbt6TFKY7bTx96g7bhNBjD
Xk3EVLV0UjHwlAGBm3GwA33z0gk/ONPSDs4hNvWNSudmawg873OmqktilPOLSl8hguUbaSXBnkiU
9hVpCBt5pcnO0+pXIZCZuFM8b+phhIScI9YQgQLir+JTWC8qmPJbRYW8Tv1CIJqn7jYknJiR+eb0
nb6S92hss8Y2joYln6fZ8B9GQDuvk+Z8TzCK/dlX90Dh1hmaoWpGA6fbr7Dp589RsAf1Iifd3e8i
ELmIakYjTotgZVZlfLJHy73VDjQC15oJPSJtzFHaeRyGX8NgdY+zklgZKtRAHS3YK3tJ+IZ+hZ1q
ytmdhs0GPvgB3mn0kbpjv8sG0zzaSffIicYk3zaJ5OqWNKs28vfW8lWNK/K38USchr5R26hfBthJ
5J7Ju+MwPtD1aU6a0Wq1ipHzHNDbnkRmmw9k0ehNO5TvhT3gFy8D51M086GYHfHUCIwDVXWsKkf8
cqVEV9yl4/PgNxeqg/AwJCZy2ypL3xgHhg/JIicPnPbktdTWgRu6zyXko7qlp5c58amgHdWm0cqP
UrSQTt3t4cox47fLX0kj2fIk6iFPB9AaMu6PFg2Vk090nePa4TO66XRtZbF7uN9F7NVvfKy5j3Ng
XYijRLPWwy7MAs4VxzCvqJmrLZ1SQSp4bl4rszev+WBzRU9ZEi1Hqpex+ywMO3m2faVeKkpkolI+
S2Gab4ngrZBG+fet+2NGTwzrXDh7XxvIJzFdQYQNr7RR+s95osUF0xBhk9Wuy7GFwSgrLhlwtXaY
UTtGiHL6ojH64gzt+JI0aqCNnmEAEAiWu6Fob56yk1Waz856Vr335gaINadK6B+8JAZjSVp9dzp4
a6V8SjjV97E301809WM3Yz9hzMK2XUeA+714DH4uLllSjlBoxzI/5iaaJ7NEvEM3Lnp1FdppOxYn
P87HB8fEbBYnanEOVPkRky3wRdOKTtkud9zhkuakeQa6i761l6KNr8WPPvX8XaXFr8Gn82t1OcoX
GwFWk5vGMy1kgDZzmX0iXPyQDCfP5cyfGNiNH4VGnlCFhnzi+oncPsPGlyM3okfJqICUsPjlfjDA
X6zkHPoncD7kTvjhvBlqP7ncD0nHgKOJne97BzdGZ2kZUm7qrvttc4k8NvJRc/U6ZMbYHVL6r8zT
iZyIBGNmxzC2FZM25NUWLkiMjKjZrWKPEqtZNVHBULcHY9Ig3GGDB9kv0L7em6lB/8k1vL1g9nXw
aPuus5YxXhOHbIGYTB6Cn3jQwidNg2ut8qDYMw5QWy5pzrryaCiDdPCW9nDjDvb/36AE2/Is+9/M
lZtv/f2/flPx6enhu/j9X/9xTZQiDjn5v+Km//zS36CEIPxPM/RC16dQETYYgr8pCcRQ+zicQxH4
PFhW7E/+6z9c8z+FZVnC/JuOYP0bH0EQnQB0jIGORQkUBu7/Ex/Bvpva/918G/q+bcFp8BbcguOZ
i0n030ygLe3VpmskS4BGOOSyW8Ywu8+WECZ2oHRRs9zb07zFbs69+0HEFm1Wk2TRKaOlb/3yFp3Q
/RBUk+KMXu6bLRGQpqbPxJA2ciF6JjoXhxQ4qjZhOoWybC/LoComwY+SC2FqiQoTnHXSh8OOfQlO
IhObV1Kkl2iUeK1oh4nOukVFA7KT0cxliXMs26Fel8xbydbB0BB080s/Wdm+nudzB3x7JTIRHply
e6sGGPPGqjYNrqcFFUmcaEjTCtFCdsuyrRj8U9OG84c5nspmGtDK5Uj4+OUy+qlqIejzRJeZlqxD
oiBleEiIcwMxKcmctR2wCwxoeq6cbqRfAc51FUV1v0XwS3tJhs4BxCHxpquhYeARNMOOpg38JBO/
vYKamYcZYcHMaKldb6OMv60kq1a4TkrwpOZvx34NFTahFBzjVhlATpSI2xUTYGM1B4uKyWU3kqfF
gT72W23SwdKR1yK9n3Z4v2unzvZsMP9Fts8zdYR91JncJD0bee34jyTzPUKOOmqLYsgUNXFM2Gzo
h50tG6JrMG+XYNebzGEYIq+gdCym6tyUSb0RS+TnEAm1jm0ZbdPGfySWiaQlrQuGyOrWkhyJaKcm
MjzjGfsz70cWZa8oU1HYWENP+4DtRvWcWt38rezd2Ay/x5DmRhGZ1cqC7DdMbb5RtHy2eZW/eAMp
lQx20VwpF4ZTFy8LsEkjtgKO5iPYCFi1d4VucXYZw3iMDRB/4xOoqfiQ11QaWB9fGZQQ9KGNI/6t
a9HWpDGn/hlPgHWWnvO7n4sBzq+2NoPFx8v2+jHpl10RLpDJ2o9AZVdtnvcHHzkvWbB+v5JZnx4i
1y83smbDOstyOg4AcbZZaz3Ns+Wvq9SOX2kjsIEqFeMy3IAsQewEtTZups2bmWXy6Jn9J22gaeOg
PV7nwUi2tSi3A6vCoPpN4DosNZTu+57lhzArqpH8aYrR2YPRmW7zQEUcG94bnkmeve2dSBbGIuWY
yMJGjasXfKrjtM9Yt9DL23QcNedZ0A684543PdfEKneB+ysnrOsrVkfVeOfOJaR9CkBpMginRrRX
fvAq55L6u7M2eEpxYSfRvFPVs6ynZFeB7gsdHCGN0U1HW7gr25n2aZyQWo6MaF/4m5AuASAVilxt
IggKYzjSxmTvrLg790k04VlFL08Nxg6JDS/+iz2m1r7dg2x7dEaxYyq8Ey6mm6JniqJLRAt4nMy9
LtJDzdQWMPS0o3nHflVkSKNauavxivUdDkj2I0cvj7OrbSU3e6yrrbtOEmd4KKY3rQzqkBoCgBEQ
lWjIFzze4TUNMEGaAfve4KgGonotw79UBUyqgi9yUYT9ubZpEofGBsR1vReKz/iCkhNMIbdXAawc
8G1vyaAWimEb72ShniLIdoTb0vSJB6KiK03d05dMsnELRkXGd8N7xAU/38iM/WH0MfU1kzTlsvee
scId2yjYVfwNnBc/0QmjLRLkuOfB1oZispWlQMgSmt/SGlZGs44KxFBuxPBN6eJfaCpOXVj/irIp
erDpC6+GHksirCzEwqMv1vU0xxvbZOseMRlbNy2x3gqzUVfSc3ONdKProIXPOFyJJMYqlfo7F+P1
PIubk0QQJERdb7NO/XQLgxjOMPydNO4PbKbt0S6pnxLAlWy9QeiOc7OJbbPeU28SW+Gmm5JL22ZK
xDEG17ibpul7cieHums+RL2vDpgIemxf8dWRznnopcNKNF4qWrTrphyA2WTFyW571JVEfrc2EfXR
IfXNag+hF+LhJHd076aHZoUY+h2vDgQGBQIgmINfA/OqClKmsqLuEg/NY+ODBU+r/FfTJ3+ldEfO
UR+jZTHKfhdPH77O8L5MZMyhoeQG5a3rzd9t0nK+tIvJ0hLhvjYgxdNq9WDf5sOB2ca/prGqtlbm
XhmtTDvKzw2syWbdM2HbUpU3R5aWJ9N9abDr/PKHd5HkP7SfZS+Yv1DoeKya7iAlFenwW4dF/1Sm
/XPkiYDG9Qhc0wnParaNNaIOpNe0/rNrWkYnsxo3+Lv4jAsULJF1soSknUHrJo9kuPEtxwTDwLvE
POuvwvuARy5fzLg8VEpxVSkeptB29uZMAC0Ov3dHPZF+k5M0Gy2D467ejpLJTvjTonNqhZO/lsHQ
I/BxXsyqyEgXi7kwN9lB1wj+feL63FEqTr/GIjG7+SJZHPl5jq4zDIdoZ/Y1VsqocraxGN9EPP9I
3Lpe06DYWIPXok7rvioGutvK1J9aBMF6FvDcNCKgtc7T/+buvJbjRrI0/Cr7ApiFNxEbc1EoT09J
FKkbBFtSw3sk3NPvl1kalVrbE7F7uzdgJoBCgQWTJ8/5zb43UIu15oqH38UsGXnX0EggDy6k9dB3
TF8tzwQT5mrfIGzkO3L5/a6jVLy1fQ9tbxRj7slDZZspjtI7FMJ3zoTnXMnsuDaQGowB/kLIhFdc
uf12yTxKB40JCqQHVChRHXgNVZu8cVwokcAPUTNDQViPDoy1DxhCn8mdDpsCu8UzxJOTJqwJ7E7Q
3DYStpw6/RFSfxVSlXMB8uovQh9frRQdkaWH9mgp7mxCMjy3viaU8N3Oudf6xqbEnaNQhM6r6fI+
h5N8goH/7Prj48RtBNz7Ru+A0dhpr31FPoqZk/Yx0LOH2Brju7Uf7rF9LyihnIM0XajNIk3fL+tr
3vDw2iY8uTgGgNNUPVBLHUgsIvSoTMi0moNFQKcjSTpIWU3LgOem+/FDTQa6h84RId8KiG/G8b4m
kzrgEaBrVb8fme51c/8lWimWd4uXnim5fk+R42yjtTpmGhIujhfvW6s2wqX39RPeJuvOKVE/IFVb
h55tGI+GNBeFN/5pNspmv3o5pB5shpEhrXAnDXxk4SRuLQe/vy2JFcLkVTOsV85yAaW1SklZLX7p
HXzqvQDte886CCCQboewf+Ohj5CXTnbm8So2CDOBUKvXE560UegwWuPpXfIG861bG70PBP5TRsEm
1pBPz4lIyRoicmieHfLkGKbhEUEus1yNmDjUdQ/VsBO94Rx71LyPzC7usyA1b/SZKvTk2N86H3MI
tx+2UEv9O+F85P6krDjpGC5jSrm16/KsjaUflpMwTgzeZD+sYdua8bDzAziyGQL5COXcBNYK5F6Q
U+s083ucWz2Cue4Xe7DbLdrd6BTmE1PSeRujGYA4vb2AqaFwYOOhMGuxs7PAg1KpXREeIBkQy1dn
AZ9d0/sHq7G/zCb3CmXbG7QTMmxmnC+VD6138ahODIihb2WW/6C67VhhDw5IhUFeZwQJgsdMEJwu
jkOxCpU1kcHGyYr6gw4ubF966Xo76fL9XQTIQNgNbgNAYHgL1s+tBSvfhOuTj2P7UgI1md0GHaaW
6TbhSHaDi/ddNhCwO5B6wqXdtu2TpmOlXVResnfy1YJjDFnXbbMbt/IeDeYYYYQLzs7ikpcoO23Q
q4y4CeuXsS3duzVKH6xy/dxQnGIQ1uwbY9oC02v9vj76E+bbnutooZchNR0JouE6ym5XM/9jzsCU
FPhcbtyZJHIRmDe2gREEgchDkIw9dRioj2iRhZZACzcV7Z2LV91D397GM4hIcCcHslXMPzwIsORk
Pq/FTFRN6RRnEYICtA7q2Yokfn+gXFXdgA9wb6d8nYGAdwfb4+AO5QnffJ5N8dbDnjYT722BAk1J
DHSyqIGW1mYcIuIx4cYZkBPNLDBAyXZFrokzveu0Nb8n70KECkXaiVdus77frfGXpFmWczcgzssM
honDa4c766FHbh2gArSlvP+adqX9VBjlTSfrT8RLJ2uYMQ1vALvYDuDlc9J7lF7j8St1Xv/OYGCn
1o699mJHH3A6+lYEGLPPmHZvU+15jLvhJXHc8pAm33oNxzlBbv12XTME9NHuXM6rTVU+F2+Bg6Al
Uxl9DSgiYTJajxQpiV2rTdeRPWzX15Gr9r5kKOHMefVnvNOz8Y5rDjBVNzDua9eHZoCOAfSzRY3M
NPcFGkNAg/dULLmVnJOnTzX1ZUAwnZseG1+AdVojF6Ch/9V0wVdPmmlvIpc3Yzv2n+CaZRQYSB7z
kCYUErfmwn20Bs9eIm6rWCPP1sKYbT3/hL7McrD9HhwfigMBYoPvZeagYgF0ItOqbyYybO5o8Gg3
bUuEW4VcHJ5k5sC7eMrv52W+jeP0oQM+83FwSbYLh/+/MbTuDAALuQ0zOhWa5ew6CWYmDgcZy9ON
b3iTAjIyqMHhBoMZy0MDFEtgnCqn+zFQ0fE2ykEG9CXDKpT7h3la36ymfJx1U9yO9mjuU3Mgnu3t
sKgrGVjhuBBBjHYYk3GtBVST9MuTOVqAESiOlF5n710m97NtuvvOwQy98tBXHBt3n9rOfBBljL29
a34erDRHAGOaTlphTpvA+Nr7wIscr/wzA+FMDhdm7jg+mEy2iTJloiwz+9MYjR+D3EBwxVbaPIzx
s+VtY+KC2wrM8bYo2yK0rIjQso7vmqb/3rggd+tk2DmF9yEV/NiSRLLDbFdHBp4MQFA17V2bJeE8
AeD14nQX8B7Yz7Zr7Q19NO5IynaDjsFFG6B+XWngWD17F9g6IiTpZyRqkA7QIIxpuvkhGVxix9ED
CuRN5BQ9Yh0qsqmn9ZuYc5MS9N/71ABvFNsnVP4Am93okZ0SzDGFofyGQ3OyLUZeJk0gnIMw82cb
qQvTRllqSvtyRw5iCN0IRJGBiD/AAwghi9A3mBwzOa+NNtQob4fNgKK8U30y6/T7anK40sL0AHWA
sJiLP4h8301YsWQchltYYjbUD542vUSM0O4a2OMxhyf+dgH/bQDkAqoTPA4e/wKkVkwzWv0zIJwx
aWKC+6UJnbZ70PyP6QRGLsMcMcSi6LFyTfPc6pp55j0F+Fb1V1FbZ9VSiwZRCFGJs+/242bBQx3X
522gJTi5yEXrtMa5lgvV5eVthLpJTreSTJwLHaeYbIYj2Aau62YHAHoOUVvwCAYnOqlv6+UpqEUD
3u8MU+96EvoA+8wp8NGcvQjis1yo1t91+6nb1JXWnzx5bnrp6GdQZTVKEyfVUatnE4u1fOy+651R
gbnRmXrLSpc6Y9WyxhQSlqntxRxZ5WUrFKiQ2z4+FfJHK2NhXn4kKwOEjiZcHtoi88/uIEZiEVS0
ziJ5HAbUX7wBHTqskoaj5Ckom+2at8/FcDuQtCG1ruMyqT2QVbfNndlF6RaAo0n1BEoNOZPhbPWx
2Ix6PW01McYIwGQTTsPyc/PcMwHlMtnSh72DjlFX7XhepbGqWszKaPW6cmRE4S4x6g1z3UfFAFH0
GNVSDJrruopo/VhhTuf+ZMcoYkyhjR3Yr/Tj7Mp0m2c8x5IhQ/YPi2b8kDeNGFMS75ALrwujgKFI
kA3hMBimra/HwOxQoT8Z0CKDQcubo7KNx3YD5hQxOjc0VkZ2p7VcoapCZ60Sl66WQ94KBBaetswQ
KqZdzpN4Mtw3EcfTWTcwcG+T9Ha26uk8yoVaD9ImBvuTjlIOfHVQvq5kBLyI8az4R4qZhBnssMvX
8s3I7hQFKQcJ2B8Vw0rzfNTGpok8fwy96rpQ/KrcXWYkmaontZ7vz84BDEV9nfRQEasU0YqKVUIW
D3cziq0NSjPeGakhxLlQWgpL6TJ9XVSS29XbA7wWtfIRHe7+bLQgCBRJq5VnIShzEUNL5lanLSKs
CpBDKJF9rB3uu8xGHkZDTh5sYTh4U0qilGlSVeko0sdY4yXDSzAhB5YGOe90w/4yzu0ATmciL7K6
X82W7KyXWacJKFU09icMo0AwRctM1XaoENjIV8hyLbgSJ3pD7ewJEudh1EdnLzLjQ2sFn3FInXYR
1q1phn0D0KwU2BBT6Rac/4ADLTXdb5n2wQ5M1O/LJAjxZnxZnPjWyhBVQ8Wi3gTJFOzL5VuZAq73
eY7LkSxdZhb3BXX5fRZv9ONUjdBUmTQcMzsyt9DlNBMeT20VL8iIVBuAPLBCy/0gAsH8ApYdAlEf
6sa3tnE5/ElIJ07CISrV8pc0t6EcZrwv9cNYLNjKONyCrkyXUxkAmx2Ne0zbxUNWc1gfpyOylPWd
NWsV1KQp32edVJcFP6kPLrVT69tgTciCBswnXGwMM1N7s3XuC5hSQJEB+FrRHG3HCRS9G7jvWvHS
l966dTpX2wQFEy7TR63OzbV9PXmnPsics5912M0UnXvnVd0pz8aXoBrvxq5G9a9membzn4GubcVj
L5Kw1wDXl2iDCYJl9MQ+11aFp2a9HvxBzjKrkXJy5GxsaAUremb12xiUw8bCHas4l1WH1H0BzxDJ
JqAm5skzjDcBoRHsh+kBsp7NUzy9wCDrPpLJ2rjmdMiDVYAnQtGmjYqnOcamqq+yveMxvrWBMe88
Q7yOjk+415KAGtx3CjYFBUzxVnlIihte8seweikK9FqA0BYXQ4sFXIap+oMfHA95uNmFlCAy8Umw
6kM8mt/GcvyQQmbV8L+I4+hxjbxlOwvynoHhHAYYRAVpCfC2c3ro4Pjmpe3zBheMwbAUcSxyH5C6
jPTZ3Tojnm0WzJ5DAEA17OIOybo5hn3iOhsczzfUFmR2bUQ0Q1uPBkgWyMbM7CAOAs4obvGsabdW
H3xihjAjdsYUcyBGSPsv5Aq+THNmb2MHz+yJDCOlEIYSgNuPC+Uyshy9frSAG5lL8mnsKhNWeEei
ivxq2FcJmM/H7nk1+cex0rojBH9bLdQ13GZBUkCMJELbrStROpaVZzvHpBDd3fFocXc5aOsspYAZ
5LzZZVqiWfNclzARZ2t+0Y3S3sfj8CXSBDAT6LfM7bnN+iwhc5ER+EART5LqLebCMA93tgAL7H02
6KRtmDH2PuSaCn4GJtfItLayCFVGH9eFM41gFewNL8s2hpPc8XBtZCmjAH2zs7G+DscSeVmrQPg5
pbzqIbn9bD82JWAQ3E6Rf+PnlnSDs97677Ff67fI3VRMz52HxgQp6GTRCFWmPS2uFt+02ResT5EU
bxwYkssGORYANElhPOHE94o60xcS29UmikGfTOCmfSO+4d0KRmk4EMThTTcgezoztUtcIPlJM28E
Yy+imPg1ATf8mFBYYWryTdP4GyWQOMdZczaMXttet1x8V7Svjo12mDfqf3ZTH07okr3UGCbuExNR
MGKjj+6EOYabj2QKohzhPxvSTRnB2wG7Qr6P1zDxdAQEYOo3blI2D7OGccBybhL30wTk9lE/9rD6
au68qGkd0Bp9jE2K+47W1acKTbbcGwZQYFa5j/322Dp2hYEVUlrpAllq5cVuwlHZVTFCaTHDaTrx
BhfJCD0AqpLl3PPCQmQAoCdFB8F3k5pkcom22IszUrp3u/bFXDNY0da4b8G1kZ9N15dp9BH4i0wy
a6tz6kw8nxaLFK25bywwY4WR3tpp8JI3aYcvIRYlBrop5ENKRMzTuxHXMiZdJWqEzc5Llj9iDXJP
FkHGKEb3I4HnZ1i/GmksWJgB438N0HgchnGD+sBdmmJnpwefRQTsyRlw6mSXlyRqyCZ7ZzSamYw0
gXHwFu8DAmu7dcGXEa7zJqMew4TPQXw+rt/rYvzcUjlApyzfTN74jjiKybzWeO6RPCY7AqenjQDo
1vGECL546MviO8lAe3RDkEO44ypdi4g8bl9H6Qm7EmjmPxep1lZnOFE40sfFC3lNyMTYrZzVom0J
TgUvXb9MSIstVXxMXft+WvqNHnTPgFWnQwz6CnXlYuzEAbDscFaLSIc2rVogHSM9BFEf7fvI2CIH
4regrhuT0orQAI5HdnzwKUz4xnoSqQ78kpwkZTo72lL+RJmZkl9soyPh2f18RFfhriwYeIKgeUjQ
hjwgNecbYQWm5dwU9inX9YUIH/3yOZjgapO4BWBM/Mog2ROhEMS6sLzNrK9Paj1G6OYBeBeTephP
pO93q6A8mebPUzS4e90qg7PlBgTWmN9JoYUGkiRR0MqslFIW9DkCIbfHELIYHGRDNVAjpq43u0Uv
yhtr9Yub1RBQC2Lo5Mw8w3hJ0b+YgNVv2rh2wsClNuOafYaBIwApVy5USy2mrGBKpZoVrMJzvR8T
rI+qVGLqcwsAXGZ8b6TKyOLzbBc2ARy8Azy74v5bLDUhBkDeZ6yFOsgidJnqNRtkJY/dMpH/kJfM
i9IfV8sb1+lgZ91ti5SalJ7XwrXLcqBg3kLCHuXZgMlfmMqvwmaB3DmaoSs/RxZPT3qJiJ9lu+Ux
i5xduRAGXhdWRagIvohUrmqqLYuLmrDJfCHPE7x3IetTKEnvQbO95fKeXPS5BfyWdnfIPnv7X9ZB
7kDCd0UBfGHm564A42dzpKDK3W3Ij6qWVEo6ieplylwLT/MZp9Yx5knIN5rEMwCMbC4LQ04R1tWG
7ZdESMpbJbkZOYsAyFefVUstoFGhqT3Vzbaf+hSRIO2QVeSp06zDI5h83lnrD1XUIwgIgBLW7Qy+
qml9ss1SVsAeonhjeh33mAz11cJLRbCH2XxfymkdqjDf64UsKcP6yaM0LyRorSeEq1LuHZxuEfSP
e49py0zaQGI6KNilxWaW/HLReF5oSBd7s6qY8/xcBL5eHA1MTqEEgc7kdy13a6r9aY/cOBoCkJcF
Ogw/WlYbOKHlcY86A5hJWOL3EGH+hRYR7a7I0SPYAn9EdHMC9nIcXDsc5RwRwD5Pm2Mxn4nJ46oL
ESMLecZqDDQHmuvu1qd8TeZjmCjiE5I3ANWoVlfOTWuh+koJiARlOWuHVYoBxdlKPjWAc+cNVN7i
psZ9EtCrkMpBZRM9RwEkaPU9Uyl1XyZHSfn0kY27B8wef6Wc4wli9agm8WsPnOwIaBYP3UlOYxoN
O9wxr1/7kSfMUlCX1CFuRTUvzHyrOssB/tzKraqLteNwwJn2NMhJHnhDyO2WjhTVavOitORcMEja
lJFDMAPpVypDCYUnfyQpbIk/XHN5ztas35tyFuo5Pvh25dyu+jhzkPPs0DazxlrceEWbwqbqNgqC
M6N+U1yatbw/u97qjlQPturUk/Z1cYvupM60LkgOh5Y53Hk9lxC+dEYZRd3PxZbibLDHcAOx4sU6
Je5RHX1BrP7H0VVfB5avvptSVYuMEQsTE/OCrOu/+uNo4blkr0+ayL8ksXVwwdgeehCPvGTl3cUd
goFrsmrHaJYvF7musyESeFQhkCDjF7A9URUUmfgdMq1/XW3D32bzvNHlxgQvZURKvEK4QIH7sJ5y
6/JsqlMcFxQI8NyiTien5V3p/xEt9adCpkf6dokPrkylyF60pN8giYzIGkf1OaJ8GAJu7UPDG3lU
5Gmp50V11WKVGyaRwCQJyLmrM58XrUURzJR6fvexXYAu4epmnlR4cZYkbKx9njIJHCdxGssyP4P3
iwmEqYc3yysjmLbJ3LI4NHn3pOFM3DYfLOFbxyAX90ZlMH2Io03FnGY7k2vBNam7G1P9kQiCZCRv
LrMYkJcakf4GrrpsLJf0dYuEKTfyGYE+stfN+LUhrwnCsXz2G/M1G9w3t/Dv28ZAM0/L7QOcV5tf
27ktsnU9NFnGcK4PZ/DwN73XvDkCkiLsZyjrdo8KBqicJZGCK+WXOMBIXIxmuSvQQ60SXMJTMouj
5eeHNrU/ieUGmsBdDV+xNh1Y4qa4z6biSw2xlOLGHSjTauPl9VfS8f3zSK4SohQ162R5LiL9OBCP
+XGLwM1SnbwW6WM8haJtV7go+YtHP4usjfdkeNEs6UrwC9z0YS6IjNMGOxB/sXeWycSYIJVAZZhO
TYe4oYSpQc0Y4fxFqDqDUWUOYSKr2AN/oFpQ3Syt48KlrU4LahZ/1Pqj40X21yTqFkoTssRTE6Mi
AbH1J/0ltrUHLCU7LFTz/OROw58Gjo5Gm4xPc9sjRFVrwV49jCSdQX5mGcW3Tj9Mrn9Qb5GgM7MV
/XBeKBCPzFO7nIAh8F5bBuPBKFZtHyRVcJ5LTz8pAON//sW9oP/nf9H/WjcLTG78zv7a/efhey3x
jf1/yU/93Ouff+3yoR8HlbDIv3R2CiL5JL53y/P3XhSDOj7mCXLP/+3GH0DLj0sD0PKdVEm1JQHf
pV+HX9GWnmvhy/Kfv37BXxCaIQqg3fu3+n9+5l9OVrr5D9220LhweA4s08fK4QdG09ABbwKj9hCu
BHRCZfaK1DRwsoJ0ySf1QMfG5C9ITUwfzMB3eTosj4P8X5CanMZvVhI+ZS4vQOuZyaLD/f8bUBNA
X6NH2qrdIISDpKQM/KaeF6vzs3VZ18hXbnYJG1Vb7fU/ts0RNQ+IiO3ml+3yeKqrFrWBGpTpx9M+
noJHiOcwrnooW8noDZDHiJvyPpGDdN/PIfr/PORyJe5BPxYkbdl82amrEMDkWWWb2qv4666/HO66
z/VIqjWjLLXpxPSGNRM1w59f89u3TmoOc92sWr/tczmzXvPwxg3IMl73qYz+MwU/FHKKAZe7bqR0
W3Vn3GG6s267SKmgczCg0ibXqoVHTf7Xfk4C87JlBZRowPw6qU+rnQtqc2fjo2pfd7we7LrnZXf5
tb98wd9t/m1dXNX+vs/du4RKhHD15nQ9kmpZgXeH/Je7T2TsMls5UbNqqkUmV167JoRrVHrkZEKt
FKAcNmvQe5dLeb2Kv11U1a3U9fdjc92SLwRO5DYg3TqboRs15/ac2X6yqWciVwSnuGvVTVqXTRJ2
RqNfdlTr1Ecun1O3tIla194YjHt1ny5qndpcQgtqrQTatfySgvco0AtSmb98VjXNyX50hTftVe/y
cMgzUt3LQWXXSjazod2rfDqOnC7RImz0s1qkkzGeRPGukt0Er+aPZHcuc+FKrkzlvm0pDAWVn7Bf
prqhTCfdUTUHpGfquEUpISmrLf7Y8JFl+KgWokd+jhR8h5+qSI+ej5+G3Jj+3EMHk23KwUIVMCIZ
qqE0RNR27VsdoKnCrd7Mn0UNctQ/yhuqqKHKG2or8fbndWl8rDLYw49hGQSVfZxVdAx6GrlLn2Iv
8ojeETR5eVayWbEKsn9pWinm0iiywaVqt7kaqpRCXamaSrYOZ8/x5JSPOF478H31O/WPVSsVjMsP
4DuCuLwoS4rzQYSNhemZ5YPmAd3JMhDk9oKN0vX0PSPztmZLMcGV924jI91BRt+qqxa23KBaWBLc
+TLCdeR0bvAaGXmqqZwufyO4xpDqlh4hI34F1BXbs2qpb9OFthxn2wszg/wBQIv5nCHMjhbDQgVg
8lQITzQfpzKad5Aw2jY5VhFFbnpnf229sEkbbbNk/bCST+WUANISQjO1Ab+FuxBgM05KXRNb60IR
9SaQGFapK3S9VtEejHd1LqKV3AC1gZemr2KM52RXFaKWrNbCLqpBa1IuLNMI32B590nZvGBu4/1k
ryg3MTVStZ1rlceGAmjahTTU0LuzRuLmog9HBhcQlFKEA7ELPsUS30jAd8WGuQrPSa6Rd+hkU/Wr
Nftg+Hmzd2SkrI0WEbtqRnLOqFqQ31JupvhWiZsZcvKJ8OfMDyMDbrCoaNehmbnBe5TPBvGrEitc
pGKhal27/ho0O3tN/lSrhIjf/HF2d0ktuCWAoiPVWZQYgcbrnZBTTrUqiQfzkLr1ERmbz41d8L7/
+c/6UAr5Z3/2ZwlNMGet2V7/w8u/aSU9d12/tOdmMEyKtrdYqLbn63+puur/BatEpmYcMVTqogMy
N0uo22Maqv9c/bueEo5z1FKtqFtQjt5kHjM5cxczBX5hZvnul/tV3R113gdYNy1SslQO/pcnWN7A
gfTcSSzjcF1l2+U9HCBnb8oSZUYM/MsiXos09Bxqx+qq1JKl0Orj41XAEUl+sn9ygp6BWCTXJPso
o0jG4Zjt8MdhxBcyT6gWuo/ypda2I9nxXiJTLKD75tBsPXnPqwJtSYgfZiUKFIB/5rNaF1XLF68e
MvjgyPWpBc6J62aoKaFOSYlT1eoM0J0YHWc8ZM6q5fkoLGJ/3s2nzvuANQzuAZXvhqp83ZTlzO0g
69eqiD3OEPkDmdqIdYPxmwkvN7yUPLz07XaIoJUgwJTEBojOjmdLXf5OXki1WBeflRBFmCnIDAjF
BSavppwIWvJ+HjS9LDZoJQVDnTLi/UXT79odOtcAu4rvjW+kl+q9Jwv8cWx8Jl+Ns5kM/ylx/Fh4
wGzP13WqW68V5TnVVDuqzdeuWmdlcXIwF/dG9WxGaJi28tCXplr7y3EuTd+YpB7fAnRj1PYARm9N
KX6L8zfJwX52Tnr/VJvuuBXCs7c2VIktJjYxDDJ0/aaqzLdmw31WyFByUCGTUfHWsOXKXjXVdl4q
0HrWjFl8R/ZK5momOch0scZZqqZaqRaN3KxaGsJWDBrydrt+RnXHJ0uQfr1+Uq1V3cWViaHcJM/T
9G5DaCL7Krd9PVIS4WJjpg7WewQoeH7I76hVPKOaKimuWtcceV5OskYq49J/v1mlzy97qp2QI+WJ
uR5TffzavWz+7XDZ9TNOkNWHQZD5UOHwb2d52fFyDK9FfjmOfBOHJzIl9SzzlyBQSLDIfmTa4zaO
hv6yTm0QcqtqqcXqMxSpnVXr+lnVFStY5sKBjMRe4GYZWFVTx5UH4IE8lGbL4VY1L2uvx7l+FSMi
uIOiQI3o5/ddv161rjv/csTrsX47xd8+ct1vTnlT+Onx7zI5vyV2VBcR/iAkXedQ4/1XFuia7VUt
28EnJXKWb6qnqwzZb1nh37pqx3+7Djwm3CmRw6ORYY2l4gXVvH7u8i1/u10Abghbt7V/nLF8K13P
XbVwNeElpZqXLSoNrPJuwHx/bFEJr+s+jhE7p7EF2jxZxynFHEh9SC4uaTB0ztcQmXzAE7n7oQEk
vhkL6rsopxLkleN4hzyQd8l8qMScp0I+lQm5Li4ruwrOHCB8k4FJxoXX7Sr3ejmkOojqq82XlZfc
7IIko1Gtm8n3cHLHgwSLIh3S7IRmwVAs9UbXnGHXdikeeF0WI3XcIX/ZyuS4jfDuZpTvbRwl1+mD
Mfdbj+zhcbQxhRJGB05OpSRljCZULLmqSDvBvyb0uy6FKqbXu0gE9jlYdWwrZCtpS3QMZctOR48y
vX9M5OjTy/gJlBHvxwzucxig3BguBco8oQYPj/d/qUI88uvtOalkqSeV43csF2ol6upaOJq9vYEe
/mwm2A0VyL7iJ5T4ZzTWlsOI5NV5lguBXPwpharSSTROJmctqlUClskyYgbAFfoZxQb9PEkUW99R
P6IE9YctdEGhkHnQdaHWuRPgdMugpjz5fYoGDvJfdW+Ra+zXJCw0/ASMNntdO9/flWo49uVwrBY9
aWkKwZ9RPuLfUr+EI+Mq9cOollqoDQVKyuEwgkxNr07EZpEc+9XfR+rdOMgXYaZKCCrVf2mqtTo1
IyAOwX6RaDP8wwOC5pT/N6bI+/vOqjqkPqa2qBYFuMbiYsDlHX5ZqErG362D1oIgUDA7W1jXIwKW
SD27GTXtAMvrUK27blCtWf5UYHuDS+pcXd9rEl21RnkPqGt+7ZIRJR659i+tVTwl1I72+WW28DMX
rz6sDpNST6IgY+xVAUUVSogNK1SrGYFVV1ND5KWi0svRt1Wy7tddk5QscaQvQfjLToWVHtIUXb+R
qWoA+Kg/zrKShcYLPzzcZ4IjA4RCDrZkywQjwRHTq5FUacALywUiKqE3CP/o6TP+OLEUrlYLQTGZ
IML2txSxm8sLvFVVhOs7DNUaMr9owyAB6y/nwmq3k4TUqYILEui4KvzsClWKufZVS+2j9lbdJqIq
9v86x2q5pqSH//sk6+fv/fAfL5hHplX6/mum9ccnf6RaPe8fHnlUwydj6uKLK/OpP1KtvvkP17Fs
1JUD28W68tdUK6R4Szd0jyyoa5FVhZEP6V7y5S3vHwiJywyti08aZPr/U6rVdIzfnOBt33I9w7cd
jL0NO7AMTvBXUny82FNRES6fJs3J9r5Zfy9RKQnNKX3oPdTfJgA/VDVqhmUh3rlDy9Oi3eYopdyP
+yWx3dMkxgwo6CEVUIqqKo+2oGo0Yh84qK73nmbRg5ix166Z72z6OA7CvG0g2WcJb884ukvdG8iX
7nbRzxBnA2BcVNdRn8t30bR+nt5dSBJgD1pvK9ajL5pp66HxMukj4R0mgHvYRaBLLEQV2xNKdPUJ
uiZqRYs2UO2d3r0YNzrbn3DQrqDDRTPecwXUmnXBwg0rFnSxHspx1SScJywMf5OgOTUVpnEK8MOh
aF1hKGe06C+O7s4wP4ikTKlCi3HPpPYOm8L1cXZrjbq+i8pGD6qtH7IORBMy7c3QBLsZV7nQIfMF
mQFJ2jrW9F2R5gKC5PwhFw4JmpTSFZVe6izYP4r3bilsnP+G5SELdDSKTA8BDahPPMk7d2nuuomM
mQc2fuviTk3eFUJMXAztFogQqpwiBfAuAKwkTcacJAa5sswfrdF/Lv2eQkxRn2ZnKLem09+RptoY
x7IxPzbDON3qifYRyPRuGXpMFKYnx+7CcXL3rWvAC4NmiYBTnX5e0UNJ8b0FoX4zNcEDEjt3owg+
6V7zblfRBgyz2OSomOLW3qGF5J/kVquQRqqJt0G4+8uUQQpwKuZPA3TijW7Y90PaTRs8oHroi/WN
Nc8GiURmJSDGj/ngnqeYyetijWeG5uLG18c7c9RfcS3Ob4Gv+eCZoT8mFpMqJvIQbrUIhEsjMaXY
AmG912ypeohtBM3+kEka05gQofXAI2pu8M3glH2otx4McBS7X1F76QbYRJ7XccPFSCn40AQbY51Q
GINjvpjxATxTGvrz16GMP6Jv3uwNYoXtFMO17sjbR7r13BjmbR45T2YRPNQ5TkDt9MWOC9SXjOy1
bZLuoZO8xnSdjlgx+4xpaAmns78TJTgprQ/2GAkBUNXy5LZ3Rlxo02Q/VcYhRziTX5K55disG3sK
DtYilm2LXPwuttB4EkgUlEKAwkQZFepBthMJ9o0Oui3WjF4F6SIQ7NFt1GlPo+m0W6ZND4k13UV9
dzD6cdrWNjyzuqx3BZr/OyNNPuQ9aOBlDQhKejzNGkZTmzSjl6IvPqD7iIwlklxp9+yXpnaokfLb
6M36LRuob1a1Ce20vY+iZR9UmMcado+hYtEVIXMMsVnwcEH+ZUheJ+cxKtzhSLlC244rNn9D5B2h
3/DYvGbZMwrvDHWw2UbPhLFmOPdel7V76n5ht3yujPn7ohFtJiP6+O58Ino14d62Uutl2aMtgwPc
PD4u6AhsIX9VId6iA9UWXFcnccRaoT24UfyEfsk+0KOnfnyICOt2XZBwhOLeq2qHF4AL9BNY48az
PWjMyGMjmWGVYeCIAI6VftT79wB0XWj07/Msyq2ne9sl1t/1VV6gmDDRMO29FyHdCBM97DKKs5pf
wTGKu6/ClLhOJHjxglhPrRmYt0CVl41uRc9zG0SfkrLAoeNDmbT1bkird7xd0PbEZ+AMJoZ/pk6+
N40OuW6yHmTdd1NY3oMVR+N5TqYXnH1KzFheIhRRSE0VlOX9U5on/tOITkPe4E2IVRcOOGQtEXPE
bKlIEmc3NRgs+853N/sz1dyXYpWuyEswICZpfp9EtZlK+LCLC4EBYOpHDyDcbuq/xlJsAMG9nMol
YJCxrPeW6UIQwFuwgndYLigkBkh2JRgWWdL/2W94M7Ugn+cagS9RoNWCgKonOsj3C76JacPV7dLy
wPxz6w4dcy4t0DZ2q9/mHs46uXUzNwJjwAB6bWJ/KhuYo1bSgPzMTuBe03OEa5tfF+bO0gYkQAzQ
gqmhA/wEp255WJ2W8acW8KbfYj07Heam8UMtq5CVYJTEGc18KgM9zO2m4ikop3NPMnNrODvHcbb/
zd15LEeOdFn6Vdp6jzZosehN6GBQ6+IGRiYzoZVD4+nnc2fVH1ns6pnpbVtawiBCMQTgfu8532k1
NJmDOeFCG3zem6nekhxA1oCBwGcuH0SOATcPQGAi8HxzA284FL+CvHtNfTtbo2u5a+nzHI3DtGDV
I6PlJtev7RwoC8VxEAp1v4lteNais/xNojOH0iOxt9y6gISLRCrJUdc6oX6b98E2dRBl5Mkz1wKY
CJme7T0tgvYb4/QSXNbGorm1sta/rQx7XUC7dqF6vE54gU6k6JCH5SXHnmRzQiQ7CHBufdUSMeJq
N3YHajR2h2vP7rlCDvrJ1oMHLNbWBT7D7FbrdRY5tnGNTkZctwcn9bZG1z8sXvNE2/cxC/miRNlL
XJXwlf3xJTD4WhoTfq0akkblkbHSuAA0Ig3CFBSLJoGIwJyN82qzm7X2IlmaG5+5zV3mn+rRXwMc
FteBDMquFtT4xA80O4FbcR7ITbS0+Q5Yobiw5+Wzn0OmlOQj7/ipvdVivO+7WSOTh+8/5Lh1UfPF
ZMwxHpLQJOx6RicHtotB2pbv740jddVVVm966qabaiTI3a5/Vo7d75qp+tn0s4sXYfY3Bu0RweRx
lzijgTPAJ+phRnzaxn+QcvQoep98U9u+jxiAJHk6rPoggGYFEiToK3+tFzoJkd1lK4oCemx5SjCQ
MBPIaBu6w5VHMJmZHEIogpuimVduER2cqShuIBKhBjejtwaw6A6fN/jBoaEDuSBWr0JnPRfmWxwm
+3EJuMCn4Afgj7oiq7dmUzwamffi9NOOB167F/iuw4NFUAEIzNI8QBLsdwtOzkNlGBT5k3dHW8ZX
oUc/qtgo91Ag9lBETm4ztvyAeMd0zTJWlhk8DWW/8UD4XZquTcBaNFJuBh+G0t18LnLGXa6bvyNV
BxLQ4e5qMFU5DWB6TRvui7l7prCykClLTHvVhRtvQUoeBfjwJlmB84anJrAi0s04c7UEHF5VqfSI
eUt9RQkQ+zbi9PpDJ8Hv2gL573jgdqZkStEbdsciie8So3ZO4Ave6yERW0Msd4lWr6TizV2i17kO
OCM2b67QHknioTAfh9AvaFiswklrD7MXXxF7RnxQvtwRXdmvGit17kLf+FUUFNdtlyqssfhHwfBp
LUYvPdZtDKgRDlEVvmTyi4oGBoBDVx4ZreREX00MkTjXIfsWuwIt7bZrx3rrRw491myYd+hy+X6J
qyj0QKF4H2lWE2E+5vWeSSPNuA9NmwbKJPWI21X/aCPzzUYOdWy15CbnKnoyAPRviqUmJOOm1DlF
l+NSb7W5vA+b5sbwQKA4yPzT5bqp4rvQhi+KlZYhZW7XxFkjhDAW0tjqqnj0MHVULTRLsJwbvaee
0+gWdXT9vgLYfN0x9vFihuiBz3VshMGK6YGTe2o3e4h04aa/h6YAZqMSd9C7LsFOgIJcqO8MU3+g
pMLlJWzSla0hdgucxdpME1kGnJF68DCL+KOwmxeGvIztWswUaARRP9ftbV+iVRoNDadaFR9r22oe
s67zV+WQ9ldGPgwYOzSfXzfvt4dxCo3YLWTxCUVe/wSdG29lSSRI4gMbX7piPkHRTDa2Za2wAEfH
bpnGTZia/UWu/eIckzImJ/KZEo+HADe0+mehk8ABK+Nysc3rIcIyYvM3o4mskMzW4jgP1rCZAg/9
lUPd2ue86hnEGeFrRd0wYxHqNC+7SUN9YWDdN29NDVCipGpwWEL6CJYWxVu3aJCZhuOznXj7xSuv
ZmnjqLpifA3r9MfgMxolhOKmjYefvYUeK7VdKK8Qd3QmG5dOzxmFwLkJbQshDUTsRPIQ378qtFvk
XMlHaw0nnQbkLuMHsIlz8yPOL7XC4am0KtnFY/MyO/NP3Gj3bUr+BiPWctVP5mV7Jdl8ZVNelQZu
X8Aq9sZJBWIaYDtgJj6ijGgBRiJvRSuOvkvjebnF0HnR9vU7s6g7d5ifRw3QOvjRjUkMfN68ddrY
EWZpYInAPI56ee8gmF9hU4h1XDskX9NMunfr4N6Zonffj3iHxVbAUMlNvdqI6B3/zDEQxtqhGhQx
vfHs8QqkgrmSmKJgkGmGFBJz75gUcYJk093D/Ny4LRj6MP4IjKdpWbbkcOyGqf6jbiFgusGT7U2Q
P7YUtB7DOfjB6BOGEucQG62/Bs3fuArsbCNQV6RcWhAfMzcob5eO05+HFSoyT2i8nxPgozVWdRI2
byHPgvjPvXtHqn3jBU2iQWoQQAVE/OmamAjm1BSaeKg0L+5qCNYDom6jyOZNEZIrRYLAjePGl0hl
b9PFfC1FdUhHQjAHtBvUqVot3OZkWetldF2RjIl9GR4Q5wU86hJeiRQdOd4d7chnqxGH3DZAjmfO
RwbntKquFo1oYQg3j4FtXaW1uJk9UlXDfNti9YQ1pWXVZeSHa6/VNrWwt0tdJ5evIsFnBnvnkST1
Q59yVjaOUHrR26T2zSTst6aqH/XWvIqa8LqnD6xpDAq9bTRlbw4woNXQOB99EVwy/jXXGVjNlWH3
PyakPjNDnAzoHjwYjDWAFloGAi70MYZ2blpeeyYegDb+ETjTXR5OVARSpn2md+v47saqh8ckAauE
sUN9NGVSIlUodoU4oFxmMsR01Gwe0opIRGOkDzlBAzF9Ku1aAXQZobqk31n1Gn3di7/04zrl3D5y
RZLvuTb6j6JCaRrFjyHxWWP97un7pDTnVTi4EvMOfWAObntzfI6Gel23wxZZSM0paE0ZBB2p+0z1
ImcYxexZiwlidIddlCZ4JwfbebivAeWdSs3ot9iKsSMW2W02acnRGhlPUXG5wplLALDT7vVqaY/d
wEkDDdIwLsyjqsJc+XxMue4eowHzptvWTJRhaVk+qQDSxBxZ3RXY85uppwLAhYtwnLq4ckftIanM
nRYn4qCF9m3ZtWLDDLCGhd5h6Z7DUxnBqMjIMSgDENVV85PcEUZycDIsfkPL5OUgP7wXyE7DgQ4x
pi7yFwiBgpWbBj1xDAv8WdyAWngwe2z1uh6/C4Z1yTCSAVQVW93wL62o3lO5YhgXWcQZp/3Ou3b9
K9EwLEhjk8l8fMXY8cMbrA9tPLaCYVw6crXAdJKu+fZcz7PVryamaASkJPAFq486AYJWgF9ZU+Ab
10ZBKkXQ3tZRA3ZQq15wzhPiUMMNa/UPQQ7Ho57ckCFHyz3EARF20Gsi/4pL3+1gpdrK1T28Tdqj
O2g3AJCezZYSTNVSrdLrAAeueeM5OdfFankzsqZZWRb2vc6f+bX1B76XqBn0Zl0XgAZGYhAS3fev
k8g4ZaEZ73wyZMSSxBcaVr8hxPNSNSPlJr53jtH25DuYb1ZVMYiuf9gDbf9JuBtkts7R0r1taloI
lDPMVSHV9REo0uJdZoFZXRNa0D2iNz+G5H7GWO9OORXPjaPHFxH0BaTtq2TAoei1GKFdcIsghE90
s4I9uAbm7cb4WaRtDT8NqEO8iENbc9owKHVui2y8tMbB2E4EEqB240c2PaTxAMahCEkb6t6IFIGM
x8BmzAWuPG0+OgYuS4LTTnNMgQ3+7WtkQ0YSWoJkUd+VQdtuFpo4B0OM11WC1kCD2LaWrDpmFL8K
Su7r3muYSTrDq9tlzBfGhzzXiIwXQsIgUs7igLF5Rs86BWKBwFdrd31uol7LTAgcJhO/wvH2YIey
g0mqNnxM58A11VvlPpzBYWiZJTA4C1IutqPX5cfMcQ7z5F4Ict5WTeEBIA816iiUNwpjHu6n/rOy
xmkzthWsBBz4uEuvmt72j0akjxui17aV2TMuILCzqylU5nV7Pabi1puqvUEpdjVOw7RtNHjVzQ9y
uQZ+wennMrneOmNCt2Yk+sMLnZ+FZ2ALyUPYIL6XnoZafxABlDmtbjfIH2/hOtxZiXYd+uTehAE5
NjA0GOKNNWPBqSftB2EkKRG3+Mp+JDidsa0MlwnckMUIdxl8BH6iVrERHgDfqkafFWXasTTJayi3
y+DxwHm7Jsz0OtcpX+JFussr67HXKooDs/ZWaqaFqZWO3OBZzMZcciJ0rO04iUKt3iW626ApY9ym
W9neKQZS1PYi7J7xVlKPjdxtHaTg2bNhbZvShFFQGS0jk/7ONqYV+glv5MldqEi5aZStC2dY9hRU
oXEUh9Bj3kHADJmeYiovIsI46yglnsEoQCt6DH5pKK7jIVgvKNTDy9xo4Wc0P4QGGAKG4SinTHdB
Tl6sJxdRW5uE15Lv6hrtrTV1xiFJDUAjACn0CmP5GLd/ruFeXrbjiMguCDUN6RY19IS5zgZUm3uh
FkUMgXwGEXNhzg1fQLWzCxJCkSx+6i3nTDAKAFstClZHJXiKeuOagoyzq2QAqiIbUJqBcKI0eXJh
gWNE2yZVhLMy0VgRflmqMEw2UuNgz8m8p5yM7msZDviI5r1S/Fiyb67Wxo5BjT8f85oLWO7Gx766
K4wmSSV/6RSOAVMR9eyxbGqRjLJxywpEPjV5n97mX+pFtfZN0aj2MQrdTGltErnAhzgUTbUaAy/c
jGLx1zR+tRVl6D+ZHwqMEpdMW+msvFhSSDTJ1l5cVBCm1Kp3jlT3pbwo6bj+QGC8bIiFYVBqO6cB
O9meX16N7QyNW1yTl4V1EJqIFASpRc+vZjua+vt5l+kA0m9Iim5MaYQ8H1DJ2edNvBMkG3ec2s8H
xooGBmk7QD9A01IB/CtSXMZqqyztQFhSESC3ZaOxESQ1A00buGIHkIZM5G9A79AGRd2mi0ysiUXz
4OVhcVVFjIcHjavpSAG7KcJT4ZX60SfhM9eHZWv0uGr0obA2ooNw2Rf+Js6OlZEyfOjxFZEVtUoD
TePEk2l7rgR3RcmFf4SdgztFXCc1Y6SUa+lqMgm4Y5yTXHqpTE4lh3XtmllIW9SFpYO3si6HI3MC
57Kfcfd3frGtqUpp04MZYW8pGN1ShQTQbvuPo8x5MjSqinNSPKEkxSMFiMfjS3lKbetHgoqHT5QK
RDanj0aY15dajQwVKMGWc/QFmWDyIgCJzzFH4HFhf4v2sT3pS7w1yBrZ1WW5W/wm5HpjpYeO0tC6
9qKLxQpcpC89vIihNynD6Cj+M/1Q6nN/AVXij0YrnmjSmtuUehBSZMw7d8wT4cs6tYfbHZL6KLw1
J0mLftBeS3sWFYM4M/pg7pvf1pqR7NxQQmxzUIr2uBFljYymuml1vFPmobGYqsCQJSn3zi2c58zA
ppMJ62ehuQ+CSTX2qFOez/nRQtQxEC23tvMUkoD5lDXBjB53VWT+EWCsoHmSOAQrTo8t7uo0exxM
BCKRNd6EvX2PafU4BrBek3lTN9UzxXjm+5D/mUqWT7PNGXep8J72w1tcBLfyafHh0yqR9n+31jcQ
Bz7LKlkNVPBpxM2vYaPjJkRMjtbmwbG9FxuHKodBa8T6K4nQAOoW8TkK67XjL3RQw686JKhWb5IK
NVPDrswH0V1WfeKuKFR6K3tuX+Rft7YpN1xlrrvQYO/evSG6DWB5OJLeRmn3guBc3qbrNPKZudmr
Qnce65Dxz8LPAxJyuQ9r/anppv1gEpYVJ/1nO3YMr5jnUgHnWmkea93WTm33aBKhRLB5gWg9949Y
p/aJKbYYDLnKN4UKMvqZ2XZOx2SoNiV2qKQS6zgSXC0dOBKhWFaWMT/WZvDDjZzl1BJQfGX0I2xL
xJA32uxikh6hElYdID8tFlQc9k5PmR5iMv7SzB8O0Gnc25IqZuXAMITWcg1KrNyivQAgQ67AilSb
nXzraBRZ701G2o+lvV0XFbNUE8nNyuudV82Frta5D0af7ulS2lcmLbh06LR1aFLzDg0KvmFzJVwr
WcnPg2CScidiLLpa1V4Zs/8yEF+DDMLalJX1x0CQFHNZ/uYG93k+zD8yMaN6JTzaFNG+G4m1t8lE
du2MAsLsMrCxSOapiasZG7GjXoP+L3VgoVPzdkF8XuRd+jGXPr2Q9i5x219eRiF0AaY5w7ylLoiG
KQkAVWQ0InQ+xY2FlrWMrbel9vl4ICM2dgCovLkPQbiMxSCwq1BzraAQY35DOcGKPJQkBMFmWftp
tjpsIRvALD/SMBn4OVbgy4wbxCojaERyiYVN8l/zzCQrIIbO9NHo4YmzR5EegzBatxlTyqJwHumo
23xJKf4GyDmgBWpUG5utlWZ4dtqBoTPg1uYPHb3gxpGUzDThI/HFCcTeC1qsaxu3+oYyQhovL+3Q
HE17vOkMssw6l2c2fRuPd3/URsc4DG78mMZOs/NdaM2RoHnna/Y+ishm7RDz8r7KsTuzrcDczy2O
R0yGTN8PVLNftdiKdqHPxfyUecalEO5bwxCsdUghR8i5CWv/vgncD9+jc8PXprRIa6iWu7q59cxq
O9uUAaeQ76I8gCSaRnATvsovvIiXbZ8gKbejo2VrF1OLCDju7bss8zbanL4jUjsERKby0gDwutTi
glG/neG1y8GCuXHm6YmAFLFOM+2+yPLLevjQIsJw/aE7Lg55ck1qw7GIrBU8omsQJVur7dcLArmt
WaOrabwAk7F2gO10TZ3qzvXcWyvv7kpwGGXpbqrculHPO0PIBfZG1rHb5TvhVfdxC3Qd28/KWBhy
2zKPJ3FBzjBAYkSUQZO3yV2CI0LXNWpRE8w/taDbQ+AFekdNhcR7imwOUKS0v289fksDwHjUcOVV
UIb3rpFtYMeJfWG/B9RxIbs4P2rOWyNqr1Y0TymY11bEJ6fUrq0AOHzMWXEKbn2qSVZHoSjqyOug
C/ve5vMFgZhvne//8vMPvUJIS+/ssUT7QPDoRscauyJBq18JMEsCkpEQVFgn/YCv5o0yLpNFP2Ua
2e1LTrRa2bynUXGPmOJGIOfOa0I0kZnl5Ht7y5YxyCWWqgs9sB8d3X6pQWW6BX8AY8tjQjLVBtLx
2wzAeCXtzDVSipo2zEqjfMqYnIRvcs8dd0s78F3vKRn3ef2UDtPFkNzrTveDGNSjI2OlRiJk+Z1w
od0TxXJDkiI4D1o2kMLqijKxsVCX9GujWDcG3XahMY2f6YnVqbkHu0uJuTKv/CSBKUGm8KLL7lV4
qiAVlKgTeg9mTeTQS9EJMWnqP9J+eGmzTl+bCTTTWGDTSpO7sSs/fZ8KUmb3r34OrqVrP5rZfiua
8plU6QZf1VPjDn/Y4KhXQzndMdYod8wfPS4AybTGT/4edxZk/AFLrWw0lOLD4fMMfagIMQ39qYK2
nRvZgWSaKNW6uxQ4DkG/pt40a3p91g0MW/DFDY5Q5m3ESvBTqqxN4vGJ1j00rXJM+CY4YJKLpH6l
oL9BmKTT8CJtSzOy965BERByoaAtZu3crrnSC/rFNm8McoI0psNL/9aM/mg12B1zQ8gbIx+SbOwV
EpITlddbR9NJhI+P6WS/j0Nm81Y/+rPxTtEMUBBUay1A04Ac8If8fYf4udZtByl9KggFNvH5TLb7
aOseydcDZx+XLtxozZeYhvFpCFKv4FDNnEr7A1Yq56btMyagpvaDtFx37WjPRH2udGBYK7dg3OII
+wVpwMEuXbHVXWM+xpSM1XDf6z6R4QckTWhiFWiGvDTflEPIQKXhlIkmHe/LD83mVbSa8dECWyAS
E2ppwden3LoIedamcKB/R8Yx434HDZVf8pSZZb+LqsxhYnWrZ2ly6umUWIVsmy10ZCoapFX4GCTu
qx7TF4jC6WrOwudOH05u62dbgxCJsI/JXSrrn3ODFNg0F0Dly95LMjgzRXaqmA5RVaAV0oFU9Sz8
XL33brUJ8Wyes/GmlABSkCduNh3KwtjadPjXRkX6Y0wZZEX3YNxXmvNCjjfg4ragSmfQn/SSlwZo
bs8gco/uHaa5md0xBJJ4Ku8V4c1BLCJYM9wCPKeDwKwsetz9vDV0Mu6ITJsprg59M3HKcN8myhXb
peK8wodrE64W3zcgZ7ZGSG7BmO5c4gSruH2FLGRsxwl+uIYwqYVdZfpetDcIbeDd7y/gDXUXdG/W
mDw+aQad6pZZRdU61wZc+73lT098FQQXk1tc8eMR2c+d5qVPI5Rp6tZcapOSC1lDSHQ6jSS8WZCM
GawZjJr5yzlFHUu0Q+FM3adtc34q/FZWc5MxyPNAnM5u0O9Irm0OdXRcFsh6ERNCvbFoz4+0S43O
HqkTuLfBjDCkcpKrnLrVnp4zTDkju3dq64PYy/RSd45Bdi2YZN/1xnKa4DkcaZl1OuEQUVcwsuGC
RdpUtnIin0DvGghOrWMQqFO0UlTz6r5gHBnrKxFMTwCaVqNZ3nfVeNkMsN/p4T93bVVsLOc1qH+4
nddutDYJV7qZ3BfJcl9alOkEPcu5jcb7MLvzq+i0UBPxNMpiFdV7t4ctjkn+l1gWWkrJ6HJaJlG0
MjEgOv0vU1KW83AGYqM/2dobmJKfOuEQY2mWJ8AzMQ2z5BI+97INItNh+G5tk7G8JjLv2QagHpKa
SAcDPcHSbgo/L3eaG7u7HoopUujrwZiIvp1J4CWLcReCNdpSj8YshON2tVjw3HqIsbHFNYRPjbFN
emz7WfYDY2TfIb6fYO9OqMOr0oMe+Ex5hhqhq3mAroaP0qQtA9DkYZy8V8OcnilHPPWlyQWuCcRe
K9zrqeypRc+fhqAim/cMaQRdG8L2knXRh/ArteNS6/0+8wHJGWPkbLiG8jXN29vUJVIjrkS58bJh
15XOsQmo1UeQXhdyAsy+eB0JmcCc+tbGwa7sBH35OoTQA9iNhvgVQWnuhoBM947erGeVP90SunIW
0vUgvTDdjEw/SR1Es+3d+AkGnIK83fXMJfvgLuYN2fQMtCh1OtYubpP9ADt9VU/Gxwhobp3lxqaI
SODEarSvjCe09LCjTQZ7uCHLnaUBiMkLbGsx+UDWcBeU5sPgfbZpsQkCPyYvlhJ21wNUg0Amiqvc
wWTY8X9BsrQCqkn2RrhcWnrPNNck8aw0bbhB0SFLXCDyC7V0QHfM+jTqftuRiZiYSH8tnpKkX8WF
taxqW1ibQF/IOIvXEGl/NWVWbYMeL5mfuB82qaFA/FJ3OyTGfWzr3XEaS07Ns/vaf/iVGR+yhm4S
JcYetAC0ECgsaceUq6x3cciUNhuffKe5ik032fs+cQdLOW+c5ikJ22YfFMuDSxzrRcLvlwEfyMHO
rO1NP8XtTuS9SeiPvzc7Yk1JdTAs0tbobz0sUUj6R3TjCCrrRpi8u76ZHAdzuGk1h+78hIUjJ+0E
uzgRZYvt7EE3eqA/QEO5+mWqWeM2pryCnLKEIC76dTLBfzLyA80cUiPncTgQUwt1pL/LIl6ZmQ4o
9AZ6uFG9tfTpU6mP/7cyLEy8Ef/XmLHrn+O/Xf2ckh9/w1j8ebd/cSwsmRCGijrAiu/+Lq5WHAtQ
FDZdCNsmiezMsUBBzZ102+NeXuD7Jjrvv8TVxn+gQjFc3zIC4MIG4Im/KBu3X0FiX9gQsB5/bv9b
2Re3zIm79j//HZ7GN45FgETbcHzHdhyav46t/11bzcQlX8aoTC9bdL1R44J/pmu/7LN8ukx9Fwdn
IL3H0AZhybhBa61ij+KwVoTUJ+AGNjFhq0WswWa6rCTITVV41cKSJLeQGeJWK+a3QnoOLWk0DMoG
n65aLf2Aropa7aUdUa2pReaFEnYdIMeW5VcFTILvfNsUPTJpabtXC6Ntma+r1TrwShrhn740UQay
rKoWlMV/3+wLKyKajFNSqIybsvJajlAgKuWhUKvdIoUjBcxPZq1YZ6WXT5krzptqTfbakEEth0Q6
cBUny5IG3PPC6e1431OuVQluivOlFgmKnAvU7NpuSdpLtasOnQnqFmqVL+vEoGhfrvIfD1V1Txlf
7ELl3VY0o69VjzbsMZsYBkhHrCU9Oo10xKqF2kwTxpMGvDChcV05YRagXdl6w2Z2iFo9eVAW8xhR
rxOGG3zsn8hH0MWReuIuZUmHqbjq4v5GpHq0m1uyx7CVYeNGNyFAOYAyJeI6TvdGyKTO8IvHPjbQ
p8TiGua0Q6pEs9XrNLplctag1EdEI054ecUJWjyJWYbxHhL15llashWjPeysjBE3MOBiW41oIBkF
pTm0vyilCq4+m9RtnhB1kkFyxVXg+QsytizJDtmvL7pbuxrdDeppLmFjTzM2BLC+rnT3Z0c82daV
tDy+zyDz5Frwr7XzPqsebWk3/9ttzpvn+6l9ehDSTWzyATIk1pfz7f4fD/P9sHrYyIwdWpPylX0d
z05iwYl2fk5Hvbjz9vn5/uf7RM2smpjg8OsZ1QMUAjOZWjsv1L4B3tRec4Jd5VEW/uut++0tUG/l
+eV825zKFNk8nfKNujN473ov2vDiDCw5I1/U2hel5hsm5gtao+6jjnzd6HxPO1n2M/1zUtSomqr9
54PnzfO+89N/EWjOtzk/8/k2531MTDs0FhNhF/LcoA780+3OjwdzGOVcFlyed53vet53/tvO+7LW
vBGuO/MNl95k0/WeGAgib5OMEU1W92u6sfq2NyRTztRIYPu+akrrrjZHNyl9lJ3pNq2OFiEy1kBu
o7V6jPOjfdtUj5V5EmWijgT82IBkyCefw9SmKUGDQD71P91P7fu6s7qNeiFfj3DePt/7276qAAid
kZ5yHKU5sA7fbOo10srvYvhNAkK7v7aT3AVVoQ79turMUCtwLlP++X4IXVqBHa6T5rlEQVPmcgzI
vMI318pzvmKoCHVJ+O1GzAQ5r6hjCrpyvqna7KVrb86ca0UqUeiPM+kBqC1naII9EKb+V6KJo1AR
Z8KJuvN58/wwqs2pNmPdCVYMpZ31It+d4u/IfqfCANH4CyTx84GudTZJRj9GkTdUKsB58U/7uozz
rkDpId+TSV0H5Zopr3JqX6ZMnepIZEyH2h4IY1RpAdBme7imPqHdWDy/3/jrfmqv9mURRUgIiT0+
pNJEqha99JQWyl0qrbiuvLipRSLtuWoNp05DJUWaVGvK1QKUzRlHYno6bd0yNf2tJJZM8q2ypPe1
Rk0JVwI/7OTjjLWlR9aTbllHemnPTCG1pvbFGG31cqLWITmh5/CI0uHvLZF7K1i/Yg2ptRRV2iAd
vbP09o5yYUi/rwsIMdYLkO3hYIpdZC/3igujCDHqM1ef7yx72b8BZHr13YFNXVxApFUW5FC6kTPp
Sw6VRVm9E+qNCZmi2gZz1FBanANpbFZrMeWqr7XZ7Qm37umJFQV05bWloDYKu8MIkKzYL9c0UodR
Oqt96bE26VQ6ynbNG0W8rPRiC+nKdpRBO5Be7URq87NY70hZ7dH8LUlwkRe9tk2kz3uSjm/Z2fMn
SjFCjupsNXpTwCG1rXrpXzvVtjryG4+oZpK9tiqq4b/xib7fSD2I2olaBlGM2V19PeTCyHCDVK1F
qWU9gNIodpOyxut0Br90AkosMGGhD6WX3igOrvTWK4bIF0hEKgrUWqvs+GeFwfk2X5yRbzdXD6z2
Cen/Nxc9/GIOKZHDosgEapVvGVIHpTFQ29+Pzy4x6lVFuOG326gb/n/sUzf5ehZ1lzAZP6MgEuQF
/kVlUmvqT1OveJCMBVvSFtSmerfU2j9tqj+UHryz3HXyqnBeGPIidN6M5BUklJcvowMHJCaXL6y8
tFTqana+oVpDe8d17Xyf8+Gvh01yqzx82+m1koj67WnVbf7bfS4D+bWVU53WI9ou2Eku1KIDtwqZ
Sm7/tqq2UTL+eaPvh1uCzTj//LfHf3uk7zf9bftr9bfHJoGGX53W4yGUD/1fjqubLklVHVvj87fn
+OfVf36m84vOZuNxDmrYP9/++PNNfnsIdaPv22rnb3f/Ov7by7HyvY3CEIAsmojzIv/XZoEx0G7A
3qiD5/3n23q2Hm7rJX877wrtziT4OS8sYq1YVUf63De+1ioCRS6AXkEvE9DDWCiKDtJWcZGlEjml
VtVOdTjvJHTrfEu1FucxQpmcWlF6Puz2crKsjv/2cIrUY45Y3gB0oNFRx7+eSW2nYnlc6oD4g74P
jO357mrtt8c8vyT16OowH/e9RlT4zgC9vB2E+ax+K+dfhNq0EZGXh6/fhTukyIPOt9KL2iM5GGCV
wu6Mg0BpREGfpeL0nBd+SREtKHs0bVOD1zIMDIgVktOuFtpAOXmlVoslc3TUxRwKfgpJAJqCAc5N
Lr+4thyeTXI4d94spl2aIiTzy/0s6c6tH78x2KGCMFsaeXb9z7m3P0Mu5HnV7KesijaO8RAVMKeq
fnilt1ecYNAbu44IGqQaOJvl1SrjYargFHQWul45gFHT9/NCzfCXRMRg3CknIOghnrA3NyKLGODG
IIxdi4s5RW984RinNaq0o+0+5fwtjjOdCNfZIfYFoyAuDFHkW9+l/ash3BXZzXnuqkoRahZbTODm
Gxc3QDAOxsX/6jqbYSM8Un/hFwxX0mj/Bos9fr7Hfyux/XmPv0psBtRX2+KfAfaVGttvqFjD+w/T
wlwrKQS+B8O1BPkBosAGIauDiPX8wAuIBDIoi/1ZYLON/4D2Grg6XFdk+h4M2f9Bgc0zTGqG9Vcl
7vj5n//u6PIhdF5XQMmOoaT/rcKWGWHT02B0r405HQ4ZeusxJgmsR4jGhZ4LF78HJqwXalEn3bBz
o/ievkILpytBw6VW1QKdrgcBuQWj2Thg1uRikQy+SS7UZjWlctCbx7t8xHZn8XW/UAuYoeJCAWp+
26eVxR4hw6lUCHNFKEn+hSQBKMbZwBY+Y0xZjVOg/TqVKCm1GjZ4zMdBknmql6Vxyf7VRLFtIgFa
2/EPbhXfhnaA2qNrrkl0ADCIQmvl+zAbgVXzMLYceLp47Oj6F1ekAK/LacqgHBTpzup6Heuiq68o
7B3bOfsIZKIvp9rhIlZzCznr0Sgh7RqzvQV43V9ghifEDHkS9o+mvp8Jz91pHq8pSn2MCcGRKixG
ECaUlrkgRmihGjiSzDfReJU/ZVZbQQoHrG4gXBaqzizRxEG9ToVfV2tJUnlHQsuaPFpwOLMwoG3t
dXgUE5rqQwK6Rv3qM0TUgKIvGrKKDzLjAP0pCaHu0e/e0yQ7xZmMdmq9ozS/1eFYH2HSr3h/pqMd
2Q9FkUDt7Iqv05WqQJL4Za+1acQB9fdK47fq4yznaptyTO8m34A2I+uNaqFLLJRaUyh1tUbuqItp
Bq6TrJWqV64W59KpthBLQJ/VRZhFD/PrzJmm+Dqyvakd8oeFHu+K7BOPYROw0ubOujTaDQLw5sl0
HrxsPX0Kum90Pun3gSvWd8gFQdgZmwHp245o0bXGXG/tz+9dd2i0h4Zcnb6/Zy0g5NNaF88k4yHd
bKV75gYOBKDkXehCPT9lxhXzv/I1+2VslpV4qa5iELbk4kL0zuj0b6rJXLfLjTU92PVn5ZBFfhD0
00TWb3D3kqHK9YsMbKAJp2lco70iHNZcG4d5OC4f+lOMSQXoLsKb/0PXeSw3rmRb9IsQAUcQnMLT
eyNOELLw3vPr32LdQY9edEfdKkqiQCDz5DHbnETYNL3BWDdHqXi+1sRlEpmi5ixkS6gtjIzn6ibI
LebKKkP83/iAaBCTPchKJP0ts0Agcef8DI9cu2kdXOn3bWP8OMP1SQXRaUUqMrluDPAb/9Zw4THt
TgGhgPKHHTRHd2RXLr7Kn8yGE9jvIQIdtZtAGwAg9KY995T8qCpaAIFenauiBLawE4Z/OhmQgV/A
Eevu5sTr5cdozO3PZBkb5VrYZRipqUb5QVmoYJWqmjmYXaAfoAZVU8THDkiEoa4aNB7exuGHEsQ6
UiC/5KBD/R2jfw1OFHchILmV+foWmSy2jIDxpsPkBgdfVJ1N8RP9BHCOFbSr3RgiCcyQywjethlG
d1LGdX6Qr8o9q00o6jiygOOIA6s5Yn5Oj6o8+yvwDcAsclsBBhM4GnvzVOoeqhjojpCdi5n1ppGc
tQ196/aef82v+W1hp3tajxrevx0kiQ9g43NvgpfEU+SI9t0CvxocOYhI/fdcNhfJVXeZsSMHemCQ
n71ROpZ+UTbCA4g/H4Zlq36qv+PlDVlda6ty2S51UB2RLchWj1/NT9E4AItjnAW+swqsEag3K9vK
CpHCU2/JGmcbMEKM3Ipzv6lu40F+6plXwzcD52ay2PqNXu54qN2fhvQ+ym041zU2C2qWOm8N/zee
bN2+GWNm8KzXdrQUNbu4aOid8CSosy1UlqTMluz2CNDy9UcVbvYAPRy9sclgVtrf4ju8KOvmV/1R
VrPP6GdxJO5M9MfPgQ1UcMYo+3X1U29Een9gDL0uD3gcj60p3REsqczFajbRemMgZKj73POX/X7K
bcj9zPRxAGo+5U8kOYrU01kPmVNGdvhTNc5QG6X10287ZCm32Alpd3UTMvDInH67sDRbzqzGVhJr
nhr+A2xBbKdbHGe1uVGtW6u+VNv2tY4WxAwIb57+l7+c6Sa+0La3lfbRKB/EDn9i2Iy9wI+KkzOU
RHI6aB4bMV7Kn/Q6gKazpThyebux4GLt+oOJruLF1EquZsLDSbziJKH2gCnm5+sCB/Cr+IVSih2c
7k2aA/2lJ0SBBnxM1xn2vbCmDcyUbHU5OCOfH3mMa/TxqszBKVyi5fDsY+e1LA9x6wHJQW+WZxk2
lu/vRHFZXvyV5OM27qUH4RusFc93EGwePXsvv4yhxS+EjM3vGTfdzX8tx9oSJ6zsMFLFIMwCDi2C
KKU9O65nnSknXs5BR9yRVuklZlHWViDYEExJ5xcGSKSQEV/rirEH6l07sr2P2Tb+CiHYfwen1l/N
9nMAYi/lV5cTB5xFCNxwfBQ9WMBtIrmLs4AxOQZucMoxnMQMVtjMhWcz5aQFTtFs6m/p3D78LXaz
8+kAEBND0eA2iG5W3GaY/ZW1B5QxUZ0ic1vphr+sKB6bcT8X/8KOj4/cESoQLGbbV9daamOKlcVo
AyBmZ8jH8YHzMaABPvb8/Dr7/VNufhuCLLu3wpRk7ihsIfwFG3BHb0Aj0tYpef3CQIAs6RyCBWUC
f2I0Bhs8XjDj4skAPHmG/R3VzSxe+aNR/KVL/tcbKAygWDg6xH8QNw79u+9gMiXjItjqMUgfCYDl
Xc7losCwHZam/6hXwLEijr61WDkpLqG5NwbfvQb51UyyZc7UoHNybm3mvUQH7KoUHop6zQhMauFb
ulxenZvNZEXZUiq20I9eey5W6pZQIzB4N65VvsRzE8dpwVKb4xxfQKlcJx+YXa3ik7aePHWn7F97
/4rzlflWT1oLj/k/VUUjkV6GaJYPLqGBlt/shQi/TidXdmWTWiATJN/rsXGSz/ICIR6YJKZ/Su3h
UjgoyjgLjocl1KyotPPoFrW7ZNwM6habtGmd24lzgx7CE5z9SOG3GmIQ5eGaAg+9KCxkmoDYve3h
DFpYr2itncCZReB2RLP6agNMlnPgOySRyJybCQxgCC5gEnFdqtwhvrwKp5thHI3co6WnW803+X65
tIP0mCc2MgwJItusrhOB6Pp+q8HI9iEgXbJbY7FE+qKy6qtwgMsvaRglwzzDDMvAmCX+jZKjDPgE
3t+I6aDbJnYJ0Q+7vcqedVaiuYIKURf7XTuGa5fcIEbLMrQTA5e56Bv06XbxkcEbPfLqVLv+OlyP
wk4n0zD1e1VaXNJJXgO9nDajq3+p98ISN+lpwvnmHU7bP2Fu1btgscRZG/1Yq3dlCyiGnT/bo+Di
DWkHB0FadctmP6yVj8o7akDMf+vnuGtftr6HocJ/w7Xq5Ti5WdjexMM2s5KHiDYIdF5TlEx9zT2q
oKqIzG+N6NxjAulbMunqglphmevYKN2UA5MtwIhgUnLsBZnyuuLX4kO8d839jTq/4o7aHzMnTazm
PK3JlbgKCnEgMW6nuaAz01W6zTUzPqrr9Djdh3t95f7zy6JuXR4FxP93HByQAE0aVJfhgmYCK7Zk
9uy0o/lKd/lqfpOur99wtJXIy/Lt60q3n150Ca8RuJkdfHcHNLyQbeBoBbHJGrKgiyW+MU+88NQt
g7Nwmf+wcNCIuortHYWd2U1SXAlbIqwzG0sT4T2fW5ISruQTsrh0S3mz0qiwVutPQ+jOCpdhQbWe
Y2yAGFzC5N3Y1CaLFNmuCTxf/oyPLcBUrPE6O/U60Sk6W0xOIJK63tVg/mUODWZc6JRPwHWFYkif
dlPtix/O6QV9pMxRbjVgUbf4edmC2+66dglnT/avVFXVvr2KXxl40IcOmdBJckd6E7mBEG7LAG9V
JxvIbg/9qT7V8laKzP6kFO4iWSYf0WB0AK7W1WHCTnPhVOfkmw9fKfaw5xfAeIDSs4hW1UFGImuE
BG+DTYTyKIuWEK063Wj2kJz41gKaouTlJ7VdpnPcRGxdtFjwmGI2pr9L9v6dK+omRADwGgn2PQP9
3IrpQY3W4m9Geo7WKPxVgPaDW0fnefk1Zl73U+VOMTxSxheK1S2nl0M2Ie2HJfc8Q4YA2TulsfL2
zSUL9Rz8vvJSLcoyfYXMh76CJw7Rr1vGIDboOPHH/G26IwCm1PX6yTy+x0B60a1eeG3+97d/r/37
A9snujQgb95437ftX9HgZagBZfdjq26wq//PgeN/Fhv//ja8W9n//pYJAtf1z5YjVZsYnEy/HlHA
E+1/Xx5nKKN4/+9Pq6A/rZk2kEfOvHkMMyQRHlUd9LackynOGtzp/s1M/zcJxTpuB0mjcSHgrvI+
bT31NVn/rEP+A9L85yLyBtZMKR4N8kEj3EKwK+5ghH4jeU1LW9xSojWERzNCzK52ZwD+UQXHw3Nu
QNcd+a3sZHSiIOj+6st8XXuKuuzxSQAI86VJhr6h4okZeu8Aa0eqIX7MOCkYCGzg1DfMiIB4rpJt
z2xiRITKWWjoUVmqtuu2+LeZ8lk7K1v6ckW8FhATBG4uYqZnZ7/5HbiJ3ZKLLrCQJ9e3yzs2JP4G
Qu22+5A/KJAgJ7nZLrbgB0JG9jRjcZxCq3PUDwDCT6rOYLB11QpfDDeNTLfJx2Ce9vcKoZMPKAIH
6amd2y9UiYLfFg47NI2PwsVuBAoizx5UXzqzATTKv/1PfKBILdPT7Avq+BE9+v7lJeEJZhPV21fu
5EsSD3Dw5abdqMgzsgv/BNlsH4k3/YaO9ETCaviYH1ULq0bY2dMu/iEpptIbNNP/aH6LZ8XIvTHj
FnFWV1pz86pfkkvkVj8Ceh/9u5iSb/W595E6YdBuFUTXjfIlc/4dG5cn0pIPbzN7mMhiQ4fHjYDg
dIBkk3uzY7sKtsNgKDtMfAFp53NQQZxphvgzwJZE/R4T3H0be+Oa36bFhDxrAX0GtjVlkmK8TgiQ
PXyn9M0W/1V5DqsdTTQzRgjTCTZsA1y+8y/Q+tRU/R0xExHu3F2wv0dzJI5FG/+CG42Jv9byJRrJ
1nfqyUbfaaV40NaBXXdu+yXzCH5410pBtspkcrNeIJjzlUuGcG5DO+PnPV44CacKbfitWho0viDf
UD8rODfaEqJA1ITxPlANcKozFJcGGy9g9QOA2vwkImMB0R8Pv5/SS++1T4VPTgVODKF5mIl2dS0Q
4bbUVbBW7eCY+yg2kcNXJxCqZeSwjHREfdCdG0zFVWDTKeZiKy7h+I9ed433s8Ka35k8r/XRTffF
E9VBaHqFNf3MTeXo41MXm8EV7YJgMHkuC7v/GhsThYfwPg2Ullpkyz8IzZRUVIJJhc/nQKIIQyX/
LC9rb7zzNACOOuXepyH0IatGci0lO9tSvXTvJNCLnmqJ9t+ExA/gTkdQltKJ5PxYZnYTWDz2EmBX
Y1Yz0wcn++Zb5glzYfpdBuqVI0Jc6qmj/cTBmZk0zATp2HWmfy5CO/6cbykHMv0PvKgibGf1UqB2
/yb5ozzV3HL5bpZJMO3hVtkzKpTqX8eAHkFkUpD96Znbb6gj4dYOz9fG7z+xmwvBnnJONFyECzu+
IC3lKG2c7nP2lXkw+LHEfdGsRF0KnnpwztPL7O6It3FZ7iPaTCNJjIcCaSiiXmnCCsONHfK/cs8/
4HIi8QCiGrrnC/OXL6m0pPWk/uu3wCF7vlfRU/+li6DSgGFhwJJhG9IA4oF3R7oCwoPie/bFIgkf
EBdHwayekAZmX810zNJdGDsws+JH90uICz9Q6dMSaFvkauv+0OwEmZzK6u8wwN/jgR3XRXNiCdpa
w4DBiQ/DcyGZtDJQbKOPNc3uuLEI6AoAj/tNa7t5TqXTcdOGbcxd4PiGlYxs519D/yt1sC/PnvpK
BCqduQJtnwAvhe2CYho39C9fd0SW+hZVkOwGgc2N9/PWiBEkuWfPxWma7bLEHjpLksw0PaYJsi5G
fg8KM0zMvnaDYduM7zYLIVSLdxjIgxBExmbjC458hpaEoNWpIOhRONB0oE8AtqravO79oVj1nn8G
JsnjLIzXkbaWObY2T7f+SY5skkA5z2ccnNuX4im6AzE/C1eLyCFCK1ZzlW2qFzppHtzA6ZodgQ5W
23K40fXiJPJnB7DsbGyOnPprbiPkSV21Vu7s3VY0pm251w7TocCrFWN2ohISdKhKGtpKcZDapRzl
7Y5ReeI5VsNyur4jBWjpM0+eLSfcu22qH6O3BhX7nc34xanRTG4MD/rtgNoRedfFNdkOh/kTtPbC
TCF4/o6qBw69S9bCVzezEsURQ2/C6LV0dDqhkTPOUeowoMj5ZDFwg1HGQUtd+P13v3kwqi0ee4KA
/mGJuCu3LkzQGaoihu+W+waTHiRl0bSCDzA35vh8FV5WgKa3YZFramNV0wqXZFpYmM2OJqo+aB8I
Kdj5NScUUZSFFQ1bMLqwedrLcJJ/Wx7zme2maWY22LTE6d3FAipVjj+z5MHmF6qqBY0ZlTumXyiN
EOzDXQG1EYkbo+nY1kb+GSKhxiTgAWIme0zPYctOI2CDFo873tWIpG0aX8XZOlXMdFkvFauckAlj
ORUgVA3ulaBcyRaGuf3y2LXwe2NXFU79O9Ar1LdcO/dbPTeDx77Qik3a0p1UnrPRnudWCg8fmdHO
THS3Gh0923esxp/IpjyGEutIgQ2LT5Mu2mTPa2+ace7ZYN6RJSGCnN+fmchS2fQ6WY4GSyzkH97s
KyVPUd8P3McHoYT4dUiwh2lZClSVHNvJOzESfDMqoNeayHFGmvleKCrtFKdNjy0BBgJvN2w5NurK
jqiTAXfkzmJH+DVgHd16ohY5lIwijcO+G36l5rxAOK2nutyJVw5FmoIdVdJPcWyCZeHGaDEeeCjK
Xb0Gx+Cq/uCUOd/1676ltYkKm0nWBml1L717v5b0HR+CNbZ/fbHMEpc9Ci2ehQfRChNuzRCvCBSi
xAX3rr0Pv+ReKDu0DIfMlq7PSQ3Mei99Tb1NY/L1haYxh05xbC8zTBhuEyQbxMos/9gQSN7t6IRq
sVjGpeUMp+aqrbLP5CTa8HULSwsdinuAyjT0u2Ep3WfO8LeoPdyhJSc0GevkS2H8LguvcQNP/yT8
Qlt+aycYL9URz9xYv3vv3eaXXLyPTZTmarh75Vb45EhPVnhXr/Rt+ZAkI/hDNQaRhJd+RdfXiBX0
DFw6NgnP0PRXCY0wXlLfjVXUiBYdPZ1sR83/nCOAE5LtyZ1Vl1aFGvJ1sINbxg4gwRs4+JwMHsbM
zNY5MiR/IRF4gSuBAV2KHimZGpw+2F+rcSP/EXVFZDpfprAP4G8Y7Tn/UW0EpvPaGlkJRrmZju3c
9n8h+xDBQWyV9IFQdGT4Mfwq1rSKD9Up8Fit31wkpJ2m3dAsLcs9Dxn7qqVK6ubOEGymbH/qt2qn
2uM6clMn7wBZoVrJ8qSp0/1xLC9SM73IV1IvQOcUJat0I+1nL5SETb4KG9MiOT8Ro2rFkyUnZUBW
WOPsnWb40jrQN8gUhBHzc1MsNpR2/dfii82JJFJ/Z7HIPzLOrnPDaLbDzV/le3Zvcx3vE7p8Rmhx
+36e6eW1qc/NlaAY0z+hf3OJSBNseal+vL4W91fjTtcETd0n59JM3UPtC6dvDhrSf3+jPP3KCrW1
/k12IoRmjlpnvAxPGenDZXYsaeicE5lLNlKW20a+AFBI773X/abUPat0n2zHo/h4c7eXKQIfm3yt
zu3RZ3ZigHhDnhs2H7sJKQV7sQ0OSLWE3mire0gyA1VNfJMdxWbvbJAb8+BSHRbr0RtPwwPfrk1N
SKJY2k3tO3No97TEGVSEDk8DZQWZRMomu0BqSvqakZ6ciZHNO24Y6ZcEFbj3SN8DgfKJnrMOwYhq
jMhHNlnadeWywjGiiDYweVzaBAMyXRbF9BtQp1uKbukvR6fD25nFuJ6cWrCThZvpqKY5+rnrjHyt
K4aWm/yCREGw2koXlrzH+sTr5qtJuZYE1oReFN0GFEFQ2/RSySZBLO3hW1rVq/Y5XPrGwfxXfoym
ZvHQyZg72ZlRHO6p+khMT4ViSs+ZrS2LKxXfmoHAksJijq6psdimuzJcYhhEn+/FHkGq5gNV44Cg
H3gFRW5rCZ++NzzGP5GPhw/HtnoIrdN9tze4TovBS49orKCngs7q7KavRUT3UAG01buwqiU3PI23
obZnrUProviJyZC4Krr5GgWZ6LXgNF5O/MIpigEAzU0euI3iT4eYdYkKHKRnSGumvGlFPDRppzxn
oYnUHCf0eYJfZsPrO1ePgI4SIyiS8flko2mL1G57UpNnzyeKlsMjGs4z1UGrByBtSG9+Qyf922sE
el7ticcGadnsUxpvxlvcAHgQLXLCiIcOpvADD/ZPuTH08AM7QxGSERt6Swflhc6n1bAszKADt3tF
CK1snBcrnzIYbnPsgR5+Sx8kluCq3pCYYm6gNTExWnX1b2yMzeCR0h+DXExnWn7f/6jG89EYT9Jk
hT6ZBvoIlJ2UeKg1YzHybkoVB/17wIWcLcGGAgab2smWqJ1S7VDv/UyOyqZmtniodsF6DkvUlh2M
Gdk8pMocJMF2ZpdO8dndZl/tJkb8PbOCT5TB0/odfpO/YjKyv/ZDh8gXWMz6NBdYzzrcMmMN/pRL
7C4uzWowewr+6an+oU3JsOMVvWejHCGhh/IRO61fJidfOLwo+6v3jPPlr2rx8HohyA97fTU+/Hw9
ygYDSaRfCNZx5wr+Sk9WSMPM1A2MDoZ0CIgguSm9HAab0fvMukpf4svMdU9auAwtlcD159aQWYLu
vpoHAiHVi6GbyZioNsbOxUBCfucRzER1E8owlLnqpJKUY0HFjO6B7D9T0yxwitFqBJtjoRkt/ZPk
2N9pExrLxmyJz4mN6yoTLEbfbIDv/COjtyZYRMt8cZzNMCO8zbz6LCEJrZPAGPF3iPE2R5aVeNkn
wGIkLVLRSpgGp3sGHAOEV4Xpp0fhUtk+e3EXO+gGiNvgKRPHyO5tuWHCxdMjA06OUWK9pPcVvHQj
O8o2N0dCAwA07Ea2u224j2fbBm1Yu+ZAnJs9nRiXkL3j45IZxw+y5azc5CMzosIjR1t8zq+A7PJb
8oOwGUsdWUpzYesfdALmkP0pvWgzIUC0CXaMT9tL3Jv6HOqn21+o4RkoLj5qiM80TOJ7lezY0kPB
J7CF3+Fb/+CQk2fW+0DqUelYZU8YKxzfnHDQhQmu/XnYqb/ZsSLFWc6/C0T27CR0Jnnp+5uW4sCd
PRSLNQH/Bx1/KXGY9Y+TE+V2W6OM47Bo37Gah0/ae7EQgWGazLxsjmeW0X5zgCJF+zNdC90WoHUn
3FKM9MQb8PG9QDiSmUyBKo+rwVgodozAioK1ltWx01jXghFeI6c5J7ohSnbSrPXcC58pIn+H8orM
4VzwGC4wcZBienbOol9K8WEabogYvkVsUGcMSDa4FKf7SujzuBrtHYuxIGtdtZvttM2XcKE9Wkes
BTI7LAeu9GWnyMJzITkjGkos3ctY7hjqDbFjp7krhVMKXtGY/VWWkPWnb7uJaBontKV6JNWM1zm4
vc6SYnTKM9IdhKRbxhCMsjydPnlmz1sznpmRgAE0l4YUZ+i8anuA+hY+tZ1mN6uEOxWb9QMsdRlf
q/e1Rp9javqmz/8Vb1LdfjowMGdgNHSONrdoWZJuIOlgqxuGp68bnQubMdajY0x5lQ7CMttXl/TE
ob6omRlgheAqPwyM8AeIakNZMnCITGLxWVT38WrYa63B70p//bt4n6h9SbyX1UfuxivZetl0dZRP
mt1oNwLDWqEA2EmmvK6fue3bwrK9Rmc+jooVh82UQ1mGcAstWm587nAb7Mdt7qJcyzwlfk/ootBk
0ZDbpZf6wtYcLywyAp5cObOz8kAnRECQ1MCwpUU0Z9MXHyItjJtGM6Z1h9EecycdmcmiuYDcuFH+
5soadxmdnhCzMo5o7j3pDgTtCelWM22ZuTiQeGeEF8xmErRrIEQu50g4BVY4X3alG87tTnVfI7MM
BxQZnqtawuqH9/ieP4yyq3dmmtuL5J4iw9LOEY3eSVsOlnrCIszk7s3/zeNieOgByg/Mow3lo/6N
ztnXmJv5LwPhI2/Pink/BIifkCgIdWZ0b9b1bw3wc8aRbsw38bVUDf2kAxjFkaz/N1mitVUZjADx
5enp+l14OnxGNGBgrAx3eY0I+1bbAxMyxbV+YnY41vb8Zxbblk8fojbnDAqRDYnX2rr/RONJYg8a
8R9zjmW7q0cDAtgYuwMatd1OUtA7wjPHzo/BA8WNgs7ufDt3RWYj6Liz/eBOvzpL6SzSjYyZXUs1
a0xf0Z2iws/cOrRAQjQMT+xuNWOfAun5Qs4/MMNjeU0zI3KEJdFBdJQYfarNonDwSkHLXrLZBpVV
oTpxUQ/Br3SamDd/66mJkpzDj/4KdG8xmcEE587v6x0+OxihbXMXPeXKSFGwirPwoZ3GDwj20lKe
ua0pfzekKD+dxUlBI+4qBMvWXLjMFq/zySVkNGcYu6Oh3oMzQUETVwDRZqpddu8iZadvB485Q6mZ
C+ThJBNXkoPkDt/JoWX4Jhw6EdlKo7wqHypDnuicqlZ51b+m1pjR/Fl3F4Ynr+p9P2tXx1Pvwnu0
x/oofqnrZP9W2KihnFtkeOBRxtvrWbsKMhnMlWg00Bc9M2RGv8S3Qb/JD9nKzuGTZRecRZrNpr5n
5FMiDL35/KSsTugweKOLUGb7Ox+M9lrRFDJDfhHXGJ1VAt45vr7OYANysloieGHk6FH12AcY1deC
n1ls/lJu6GKTuoEZEDjBLjAbPWfoM8YXBrfgpuz0dzrjwX5s1u8MeeTgBQhgACG50rBct7tsr+0E
i0caP5Eh6daRU5/K42I5OyRWdUCJ/UthYIimkYlDrjc76Gi+PnAhIlqsIis/prvBYro4jWsxssG9
0JYn7Txa0jJ3o95EmBhIx9wDh0ebhcb8SSF4lO8P0d3bZ7/T+LSMb3/eLduAR82U8mWFa1g4E/eZ
ch1phavqpSctsDezvypcs780Ty3o1S15zj/0YsIAsx63g8zByAfAISWYgx7Ie4g4X72OirzU9qSY
SXVZrMR1Rvjk6Kk2rEsw2tcisuaf2hevdZKh/BIiWCjSRwychsz+Xm9lSyJji8iIrEo+DAiiMKmZ
oOqApzMJ2XxCNXAVKtsKMWtjCN9LRLzUR3CfAgA7KuqMbvkn2XupXFAYegs/yq5C7Y5Fz3e14Z0A
y+qKKXZmfRvOGsgXNgJqcAiNrdW1jxDpZ3fJLvGa9cnwuuhQz6B2XSXndiuskku3BEWl/ZvyUzWe
5E04WcOSTL0k9HGJnJgUiKGn3xlhVzgNbKUP+rq/I1nVJrjlmzdELLD08elPy8W++gzhJyKhAvoQ
TAhzmxIhQgPNeY574HOovOKja1fg4W71o6EEHywk+Yjb46Niukt3ahXcQHQIG+1IVwDZPP/JSXdJ
kpV+BFh2hEJ3bD+qu2jV5NGpU34SsaFRxWavsHyUPScIJ422AjWkIumLnsjLJNGUKmTJzelIlj0/
YG494gtEelwfp0tznh2Gde2myTJSzTmZ7a12CTD7TnWE9eKSBkttJwIg4WSm/fH6FiI3sADFrOPR
JPKh3RuZtFnIeickWXR3chcWkeBRz63xxqy7vsW3xZWiFN2niMPmGlAGkX7ZgdWtHqm/zUNrTl5L
x5hXFwb5CSPV6S9amItHfKFgaHmQaGlRNNnVod7B2OJKyQn8t7wwmbKd/bSfVKpR78a7xdPHrsYg
JIr1EsuwUPQqisvI8Id1Xu5i0dO+te8EIwNuFTdxgwzeLEFux4ge1FTdQ50Yh9gagytxD3k4yMzk
MPyIrVecYy/fQQ6kgpt/CgdOukzZZ8FHBYZFYXEhahkPnjht2sFb5KcoPcIa80OnYtRKYvpbMf+7
k0NEnK9PqaCNZVX0Vq7B94hevE+bw2T7EKnRbskKD2mWCnOJxO3qOwR7anWOpop2GnyGHqFvmtt0
l5m70rxi1oQQGYCobbFuXTN98l4TaRWvE1p6W9NW8w/EmXDZ+IryZdPQBdDWMzSa8OvobSVnlPAO
yC/hndEEmZ1xWIfvAzg4T177O7ryGsn2Agu5zJhdmnsCRDXwwmKDZMyM7sfbyskrUsS93zAqIp/A
WB8Q35yizZS+pxVy/vQyXu8UluqGviWqhJUdclZVAGVimubDbWz386XO2LT3FAUY6oZzmrG0ExBw
UO2Z8JyxlHGFBU6EoDBS6fn7grP0IflARlF1FEhEe9R8LYlDhWEEubX8vv2VbCf7clhmwrofj21x
ipK9nG2z0lMKgOzIV1ov4Ya++tAf8mmlM+1iBlkwmFiN/VZJvyZtpeqAxW6TTrsm90hLyMvIhUgS
VB4vzRBSdtJu2dYjh1jJ43ihozNuFoLrA6pD8HhCr9nCEgnYXfpAyfQAPKlDLqdFVc7WC09Ar5Z5
FJZsxWegLptxMxvBcNwIzJG27K/aV39Q3oP9f9oY/5vz//unpBDVtUwS/sMC/Pu+UA/e3ZEaPBxi
GqMWJKKZ1f7gzuRw+e+1ydcw9Grnh97PFktdRwm1ozGG7jlJsEBTTnv57SoKBmQA3n+blyDqh0lC
cKje6AKCosa/l/59UX7lADZbWtv/XpNeOV9evH/i378XteroVbVwWxVcfRbLjS2O0Y80vLH2/16r
31+o3n7X//6YmhTlivc///eFf9/334/oaodYphD12EeojLf+fVOW6goR7/1G/761xXjPjGI5WfWz
tN4H/XJExK5RJ4Aqne8pXKykRbpbI2Hu+EHrTmCA5LhtzXHQMOrKbUTWumlbB9Nx9OEEBzpPrciU
2V7LMaRJw0+MyU7oSH7KYt86aqqqmMMaHbzqZSTEds1+7fz9mI+KG6JQTLf34Qt4pczjdHRS8HQJ
Urfuq20CJ4txI0YMFTYVo8YUWOykxKI1FyRKGn1OmdyBE02VeCfgKpf1xbDsI/JTGCccfRrnptZF
DK6abvQyjcl2NHwWYiGvVR9YFGZtE9QpnsoyzrlHM7F3GkmfsQZpjQ6HrJWl9WLG9AHGxI8uMovX
FaecM59MGkuvpyeskMZIkUh2ux5xPKTyMXIhMUqxHmoi8J0z0BaIgqKo0gFrxPeHoNXQbB7EcZkW
4aOP5VUBOvVNJPEZD3SLsvTEGaqoEcYH3JC3OG6QA/muAF4uENabRYC8XmoMmK7vt4Em/zYicGbt
zaRs8MR9MS8vQwjU8mv+E2ezz3xBPwMrIx/pwcSazUEmjDrYl5r2TQyaQp0z2usV9KMlbKaRrhFL
3dCEAWHlep+FgO0ABE7IK455jBMcs7fohAsu3oEjHRvKgHgKrDfxGTmn94+Hi3Qdhbeo7vEfKhIA
T6F8lEQOjpkymzZznMLcHOIbOoFpBjvza5w8xDPh6RADJ1T7LW653YxA3KUofUGa7h6+GJbLMvsT
Y5APfg1gfT4iUwt7DgNq9NcgPUS4pSB+HcU7jArtrn3HmjT/jCrYFtIuLitACkjGIgPYUpEn82c4
n7eu7Gtfi/C1neSUppQugTwWZ84UAa9N+ESBSm9TDrVxl83wU0kL35uFOkkvW205VzobX6PRa6cX
aO5wQT+YmaKiFTckhQdbGiT6kNUSRhTgyIRgFuvpXz3g7lHq0/71oieiRxMBOmd/+EMogtNQGfKk
5K7IhA52+admwU+s1bTWUHV2EokW1VsvqKWHJlcCqptYBc9fCrskJhtQY2RBERSISjpoVcuAqFY1
wZY7jWAgp5+zKqPVVcePOSx9o/XBOs/Ls5hQEvQCOmXd/3F3JsuNA1mW/Zdcl2cDDjiGRW1IcKao
MTRtYCEphHme8fV1wMjKyMrMtrLe9iJooqSgOACO5+/de27PVFWjb3hNI4kN97Ej9mJtlImCXJd5
cZmpW53dvxzufA4kz+9pRsjA8aoyQJ2bov7OvweRdGc9YeUG3e+5XUVFHmEkJSSPGG9KmtgPRrzM
BFVViG4LaaIz1HLU86m2m9c+0GYuq2mxnZR1Ig3tq18SqbOOw6yf6YIHQ2juHYnEf67jcxdRqGQN
VV9eJvdD8DNqxqNuIvfWEBmwxAZ7IHbryWQMESXDV5YSFZJEwWtYMFIu7FRfFTLZTQuQNqqTeSc7
M982DnzFEaVq0Oc0/+vZjNgAJy+Q+Z7N5G4sGU21zBDHZEL83HEEh1CVMd462LMRgLnCI7xHu7fN
rL0tJFuYZPzUbO1tHPmsCwXZVEzJBln2R1Owtz/6oeSjnYxbx6TlKMznfHGihlcJ0MTAJdYQ22Y5
GlxVP4yZMN8S2o3SYFZp0wsOwn6bwhsdKCLkaHHBaZz2mPTRe9o58QYT3cloQhtV5MzUumdAOgbY
EnxUItFU3WNQXTldnJ4KgzFxXFE5tLqheX1V1KAjp1vZThvAKoGXOD7bntp4BMaQI36nZ0h0hU3J
EM3bbq6x39iAPPVAXjTZvdayA8bCedLNZFyOwBIk4exstJrwkpVsQBVD+1lpgHsTmu3s5mwMwDwu
6xvwyAf4kcwpKtBwaBGrljRIRX0RuwzJ3bPPElk4r1pCm9LPYgb4OBT0eGr3DSG7wkp/uONiV7C6
99YJ/YNmUw4P1kdqZb8m6Mw7NQ4kwmj04LNNaNnSg75K6Siz0MP+pt92BVJzVy8A8Zvsl2B/76QM
rN0cdPfRkvvmhu6zWWgpnWb6FJxmKOWaEaGIM3sBRzlKvzXsPWtRhQx5bB1SoqYC9Ia51uQkoQ7P
WvcwDc1zUzwsT/Ho2yEHVWiJnTGBNI4NxXGSPkeuEW7DXOlHGTGjqfMJxteMxkN36Yw4LadiWkwt
9FqK6ZzBR2+JDgm0tm70SaznMPC3fa9uE59q1FYmaD8iSTs9LEF+pvek20/7nDHP4DQ725Szp4Uz
woZ5SBlXTD5C+5Qeo00ERZY0GER4kJEdThd7elbf5gGHvE1imzctbeqGQtyM+Exdrc2wJaBdEeUS
PUxzmfwJWLcTva8lbiXuWvWSajQNMuc8t2LGxI56ooCggXJp3pdlHx+LsTz6Kkg3RU4J6WZY++KA
Ln+p/G7V+w5QbHZhiYgiJmhsYRCeDEgWAoeuoTHVydau7w29FJtQkXZjjGzsY5OuR2Ox9+u5wq5s
Bk+h7ZJZJlNmmAItNsqRaurJYV7ik4IcCZ9tqcs00jMujkDGmcWSeIU61FxLlv5tWGOUSeCte4Gt
4n3EoF0f023kI5CvQ/miO3SXBcf3pqWhVsQTPK5I/HDTxvF8J2PISYpRRQ7vo8zjZ1EFe31kQQ66
ZqAPz2ZEy6XXBZhe8gZea8vFJKttQMhKPmfmZTJqxYUcvhaQGgTscLsJFfviHWfL7rgvlqOGV1Ar
n36aPY5wfi9Z1zenAd73yDwAKONwUgtW3nLZ1PcZXSgi/s5unv0Ee0a2lMYUv4jvxtCxj8bc/Zg4
AjlYKWuo7koQ0Dhbab0yaSTizl5n1F7ouGa8N8yfMst8zTIGWQIRWwxKeEvaLd1lLQWcXulfRqKe
i7rSvRHD/ThMZ6CQsUeKbekRcJZ6pW7u8gTpQtg8zDZhblZFJieiBqlXO6cKaBUGeH6MwHo3mqFi
99USzj3SxBL5pYSQadUzhjGGB2VGYqXQCW3i+XstGR0XUiQuvgjfAICGe5D+POkpzsx7s9X2wUQ3
KZPuvKvsHmgA+h+tYbJtauluHJv44EczjJbhrkqLaJcb4Y7QYK6DISr+Iq6wIUUdZsVlCyTqdENw
ot70XKYj9xIM+nQg7CNd1XHhJaJ3t1rJkD4NYy83bywBttIKGK8qCyOjpn+rof10tJZfC+6QQU8n
6jvesPKHnxFHWZ3dsTUfZ2nhu9VJ+cCSNlOc7ObnMI7MLQ7wee/qxzJimGP6HLX6rM5DqBimVGJF
LC/QOlkfIkWXnlwMwnnmuzLIMNxC1CfUcG074HmcMgvX82yjuxpuRperxMDspyFZfA1+93scumfD
gAtLWvUdQoRR1hguEdRXOh911I7GRhP1JsftS5xEZR/A353M0QweyhhQOkT2pkaq6BimtTWr9t12
y+Gcue5pctmuuKrc9eN7rm4k8XMNVuGNWOh8+UR2SWS/hLp6bOF9kgrlgBsIYtSEmZ9QQCZPcAM/
ItWrvTEZ7rbJ2wdyJoJzZrKU5VPyphLxK2l5QxV9UpfgR3JA3uoKibHImtdMRsw1tOIS+ZVCBDwe
B85cL7Pq1dS2vAuREmxKUixNxqOWaR55Y7dBSW9P31WBo22dol+7LZVTlZNar8Ive4APKYIPP6Gz
4yeT2lCMgaUtp4th6xd4keZKtKgUtqZeIjkuaap17HpZ/N3qXnOZqLSEpu/KRdkbV6Qg2hURTQb6
Lwybau5pYgTUng0OkUpNz+aYYVZ0ohbzcaNvXFWdKg2GYOO8FZLr8JCKHZna0ivyBKVQQ/NtmsRd
jbXgSWNoNkQNWbdxsw6NAd3kkNg7hTA/OVm9ZAstgWcbXD/akEhjO8/4inQAxiIGuesR+jRFGkoU
IdWoI+KR+09tJspLtDmv9J4UnR9ywFIW6lOwsRTm0KGPkClOATHNPlu92Uge/dCKvLRjVsunUaw7
lWz6VGs2hBzSE69I+BmdxIvYdhwMYd3pdkW/q9kmGtB9dBNjxnjIYUhhsEtFwpzNGy5acAaGA2ey
+9CU5zrdhlO3dNzQCnLyoHEqAfCGw8Eo5C70a8bKU9je01P4IeBXl2Ym9obPBwi+nB7I2L0nXZ4Q
8udsqOYFZHXt7E9MazWVoYKk3TghllbWPfFx4VFX94PGQCyenuOg27sLQM4O9XRLVDJvGCc7XK54
eFG6MKFo6shq3cUv2zxj7h5PskRvdWvmuXtSxbyvUpMEvEiFO8Ma7/teZ+ddU8z4RkwrtHIuhkXv
NRDke/lLsaxzcFKXIshpiNbrM88hvYS4yw+n7mq6UfFJF/1dHMgbXjhIqoYNmxgaPOx9dbG1+D0x
kmTXKN6hLmPxK0iXhq3/IEfU473RIi2ZeH+15XP30ZMaun+Svpu+aJZPm1G0J3gw+BSzngkkfJhV
VpHX0SpmfRpzl9GlN81HabYMNlRSpzfj0udrSnGpw49uVMd6apOT6zQcHY7JWKcOcPkgaXXYVgST
wdCavMZhMOxDGD8UKTKGIGw/AVd/GzXNgapl0+MyVx8J29RsvP35wLtb0pzZBh2CnTZi4C0KNhdW
hWtrmsZ6z1UAA3RtoNNFj2hV1nATwnuEEzksrQw83hJRXERyy8YaDQSrs8wPXY2+rjPnnN22uR4M
1OQaWR27Do1LjfBRFaaFqar+nlh6lRtO56xLZw6LmgijBvXR4CrfM31/uDRJuO/7+WbWZHLKHXR/
41ye3K5tiOX00Q760QYI2n1SI74WszwZy3hHmSxMZtY8W6nNCE7zrOFlDgLtCBDkuTcNxFx9Y694
UtaKzzPcm2JGFQOlbpOrDLB4h1GqRTs9TRzXmdgaCl/D9GykFlZUmNHruERZ1XA5CDjqycTVtmMe
+h674BekGaVWy8+5egxlpG+WVd/mA8Vgum6iCyEOeION6L5A2FFKFIblVO2bJPUqXfiPWo1DZGYu
zAtL9fQltYxtPx+MBm+FMKITZeE9HZMZscWwyzX5zUL5Fc5VtbaB2THnGiDxk2LnN6ZY1STTmyD0
iGN2CmheLhtax33KJ8VJaHGg2gwLB/bwt5LFBnOW/TlHEZoQhO9do7HbsYY3HFQtH2JdnyfFiw1R
VFdlPm7Fgr2ZRRveT0SwBA9YHEp6UqsAvtzGHuS71jJMGZbp0fRqD+xcUqt5lxrbunLb+OarX+At
xYJ11Fp0HmkX/mw1mkIxzIC4iL1IDpRVMUPKpqpeOeVoMBFySxFlvtVGBw/dQHiqWaDMjU77MKzh
ca6ZabTWJakLpACNg5xPR0A2JF+hHRFYi1RfFozKyCYhBIUtHOzFfTkEZ4FxwhlogUDpP/tz5Dyq
moHIwPBqovkVGJF+sQvdKxQ2qqZHqpmUY/4IIv6DnI/wg73NlwLMnunWU07Q60Yzmi+ub2+ZRe9F
tQFV1m1RdQTRVkc1BuM2qKI3cM/osg7dwAU1MjHzNh1tNZaGc4bChfDU0WmlFxlZtVMBRYwNq4GQ
lC2XLkYTZnG0Ibyvc73/8GVcriVK8cKnOiHJycd13e9DM9W3o8PylpOIkfruj3yO8a+k18WK4ZM/
XqIxfXP0ZtjNVtacq9F0mHcJEs4jAoddt/rZD+Zu2Wasi1rNm8ky55MLSLKLqVsIxcq3ve7fsNDF
J0e65iooc5objv5UuhV7Q9hTSD0xxanulYtXdJ+M7bRWjvtI5oK78Wcf1X/V/AAi7FlTZXpjUWFL
LYxHs2X9I3u59lLyUW2hiR0aVVlifyKJMeM6R49nXLK/Rw1uYtJbxN2ax7rILXhWIXNBu9v5hDyF
Dk5Ow89ZhTINPwJVkhYV+OTZ6vUk1fAumwdhdtGaUCQAirG7N6gtjkFhfsIvdG+juLybNUydgzTG
Lej2khUYx0uWU8ibFtEcakuC2LafiBMx3by9GB8DwpOMhX/NjrBC25t4md0wdfBfwOFtnNlApE/G
0BDGP+uysO8c2tHsGqaV1dvPLuK7DDAqnhdz2qhSfOcmeCnLsdi5iVu7q78CGm+bokYrMZQG2WIo
MeaSZn3lU3YvXftCy4ptYBuwusLA3g/+dHHG0Vj5NjNS0mUo5CqKAxum1soXaBAmyYqh078KZpLQ
w3AUa7vr3oJAPMcFIR/EHjFeLvNXOZEKIFVy8smOXU8D9kOjW0SWbetlEz5+Qq6TTaHTbDaaOxjT
oBiCjD5HEKpt896J7lQ3E9OkecDUYdXwChoS+1hJG6/X8fJoOWkNKiKBrZ1pR4xc4dax7qb7WGr2
ppK8q2LUPq1OPRhNpt5cgcbKicv32Bp/aq24yNoiazS6G/hkn6FoH0fNSNdh3qBYaTgHs9Tcxvnr
yK5479dwZARqhvycDBj5Y6Tv2cDi32LL4kIyrtiPcH22qs80yClIr/yz4oqJ/bdfhlN9P7SLoWoB
iY+uKuLb668Hle1MDKqXTUQ/TB4b/7/lPF5/88/drLJgIlzv//7y+t//7c9//43lD819jez5z33b
YcI47HQxfPMnQzwSANKj5eYPHVMsXPR6wW5ev3e9e/3q+r0/d//d9/7dr/jQZsr+U6/9zZRgFXaz
MTsS58urmZbn+PvL63ev92dj5Ecig/Yh3eLxium83nB0VfPvlM3rfTH7/33fXJiU+GiiVzsju5bg
tTU4+kauTVqZx5S8Ll6laA+mnxGgNzl7fzSg5ThMT7O+UrBWQ3WcwZt7rkNJc73bVvPffpAsv2Jb
JpMHYez//Ifrr13vCppCO2sIT9dvRco0j6N0cLJ1WkLwmQG35/p7159cb4qs5o+z6XyIIwPjtpVj
6IqXp3H9cSuVOhTyk4RUhWAY+v1qttAKRFDEThQOS5AOtCK7Ypjvp1yLq5Lprxm3j23MgKavp3pt
FVZ7vN7IsUUQQS7IjL5xRiECdcYu2q9RoLXIHUX3M9ajU8IF3KyZmIXwVlGmCnI5QrmPFhJefAVY
Xw/w5e71e1k2IN3u7Lre10R1FnqPveH6kz7I9Xnjl/mvdKArn//9/6VXiO/UWUcfONouuT7C9bHL
QCzkEdGfeDnR7s/f+/1Xrg/7+3euPxoXfrc+5LhC//7gVyDh9RevN9cf/MNj/19//OcRSidudm7X
HP787j/8zSJy9hFg+lSnAIaZxfLnZIAUFLHBYeA+DibCRanjs7On9pzQegYnBT2jd3KGYSKidfkz
Ifltb1c+U4EiPNjJlB+sMK7PohuYKiXM8dtgT+rUJiZmWQToVqoClBeIFc93xc++1r7JeMmOfcUg
vk4p9WsqF3acil02pAJhWfTEmFlKn52nmxsjBBgYRL3b7HxmH8KiFdC0NY0394kCrLgkA0saIEqk
sxqgR1DOHixlArEahvV9XiP8dNiLmCNQgwaGR5796oNIbOoSDRS1gNcl011Hi87DLo+6yCqeWosB
QkUWBEofsC50yTyKbubdLX7FKCVfrxr1R2nnt5S3xCeT3UohGu9TLsGkA+r1ql14wzr7Ms2PkFM5
+LmK7i4lPWpdRX53GXUGSx0TTN1gTNctavA0cI99QcKJn2DaigVaYjWXM6cWUBwbrTLcjwmhpFOK
+q5gtujHt6FPHmNGrObB0dsvFSTOZo7JQiNZ41SEQ4f81EeMDoE+cDCAaLb7kiCrJPgh8oIgwkHU
oejJG5r34mfXEVRe582HZm+TNG0ZNCom+kly11RstmNVoqEO8ev6qEElw7WTqd5tZfyUSYd5tqGZ
Zk76Xllox8MCYUBx2yfIDe20esFlQNqgA+ekboNgVTn0SfUkUlwCmxkgB+uDMIvxUNnsHQJmsEkb
1Sd7IIwP81LfPlUadbHOzrTNYZhMDSlT3XgZEv08GI5CP9YRNuMUN6I1qu2g/FshzY+8Wvq2PB3B
IUxzRJK5EHcgA3OMMYmff9tpdEr9AeN4UImbMKeHxuUMplAkeE9SeQmgjBhaX69rYhc2FRKYqQzk
Ok/0V601flmJ2C+BTRr/9YZ2ACdMON8t0bC9VY939B5lQLEGHZTRrrLdvQ2PpqIZchSmNuGaSpKD
7rALyl1xsv3HxOzVfZvKbyVx8UfpD1KTUJBZObpd861vNHAp7fwS7oljZZswy3hvJouu12o/GQYu
G78BfmjFXq8tMPEZXbopY1Y1I9NnhivUrEbOSBsJbJPbmscYizjexP4M+jp8Lmhv+b5beuEQbasB
cJtPX3frZ/5RS6IDzcwfsjL9Q8U7JFxD0Oos1A+9aM9p5qKBc1hEzWzAVmeqfW+Ezr4t/ZsmjOqj
aeasI0V2pCVwo2HCGpv+rUrrd63kGYBkvaHHd18W+l0Tjmz9eL97+K6KUtDoiJJKLHFTR/gEZEML
T4Q6ahp0WEmEDDxW5F9GiKrnXIOpE2YUnXiA29C/KWaLXu8SO9v44pPtGooKjaAyDL5BdzJR2A0Y
e5oapBLL+dYYoPGVgmy6Mc6qj8yibdBASPQMC/ieib5Np7WH+CVptvZsDo9ZW6MyjBHK8N4iYG5D
caGmB+CnI7qd8lNrR8Gd3XFNDhgLmWYUbEdDf3diV0MNk6O/lAnhvlG3axK24Xpoq0sf+p8tLbRO
VyAxJPKuseN5VV18F7Ul+MDZwD3rd5zdY98ji5lWLpHRWxUgmuoHf6vmUW5Kux2eumJgbDk8VU2j
oS0Nf0mjM9YVzYJtq9D8jrok0srmQZkSo3HpFifi4LrrGs902mQtvJNYbkR/y1OUnmyIf6tJkWQ1
Je8ph1HJGB8l7DgVpzwYWtB5qEkRcuxmIQg5jDFVQAMiAbldWY0ieM0ALKREeAtZlFCZcSEhML3b
+rHTHtpAu61mdGEMq350xKLQ0bgfmmZeS4fex1Tq2Au1wDwOTvcZQ0ql0ZZ/jTFIwqEOc6o07Vlo
BP+1do0HSUHKrNrppCkHY1tnb/u4o4VfGDR4DBv+b5djtqjGx7GV6MHNiG6x8GZZzqcWcU2qguxm
EZlx5NpFH52TkriWOsvO9ElvBbkSCNAjc1MQ1cK2w653XYv+fxjn5DjVfNDu3FzMIAJOQ2g5bYTx
zU7QgKTjeJvQtz8OJYOVzMHGNcYGpuHCPWhj8jYgeLXH8S21GKZrVnzTzQJ99ITVwpJYmLTaIEkT
KfzUT+eujtNjtZ2G7D4tddbU3P1Z5g3N/BaLr1U/J44WoZkpHy2GWvkcQRG1uDJnwv6yllPVkoxw
kuxcD5xA9Oyo9ubxw9eqy6BNJdAcXn2M413XsGQ7GRbkKnzS3UbpSHXd6oAuJ6sQIoDs5+Gy42AB
t2PMjA1q+d71B7MDG6+yzaeiaYOTG6rXKIVsGC8hLN1CsBmWG31IMFME+Y9QhOExzGr3OJnjaygA
VTS5MR11qj3kJdzUQgUblSEniNFBnZIq1wmKmz2Cj290v5G7cdkDaDb7gop9pNMU+k5bmJ/XG/n3
r653fz/F5T8sHPVjvrl+o28l5dy4PHNn0J9EkgL5sQeNLPdhgy7yJRvbU5lP+Y7ycabhNCXtkYAr
vmSQTna8RU6z7goAJLW7y2EiZvWbEaD91110nteS/npjOhwKcrm53g2FQwedDZtntkTzJP57YHbj
/PtJGU0zzJuWWI1wOcITk+tBGyfzyuJsYXPJJqKSoEuuKVLXr/7pe73jct20MBgRW0dzctk5CVHS
IwqMDvUlmR5B17Ghu9Kb/9w0S43aRSpYa0yc12bFsHOvL2TWKyI1SMioY/XdXSnU/YKiju0FCn+9
Hy1Q1rmiG+Omxv530hOh0yWKF8jYWf3Qt45+sGyIRc5yM6cIeUVbpetBGxZSFbDYY1fiOqsLdRPa
BQuEJeVx6grjeP2q1oQ8loNV0MygFRssMVWVYSy1GEEgy73rc7h+ZbG/9SwTCVcYnUtV6ce2gZWO
jr0PLf+gKmgmMkH0G5QhJvhUJwA3NB4YixTHXHeqXRg7QNmat3mgzmOvl60ZG1R8hIXm+YHAsmM3
xrGUunFsjLj2SJzGXmWhPrAlS+WCToZ1uYR4JQtPLPWhKZQISkumdVNjEvzQs5dhjnlX+n600zOb
w8lly7tpSbcaln3M9eYK89YHHzH9TOz63zG5dh45Xp3SEKlrJz/lvY59SXBBg+pVughxCVO93tBf
PRTtTJAJ89HjvNxc3//rXYOWYprRzOHtDgDoLZ8BldvfbtwRhoqDVmA9uwIFbsqGSIYGotJhV3Qo
XioKXndJPvhzAF7vTjGe8mKafa9rnEfDGN7KEk9dPy9ayXiOm22ojR8G9njWffswjOXpPzKzb0Kz
FeNFAiOc3QPNHeCbAVdeetbAJ5NdkWxI18Idpr3PXyEbiJg24QZ5NTzHjftUfYin4sRoSkOkilJ7
qQVhLscUxGscTfY5/DG/gRf7Gm+ZWPg/wqcMrcfOniCcrrNvIIrLSTnuaHsyQSzxJTEKmFaGuWEI
skDgAUcyDX8lnNeNQJBsWdTnR3jS9QDoddtpO6iOYb/XHubb9rPg7oRscGUihgBxxAzwTXL66oTg
eu0rf8piFof8q15pD5jRGBJmuMER3ljn6IPUVsTLJZG7HIG0n/aFOOGdauMNlXM97nCESHMbqk/E
MOBtS0CjT/rbPQCrTXRHWom1wmaM0OJJ0CkVW2zn8QKacs7TZ3Anz6jTABds8MdCJEgZvX6VXM7S
tfVofamLfBTvxpHwT6gE9IyxY5FqyzsWnqkZWFbkW/wy3fpfI97wlwEGdrsLznp0MDHwd+uBRdti
I7k1K08wxUJOfgY+O5dsulfFK8cBDviZ6QRTo3N6ij9wXJbr3N/o5jaocRTgiEVvgbEXwEMnVlXE
CGuNPA5Q1HBHJca6gSTevT+jttiNH0G1Ug+/3HbbTkjlzxM+b6fiYrg3q71rP4p09w+49rvfrPN/
TBmUDjx36kLStfPfDHRHUxrlhLIdpKm6UkQdlp8/HyKkM//5F/0/ymoc4tTQMWpqx1IgWdkk3+JU
7JOP7hg8QDlN0S1sNf8usr0p29FWtM/OzfzJEUJdi0YvXdguE8lu29qnbDoIQqc4voJd6Bz8/A5m
51DCUPUMQQQ0oasOdcNOIvl7hWiCMvB5/obut8222RsUjhs8oPvyub+PH7Kn8pk4A6x/Xv0rPkKs
fU1/mhhcdv0lPXLtR4epccBirN8bu4mJxM6+ZzFDa7BHNoOdGvk0vn0DY9O0k8Pa9Dg71mDeUJbO
Ju6o9tm+AcM80s0+Wz2ho9tfdf9lPWVncLzhN8YEDA32Nw4oNa+tE7s0D2DaW/yBGFL7om+N/HV4
ZLDwVPGhY7WBVcxPOKvhNQhk/UjJDhhm/bO655BtGT8+IDarXpBYOJdie8EogVeX3nDK+3dEEvVm
RxTZ+/QDrf5W3BvPUDC37ib4NX9YGLuNXfSULpxG+eqQsHvuDto+3JkXfKHme0PE7hZEVLRu78EA
InjOXgrIIrheUDZtkDtjjuQ8tXEDfMSbdXTIFbjWFWfYdLsgAJ4Mbf0LMFlkb6gOvHYdeXtglsA+
mWCHGAhP3WK8OOFTAKe+0R8YVuohlc6ZFjl08YXewGGLjO8yeVQZniA62RMHXmKwNe70ryw7VPvx
J1twnioX8J06Vm/TyX1jX7mjcttSm+8FjiFvAS1c3tQ7SkIUoptjvHM2/8uRv8D9/+XAt6Smm5Zt
ua40/+eBD8i+QdElh4t0+guepdBb1hgOrx+2+yoXhekqgtb1jm0GZRNGox84kpqF+L1olf+XJ0MQ
wr88Gd00UTxrhI7a/3wWqrgdrdrth0sk6RXyr9UOYb6ZeItAtOGw4frh4bOLoWMwB7st29uAAS42
yx/4R6Lb69P5/zUO1nEM3s//899ZEP+SUuH9Sn8OP+tff/lbdsWy8P3+P3/LqbDVX3nbSaOwLKUZ
rmaxSA6/mvY//4K8/q+sjJZyLFcnIlb+Caow3L86SBdogRgmLWBD5z/9LajCcP5qmrquNB6PFVf+
vwVVmLb9P48Ojghl6bpjarrjOjy9f86pYE8a67Nb7Xu6+Z5DHTrrfbV1LOeIpMc/RhmjTkZU0Ypi
zV0CBXtrM0QVpBwEG16G2BkIPLAwpcOWjDnDpphysaCdB6UCJZQiz261RRvSbsplw0PC6UZDOoTf
ER/4UEgokODf0yQ8d00htiJ4d6yyQcfWWuvGsjBdOqDgDdFqnl6FPzUyP3aNbV0GNWWHqJS4Zpao
VcvLQ42DdnaIJJuKX0mRzTuzUfHW4SWuk56SNgfvMKpLQYxghs297tJ3U9SIFRm9jWPVIg+ynLUb
2s+ToUGWCv2LQ24GgnhYw7VkMkV4dwlAnkSAXO38TKnHAoGxFtQ4oTrVrns/nE9ofHb5bO5KO6pu
avoWm8nh6p+NB6fT5r2ttdXWbJI7GQTvlp/qj07EQpk4aH8zMNIztnVtoltBiSZsoAdtWFcr6uSK
ST+5G2PFbmcOtDcGlisnL9z1TNrCMMhyM5oJoqLAfotKIqZvCGcvD0OLprc29V9zjlM7tjE9pnKR
trlratvGkxls4LqJ3skBiAIhN3Fy9b7gl5oiRIf041AjlVv0tBRAaNAs7TsZChKzFhVizZCiDEou
lPR++Zxl+5zJAAnkiAhUzcEpBEDWO8GXEtBdchpDrOvyvu7lvUoYCbpuAkmwC1kRAWNsb8NEXmqa
2Misku/JjKG5M/fSDFbKIrtZfC/kUTyh8cZ33oCca+rppEpk2m5cfen0aFeqmmiFWYiQVJzdhfwh
y0AQF9ntTVvgye6kvM9BXk2GDaOwY4tMBUzv5bGP2mgd+VA+6qsxiEI3TSgap4AJghPcSyc7I3Y9
K+2jLpECVgkJLDR/A58mfBwvW9ApeHfZNk2ldaGLhBngkBrGfTIl72jCcZMWxSP9oo3t5Olzgkho
XM0Z/OPSCLkoJFpN90nsOw2YPKGUZIPcBl11Oxr+BmOCRY+WV94jx7ZUS7YF7J+S1t42Q/GwEhUj
604DIzOleyMQJcgzua67Am8qXQHI/i5CoH7cF8Ngbq3K3ndljfVSDOOh19ApIvhF727ktETBVNgV
oJeSwjyKgyc2iSM+63YZpWXfsfPgtuGpGZxqU7j6rY9Cvw18gc/UtkideOzqZri1ajpDmrWzZ5ot
mGAQvVPtYcPPdXqrRpmiiY2+dUkbNsvxJam978zOylFtddtY7j6eHhGWNZt01NuNmThEDN/YqVVv
0gTPz1gT45mWFGkuPvomi88MQqAXGgn660zDC4MDzbMQwzUJS02CpedQftSp8u/UxUhDkqkMcbFZ
dLblsraJCINh4Qcx4AdYnWDWA61/yCLwjjTbkHWiw+8miW7iSPOFznuNON/CTm8iH9sMVnVfTURn
G/MyumhpsNJpCzahkaMLjUoTBj4yZH1iderTB6dyzX0WaWstAYTpJwxmbKw9WzPUbl32flsq/gHJ
49qPQsCc0GjSMH/EcbfEjWXfaezru3YO8u0U6vS5jyKb9ePwiLx4308wYUgz1QUaHf3ORqLqudNw
6ad7eo2nNtdzuOyYRkts8I6vfcZRH3mZpFKW+WMUUHT20iRoriNkxTJzm71xj1kdul7vYM8JSmRL
6VgA9Zb0ggaegFG19Yl2aH2SQ5wg4p6/+mQEPTRtjWl8jokhZ22guOiVAxGArIapi+7tscH0qMMi
LhC7syrV1klKFRzKLvDs7Jno2+4k9bE7afpYkimRNzAxcOfORXQyI4SKiR+D7myr5KxS+C7BBILK
6dn7DmrXIZNn0WEdnVy8qG6R12ycJLJno/mWNkO80p/FiWhRcYrSRmGIkXciV4r+wH9xdx7LkRvb
Fv0iKBLIhMkpyxt62z1BsA3hvcfXv4WS7lOrpSuFpncgBtkUWUW4PHnO3mtH6EMMMIVhWmWnMO0E
yg5ejpkwtuAB9FDMht6oi2s5TkAqzAya4gwjJBiZ81SaMJhcvupuZragXES+fYX7VDvXRQxHLs6n
eBPiX0I3DA3z8i7q5a1cPqvmj9CNXSJv+ZesHcY9F9qv7zIPk/GUdIxS2QWgTrGO/VTZ2W+fVhhH
vfbF1sV8DBz5VAhJNA0YpcnEH1gr8hMk/T42Nf0l1mxpyVw+y5e+jDKmhh2zLeDX9B94wkAZTQh7
rPitT/lX30l3aUUYTm0pAEMTSItcJUTVzddpO1nHALnLwUzBx3fuuBuM+bpCjHH1P103SlsskWD/
vXB8+V5nRd7+WDf+9jP/KRzNX5QruTKkMC0Hd+DvAWeu/IXcM1cgUjAdYdpLTfmfiDPKTZN/9n6t
G5ea8rfCUVm/0FEzNd+xPVPYyv03CWfL1v2HHY6lbdvU2uUNKukqVGx/3OF4Zt8RNunZdNX1V69j
LhDdzyZinzhgif3hwNz9uZEgl1/2w4spzzGJeXMUWWpLAS28P76Y3/WVRQfO3081HCfL6+Du9kg+
zEpGG0QjtfjGROfQJctI8lrn3ltl4ETNQHFFPbxBNzsWacGAfWgGHG7DOhmx3akkoCjLo2d8LU9l
quyV40geB7Ze03wc1ixjOIwTmF+jizvHjs5F4O0Hpo5MgKZi0zN4/vs/9E/F+PKH2o7whOZMuZze
P/6hoZOmgOg9vZ8CtR9bqEsyRv9Nq7m5IhKI2SY6z8j6ilXjI43kvhzrOxGhemv9vNxEZbsNfIhg
LNKZys5p2g9rLyGp26ntTZIvnA0nqjYWCkyraPBRZuZr0oUEme4IgVMH9huH3mF8NweKQWgrr90g
Ae9KdSfkMqCXR8MSxVa78QtFd3dMZ4R3xGIBoC9DdvgqxbJVgww2XIiUtuJttz3Ym8EVGKd4rNKh
a98m/Ec09at96JnPeUT1GeRhtvJ0vI89Hm/sptAHu1QHMQaucrjrHU5A2ODeB+cwzd+rtLpL0Dw7
iQWNLIkey25aW8NIrw/t/3pSyaeiKghM0P07Yh9c/k46rP/hXC0X3c8Xpas4TzZbKO7Qny5KUatS
Zu2s9yFDCsgb/lMsk88afEaPWhFHNDDQOqcxHCikJT1Cx6SoQao6NtBAwp38rt2ZJF8HifSw7sKv
oHxCimwxWIyGYxnmzsauvLexAXNoKabZomfYG9K59p1gV5fgjuq0DbbedG++9iJlHQqiDzuGBlxG
ZExWLurNuOC6rxge1wPEuFnpL2moRrIBqzeKirMiU5jiZ7HbwZkJEfxlVvmCJfAuK7jwXFryydSf
IzP53Ng5bGMKFvtY9HCVLWdtmelN7OM7stozUltcKkcpGpg9PWgp/gf88ZzFxXwMG1PfCxPPhT+Z
nPw4vtV6WrsqfRqb5AOzPRIY+yFDV/sPD4+f97fLLcUmW5tkjiuXnswfb6lGyQ5976D3kSyHdS2Y
SHmBPW1NGDmt9diq5O3vLwzzL1/RE9JWHr1P7f10Ydi92WQl7IK9HOWpdJy72YOIpJabwcm71zIC
LrLshSKve0smruCo4Ay7+HU3Xe4dmJV+YGYJcMv13ae/f29/dc3SAvK4Woi/1JIV6seGrGU2eZ4Z
KcIL66ybIiR0iLfGSkZxZbs2RHkHKRTt5H/9svQXlKQRLD1Lqp/OAdM1iuiBHK3MTj9G23sSJc8D
r4g/mgrMW8CMG3nV09+/KHKmP9+hNsoClsllmfrTGhUHpqUHbty9aCECRMFtMIykVQ7p2S8FgQsl
UhHVw+VQz37jPhHKS8baaMEYJZPKNPUp62esESxL3HbZtRMXp4pyeMXuf9pF/JoUgOSkadjm8YQz
W7hYQVNMClhx7xTjUzwg0WteG/c5gBEqS56/LlvjhMlcxeuytwkdcvecbVwOBJ0RECAL2sAOw4Ek
zQ40OuhuylMucDMWnwPs/NiQANXIcMQLABARMRn4Oa/+2ornpEyGtd8Nt9oHRWr744LrWgz3bEtt
3hnupoQ0oybmsZjolfKgbnb2yfTRosVRi6oTG72XkFzGPtLBtTEtD550nM8qYDEQqqddwGkrq63h
kLITjQ7oq3R6kn3x3JnL/7sMzfU0Pbgtaw5GfkETWz+pgBvP1xxcu5JvDrOqpFpWh8lt2OZU+drC
/ueFpDMy9Cq6TlzhnSNwqs7+oRNqWuqnXqgCbSJM1ljXcum6aXu5d3+YSPiWjwdhrsd9oNkNDBhq
8v6W0eEMN3SBSjL5ESM0MbO8lhJ1adi61/PA3jCtgsM0KkLoNmnvSTbCCAV8T+xND+tYmmF9yGIW
ImqVlY0Eb+iAZhMYHJCUYj53MW1dK0PnmW47HuhMCeIcmE6PL6tidGPYXyN0Yei2ZoaeGf4lbwgA
buCFRpaNi47mv2R3TPIxrtxs+mhzxoxWJEDY6S+FONTh8KCLAaZbD/oNYcGOoW2N4Ed9Swx8jr4/
PY0le3SeWZuCy6nBVVbOj1KE59TO2ZKiCHNG5h1lkdhXpWm96S4lKkW5WzuDZ592mr0d/Hjbm336
/pRYgZkdmJf6EBSnrZFjMQp745W25dVYh7gqM/nczMUnv+hs9Ev2az01DHHS6DGODZIxkf45PhYO
n5lPmhD31xg31dwdxsyPiNpz73ldhESoxIKuhvDkTVdVODzKuNxb5C56IotIYxiu6wkdk8cRclMO
lXppB/Ivxqp/yCv7Y6oi4oXqcpuXMFXNEmmn4/K+/Ti8x1nprFy7VSRYmugnsVeks8XPhoCzfIvV
aR7XHKt1OuFAEIbN0YvmDjuLRspJ8VUmuOwyrmR+dmU50zulGcYeEm3ilhkh1SkaXtMH/IU9dTZD
SM4hVJ/A6W+bBhlHP9PjSZiJV7EsDqMLiAkJkSaRCqxbWqtoO8SSElCSkJokMSKtBFJlbotDuSzO
MmKARyuDEBzCTBMTPD/29Hiswpc5SB9j3JC4Gg6xE6LnojNFfFG4z7oKf4pct34JbcDehYqLYcoV
bjHIVrE9YmJI95XQVE9eAXV60vc6oJeWGf0jfV69Ks36OeN2BeAo7/H+GIe+AQjdWPM7CCAn4dew
lBAX4qsXu7LRxVRIVHEP8xiS2JlYXaqx4iloBRbJYcPKs6e1XUTkhY2n2IQsPrB9vSrS8nm0EG/O
mFI3eoRanHXmzs0Q/aiEtTRMMiT7hosjmt5rwCDUy9nHDlO4iKzc2yIqT3Mob6e+Q21kwDIZ7yla
r1htAHdKi+ppxBtn+v2n3sofAsH5z2ohTnY9HhuX2JeeCtWmWinwjwFdNx6lz5N5znnEKjgTDbPy
NI7uYy/nfvKA4htAOLrOAG5vWOe5xqDimEvOGxjnKUF2CJwS0QvJfCNEldKHmWsMcERjsiiSbFdV
BaYn0DtNZC2Mp2npSJXLLF2+6xaWRvet4mlzqAfuYz02+BT9m7SqHpF8H+63gw6vy0laV56RX4ux
xgTTrks3fEmy/nvlMgnuhb/nyXbTjKfOqT61VfekG+tzoo4o8Y/VBIEv0kUMxMrFKViD5Zjd4TW1
baC2PkV3u0OpfjOPOGBoJddXcY8OFtkJWbrZc532OHdS/Z7gXYe0Pj6meqZV4cqVI9EPoBkD5sGj
Pjc867atUxzpfUisWwJaMBnNHQrVhN5yg0A2Pfe5/4RpbUUnbmaSiVa5tNJPcc7RCbF7iIHmYo2b
1nBKsOPD8Krp6qBmFcl9aWjC7gsslNqs7lXgGHQz1lYCeswYAcV1DPrZN17F7gQS0FpsaYoZJ7/z
2UNlwe6jf0DsDO+Zm7ksmOdXqmVul98bbXmbyBYru9ev4wFTLZ6DTdWAKmxm99llf3OAjUWk7hjx
jJyb8irDqr1rvI7uTJhuTA3tUGMH8qOnusHhO0w8NEN5nwdCsOnqcGHv2lGFOzOMn1xc2WNcO8dE
Q+2OSr8l9RbESpuITQvDZG27CoVjJ9H7e6DwhuEZczZZBVaXr/SMmMw8RAPG6WQioGnkXCV6+mJE
n7nLG9A6Q7y2tX7pGn0/mqzVgU6em7LeqRFRRStEcHUv6iw4OE22SyoGtzKEMxfCHEJa2AGIE2eB
/AvoZ4hauWtobsq3UqtP8IhwX3cUeKybUd/Bn8uPpQy+0pTq0+BrppCx44wlXmrsn9sS+hG93Hhd
2sPR8mGgGvqrn0V7pxzYRvjGS+Is2g54+ez1e5rOY0KPXL1hi0CZIpAbpt5t7MK8aN10r3u9Tga2
kUl67LT7EeMourK9mjeKc3Og7wv1wtwMOVknMnzzg7cGbUAeEmmVKExIUu/MchwX1zdZlPzsMDGr
jVjemllvpjElYkRTGgymPa1CG0AhUUxuMLyGS8AbVii4U4zBVrWrPLKv5mejA5kx9CEBrfACRr6f
C565bfJh93DjaUIPe3MyXwuAJutKkJhQKXMjVIOFJcnoRUDSijzvhHLuY1xebPbQyTBjeQlLxuJA
itBbBs+hxXYNPYIZD59aoxAsnW9WYNpvRn0fR+IBSE4NWqAFI2nMejUoHvE5+s1PSWHsTNbcYWIa
7/QeNu2S1CNDm9/DWJA3P73nrXM3DEYMcji3DkY5vrUuehXGg33eb3VOYENhG8/TZKrDSG7BNJTA
til40KqQ4scygMDIVXdJebLa/KAWhZjBzrVRhHnbCICWIHs2gPWvH+wZPb8qsn7dOvY95eqMskYS
e5NMcBBmg77OiLBWWCgu+XMBwQ+Ewl8++/1DsDQospiwJ9EBexgh9ByZQwH9Sr0dQ1mC3pe0d6ei
/m7nAgwK3qKwwlsEjot8lBRa+uW3ea3l7jo4zZUNdcnTxGVkUJHS9iY0dc2zM3+pvSza5kyNjpFv
sXIMaFFCl359Epu7TlrXpS2uBRLInCEdRaV1HVshV2j2zCXOsqtQbrQBeUZdQDUCHuSqwrG7Zph2
mr1+WzWoBAIj+d7V0d0wZxLmVv7dNtNrFxJxxN5jnoI73x+vKZPGFayiu6FonvMmeayS6JR1xfca
c30Escv0rHevcz6ro7dsP3tGFdhuv2O3uLNasTKtIWP74yKMgzFElXHddw7revc8dul3aqhTXy1l
CrDXWKCD9WiGeQJE5UQ2L+wnHqYtrzIzNYaCmn1m3zcdbdFNx0F2+aZ3FxCOY2bAJYGvtxaQut5A
5FiWyO6Q8nWLG8mxRhDXXfHiLCrDizks4UQnjX0KMm5RIwJK20yef7x8yPHKHkWU3FB3+xicuWTn
jscYMyXixsvqWItE42TKahjxdfEUJ+3XpqVWuZzdy2eXayWa0ZxFk0+dLYMu3PmLMDaMke1ePgOO
Rppn5QBVAkXc1PoJ/TEjzmwmoy9jHuHACq8FwGa6P0Ofv/ge+c5LQ0PEyUfc+09smPYqLQAH5vbZ
aoNnLbtoNzma9yvsfTSyuuUCqKTZBUdvor8TtKCcIB8CiCXkM84o4qIixB5G6bZSsgVrl9sb25q/
qWk4XHqYbex5S+6qDoim8AqTDVtkA71DErVsJwdhkNkzI9lELcw3JM9N5ldsT3wOT93GH72iIWfb
xvexjzWiSf6AFqeIXY6o3GbGt4oS8wgp6aoGeoPWfbI2lfORLMv60vq7bBJ9jPClQ0g7pLC9V6Cs
umy5557fbUakImR9e8AZ760xyTCb9eWzaU4b7UGOXVp4lzaXkaFVFOnnasbkFifwN0Qaf2385EMt
EmB0287I3xfXN6EwJHo6jJyWEOEmasVDjAIV/Bz/kzvdGj2zZV2wujohKMaO5+GGlA601AAvxgDG
V76MSTGFmI4OEZbf+W0fsTxTwhH6+e61Pm7xnKEks7FaJnsknu+ZMwFf661DSov8bEVn4GHeOoPl
hr3GWoWONexd+qnte1Owg1qumHEOnXW19DGdGZ9HiK+a7kHdZuXGtse1qifMTQIDz+VUej5nP85F
ehht7vFuaSsOEPn4s4CbuvU3cI/wEYfpVJq4iPyeRoUTN6++h5d6osNhi+LF7GbCk1AocwSxuyv4
s2nLqj3UaPUlRRM993wNdsli7MWbcoz2biS5rDl1Jjf35fTA77iO8JSsHD/+3HIiiMfMXyzBUhbT
GRzs4jbWGB4TAV3Q8IeHWY0DnIiS2yORN4b07oVN4ySqqKaRoTwYESFto6Yr0XJU3JguRupEnyIG
g4ZPr/dy1SVjuMlMQeruSHUCQQMfi/iYZ+oH1AKXRkhSc/HMktmqT8eR+QM4Ed97SrGgcFnwPXZt
FRfUwbMBY/JSMly21Esnxs3s+7pWX/EJ0OPxSVIR4ntkiJtcPYZ9ESPPYxC7HNIorshPi1ZLoxLt
I3VODh9y+W1F8k5ti9V67sOzmy19XAOiiNMIBnN9uxna5DEbx5sYjsimL9jLZRHe+06k1jqdZ4Qz
Gelp5ZJYRWKUzUKxmbngr8aW83ppbuc04+hsD4d2iBgX0+ExnCzHo9RZ+2zOqBeGeGONNIaLUkV7
s8WnlsLx5Dfbh64dqmMxxWjm6cKYxrmHJrmQmY5pph58r0IP6aUsx6F7qgYz3ORGAci89/C/E67c
KNLptf+IfTQCFDNz00Y0awh46YpsbcdFQoA0O4VZjwczmg7YEN4CRg/sCiAa5z6igOTLgGn/kHTo
g1Jv/sjEc7tcwHZIY83QJITgWb+qkcPNuDZ3CX0zsxb3Q+nuMkl3TsS0lWYb0Qe7yma58OhfQClL
TpeZTGrEH7RXOM2D9xThT0tn+77xuWwpoOBwtoAgiRExCO+4XGOzyoc17pKt6VcTty7xeqKr7puG
USwWvQ8x86Tt6mvJo3KhOyJOAKNx1ZkWs2llrGnYC0ANlhUhnenTdQbsczUY5WFKAKqLkFOni+ar
7/u4s4IPPzm31fQQ9sGryLipR8cy1qkuVxrrGn00quCg9w4QBELYNGyomqT5XpUJiVFReLJNZN8l
2rB9rGiQ6njYGzxTVmE4m/QfGLVlQd9c1br00WM9JPjiQd4cWWKRM00HNvxnPZBVLugYohulShzZ
5jRq8lHIEgigCRiMDkW1r4VVgWTYJmrYBWVZHJgUvEaqvRdE8iGioiiIoRwvmCWXbcfOzEPOx4vT
EpLUQVxZD86n2kwZdKTTszO7ezT6771nfK3bAhiMCejHooKr5MExKQujOKIVZaNuZn9TWvFrmeKu
iqbxs2sPZEH0yaGX6TnJTPY1gC+IrcDE0DvNja9B7LfWE9KUlTdHN6JKwXRH910BnizNovOsEcng
n8bPIYJTVThfzC59awM2i5GXbnQv4k2ccj26Il/7YgaYHtlApedgOzTVjaFhwtKyjU/ZHMM9BZCj
2iWOTCfFaZwoU5z2PlL0M68i3GZzBj3Slt/h4WCFE7jXN/SZFzgRU/jLh0BU0Ph+/7omSjWtiuFo
NIV3gg1X7yDrPtS8g6OZpdPKVTxD+tEgYn0m3WVOqrXkuXQ1zkIci1BCkpycWhwvX+vQvzUl0p+k
g7VnZTI/+wxk58HLmdW5GxR/A64OK9jkg8DODqtvMiQGjySRXBHLp6UdWMfLZ5cP4FyZmLJ2by5z
/csHH3gbe1zc7e0iHfj9GzOGEXr+4ybAdGDVhbeNA/kYdBIfyTrAappx5yUFpn3aIvvcZz5Jy5St
cXPoWI7sE9KdeFOwahOrHovj7x9sDUNJ4vPZhEWVnwxVHy+jgf9VDSrlNoOc/y4lWBV5/v1rG33t
2h/lBL/+2O9qAhd5pwnvUzoSA9UPMlSJMACVqZAMhkxXO/p3NYH1i2DQL11HKothv2Ig/R85gfgF
vSj7JGnbrml52vw3cgIgTD8Pa5jRaEtYGLxcXAM/z+lsizrYKaJ+X6fozlsfNUlQnVXkRqtwBjdj
t+1ba3zAqSJRBildCfJ4k3ejpoPKODn3UgC1RsPt4+WvZaFuRes9eT1ZYEFe+mxbmHbQV/KoDFzD
uYmKReEfkVq3DKVjYu+BPi5hZWgB3R7hJXX6Lp88oosdv4af+BxpYrQnc76hlXlfaiNCtee+N2NC
b8i6T03JMkSoLnpSDJJ3YmNTfK4tHrtm5fKgN3mTi1tyGLa+NN8RERHzgQtKjM8I3+gfR+peTw99
qp9q3ODGnD9BOvsIa+fGseMv3aCRxYXXQ+2fxxbAh6hvEpNVtGwzkjY6tPdlX7/NYfkU+sVD71ef
mrQGcz5uGoEnIfPdFyXDu85NPvqaN+/Y5Rt8x48iaDGsFhxmhqf3Tmmfats8szFrrpKA9xy49Rtk
1TIKtzKzdvBgwLflN62uecConWerm17Hb2nv7wJzoIicG7EOoOZUQNFr7xAJDhuzFZzL/Ejss572
mplfyy6W1sdGOtO1lRi4fBzOqkr2niL1OgSoIyreQ9qXiA/idC9UDkuRfXzoeJtSeAc1Op99t/3q
L4CcqJ/ZesbGqhgyAgwy8ld8hprO5Uox6AU682fTmdexYhaQhDh5kpHOVgVMoE/U/ezCJiultV9+
cawoli9n22+Mb6p8DSaOQ5nKdlON3iuu2YmIdaIZgyK9bwJgT0B2oFihQx5otpW5fbCHaj308IgV
UrOoGW66HPWlnPNNV9XNWkJLWYs5eE4auMm+2wEqKfIPRjx6k8b5voiCm2hZsflvhwoE/KvLDq0t
3Ne69fqTponmA3CiSaufkM7l6yi4DuC/NSmtqBBuViMA5IVZjKiQHiUkzOnO6M2vVv0VzIDxgHN5
baZs5IOuFGsZritUqysbS/Yskm3tutFej/iKmQdBJUvWg81Gxgc616OsXG4WX+sRm39PvQr+bRYf
pdsjz57kfdZzz9SCndsYvEZzepNEnF9q7EzY932Et9wyA+Iec5AVk5/ikKdUr3L+zHKLz5M4QL8c
D1b6dUQeC7iOKIXcQnBKpysg4Z0gBaHdG3bcDA4qNkWp/o4LmzH2Q2mhUcmnXaqAaviID2ZrufEq
NLjhSCfatm/GKfkYNc0WBtLsMqzi1R72Id4zX4FLDsSriUePa3RkuGHk7MfOauAScXtUtFnGuQpy
kqbnIXgzl11qu4zLRUVCVN3Ub0PsYN8+ZAGjtD7lFjO46VYwc6syO/uSyyGST65GJtxT8gdYXOfk
S4LYLlmW74pj3fEuMFJ/qNpcd8NWzdFTNI9bMzHvvBDducceAzp9ifsOCxwC90OlRpLmMv/USjdB
Jsr3HS/+Ik02djwbPQas/lvOOG7fcQrpFz9ZtaQvoABdVcDMSh0xb6qY+qQOz1OZ+2xAQ/z59kC9
5DZvCFMYzbmVBDs37sJmIg4C+BpiyNVQ3uWQj1cZhtFtlQ0s7kn2xeBBRtxkdchKHiy5m+kVwuLU
amgIBZVgg86MUUCiq1PzofNgNqEY6/ZZw/jFKgdYVzXqZ20t92xHmNEUuTdjzMOyqOt3q9AfsBhJ
8W6IzQyrcb0U8kVS+rtCGdD6DFyJgbxLwvlYh2ynZMUfpMOXBofCJkFjActKnqOBzSq7GDzcDfl3
ulXbOiYuJRUJISAwEuzMuw78k0AQjnFbPhqKLNaWQtbD26XMhJgrejqyyMjXNPJi24f2zWBwBntU
HkACoJb1OXv+cPKeRWfvC4+MJBMhzrXIcAoUHSk4IkN7r13mWiIbbIRR3SZgqrwb/FaRBgOZ18xh
lSeAsejV3lHpbZW8BaQEctnPz1bpk27jrgLTTGjKx99IyXiUA2crsd8YxGdXs7v0TRF576qJkPME
gHbe2E89iy8jmZBbL2Wmalh4KxSXy/IsCRrrHrh0vA50+4DzAFRh923sxuca+seV12LBkE5w5ybf
Llf5qPdtQkxnXJPv6OwGBUwva5BTl25xG8loy3iAx22u6kMlvREHFJcLphKSPg3eaGE0/qqHpoIi
QdLpsKMvsi9vx6l9d7v8IyT1Pp47pFxcBqaZfhMG92ImweIEVrbLYCltol4dIJQRmaENG4NmiEJD
V6ex8cGg27uKp/3kkwsWYFT1LedmHlxyFOmNMylaC79nMhr6G/R1G4oj1qlZfBdO++LNAQGj6XQ/
y2xib1rRmpihOC4+B8NMeJQvjSfXWXwYfV2zOKU3RqP5u3J6bIjF38WQvNalOJKOglKCdZICuqTD
YEPsX3n++Ln1QeMnCtWsE7zj3upXfXm2h09hWwBLW7puMGJnZpR0ZenPsUIkzkF3/LTbtvkWJc8+
QEO+RtO4MtKAh1SAUL4rF7KLazw1/cyjwguAwXXWfd/Vq6obx+28PCCdkU5zD+UUVR+U97Q/VSNa
koAIXRoetL062jRxONArV0z+TeC9nNdUtNvMZRNxWQ65eZjRUnGkS/VFj+xqNMxdH/FANALjaZ7a
N/rpGCSKTq3ymoetre4FMbaRKUKI7qyUoby2W8wrSUzZYNjlozHwt4T6Wjamz9ONtNOwEvl5EUMV
RnizlC7Yfa5dcFZgnc2baRZvlytHS9wonq5XHjSEMDecjTvi8u5Y4rYqd3BDz6pmNNPcDr3/CqJh
j9oTBsmNhp3HhUT6sj26LfGa/h3EunDdxi7nX/i0t8oQISQ9iij/DvmggufllNtK+O9tZ9ubvg83
Ybekr14VlfuSFZRKiUGZ5SRbW0MNLthzOwDft62pHjjk+d5ynPbUWvASLh+qqWihUPa0laY6p2Ta
OGOvj9Jsdl5bmnsq8E9h5bBKLBbjJrsUx8OxrjUzrAJ4qEBrbzTLb3uwQ/d9IbVvvZLeKoEG+AKC
hg+/fi0asAh5zx4ZqId/JIbhNqa3sO6keGQa0BwZHzdHM8+aI/xX4E7YNTs24IOqyT/swFMA2gZP
sXx5+dAtn/lb/DEM/tWXwQT64Bpuw1ClLVbONMwEw1mk9mXerXLg7CcNDDPt1fSVY9NZGbI5aav2
toRBO95g7Wc32oyNujGzEERFhJQkTIh3U6qKzRWjHHKvSZ1o1MI/y5f3knMcj2gwnu1ap1sGtXyj
Srjk4CXBloCifpxbMwCOsIngXnM+g4A7yZ8PUYP4t6uTU5jfAKsQmxw9AnRmMzi7Tnsuu5C0udSv
KNqb4Oy3pLsVltjJEFu/txj8tZLEK6gRhANu4Dx/9O3vzpj7j82MoaPR/dcCduM5dAWBJvdpiCOI
zu9CJrCPvMqzE34uvcA5SkzzUdCnh7SN001FCx4usRiZe/jkzl4+TVyLEsdJPy5fRSWBz13nzlfm
HD/GmTMcYxPNwuWzFExW7gYnNHHlKS7gK42W+yk3AE9VXKwod5w3lyn7lr6ZhDTClt7Btkg2yf9/
bY3ovaBWfcsWcb+IRpdu5uVTBf1uciGKmT6vY9S4EODZgqdKQ33KhiZaU+YkPO+8eVdk1rkqeuNU
x6o8Bna+unxlDRHbKRQlC/m0J7TWS8nqWj40y//865dD+SIjn+TSonVBZ9MNKHBDnPDVmBtrKOkL
uk6PzZ8WfehSBCR5NGAAClGhW/hWoSbfZLNA2+Zp+1RlufPrZ76CkQQ5AZf08m+X/4VWBOEDtF+c
WG0u/yKXH3Jy1LtuTWw4jNxrBGXX/hD330veZwmK9FNS+/naw6R5M/jMgnvd9acBRtT1ZBjnGHjw
hYcUtWia2gxXyYDcpJJDeqrcDnxKk+u1VaDivXxpz+GNzEitcAdqs3IQ1lMKwe/czFhKBjJjVpOZ
ldsUohT0Mjl8Ludg545uck9QArjYZPyUdXhmyk7bmzSnQEhym/LcIaev42iHrvOP2so/79aVIz3p
OFws3p+EpKk2rFkRgbJvCakhb2iz7FXJwiKKIseqVVPVSHpsETp5RFOsXj/0N/7CEWD+SdpJL2Jx
OQjkm4BrxM+K0kkhTGrLbt+447M9Vze1SzHJRlBGyTeKfatB59g5IaO7eff3r/0nDe3y0igEHNSF
Wmjvp5em+DeQgeXdPp3YJy4bxqbTT2M6MR4D8DorsRdhE/yqXfxfbVmZpljExf+9Z7VNizr69v5j
v+q3n/mtYeWJX+htezx8bHR4Fu2i31zTnvsLDSwHaQo0LqHl0kn6zfwizV/oYjFAQubt4HBZOlm/
tass9YtN5ws1tuDkLX6af9Ouuhj4fxT/48qxseCYtv2bQeePOlK672L2yqLb20nariu0SLcGQOtT
U1a37diDVk7DcAdZOCH2g3ThzqqIX6lQ2pZ3qpzDk9V1ZHcwqPFKlCkuw8UzrW2IHljvdZc3B1rJ
1w36f9rzebXTYf9P9xDH4kf/Av4kBYCJbYOgGQcg6CeZelUFM2bDsd0JThVmUvbjRoYijYbvVW6h
gp7JGkBA880tjPRf3r+/vrjmAQmEXnFKfnrxWsa9iXOu3dVViD+72FUpQc41SAysycNV5we3jI+R
DFY5seFR909K4J+eH5fXx1elJWpPz1HyJzLJbI5JOSnV7jKvuZNqSNbmYKIQQsmXueA16uRQRXiQ
o6zZeMz7/kEQb9I3/dPBx+4lFJe3Je2fPQIjI/0ktTn4tg2GhP3TQ7CAGeVkm1dChSgQZIsP0ou+
1iyJDKKJHcjYRVCmZBJJaFkb/3BI/vodsdNbbi4Cln46Ii21ry/LtiUdgGmYGTN8BcxdnX+4yf/q
wf1Tm5cDb4PFQH3tKcdajBl/vHGawJNNX/nY7Wf0XBMegE09OjEE5wEFRRscRZD7NzNabM/qzX03
GMOdW9fjKiX64lxKtHHp6Dgn4l+8f/dgv7w1XCLCkrSzQbstR+gHbbhd9RY5kS3sweqb67Nzcozw
q5JQsyf/KVIo9Bh/l/9wJfz5sNuWZWnKEs9UJk+tP76oH7L78WTR7XCHMtgkS2JVCl1s/v6w/9VR
xyKkNSAerWy5fP+HP014jcWgPuFPC+hbznC0/4+y81huHOm67RMhAt7coehFJy+VJgiVDJDwNpHA
0/8L7EF/raqoijthk1Q1PRJ5ztl7bUJlqduA89R/+R19Oz1ePsX/fapvX7Br6zhXCLXc+COtpT6T
y6hPPkjCqa4wEkKHoNso4vH45zdofTPdXJ7WR9PvWL4b8APm5PO/73CMUwqIgQPa9HSMTISwbINc
33fCy9dTZdps0c5xMvbHqhoeOs9OVmMttywNwVWlYYyQGfGMQwJHaHDNbZp5Ia/bXEv0cEt/1o8h
DzvUDgoM2QdyFWriq4mA6WmheQwBT1LjzrYdd0Lpe9P45biIUgeEDaLaA2KxqLs1eu3Vrh2x/cs7
nz/Q/zkVze+cOASP0Y7je/h6vv1sMcy5Ztlx4GZml65JrLu1OgLwAMKTlhHL2w75YD3gAPNk8NBm
2DASe7wZCkkukCIT2C3usxZrP6pLgz4zMUs+JhRrTEj9EnTwJD8WU6LAaBsAFJlTnnyPEDO2pjWU
YWMyrYNj2slRte8ixzcd+YO+DV/omRMzn/QHjRHvn98yVpvfvWfOXfNihfv1O18nCXDZTA6CZIpu
YjH7ic138qlKdpvt8DghTZgtCqR2oKrZQiWka4MXIGhPeifW1ZRoh6j8KFL+q+s/TAHVtqmMH2gc
jJWwGFoHjrEGPQ/ionPXESkDDwEpsoH+M9H8+BHWIUWxx3lSq3v62axmnQSzaoeMaskC2OcBUW8w
8Jl9Jvmtkv5tUFaP3ZwfyYijGGtEN97R7HSc9ei4kL1PUYCrxyPWHMnG0MtbPDOPdPpTRVejzHux
LO17WFuPvpPdN4njbAMXZphb9EiBiWYuMXenRYxfVfPWk1dZSzinnEdt8UQ33scT4nd0f/zo0Urg
nnny3MzCZ8GO2R+H97EyoSbBb1wZUZ1fsE5eem36N3C5XPKAZNU/2AS4InYADjTAFm/tfK2qR2TB
09Vo0xUi2/La1usObB1RrqPTmMxutDuj9IKrMniPGxBsXnPj2A+gNx3kv86rSZIG8tAXL0cLqaEi
IVqD+b1ngbPyeZBG9o9uNGutHXAPZU7zjfVKoFrtzlk8/uVX9evChXSEXStLsR24nvdtBVFt5PTE
kXWb3u6IVFMbX6bawhDqIVTo/OjNgmYvir+s/799VrzYqFwxJXEi+O+6FTT8OoIp5bSrP7XWgJYh
++qZ+alJe8R8/JwG7stfjp5f9z4Q2TgTGJjBA9f+Pmlto0AWWob7tLERmhZYEUaV3Dda166aN8eT
0yrQ93qHFIAcrps/P/mvBy6eSHPengeBblnfDc5RDwVlkCVv1ytfqsZcJ6Op7ewp1dZVR7Oh23ra
hzbQcfjz887j7W+rJE9suz77XAv78PdvN9dDjRYCn7Pde6eAI2xl5blcZNGodrQPEPOZ7gLhbUcv
Yzq1LJ6QbrM3Vz4lTm/87dX8etbn1fgGYltm5wzfv33rjOAmw61guCvFLkifl42oSldoNskV9EeO
zKE1TphQJDVlScAlor2MxNM8Hh5KGLUbh+bonz8h83dfDfthcByGYxmG/W0ngvuEeRPqoY2JfGCR
ZdqqogJfSyGfqmj8ku2Ay6Uuye90TTKkwuw5t8q70Qt1UuuMH1g4oqstrbnrmC4smhSD9EwXhA7f
67LTowcjMY+d0JndYfLZzPrALsyP9TzjtkM05ykP/ee3dNnW/PfUiP8W2QIVoYVP+/ueNrI1TQtj
qyX9c4I6u+yi/mR44UyC7DkpM8dZyETUC2nZeLYybAVTaxNoQ27ewsip1lrdfTMnti4u6KgF8djE
uHZLN2ixUufWkmyebK07jGnSKLR2vY2z1SzB0LjxNAtbWcICIgy9buuUvGHC3iOL06rKsm3EZ1QK
XO9/fsvfDY7sBnjLARZHizYFy9lsgPyfnR55REE+4mPZyLSF+R1vY9DOXqyNWya1B9nVwJJjexcP
M0qxKEjtjb8SmPxOzIZf9ra2ZXvOVChULimWzNv5bKB3ytFckC7wkqsaufpczHaM8Lrsp+YPj02c
+ddZYbQr2vrsf1xrmVcMw0yHZqBjAgh1ZXrtRwAvq7Cl8S/GN4IUmNfgUVxkYWstTb29H0r348+f
xmXX98sP4H8+jW/HGerfASvp2G4iEkQBIxGjQQQuyFUvH5YVc9cV60K1mFOhXAPYN2NHUjg851Em
3T/cu3f1/6LP8jeVj/O7lZ4NOCdpViHD+770+aO0h9HpCaTISewdbH/c22b63IfByq0N4kEd6WHc
R5YMXZYFITPOOdFHZ+Iid5hntxMv/BCWkMecCutQW4x7L5jnwRMcynze4yRFvVB2+tMxeRBRl2+d
0ctdENkVKeyuv+TDeOBhHxpCkZcT4u0FQtc5XC4tVrkvvrKiwxvl4c6Ck4Tt033JKwfUasD8w5pC
tUE4wf4deqDJEoXVGxWo7gdrFaByE/qzZYdvhlc+un3Cub0iIayrn/uuXVg1WjFRE1TWRB++AaP7
z9/zr+UNfSLUJjBCoGfQ0vjvjx5OHk1puAcb307forArkc8g3isn9vR/fqbfLJIuG26AfrbHo34n
kbQZyS4NsUebKiq+iF9fQIuH7lve+EOMWxgRMv6veGEX9sOfn/g3W17eIzIr8rVoP9Lg/u97rEOk
Gl7osDyj+O8l0OzeV/Yu7dp300LnMPnh0jN7wPJFSvBBhCQyH6nkQ/b1uMlLrID+h+1gOJgq5S7G
uEF8J7DfoMT+80v9zQ/d1SEMIOhic0Fh+99X2kWC+KZEbzcFKSoIEPZlm7zBp7hRmrPIhfhqvfJv
zazLpuXbkU7Hzwx8SBwgVL6fUQOptUoIji7ANCfGmoC5CC8lRHxyvUNEvPfCdMlOI6dhS5fhzgz9
ndkiLiHyJryySvtGWU1HIlYnQc2y0ZzE+CAMZg7a37ZAv9ZrfJEOp06UeJ79i9BN9J10YsmaNPgE
zemVBwIgJWmFxG7BcDz5+vO38dtfLCUSAj3abb/QP90gAViN5xys23HAeGTbPKtZuCcWZwvjOrjU
YFLZUvvbD/bXivxCs2F0PX8h4AT++zPA8R6Vhl21m3zqnofRvjU8qkOGNClBB82ZcgVoF/UnMn+N
GTjZ14nTLrGQU4eHQA78vHUXli5hA6TX04QF+c8fjPG7VcPwKB51DmZSkb6tGngvGbwgud6Ymv3G
qgLoDyPoOq3aI3XjZ4zvBj2Hv3ZN6jVvvK/sCGX1xJimMZm9JdmXNfIR/vlV2b/7vtgh801R3cJq
+vaqukiGplXoSPd6gmL1HKwZYLJd1k7JElyjd2o74NKJiPR1JPUITGKFkYYmYp/4+Q0UZSIixb2l
1GfPCP++R2wVh217ioo9cVfTvvbj08RKc6iDul+iPS82go3mqeC8ECTGsfNBxAki4I9TxWmikGzh
hE7acewG8rmtj0VFhUCiYL/ZtV33linnZeqzcqdhJXoy6+hjqsWKBJt4g8VSHTOD05pFVPUBWl5b
swf48wf2m88LGarrshh77KWNb+si7B0xOoVbb2QEjmISyYpUUom9s8eT2DsEE/a3rtZ8JTDO//zM
xjeYxLzXQlELxE33DN33vzexGdHR7m+8GkFF5m0Tvbe3QguR14dWivXKNXZDg6NR5sN1RtDpwrII
HotH6/+/pqKWciDIztOIX84MFSKsrvKRrqdiPDd2Tr57SvSTGIoSMaDxpvwCrURZHBLb/Btd5/sg
7p/PwKKbSxHj0cv/dpSbE8xEJB71pvOwHvdRvMF39TOpImKoo9pcCdzYi2iadomM1lVcx385in+z
ygQ6LT+bgZxhO8G3r5+dUtEFsYNuv5/yRRXsrJAchxaoToJ9A2vD394xpdBvakn2lDr4swCgDev4
f1c2H5twH02ktGcyh75hXrRwOGQVTZu16Jr7rMAcYqg6eNAcX+dnGH4goYn3ngrrTaTC4CbR3tC8
x6t+tvQNApJAOljRzQxSao0aSEHZa4sOOg/4U0t79EOYTiNId/bJ6UFLlYeijRQf0m3vzTh7bgk/
WXhtk7x1KlhbY4swNcsHpgilwxlQp+wtFISFrhqghOXRNjeV9Zza9k/pxgTTmKrgSO8RvRnzAwGt
eEsJ+Eok3g9dv6Oboz3YeKRCb3CeBKHOO9pf4TEUAKxLlHc3ji6b2wm6ylU/WLcMNurHDn2c3yMG
kO6zbz31k5F8Svr6zeyS7sWDRwVxWw6ONmuaZ/pMQc3tx2Fwl3jEOEfRuI97cTNBw31qC0NgBbeC
FyCXEEo9oBX4TO0zluondjL9rkmi6aRM6A1Vj8WhC14pgtJjZajkQAqJjjLAL57UmDzoTYQcegCz
GRjd+CNm35aPnXqzSydj7YCG000aXnk9G4i27oGSC+/djKvpXU+NW3TmP7pckBRg2oI8nF4ce9V9
VGNLfk8/ZIRK52W/yiHSUu9hGRF4/zLiVqdmKbCroUDJlYtuDYlAhtpmQqB3YOT23BHFtTHmW5e7
vHjy4Qzb+dLSPXHizC5OXVl21yNtkstdhl85151vbrJZ/ZDMFzOk559rl/tCMJytbELM/5gziC08
0Hp0D5dr/14M2IhW1UBPznfgXKC35LRnlgLFwyiOka3odUZjvYpCXDCx0hFWBVoHCslrXpVbUr1M
Ib7nCBv25dqU59kqyzDOpzKazljKpjMGLLMM6/PlHiZ/41ng0dv6U7otG3I8i9C5+feCvK6FYK9y
8vI2XjptqlDiU5y3Y6HY41b2o0qteNt5+YYQz4kIzJCk65SS6hrA7BOpcOU69ryItBInvLf9cm2M
hfGsxWW5b2NqGY1tsl5V2h0CK+2ONNpbmUEHLpNCuzEaeseB6Dah0qylEznhQxSnBLG3zPQvN3O2
+McRKRWx7btGarl2hRZjuGGb0Axjpl11iehvAOwQKL43SUi8rbMALIOmsp2s6nCBibhcJ2QZ3dql
TG5pMMmVGuGUTiMK4sqV8d7ShdxjoCR/yvKCp2xMsk1VVt6qK8zwCZOntijsDhHk5G9aV01Pow1W
JImI0S60cHoy05xMNSO4zfWmecpfs/lOu42xkvYFBwMGu5ry5TEKg/He7Ygd9Iz6sR6bGgw9ZNlq
spKVW84Mb0ris9sK63y5xtaVZDGfXLiWNIGhY4+UjFZz8OrJW3t1+nrRN3l+517nceby+0Yw24Xl
SSrw4IzXmo1jxMuc9/I49yivzNRHJ0v2MSgmy7jX8wJukiSag6iOYOJtB5JMYwkND6uE722slCeW
ooekYAzVURvNaa+qdg3EwWiGFHpgH952UvavkbJfZD/skWAWZ3cwrVPZ8jspTV8tMWl0x3ZAnOJW
8UcMbOXKtCMg2qVer8vIyVcSrR0VdZffT3l/O/rK/ZHjul+1yK+JBNHaF0c9YY3JkSrZK6vSaBwX
iYQJXvs/+vi6xtDyyvxXrVUzddsWQs2L4zJon+93LXa5WQVIRSqWVcvHre/aRJCYjYlUm1CWqpmS
p2IUrywk2WsBARqf6H1ils2NT/zbU0wueiTyJ9UP/a3liyPR5ZVdGw+I68ozqPFHqEnhoyOm9JR0
2vvlVmYLcSzaOZc+LGGvFxrfBr3XW04yCJDd8B5hVng/AsWjLzTZ+4wR6LJK8HySl94tJ5pLW6J8
xscgJD9ViMpi3laOj8gpUZ97+k81qByhV9Le9yo2joEt7ppWtvfdfGEo+geq9M1FFEFdK6VD27kI
huuhMJlRzTeTvkvuRVGR5q6/BnkjN7WvSDZ2gxdlFSn1msuxaKb8RmyMhlB/fraffNHDVmpwuPrB
t29C16Medwj9aZ0TY7n8qlCpv/HrjjHF0NQrFjz34GhEhzudIBRHROOZQMjxfLkmYzYyZQrWadKS
9QiP86bB+nuj8io+u9lTUEcRyG2yIKUVmXtdWgYwZDo2hMCTSaa55rVrcO4NiODaBmPu7S36a2kV
n7zRK/ckFVZ7u8r1FRKlYAN0Y9GnTgELw2xvIXrBdVK2t69Nv9oTFs2v1Jvi8+VkV9r8NU4GCn3M
i6fLhcPcwEgDEBptEx3soF75YO9Ixg3fJtHt3bjLV0n9WWry3Q0Nzjn02XgDeyyoO5x9zZqKOliW
QABwfEZ7Q0cf6RQAYIoyvyYFettQRlw5toB5Gmwsq/oQaXqXpiFuhWwOBBKf2thsUMpdOdpgkw1r
8yrY90kYM6XnbyeEYlcyTA5t3D53+IBDs/lI5MHmPE4Bs1AdSY7CvdO1MVvS/rplO78sFJIUL4Wi
MUoHkzN7SC23D37fPZtjdzMN81S5OmdgVzjrMlkKbZQkSB+99Nk3w609Oe+mSXoJpmJlXqNqZlkj
YVuK02j6H1MH36WwIElEiC97zx+QehoLyCXVglEoCO+IzBKvnxqYFvU1xVBybZTTUz+6N7UroQRk
1S5tpp01ZreyuLJ7SiZo5DuVAPhJlLG2imnTkqo6StCqkbt0MkaO3vhJxXlbzZC/0WvsRV7ZdCDz
0eJjY8vq8Laqgr2ynu4l8dEHt3pM01ouCB+/S2wdNW1rw0+QIbsCh35tmOvLVvjvPpSpKyFgM0xZ
d1sE4R2UPUKF1Ghs2oSdiabnc5PRW5AFwOHpn7OkJxt1Gkg0DKC4tcV1brnEzxfaWSj1JiZ37ZST
sdSbkTdERGNR6SdaJQjtfRheoGYmas+gJV5qmNOKpLlDr2osOCdJyH9ANpsGXe+o1Zh/9GSJIqQk
VNK60Rvkl62TJQtpJNhCXszeP40twh/p8FNN86xawWpqV3VM5p6nFWtdGc2aURUcAE3CqS/Nk6NR
RxTNnIQnTRDbLkuC7X1qcEeXpW99aQUsWt9BhJhOwSmVE1Zm4rF7AwpA6Lor29RKQuCJ5k1DHB40
/nVcL2CrpND61Uy/qkBkeLGELBPHqPotlJpDeTAN8dhN+PadwrmmE/iFoRWwe37V9vmnnyRfVluS
xY5f4KpnZ4GRsFmnkHhXtmyfXGm91kaFwKAhy+bOPguNYXQUYHAaCNJQRMmRzoI3x6+gGECbW1RJ
tw98Ar3aaonzKTvKMFpPpvuGiiO66moHq5brAHrtJaddg5ifZPCvasKKLVCWAFrUi2No2sYbhnNT
SWuJdzlAFD3scUyrdSW9XW6KZhMWGcQTfdq1df9ecAJMqlHcdmNzlgnpE72IvWVRV/DHh1HtL9fa
2XkQBT3sN049qrE3wxRVaGOtci88ylz6jI5RVfvMtzWkIPE+KEjcrXUyoLAcFctSp2fsA0GUedTs
/T5qUBm0EexNhxb85c4+sep91UUHSw0+tp6+3hsa0vGh0uulHqT13qS+gbE1VOYGdfrRm5+wtsfq
H/VzbiiHo9S/Ii2Axnhp+4vLa49zVawtL3lnNED2W6TE3qV2R1DeEojaSPgdIa52zEDt3qmJHqzz
WfbRwByRgmilNCXGllCQNsx/yqgiITFKa3gPPRlG84eQJgwXgoIQFC3U+n3seOO2HEHtMWwnk2HY
5SjrGQLN/2A2PvuNC5Qf/OHSD7CVV8hGANnoC8sz2/3lgrng2mvNYAtiAX18LnZN59hI1PKMAM2Y
+X/dkG0nHO25Ab+xbudbl7sowQ+i8JLV1OCLnN3UEFyKva+mV99hs0SarI0ux61WvUtuZxlO8ItJ
EAV61rbl0qimYs/Lg2sWcszj2dwlPid+SAf7LmqyPdjibG8M8WZy4m6bFv2LL8Nyza3w+nJRTl6H
B8N4KrIoZzlxvKvL/Uk2s9AuVwcnWdGm87Z1MUb7MU0x8czXgnjaasKlCiKworWNYSsqSb5kDblX
NvVzXLWKTLH5phYH2Z6fVA8UhzgtK6bKI40RE16yv1yMmiP2qnzOyij/526/g8RRuNAXh6nKinVn
Wy21RogAEITfdVOnPw0K0xXDDP/a6iXp5pE8WSm+yNhrj7XY+NhamKHpAxNPzmtY7nrQKpa2NfjG
r6CapVuDCg7FOtCYKdOWcMb9Y0bH6pipKr0i9BYniVaZHOQpgo3Wa9ZR/Dn5RrinyTcnXTQkLRcQ
HGudhFuH4tryr0cNmNGQ4l+0mT1oNbVqlurvQ68NC/gfyWLUg4/R7NbKj9UqDYkRG0jqwy9CjnA7
85VwZRH0frk6CRvSCwcx1KXLvUE057bLmcV0ufcCZCIWMllZIa0KbTRWsAji7eV+K55z4S//Tnfx
8iE4mR//cnF5+Ms1fSDxPAlSwCcXutPlef55tsv/WmogefJeI+L+8qfLv6ouL/dy9Z/bjQdvmji5
/3lt6vLiL3/+55VAyXkGhgQUb35D/76JOIzdlVL2cwk5lD33/NdUg8PtKE7TUdX94yO5XMtmR8nF
VvLvHy73/Xvzcg0pByzXvni83LpcDFEz83jmB7jc9qLWWdcqPl/umkQ2rcgE+HkhTrk+AKY88Ozl
5ea/F1NCIV1OENOuLlcvkCo7UM7Sz6zr0mAvHtcQXQP8m8umrA9S1+wjGkp3WU1Ou067JN+oHOxo
pSDp6PMsUMEtwkTYfanE6BYKKBw0LPedExEWMBbnTdrEOwIiSNqNeuumA9G9zsJCHV2fSrxiyJ3n
NGeaNjA2dtWBGkRgZabDJ+YjfTPFUGVcMh7BnGs9016h/wTFKc4xrQ7q7Pvc+8GOLV42LORYLyZg
trkFvs1m7XHT7LNV3alxzFsEK8g+lciWYRw+l3Ts4TtOBARO3mvg3TiESJeq/hmqKLsOx7pfYQKj
+g+7xyyhpOtxVibSFYStkF3cTO5GD5z7okNcVEz1ltLqZhqttQig5bRk9lwNNE8sg7juBmqOT+oO
YBYMDC44mhQWgDUwBBZlQOA68SHSI6Qqz+qf4n6QNRgQOE+VZbF/im6sUt2YSfnV2c4qz4kW4vz5
KaURbuKOwsO3uqVs7etkIsTVSZgiKBQWFHY0i+ix0BFr2CF1FKWaXBkQ2Q+5Vf1Q/bnXi7swrYdN
E/kYAAE83GBF/imLJF6B2fyoov5BAzGz6vWB1MhC7aMkfsuTtQbPiW92liX29tJs4maV1/3GKwvo
dQ3aBMHeyCgGsobMT7cIjW0sH2PkW3cR9i+IYeEBsmawN8bdKEvUSJZOpGVXrSDdEpHUw1/T8dAQ
TCAMTs+npPoo7QjUACXw2nCAUaVOCblHGORr6tLbBFED/Ihwnjk9cmFg7jXbBmKbbqQnTWuibRtO
n2gc05Nnw3yzGx/4Nlk6oyOHWwvhmcirZy2r2r0HF4RZR89ux67LYyaqrSNJMQewuqX19KTxEvYO
rQ8Aq1jS8fKr1WRn9rr0knDbmtUb1a1cMsMpN5FnyrMArN+z5Ss0xvJV30WLQnnNUjLeRJBeM1HM
PQrCktqdFhiR13QH+IN4oKABA86YiMBTp92H8hYdU8DOhL0BUoO927iP0sQPmo6AVzIkLvoy6XNt
NyGoXwDktHe5W1QHcEmcifKKfXBKyzZE3z3RSUQVFf/wEoxS2WSJJdm5zaGjP9T6KLPs3IfC6USo
0wciAowqu/Z/gt5tznW4ScIGdKtjnvqIDkOrNLFN9fKkG6g/pANKsI2JWUxGma9dpw02aF+DZZza
r0OGk7a18Q3Fgv1+zwCXsmIxGeLZUohLgWA6y6SkcIpLNqlNRMJrRgippmUt3Q9RLT3SpWhjYTIt
q/7GMbMGWh49Gfpcu74nxEIngaMXmb8aCwyamQ+zyWQsnOo2W3sXonhYsjBn+tusAatI3Ew0Ph3q
Ojr62fRVMErWSvFDK6uvflA2jFPg3OzkXUKQkWuRjLOOnCDnMOL/DwBprTQjfo9FuFaFU6/YcoMw
FYF3jAeMy5klIFEXyDkdADaghsUBnZO/rBBsc+q0w7XdqHHblOW0STqRLkNz+BCiHG9ZARHCyL6/
amrVX4s0mWPHJW6sKXd3GtWcgeIbj1l8jty63BuSDZilm082VIB1jq9lVxo9DMRJI+1Dhvu6TwZs
10l83ynrI3SOJaDehDmOJmElsY9IbqbSCI4xGbP55LA3a3IO7fkoGqx62NXKOHtRQxEXSDhZnrdx
rRFZJhvlYz1fEP0W2861V3TedecF9karm0MbVOnxnwuTtbGzgq+whglNlWCv9GBg9EdcGw/m1fGh
LJCpAONaeIwDPUaANAcxbztD2u9bhPN7Ckq1NH3mF3kUAkqwChDVpN3zGbfEkDtNtAsaOiumyNEj
aAVxWtGwKjwym8dCWzei3nVh31yp4s02cHxWViUYk0M2fWpl4a4JgWIsrCCOx368jsomQubKaq2N
CY2hYNjaev82FlO880LJY+ULLQxasLuGueLelV9BJqt6HO/+bNbWQQjuhUUKaBGLtSui9n3I5bup
k0E687ILHQp+owqDfeL4WZrWboQgOKajSy/Uh3KuEe3aJhvJDvbGwM6dUMuAXeAXafaADTgHvYBf
stewBZ6nLjnGIUONaMiTDbMcjZ8bRg/gnADOmTujvGrGhzZklQXqDS3Bjn7QbHQWbG7R7hDNqanJ
ZJoTNPsCHlhjknxrskb1HJkkjm4slsdzzcc3xme2qcO66vWI+G2X/JPU8NZt8kjLG/NRAO7QOgeT
H6Cs9TJa6oL8iWo4DVEJrRKRxWrI5xprhncGmQbVrlc3cbvviAwkr9E/p+wAowywbGNV7yIN+NER
pHBUafuS1glMS5ov67KXa4eu2Yp9MgDdEmFcM1b+uk6NY2xThZS41odySPcew/RVxqK9jCJ7Wg+N
vJaxMlcjnfqFg/r5DCdl1Vryzpgi9HNJHXOKZfcgATiuxh9YOvI7yQBpmQAbIIS2KBYlLa91aSNg
87v1QaER38ko/RiMqFpYBhxwjgkGPJn1M8sCc2MPDWssva6t0UzhqvMG6Ctts6MvM+6c2SfcNh6I
yCrcEbc2oYpSPzUnsPZ1lwQHFQTRmmx01sTJZNimAH1h0OxOtAL0QwoD3MAkflPb1LBgv89GUCpy
V/oyubnFYAs1hvHqNnKS2aFr6AAoXGVucW41N1Z4Jxsrv6+yaJklkXmDRqG4Rxufrn0i+ZZG/6Pp
w+rBSZL+qGLxg8Otfuiwc+/RmYCbDr9MmeQvghClvV5p+ELnmyjj8mXnmuk18Q1qF2f0GGoPDpoa
jC9NZHu/6lZNoJZQeb2XfISnjAiQLolHrTqW6kzuJHHII7HYGq0kJ0ySrWmSmuQZw3S2+JivnMTO
d1nBFnLkgTaBlq3HOn51lNxliS9vKzeOTsxMT52qcvB9/ZYWlIEcLfsi+1PiXW2itZ0TNtmdyU0r
DvXwk4ZECzAdm1aXIa2MiwDbM3bvCzsxEWqnG23P0aVj39Dw5CYMs0ilizY5oh5mW2w7x5mwSBwu
QxKKlyIKxfbC4wnZpjj8cK91851olpUzStAcWWSsbBFS4Ibdq2mVJ9fMyxPoXYCpJDfunHbaQRNZ
K4FZKR2ntVbF7o1MnI09WsQqj81WdsMdUUjdaUwawtRMQ66rEvZ7lHN2DcGyoN2LN3hcg0NWs4cd
ipfGjEGZ0rxEVQmnrzJ/ep1u7YLEOiprdrkqa+UOQG71kZh6IPQEVLcYiHvfPuQq+sRaR0PU84ZV
mkwunuBhkxEisutiUayjDMrh1Ls9yAhCr4iGyOgnKHtrlWvQV+RzNkNyhs2+NITh3ArhOFd6SJx6
XiX22izoiGiMwBCajCtX2NZCH9p+O2GW3yHl2U3xTLf0M2RVrBRD464tWlUQ/vVq16TOeOWG41Nc
G87ewrFwlZsz50HlgOGBmAPZFNW9keWr1qWlXKJu2VQurGcGVQJCec66RXv8yqxb8hkYvBl6u2NF
Ukg/XEnjQ8Z3vh1f6ciqWyf4NOxQ7qRFZ7i1nKtuJA0iGpKKxD6f04tNSiowZ8IPcltbmTZZoKk2
rslIIK2Kcnk/UbAidwVBoBzxatJi3QGAfo2GUB6J1ILSHt9ECrNI1kM9YtCes7nw6KhUVHdUtJBB
EGtbqi4Ow4jH3GRGmrTQKGMH9J8QG0SYKM5dtQtTyEh1643roQgALqU3SVJ7p6YmosKAEaYThZE0
2rOhmMp4EL3HOlxrlnof2SseipLCk+bawU/CaUWWV7nhiwm3jf0clsTPaiLUXt3hI/QK99lI3qsx
D1eBo8aD7UOgbIqJOVwUclJP42Nc4IAx7OIxL1R7DLvUuJPDQ5WaGCCQJRxjIslOecdKQit/kyI4
uc3jnvZQJtyjzE6EIpm3kY9qmsRIyGx5292Cww+/xqzxThokFkM6iFdBp8I11/j9VrQXpINT3csn
3ETzRWtHHSAqoCtsG4NToN8y9jqQVLuNmpKomGl6qOIuOTCiGO8astG0SaPW6EnHqh37pW4n//Zy
Qdtum6TmZ1VaDO/0zEOEOjPl2hEzUDQ+TGGijpwP5J0t9evYjF8H2sR0rSUTGjh00OKC9jj1YU5d
oDVL1EB8rFZxW1opqZBeP9Aa7pmxT5m1KDO0z341+HNiZkVXLmwAiix7Zx2gXVzZhTWuPFcv1j1s
roMVt8D8/Wlf0ChekcwNiE2n56lrknGOw7i5dogCGMPhNkU3MjCkJH/IP+AdVddBhHhbVMOnALXI
zGiyV3VVqGuHgrUU4FtlDKuzziNQUrEZ/R93581kqxJm2f8yPh3IBIxxjhZ1VOkqh7gSDQmZyF8/
i9sx0T3GGOOOUxHvXVV1gOQTe6+9s8DbDNY5L2L5Unkpn9LawbT0NBX4P5wq2bUeWRN26lG/RwCu
tRHFT2lQwVJyUhhZzTIBnQAHyU+W75wiLgSvMcvKjUj1dHPqSa/Zj2Q7u4g6wHxZu04mlkGW9xMt
qnH0EhnsRys9oTdoz/++GO1AnMjIByPrtHyUZOqR42W99jzxp6xXHS4Csz9NafBVRfEfA/PmnThd
pJKVPCKmIls+cgZKRui6c16WG9hO3aZubTbHEFOOpY7HdVs2wBJmYk88OaSM/5ncTdPI7DVZdvxg
Xjxvp7NI7UHswq1Ng89ZEWzZEZwAyKM9j34qWYpUnxhjNbdEmG4Tw/o5kcFHXHQxnDQ98T6zgmaT
ifJhz117Lft0vEVRfYaIb2+m0vF2FafQvhpykE4CahBJ1h+TAuHmaOJNCLdO1lGQUQplA5whJhI3
L/4R2n8bvydNtB7Q9Yniqzbwh47umH0xV5friFtscMWRxlpwemP4GxLCKLTjtKQEDa+llZEBREnh
lem+E1qsAs7RIxYYpgP7XPcQg23rtYItRkCTDULbh8vj6UDs0lx3xyyHsKZDs7l2Z7P0/wQduImk
iUia86ZXV5QujGFyHkyFWGGBrZUVpEapNX1HgE6gQ/CG1EYDODFEzLp2/k26oNzVLMfpHsGD20Sw
7mtDr9lPIHzHDKLjWu6iDIjrTPhLMdAV5RBLsZD4FnOtGUZLBZXFabtqk6fWjyYiXIZkQ5weB1fL
cF9IWBtRWB+kS1wFqcbdWqIz3RfRfOgrKTejRPSey80QxGw/5V64tft3MI/4R6ACwj6PUuduWFZ/
ihrjUJvFNi8YXNkj8x8RdZe2NL7GcvwV28xCyi7uSEybxpWcXetYG9Nt7v3wIo28fbJqHZBxZ5Us
NFmiNmQ1V46dbnnfL48u4T9j2e6c8TOrbcoU/9RoMm18t9m0oml41QMHd8klOjiUU+k0QEutxoN2
cMiLyEZyyUiGWgJ9nRzWgJXbXVlnpERlySepUkxqmfHTpKLnkROt3Bhci3aeTtIkby2a/HPs7SxL
oR0HSLLxK4ZfthfqgxGm9krXlbOP2gVuwjvqVHv6N/Nwcx84jVphlB62A0u2Iq9/sCYT+yl2GGsZ
WGuograxnQDvFea59OBejVBInhuGS9PIvrbDvXA2eg0AvNLPTU7USpfHyCE6w33R1Q/fdgvQ0ez7
dDlZmyaR3qFb+nqDwVoP/+QwYe8lBADXgscoHM9txhi9oXIs/Y/ECAPGi7LaN2YybhoJj7uMRn/H
aUgQQjzia2jpTczGufWVdcJ+V6zYqg7UsojEW+w1K4xQLphl5Ty5qHKO5VDeQ1/XT1WVMflRbXv1
fWpOoccnDmGI91Ee3oqUOUjKbA1cOLktSr9SQbXcrA5imUQdCcbLNi5efpafMfjLNtzPZomcYlwF
Te1vALu1IK7mV4tN2TKR8k+WXZQbt1vSawI+uEFOtP/CiBh5Wq9NPusTJ9zJnUSO6Wb40Q02kKSs
NtbKYbyXbN0oTLZ2Q/kW19bPpNAFW47qt6Jp34+yitZG/afKVfKExC7Y+V72eyC5CYFMXBwyLPde
MNQbGxfhzg2in7Zd3aLs39yWQfZksydTCebfjrs6NExxhAsN4zpk/1LWRHDFWgL18TIKWayFpNtU
Luds+Yc9L01WSfkSzRnv7Z5hUWBkDBbkeHH0NzMM4qDT/MMfjpNu/VNuaZI4vIyrEzRsRWGDbjHw
n8LZ+dH6mblLzQTQmBQaIT+AIBJnjk2VdTToHCXUkY8q+mv5bf0wXW9CDREQyi2XrJOYJ9OH6sjM
MaShRqAaYhuJ4XIjkgyPeUGSStGm51hPD1nB2msb+VTgLFhnomZDONMPBwoZ1uCBRaupB9KCYdCU
u78iixGNm2uuMtHmtT/0K+GRmZD3oXPyAuNngZHYxNO6Y+S4UOQmAl4cfjx3DAT+kUaDbHXbTczK
8RZOyQG+Y7kYbMmtbSJn77NsyRNxiktiDobJqo9wGQt4eR6mdffLnIwAqhuoPCsdUsCP15ohC3Sh
fDSMR2x5MCXskDvAVjzIRfvh+NFwwthX7+VsinXN+ml0BQt9p5GoSCTnvqvD878vBGv8lszWmP2l
zY7hRXpkX3SPAuk+Ja3zk5rS/FW07sOLzOSaTE2ws5L04vew6hsC6raMhPpdFdH/4DjjAquooNcU
B+Yt6UcW1mD6Ogi8DMEyuazHdPyqkbNSMBXZya7AXuaqOMVm3B6r0Xs4FbHTdsOhBTCb9d6aV0YS
96sCnccvTbnWtcEHWHCK8wHe25i7+boMQUUSMP+W+RWhaAq0pMpfJSOhPesyFB6901zLrn2lqJrI
tCmRElTFOyhhxivaOfZhq1cYwbeRn9OmyQQKXzq40GQZmE4BBvsGsj1JL8mphVPOVCiiN2w8DOYq
pxWYcWFYcXZqABo8gQTbLUL2bTXGwUMlNRC9UZq7aQq/fYRroJxijOMj3gOsW926qPWhsWsHKHns
rUJ6MZ0xfsvBIjBoGKxd69DTzLV5CWeL96Av92XMLmbKDUh1NLoXERJLVYe0OvjLucbR87WICoIo
ww54fsNTrqTNhCapoktpjgdzdMNTQS197Atc5kICsPft4poAOj2MMQg4j77cyJ6n2q/Q20zJNcQy
mGT4J+zYKvbEPTHscUd1nKVLq2xcMgiCa890s41jzfKoKz3sYP9amwDuHnaQnpGm+Cx4Vu6lNbWU
CsmxQkF1K6VxLae2PwLZU9cwjkEfyKS4DDyXCWDGk1eCAwRpCAgBLVySXxPtdmtVkOCcR5LL02t7
31YFp1VlEpi0HPxBTzfpG7DFam3bR94d15TwwL3ZyHsdZzc469Ag3X5D5kB/5mL63EKag1xK8yDz
7sJUvgFp34qXSLCcSFr7pa6oUaIB8RGMYViBqfWzymR1T31FGkRDUBaDljVWIL4l/B3bqimdd7M/
6P6Pltp9bRxT34NMv1YK/RT9MHRlJy7evSL5UwvR/6nJOBbeFK7mFj2sZ9AKp/P01BvCOSp7zC+B
7e6JZ5BfvAYJrAPFsCV8NDl1DpDqkFzcK3y9eBfFdUmgQbeJraY4GqzSo9R+VWn4nJQzN5FJdz7V
jlxjkJ6QLJbOlXi4iI5Ue7d+YcAmgAhqRnm3ZvkymaQi5qod7+4I29EcTPdtRjVO9uo7Prlw6XHB
agzFfZLOeFCj/FtKwjGDzG9IOjURFLnTeB9CK762plmybniuIjpfRjf+2WPOuQkwMzC+B4dpm1Wy
NeLO39Bae8dGtSkmALxtMykoc4uWNltgk5qRMwU8TZ09GPh44/zb8qwb7mRjj20z2dkELm457r99
awYHatT6mEKnh7jW5tvZzgUOqkQdXLxOL3k5/5Xc32nQV69u2DmHhj56lfMsz2Zv3oaR4yfzczSr
M0xLoGT1pWwXYYsbdKxW5+hMKCVbljl9wtCYX23rKW5ZbpO5XSIgCR+6iOvbIGrypXruOhxD6hyI
yLz0bqWutiqOZlO/OJ7B+BlnzjFoWwoa7a1tIrpWVhg7b+MUPjPs16c+AKGIRWA1kaH+gkb43R0C
6Od5k5/J4CwetuKBr50w3fgOWRsT07xLmNUM/2wMumNil0/saOmxZH8oQ9I+u0zbj3r8Zwr2Nk1X
iKdRxOramcDyODM2qqvtbbG8RUgbHrciTlHeoW0aWGB5xVwzF+z0c0xM2SNMTkrsMVsVv3LGU2sx
muqu+nutyQGEwm7QeObWJ8JEDNxWC9CRNcMH/WI/XCLpBl9Opsn4FLwULcY/VIc+26U4Jkg17n5U
Y4Z0UUj3VFrqm47APNst7wSovlsTO7g/TPVZoyfnqnA45WRN3IfRea0Daj3XSpiQLF8CFlQgN7pH
xvv7jg3iYREhKGCEnNxMoSIiLuvckwW81g1+I+UNK1rWgbuWL7Gm3zbmYTgUXbfv+9w6NqGXPUcI
44iv2/qci3Bt+/ksGGAcJhET8liVp8HAFihDJ35vU8aucamiJ656hYOxYQDt5tV3EVGIrAo/fZRV
Z+8V29F3dtvI9B5M9oSb3+wSwV2pTzLw5XvZLd0zdIG2PxjYhi5ubL5FLDT/1k7DK9D37qJj0kc+
CX9rFDhXtkKPfKAYIgJpIv0uiTZ1V17ruU+pn2jRgS+bF5NZP+mk3YtGoMznWqUfScN4pwnwiw1T
u3NBg9PRWmuPIrQve3mRedFuSlSZ7KGIT7UyL7q3pfgBErPeJ6J/sY341gK9fO/yatxHQtG0ka67
at3i4U3k4bGnr9kEDxlzkiI6VAXgH8Kr+seAu2TAd/ApWgafeZ4+LNyGLEpsYihzgcsjOi7Ji0LZ
4jdxw7mItmSz+9d/XzLP8q9u7JoXaEybeEPi/fhZuE17FgU3vJVX5qduSfrsyyQ4OwPyvk4l/r4w
+vICIBXttud1bwk3N8Pe/B0xVbZnfEhLNcf+UarYWoVDKH9OrIim1DKfkgz0gQQ7ebKduaORE+g7
QUSendL5FSAVeoNSbVMNeKQ++0GLpmIYn6dJ1GeDYM6RcdBzGsF6lxVChfDfvKpCY1rJxGF3w/hK
tKp8Cqa/vm+M48ZxUHYClbHWEO66faMX10GaOYAUATindu+cVNQ7bw2o3v/8TyF530GLm6B2E+Zh
guPdFNVYHqdhwixQxt9T56RvhXwOZVi/93YUPw/OgOYiyx7hkBA342R7mUSvTHWmJ+WEybm0Qv+R
V1Hybv3bRXSjPPURyZX4Pl+TYn7SxDczTsmn17xm0obJ7NwWiDBoc5zz4GOJisO2+ZwjVliYCyTw
evRhbcvMIUTNBligC3d5RwvtIcKuFnn57LXjXpVDgL+kqK7ehA+yctjkTkjNtz1gwR3bXRSVnqoX
xvxfRg3BvrFNFAz24BypyHkkKDbIH2TBH00GxwyV7trUIyFiIb0stfV0ERT8a1kPPfWdYR1Cy9W3
fqbllXlsv8PFfddd0D3zjf2d2jbczMhDtl2eDIcKGdqq1Xn0hOybBClBHgWTUXHLURQH+Vr3HWEW
MQVvqbq/XE4GhLFS3Eids6vKfHkVW86dTte901Z2WH68c2l441aPdb51PyavzF+b2Ghfqd/ilWkU
yd6T1EdDRY89zHq+eiODMj35H4CBuzcktrS4fjk9WO1Y1zmqN13uZxcsHB4byOm7Fdq6/Pti9BbL
HjyQzC/4f6zJDm0T9vsgnc9cq+KEWs96jrxT2nX5Q6rIOUflyJlm0dYI33mdrRcNWvTD+lWo7hqM
YfyeACi/QRT5GEUoN4Xn1/jbkuHWtWq4lcH8hAM2Ck8gbzJ3NTM32FUTJeqM8ZU1cWXuFIkL/4gG
ZzMn8SdzlF6DlLXvnVv8yEK0l2MmnQ90Ugkiuxfd05FkwoqJnOzbS6Kqm+/2xo2GARFQ0jPjmbP2
bMXGSUmuPNCUDzFb3cHtfRCKfv9FZ2EdMY4R3C6K+DCOVrkLRzwzZN5W2xAdKIOT3BUjrWrib+04
ajY13jncZu17wlScoNLqR+Haydvc3YVOyi3G/2E7q+5PL/XzJK1gM7r1cIFUcSJWzAMeF7/FYWOe
u1K7gKSNecN7ItgPNlzxf67X/29BpPgT8aT+30Gk+z/IBNL/E0T6n3/mv0CkgQsqEsSajWaDBKb/
QpF6/yHg6fH4s6xYSJL80v9GkeI2V3Wnk//5PxzzPwAOASP1ALSB17H/n8ijYCawl/431IGL7ZQo
nBC4MMQL8GeLr/2/IV5Cmysb1UFxYMz1p87IWZq7lTk3f4E6nkbDBj0W5m9p2TyZ6NaJw07XwSJl
J9D0Mv1bPhX9NoYbR/+K8L1YJPCBbcYHAl6JuYj8bdSG9spaJPNqsB5BZ1wxUy4TDm5cib6eZD25
wVT/Z0Z5bwojPGdOn+6KhPV1nbkouhDqq0Wyby3i/XGR8bfo+Z1F2F8sEv9hEfvPi+zfQf9f2p8D
bgC92AIUSPKVqL27NBDpY42hRnLUxYBqs2sXYwF/khABknnBtjhHLLgEYOT2bwYB8SabHYweh8RM
cXTk9rWq3W9rsTCIxczAKnQ3ZeYPt0juUYFuRC2+B/wP02KEyBdLBMHqVNEK/YcgUN6qttDRwLP6
nsVCjblsliQvlC+PJiL0OAhrLH/4LyANMjnFkGEu1gy9mDRYm898l/g2FgOHJ9+6xdAx5+d6MXi4
OD3KxfIxL+aPYrGBMN4lGDTuhg26r4eB4MTFM5LhHUk9Z5+XMZvXGSenRSg8yulksZsQqUoq5MrG
hZILBthzgyScEEs+q7uJXyVYjCsoJU9isbLAY+i37WJvGRajS8MKu2sRgvkiQfSMqAsX7Ehqb/Cb
9cW1xS9j99FGG6faRFyCm4ZY3l8h7hooaB9VHHA/CMA63q/cZzq5hGMjgNpEc3v38elE+HUkvp2U
KKcNWYakRASKFAK4QlDJH/Ni98nK4HnQ7pfRmWzl6r3jEova/Zao8Vg/gMbJnrD3oczHRySUw54E
Z1HJUsldrEY4ElbR1O4NxJYaL1LgJy63Qv5s41LC8rN3aej6BleMg4+pxs+kKzdbjSNKCvb88Xkg
TBtKV7jRixEqwBHVL9YogUfKW7ws5vTL8f5MHdL3MTHDLXSBlUVhiDKMT73IsW/4FgYt6ZIAiOmJ
XM7iAj2RHVgXWbuyYhanPAFnvp6el0TTXaqi5NKZ2dHNpw7s4gbMXXPgYCkfcFL+5QFogHNjzwTW
yKa1o5h0M1uJjoQJfM4aLU4wYWIZ0ec26OqCzHDPgT1e+t5B02sssYwqhu2DnsaJ0bCyCTQwVWNT
M2DqrriYDQSOveq6cGt23L5TpF5V0CXHJGmmTdUN3xYJPHG1zTWhdlnDcDQR9UXl5ndlxOGRhdZb
NjrWKvWJcHEYYA3z/JQZ6VNdc++OTONBsMxfSY8IL+nbp0q7005F41oYw7TWeLbrHO0inpQcfV53
iCJsUhGn1K7z1YPwIPNg/TYmnPw6jz2MQ6PAgdL0GBJZWQOXOld6+aHleA8qkuesqe9JGWgOMSPl
A8GNsNGScD9YlrExO/LAbIIs1m7eyDWF0UwCKB9NmPwkKwxP/di8jFOQ38ALMa0Li1Pre5JCp2/4
NQwBGSs59lfGihK92Qn/M4eSecVjTl4ODsww9Z5aL/6ldI7zs7bfURGJQz3wwSZdg+wtxlfCUwHc
0WURGKAt3JVs6KayRg3fNwMCuKDejLb8Kjrf27nkqJ8LVlRtba/n8Zc7l+mrRzoP7Cf8uENfonig
eyX7qtkCcluU1P7TsCTPIJTm51l8lUZ+NvxzT+rQrpxZ+RMp0VgCj3cfXjLd+/xpGxvesmJjMLNm
0c1ELxfvOCD8TclB0y/rOWXnu1En7XMdW8cYPdnWlIWicxEFEmn/TGxLATIyaW6itQ4qrt5QoJAF
EWLRFWN9hrpFsGj6zQsU/9McPacDgYCWPz6ARG6S2QkZRY3t0+AqLCEzKlwiz8p3XbEBMsdLhqfz
ZgW8UIIw+lVmBv9+m2/wXCRMGH4aGVLAXjEQFV7rrQPLerNV9l7iLtupKj1T/iIYS1HQhCZJRqUp
bwG3gQ3HDSgHyBuo4wcPPD3AmcreKg+MlT11GGNiVP1RpJnVEmudJl/EGtv3CQ9IMpnuDn95t2Jc
VO5jNX4lflcDlIvf+0mfhjD1V4gTJgyzhGF7VpButG08e7PKWHaaiL6aZ9xy3ToUavh0bTVfkSI8
97VXnUbNt2olEftgn/wRK1jMhSqd32rDvAcYkM5YWFHIjk25l+G8qbOZlBJMlp+JtC680BS9lpOe
Jnmv6rnYsoKw8IZE6izoC9QiJ8pndtzMq9QtqY92VOWcpDlUPLzZReb96OwuxZlEc+zo9stDkr50
EuT9TFy/ahqeulglNwSMVzuWJF16jAuVV//kXSM+Zt99m0gt0P14ZmFSEaYRvvQVyko7aD/yufjV
OxTpyHD9DffSYQ7mncAkhQwH3HlJTrfp/1Z1i5VSiM8ssbGpyew64JA5sZbQc79PHKAQkwtQPVbu
upbTfJbd1hmM/hlELUumIrwFiew3Tjhm+9BiERDwMi7KLr8yLLywNQqp2F2bSgTpxzKARKBjvJo8
0FTe+ivz/XznEjizR2ACmCmYHD5Y7LCYSekocTdv4xlUkZ87iDwlEljSXMJNKVrmqVmCzFsfpwzp
yNgOe1Eb+4i76tjOvAOJOE+vAupf07fHhpA3iSyXHZYvzmNKChfW8mVNndfyywyL7movXyaz+RHQ
1FtIl7H+M4vLMSzz0Er0YGvhtglucRJCTJAYbBwkcpm65JMJ7XE9y7LYF1b2nRtEHM2iXt5LkAlG
ot/XMiQqzMmTljZHbAEDcFqCoNzzMyQfcfveJX+V/iZeATJlqOio/eY19m24HNgRE4fFUAt5oa4X
n2xixduWyD8I5YU+SBHnN7fcT8JHAVMtWfajAzWEUsQ0mQ72AEXKaTROaOgusKHmdevr9pzX/o8k
Zq9hJcs1zgtcfLjA2+IcxVgGXBt9lB1za/qmtLZCFn8oh0J2xA1bjjwA/dDyYcyZxUtztj9au+q3
2vH0xjGMbqc1j4oLC6aFr6+ld0RscoKp3/+1iRS0/EOvquTTLUdrL4hnXoE3osaqBVqRqMe05fXj
lroyOqQudbYdkWjV2bIldET9ygInPjjSkwcbjQ8CnUOKfKPpvOFSDNfAEtMZ5VzwWG4ZBl4eLODn
oWFL3sx5S5Qz8nSBN2WLBo88GbKg3C4lWcZueTH3xXPnCHJfqG53IAEvo79Eqo7RfpCkIncWgJYp
rxGwBP5OTlV1b6tskwfqwRJL3UsiWW8aLxe9qXdAUvUaON1rjsoZ84JkH2s1zZrk5/FgFYs+LiT9
qS50uGVT6qD+EXovBFpz1QmfW0D+RJhB7LJA2Tqk/DbcOebWTfKtJCzgForvMtH+JpJ2cfBLqP2J
Gj+RcjxNpf3lLRprPSQV4dI55hqE2YEZB5ireUn33UzMTVS5Wyl5FbBqO1nBeKvLJf1s8r+Zqq4t
Web7ec5usS42vcXq2Ws7Zx1Wx5HSxSizbcWyIq/6H8CFj0YSYaqfogtE4z9I+w5N895Y4U+/ZWlV
dfuOBU8+BD+jof6TaIzr6VcYdLcpBZLZ0268t6GHEfVHn3okh+n9GDvH1AsBNnc3wyRwLBLrPtK3
cRwObULapY+SRefGxaGI6MgxCOjh20ntmFPsdRqsG0PtjbndaUPvtZjfvVGtjDqzNyZKKoTIIRjt
+eA63rOj0LYEvv/T6+ZNEOunUUmoDxsMI32yk7Z8BKV45U2rMWb86Sm8cdSQ+K6cXdslGjN8dF4M
Q0gifT5xHJ5VZ13kRnrN+/KbbIaJAEQP41SfdDY8N270FJReuqlc66W22rOyUU+m5AMAkORN64Tn
YgLTMwUn7uy/nRdu4zjFr8HeehmDIeNY92a3k0W6amZ3F7TyRdfxx9A+4pD9S1O+6vjusaRHvYXh
PD43jvtHuHflkIW0/IONow4W2YhjCMeDX/d6dn3Yl98bskCXf5eGepVbMNl83vHGhOTffWknqJ3k
4+0GI7G3sDnQMw2S3FVi1I0g2pYDbh2k18sDwq6zXIRNGzGlZz8l8prMsSCJq/Uk0wM4nQ2tx5Gl
v0ZByaBxdsO9h1RqttNL6Sr9C4JJGiALqfLwvUeVrivra1Tqc2gVuvLdaDU/0J2+Gbjz82c/suyr
NIid88ZfRjgd5+Db9f2PKEmY8ZavVZc+o7n4Vu54Naiu03JmZy737pgcpKp/OpN5722biS0FC1r+
QBC2bUOfq8bgFZeEszdi+xPH8UVMziGzumPZv5DOhAVM3ijotwG+udXgTGtp+VuvKl69vjgkN9ny
cp0jVDSlM+E0w/JtVEc6smIdG2yFsxpHKkYknoZM75AtGnZ5VxF3irQpD03CSLXvNSs1hrfy5FFT
+jWjczq9sxtb4RrJgDcYK+O5l8sDad+bbuFgmCvgOduuzuGTzFu5RLo38TMTWD4MPb7AOn4N5vLJ
V+lJ5N2OtdLO68hSrPQyzb2ZQDla2y/ZeBsHHTTXxicKkDZMpCmoDe+J0cBHj6cY6gbLRQ+xruuc
SpV+dbn5IOTRJzlp4wt9yjz3WRjdp8oRhWPT6Xv1By7g2TWqS0isIJlNV37SJ5e39OgtAuLye/Kd
qzEFV89t/uTja2uV9wYhAFaWUzy/aVPtW+bl1HcrNwgw4yHDdKx7KOI3MtCOqZ9twjI81R13Grp2
arddVkLIQi23L8ry3o7BIWZRH1d5sI7c6atPsn9HZoVbTRXqSxnmswiSHybI4ag8wAn6hWViawrn
pcS1Ow31TxNl4WR0m7ZXr7gZk7y4kRK1M/1oxcZvrcvyGLjpo67ypWFkwK/+wkR6iC76NptVGBC6
rpv3mANuzgVBd+K1LcRvnWAcme3grS/dNxT1v0Nt/EQEc6p8lqiRuanD8ClDYi0GVHDl3swgxC43
Cw6GrzrDYhdQvCUuKmGWQGXyCUSpUhjPHLiGLZGNYxNf3BpeQD8Y63GAfDB7PPZTqZDVBkQmT3/t
gUfOb8yPamQ+lXtLBbxATK1PrYO3Mve2ygivI8VEJb3PwSHCfkIJJ/trlztbWXx1Rvaj4ppEYf7S
1ckWu/XT5NZgJMJq3xnjyjDp0b3uhQMjXsWGtTHkuA1ldTLEeBc5ar8y2SunOZh62mc0Fk4GriiM
XrIsOWautY/t6dJ53NqMcr3uPjKqx0IrIeL7GS2RDdO8SA9+32wBSDFDMBRZ5t/+lUHjLbCpRhiO
4TxLBzAncPobjG6yAE2Vd8nvFslu0wOJwIVG2+5CEBm9FXqoc1P0ByvAAeF2+XPD6VoisF57IdGm
xvi7LLJ3CRFtHwMERQmISBj58AQyf9XkxmvLa3MVlfIytfapMZ1dbfnvs+SuniQS09TckcGDM00Q
8PyQWUPCGPsIJasvNGU7P2tp2ub77LoLtwndkfk8hAydnGaXivYjHOtH4wBb8LKKztQFtVVgMUZF
l60M1p+xcWAiR2DAwMHBdMLMGBGOcgAHr9W3VYsHlOYZWmGVFrdSl0dhmHtLD7dqGcB7JTlouLly
WqOx2Xj5mzvUb5WQ58nvnzon2xCrt85U9RlO82tWWi+uxGXTTBc5G+VqQK2+IpUawnpGS1R7bDMB
wS2FXhORV0cb6IqD5jARWbSx2UIyzsGQtHZs/6kp9WfigGtHkTW6z54z3Fu/+kzKm5FW58zljUv3
ZwIHmAbU6YhqOufTgpEJHQ8RXE5pIHYNActZ0n5iwHmVqwRoRswZ0Y/+hdHjFX84j32t3jXleZuq
70DEFwpgKq0hRzUIoE88vJaw4+XvqszpKWFKUU1iJOzQeNhiU/r1b+B228z5d+NjYTpQOHFV2LQO
nvvHpKONo+6vsn0y75xNPtdbO5w+cmt49Px0HS8KqzqPdr8NzOZPnJMQM9ngQL35o20q9Kjztpgj
Spz+LgQJmcALsHNAfMqSeO2P49NyvZqu/upF/x7a+rtUxRXzxx4L+b6rMdLIZ1uyWEfiY/M+bi/V
9Ltw479plq+0WfyIfCtFzIIXNHQ6rM+0wu6cESuIaGOpEVkTO5uk4ndPdFHCJWFDO9EtNvyXaoge
lq1PYFh8EDxEpxp1/aLbl5lgaxztq8LAluejyLFHdcjdqjhY6U4xycYMjiLbg12+q0Ajw40iehjH
CSb8HQOVRSrfXSJrMLdhRTI7DfpL5n6z4r/RuVIwER8NHvZRzEc/rF6QkXFc9fNn2xPI7ddyj3Jh
64nqZhrii/14vhp1v5mc8neuptPY/Ynh3XGAvxc9TC2nMGxu2WI/OLjqRou5adPBmjMytp8Rc4Uu
wI/Y0tXj1Q83rsDli8nN0j2QctVfau7lU+HRoOcj2+K0D04uYgSDqNgLU2equnraDo04+ETBItmh
xsqojyB8/i109U+xdlAhANXOAOw/c34Ki8rIq9SO+PjwrmFQMQDhqFMz5s6GFh5ibhytQg9DfDdV
MafadKQDWAWbXoc+nbMmgFypl7G22y2i62TrqfjQkdeIgDR+pSP4OSduvmtU1h67npF5jJXCb1mm
OgG6QTsBpI8f9TUT4Z1QXPt/cXcmzY0rWZb+K2W5xzPH6EBbZy84T6IoaoqIDUxTYJ5n/Pr+nPHS
XmZ0VVr1tjYMkgpJFEg4rt97zne2g2VenMG6b+oCK5epvVReCmAvCJ5mDc2Rn7/4Nlxju4XYb46d
tgrbytrFJSDBFALI4pYxluYkX8eK24FK1tFheSRDg9ggxcLN7BNeIayAHMIf163acr7Zmkn5w1YP
N1hItmqgra3qamuCnFBIPSuj64koR8+dBYTq1g37KdfA5AwKH52jSwpz1XCEomlDm709L/xSeisv
rPbQL83nIv1gyPBWD2erg/Nkyee67Ig6idxdLnkL8esIA4Eb8lB2yHiHbOfkSZtKSM1wmP3xf7G0
0jRIgL4iIAmK+C0sM87grNvbOiyFVpbwwmEiLuOs2ptpRaiJJtbA+aYTyUiSd6OD7dggDfJj/4c9
UJ4GEXo5ramh10j2nCMfJTNBeUXwOVrHHiiEPZK22DvZ0S6Sx7RLv+KedKDUazaew8tjEMxFzbmE
9fgzc10ud6+o89gBFPMyNZ+12HopQpxFsGseG/VJrmvGIq2rcJ86PuQUXBy2tnYxBg7NjRxvZI2Y
O+HDVqOsXSi3fNaFK3aqmMiUlBXjlPlErMZLiA7dukAePsoyvy9zd53ofGTtHrRG4w/fET1/ztbW
cbMdaX3AbzRfxTdiz0+/wAkh7yVCUvc4gnZQ4AzIX8oB2pJmT/vOsCATVe9c4u4EUKSlLtjhWvXQ
LIIGy4WOnN/80BENWBdyAt8zo1mRR1QhK2VhAv+D/r65sr9GXd+icJGqdVgCswA1hgjP/FSWKI6P
AgFCCowoEjDFA6zLM7kSoba1iCdjUo3SOkGRZexHhg7okrfDKJ/Qi333G2j0EVH1ZbK3HHuP1PnZ
J+cILTZUYg+FOp+Y8+B2JNYb7c5oC8qE8ZNtlQq4wkif4K4okAEMKVxJkeTfda/fu/OwGoR+HeLo
UwzZEizoYxCb70Y93cWAKlYwQz7EaO8Sd3gxIzYlUpK93DyLgauPV39oxavZW+He58rbtE6ztDiT
aUnDzKRht+HTGALl4o/FBcruokrig81VMfaJBIoN7V0G4tDE5ZW4xCVNkEXYj2eGXK8O3cLF7Ixf
YVg/RHT9BvfKDGVFTvNGaDUcibl+DMb0yci6ex30h4jDh6JLj3brl6ehFXs6zD27RHAA9KtzhvLt
stScA05XRiFOvac5/em0/i4ZA6RUYEgjBEXe0HImGHdVn74F1PckQNkPQzJsxx5dtBj4Yfp+dOCk
OMl322+/CWHft1rdrcMsfcT9nDjx55R/BTENjZy60Wppp0v7KDP9TvOctWFqC9Q6wQLy97kmzoc/
ZNqhw33Dazwumkliz4+6VSnidElU2WMDSRi57xsyWFZGMVPHQCIm5lF9OO+CAQsvOsSjJ3QEJGX5
hWPhMDFTrGfjbBXhQ9TK717vPftoyQnYwjtRRDBiBoqRulnj77i4mlUvsrp9CSpGigAvq2ekxfex
7N2lV4c7Z06V2rn4Ioh2r4/5BX3/OtJbprIWlupWx2HuofzVEErT7QXw6guJ1UbdAAcYft27PdTU
w9+e++3hb992+45fPy9qtslkMnrKlB/EeYziQockwyGsK4jkvp7lB7AU+SFnVsCIeb7mMWYXK4Ub
Zaib272/bv4bz40MT9KFT1tEDlECEC8oDlM4OytkASm4lbw8uMhnft3cHhJe0+7l/FyLrm9BkRnF
AZ8uPwDoJRzGkDxOEM/pjNDUZF+iXq41InpZ3+6WmSS45HaXkOt733LHje9GLMpeNmaH2w3Oz3/c
a2CfOj5GsdQj9LOs9q7d8XpvL/PX3UT9ltvjcmpVww73YwkPlxKuPozwFsBtDH/e3J67Pbx9QbpE
WLNc/uPLjbonU2APXC+GJfC1QtCz5Mkyf4Ep3DLRjMoDE7Ty0Fpg77DgoDBIwurAOLU63O79dXN7
LgN2tfe6d7fsL742fKYplmKnBujhu8nJDWjHoV99nxnfEFmfTBQASKiiAeGotUtAcS4ymm8p0sbe
behVGcNX0roDu1RuwCAB2S8gzunTtPI8GC4zy6Rpo2bNRkBcSaL7+8DN7/uonA61NUEKECyuU39O
6hHihi3HJXrb76NdIu3nIshuGfac/Sr6KT30bAJwZxRnlFSIlpt+Ws8FKvwAWkia/BSyOpijax28
bphQPs1XNx6Sg2H57TEsiMWcqvc6Dqtdn/sQP5imN0N+bqqyO7dW5bGiOkemDAWmF7ku7H4vq97H
Ta3zawzk8FrCm1lksIECJpfUpJJLlas152LCwZkhD7RANu+1QTyYg96ce7u+0wtUIzO28dJAsUsd
vnhGLZzeCcTNQd6a594wzTMIAM5+czz4mnM/m+VPmSXRmm/pzri/Vllu3dVR5CgD+iVqR3cvddM/
JYZPBYRnTBt/6CgEl25pfDVGm93lBfU7oKa7LqRk4d/YHX26BRNHNfFo/4Y1K7XXvA1jjaXVLPJ7
rZnz+zn6Ce/fRi08o5emuxj3Ilm3Du8KWDdKXNFijU6y/BxKmZ2F9sR0abyz56BehWXKSIV2W04y
7KbXceGzP5d3KM3lHT3SfRDlVyOoJK2sajo5O3J+fpq0CGZGbAun8shJNOYA1T/xUBMXJkrVbF5h
n6RkNOj36yXbzTCbzvi3F1PuEfejXgmzJ43pHOWNLlD4+tLttjchdQFUfOmVWc2VyEtBWBrfuN6J
HW26JwqQtVBvIhMllCYMVDJmcvyvMOeTlVSOub499+vLt68ggMTC3hUcmOMc7fLSTMEmZq+m5352
znwqMJ8tAPk/gruhhVafAaYdYs1/HkeQceObU5lfooufpiy4S4ikYB99HEb9KWqDbNFa+gtm6Gqh
eeUPaQDO0Ge6stV8Hea+O2apubI0QbwxlaLuQClnALPT5LKq0kNpRqcmp86LKzzRwCYjEzqmxO0S
id5eFrJ/tQpj1xNzA5DRKLG+Ye4N0bU6PnUq4tZrFaTjkigta5m7PRMUvX/yuFZpo/swQPal2TBd
KpIaaGgd2N7CTsDZ67b2y+APd+6UfB80izKVjadwmoueIZ3R60O6Y7RNWTJ6a98GNzLEDcI6s7zP
5F3LGBWaZu+BfKmT6BFc1goAAFW+JP8QTHELqaD8GCqKMJmJH12J/0Zm3npAUrjS9KNL4tLCn82f
Nnu7RaWTpWgH49WPWPmnsaDTFzRLfAF73bn4iD3Jo4w2mlGMxyGZ3eWY9d86x7xa83VWPI6wDi6d
ZqSn2EOzkcLHMYxkUfbIg6MIY6p2FqAqWAjxPc1Ed1W99uqXTF6NMGe2mxS72p7ffKhRbFzrK0G1
JKFebfvMiv/ktTndYZk/T/intMk8VZWO4tl2Hlw93JctGE39At1toknOzKJw2x85io+kcKbNJNn6
deNXXhbeHlGrdtFGWKJlx0hNGMZRR8vpBOVuBqy1stnnoQGJ7+dZWLiGOQzphHDaOImYirIx9h2D
sDHXu0XTQgEt8nKpk22xMNnkmBExRmaBdrUEkxtGw10RHCVV3CpqBAStLEFmP2KgMbPqC+zFu0RS
ueiYVQq8MNs69h6x4Yy70DaweOa2fqyCtz7UjdfOpuFiN4cMoPw+6kZzhYvqVdfOFfVZWaBAserq
M610lun+UJThT50MrIUUmIzr9OJRnPVGz844QCumRTr+KygxBRtoLUyWac0VOGzmgyolG1McJ5uR
nSEjrPA1Au2abGScv81b7LZ06hF4L3ybbRkxUYvg022c/AjtBqkam59F4JjF/Ug7YWFM7k46QO/Y
7ebXuimfUUy991b8FXef5MbZm96Y/JUzBzvWXeuScbBAhiwMQNybkR0/84DxGVzStEq9SdI7a9vN
G0l33aaivdw6Fg7QyiMFrh3v9XDs1pXD8LHy0QUmKmjAfgsJm9nY7Ch5u+9LVNHffVv/qsL53oky
Az5C7a7jsVnmTOgXdeiJ9TwIzu2WXqFjUDbT9AinMmCi2WkYGHxrFZolWaKh1fF6mnFFrpC7cILq
gUzaZK0ZOFYxCRnrWk5rTyMWq4cwraXzkzbHUElw4gG3O9tFG20DoT+GNjWzAeNiibanX0oIAfjE
qN/S/GvUkmHRxBPbYVY2WrrOXWwj0SkwYLgW7oAS5ZsHR91uaovZGdovO3TX0qh/dOA3t05ZP9CW
9Xamq99HDKVqO7ymisVpMqkgXzO4MrPe0Rlyz4HE19y0pdjHhEwAi+uynQfbYu3agN6KFGtWMw4H
0+x+OtX8kpHcy892DmS6nzp/il/S7j60ms9g7J8qtAcUatDrBuGva19su9i/0GWBuhRUdJ+xb7Ha
WKQDwgbzA/291sZhkelqt1A5XwUd4AVF6bAeFUAUkKhQRNFesUUTIKMY4vkTwI5aueUuolZ5fVPa
E4pNGilKaZXvE/6yZd1i/ZkUyVQLvvIGsilrngnzCztnxHV3kygCahLCQg1d4d4Rm7DSFSdVKGJq
odip5KVOjIrhqQrZYE1TjNVW0Val4q4CBqOEAdNBy5XYgzPdl3RrK1arUNTWCnwrZhvtYCmia4Oo
ftXfMK+ZIr5KxX5NFBw2UTzYoXglmoxQ29sz6mZW9FgjfDIVTTYXcGVBYqRHp664VAUl3NkOAO2v
h2hOtrUFnRZOh7Vhk81wURV/EGxHxbK93XNoIu9wIKwnRcaNbvDb2925puGcKTauqSC5M7Tc2/O3
G2g8BEUA1eVRuxNgdmPF220UeTdU9yJgvI6i8k70UzkF871QxN5SsXsjRfHNb0Df1oHta0gov4bi
/UpF/pUggCfFAg4VFZjF/RgqTjBv0KlU+GDw3TCEFU04BCt8eypRpGGUJfmyahV+eGggEVcgiTHS
eDsXSLGhkMW3m14RjMcSlrEEaox7jTS2Gq29r4jHg2Ifp7RBVqniIQc99EUAyQHvOHpAmMmuoifD
FhnIYoGojOekOKItAauteMtACd71AMpiDoq5A8ncKTZzqSjNluI1J4rcjNxRrDpFc84U19kWKPEi
xXo2FfWZzJ4Ptq35JkNFehzYnkB3YXAR1yoXFG40/W3GU4olTW+hPLbgpdOhNLb6DTmNmbE69jcO
tTrKGM2AUStKdQGuulXc6k5RTnIby5+uqNbyBri+PSmBXvORogkewcHGcVyvXcXGlkCyE0XLtm6/
MKLjBke7UETtXh2EYGRg0IHbrhR3uwbAfXvtsWJy3+6RZSBXnSJ2N6C7sVdHD3XPmabXH4aie3vM
fFPF+y4Af7eKAC5AgYcWTPBK0cG1ubtvM15AhOHJYAS/wil/KvPGXWBqBC8LZrxSvPHmRh4PKOcm
YOQc6A1+7fSOsXa5cuGVoxMKNPjl0qWb5IzBSvcDRbcHDhgwh49qEW2sB+vqD9R6k1cB0XR+mCDS
Y8VK10SzIXcS25/iqBuKqC5Bq//PdjGYjk2y1X/tYti9DW9R9Lf/+MpbaDv7z7//Tf/1LX+aGHTb
+sPFMGAbJipOHAPDV9P+/W+a7og/DMuxdEt3LVve8mL/dDAYxh+GCrfCaCAt5gguyWt/Ohp09w8P
dq4rDBPqCl/R/38sDbqpQsL+cjRYHlGhRGpywXKIUbMs9zdHg3A8eq12YDyKMtZ26QQKTksLspJy
/S6JKLfSfM4XAFOOettZz+4MpcHw6umQZIAben1+aUDprEAWD8yYBLEFszUeWmhcyKu1o0DpTKGg
19vea9gUtxSwQGr2Q8d0Oq9svGqulp9IlnlCAbEhI34nLaTSE3vmg/DTAaWWvsSYxCbfYP6GtUjb
AZdt1sHQ7CZ9dH647ElYOKRcpp4ieriDuYtaZktTPsidmfsYf5CrXuYRGYZwMP8X4ZhsqG0eKpa/
5SxQPgB9ZQzWxO5d2wXruXGeqzxcGV7zWBXjznJ8MEdaax8Dht9jF+zm2CRhRO3kc5hBaqHQrTil
pLbrpYj8AB8HSCBf9uQJWGpc0g8fTV0uUFdDh4vLjhbg0G0HzXlv7emVRbcGASkfDKsucUGopRAk
01Al2cOEbxO1iKKDxJ6FTTmyr0MJ0KSS7Wvj+j9pREC4SDxS4U1Hg+2MySNCbIgfYZUMCfJU7OZr
tAT5DkfuJu6HDl1FcAfNs99j+yZSw7EORTH+vNnIh077pkXi0hTGfM0AleEEaYLHPEJEJZl4hpVV
3vU1VkqjTK19nIuf6A2GI2T6j7j1nHMtUzqLI6i3QLTQEuCFVfTUgBOF+bYsZEXNy2jvn865/yTj
11HJb799kFUSIScHtD5Xd39LX84YjLNrbpzHvGInLvxuZ5udvQ7HdGIb2SPj18Eq8nvp/8Y/qKdX
RG4xPkwtGt2h0dz3HkpPjaE80opiOxCj+CBxtqyauTcvjCgcL3jSyU5azJMbHGTZP0SJ6EFwx9Ma
9MiGaW20HTr9TLg1uZDg/cjqyg4jI4pgqOQWXbFiu5KLauL/PfXeoHOWrQVi+HORNdsQDcHaSbsI
ug0TqTJ5k/3cvDbUzN4sX/q0s68ojtf9PPygdg5W+DkDcssdxE9sPmJ9ujaW28JuRAeNOs1AT4IY
njwOZqpt5j3++wNuCJXv9y9H3BJSLUKui8/L+n/CZkvXAWklyvxRVknHhkHBbRn8sCE178wgW3q+
jVclDO7T04h9/RhP2mUs+x+tIB82ATmzqiYTYHdXf9gdcR4y7XNwS1l9wlGJ8My4i/Qo3sTQe6hY
uAkq+vZ6gJqpKQf9EI+Dvaz9Dn9qbF70uNh3YYNYbnyHd5OAtutf8Ti77GWjSxWiZhURrZjZzV5I
aiBYjVQ+oyz0I0cpP2mGuXW7QELaIC0yqMaL7fovSNmNLfN3JFKlTh2eD9QT0awvZll+Z890SlNw
R1k3Uzq4pwZb92oq6nZdIYRe9m75PRKNq+alB0/NusRsfuZOdxpqQ99JFrcJofk26/VqCTWneJmC
4WT5RJ9lgrgxS2tRNQEzxIe8CeNSLs0YvwDRGeSuTNmyG8gkioASL9IsBHHOzo3r0DkVyiszwZU2
W2aHKvQikksdlvimVqQvoo++SaVnAoAAYM4/EeqWNUX0aFu9yjTGltbEwTIA1xIW4bV1NRfFKlpm
bYiVcyUQjL26LU4o5kg5LhPij1Zxqp37sGH8TqP1WDr6M+Lae4aK1YbYxHE1jRXMiCYaNoB3kx2Q
PCRQoSTra0anOwNgNKIO+HNZ7SqiycFnU7NOw1ELSbpue07puS+nY8UeySxp1VNQA7EIur2FU833
SBHqAeJvKqm5B1zF8Cr1skPZZNmPrtvtyr6bDtMUYNaxsy0n+meLL2pRG7226AyGt3SxP0BMNLss
RZ1DgZe2rbjjc7WE47UysEKfaMSTACXKY8diYlDr3w3KgT3BYPJVLhXIw+R+nB7MMCMIqwOnQLTe
dowQBHSTDevMkyWCSG5kXi7KqqsIFOwr2rlJucszBHSeDRUg9afVPLg/gJUhJoN+u9FLZ8dJQL2d
ZytvsputhmR3kRMduYuF6S37OEgOJsEEgxGYWwhazWqaJZenJDjdWNsEWl0Y+X3gORt2/34ZYFr9
L8uALYRreKgJ0deZnmkYnors/CdPpBH0vh8wR7ziarEXQwh33sgrj71sDH3FnvezZ9VQFInPoExf
1bLzsAgvQ03CLipoFwrmA4jxZ3sx55xeWd6/gKynw8TlHXDw+DkHwn6MsgOqhbLrxlNj+4vUrg5u
rjlbraa/yzytPWiwVbPQbM+VW34bPZQs1Tx2+wEJNMrNCQZOOxknL0ijtSO34b1oGZESJ0MnCAYI
zjhAHE3TrjNDR19g5l9wLciQCTp3ERo640ao9sfZMBxQZTk8Xqi4IcLCok4Z8YU+P38kAtcmoQk+
C2a9d2AtxH0KKzvWjbXqijHd0fU9AFJRc0vWfhwU5E6b9nSiL9thr9QAL3NincwSXWcraFqQykYn
wknhDGkyW9GbzjYtZk56nZp9rCbxAgvhBzDmdweP2NagDesJJ8Dij+y9h6Db2bjQGzzxIfLnTU6b
ci0t21h6UT4c6mZexmVMg5YT+Oh4Bib63uw3kd8CrdNb627IcRG4E5lpmTdRl7F/PUYBb287ggck
fTdmAQBoVPOOGtGAgAWqeTs6iP4LdqtFMKjxUPJZSN3ZVtM10rxwY0m2KMLUmqtBdC/oXXTVOTrM
IjvpWKeLqsxO3Sxpraqb3dh3v/YgH+P/Cr4Q26gkg/w/8i67FFHeNn//m6M+lH9du9SH1qR4lsJ1
HMPGG6yybf/pQzvQldaCufav2OOQgvSBd/QdUhfm1mh2wjJeyjrbado8Xnv7I5696c4C2EcfGKDM
XL0JiCdantL6EilVMLKmVWQUBuIIYzxlA11obb5qUxPjLnI0Mj7cB81Op+9ujl6QZOPwygARg6Yn
oq0FAj+iX71GbU0Wq117S8+t+5WVZ+NdVbCWmbKeNzPQ95MRdB6TtMFHhTK/OxFU0dZOZoKJUB01
5l0/AlyT7mmE2bF0coQlGqqhqw2BiyKaN82pxYsHSGRGg7QbzBn1ohWQyDesW86cS8zwEpVpKreS
QPAq6rTNv18uLLWf+O3AW2pvozuGIEDJ/m21yGfYRHoYyGvqzO16jPXxXJWsnt/Q3viXHCn6Vlgh
SnO4XEPbkncaEmIfdafS1q0lJqT4CgQa3J22JlSQPjd2YaAI5YvwhY3zLtCWtdV7ZzyxGLMx5xWu
rqIIARvR4j/qVAZ7vwhShl4lwfQk/+wA+LInsHuaHZOZPOkIBdLE/V7nYXGY+zBckvuZnxxElzgk
m8c28JvVDJ0a5iBTO7pch39/jHRP/CcHSVpS1w1DolP5/SANWQ3N0BrsKzUiV0wYuveR/tDMojvU
YS+2/M5vjhEn6A5g3oluHtmuYPCpep1gi56lTvMIF0+aDkiaPcJahyG9cixQD6UsK5o3nr5qY53G
jjffCS+HYe1nNet27uxpPfcHDLZ3sopfEZpbu6I5hVl/EngtNk0ZomIx6P27AQYfJ4Pe18h3Bmz2
jlVxfpKodurR9PYlLfWZqNJT32crvXTBjgoFSqFiBKqYjTjt4umcWixySdQLBiYNKhR6ZIVXWOA4
c/eUCTw26IU6ON0IV2Efx0EUftN0297BuenJnTlFnbWZ4HfcSccMVt0UWk9CBwBsJrNzzJqSdM16
YiE5YJ7oCW/P2F8ZOGHCfkA5OiLdEe2yanRt6WEeXDBb/+YMnJYDe531OOT2onYxN5PVhEs/c7Cy
545+xManwzIPPEfbaRRNF90agB15NdYieHnkKhMoiv1/1RTOCbVLd41mjBitj0WprZzzXGDHiyMR
npgvfevMhmWjgaRdJO8GErU3N4Fw1RLsg3DV3WXUhCA/JRMp87OHODJmOZQQP10BA0ew09Geul2B
QPtfIH5UxBFX56jU7tNBd+/rSqMJHKaoQAkxyNPmjC5xXwlENgUOvEIW+gEDVGHTYTZiqR3gqO8F
8Z0vZpLZC8wb0wOWlEOtDBHRJF6Z2uvPw6gwjXWzgs08sevEDzcZEXg1fI6bVqOFGbvy0pbPmZHF
9yjwzuQXwPqyPYYFDStPkG0V8ObYjISiVowrByvylpAfv6QOUgxoOlRIOla0uuCm4LAMIy08MQQp
NmWD6eX2kNbnVmbxh1lkxZ6k4o+cU4ptr4FH1fUw9CQcdubrJ6ol0DFD+2iaU7YJJ2wQsg1Q9YyB
uOPguot/fxazmP1+FnumxXZUd2371rD5bUeKWBS4YdIjVHQoDsbMi/ECdfLQ0FE5c1G6zs4t/SS3
7mWiPRohYzGjasigGMZqOxEGgsjHoaJQoyXTrqGpWd068i9alj9YRpw/KQ2i0c4PwiA8IcIuSrMh
NAj3xaYZuY65gAaZbwujfGpj196Khuv2bZ016xYAeNoM+9AHHh0E3XDvJv5n7/ZXkZreE8SvTcHb
fO4THxMMMGOQoVB4uWaSOIAncmn0LtnQPsE6dGc6pDB6umkGFb2sOf7O18sQepmDrE7zwawPclPj
5zhqs+ue/apAhJphqSudKucXB/m93ZlHaAKMDzwPDnIedN9lSXR9nMxPjl716zQgs70aDXuZlwR/
ktIxa0X4bM5VtUsAO65SbYyfMv/R8dT/FrN2N/puuvcsgG1dxJio8lndhAweej0Td76SaGXCPMU+
MvTBrZN7KsXXxtFJD5mM5OSg4tj3ITHgwSTitdfJj0yN9IIOSGcTRsztTKZEZbHLPXM46qqcCWKE
9ylGbCaPY7WwKZmurT4vcdGaW4I0sI7ZXLkI89mbCRu6UZ+p5iOt2qRpvwWcCthSZv7ZqAoPk4Rj
L0MMHls3hBnYthqqkzGhrzFoL1EPUSL3S7GtJ501DszEuqPoKArDPubGE0FxFbrQHpmmj6rVL2Kb
nMFwFZnILWdMWmgNCc7wUbmiz3fopIdVxeCr7JJdCuB8gSv0NYzRGFSjMJmxN0w0Ap1Ex9RjDwsO
rY+dCWBmpFLCPwY71R8Lp022dmEGh4jW9T0iCETYLXCRoco+dOueK67/phXEB/gtZ2Sgk7SEi9JU
zo6jb2XJOXKjQ4GS9Rmp7DsNG/2uUo/ayjt6wXxFtmCisHawO+dtsg6AtJAd85JBV7xvRAMdLjTl
EtlUSqavYOIhMpe30EuurkJkJwXbbyv56dfDu1O5zkP8gsovOIQN+vNxx/CgeIi0z6gN3WXLEOYY
prTcA4nziyxcd6WLwn225jTDY9wSaBTD+ke4bKMBdl40lG6InblWQlR2kGPi3w65/pIZScC1ggmA
MCuX7ZjH+8DOn8ugwA4pcnEoxVNvqjydwoy+u322q+o7Zi8FEnDb3bQF9Gczdo9TxoBYtqjD5oTw
UrCuWKnb6GEIEHRpvbMJMFSxvJbTS+LzsaM4CsN2/laNqK+AJOSrzCbtb2IVPzFIShgkfi/HDCi/
QwqQEdunnvyvi1QaDa0f00tp1Y9dy8w59SptU9heCosfGoTn056Esk5NpiGjD7r4NY8IbcL+Bg7C
9YhGzwfBp6UHvG3o4bdMl9VyGHp5ie2SnkP9SZ/COIdB6RGHFiXY+8J548nU2Vq91eCp0DdR0LpP
ILlsE8+et9dQB51cK3yO/VZbl8Eujdt6V00DJo7Gzo4OpvBVx/6J6AfL32Wa22z0mmksxiGia0pi
n+xiLVo0jymJQzMySv8y2jROrT5P98RSt6uO2IaDlWSw8WysuiC3EHY3EXKaEbhKWw2PQYEEy3Cn
cWv20yEjkm5xK5sn+61Ny3rP5h3Pw5Rgagc8l2uTccYsxxh/W3bxRxoP6UakrjgZlVjMGsxvUGpg
ewpwas5E7ttQzWeCrAjtKisToJ5FMSt0gpx187vM5Q4p/3cQmcZOoDLaezpFApmDzjKJ5HDW4+rH
TLN4LcxMyeyGKzMEj4PmXThZcJyLbjinJXP/Kjd/plWAJAu/wKs15feBUvxbZcWaZiU1A3Jn43kv
CLDzb7BZZigttliMYdfsCI6Rv66U/2OxVhZT8X+qBVZv7dufw5/zW/b197/t0zQip6P5l5HQr2/6
B9dK/mF5jmmSGsgH/a+RkKf/YbOoOzztErdgqZbrnyMhy1Bf4nlLdyQ/zGLH+g/IlfOHxynq8i1q
VCTY7P6f//0vW+Hmt8f/vDUGVfLb5phwNEOazJ7ga0nblN5vm+OIZJk41ZvwYIGgw2/IiLvPF1Mz
x8tvk1VTWWUUkk6EOqWStbWuUW+t3Uq4GyuJPh2QsnPVajs7ZKrLNb1e0yZeDpF3mZoeNERK7l3H
1q7XPKAZFnRESNiMijttmQZoQGP7hfm1q38E5iAfx8o+YS1BemVLZG2Ei6CltBg+6MK/2B3BkSN8
pKxK241T4SmpaRvuwE/3G7NJsR59G4qy2g8jsbC9cRrJayUUK93qQ/zqTZ6BxiVAaZOWFC62Va0x
kLxpKkuU9TXYaqVtn5o4fXGnYD4SA4TiByEUO4EWnm/uTMG3wTloHRYQKAD1hb78crI566QEXq+a
KHKAiBcrxzUaWabvnXHCvYryHpDYGUgkxmBQmgQeIZiJ4Ip7cf0qGDcr9SqBpmYotiaz8EVnmyRr
RlQ9KAVcrOrn203rGHu3IoYyEUpqz9FIjYH9kF7skszDK6/FSBJjkyDovIarFGlXpoHx2eb3MY+a
t7Y+HG8GZZVxUBGau8Y7UqxlydjY8mhUEt8Fv0aApmUJxrw1fdXDtBeUPOu00TbS5SLoEEpljQhc
UmNGA5+MF1iVSEmVw7Qv2F71GjSDGCByAhF1jE3vMK8aPwJgQXj4GvjAUwa8IdHG/GjlA9ZsgLyb
0MEmZA4FccbwRfSDUefm8yyabg3kPlpDA0aTmfVsqGZC2kBsZHacvUYMHFxwaKuCwf2oyW/CJ3pl
aKwHTZmUoahj/MBgdHFUfB14qx++HQ6EQ2hLowN/EXkyWlcFS2gWxd3B9Ab4SYAvVsakwdkuUMKY
dLdyXGDtGBkL2bXZKR+d9NcNf5o9heljH6WnpGzoeSOSLoPyPjDy7z6dg2JEEGsbyiTn4rsd/HKX
VW60cyPcJiZSKeSsHT0ugMIL2QgXcV67alBmoWip7lBPXSUGeyOcWwpnzFn0ie/QfW2awATA3wHQ
b7XhqZJTcKbC3mtJgt7DLNx3QtdXKMVOWek016kp4e94WbCO5MqsDPBbevyF4xnyqv5uhVg0fV/H
Opr3/X1V6xdCHhCA5SPNaaHUwaL0lp2D+lKM5wBU5iFH84DeImY8iuKlb/UPIoiQLTJPEInt36nu
p+Z5KIC07v9ydV7NqWPbFv5FqhLKelUkGjDG2H5RGW+2chZKv/5+cp97+9St6vY2wSCtMNcMY44x
wRQT5zT84OLsOJBKheb/Icj6TZUnpR33M7TPHSwTCnEHmn/qHgUiXGP0tukILKE8B9weQS1g9tuh
jyE3kH7UJn2DFFDwTBF+nbmh6jVVxi0Bb850BguJvrExkohOj3q+lQlwVKXAQZjwecQh8cxi6WMu
iUDLVLBWJXF1OOm6H+bVFmQbrgaaXLmHbA0EMDQHELIdiW9ap5qGa18WAs2TFbRMLbeoxY1tSKRH
JRldztVwl+TyXaKxiDi3W6s1kC+SnU9LE0aN3ilCY0hBX+T8PILLjSrIPVSlQGhaG6y6hNAiMu4N
gqSKNnoPLZeg34N0T0D6N5ks5dR1xRFVa8pTbf0xGXPiZgZ55WxOSy8G0QIJDBxEPVhfL3oSThbR
fBKL7G8dDhc4v2v4MMGzlEjEz4FjBOM2lp8jVBYNuqFydM9GBXILJb3TnLkJq7G3pG74S3YMIdq0
/MHxoV8HvBuWd9w+sZoUrVTCC0gkUKGl39vUU7vIk1NYBoAbo5VCJ+yFdo2/IHn5K2VSHcRqI2su
mxMMfT5u0Ckz3yIDgbuI/leT1AKNbIFD4/S6Zr1NEJRqVXuNs/qrGONTC48iHpQQrjUBde1qJlYJ
jOdXHkzxtkpUC1UsCN16QIO9BgG8AeFnTEEaZSG832gW6e/ddjP9OQBFn031p3hEQ3jKomzcSpP4
onUqG3mUd0luHAgkNjSHUIebZDBhKtRiECHaUiWGvi5GoG4MGE2D7CvLiPr1cPpTkSashulzqmRE
x3v5I0wrWgLr+DaKq5coeqr+6qMSh9Stm1CCvHGKbHpG6RqP6TFStfYWl8kueAbokIQ0xsGORU64
nS+US/4+C+JaWIjkIDij0qzQUwYVv/S3nCMgooNprMEJl0ezDXWKy/MWwXidnOiHBIp9X+rIBbPX
TW9cyogm3K6i+WLQ5W9rUtwfhalw+6r5MxuwZBdJ0tCxCKNWRxaCFJqNPgbImPhAPE0vZ0CDNrbl
KjTtRRo4WYOkeyikLYwmEWgKETw4ZY+hirTPAhkrsNxJrAa7SJjXA8kmqmxG4GVkAkFa8Br7o0pz
SpIQilvx37hVvxVKoaR9lGu9tPCnZUtRopc2bd7DvfyRiMorUF+F7gUd7wKalUmgqhkcoNoInVar
0Wji3OiycVeY8xU9A6og4+S2k3Y0B+ObIOpdE0s3gCbF4ATyJBL8tB3aSj7AxTx91oMsOFU6keOj
1koCm2ZGefWFG0HpObnpccKcNZxqRQ34Y9KlzzzokZKFc9sSof4wdQ4OEIB7yurjJl4ZYOoXGz48
p6vCxnAGBKTCnAxfMcOkM3AWK1BlM8XEfrgygAjMZgDFsUAMn8IO4iCgbH3xGGTyHPX0pMV1Cfg1
8aMN1FcRsEMTVspPPZ6Dmph01oChPRewcYwXFbZqtHvq1IlmTd9XT1rdAK+souM009rQhUhBZDKm
K1k9njlHKUVd2E1teRW5VQzmHCkrO6rzO4xZx06VD2JT3KVO/Qrb9xFRXSle+YUuuSpd5JSw34J0
3UXqtYfTxn3COl5QgyMuQbG889KFICXND3pTbJOh+Z4nBG7q8WRmyiv8xIRc5R+p1jZtPW2lbrU1
aLZ4qtVtNRmIMbLExJoUJIpRrEYSzHPk96IMNAM/fRcXxr14/u0ixCnLViLVOJBMCbPyZwyAGf3I
zxnuDpgAV6H+0aK50YbqH02XII0I9EecvVRDLxCP9yH4G5DeCDZ/wj0VOLLIiIEjryhArgd1oaM2
ihNcXDrSt/pXXFS7QtaeDg7CIaxUuHJS9JEYpdIm6X+MZPShcf1YsOTS7rOZebM2n/UmvBOMXrVE
2BqLXynW8rb4o8hQ+axY1nGbe3UUH0cDnuiobbxQ5yBNJAWwowA/MhzxAgJrQuTF+YdQpad5fu7z
Ah1CY13Cubci+x9Qpx+Heae22UVPVFApoXjtVtNI8xqmZczFt+cEW5qhbdIhgeNgvM15gySciYy3
MaJ6o+vSGm0ChUtWUd7pTH8FiZUnmQhr1anJrBIJkBojBTkbok3D3QCMd3XLGsH0A2RoalP5GSFu
pP/sy0y7QxLSYRoZr+pqBrKy0uxgoBkgnFUnk5VNX2WN1ZYEwulFSgUaoTX1bdXQhTDQ/R30gJHb
ZOV3GdPfaw1pg2LTpBg6JS4mjzynpcmcg4hoDi46hFRV29BnycAzhn61RY6NzjoBQt2oHhq2yPKr
ajzp8R9zGoqWl41QqP/zyu/juK4jx3hm8j/v/v2T3xfoFI9ot1s+4t8fv6/8+1BHojdYTTHl+//9
5t8X/+vr/3m8vPz/3pOmyU6WnlR3nkVHeXf5Ik7Y9j+/Yvfb/1zn70s1ZIuGPEQ468FWLZ8XpOpA
kywf/PuD4tR/fvv3OYi8/vu5JwonEJbYKlRppEGNb5S1+Y7fd1EW+e+3/vOcshXxUwmTQXK3Slpu
n8uPOafjGY8xctAmElI6QHjy9z2/P9SmK7ej1gC5197KaA7t//f3/z7s0xWgtE6PINJd2j7/fQUe
k9SndXkpGcLsqKo5UzriJZPmdH6f0/sxtYesk+0U/j9IKNrzSAPV0rhSldsoH+kD+v31KYTkTXIn
h6V/iPbCoVVeOK1mFT4KNCeutFCQeOksyAE6C+oLe/wczvKltPojbT7gUXZ4LgB2r3C7AN2+zTc8
UkBM5Q9MSWjf2njS2/htBbReyS8G/B1+om11oiA7tuJHcjRfyLzPt+dhrPRz9macEJq0fmQaGEuY
YvYAEuBmIidp9XCMDd7zwf4lVnnSw1La+VfT2fGuhNpTX8ffsO6LuSuSuPTz1ZaOc37tfgrIxCaa
2GyA22X/RfOSgFoLR4sj31EfLe3Wbn35hikBbOJlNP/YUNq8V2/pbuGXjpwBbA4lIygyLjVIBY60
Q+aj+bx6UxQavvxxNTqKqxn9Sx7ap+xonOCbo8879bunJ67AvhDMRpBalQh1eOWrUNK3s+enuqf4
CjVptJGkD/CnowhP9mSNAl1jsEZYhmC1D1RfZu3pGXxMP26Ie7QtYCqaHa1WWEOLRciK8HpnFU26
xY7SsZIKaxnZ7hK3jhZ3NKhjW3mjAUV5G18T8Sp8A3r0OqrjaxXlmF12yb8w0NkJPNW6tLNLcanP
kS1YqrdwScHhsEYOFyfXoo/g2/Q+dPM42WMV2qgTWEKwzbz86ZjatoNkIYxAtHlwzkEdQIjpVLmT
fIPiWdOs8UFu3P0hMA335qEDFvZRwND3hWTZPqS95XwbbelIm8e+Q6B9ixIVsYvsEB4iFGKfapgb
1oZzglmLp0njLT/LxKGx9xT8IQEOHUi3Vj6DN2NDPtvXTvFB22h/ijv/AvN4NDdtk93j66r2gz8L
beMNZSiWanACCmvNFu4XAyCvzZZ1BfVlsIWYQHMe4qm45bZ24lQskUXcCC6sxwSjTvwVfP6YV+NE
Q1/vqkh+oWi2CUK6vh1gV5J6IokETxZsEugKWD5tRcgthm55he3rqxNsD2Sb7HyVL8fw9QNJvxXM
MPZOR2fwSIMXgD1HXQNFpTqMfAecGAaCyfZoZxYMyK8TRcprsFdfHvLra9xvBBtNJ7e5Vx3lCCc5
Uqfl22Hgvr4l6MM6q91sVYS0bLwzmg7ZZyM7KHZxlJHNaQcbttye4Eh4hOfiOLndvjqCq5zX6XUY
rH4XY3H8eRePjFR5QA+DSra3KSlauOEXjOD/+ywJDS/c5obbd+RSXp8lO8CroU5qGd4QaR2nvvK5
lEr9+pHXFmvZ7tYQ/hVwO9vVe4tWoC2Z74pPnoVcjz3/sNh+Dsl+9Og6IvNvxS9IZB67SydjQqaj
cRjp/4beaj1uajvyHsqmWZNYhmYl7hzd/WelPFLbN+2MGJU+CKe5/aR+s4bs+o2cD+d3QXNcwqXA
Gwm4kQ6Pg/ASOEgDjRaLJ1+2M5PJKtsJiR1ul8FsH5sVLw/XFLpuykYQgMCmtNHJcSCatxO36g+k
UKOdbuYzzIHB+gnln7Ye6038gqgzbSu6XR5otfsiSQLy7xa7EMd46VfsptuFuG9LnFOecZgYudKv
qEbkZw/KB/2e4KW44mHeRNHOWxCPkpO/fJXVSTo//xZPm1FpBA8N7ppMtq3lLoWv+AVWQogEX+LX
aabNxQ6cofmS/tCHJq7e8XRJZVFSjH3yk6jTVSubjUwX2jjvqXmbynf/B7BM0R3qzlNGx7S+ZlDw
tvE3Fo+JbN3hn9NsCeXuF7X20mvgjLf66RgxzywVkmIzo/qzjHN0jEhu2uyJ/FH6jQCRsS3fh0eh
bmaYWMDo0PgFI0mNvIeDzLSLBtpWZTVdo4/nefB7/cjozLvaLu2Uxto7CqgzTdm2VMAy5GWE8dCc
RRaiSvCUQAPLFLV28pH2TqH6MxRxVr5lFwIFQAJw3rNHYlcsXuV16z+vK4cjFZQrxKlg/cjXrKgv
Qahk8f7ch89qZOqHR+LgXi0nxkW+c1hyBNY2zMROiHEYwk35RfEoVXnIGNR+eI456L3xPuGpis5Y
OaR/MND2MvekasrvfIsEyhrpKvEPtFlwqmqHyOvXyrL24FIVnu+53wfLtMe4eIn0SuIye/tCKLX8
Ds/ZZWZHQaRti4/mwg0vN33A9IzBJo7W7LdNYljBpvWQG5tfujXSp7//Q+Mz32ma3oWu115H0YkB
fjvkWV8Q27aDc3Eqr+UVirJIWQeDxUjQHzpA5J+6Iw33PzSuWcZjVo7IDtZ+4nEF6eybdJvXblva
4sSRBBdiIvhSyzTkD04GzMjtCckiQpsD12NDwqigUGoF29oSXTiQARDbyR/jr9Z6MNFDAiLvPJZQ
y15Bypdx5CTlBhEDPqN359E2nbqru/TIt/qCoTZ/dLTmJDsgP5cNVnLpTG9Wj/F2A6lc4XkpCg/t
lp9brfadvLMSO5gtTQd143bQEgbneRM/VFoLElAKpf5S6dCQiu/R0qm8rIGX9I3A+97dxCsb9RE5
tFeGW3lXf9GgamM8sRnQs0u2etd3Aw2XoeWFu+e3tq02bIOP8Dv4Enbypt4BrnJIABh273HEbsv2
VNPihqt3kr4BIOLokAGx0cv4NUwOxslBaBYq4uz91FmGRYIOwHFj9i9MTns1Vj5DaE/uMon0hHK/
ifO2LNPa78kaWdXOQDUXjUzZaj3Y/mj0yb4LXDRsHUSuXusboDcgyz1VOwFbSNAgID0Po+H7XH7R
po3Dw08xX0/5SemzHXRijpCCZoE/ct+DNJO9Vb7Wnxfd8KvhEpH6jSPkpMRNyNRqyUZVdjRnrF7h
kLIfvqHZwnrniL5q4XtegO5NDYAMl+7rlTcz5bIXQoX91RwjLzFP1Vp3/cAjm+UEXmdpNqv8Vabd
y6KJ5Iwe9nAM6zsC7PlPDRMhYJ/xj0w0SYHwINAmifp6gYhmS9/AafWstnNNM9h7MpcvaDn9cFfG
d5i01piNPmSg+ncGbQL+XuV0cMoE85tSZa64oZOO44o01ahfSHGqwR70lOIuOmPFD+0IkGKidkGY
iCyHAWvoEByCtdl/KQ6ZhIiVgtlZrTOvOCbOrKzlO7aN8wRHeqUvOASL7f9k5vJzgaKP6eGu1NeU
43ckMbbBUWXjHbE8ESjk7fMBqP4KlGRlIzyNU4ILikNd9RiPV+C46mut7cnHF+qWftywd3/mHeh4
OPYMxQJOslJ9kFbpoj94ldnaHFeuxh5zuuIshbjG0NtV68pTHspDqNbALR+DLxu4EZ/VkX2u32DA
2Iit1W/ImEiGPXE9s0V2xcpfVyB3FkSuS5K46bakStKGDLQFtyI9e9qErbDLFs0KkAN2AoecrV3o
hMXfkQZEGB2JTFDpJsVGYrdK43ZUjqRU5gy6D094DZKXEPKIQ/qlf9C7Tdf02HsMX/+HTq1/xgPb
l3GkoErFNaMORqy+YbSzo0DgsWuTTXXBdSH9KAIUUyzKf1WPkAJzCYqEGOM93SaJx36eMmRYLM7e
N2VYq+FeNfCItcO0Fd3+6dLnUqancVfaSbTMWFdvc/pnxYeg7BEHzAvnKxZt5LJF3CLJDXxYt4AD
cD5/JDQ4vDSn6VoO7iB5YvkKmWed+s/UIakiXluILJDb4QpA46DHoh3k9jIJ78H4acTgjhfjkiVW
/tUBIEusW0eGGRc8AuNtS6/zEfl509NNL6tdHIzJD58w7G/nHfTqrHn1SKJR3z45BURcjASySrs+
BMvosZTKa3YRkKw9htsJiNmwUe8tJ8FwytDqpH7A+rGkp0Ngtlr31brJz1qESvJaDt6yxCsW3Kld
OMDeOOpkrJkEjgBWv/LemLJFb7FOtCWfnqsj7gznYwdZDzTvD+NBG2dLSpZ+iwm8hF8rXko3a1a+
wamMRfIq1a4DW6xchaE5UqQNez/RsW32UKLb7hXpNm3Weg7FgpMn0JL8JU4YsLMXciEK9JLwF4gW
NTokTQY08ZAlSRyx8rPUC0x3EvYFTFSK2+pOEfrHZfmtzWNBNQxprdxO0UD5qaLXZLNgFTxtta1Q
kQH3iRPGOUIrlY2SawjYKdqTjobBvxr2aUwxpEXycHrNUwCcBCRCDQMHOrw53IlWkp07iplXJmBG
ewLvANhimnIu1+kJavIJtriIWjLlkl2EHVS+QR02tMOLW45sVHkr5T58wXhq3iswnsQyD04lYGQP
5HTk0p3Q1DvRR03xa6+EnOU4scjhkfmeHhgbyOjIBA/Qd6MygKXOfAXmavxl4ap6YPEjc61VVnFr
kFaO/gSChe9u5wuxwQY1GS4am5MZNK1sQ3IhHEU4TNi6OTuP8K+/cTxwPlndkX1jbGVK2B6kDhb+
a00+3MPv6C75mvyVjaLJS/idfnf7r2pTWl/VH3k93n5mIjFkz+zuT6Vgwa0VQWn8HWOYpgOTcNPx
aViikCvyNc2JWHYNt/YZyL9Ajp3MLOHdt3BJQme8aAzSN+Qqx1Fzkx/cLjqOOMb0/RuU44KTpRhU
ZBXu/Q1bWjj1OWbtIUcD8ZHf9oRGVJOoIuOl8rM45od0yw1Z3QUCPZIHUDZ7y8FL1v2eCB7mhkgv
3RbHoloPr+OfJxJFzSJ6aNFihCiJSjKCVV0jlvFFfzktoLTkQ21qEUONM+UFB+vKgJKV4NEAGc4m
NvYp9dxT5NTIAHCQjBf2Ft9E5O7XV8xYeX76bLiU66tD28Bm7YsLm5cdmXnUyskXYNNHbJAl4T4N
axi4KYJvVkhFLqtsekCw9Af5bFocdcThnHxb0yXtkYv6K15XZ7Y73wLkqz+BKEr/wE2YP+JzftZ3
pQ+HEb14h9/rCftj8gPzxt70OPbKA05+Va2zY/A8FsnnDExU8ripkB5BK88R3X0pSSHgFi8F0+dV
xqEyb8kHMbnureB2XEsPEkzCPXWDnO5B53mWXDwdDGThIV/CPBTjiaXVHYlUVzfcS83uPmXRAdss
e0coMH5m1AaO5EpSxI2sOfaK2hXxaBmcmIKUvfohcRS3kMi5JKup6GegmXE/CS3gacfMojjz2SLR
QIEP+ydY6QGnSTXfHnrvha50HQePoL2X3bJwjM/SR2/a10tIqagQu3J6RGoxzv8i0Xnjy5GkNlnR
HMf1AgtJwDX1ThS64htYNHHJHszqvjuBRnq+gmsCWLwJmsjCm1XkUxmsxU+N3Id2gqqofbCANoHP
PUg2is+YrKctoaftpN/NvpGs6k2NfOEnqEBq2DnABUTaPPOEktqk2AGZl9oJ91rh3eof1R/2w1u0
C27NdeDAJOgcLHSGQ8OKzjbUhZdGvyFQvyrtb+gxGot0opV7Dj2ZPS6EAyFO6nDY142Vfgd/+0tp
7kuWF0w8iKzGF6SZao2+Gnp+3mLT0Tuy9vuq/xi+Oc/4mq/cV/GFus8bws0dxQ/yTcRsivC3aimq
2ulXdnmjSyXct2e8kecXapzPElaiXUfilZ7rcg3igjRjhx9LdqB9TK0V2exZ+HXRaBQf8s43X/HN
dwijEV8iyP4khyl9Sp+Jx0SK6Uv4Mg3wcHqTtEup6M57oCKSRzDB8Vxc8AXyL2ny33SqYazU2iYD
QgKDTA92GqJ78iBLsuORNH7mZU57gFSVZ0VpJ7CGRijs7bk9iDO5ZjfZtyn8Betcv1aBOygnwInV
jZxvpYOGsUb8UKPd5e8GkhDNK7N+gCO3Qo8duabiaDZ4Atm95CCoycElIX13vFvfi9MHGbpC24r6
Pig8db7zHxkZEwjO8s+LjEq0TDdbdTX184iUz+KHavGpt+Q1iN+3RTE7+pPlTi/s+A5E1J5+8Lc4
sup/yI2Yio+2NqydOowZDgZtT4y/5EcsrV8HEHZjWAOHD2pRLdgZKvMFnaoVfJKnw4UvyHng8RIt
kbCstkJgbxhoNEzra9CRPre7W3fjnyXjtlZvEHEVryUZ50C1tc+nsCbwQjbQ6nBWaNG3id5uPeYH
ySbcMKzGkUjDKL5FSIk5qgzatJ7OmB2wqHwN6WuiNjZzhFXH/Y29Zk0XboUci2MO73zYneASZkIg
PM9jSLxOQlfaqYmdE21a40144RgqHYyqBuKEwg9OFPQntMKRtfElUL4pnMsAbpcB+eKK2gFDSiEM
7tsliuZEBB0Wk8Mw3F8LmB8wtxdi9eqSE9Voyct4Z7T6G74WZg01QOTNl9WH0cMvDT6RAP4hdMEv
JpeLgYxpW/EWjOuOwGL3QOUr+IyVCy4mPTQxNaGW+uMd6zaCVfV73qPRPLobKDodKrgQLiQ12Fov
eO3Zpg0PE/Sqw3rFKX1bQRB6h4BKsGW67i2051J/Q2hvjTFYEXqZnP4mDuy0M5AK3bSSN5EyJY1j
8bE1XOGFQY7hPiFXqFgmNZzDcFXcaVvXFn61xyaT790FLNmehEdNtgYH1PjEu8/IC6/gvrUIhXAp
VuSs8BE05uAdbpAGVIeLM7KS16vk+AQ1ZSGe8Dcz0aCwUs0m5a5sh8FVA3IwuCUgI5Ie1g+nfAw0
bRNDyddwm2w+hAs5UUyGn0ZbUkpcFhMEh9HwCEnn/FU4FOvJpyIBpzBu1ZD4jCjAlJQQKd0SJAWf
03CQb8UxdTnbPhk2MbkF+FnE3wYZmhQCQEcQ7xA3fMZfabjBNHA1+XW880mYFZWAHezpjJt6zEBP
vWkEtbZReka5l++KtJMwcF/RZXiJUfIm4/geJAQJbnBI0qOu+nwYooJYLYmRIba4yGtUO96pJNN2
CSz5PWIR8v4q3Fcs6ntKA+Vl3LGRSVaDBHsxDixwMk3olrhlRUbRXWjiGj/HxUpdAvUlHAG7Mbim
YSUmJSVfTN/V5pZPPqU2iqHEr+kb7yWxU+NcpK6kesw7s9GrFJfckZQQYXUNFusU4fHVLn83PB0c
9DX0WkQSA8PU+HwUsjtw0pXqjeoMOk/mZyn87UDHTDBMAmjZkmuHEqMwPS1cQzmN59zKu1y9CZh+
rhl54KLxJ+DTjT+K07J44iXywGQTWgN+ASLBqiyo/brMwyKufJx7wjY3EiCpASJtZRccEwVqfpIV
5Zqr51r5ZH6RV6xn8unMbk2CFD0UVmRFt+qVL8SSMR4VJmV849W8+aXVR9EFVcnGJuQqr+IIg+Bb
oma20q8prJds7+hPNf5hUJ/DJ3/O9yzhisNA09qOnyXvGFbuiPuqcHd6ZsQR5DWXtKJeTwmMl2fg
NUs9R+9PnIWMOOOloIZgeonoGPPiBsFDrzq6AaSBZA9xccUskqL8YnXymdp45twLhHUpfnDXaFuz
u95J+/OAyyez3i3uCDyBMFmWBywlJx8h9ariwF1ukxClXFYJc8a9Eg0G6eI5Mqmc84yqxEWT0ECA
jh1PxRtoS+Ux6x3toBLt0aAkIVNwuHqukSnCKrCUAhULdxbaS+ZQovwyIVzwkh+ElM3PvlyLwl+F
tP3BCJH4Wc5t8iSkKtFZXRat4WqrD9YKD0m5Sury2f98M99gdhsuQSGsBukGZx71cYfwpJKthoU6
uFwo9wqtBYEsnzpWG4afr+fgLy7TTMF6uQUq48uEhjZ/xL2jJMA0cjssetnlqthEvMJbmA5YmyNK
w8ttc7eIqHFpKHQydAwB1wgpNfc/Vw4fx53zR1wvi2CZJDqRnk4Bss1aJpAYFHK/pXwjTu0ezQeJ
+h1nD14SiRbbeDrTYfjii/sLVQKBiIkGEpvb4b+5vfCBGmke9YXpIS+cEjUrykVXj+wKldZK+ghk
Om4hmphISFsKRWDRAf/GJPJhy8aAX4TNoDrPmmLdm75TiH8Mj4llg/AdvJFp5w65TTSzkZajK/oc
SvQakx1y5/xcL0pq1A+AgeL9wnTJVrZX5jqv7Bk5Oqq6prN607IdyRMhJZlwYc3z5QGoZwEopzvp
p6SzM5Ri9BP3g2YasY2M6MCeaeC9SBguaxFgCulnaVlSC/SVjDvuDmsVWOd1eKiND26UUeYqeB/T
sIJZgw59Ugq61eiHCMSkfOUPInE/mHvqdawPpnLs7SD36xXyTw419yjD4YbO1OFzctfcDcvu0wn7
uCoue95T2GBbpDTGPHcssu70fKVASlP+shdpHXrLgHiOjLGL3CWLaBX6lNigxzE9uIVlFHoKn6tj
H6uRi+cIEUubuKIJWdrK1ovN62w6mBPzee7RGQQm1kIMTMOHcgDSJkqeAUWddOj4+Nmb6JUTN5TG
TdkFMZau3FD1RPXGHHOZffDG3tPbCw+53QXBVaG4vsYvD2Dz6K0GHr2edUuZaxnYcGcC0ZFQGgcS
zuLd/A6/lbtkcAp6nog+66sybv4ZYWyp0K3BVDI+EMATC0NxOyCC/D5uwLpxZ5PgMiXsRcYHDgg2
XLFUnezmpLyTw2M0aAKHkx6xU1YhmAJdciTBZcCKdh3lHlPHQFG1liNE9bwMwCcDiwXicaO6SyBV
wB1sM+r8fVrAlQ1hIY7GsjjYkK1VVZZHTu4P98e8siwD6nbKkp8csp15r88B90TgxGKMtwwsYR6X
xP0vgCAdcJEdaW5AMh+BjyU2BR8ZK9smv85o1AN8YBH0pDIRN7CNEdpkECe+QpaTqAwyV6pY7mj6
ekNKzXr2kwWXvu1jPeneJd8PFug11j7YjOYu+gGlmr8u61Ww+eTe2EwabH5fRA8sMgJcYmCFqK0c
3lITYYe9ONJ5KNxEMJ6/286gsaxfRlpmBGSLLF9+5szEtZBboHDojFIYQ5nOb2sQFTBfYS8dhYqU
aavvEbEDthx4FxVG0FPOxKaYdr18BtJfv5FnA8lhGruVgKoKvAfJWc8CNGwXU8jtIw4hSE4F/O7U
PNGwouXVYaprVEhqggrHpHAOhuUleGdERemwUNyQuZcgLXdLbIhkmfTpqPQ/rBvjvqxr+cxckmhF
vIbuL7uOabEiU4jLlnnsrCf9uv2SycUCFaRJgXPl5jJuExpw2GFIP7D+hPj1iw6+X4Ki26YjOe/X
quLnnZNCQwTuTNmyDLmLPvQJoAUcdTZo4yYEJV+Eu3WyMaOXDmIXAYJ+No/bJej7rdlpIDKNZFMO
38IPiBXMmPKotwICaAbN/m7LmOLewFrTnCvEHEx7WUnPDchymfopTsrBFJyW4ZlhGHyhsgffZh/t
Jiie+o++e1uqXqQSIjeK8RHsrNliqyRSTrAfAE2WSezZyjdpBJMyjQ8FDQuTqWDJgvgnJQWv0/TC
DkS8j0XP02yRIrxyGBklJE9LEW8w6KUnBbkcMlO0ac/CnccGcguxHUZvGrdQbZg1TnIaAyGpEdJX
6DHyabkL3klD7fJwYfrDuvpFtEOdhBkYzfXiSbPvBbCfn2RE+Hq9ddh5fDIVJ87tjOPULiVWI0X/
aTEgy5mdkUnbYEkAKM9oDBYey+apntmWgNODFt0WeKO8qt9KfBTsEbGL3h4LnhpIIKNaBrIHY+ew
oKLkdeSGADuwKwS4DxCmWbShtvSWWHPPhIGBee5kdR0Oa2HyRFLnEA0IMOFgGNA+3inzmkQOwy0U
5wCPC8Pya4zYrNUp+2TNsKW4MizRjGI7V/BrzjFGWA6mKBR9MdswaVieHNCKBlcp5SWAWk77DSAE
A8V5J6gb3g6pGnEz/nJm52DWcrtcHTFjz/jQGOCM8c2hJYPOl7Wz+D6cfSTLeMgY4pyxW8SRGPVE
BUc1SdsvRQamlb/KQxpzwIwf6LtzlpYc+KesQnkXwJKp98XfW2gXLSX1MSHZjMykAUA4SckO96x+
dNrFRTFwTT4tk79fwQRQksET4+71H4z8idwowTrx6nJ8gzwh/QmyKLPVBWbQtaD+NiAtSCZzODdk
mAI8cmg9UHf0jBHOc7tVUKc3RYzHL8F/WGvlVq67kcE04fpHeZBqUa9qyJsUGNi6ntstZKoSKGEI
nxDLeJmNLKFTCCYvlT7MUE56J09Bck4LI0KlKWdYu+Tt6lnKW7NeASNLAFEVCkp3ovKVdLRRoIco
bVOBNYUczgbeVArdAk0taJQV7r8aESHUlfQdSxI7ieZ7uxcx4qNJ4gw68GE70Y1dxZrgQWc+01au
XAdtgIQ5aHUaK1CYQs1cdvvorVYMAqlFvOFX3kGf1T9NHn4PAYdMJXM6R3PuP3U3wa+B8ReKXEDT
1tCZmZvqq8toIK2m/Z8wRKDBnB2kxvH3qSaVc5wc8fL70XmeTuuRzE2xtAUV0tht8xZ1w6GOGbJn
v48lMJXp//2QwhmQ5O/jDjrR7VOqDHtVs3EbGi3/W2RBbn1VLTlKhgm2LFV8/fcNtP//GJOG2PKi
YPH7o0HRIIP9538f//7Wtyy/vMg3UwuKMtbVhc18+RXmf34Vyop21GLeCTVwTSFtJmdURij3dTjS
ge92AMQC+Jd/r9YQQIQ2dQrv0O+vv0/+84fLX4Ps5JV/n6xSuuQbYrCuJdfT6CAhf7/598evrEb6
ezm/v/4+qVb1zRSpJI4y3UphLtbElZx01TKwvz+G5eH/e+73hd/npGe0lhMt9pED2+d6tvKKHrEs
fa4ryNMJ5KJQwALU740otbDbQ83aUd+QwnZwxF5VbQmCfXxWGIs1VJ310m+F6jqQmZkBi0G9SXo7
ITNQjH/bTIT4QAjuoUpPudbX2zIwO3gZVQojM5i2hBRaovcACPoiPBaIzT5lVPZW1dJIF0HKmlUG
zMNoUi6EP/gRkIZAM21YwjScqo4DuRdV+1lkFZjmiZAoe2nGpZvQgL6q7Q1IJkfjnreXRiUhqDar
gs5+S4gJ18U4H7yFmtlXpYpCCEkSpdHOqMadanEqfVkB+FoPAUxNuCdwEsS+2iBDZNKgRUhAfq6c
PDnKEjdWONLK/vnagqusyFoZaRYcqkW8qt+I8UqmCNegMATxpZMbxFpo9K7bbCAP9T/cndlu3Mya
ZV+lX4AHHIJB8lY5KzMla7SkG8KWZM5TBMkg+fS96DqF/ruAbqBu6+bgP5YtSJnJiG/Ye+1WANfE
uFZNvNLJvNd132/VUCPYCzDCO4qOvPsiB4wLOqEMAlm0S1qW6blVsK3nEiIcNdiwVUi3Tk5XaLGV
Wch+2HdwCdpx9UiPzEcj8hJbgyKkcugwSMZ5bez+hJ4+A9aC2JH+uQkAihHmiwqHKXPIgFCaImZN
NHyMDS+a6mBEZ/LVi+gdaoiEGzuSVFLTdqxwtE0f+AMJiA9GFP/eTeqlb90cWzSWa8De0IhD2eS/
Qcftfafwj5NncXmVFI+wm/fOsMJ4YvZRC7MdO1sMmrY8wdI01Neqc5/ctevCCnEKGSEi9cJBG6A8
iu6nyPDUjFZwsFPz3gz8xJZVIAq0wsvQT/6dzd0VDOltPSULhT1izzYt3oOeatT2f0d55F+SgQuu
8jGatlny05F0huiYh5PlzueBnCaymOr6HHkjRglbIWfzm23prOW908SAVGsAwuUf05jxQpqud63d
9gGsMAopFr1YUJazE/hvneshJRgtvOxZwwMUwig+lG6SPJj6Xnsy+pmtI0R/FxkvPAN4PuVZ05+G
1r8p4rY5+5a6BoFvjkXXf8jEJ+nbdGhVeHg3nRU8DE7GvZfNGOaTMFs/RPQ5WTAyzQm+6nYxN4vB
25YL8dVZlHNJ5cEfoh6xxrrerNk7O1HpGtaHfU4Dxz8ZlLSkmVQolQzmvXx4LzKLLdDSF/vc4f6d
xVcAFfloFMY+bB933li4t4CDbjH6U/3P8S/fk9g5CnPVY5Ic5ueqC/ajcKKLarsLfpr+jG/lXMbO
H2/WGGhaBmdcAewaECTBi/V9Jz9YOShsG+dR5XS39vLYS8yzWgMarBFHYPM7hSOx7uQC0CS1oPFV
KTVhPdVAwrz/ZVcNSIVGHmJSLXee0i9G1R+GIHJvHJzD4pV36ycdpy4kf8D17iVI599h0WZbN0t3
YYrlzWBRgXl2mKi/RXS0POhfWYulWWK1qSO0HkS6ZeeceyTqx2y7xJi9DV3xKlpEBhJ0OGA7PzhZ
A/WW7zb23gWWWbUjF0sAsrAY0m6Dafjk2NZyMl49P4g0Peatf+YjUv0uY/ca1ojXe9INHKhRAaim
jTRs1oxmbJiqd6Eh7Ya9RUwKMg1rNUi2xFLvvVC/zHY5nTxoLR1vDSNH1N9JGm3mwfv2Df0NjivD
TICqyHHmu4n9rlmTvSLoi/e+8H6qyNFMPpYMerdHTdgwiFJzT0+ICUu2BXozNU4n0lfRDaZska09
Rlhv2xABtrE7+TTjf72dE2EOWRylkI7q+nYhN0uWzWXIWu9h6PLn2Im6PYdxcXLzF5k09t2acQa5
xDu77LNkkbnP/Tyy1EGKpRVxJCb4mOboi4yx7FiZ7M+cVjdI1NOXZptgOT014YeVLeMlaptrvGZT
5piOcQ/Yv8pVIkFClT6HrbrYbQvN00lfaznS57HJmEvn6lgLx2Y4mr1VBOnOqdpXPqWblvDQq6x6
2vPRUDdHfrnLtMUWMPGfhKVIGvUlTNv2O5/iS65dDzltVW6WlrKTZLr+UtLtwkhj+C9YA4WFI4G+
j1CGXH1KcOiweFhHJHiHE5Vn16zoYP5VfzRhXAeM/TEmdUygxpy0l5GyKt2ffZWYXSr86WDGVu6r
YDx1/sxVK1y59w3tUaAEFI/y1Rk9NBp6frCChKWYNy67Ckho1DQk37tRf3Enj9qWo2UQo7s3tjtc
3Lb6YczyPjX9vVoze6Ni8o6LPV5E1iYH8O2EzkvzJJgakqi04cVrDsRwZ6RfJAEp1n7NqHNG4mJ5
OKNdAKDTWNJaWOq29zEkaclQoevd8hn7zz1c+Is1FncWWUS7YIF1Jijou7bruFHRzjs5E5Tcqr+A
vu5KyDzU7+JXbON95sP+SCA8o/IgPGVU6McqQdYh0+FizdGjgw05qVXEyiSsEXADLNb5sR31C4xO
jnaLqaIjabaWJPzMFqrNBqotwgzmVMpNTtJmpFnUgX/qzW6OyIKgOQTuyvo2RWna9Mzmwo5nxnaG
gwgaVOb5eMX1OBX1H4z7NwOvxa8WqowidC7JYnKXR35/ieNlWaLsOqf3oV+hbRjeZzEhZoUUbrnn
ecnPfaemC6EXNrrhr8SXFOaJ6l9T69H46NGLSHf7OB+/slnETxGbJehvAziBMLwmyfiZ6CA+WCfP
b49dy+rW7SfGAEtz6iBr3RQOKQqqEg9+oT+dnlwIl3KjCxmCq3B5y2KEGB0u4XaeeYw/Aq13IoFA
6Dsj62Yn5gpaCiKirrOXpZehZYUaklVsnIgFYUCTQxver/nuC8zczdQ0wLnS4F1lETS84Z0Lh7xw
on+alSjRHgzP6a6NY//SEl4B5qnHbb7OmOzmaYqy5pSjg5vLiV/SxeDrM6D3IsF6UHv4n2W3U93F
z9zlPsiG7gqYgLH+TMHChCBMR5KYp/bec3p5KSJWrxNGnCIlmtfkRO4Cr/odNnF+gY2MOigvDlL6
jFwnH8KDsZujCbapu6VH8s/OZOk9Se0/PVncL4ORV6dUUJFa7skQ9WaOId11OXKmmeEe6Vk/CKHO
z4AiViSzdwPrgD2nbdqtdB6YmPVlpWkougpMQH2thc6ZgPfM6iSU1jLRt8ROd68a2eK+Zb8O3eFR
SsX4QqxRHiUF3Wizpe+cmtGwEjXmPZKEc3LctY/hDkcXQUCuexJR9EN3dnYccpKeKL6ZnAV6fKY1
bQ8aGzZyYP5vFZb9riz8jzlC7pYKdQZdyMMhnA8luvuq8SIUUEu/WR8eWcw7mkdeXF+KVZNLSWpV
+1pO8170sG27jDLC4mQqB1KdySimuBQfDbXvDuTOd6Vqdva2IXnKqPScdccg4iFtiULaGY8PeMy6
tjSDc4pHkhEh1uF345gElgTONcQrG+tnD0AQcFgmu43bHJtstSEg+Kwd3zlP8XJn26NzdIFDHOmn
PbOsVQHS9SKx95NYkDMiCKOhvnUKVTyAPcsP6cByvVhtkU1DcPQiCZKy4+LgVARL6C6DVetPJ2mw
H4XBQNMHDQFf3phyXxXMpMg5FM7iUZ4cQg+YOk7o5DX0V3J+AQaXbMe35K0MsODnFPVbGcBK1hHj
lM7U3HmuHd/NQbH6BVifkFbzYtvMRaRwnB9tiBlWUNrciKRaKaYhTnkPFoQIkj0ywPzQxktNNlBz
xsf43c1BdhstDbHQk/4YZHtaLFiDVV+a/QLDMFYot6NA17eKMVqd8MvaYXLfe7y5wJkxzi80hr7N
vDq0kZHNaDOs3Pb3Ta3fLCubuXrHiJqFMGQ1I0eni2DkRJhq0S/97Qr31v2dBWP3Gtr5vSuM9Uy7
63F3fi5Kk0Gqz6PMmNiE7BoH67Gpg1Nc0ygEA1tN4gwOedmzRa+DO5qhbV14n6ZIJbpmuNa5IPwU
yyv6rf5tjKdXxg4+7VPIKefrYxOoDgNF1F7iwTMsJGCn0dwDolecLdAZNZt+S9nxoejAW5YlbyeW
5oO1rKxIs+bfBPZ4O2sP4ST5rMNA6VyT9mwcD/eJY6pTUPXeD2HG08h4ZEzi7AqTHml71HV3fD45
Tkk92OY+6QvUaZTb0vpycRacQyd7mzKuVTvlaeTTwgNNCYt9iJgXRdSYRvaqHY7RWSbypk1EyF9Q
741nvF0/qw/b+IqlYsYj2hIenS5vTma/pDmrwmVkLR9GJkb+z6o/nsG/W3X3kWads/OmNa0Nrblu
kf+nHduPNB1pu2DJTZn3ZAVmPNjEaLH3IHnutwEefzOnLVINS0JF81S5Uyn54fPrssxYyCIGwENT
3dVavyxpTRZGkjyV/k89jp9THiGiTWklW8YcW37c9sZldutqknGnCncIChKnmdArhLdjWFxTdfEc
+0MtIBkqLzoH0AaAfMsQ7e34qKNqfChs8+0ZbCShjytkzCKytIOiePKzEgzpa9s0/tciCF8oHkjC
7E5DvbAGImOdpTObIB0xbi3EdeJC2jGN+jN20XjsI3Z5cGtGbvolOkBQKpgsomiE3/LLWtgskAW4
G2e8ZxYavp1T/OTAGvcEVqGUrDnf2zH7zJryqw2Sjqlu90M58XCp0VKO3KrBEn5F2nZ2ckWDZP3y
+msIAfnag7WLKl4kuBXNofNidAA7VWbuD0eNx6Co6GlMv685wTeDMwGGTbwTyHIK/vS6VAANozFg
ddEuxwm6xmaaZ2wHMIgZu50qWMJbbzUmGsUQY+5bBuJDt03NQjHltvd4fFlddDy7JFS81VH07VUW
GU6D/l1L3nE3i9vDvMh7r3SYSOfBXltURQG9XRtipQEtzENRd1j0EYxPAhJIhG+Ld53HR6RbPQVo
PQqfUcEILc3j8byxijm+G6P2K2NN2ffVHz82CQp5PKgkZVqcNGAmf1kVciJiSefdXLJHzljGWUKy
pVG/idQjui3cz7prTko0HK+CVi4e05+D1m/TuCz3pf8jqnAaF4NFMnA91mgXgSpZFhWzZpYe8T2s
Uj8AeUv3qdHD/2w+G3RpB2LZ/zuw5+7b/K/bb4Wy8Z+Etn//s38T2gKPmB1XBpEQ0Gqif+b2BP6/
ALoKEbrCdcIAett/Itqcf3nSAcTm+pEbBJ4ga+c/EW2k9vDdbJuv2MKxHfnfQbQ5bvB/x/aQ2MMc
OPBDJwpDvuiEK0H6H/xyt6PWIN5EHTUxoYpj+rr0iNiSaII2poiw0EmGp0t5ZFFU6bOlJFddVlW3
mn0dQ6buOYn6xyHp7G3e5wW6flqsbAVuFwpcwhSydANvyak9tc5NOMgPQVzMOc7sOwWZbO/Mi3cb
+5J2n26XPMb24L3lplJnFuzzSmhbI28Heot+rPZiiAhZc7FhRFBqn7pfoKV+q7DJH7SgVRc6uKur
hXhSVby6DTGZxoq6c6nHeKt1RO+XWwziCAs9QOj6wX6ivwtHLPHtcp39EWE518ApQRJn2fZr5LP1
TgtCHdJp/pPVeGOTzdANiP7bCU2iJUg9RvHUDbE+JFNFqHDEar8WnwRcfHRe1KAC4ALvctY8Xd+c
+hKnuUXmxzAXt0HBvtB2s3xzVcTHNK6XX3PCJbfaBoUcajbMxdRU+EASiwe6fs4XJ9jDQoLv7imw
T92yjZK8OqjEvMwDlPnaHMKYxZQLah8gLsa8pMrqLdBletLGvh2t5C1pKeu0ip6VBNGfBs9NB/qJ
gcGlSuE6IMuz4DEdZKtwnAvyXTP6lrahv8mRLfgOTnGoSmTYD/4md5iKUygw3OHGG6OIP+ZFRJLJ
mLhM6nHbafcDcga9CVT+Yc6PnH/8R9fnN7onZAGC34b0TSKCp2oftH9t6MW59OR7HwGm8LxNY/rm
sbEzXrdqBP2mxp6CgkKyQnQm139hZGDtcnKLEW/i24xy/qyaGr3tfQ3Raj7aLi+Hilio68nKNqPA
n6lebQstSJee5p6f0wNrtqVzPi7D8loTJIxlgGVoHtClzYF66leXVRZfnSWQl7DoL8ZQi4gZ09Xs
x8mN54zwpgk6d4uJ0NqgPsx0wsxmX9xgeoTljWZgZuuYFbdzGLF0GZ2eqEweDRruA3Pxy6gzVspE
0y/s6Aci49Ll1WVMzo6nPPAZntaiJd4Qeg+j7ravULEnS3fyUsAEU4Rog7XdfulorKhhAMIzsWs0
rl3kH9J41j10+zdyVBoRBueyQ+DI3PeOYMQ1VzlAvoH7roggSHQm4zM/grVFAQHx9GmwfoJSydc3
dQHjaPGmroAJlZMN0PMiFQuWYQ1jhhZiuVFzIk/Ca3KyL5pDmrvNaxcU+yDRuJyzlTjU8BbAavaZ
kKmnhI/CJYxtJuhom5w4Vw8uhMdKOeOBsdJDowb3wJAEESwNINKNfrmWjItuUsl+T1ntIVbIK71p
42QIyJq48Q5EYG4MWTpetRMjSnkISwvGqfZixQpWO+C30psY+IHG3/UDe/KGhE9ySmm6P5zef1Ae
B0mmyqfZLMmFHyXYJD/myho2NBn6KURgHcxEKzjBWO7iYUY/yluKg2T4lux0UHuBmAAAnSDZMf6e
DSagmgDN1WSey2RNR55gXsRlqjdRhjxw0jAWHCiKxKM/TAFTlalGPzBWgBTGFB3unH81SYGWJume
Cw0vgtan34AvDLe5YmfBu4AES7PaVwDU974Hq9EZjuJPEja01Ib3OYyW4zw5zBn/Su6i8jIT8rBp
g7TYU44/lSXq49JrFxxhAkZzE75a9HG7JXSWh4J4EWN9E8j4QuUBvNgaT1414j7SGgQmYLuu+Q6b
+tjGNTNa22JQnP22VrK8TMtjD6PsJDU7XrcB/aaBVptkD2zP29qBhU+gR+vktzxAyi3uwSGjgFkz
UMaparb+EO6LDNe3IuFHrn9pSljnTHV9TBa0MWFHakbh4/8Aobn1TY7K5ziSpfbhei5753SAEjnj
OyyT6jmk5sWANV8ij49C3eysU80SjjNOIJoMuuFaOEDLqg75sUFWLMhp2Q81rW6TGVbdZLpsSaP+
znFpDsN6qGZfSTrCZOoo0SxcJZZD8RwybISpN6OjzjArTQSujIJaO8E5BVg53tRNclfYHka2mhBf
meHvDyz3IhsX0lS9Ol9seWHG7u6B0mAZ8mKbHqRjD1dp5goQQEkndy5xtqSbARjdvnL77odLWIOu
S+uYqPahCER7H4xWdqnL5EAvhfLZ1T2Da0wIgz2eDF8kTgUXpUN7rzRpZDm3itVY3UEkVvww9vNd
5OWgv4MMcWAWfk2Wd5tYbnyd+3Q6dIP7Z1lZz3HFL1G7OCRdwkeuna7V7VJwNPU8nrWLkID+hlYx
HM66md7thE6jWFZ2uTlW9B6bKY9vqhEfgFjvrYG1YJQTLDBP/c6K+XszNHE2BIxDee4beZdK8nW8
ie4pTn9z25PFsH67qRqfJvVrtIFyjQVErXDE67UgHiDndULC12SPERsbMNPXYU7UgdKMXzhLX3RH
uVv1LEkSm4zcvw/jwiJvbHvCZ4CnTWAPEa4mu7ZAgCIA/yDZQH0yOe+srUgKLiN0ngx3IiZe2grA
SbLAmxPWA4qjBoaRxacY4kA23Q21vRwdGX+SoYjmfkaI4hmmA7Wh4XVEcIx4PWG35/bRG7PH3gq3
0sPsPQUHIdHH9EzNN5BXfy1u+Mw1RPPfe4Y1r8loOqZpFzIeXCndeJI6i56AdCcwr84fLmYmJfNd
PszWXsnhrsqdI008NJi+d1n6q3fPI08x4LRlzXbRTsG0ivyYDf3sb4Y3Pxsiki9gpv9eZV5a97cu
6jerpUDyTRdg/FhpKGW5DWz3ALEMuksq0AayHojniPCfzNpn+bvObNBh+eTs+wHDv9B3yCvSvaET
2whe3E0Rk9m8NBY03Vb8bC2SZY3VoEkKGdpN4b1aenVtHEYaqXtrE6uiOeSoTcD9cDDs0sgddmV7
QhkkBVLKdLahOK1SSokOqm1lwwBc8oYObI9t2XnMICLMyRk6hrLJmnulXSRzC0PyOew/Q7pmSWDT
D8fP90rnKMnqp6bH9QPZUJ8LJzNng2gnGvxLw91ccTc+1ouHcK/oo6MiBeEAkyizaf/IT8t+tKIb
UG0snKh068Q0bl0Zm2cVQvstOu8rj+vlqWgu86TtpwHrF9mzz3//h7DGl3ma8zuzjiTFVBMgNSf4
gJKu3EnbXfbJEtto41f0aYponOi0p1609YNlcdE3CO4aMGucgWi/WuDdp7gFDjs3Npe2Hz9zJTZ3
Io7tPcR1lPr+FDzbiRucCoF6KMwLlKJLH5y82PWvfbe8y8mPdk6NoFQPxnmkVkabWfnPNlFRcPqK
vV07+uE//midwzOgJKZ4bgna7sVzkfBw0K6OxyZFy6ZN5x5my5p3HnDj/ZD27PcsHl+njPO9X/Er
pJP4ZFCMJsvw5ro9IoPuU7eRjxDaZUpsM5FIWpndRZV7y5w1HxErF/qWNTpb9QmMoWFMOiQ+ZFjM
lrWNrwpdmsX7doM4Emyc47AeFnJ8KcsSvKUHaoAIrf3kigdmj/fBYFa2FcEmRq3SPSc5ah+X/WL6
Z0DYm6jT+lVOWbBRxQnq8Lhj+x1R8LfoB+rstUxmdRQu3rzK6tIjV1zG8nq1vjbOT8O8QKSmYxdO
BxAPzZss4hL9I1dJOrrH3j2ohV1novDKDXA6onNddYeJW+vkRPUL7v7pUMiElyA9+gOELskr5FAu
HGvlDnc0HA/EYeyh6HPpRSPRylx2N4hwbBGOu7wdmHyRRr3PBQkn/Rg8s3sv9yZTwWbpmw6/YLJn
T4GpyHVgQMRougQiwcpDCk3y53nguQFHjRSnXto9HAimc1Hn+Jt5WfI3YtEoEJsBfEC7Io0y27qZ
JDiDaei3JCAjRJnGr/yDSUT1QC2C2pYPc1ioi+89Sz/SZ5b++bZfK5TRarFbBs91FXX33VIf/NT/
TXHe7xhdo4MkzKiIzG9dsE/luEHvilq1cI23kSE2lYjk6Qvd1ORIBumsSY/su3pUk/SVQfGnYvaB
io1HANTnk527B9efTyG1yU1IHNJN4oXfvuTZsOkmSdsBtdq1x9AKMUVhz8rAXEwuj+7qy089AJdv
iS9Issz0YZSy2fZandb0SVbltt76df7kp85b2PKOIJKTuxHnqBfi44oZENcL47d4LJ9i/JuWij9C
SbOSTfpprGO11XP/lXDvLiYIN30FyXAM3Lewo0EtWgl2a2rnG52mRCWOwcfcjnSxkzuc+pEBsS+S
H5K0u21UQiZlEiuRwdBF/Ee2AIUEv12ibzo3Hy4sj9mwW8FJAwBKEu+xozbhGnTR9IXUskn2pyVQ
x9XLeGAXwOqlhFedfgWBwSmDSBzB4ZozKBHRMwzUW0dydcdFCn+nr+2bzYQ8WomU9hYBzs5EBh/K
EL8USRhsxkKdpsUP6KBMdFZTzpdShqZcEs/jgljY9sptGAUOkb4VToWoJeajvUin6u9NI97XDZPM
UvdOsLo4Ehh/j/bNOhHSd43tATWRnIOtEGusRhRU92xD7ruJpi9yml+UB59FwEaO4X8ayeOaa4EJ
oj3bgX4mf9agRQpZ4wirvSmLgdWgD+F6EdarX/sIenm4wHFwXGQuUN+6qrjmlKRqYeycFw6HpC5d
ADcaBXGLGcgpqgFXTYqnMOiDKzmBV42Q4eKr3xIE6Fmkw9UjBBGRG2WDK9M7ON+YpkTVnaKM82Ho
lvA0mGHaMloyOIooqUOYpsT3oI3vr9Lqrin30YlPZMwn1LnGVoA735GnwYnDdYSPiNvCd0VI3Isj
wFlTYH3Xefsbfn5x4gBmnMkTuyVCzOZ+z5jC5mN5U0X2s999hkqAfFuGGh45Ct8Fx5jV8sOhHTo0
WpLgDIFE0sgIti43yWK/uzWaCESbCEKM5+6LlKs8GagaRSy8M8u/H4k7OJtOle8N8tEZfIqlGgSX
iPHCx3nQ8ijsgA24CpF6pMiG7RQbGnB2dEQaPACZe3JJ1O0Egb5DcTvrc1lwlFOFOfbz3GKId9U2
G02/7QQN3possET49Oq8BteqibDuSufhTpPYQeP6ys31B1VPeRMV0QNE3JXtObBz5eGOk4ERlWFO
NYX1UTdYQHqDONKyxRNZIUjABCX5YqcOI+GfJVuAA/Ksg+MwQVM9FD97+RZubfEkZh8xBXhtAcWg
HPk19hBHfI+L/SFv4g9/ZJQb1qhfvZJmwtchp8YiPpn03gz5oHaexGxop7+FU5FyEIKJYO6L/RCA
+s7T2JR6SkNav10DX30/Dvd+MDz1qjlL1slHh1Jom4s1xtLxybzG25YXKNXTLn/NNL3MQGmA06OA
BlqgImyCjyWw1XtxXwuUiHGjSEiRQ79frM+0Zyylgdh5fIOIOp9IEzi5pkXv7y0/ghp13ghqbhnp
XqUraQ4SnCUh+y0oD5hX1BztiFDGS5HyGzgLRZOH3t1MlrVLyvz3kq6Se5tRzAzhupZ9tKmGuFrn
a4zR2vh59vGXzFn1828Xl3cD1gjvLuYyOywJtjq/x6TI6/y3lSAQge+6mlO6l16RBjs1QYQOaLpN
lwcCwaKN1Qy4tFBQzwZlh2YNmeQd2rGgUcQwspha6/6WuMfD0kEwJgtuH/c8vh1V4TpD+xsoWDGq
QcvZYgcEw5dw9e90Z0CbVnI86V7Athhp7419K1J65Npt2MSxXAMZ4/hvaobLbQe0xHVXMgvDT7WO
KucRdtVkJySLV/Ip6gsSkg2qsaTsnGMiuuc5DCBl5dWPeAazVKYdqaC6wpTdwiegcbqODfalJE4+
yZhIb2PQvmKYy7Ob5w+9NJeBncVF6WTY9DTeO6YkOMwmhi5RkUJe8TLIY5jb11aj1O1ZZ1MIPXRA
6dR0wEWd4TaOwdunFQgJ0U5PEKR3hs8IacL1JZnrG0XO4vnvWP5/bjBMFP5/Fw+rg+WfKwdH/P0H
/145RPa/HD8IHBGKf64bIvkvKVzpSDdwosCV/j8yYbw1E4YdhGAUJPl3/2fhIGx2EcEaOyfDUKDJ
+e8tHNh7/Jcwu4g1iPAILGD14Aae919yO+eq70dmKuFt5xU/J8rHXqU+VjaLeyviEx3nryGzjEto
6YvOFg2Lx2dTOLu/cIlA3Fy1a6hArxwQ8CzCj3RVt3nbXBfZS8Zwe2jLP/OqgiM66WsKPnqFOk4g
k2NiY7E7RDkHcBvHRuidW5vYxxEw/2BeYmUXp6qGqDHQTbq27VHxMzXU0+3cmvo2SzIml7VlDpKp
0W1hwifRIn1VPXdnAdciUeElUcFNvOr//FUJ6A2UBH4sehBrHl1GgK3LQVtcF/hhylL+TKPcvm9c
GHOlh78lT5Y7PyAYkn7wJm6F99DV8jtgvEBM3Pid+X1JHoV/yaJ+OgnEjN2qauSy+pu6yePUeNZZ
iPk4mP7dZB78BPQloyFjwCfpNa6d6aWAldB64uqKofrtRXIFHB+TZpkfJpLGTs7QnxBndJugKmDh
NG5+iPFusXxZm0IUmwrpZrhqOEuLpAanpVba1cT80FBM2XYMobjMfnZWbYCczzAEb9p5OeOAOIqS
YTt0oL/qUf9IaDdqF2Sl0aovDRGaylVxOq/a02BVobLyvxMjulQiUTYTQlWBYJVgyGE3xOKgy7Q6
0Nt8dau6Va8613hVvJq/2tcRFey86mGBhlFtu7eDRCnrLI/DqpzVEM9Wuarjh/mhzIIzDh7XRe4Y
kSu9CyiNb1oh/nheffZi03MDq0s+WdElNuFevhY9zKolmq4lqTBozLlhTTdulctBvep+ET+Si8nq
pvaz6Zg13xY/3oa48wKVXGUdbCRt9aokzlZN8Yi42CH+EEAxKk4E1icd4DRmGleTe0ig7OLD6Mvg
s4wj8uUG/UVAB3ljJ/GXgwr+6BWENFIlZ9ti1Tz3q/q5RQbtr3rocVVG+6tGOpTjR22n07EU/bVI
luaMqOzGY8FyYrt98gOSixdX7sBshU0T/2zme1S4yYPMGUThFE5Vc0vunYUlF+ZdG775lrecZ8XN
zVCQrXr7oFbN97iqv3Pnj1CAQFJriNecEHujrBinQI2ZJkA8hTWnPvPETYyw7XMlWhCAkcIq1nN9
SBIfRSHFJg0qebGbT2vSMAvG6j2Ze4M7G3iqq0CJcxG7UYCy3Y2RA7b5Nsk6gkfM/O6FFZLy3jEb
y7fuzaqRrxDLh5hZ8tQ+VSG974gagjv/WjlAmEIpDU5+uZetABMzr+PIsEePn6BqKgouu1n7R7/v
9lNQIgMYUfEP0A8zQzFHru5bX9KuIflPyILbzB9Zuc7264IojPBRMXDZOfOMybVjDhtmZ1+vgK+Y
Tw1eUmfxs6PJ0aCmFWZI1wWB2OgHIpD+iBiyALrwJBvJOpjo+3z7O5TIL4Hzw09exwpzd5zy6pOf
G450EZzaBv1RjcMGujO6uqBpYI1DAURLCglTp4hU3yd4vEXMLF5Xa+nFFTzZ6UvFoU1Ia49BsWxQ
QfdtdsNoeN48qgb7+RJjW/YZo9xZjwmIWiKsspPblvdCGzQfvvwc03TZlNgvdjE7nr2/SvbnYiBY
owfr0ZfYt2T+Q2mJQKMsgMsZPMW97LaVH26MXP2n4l5GWB9pjNLN2GCwG+ICxRExBBGpMnS4b+1C
lD0XVbep8qy+YWiAamm5aBe8cdksjHPmLz/BuDcVNDNoxveVYG0xS/UhJz4/YuK37HpWMnoJflbf
GCfKQ1Gr5aSgtBd2i1uuYUmQIY4asvqzmXClx0Fxh2xixpneW1t7JEE+BlOe/g1DMMmNUE10qisX
PhDBifvB+l7Y4++zKUULO9nEB5pvFCLsnSZijXXmJayXyWScsh+LigjA6Z2VxTdf8jzlTKqr32ii
Xiw7PjuGVjkBYSYTUr17a/zZTcPOwpiunBwyOAsqAHguEZM6eUIJ9NiNtb9fJgyznvAL4Imdt5/S
EdY5NM0ZawnAExQqgbbde+gI4+vshfHtkPcoyVlXbs0Mh063KIdjLaq7/83dme02jqzZ+lU29j0L
HIPBg+5zoVmUbMtO2zncEM6J8zzz6c8XzKryruqNBvpcdgFFkLTSkiWKEfH/a31Ld0GyWiaqS5t+
D2ZeyH2lvdyCtOkAK9VXI4A/Mzk6vdLEnW/oZ0sudqSYMUCnjiSlTRC6ni9tIG9oCbvNVCHAIeyj
2bo1hkRUYeYxMgEWgcFEqHvWqJzvdE+CdmoxPBYRTUyvTTp/QCIuBme5Z2VT7waRY24u+0tMrvOe
QBcQKVr2ImdJeNJQow6c6QuFbbR3VYQqS7dh1+vImoWJrLmjm75vFiPdOEOZUReYufkG3WEUzV3c
V9dchPbFahqSas32KnBQ7ZypTB4g/h9FaN0vlUe7F+UbwaXppYgJwDLj0xAAsqWiYmAwJyKFkb32
iX4+MtGlZV+V2kEaQLiTUTAiK7VoGVGfctHP28Uu1XBmu11+8tCHgv0hYkk2LokYPcTojL6pVxhc
uUlFTGfEABwDBaRpzYUgAYhFprzrK9s8NR80AptPkWVVmzkOnwOXFSMjfH0UQTVsx0gBM/qBITcl
g0QYVyeooeMliXOHdhayYHWoK40YaQfxUTbAqEgJ8RIjSfK8yvyhjZkGeKmzo1UUhpn2QZKUdqaB
i8tZo/pIgGx27YHXzHUY7gir11FZ1i43IIMQhSRQwX1ZwkoTz6kbViadPKIot0PWNJswhHAQVILy
J4mjlIMwOPaN/G5Sb98R0BOmUe2/uxrtdq4hEvdbV58KginoALnBQtzJDMcYsw5XGYzHyhSAglE1
b3MuM19U1peE7B14eAPMAtryDTexk97pJ0fvZ3/d0FM1KI95b2k+ttAbhm/aEii36BCWvp6rTzuj
z4vov/RzZ+lPdKpAIEBqIXM+AxTlTUxFU6KrTUTcXStBDmNxoNuSuowDqUOuFnHf9Iaodxtd97Vj
Dg7trkTgp14kPWDANqbotmUA2mDqHVZ1Q6oDK35pcnEIQrSCZH29BKkyIfVZ7UtHVj5Jm9eknMPj
ehRW8mougwaPkAtxRgHur3tmo/2+tx6uGyW0sarYO/XGSIiJ2rR/7s3E255Vyt4QxJdITiV530/0
JRFwB0F6JhyQHDtpbJ2CRnVBo2VfOjqySOavB8OubuvLHV1s/VEKwkf5ZFev7bqxxi4ByKy8t+tG
hJFL0qP4OM0LoHAV/jFUYVacAvW1n+IGQgZrGcbWZjgnyjHaajUPHBrOrbutzdub4vTBHMH1phsf
jcGozxJnqz8MhjZv192MwGFQBSgu1o81lRasCqcHCvdru54w7PK2CD1j/T19DpUTmuuz9Ne9942l
fNGNyRtj6zmtiYUO1jLOW9MdsNuSh+s7arMeNnP6Q6/aev9+Kq0amsMeQTEk3FS/3gZnfVvW96o1
nauD7PBgPhdNt/iR09h+sCD9I6QNxgeVxcu6adVeK3/WPaKbaIQVmOp2BcGWNUpZ1EAx6K+R/ylO
AaUD/33jNahXdCysh5REq1yrVHZ7pPnZqK65mO9nreFJ1PrWXzdycJu9Ltof5GOPOv2PmvCj1j2t
9t5AGX/Xzer7/bVX2EjC9cW095PWfV6dzOvGNVT6jIRXysSRe1/f1kqTAW2dOEafFvp90DThEU06
HoSgbZ48d5wP6w8H9WW3apRqXT0BGlqN0n0GxUwnznG33ieEukU0yje97hH0hLpnPR668DWWaBHW
D2X9LNYPalBubVG4H1oLbwUoOW45tQDxS7bc8dcF+tfrtx1RB1Qt+UbvF7ZL+Ydp89ns62JBf8qF
PHHXoOY519A0mBDI9Q1hHP/9rVrfJW+qVB016aMzy4lfb8H6V65/r42Pw3//y7ltQ+RsonOOBJzC
Pr4E3fpektm3iabCPrmd8WiwInZtXE0OPaVNZXkILhb7c6uEwuYg9l0HfHkuX7Sip0FK0jyc6GWC
KdL9QJYrZatY3eP8qUHBv88kMfdFQbEqhS+8w/aW3r1vJo9cUJRHl9ZBnGzjMBSLl9LxOVGaJXck
dp5Q30S73rurtfreDINbI1i7aREDvU1LNDFA8pq0Ilv7qezKD0CJGTEp6No0GdyUybuRp4fFK+6m
4S4pim+Ga7zqIczSTCPGcRzjj7n+mkRE0WSy+hQOxSfTDWDMW3wFSJa7b6IiO5X29Kg3dENraLxT
fo1RJW9yHU+qGCy0sqw8G2bvG2Y7h94llUZfnPQQZv1pDGamPi7N2MqsLjiO7ui8yxOanpfaoH+g
Jqq6jUGBvDQXPSPja6jjW5XowQzL3JKLhf5WPid4PGAhxRf5VaNOsJ9zYO89McuoXZh9ycFvbfsu
a75NJriVp4qU4EMQUSqv8/RKU/YrCxLiMjTtXuuRwpk2oXmhzWpdyppKBC09EWB7CBuNT6yByOs8
FNltlul3YgyhXs4RN9AsfGt7JivaDItC79OrdCaicXHJOkn1JJuzp5Z6JgRJg4YTb1d3S10kPdFE
rdnOkT6N+V1f1uANk+FOn14DF1hZF4o7ekzbrqHfwRQyRmtIlrlBSEhVvUhMH4aFDURHWbqVaXym
rUidHAZD+tY6w3Mr5JeBN2EhQn7Tj/A/POF8aLLUl7n+RDJvTXXB2lfN8i01WVMP1Aw3ydg+2gBk
EwFxBuePqnXGr/1k7abBfJmDgF4C+dOEuv5oGqvZ9RbqdzMCStP2N3yn+6g8LPZ06bC48IX/2SqQ
ndd50a5CFGdOzrVOsn3rAJHrI9LRCFMERUMeRqW3T3mF8HA+mQlOBTLUvy5m+pR4SnKeirtsJo9G
psUVccgJIyu6vfmSksSXqmjuwZ6+FT25jXnzsjTuB9q4nz3RB1uT79FSLs5Zt/CaVbW8ZRXZT3p2
P6awU5iTHtFvfCrL/IlXuUF7OG9CI5HAXlh42RkpGFaBiYDcPSolON1LVu5uvOw0PoZwvE2ZzcSR
dBOAbiQAWERZHmIQlZY9zFvHdoA1596NDuOnZQ581wlmMC/tpyaMgs2ISLczBfk9UgJXb1BUdFM6
XND+xEcsBZ9Bg3i7wKDLphH6Of5wy9Y9BBI6VFQPb1gouflp/d4xPVQqC7cD0aM9dDN4Xa2U2wC9
BsJhuC/MlbUsvojCeG5lAcipHrNdlBB2ZDZ4nhrSSHjXaubJMSS8Ybwgc593RH2eZgxem9bu0DOP
en2UsFD6pPiZ1Q6qMlF9kqrPh5ZsXxrGj2722l1U4tVnioVcKCD0I/OybV+RHRMONX29aCYX/Wmm
vH3p84FK/XC00okaUQ6zW09FQYqdho+91q66GV4jHZBoiBXrVvXpvPUa69g67pMXkTxUDuZAVw5u
YIbNJJnFT2YW4d7qB1ItsptrhgbjBN7a+JF18XI17PhaerSDNdH/tHo4VR5Ydn7l2+Q0+pFw2s9Q
REpya+m+u6ZBU5GmuoyAG1nfbVRz+yVZ0ASFI8EFFfAiOtKWvHMqNHQBKHV7EaDmkhrZLL+70gmf
dYPiJY7nW1tQjc1T0g/1zjZ8JrCvjBotlxSFwLm4tuHIUg1wBszaJzL7vgpEvnemAyhncTVx34G+
1z0FOtXAUMQ58sRuOA3pEJ7ziLJAh3wvCOTPJMmmPcsQZ4uLAryfi+0pp7EQOdUnWlr2ldsa7W4+
TSdsflL2mA+Nwu3YaXXSg+BDzT3IL7z6Z5SN286iJ5fnzY+IKgpi1p8ymcudVlyljn8vtLNHDLpg
kwc6dk6uQ9brH+wae4pNAYEb2SFnei/i7lM/yB8M6UQVTHRUPccmqQqydfI9Re5Bv6Ifr2JkbEyY
k/W2hXVHojjGBt5CP8kY0vgitWKvpRMFL8i0abk0Gw8Ftp8DuJLezRjQtDsadxlmtaSw6iPaLhuo
Q70QYNg3DnHA0kKfBGC6iZ+a1MnvRUFjlu5QsO37kYgOBsTMvWUsrMEug0XW7BFpBDHq/R0JuTDX
7C8NYmTmmf14LHOH1JcfeFjBSBvewStz4g9RvG4lL63s4KDRLAO+2PZ+XUafS52GFk41r3a2CIKL
B2vBKh04OIGRlS/KMQV0nO7OxrYeQDuAqq1d/mCTDC/dyA6DKZ7ahI7zKNPkVDsny6rHqyYAiXnO
ncYqDHlWDtPIfi5SnDdFkhIwV3JDC/vhFiD2JkAXtkCA1T8nqjcckFBwVaPlOS40n6+2NZJPOZv9
AaJsnjW7qc3wSkL30QTieSOjDbWU4UeizvOutS8UvHHt9hvbMZ5CLn1wL7jnD447fkut9Lns79pC
OpuBTsKOzhcS3N5kzeT1WyxZVOAEfAPZHeNAi2/zcMSKq/uUychh03EW6Fg9iEkRjzEupSinpZjZ
H1Pq2xuAD6W/btwBVFNaBCejqJ5tbmzjbnTRurkd4hNAMtuqh2dHLThGYB3s0Wwz+Ic/8UtUl2C0
9aMbwLRvyc3gZjjBXsjuGOa2adR79xi+4GdNxYdk+Bp3l8CsHfrOdCfdKqAba1kvDYZBtyLwtHPT
N4+wePLv4uY0Z8PnxQCSG8GVDbMveoqrMc3kY5CUO2tg3tLEj1bG62nd8fsUgaoJMaXn0t7nLo3P
wH5znLnyu6ISLJTPi87yKu6yH9gHnsq6IAcJ4aljJV8r0/66UPGAwYiTcbJZair6npTanRkPyb4r
AxKeevCzfCbchtMip0DA7F3rBR9nRCQxkOhxNuSGkumTVdfJtiFfxslpsaOBCkQ5IpNP6sOyqFLS
mL82hlnue7dFmdFZZ2HlKna1v8xI5/xI2A+ugcgnl4m2KQm537VxWT10ZFToKUGyrAZIXxlgc09N
Wl8j4cF3o1NKQYVEFeeNRPNip+vf6oqkP4/PMa8idGvCwLCte2+I0PcJ6JZasfXsZctXnP6tKpj3
xnx16/txoWjhNeVzDpKA9dXcbyPDav1uzoD7VGHV+euxXodILdXS6zVrAUU1ax1hDZVfj983cRVx
u3C402uF60+zUR0jAwZNSeF/N6vfoOk8Qbyu2STXWxQnfqOeqJiKR3oi04EJD8+gTr1vBogHRCTh
UC0VWSmZHNiUgw1aScezsuSfJaWMPQyb3pcu/jUgFINfdAX+20IuGEViuEZumSJV6MJw9Hu6Dv6o
NryA62KEkDfVeV18Jn92Pse5GH2rn0YVXEvdeUbgPYYl8o267Wm40RlZD9F7qVZ8JVSxrCZtnCJH
pNc5aTpMZ0J4WmfaXaTiFcu4c1V5xFEbKjf/usk6HUyJuRioVFjY22olPwXWE3QqZmoxytLRbA7O
FIz+uoEZMPmLityCK3YK1MI5gVhGaYvNuvd+rtTHG54X2mauQVFercDDYB58GAvYQNbj95MFionS
yQzA1mPvZ3humlRUJ81hcYSMC8EItkpifhzCXMqm6/xMVYrqQpqboE4ISAAAYe57ulvgIqqT0FzY
LwrNtu7Z6nDdU4+oTdmdLM+1dwgNGojwN2m5CRlwvYIhA7TyddPgTxSNvWXCZvo5fiG/UntDUhPB
R+dzaCVW6XS04UmNnnZwYa2t55KQO+e6Z0w2wJoefmNb9D8MMF1YhGpmE1pk+Db5vee0/roerKft
rujOKZ9Yp5MktW6aP/f+dsiEt4Xfgs9ifX1aOVlcsjuj5Q/WFVdu3ayn564LzhOBHa3SIrFMSI9V
ltwbdsRhpl7s+opTJglbl4DfbaVeoz0vhi/UZj1cNwLr0q5untKKkTjHgu/D4lqf/19ehHqThFSY
rVm9jvUnMxdCTJQ82T4p3A/5bNfNgzfM1RYdW8iaa1PWOmkoLFYWF0kGkV4CdR0Lr9kV9DiwBkl8
Rk1l3y+5h+aypKStDVSz26C7GibQ/Ekmb+mUfWUOhMVlRhNuAnlAxvPDcYqXEo13kM6QTUqDIIUU
uZKYewTyyGMpnkJVCmZFHqR5OMRtvjcoVBys2b50rGi6iVg/khDEroGJ/BMmAuvN4xLg8zKbEGDl
BuMcmZCx8YJ6/oeW8ReIQYJnTcDEzy74SWaKeIhcP+wEKSeD/kHTDOxGgmCF/91aD2GYxn9nMr28
Fe1b+xe1x69/8ofaw/7NQdnoOrp0bBT4hvfPf4w/2u4//6kZuvmb7tgm0g1bMttz0Fr8YTHVf9PV
f64wPXggjsVr+MNiKn7zPF1iBTUtIQ34Cf8ji6mu/1fFB2xDV1qGcCxpCvE3iyldFZkxZxAXIwjO
VpLBebZ7/ep2I/dR7iOhHotjMVdHY0Y6dIlVMRuEU5lt1nt278rIYKZZbmDjZOf1XKoes+4N6s7/
foiYYjuA2DitPyyCL3FgV+dR1d8MVUhe9yy11/S9dR7q0/vp95+t55DcUap4/zHqO+4bVnppXDMj
5pk52CG2w72D+D7X4s9DXhLk56FarrXzwjrIxzLVbS2VRC3biN/VqyzpwhxiothKCKUC1XDj6RmO
N/25CCfSKW0NrbcWXTKsFXshxM+hQ+ntGkNkX+ENnWTf2Lsld3R/3bSBYgHK7COrE3szWxNfLp33
+1yFu/V9ZDV30DqpHY2p+X3Q4/noE/z1cKInsrRM6NtlenCzMFEK/QgTRH+3zi4MvKGVAPu1Dn7r
JnNYTBb02Te2DccpcJ0NLQzMvib0ynWjLQrwuO7SUyGSiL8ZqSG9nQHA2/vLWF/Lol7QurdueB3d
odXHR0+NybUqrL9v1nMI0ncT3bhTkdTwAegWOaoZk1B8FGVGsX8rANmRZ0O315KKoLoOfutGp7Vr
lMlwwsLI4JejQ1y6TDssQ/QBqM5EfqAT+4t+iI1mYj1I9ZjiwIwKH/EaWYhmXRm7Hl4a8VExpUKk
mEdJ52UduGNwcrQ6ytP0EGqDB990wa9kQDIueguJJi5F3IIDWSc6ud01+B9sIRv4CshHKpXrXXtw
vVXXZzTQElS1ASxQXhPVnUAD/vvG7HP9hLsYoSWn4rKUB9lHdwnlX8qOquuxboL4j70Sg/PZyJ5o
G3x0Z9ppgm8VFjLKqrUhJLl3ZyZwB4n37lS4XJle0kNjBn+aiGz+NXtEWA30qUSAv84jI5k0+870
fnp1bjEdovGVL2q8/PXoKg9BQa+PtNsfU/s5mDZxq1unIbED3t3+0aY+dcAIr+8hR33TWmtmctYg
UzBc1LRqPlUriGufL/OuqhCP5FVCpm3QkJOq3g6BfYrOhFpgrW+DkxqA/6vq6W9/e6FajyHz9mOH
YRRLEkuITvWM6IMV/rq3fjedfKRive7Sz2PiUjinnqxLVcm3Y+17M9QRGn/awSAbzI4Z9Nh6IHkj
z8MCMLEYmvVivwDSIdYND0E0oL5B+0hPs6+exUTY3jK4hLM3GEw0ELFp70FaKOoj4JYTfniMJgEp
bUrziRGL9kd2bPVanE3VFYISVzGDG1RSY1iaWzm3wNMdTGGjwmfIAj1nMAcNrlQqTHESNbt6AJPo
0pFqVCsPgTvJwwV3CpQxsKvzCf0mkNv8zzm/2ahArin8ClUG4cLgLfusA/k1xPKUDjErJAfJhTa0
StKPaFn1ES21Wefe6956To7GsE9hzq7ffqlwr/UKgmVBjuRJYDeNqoHaB7JErgnmnLVl0FAy7IGe
Nz7kXy8pzaZTPSDNVcue9ZTrWUBqNMQSQ/ZmqCXCuk6gOTD4hMXYCfTiomrLk0t0grMUfJzrtfBr
11Zt6J7kJE91Ao20/OIVqMxTK+jwi9zmOTQpDUPE2SAKsXGQL3gMUg8PVjjcYwvXDqbqEIMj3VFG
u3kGMRTrW2nDRZmJkBljjIezE74I83HJkTGXNCM66oQ7PWsosPx560USdZlskfy6L8uIBTFGSka8
Ji5OulFpxzQcHwEtkECaEpRTVXdYhFq4nD2EziAmwMV18SY1JXS8JQ53FHrIMk+aKx0UJIpB3LPW
Y4W27lmJMW9dYgHyHh+eXfJxGB49uohCvL8eBmb/HaRYv48iuDmzeipYdtz2XOvHnBLIUsZwxsZI
Ty/VoaRM4TshA++UqKneurtuXHXy155JekIguG02YUm2GEu1TTTHNN9s5qchJegzvpv8suhZfpmN
Pr/ADCMLWCup1HcAxkBikpc7s1yd6j45ByRxeMgDMCYFUeLX9BypUvtQrDw/5CoiDSd/KloMjx1Z
jLWUj3TQT82SmRAvWStZSUtAHA0Pz1RjwXoOoQsI+oy0u3zkPk+1cT4aunN2C33ynXrwoGXzjT8G
XkUHZXTPscjucJVOp3GcFh8z/GacKZ4OgU3KRwsRKLCccA/F8CxNlIGBHeKT1YYLDaPh4tUe0bN7
OGs7oGsB5oVSw6qkPqm80X//pNbDiIkQTOKJtegWy/uIdL5/mohXwzxz38VDeOprjDKbDj2BT/k6
q/kerBsglMnBqorX3k7BN6tpT6YmO+umUHuyyokIJnvJDXQNAYg6h+5NccK7PPvRTOND7pKmaRox
968OF5FpkuvTGE9JOZqw0YY3k8ZWg5VgU2XDxzgs3+aWyZs1NmQJaD1Qi1mnXUv3cHY/5JVnHClB
YO+bXR9b0D6YxtcMv9MmwMe7TcePc5q1e6dfJXwD7g10a+gwgf1xf4ks7dQ49UcIY89pMKXQ69vl
qMSiTlbtW8rYI19GKgTxXYfP7WhGwBqp7x+zCji9E3uvuRFfu3GZT8KCYDlbPxFV3Jcz3ZU+IIBp
kNixjHh5bbywo4s2HKwFVZXb1K9iINogzl5d8ID3NLxySyW9xRmKoSSyiB9279tUv+pxORziMPri
Kn/YknjYF8NkPywpgfBFfkpcjFNi0ll5yfqU1TSXMxe2MS6MXdkSAKuJt6oEponhBphiaRKSUu+N
05R25q2OxEtO44hndqO8eghiCmNOp0Yfj6FlgZlfBJOOjRTpItPVfu+mGH0RlwIXsvPn2PRgj8Tj
cpiWyXhtGZPkoP+k8EpuRKZ963QLcHRWA1NIFL1fzKj8mP1N4ju5R8kGpfGzQSV1Q10gPIYVPZti
QKC8MMnwpkXs8yXel2V3DEEJ1mDCiLQ4g3FQy2r6IjjhvsA3+DTPo/E4RDlcYSwjkyKlmkQxztOX
2imji+nQbpwxUoFcwwLkug9maxVne5x5e73gTZaOb3dU0V0XNGGZx9nOutE6Tp7SOCfZ2MpQ3OX4
UuWMUtgBSDLh5BMOUUNTcjcJ+qNog6uD5jhIorrwxazrdsNFQKZMQXOiIzOCUfVQ2AO5S4WwDtlk
76IF0HUcFYQg4VuOE4a8JIJ3AEKhcSHp5ZGe7Wxt+CL7zj54kf46Okq2IJ5G+isnu5SfAX2SJuTY
90VEHm97J8wBDqVFnxgT2XjXo3wsUGJRlTVApMgOSr33OZPjHSTVajM89+FjKhDciA5hvD7QQoka
gFFz9GLTGwBurRP2SIs6jssbcDqSrlJ6gTbMlO00Jch04/aLy/8jmrHt3OydCm8UKr0XhApEjyzJ
tQNbjqYISmWFMByK2oJNbHicwwiFIGaMpDGdzeR439uw4UZoo3SwSxcQpPJmavokduV4mgLxMCSl
x7e4RzaaY/vUaKN3Lj3Bqgfo3ROnEBhEqM1lxPrExTlG9z+EdZGgnRxx7tOd+K4BDKgM/nDQFpTm
k33olR/DqfgKxoGXPVI9oTmiOIsgGUw3+lq6OPzdof9s6Hb2FYjl21DjuGW5jMyu/9R4VGIFntFt
V6ByCB13R9Utmqv8bCBsx6o85RTIBGumWS3XhokkapthgyWWA3LzsD7gfbM+6P2wWP/lqmpbT/7t
x/+f5/K4IYSkilXbqbOYHYVqVWOpEdeYlAJtPV43sfrJ++FopX/8WDBnPCCNvmsCaAzpwmRv3euE
XhETT7mG7rSWs2ZYT68bsEn/+tD3c+ueEC1rufff9Lcfr4frJimd359s/pCCqP31xOsv1zUnxDwI
0Uy9qvcHroe/nuD99wxpwBMicSJSZf3X649gFw7HIOvO9Oq8/QL/P1FjHITHwofChAS+gaqQravt
9eS6eX/M+7lyVqv79+O/PcYdgngDcPFzJhIwdOr3v2/eH4s6kBnm+/H6mEi9pPdzRY8RjDgx9ch/
+8p6j4ifVBaQD95/XSb17pCOyWNlNxZxTKN7M2jjHgqDIvfQUv543wg161oP65mAoTFAJ4sVgLnW
UKkyyvvPfx3/+5/Zf/6W9fEw4FTkUMlaliBR5uS8OkGs6qBT1l+Xwhktu/Fh3V1sl0XFVGvbSYVF
OEogte69b2Kl73s/1NG+Z9xMT++n1r1CC7Hqt9OIpeEv/2D99//uHN+YmILpn49+f4zueY8V8KqD
Dqbcj/KBTVP8ANhI7GalyeP/6soj1T3jv6083tNEiP6xfWvKLC7+4jf7/Z/+gbhzfrMdUyAjE45r
/jKW/V6BlPZvlkkJUWflpnxllvyzAmkJ6pbSsBCi6pbJP8OO9kcF0vqNhxoSRqbn6IZH3fL//se3
6f+EP8pbmc0hFNW/Hf+j6PNbGRdd+5//tAzT/KvnzPYM27ToZjjClIZuuX/znBHNUOdNBt86plx6
FFP14sg5OOqqJlOZ/WNiudFjmIx+gScTvQPrO6vSrSeeFfFkvvS+Q2peOhbiqdJqbjyYDQ4x7uXr
OIP+GBfbuRF3JMNqANeK9CrE019qDely8Zhf276qPlrc1xmhAbQuX4K+KIi6H1HB0Ta9pAtGkZAF
xKaLDfex9hZ8Ak5A8FraA+SFDDobNKSkSSZSZxpwmsvYuwhKgwejhsdnRvhLq4lpTjm307fO0+4i
aRCbnZPuZxciOy2oPY4DzO9PetPsuFFOn2NmYVrdOaipkLQnuSg/zrOJbjpy4TtlfFfzsH+Z4Kwy
6Z6rux5y7UubY7Auqw51gqTtJnQjeilgwLJ0PWb5kl8o297Py+Mc0CceZP3muV6xS2BzGZRHDnns
UMgSS3Rk/XAgNrYqO+PewjPqMTPZu4K49SUHUp9fwZ7OlzYwdwFv1qveNcBghHVOvOW5FDR8NQeS
gRD2Dw3LFhBt+6zT+dnBT8PjnhGoxP0Fklt0ovf31KeMFq75YXTNbRzaOLN0oz1odgubvYRL33uv
+iV5RK5S3MJ++oS2bTzkUzZQHklgzTZ9eYIzNYbDgSm04kdAMpsG42ZPw1PRDMY9k1HCovIsOnr8
Caa4ajJzNlVa09UmnK1rYELMnTT9Fmn4preb5DVA6GbHS3HT0HBiYSG4r7K/8z2qT2mSI9+chf4A
UTDDhmc9tyn8sj2WOaXueZBmTpyiE1RnDyETpjxzOlZmNx0cPpwDqrCjrc8EjrLIP2fqthwmsPSL
fM7gFNc9UC4mYlrlRNhLtJ9lq3+tNH0mUaq2HnXND4fAgp9TeFeHggGtM6aPWUClhJyZ0LfMPgbm
U2fKs41KK0i8YycIf2ZMtm6sPiVKF+jdgZV9acD3Xyu1cRdUCdSQThED4kVPM677CBB5ayGJYbHq
ek9L5pp3Mp7MOzyk+a7NiK7BWvghJdQ75sryJV7E3ZjMmEmC5IbBEZScFI+TNc8bI8JCKsBQowZr
MERWRbb39Bgnd92OG2K2plsS5vku11xgUtgZNVuJT4n0ZqYPKKkr59diNrEZ8JYj4McvkVCwFPlI
KTJIlqOZW1B7Z0EIal/tjYou7PM4Ff1laqKvVJCyc1Mj+3bQ7BcyYXGno1OTtXZc3AaZxfIEuelS
15V7oyAHDttQf/6MJaqwSoZBDZ4jAqDuCLvJg/hOahpLEfqzhpKIDqm8xGP6UY/s5uaV5gcRpiyn
LevODCXk+6C8ZCNoWUWnHqgsfKIZQcJhW5BKJ507vjsfnS6MuXOBPTGy5XGZzPmsu7BZmhjHfFBF
B0vDBxkVZQYaKRBQCdJqhx2JOEd9WFjVZ3IXZClfNJvbREPbfTdmk3lvxXF9l1gRmhU8mjbIh1KW
ia/X8BZfNADQnR0jSDITgzjpRp49fC0UhRE3yBhmmwdxcSqglSFKdI1S37bwhgk38T5Jr4sBotFH
TZz8M80j6EV2cKilVn6OSRCYdfeAuam6CwGI3Atvmp6q2MgJeKiiqwugdwPSB9iGBOEnCkdsbS3v
Hzq3MR/tVH8w6654kKP7uCyptm1KhQwLxXBfk2+Xy9r9OkIur0vnHFbJaziCS5F5JffFrhyShHws
3JO9gYZ1cHHztjmEgKyJ1YqRsLXY1BLw39pXh6rJhyQwH8rMOdiR1d8JXSgialPuGYfKq2iA8sz9
R8xK7qPxQ3cj8wGgfb6PdBCprUdnuJCutgmnoYfyuBCr2WOUjAdK6ICqtpQ038B4eK8Wpd97uzF8
vLZYjCpiXPtEZc4l+XQVuWYeZqCyYDCIVsMuc6PyX35JnBERjKURi2Jd8kb0L6W7B39lW4iD5M6k
a3HQu/5nggzqoKHe3KRtGV2dombwoO54ylN7vtQy/ZTFxocwnrSLDKIdi+n0uZm/VUPw0GNMegG7
+il3+0uFGG63pALFlkklw4wAOJsOb21O0YnlRd3cmxGl+hkG2TLOX2D/f5mV0G7I8wiOW+2dQ6dQ
CWwz5NC4i08eV/yuC7zm0SPSwba+h2XkvdYhgrNFD2+xzGixpzL6kMwphfI5fpr0tD4WDf8XiXaX
R1guaa/vjMojX7A1o1NcF5+CCH/hmOalX6VEepCflR+nRUuOQ1D1B9HABBKReUJQUD73WW9tizaf
jsIovQdpDVRwXRc9BJwlZ3D0q4dEaFPShzvKBWC2i6DsHBb6iAfLppowF+E9oFr7Li3FF9Mge2YQ
5guI0QnIi3FbMJdtG1s4T2BM7HAcD4Iuu98FhE30jukcGamBiGWatwOh9dMEdp33qfE6Gxd9KLzX
ORufmBi9LUVEdsjcens7bV/CwYOg0+l9e11qbV+l8i2y59EvtfFThVDIsLwdDcpyCzc3xS5uXH4N
JO6cnCMpGRUTl7zSutFPjYq973v4VFneGazBAMRGdpvfvCxrNov5Zta685iOunGm2GpdTXRxODgY
qSMb2KKN7u7UdIgRGiMqn9EYLSSgM6z3ZkOdrQSZlYGYujSmRbZnTr0PXa0PBF+e+LpTABu/iewp
C5bgUk8Eq3b/j7EzWY4cybLsv9S6IQIFFIBiURubYCONNM7cQNxJJ+Z5xtf3ASOzMzq7pKo3Ju4R
PtEIA57ed++5gj4ZeufELUkpCW1792RWhdcPtXtsLE65jnkNOqnfoP+OTRmcpIiO9VQUhzJpIRAW
2qmnIWEnQsjzVlM2D43rn1xuQGeIMlg4wJ14Td3Y5z4Pj3alY96jlA0Tc/qHNBFTAQzddTc8VBlX
NiHq8Rbo3WPbaNZTLVqsaLa+zuG97HArexq64TmLP1KT6Ldqp69atzABuj5Y3VasAXIhYc2QJMmx
Y0i3EtxSE0r9qld0vfJ9hnYYZB+DtNXO0Od1OQSsPhNDv4tSrv2irOk9mOhK4Tu99GW/KxcaK/G4
jvh9qwUHurDwmyt309Pwcu3tjuExHs7kiqEpDSBVmtqSG6kqIJm9EZ5tq/gDUdHfFSD87JBTekNd
5KEZVH1vatrrUIQ1XR2PNMAUjyw4ljEi0Slmn9GQs1zsdFZBlFd3+VtfbVF2glGboesln07M2CEN
Gmpl6VwUc+EGF1zthTOGbsd9z62bFsrhChXolwUGiQYuVqAVkBsRNw+C/tGxbZ0T8cIdTB5xRuho
6cs5pf30bQLOObckUalzIHgpnciEv8qKIc6z5NQS3Osif9rmgvB5W8ftPazNcSSgvAUcf8/Mmp0z
3sW17VC5K2WQErBMkrWuUeDdmwGbf8d+yQzyMloy6/usIHJtOEBZx15vTwmtDb1J34RMCwzqanqW
DalO0/CfHK2O9i0NJJ4VD9dwcfQvWeS8JAkwt3zmW/5FRFafcN4Zvqrflt0sYxCFWdW1lHR3sChy
8d8fEhboXUzcJmEd4YpJP1rGEXFW3FWxLTYMMhDH6jJHee/HWybLl1BiaewolFV9xrOznG+JIFEd
hdOlYM09Ykm4LwKIzSTADs0ozYM2ulvXViCTNYbweiiabY8KvgtTOohyHrm+ZtIflbOniaayWIWt
w8pC9YSBRhvlfgLKozQTaHaowc1Xc7FmMROem6R/zepYHn6GIf69q7IYFXCE8rEhjrucAozrHJS0
k8/u2VlyEB0av0d089EZoSpFIop3VZg+JJmML/z/Y4q5ZWMnBX5gTMlrCrzqLWQrE8fxhANqGcoG
ZxjPMVkD3hIqCco2dk+4ND/igg6TWsvTM6un6tDner5xtIXBBYso50y0dZ2pXEJr09bFYLPvkA5x
PCVbvHH8VWNKasUkjWMXgIt0npZba/K3RICK4Wa6k7ircXX9/M8IZAb/rHI1Z+Xk5T4gU9fKbgEa
4LrgdgzpuD0UKKGQfTAvVwzbRO3zmRGjSpkq3YNmLuyUiJlaq03q6zKcBxlXJd12kReaBjkwdcld
UO78yWTJdVasE3UyBXWGBhOWxTkAsVzfxnL8dlSpNo3LMzVtk0+sRXwgzbLHOFzyUQHMRUkr6Y+g
ob9jmOvIc13YZzzu6fTQsmPq9vQw4DGmw8O4K0oB8q+oQn9vakA5eWJWdPLFb3ECTJXYOKGt5TbA
t27bpC+xTV9UMxvWhmBIfWirZD2HrFLaYhj2dg12wjCCO3fI8ydR5m9EFvE99C61EiS7jZF7vT+N
4UmO42Om271XtDoQCJ9SEsm4gjoFpTktHZag0dPcEM2IkrrA/22TNVrYCs4jwWP8s+XMXTTpIJLX
Nk1Ytl97jqb1XhpPry7Utju/BYeZQh2lQZvLsjawUg9mfwTedymn8jUCE8flR08GBIboVObTO5wF
DJNyKk6gu+ydaihsGgAqUAWUvHWuorHXtZEvu7nZ9cq+gJ7Pj9ZQ8EHxC2eHChkc5UjQ3JDVQVTW
l4DMugXZ4q+LZdPCXkrbjzSh8VxtTHrCC8qOm83PgTtSE/J7mz1OrNrWQy++C+aXbQ9pYBsG/edE
CA0cjbuyKME9txw+12Ej+eKySu07OwJ/MPBRizI8g8OkwYCsHH1TJkRMk4RcfAG2YjcZQADDWu2b
psz3UhBsiBwd1l5pMNgJG7ZyVFw0aR5tQt8cfKGMCtkBXmuszwiCt69XxdYYAhigflvvbY+iPdDF
y3oP+2aw82X1y7amz2aGXWhG+7kZ3UvZw/Qs8pxIoa8d6BZr9sABzU3nmONNGKPN93AaTlPZcCxn
10FME9utMfuX0e8/OLnyC9IeM4pqXxX2/ENpWO19Xdzn0eDxFG+vPs8jTyLlbKqS9wXRyuuWytbU
Pc9D76xbGKsrCzLPTq8TsdGDkRhAM/9R8Sw2YzXGjOIcwuJJnVNDE0/U1pjniBW0FzlltU44m/L0
yG+hXx9My2ivbGSLFdnU0LNVsnFV1hzq/G4sDHk2Bic9RLlPQZCTs38VTqPgGswUTQGbWDBekZf5
MbQA4kVM6gQ8JisXd3rL7ssdNxgR/JcQF1enl0QaY7fbCJNpB70NdCk9WW7mRUmZ3HEiaL3OpQeB
/IG+xWQDGHGi28Q2DX0tlkfgSD717Lu0E9bteKbaYeynZD9PNaz0djrhjaXwzW+e2ChmjUlx0ZL6
4NzhxW2u7ttRJ9qgLXrOSzIydOm2gj6I/ZWZCHXWDUW6AatSvRb+qhR+v+ZxOXuVb3XbomEJFdVG
v3c4ZmZ5OBy0WT2IrBH3tBz20JA6yunuS5HtRNMS88IqR68JHicMyOu6Iwoy59p+yqdhnRk2nvcS
kcqRrJbEEB0mcek4DtM1OLylrda8VGpGMMh/tzQ7Pco0eqNbDiSLH378PLFiCpL8Jqf9RsA8KWbt
uUeImYVdP4YJ9xezNi+JMeursGt7j5ucceC2wsj+YAZt+hKaJt58ZzOYLl8bcdqSfI2XRb1xBR0J
jrrxA4/sYQ6bQseRYRe4AF0hnuYpWXEQ0fcufKHlWX1nLF8tmG6CYbmMDm48tJ4ZOtUhmjxnZN4L
BjERY4X5C0xerarYQGsSwbc9A+4ASLXXTa25jYyABig3qyvfYzh9qiUfkZsArdSYok1JzMJ5/B3L
Wr9YsLusLKxWEon3EItcshc2EDGoTruzt0Ta1aEaIZDSFd74lQdaFexmNCeniJDiGmQdcCzoEJe8
KLQ9kPDHwh2WYFuiH/qs3luGmXt96OKvSMijSFriLulgGRi4sUEF0JCBNkn5m/X0qpKH0hqaN9G4
KylQNVfcya+SBtt9GvuM+JTQgj5xL3rxpcbWG8dqWtcNndWh7r6HGu+WQp/B9I4UEPB0u28ycdNn
asvNjtMMk81wX30oObMUMekxrrGggUsuzlmmWbcwDDGB6K9h35ofgfbm+xpsEtM6uuC+D1DZglOs
0iNfzHC1G3lAyAUWSF3APo24z/MU1zaapiHGZPqDFuOcKSOAQjipDnE6oOaaKnnMcYO6c44X1irH
be9zzRaLWGsOzc2KasRM+kyYaSEozLGRU4dHD5Gj5y9N8jBiZkdKsT+pBR2OvebkVykL1MjhKQIc
dJXDIUBDP7s8lw0x+HuLMqp1AxqV4Ruz52xj5u6zkXIHpXwP4RwVK3f4S+K0IzIBOz0YEhoXgkDb
R9pi3wG0voMQqdZlT3+00TbBDtS/YKmJYtGDCMV542SeFhVyhfK/dHto2a6qIfyUZME8h4/6XKCV
O1l4D+z1VpicxmEN33Vj179MLpMyz+e7QarP3ircxyQW7mOJbyYY0SaUvIcqNK2F0NxFcqaFJrMP
GuTKtab86jG02pXGcHcZguS1YZ9+5HYZ0T9RuQ/oI+tiLOh/ncfsMDLrIevDAi0mc58nw0ZjQXCc
xBSsNDOj1aHKPHhn7waqOXRme9ulsKxsBy5wUr9U1mffz8OicIBb0nFgJFRNikX+UAGTczi6B4em
8WNRVnegqBhsYfk/EAB4tCFue0xf44E48R2jTsAGNwnhpwHUDvuiOfuphq2voO/Ar4jPg+NyCQgK
fFhFjRZcLxzhuN7jVqqJojMf8ayIl3QHOK7ffUkT/VBiiuwncT9m2FOUlv9SGu0wcxJ4EUs4njgT
4zC3ZGOxC7WjM+3T2lgnKc8j20ZUCJzBiwPnztGr5kgyl44B/A6L6yBJb3THwkLHRSeWF/1rjJAG
s4TU9GJobCPrUUdC2bW+/6FVo7aVBbfJjsIIhnso+zWKq8Yv0vJYJxAU7ifwXeu6GiiR6fUrEwh+
2yWM5DSyWqtOA5zSaMXe6uA3tzy+nKYLVy7qFZ5IUq6z3V2BsbWHMVQ7i7A2shG1lEscqVtSSCOG
CsXbhnYLlMOpw3uOFZu6sjTPzOQdBQYUc8f2HTm8xBvmivC5wYE3ZdGqER+lU45/JwnTma/X4oyd
tjT2mbz/bvFM/fcllgH9cBW9t70a94zU3FwLw6LChDbtQDfD9ecPGMNeyBWskQcvm2hGWoI8Py8B
43pSOPphqhAHhyFptuBoYGr7O3zIr0VNnLUoIu5F1JcsxkkSwt3RtNJvp+jmbRd05GvogUGnyVvC
+QlO5MnxhrH6HGkeaFgcFVpyjmv3ffbffgAqxuxIwAn+ylpCRM7yEiQE3oJwMjbm4k3VNdIeSGAd
BbVcIj8vSL7tyl2yV5pL5gkkXuL5XX9OFof4NBrDtgiH323o1juqfh8d5iCWvqTBp2nZS+AQlDrV
sHkG1yvA6VQKwXc6T245fYvgnHOLwJ6Ov9Y+og4WO2zAVE9k2XlSo+kx6hJR5eKldJFD1mo0kgG/
MxMGPN3fAaFfKFZeWzpPc5z+wQy304s+YHnDIoOnpM21cgA71hyFGYQ70M0vP7QUA9LXauqnDytE
pCzdDVMgJt1Ru29GJQ6gIlezMgTCTaYdYSt00K/GBtmNb0SVP1P7ITedrhNKs4l1qfGeK5dHYGFd
usVkYONg3cnGPxUDyFQRl7OHPsHFEwQvPfakZ6qYxCokKmtxEzg4ldPtgrLwd3M5PbupSbP6siOZ
m6I+AQHg77o7iwjCpaa65B2E+SbWmD4spwHwIqynUBsN1uMOcal8ejGG0d7qEdT4kbAJa4zASzQI
KTBx5NtkG/SYQh0SvtyYCSo3ihVwp5L1CWcZSO4ydFsuAtz0whqzLUlOE18vECrsCcPyMjX0SnHU
vP11XS624wmdkYpu+1lGPTARmPPul9W+1FF40yaAA3NX/XJcoFl17VLFmdtXlYEXnrvke9SnjXTb
aWPTYLfSXMwyhlQHZGFtBdmbiDceEvY60tyXuWMcNX5zaMBzlgAF2Ai0zvIwpnWzYCjiosSaioa4
s+kCtD8ZU1zb3LpNg9dXk+chlTcUxzXUv+qoAYZSRvmhL8HGPD/1CQOw/Tg293MwfrCO5lbglBxw
hv5Ny8vX5lOFd5mw4bb5Z70hFNp3y6HaeK715hHq6lEjR0ww8FaqDgLguAl5JKzpB+fq7ja66DCZ
Z+5zUodbX1PP4ZIhdPDvD2ac7C33J7FY0j8/g48a74KqMg9sNzCWLgnByc4lIl3HRqhj4p1RyKrK
C3MUbZbMa7uNmpU6Dy3HwUrgH7Gm4kElI3xqNkkLOSZz6SPDagV9JZxhelE1itUsCm6JUaFGUD24
zprkTmrAY3iET9FjgPzE+BLItctjJ6AbahPSMb8qlpQDkoZOeCeHRGJnNEeMX7HFApACobDdqLpG
MtAww/hhQAbezA71LPdhbblewIFI2C3IS3x+XRhIgtT/pCXpsTx2VTmiohlgXjUTblu6swGE7Htq
McFoVByTTPcrw0K6NX5QQZkxcMhH+kIfIDQec6h03UtkO28MxJBK/epKN2Nx7EqFw2S0ACjXgb70
dTXH1J/e2UxwxIgBRVsY5jZi4WGxQwm2DeF5JqVBHt2yynYzPkY8wquReRINr9O9wCyOsxX6x4wK
VZCSMMftcXwll48BVU0v5fLbfqBZquK702gPTAhYCVP/qnP/+Xnc/byUy71dRjFRY0vdV3p4Go2Q
r2/JbdQSehoFL4+VZXGL9XHOl0UoIAQEACZ7gEuzwbkQ5zyF5+3yr6183vcwIMtvAnrDtQBj0Wfo
w/BNXzB/hBscS9ldy3bGApjwQU+K6ZcaStoc2KO1oLj+ekoH0Ml+fjSkv/rIB9/TAGgaC+2NBSZe
xjx7GR/MnPgCb2xZ0tdNP+ypZJxBnlUgUPLGS6t6Xcp+FWfOjefVsK3b6uYWMVSgNJj/wrTpAmbQ
nDkXdxQjOJj+1XCyX11gj+sIMvVaSxl/MwPolHDN3+4ynVggx7k9mzlLNWyzG5yKCrCpUEfwnfmh
JoYvDWF6ENBeLItnBrdzQplw1rahm9QQZsi7ZlDkgeuQiCZ0G2xS1+fRlVIJFS6Jn1QY35W06FRB
xxxpPP55biNgdQet+WXq2pOMxis9RnjFTf8UBPYeqOqtwYfjOZSTr8s2ofCYe8Da6adr1xC1oAJl
1G2Wk6XtQeR/mfo44PKu75J2PJkoQieph9vJrOXNrLOKjYTPrdgez3wnW4wAw1PQD1cm2wdOa2qj
rLreEnnX1vTzfVuCGwRn5Y2rS4tW1vRV8UmqOqoj/H66DLLct69ERo3DjI17nQ8m3zn4Slup/6G2
hempwC3Onc73oh4xb4DLUXMEXCWqqa8oorW/xPcatfcNqq3dtByP9BN4aQqjwVmEOdMpgl3yVMVa
t87D8IH7hI+siIxhsdkmtC1KykkzETSHbqlkahK5glhJI1RQ4AzKdAD7tubVZuV7FLen+0BQwoJi
J9cGJR1dZukHXTW7PGiQCzL1HpGTOuiCIcaZrj0rkVMNkxr+c8ciYLi2ASYABpO07n75cf5b51u8
stUEIEd0NCnV7J+HvvrIbeMD42xqttZJL00yQzFVrFhYiqXD11TacBgtAhwc2Jt1zskazEsInvJW
GMOBE4/gKbmKXb3fSSI0ONrZ7brJqPEwcOgTm80XgijTXnRfutD2jYC0a5Z4YSp4dK6w7mN61TcA
HWpP0Bm1Cqr4yWFhu2+mjsCOL46D9ccvfI1NW3CwOEuua5v2OLf4rgs/fXNz5JUmOxhNmHy4XuWC
tI2ZIPf0NMrdbFp/3BKMSdxQEthSm+Bn/ikK42hlz9Ci+qg8mDS7bfkCgp1uI5BBHCWPmBNxcByM
7C7xRElgAkqE/cJFsAY4M1EcR26mW4wBAan1ZTPvu9l1QenujfamY+LdaGT8p4QyTBKWfKjWuR78
MhcoA+uUT5vWhY3OT4bYoVQrmLy0VUsMo0Nq1ClbpNCWD3h2gIkxsCES9OBOQ4DS9IjPPThgwZrW
OBmaO2or7gOn2ZWJQXuF+EK+t+5VB6jbry4t+cVNH5DFGSLkOtLjK1ZqV8EB28psslBB4HGDiveq
KK01R+m3rDuUqf5FPg1twhxjL3KJZ7D8oqjQyj0fYYi7FVOKHm/S+aJA4Puu02+deTqNI9gj6Uw0
ata0z0hcW3DLXk1DFpsC8ysFZFT0tpbT7g3T+dNfYJhH6H91RmHXJKVYF3bMsnzejFudBdrOp1Le
qJ9Mx6xpA8GjEGEJX/ZXOH9wf2z1xqZxDJGrMLG5JPkD5gq1c5K0ZqG8EHuIfEmNx1GyRXzkBAXm
kirQkWN8x9KxnQb2jQPrrlyeRn05reHQoZ4jdrD223rx5uAOp7DYxRK/cipavJipQ04dBkAKk5uG
Jlk2NUn22x3IRunLP8wq3WyFifVs5L7cR01VUWRlfCn04Eo/aRbAjCBMntKyEqeJWJFZaZzv+oSO
Go0hmcecg2UGOxjNyzT+xHHdbfKgWpBcPKR1uOYl6Bqy7dBTu+kgU3xAdQPpUyNRmA35GgLOQ4ZQ
sDGj/rdTW49zSwMaMv+mLAkhXW1lZoimrI3QHdcEJg865XFKjvWxaIytPenJvu1yEFipsYv9ge0h
hvZUms1uTHjvAjHctDpwqbKikz6xjixG03VFoXRMqs3zRX6wRvow8Vkmm8AxIHs14pPVL70YJRDH
JobBNhvjvR6DwhpvnHDqo7UEin0j2kk1f1QR9ZKQVFpEr/HNBpRPPTT7G/k7HWhyUYOj77qIzzk1
2e+Yf7JlR+ev4hT8dyw0L62zLVlWbn1qvNEo2THpkYZolj9lsHW5qwq6fSQup7ZIHaSgQ2xq5YOd
5fd00rtH9jf2RvrTd6GHC/XMvtA5QAlgxzqCs+rGNEIevIRId0YQXhPge77fSmKWxmOW9ucgV2Ih
kVWrnKu1rMpho2sEq232FpuAtG6NkLIqh2wbaMF7bcDJyufnMqNoI4InzWg9AFLfAcWC7+zwLLIy
Ha3XGfTVqLtnfGOQMKnnILlCQWtuv+Up3BXVdBhdxscgizncWwDzx4aMHaBXrobGYQtPytKiyase
2nmr6/FTZ4tXxfqIBiz0FWyiShQhn7nnFB/iDosGx3SuD0xkZvNghio8saa6DBgPV1VqRzuC/Cdl
+6+hW/ibDtI4CXloZxIPfmaF+0XFb2nC2mZdQLSW+X/W6s1MefoqmwbiHRJcD76se1D8V98Zm50Q
XDZK1j7mvkrbVVlErGwI7+pyeo/vxk5+mikf16nMn0u4rCuCcx8RPIFd6JJ/C4n4hrNYZMjslM4c
LXLA9KvFDQbAh8PbMTDjbVmdWlbxkcFz2WUVxjwfvfiWDaDbNAI6f9E5das9DvnySRyZobn3hf8w
Z1cULbWn0n5WkAKXMqDy6CzT9c/LXz+lPRAqhbQJrhBt0KaKsiHyhcMPOfMntf/z8pPJ/9dP/z/+
W0YgetVy8JzdlGSP+meUuo91Z62PnDMnOHQ7VatHnSNhUvgTbqOWetl/0l1+fvSDePn50b9e/u2/
/fz0XxSY/+q3STlyWIisbtNIkXCnqQyqg+rwSh2E2gZiBshYwOUioQCzj4LpJJzjbR7Wz3KQX0EX
1NcojgbSlYmzkpU65SpEHbH1fCexI69tfhUAXHfVUqnDrISHqITf1iMITqxduxa1cOjjM1eexy3W
2I0TMwlJ5PE6aES9wkxucmvSVzhK2VQic1isaleyi04B/38K8R3jY1l38x6xzf/4EKALLzL95p45
rgud2xz4Z2sLLMWzpDusDPEriM1uM/lNsMkHVCRBFXRHGH7gTIj4Lo6Fb7wrbh1AnDb5aH6Uhn8/
kdgGeYVGxRJb64bfRmkLmsPbjWhZgtoQRdJpmHh7rrUbm2iGVKP2PY4iwwb8vkyUtq+9dNm33rjZ
4yDeWzH9QVwNN3D+nkHYA2I2J89s2vJYJElMNA1fzVwbMG+Ul5SdpD6Xk/0wFl/zFF+YXXgM6s0L
fmh06ZlbAeyFO8aFreJEtAqFQ3Ww6G6ZT8xOu+EiMiELWc9DbXuc0iN+BehRw4g+GwQKciMRiW8X
6q1Rq6dcI1XYDtRqAfxu15yXQa7BVuqGxzFjcNCX6PWQwSYsShJWMghOin5bL5pn6whczTqCziQo
V6inlAJgZl5OdGMGDRe5iC6wcVK7sa7v0q7TjpXrdGu/swcWw1+VxQe3hdZNGYipAT+IEbIeAhTY
ymnrUzFeDXbVMF62tEqlPGg2UZbAQygAFYRj9jBP3WPoAsDTU/CGUF7mlSZG52hnJNLVlFXQM3O4
Yaxbkgg5dXAB7nMX5F+Hlp5lk+fWOjcU1zio0E1Pk1tsW7IwlHqRtu6LMmF/0JIarvFKuAXvhQgy
4ySd+ZWD4mpuXUFWbAj3pU+qvUzwfI9i//P1i/pKvQ0SyqjfsS0/GvNkc/LOXp0kubdG8z4e8L2F
L9LHBaT0UseWgLCMKH2jrhAzAPLTzx/kWmfT5mvSBiTn0NZ2LZpBD6Vnj28D4OyMFkv/HNGqCZp+
qxE7JkO+r8Ie6OFkeaalTyytyBtnxSmJaN5I7+I8PtJtz9/bo+lPKydw7LVm+Ue4+Fw4zMN4XDn9
J+6OIe+9DjkLSgcKghr69VQyvqXwBePooizx2o4WnH7Skk0pzmZsE9B33uc8fRvrHk8j0Hdn8N9N
P/TZYoNf702ieLMeHjtodWuLlZk0JZZnwp5N57+JqtN3jhkj7kfTe1KWEBgS9Kg+1pKtH8MpUnqo
PxZW9UfPHK8Ok/jWYWRYET2DZZd6QyKjWx6y2YIH/+Iox71oKfM6x4etw0aK1bSKrxlsQF3zoSoU
EnpFa7uHMY90z81QXQZ5pnxB23dRzcaRzm2foAMe7/AqOsFx5hcp0uScz5DYOmqCnduIlBOwcSwx
deyaKXxIl1PUQAUGyhS+BcXmgb1jvGGh9kSNCHDKLqb2YNk6FKX7OyZ9gJury7cCVu3xJ+zfWkj1
bsPbTqtlA/SqO4UG0aogQd3SmUiBoxIU9fPmLgxs9lZl/BqXUOXdATQ3aYoKcEPLUyybgpm7H9Ut
lrAp9wvwAXcg65DCtynhlTWNsy5HGivg9s9TNuyH936BkZj/B3PgEtlkvkE3IN58yUXfe4JNhDIx
BYE8ydM5PvqtobNGKB96QZx4WWj8vHTgqNFMNB3foP8yJqO9IndQkk6lUMfsx69ML5y1crE6V918
YmQiS8oTJGk30gie8oxBkeTEsOoRrI92R2BdLi9zQeGi1bJZ/MFmCCN6mUt+bdZQOhbbRncy6COe
s/rLiJIccZXfgwOAg9VyT7N149tVql0PkXyR9JpGXBr0H5jsPPv6ovA3vZclGzwS0jBRxtd62WAX
KoF6MCRf2KXCQ69KHe4Y7nenk6DTI4oX5Sab/egekzGgQbCYnC4SuRsau+GpObIH0KnIpc+92yDH
hadZ+57Q6zlJyJPdRPbVbVlp57Oo/6hym69TiyodOUANMcy3oWNRrOuYsaxBRddEVmf089TDkUFj
j+wu4EIOtZsXN5g4v4k/P1LtNr9r9LC4zjD+yczo4t4P1hy+1xk77VmzIjY4Je5kFVMHGhQvBsjZ
eLaGHaSUTTcRGZhDlqiuUUZvRue+Q76sv6bm1aECDp7HfdBKm9PSYG1kbn77DmbUuAg00rsKCEMP
F7bIMWyZZFE2IgxCNG//TzJLfNQtJKMJGyAFEfllcrCI1oSQH53FAu4WtfoQw6Etm/tWt252BaDV
qoOEDlBwM1n1jEbF4ipd0gLZvMMZ98uK7+UYhXDqBTJ6ZG0ilvp8MrizOVX8C7xLAGoMNyXwgm7H
lF0erABTSVIUjwUeuZKCEvzFjc5xtroN2Eala/afqlUDjxK3firD8hgz2a6s/AbBrD37Yt5WkyBy
GQkfrwDGrqkqAxIwglAU30c7dEi9KjRYY/rjmuk5D2KvgFv3bVThQdVYvjm8U9Yy8Ea5nWldqTIQ
B26FHZ3bdfxI5otzLpmmP1awFzP17zMTLizluTsFoUViphP3YPnYn9asFR3bPhtd4U3FUF36kILD
DgaMlxgQLEfktouy9YcWuzT25Sa/BBWMkDpGTO1rXXFP78R7Y8zRLkoMB74ca4qfl4wz4TF5HcK2
vFCzUF6yOrK3qkRd/eunCPkeND+oIMwqk5yHe9WGb+FExitTbHi60rjFyrc2UODxU1VRuYXNu8RE
XA2IKAQSzXKOrQUa2hrbmh5uuz20TvPmOHNyDqzlPS9RbkCcy3OVaM9WZ7hbdIB824bfgkoeHpHT
C+sgeC60Atq9xC1tsQ4mmgsgOcLl2JRERsN0Pjah5d/1+AHMdDhG4ZTcq8fBTrAQAaego7LDIOGO
6brOxbYZsGMS3mAkNiRaUklopuBmvNeyXG2Vr6V/MeT+rwjh3yOD1oIk+ytZePj6z/9gKBXSIs9o
EBs0KNIziC2Wn79uEfLgf/6H+F9d6KdR2Ubx3gbsCyC3MS59qx8jo3UfeLt2HdrUMZEmnVLoNltb
UiiqdDb/c04ohVEKM3s6RSmOlvjlh4RYZKlxjJJI22NfySCC2XRmDqX5jyiUCctxXdROugnKZk+D
dHycGOFxDKT2U5u6DdmPTpzMBB9+IagGCAQlduhJ4d4o/fc0N4dL41bxwejMa+nPweVfLyrLmz2Y
w6dAVOy1JHNSjwNOhyw4s19rSnCl4tY5rv8/vI3S+n/fRmWK5d10FDQXYyHD/e1tHEICEbMBkrsd
nK+yD8R7V8NUTsxYAR7UbBSOPnqb38qpwfPjpCDbxWjecDta2EHS4tDJ1Lyxf22ujpx3eBYIsMiM
+Ati9yMfXMI4HT3MU6MdEkBM+EuC+zGJ7Q3vPax+2/5MRQ3wVEThg0EMEctF+JHWKZ6icc5eRDTm
G1lQV8st2llj//TvHNEd1DhVJyyh961BTk821YECU7wAaDEvSrI//xvQ7x+J1b9fbgts798vN9dU
jICGTUzWcZb86t/ep9zs/CLEF7CnQXsz5lm/tf3GK4eCLzc2JkZJIAY4jtpTr2NlDftdzDXgDWYX
HZCH7/zc1c8hGwpnSuv9T4AtpqtsT/Gbu83YN66/QFIEV7WlMXB6zsbobtSzkcYCvIyan71rcdw/
aoM84eH57782/t7/8ouz+QJt7MJC/hv+L6c3vcv7Gdu7naYH7KXIp7uhMKOPsKSyTAYFAD/JN4Lt
ldyZVQMyW4u034p+ZCjFDMF1Wu5lbKXbXLFsZX/aAwbq9OfateC61hlSN5fVqpnp3EO6aq6B6aR/
+1FihXeOYbZ3Exx4KiaS9rPnFmnrU/5qQwTbKeoEWUmQyhV3c9HkmyDQnXcfUAQsC2KBo/6it/F7
BLrvf3N3LsttI1uU/ZWOnuMGkAkggUFPSAIkRVGkZL3sCUIu2Xi/3/j6XlBVx3WpOsrR054oJFui
QAhAnjxn77WfqG76fYYD5mCqXjxkCME3aJEQYhKchURde6HrY3/BKgFJLImhcbPn2JYlMKGauclh
zmxAxDsDW9pJRNfGEcumDg3nC4se5FwmBGOdRbeVS7Azm1keCAFeyiaZglNbFy9Daw8/BoZdxEp+
K/uZjCsbKaiwHroBHUOqrJpcw878UtHL34P4AvnDhnqnGRhJ8xo5n+oH+7WeyovRLNYPHq0Hup/B
ybYnDLVxALejd8LHhCABrzcs+w6bHY4LLT9guoRTgMkwiXzW7YZkXywqo98uVfsV2xvC8fbIvYt/
d3S7W5HgclkjBSADVa+FAp/sIlJAi2XeJJBXD51s5r3VIcUcEqFQVnXSyygzoqA0vv77VSj/+SQC
G0MqqnQF0Evj8x3GgCfWJJ7cg0vD9KAjXZa0Ns9qeMkGcY0VLAgzbMhDKRZxyiCD0fIjqQgJPTt+
4rW8Zp05xrr4nlv0eU1md3ulMyfXZ5Dh+TzvFhd7h2hxCvSrqn7pnI3q2nybz/Qg28bxJKE2W+BV
XxG2IdqgO7oFw3PWO74T5ot1yJlV/uZtr+vU39cx1BS43mxpkiqgG58eLJpVa0sPKuWwqPISp7O4
EK0abm3SxO5CQNh5IfJDERaPpXCRyQ96/8iO5qKNPRvMpu2vrYnHkkR5pj9WeNaCzF6blRKZDJ7l
akD9HeYDysFVCLlMbwbuv42EEQs8KHniJqp2LjOxtGnvbAIbRWkdaEen8HXIWSC9wdplIrf82tq3
zL92C+Os35wCw/7nn57QWtNy7RVmqrO3+vvDFdZshSO4jg6DqAZy30Ny0shkMHLxaquuu19CO7qp
w/gPZaLdMOPqBej8rlHh5NtKpyGXu9XXLL10g/Elm1NUzOQkPuYqJIuNjDeHReRk1c3w4sZfA2QK
12EcvteTrh9EPeNz00z9WSZqhyKFO61N8KvM5QVKL/J9xthRmT0XDN4uS9y8aGEXb2OCZG5arem/
uAreJKz4no7Qrs6nCmJ6ec0qfbw0jJBvp3D+5ugtzFRkewQ1og637Od2TqxLJ0zzwvPylXgAfWcL
g8u0i7sH9EPyFtbAnah7i61hjj1k1M49rqLtEpqWByyqukBaTXbdLM4f2hKe2cc2Y8s/6OD+rbkm
lMYyHpy+Kk993TxI2Tm3E4Koh5zNYOUuKI7RS+6ZtZ7Ac+M56Yp47/QWborF2feLe+r0mlHBqMc8
8px7y+jTvWZ3+kocM71RQ5CKTTEkzo74hDXEzGo1REvIXyakZT79j3c1ExSLmxrgKTnh27HPgmuW
Gxc6DtmeNPrGqxyUxG0RNl7M9t3TjRxiqKMQ3xla6sciLa563B+QnCLfi9mXBwvNbssgU4c88eSE
prsFGkrT3IqcwDNqQ+zNLuVR8ExxRf2X0dHTIozP7XfLqOh8LTNSrmX4qivZ7pcIEQrOSJqbPQbH
qoCkMCTsG5ol+lln4opu82wg2bqMOc1RE4epgzBnQwpyc22y3vVgF0lvmmm4xLORMlov0AIq1BZz
rD/iMy/vs2iKt6PNT0aBTa2+OM8oxTZSse9DYWrf5v3MgKcKtKd/f7IYAqzw50eLEsokNdo0TNs1
P5XIkUGsxzwobc80ddquJsJLpoJgi6JbbObFfB/YRD8UVRLsZqMl3ViZ4Hcj4xvpzyH0BBp3WgJX
onTd6dpqIjr28JpIv3MfLdeBhgmywB/UaByktF+6Qt9O1ZyfrdJqL6QBIt2rh3Yjo6y7cwONiA6n
ZIN3naI0uq7jvnsKUrwVhlBeXKD6DRjOOzp5xs7QdSAGB34upJ1CQEbGKiTTs10ifhissSeESbfO
lpkzNi8NYNtu+cbYnE61U557CImo+7keY8tQd4JQIhi/cetHY5NsZgPrdj53L/ko1HVMY0/iNlt9
en4e3eQg+P9Qc3uMAWIhtLwK8Z32xXAgGxpFVeIvFBF3igqXlWQcD8BD0J/YyW7kgeyNgLlRSpIE
rOfBcpB2eAVsheSGLRijufkI98LaffjgLXWSUG6ANlTLIadjs8ns0X3GRntO5xo6hXlfLGiuKLwl
aXIudkBoXQfs84SDhK70TGzYpNUW8pIWlOYIk27RYW4NraLYwOhFJtOIzKNUBPSEuo+MfRW1rUoI
xNXoXazHBOcNnS+ix4YALWZCAsrBddL6LkYPsoCt8MwQMx4qySQkvtZNEQa4CaHMTSBOQuFV/Lhi
/7/NgIdDKX+5J3dv3dv/+AHMrZvv3vIf/+t/kqsTt/Hb38E8+HzWn/oLzOM4/2HJE64LdwcRoWXz
X3+BeVzzP/q6v3WES1kAF4dV8y80uJT/0YUjdGycmBKwLxJF/xeYR/CC3Ok68fHC1XXp/j+iwT9x
eQzDkOywTeoyFEbK+rw/jOdm7MvYaI6FBbUwjlp37zTzY72QlA3aF9urrTH4St393JD/M0FlQYFe
QfzdYYVZzlEK1QAdJDFhBJgZFgbK+jx1vXXfBPmTAYTDBf27K01H89ysWxN6HIf0eESpxURunoGH
xOz2dV/S0hTN18xEdtdiLdrG9Hx2PVuLbfPiXNqoTmmTtOwx8lVE98oEl3ZXIoctCV60KjUX7iDs
Oy1QuKhGGls010BtIv6owbw4SP6cAqsF0ca4m/O3OjP7A8Pex6ZmDtQQ3s3crCNyxoTKY7LOhMD+
ghrXmVFo/Y+OIgZ3VHXIIkI4VS83GU1RH2Ucw50ie6tyXoBBL6jUOfdnVhByhuvphEkQl+lNRQV7
aeb2oK98jcmVgGmH8ZDY03vrfI2MhipNaXQ4E/RgTimkj1SBoXCcYA1A/rwLB6pgWmF+bmB5K1g6
N6HmMP6zAxzlrJKJY36jNJKHX67o65+F6q8b44/69Jf6lQvENG1hwrCnAS6k9al2wzXXDOVQVcdK
uo96h3zp40PmADaxbGJdwrl3iWDvL4jTKOFJrF1i9dfJ/Pdj+bTefRwKHHtpmnjRlKF/Wu/w7ulT
SIjWccRmu4mr4itBEWZzKLX+Gooc0knxIzaz352BT/D89dcqEFoKHr/lGoC3/l69LugMljaysyPp
WLf62irkwqa/Q7JpQ3ojFiKUk4j9RzxLVQM5WWtHlEZjd8PbsI91uTz/+3lY0wl+Xfg/jsh0lU6l
zfND19d6+5dmRaKzNNFRyo5mxIlICs3cth9rPm3xqSzlRqPJs7HNzPbsJD2NTCV8jQi/aJ2nTZIs
3nB0fwxT5W5tezH2bpntP17KDlJsGEJgFEu+/PtBf97/fRy0ZcIxN6lXbOV8+uuF3AFUAQkHjWUI
mNB86BJn9jpcUPRecceDwol3cqy/2oaOlznkPsSiam9MVy/Zwr/X9lzspYu0vNdK1C4BKeH1E+5i
WiqodEg1CiBFb7M6+d6VVbLJRJveEAXQ7iZt/k6q6V1trSdCxO+TBts+sMq1rhQPwqk7xHDu42/e
8XphfLp1MGvxTpXUXUq0T+94SsmlzFM9PhbdeJQa8fRNHef7cHyKGLTfStfx3ILOly7M5MYwFwSU
9AgYZNox8hryIytkYYhtUEjbTKP0xvJjukXQmRjoT+7jUNskhgZ35LPTrqp4CLgVRv0iC95ctJoI
fur0BiC77hdW/1aX03JoNCRuJYT0OlArh8szh+B39wuL06e3bek6ChJTVy4f1af7JTNaBXQVUEjX
uI9stEdO+XJpguy71gf9vv5ZEAhXCEPzpnZuycW2Gm/laoWLj8IJ0bd9ootog2cC2/qbP8n/7dgM
wxIC5p1jmh+dsl/uHFxl6EQbOznW8wG3sLpZsvK1dBqWhNZ+rJgiofKxvI/lQAw6rvzKRA9tU+Zm
bMjHwdO69TbvxbcW/KmJA9QjcfOey5LAv6HGsNbRKDSW5qeFdQaj8+PiEmhdnBzHutJkQiInRt0r
AfTunCy/0kkzd1oYbyujymHNxCiCAvv872/b+OcjzCJnxDDwOdquQiL29wdGClgvDm3kc4tN9AGC
6avZQrjTbSpntZB0WEvmVt1+7OTJDfgCF3G8MeoIXIhJe4Ig9N80XD+vKybCT910KX0oZSzosJ8O
yYw1pLCRGx8jLMwbMowvOnFg+yYvGKIq8xh1TnoIB/0kXAccgWruYjVquNaM3x3Jehv+cpt+HIll
CC4HRyGu/tydSPLO1hqN27SLAzID39to0o453XokbOO4JT0cd1YUIquLSK/TV20jYuycbuU8koAq
O/WUOSLwon6xfUtYNL3Fb45R/qODy9myyIJZWyjr02Qt4365bns7axu7nHiUtNad2xnuTaOlWG/K
Zw3X/zdUhUuo5ycVE8RRRd/VsFTMRiHQWHF+R0H5TqQTnrqK8EQ3+TIZ9lZnljQkTn4V2optiBGP
lVhMPTBL0NKF9tT3UQ3/QrRnqENk1RNujKPmt2f/H70hi6AthzUdtZBg2PypNz2wrY5rq4uPugli
uwbLTUrpfIodJ9x1ODA3kiF1IWDcdOS+bkvkAl4g5/zGakvcLooYs+KgUjhS/37PWJ+qjfWyYHPN
CWcsQC3ufLpAB0Bk5RIo2vvA9VQ343VMyoS1fn60dEyxE+hV+BXLgxNIYz2B6AX46JuNPxENQhEK
6aZRq0UOY+6RNg6qR6mg68zGYclafykMtMBjdtGHvMYEY4c7Qh4M4CxMkhHHPsoJqWK/JNpbmTOj
lUO7xaD7PqVm5ZkLlh+iZQnyEZuxtPL7nshIfy7jcdOV0NTqdYLtlmNzGzndezAQoJj2/V0hUuNS
DPwdu/RQW1X3Rn75eYKKCKyv7CLas1kGjCN091B06ECVTKg+IkwCDuT+38/xR8/3061ncTG7MChd
lvHPuUSUq8BkIHsw/Y1gwRAZn9U4eZeFN571ln2V+XAfuMRtOsFQ+HXtZP6S15VvrxZJA1JF22RM
ydOJyAAyUawoT4hZ1lf6RnVsyuJHKc2agVX4EjDBO3A/Y2d0ifZkTmJuRhfYgIMGfhukgevXenWp
hsb8WsEECnYtO6db0uAyvwGFl4SRvYPFvRpzCFGaYQndLC2e6YhRYIY+gtppfT5MpxFectWPP8dW
kbo4YnAOTQC+tu7qm5FEbcG9/Ba182Uh1nvboM7y8V6gMnaZ0qWy3sQak+AwaKKDRENsOERpVraG
iiZzv1mhhuC2nC8ccbepkb8uGgwGc5nIFSD759//QMan9ZKbADSsIxHoW9Sq/wiO0t2CzKWMs0Qq
WQ/Eu72kQaEfqglNOc7rPTMuwMikGNQgCjakmD3aGTM+5ZT3kWUwTAAnmWoAgBibtpsCyZ33myP8
VGR9HCHrOPWGcPj4eVMQa4KLSGvjP2vhehy+5EEYeqXO2u44nHFuM+jss0+rZMFMQv0T1uW3OaZM
VrMEQk/4mwl9YaMWNmC/OTq295/WFkdXCrepQ/io4zqfnm6z01qtOSVcZUga93GsY4vvx2+osFI/
EFW4raZxPmkmvA70PXJrJYccasDmz0UvqsPdvx8QvJL1ufX3e86RhIFBUmUrxaF9qkqzptLEQKz4
YZJo4SzZpg/5tMb2OcdiKLRX/svvori4DeM42ufVDyAk1ZssvxoJCu5SyuaPHve3pkU5bkdU1Wb5
g3KmPwVqZCwc2JkfxfJKtvHkjRidfEx23NcDd8VgLHI7ZM8hw1aMnxgVCXG+NipmS8VdfeRPeU6m
9r2sSmaD6McPbbdcA1FynwNEvVGcST8Koast7iD3JNd9b5IoovGNfjctwfG4CVUwgwjCRtS1p8K4
iVyOE1Dt3AIoQOEnUEaYTXVjysk91EV46jNeKnHL1rdMwqwTPXxw7QUTa8TinxNYvCEQKL6hi4qj
pVymfTS0P/lz4yhOBumL2XmXIL08QHu8qRzUvaMDLo8WGIRS34rcsU5lGBs7FZnJo3C+crKjsyzG
h0CHpanGaNmFHSAzmw00i5xj3NoVgpEgC0ci3TO/b0FVuEWzi/d2KHaOqJoTC+o3TY3LvcQwDkkt
9KwFR2Y+Rhb6KzoXEKDivVFmX5WhTaeYNN3NuCZAs20qiM40v+aFaVHrATxyFbpCzT7jJ5pO0IVJ
o2L1Pbhwh5jtrzrzKIj2GGDs10XsU6I9mmiYj10ufs5LKh76LHnDPjPSB5q1vdOaM+EV6xpiO3t7
lObulYcg3luwH0ZiHZGSBHfZGl9BkAWuiWnkL+kMvqD1eJDo+HdNBHmvUu7oTd1UY1jSomslGB1I
s8C+Zhp7djdi3wnu6qXoiXozyaSSWqATI66e0WWgPqiKOzCmxEbYMtnWOgZw3bK/IhKmERoW5c0M
T3Nnj84fkUl2RaFG9DWQuyh6ASbmydQ8sm3OUculyNMtchgMDVh/AJR+iyS/AyAzvo8kH+xDzTa2
joUlzCzmcNeSX0vz4mxaKK1j1Z7klOYHdx6fzIXRAkVVuLOXfjfUcAhbds3eIBRDuMo+mW5LWwiJ
3A5Oyh6b+1lPsuicYrbaIJ3wCfFEPGZ0cKUsm30xo2VM8ua9kEPnq2KiTu0BvSxlr+2SCYFrFuQh
Ct/6uvTrr7DVrcpK/V7HuhMNbBs7LEgfRXdTBD4somVXM5PbOLaC4FwYe7Y4AotclUOfR9+rLXTe
GosakbG71yg5oQ1PHSL4shdsM2BL2wC8NopJSDYQbpaW5Us6zxhd4/vG0AKokUQ+B6U+AOKeDYCp
3JCReBJaOD2LVtAKbIlFERRMO6Y6ZN0MofBLu92nQRjc9hqut8qx/UwScYSVbChm+0wNVCV5AIPH
Wvb2ZF5czQ7Pev7HoI/2ZjFRW02pG57VetBx615I7HbWDE4M2QobKmZzep1yidASh/XOjUyi6bFe
yii8E/Mfdm7s5ro2zumAyd5MSqyUJoklGnOkW70oczaDBpCOZXg0c3GIyiS5HSZpehDvCXXXo0OH
fikrbMRvxnQObCbZooj0ew1Sg7G+8bLJx70xOI1nJv307GA9Rd67PKWGuKV+1A5RXjTwpjm4FGrL
S9Qtz9qiuxulucZ5cWp4mMiXexFb+3zErwjhFYNjGQ2nQbLLZTWMI/r/3FZ+hQz81pZNuFVxar4U
IrR3EonxaRaYXEqt1b/WyBrgzNlXGHTmnq0758mhP2GY7SFOkW8ahmAMMTl/lBDX8HZhOtcSBoc0
fR6aEPiLrZm0OuZEnAwr+VZlIDap1DpKybtZxR6FBlv/enk1Gx49NekrWWbQmgh+5ANdA3aN76Ks
W0bSssfcqA2XeIHjnOXuPTYz9HarTY1tNjucAr0OvuNdMZs1t+XBUtFjPk7NRUfKsGOeDRmnkxXc
8LPCOQZa/kjs2nflThbdXqM6Zj3PoUEb5B1tkleGkpvc6lqGZHF0zovslMViv2T1vYXxeFM2UkO5
ZyEWzlpsnHgyb7IRexZyFNmMb0VpPpMbV5yRBordwHDdr0yC2bA1VHTG7z5edWpVstVjppnpNDae
7sjIN41v2Nd4Vo0IyKNM3wsm/1ij9OqM7u0ogZ7sOinQzdjEpQjszSYXtD5MUAOMsfAr9LMY7e7r
GXCZwzwJl5Kx7/rhS5PbiZ+FEgu2iytzNpJpt5T2QzU365yWa6gn04UpRXYzYqbYxLLRj4Zb6ocw
ZLbH5NXTxozy20aalsGyJ9MC4i1N16AE8dMX9Xwey+YJ4DM1tBxes/6ty2nesGORwG7SuwnYOCpY
/sDQ67ZjjtWUHlTj87wYkRUl8RoNcykb67aw7eR2jPKGcm0UfiBNXiaNWNVYBOu8lF+inx/qO1gm
cMXr5ggayxuL3Llth0NhSHUwa2BlXLFHtHyvC2aA2wiJCIqZG12tkU45JaB0WaNJUezYRvbdwS3I
U3MeXSDEljuTcae1xgaJaEOuuG0RgQhuny2oAu9CNJHM++akw9ux40bzgkgY6KAqeWAYie0tVYbv
Ls5TOrnvqo+Ks2tG4FBocvVJ1W+hcaBZD+bTMrbMDMlbByACRTaxbPYxuPzscLpkZuHuXVKi8uFn
2+nJNV20h8xk7g75X/PmNALgiMC2wnMJT8vCNTstyVYlC15Kt9wrZjgAdHsskXmJ2g5wIBiy5tmJ
x2+j9jJhSA8hn9Ainrc1UtQv6Trw4Dl+5C5wiJuiMrSa4Kkat42x0wqlDq3ke0VoGrcCm40Tf4l7
2ozcclgJeSSXM4gKxjrLXo4VTILujUCum4mVeJrzi0b/e8POj7ZT45daBmfAKWy60AxIWhuq90JW
HCRvembBvUKSsJrvNjakt20woQmap9Dvu+pOqp4xDbUTxidzm5jWF0rqnYjt8bYvgHNjlvVneFa0
YbLvsxcU/fcqbNR2oBnDiPVrqDAMTUGGhip9bGiNbNAMv/YjwuuBZeA4ZqQ7D9jyKImhIrQzjE0t
oGwTxM3qVYycXe3TFcOnL9juIEa7mynt8cFDRjoA5Ythp3v6tGDQ0IcdEpYBpmNNd2NXZSzNpKM8
jgva8S730hAxiSnLAfOvKbeTyjtvrOf3apQT7VuSvyDDJmMTMXBrA3gjiQ/chy4NnJo5LcEe6Ki9
pF/DLgR53u6TGLAiHdaKrEJ0U2IitGvStsuovZqY4GN7fmNvD/SrdvZRy3Y7m45YxAd8SWm26wvR
kJvXPkVs4CgrFMB+xx8GlGphVH03bHlSNilfM4scDZjoDNI6wVmwTyShl20d5V6TuGuG3akpGdwt
IZCzSWNu7blLpbbwazZK5SjXVM1p71PCCPPgOmLmRAOQbJMuG4mNYPCd0PnfsHpdZLifFJbxJoUa
ZO77SN1mazPIrcQbMNpzPaM4JkLhttGyP0Qxn9zwdrbXOFy0jlz0BZVCn951YdOxXDeoWoLvqZM9
2CoHMYqXeaieOvoNUCVoctQum3SzuGtSXCWw35Co8eDDFYYzNuN2Gevkj7QTO+zJ9Cb6p6gr4w29
RDJKAjjUoeYebbBJu29tmRf3ueMeIh4FK/mWR9/aDdQHMeybKvpSNfjX5sBqzowAuSWwvezmpflG
cbQyCayUTFj3yY51lk6j2H8AidqVSjSswcVOEYBMhbeIB4YvP/7j41s+vvzzw5p8FMObXeMw10/H
YPA6x3r7k230kW708Y0u48O/vufj67mGf8xT6PTxFZkLLHgkVLq+O+nA69cvf/lV60uPIGSJfo2C
4GCAmOnLET91nfOn+Psri64SCKXXI/7rZed2DX2UxebjHz+O8+OzP3/yz2/65VVCV3wpQET55KLh
s/44DKx4OoU8utr//vin4/vlJT99z6cT9/nU/Pk661sM++LJbWlGzeE5tNium52eH622HS5MhRFN
og4Y1fTmZv2BWrXfTxqWpMqJwFU2qt/PA539RS9xd/FE85PWzLahMYxX6VDgJ/n4mke9H6Xx25AW
56yhDdpWFnFbnd+YqdyRDvQ8dpPNpd47nt6lHZS7sPOMaXgJI5irKs8Q7Y7Bse2igqXNJMs1ryGy
p1W7MeRwhZ1IBifa0WMTRDetUxW3JbN3W1W3tpPnV4nby4YvQEYFAAy3jTx0TJCUhP6zjdzwIdG/
NyOpqCIlf7ZoTDjNrjn5zhGUPQXJtLwR/XSfThFky2Fr6OQT2nG5ren27cAvkzyTTecMrvYxM0pM
FiMpL+QtNPM6hwCRs3Wm2y5aQYuZfiiHRW1rBNQ7Ujj6va0Aj5v2Y8C1glZ+Im4lKb3WHKK9o117
jIE73vWukOAgxkoxIJeH0NK0h9Br2LFtQ3hp25qwEaZdnLQ2QMY19fCyzOya6V9AwJLKu6g/nAEI
YCfhULWEV9rj0ebSAQ31nlGzCcnZ6KLRJxav9layAiO37oxwQoII0OI9+SPNmcYEdc9APkau3eVT
7V4051jn45m+xptuQELW+12YOhOuLPZB0UhGtuqeEhk4t5Gb+3HD2QNL/bUy3KvFNGnfJAad3Fzz
h7HridkGFhMgZqZHm95XEiWgghRJ7t98NTMeqCbEh0hAYLNBMRZWdoTJzxxLvogBuRA+EASWKi05
WtrpMmlvG3bUF6cc/bCGGRjEt+YsrY3BVb+ZSqfeB7k53YRtukOuTtirco+CB6gfV1OAu0V/SgXi
JmfRIDbl5RqgzCRn5anB4NkY9B5IYHbIeEDSaM/N0SEYG24kyoiV81qAo8h71sBZ6wckYRqxSWu9
aGv2gMvHIE9V4Mm3ljA+VEb8nk4F4i1dvgdzEu2nGUWa0dnOHfz3rTFwxOhMlp1QMSbyvrry1tpz
vkaFMle+0xKdhob60WYIXLQALoiIe2ObWFZ/6HFCZiMJVCTCwgrlzNTYmlGTFi4XllOHq1T03dRb
/cgPRZtuytNd3pfeTEwE0vCRJPrvyfKlWRaMJgtgyRh917zCNuPGW8KO5VQsbxbJEfChx0tWBI+Y
Ft+ZIpmNwvelkIxZ2k0QdRxkngWHQTnaNjJXJlMIz88NLIIt0Grhxi1fp77g0pexQ81M6FTY1ReZ
iH7tHMHOSFOMWKUXNUwEdEuxEDcuT666OQEwMbxk+Y4/xiH2wJOgHzcN6ktfz9SLaNFITwjXWDfN
xxZM6ToemPtxYtWGkyDj9jGFZGhZ30EjBnRNtWuzoGuJcnxsShbQNWaos7o+dV4cDhdyvtC9CTAZ
jl4ZB6Ro34pe8dAwEUYaVphvVIxmRIw5vseqeyWG59QpY9r3cnnXSXGiZP4iqnEf/+yDldQ42Rir
3RY1pvGTC3DcjuDdGcCYz4YaffgtYDs6E9ydpmbflYKkhmU+BFJwASJFiTJQPZIGP9vkaINRjfac
yHIv+06NMZHJcyoz82ZBkr2NO3c3rcPnUDQPbkHwIA8MwnIR96bxs6tLHPlQE1qdkAtM/WfyL/fD
Im6E6dJFNYejNcePWCfgNMMY2SmY2MxzzHzfvFvwAuwSXhUyJVyoiSi3APyV1+fDY0LbQtbJz1xz
7p1O50ILzAl7u+nFD21e11hL2zVaLLvP0/w8W0L3GBZIZbx3cmUWdeRXhPWLO+egjELUAP2YP1ZY
7PdJnjg7baQHTpyF7U1LRZqglvkKV9AulxmIMpoJRufZBr8mndvyimINnTnhFXryDBiM6YQc3wJk
E4Rngyyd0bPunCV8TlLzh6jnwG/X1tOy2DdJQUnRZkI9yC7CugzXYaw9q1bytuUOiBrte5vwfBjV
K3QhNixw23F1EdprWc+4fkgs+jbrOmpOAVGny+dj2GpXvY7rPaFyN0sa0JpbVL0NFLMzeN09sDOy
l1ZuR63nX20KvbrThS968PBtQLtsnOzHZRkPpLfZ2FOcNZ4M1QsyyRLi7RYSMPvZnDlpmUwH0uh2
sJkyNvQBUSwR9CzZDYc+K89xb33raeD6bocpF1gnTdHXwejiE2nSP+yJ7+3hhuLFJd8scLdthY5+
GekLOzFXJujt2XNEgTPEkNUhF74N2pEIr1n3x74tkNmSJoOIegmiEn2/XzsV7Tz8ArdjALXWGEu4
EXX3IGx6GrWZPbakAdkaWFeenmxV454WO0ljUGVPTbRu8dpW3HRl91i57OudHipwX1mDJ+0Bfp5J
xc9SdQOWYbWvz+wHG6TUSaF2mj5kB5KqMLEu2EDZ9VCK8FgemWwvLdG7YWf2W51u4mbtUI349n23
ZOHUIxBKSX4ow+FYFXgZpnzDg9POeoASKUI8K42fAhqZ20KArhLxdBXm/FgUA01hwM5+qdPN4/E9
2sNWq4d0q0J5o7XQSwa8843tdqBkTNCrxNbjW2SGTU6Yx2+cgwT6DAYT+m3YFJ0QRHaUc2LxzveG
Rk0zixj1eYgN06IDQrOiYQyzIeFjvK3DH6D7zd3SKMdL8Pd69IQeEgTjAOjw3Kvpy1LK4p2+eFZH
xI8YsDwWBrQv+M9fehOERZLAVSNO5gTKM9wW5C8TSrStG1TNgbtcso6njq2pEzfRu1WGDnORFHIx
GeebWoo7bcyBSgIO206DeAWb5js34ZKbB3Y7NOra6lveTpMnyuouJo3qrlb2EYjWALnZxfuDk/9o
19J3IHoQSXKzY+Nm72B0qpMrsKFGuXuY9flhCvao5zSvbZo92LqB7Qwk5/ibYI+wyb24AhiSG321
smcRI7uo6WVfbbPKfK7d8WEu2+caszGGevulr4CWasulNwPI8aI761iGNmbenU2TAI9QXrW24QyM
AEa6CNg2kmkG7neJNeTc7HWwc9Z+Z9u+QMCYeLKpnTkB0OJJou9q9mNcI0jRu2nBuYNoTRnFcGOE
wAi6R+YEydbR3HxH3/9hMa5dA/zHNFA81Z0LW3QOdsOKR+hJmli05hZ9oOkN00DJ5WIEs+z6LtDB
y1s5uYTGQO+zpB/J5N3QLlPnfsnb/4PspXVLU7qI7dBLKropHxxf+mqM18kIWgEnDJbWqMNc0yqW
2Eo+hYIZVR9qKwA1EUxkwKN0K0C7N0v4xAjlsbTCBv/gcH58UCE562Tp3KRJR+j6+sEOlnIXKUmu
werWV+uHFgy0WnR5aAutgAfZv6L0gx23clXHDHpW11XGrhvb+DTaT10MVhj44vIVda6Xyl4dsG5O
N9XUoECT5W2g6c3NxwdNd//6jOWKNHMaQtuPf0uRx011QlAYtOAPIHK8fhZ0I0NUYwy7fQngwFwh
ySFtqRt4wbzD/34t+1zt5hBwTZgr2Z+sPgk2Q9VJOj9E1JKADXI0Zv+wkWOHJ7FzwheRZoFHS2iG
nnj8+J2FjIDr//fXx3Tf2jxwD0lur1lZ8LhWxHHj94v2xVxBDe1XBs3NTbT+/8c3TWS/e5PQUBZI
vPjbrtX+N3fnseS40m3nd9Ec/0UCCReh0ICgLZrypmuC6HLwPmGfXh/YR7r39o2QBpppcCpOd1eR
RRLI3Ln3Wt9ykcMP+YpQOqhenD9CR8eLLRrG6GR0sSvSjWh6sCJaBE/PjAmQqCEBFDEXY6H3ZHkX
lBVcAfCz9eVL2ubZzXy50kpzGFckJ3t0XqqAFADitne0g/Z//nE5v/NBMigcP2bXBLB9ha/Wygx5
nTmvhGH3/bicP69fErYKXDOSIVCjQfCNwfjmSbJG7XtJ7BwNaqWSNVUcSLgQFtkVSJZqS1o043K1
b5J5TSAE3ueJanvQXONXas3q4MbpHi23deOk4e/aJoHMLLh+lcoXc7W6uX6hnw0Mx6FUHmrHn7LA
paOh/vnH6/9lyx8bt2KSorwINTZDT+JK2cSX3prTjy84Oxnl1Bimlw6OEZEAT8qdbU600tQv9rhf
rICfUIkQQC3QDWI7mfYjF0idFTGRP2HJX8/9cJ+5xzTQX2QGC4++Bl1e/WXmXLtCsnpnjOarMMSL
hUcDkx/IuNx+COJ+O80jvD2jO1ATf5chdfM7xru3OmccCrgK5F1R3DracI8C86XthxVynefRpgJx
+t8wunhuUau1Vn84Uv5GfHk/NjaHzUrHPjghFXOLI8lErEkDLXPDMPOjqRCwU5qRU9Uy6sspGVmV
YPM50wmUFIe65a/+/UtLP4qhQxcdiklhZuQfMwdCsJZwZl/+7a9vjbPl4rs+5PWf9U45m2aUr399
X++RA/jn8a7fN7eWu9VreS5TgOXIcYt9OEESZdTwU1sDBKkluMsjX4Mh3rqh2wRaR3t2qABWTu4p
wPL62tWOwLzcY9NpyE4znSCX3PaZC95rrXsbNPYKkYWxamtot0PIB5IPsAz74AEEH2McS9uSOcEZ
Vmd1M/mn1mW00cc1Y2NY4I/cckL/6fpS3VYwZAtYIVbZnMnVCk62cyMhQa5dPLCT1ycPZl4mVPQU
N0WJZc8ekyOI3/FiRdxWzdK7C7PF5lSpjxqZJ8wJ56bGcEkjwcDyUz9x7Heo6eqdZcEosZS+NdAo
k9pTgH/txKNI6nFPSA5FNxFXjkuNMbFd70z7YjbeHrhFezcSJVO3OnGagXForMgBFOk1uwS2fMSR
hVIRxXWEyHxHJ5KzvhI/jgOuMAWC2KZMkhIzeSMmnBaNnDcOe/40vOrCBTBdpr9FnKkt2c2fbeae
Hbu9h2RzZ6vwS1qFftQjDav0qWIrf4agvdPT1jokrukPOsXv1O6U5fYHjrPPOT5nZsMM6kQ+fZWt
+1IbZritNZr7belcuDueYy9CbyBC3FmmSw5M9JG0wxurPS8RFrxpcJaIoieJX4zc0qpj3j9n4+zn
8N23aqi2fVkPzFzmbofk61v74pw1EIhhPwk7xK0Uh84a7wQBg0LdWHICD6wAn9mh81OVQ7Br5zMU
H2RrjXnDHDP3AMK0TbC10vlRcljJLUNgG301bfnpFHDEieFKfOZq02bRQiumsSPROL4ZxIuWqor9
jiFSR2LkLm7yO1q9VLkczklZHTRj37XdqRjJErG0giVC9r7UY0JGxLtjRndD2MNThNSecaAcIKsT
gRZCYPRqWtfp2oJ7qRG5PvPcqU3AEdZzk+FVipLEIL6VBtII74EhcNFEX5o5G3QXtGMBAHl2uzNY
sF8ypVyNzOGOMIH7xqZXoawHfehfo6x/g8F7dqxxn9Czt5IKhueUv7sO+rO5r1amxm0hh/JE9NJv
Pv0Ud0h4b2fRJ7XW7FtFdDCm9MRCv2Bcvuy2PIEa+x6F/O4YybNA/x5xEiekMTI76e7mIm98oVqF
k844Ofn0kbfuT4XQvEJI4DUN8EYl7sz2Cw3MRy9IyXxSXQuDbVko57r8nHRoWGP0PbqktTiBRRTJ
mFwIpvqVzksrwGBm0fYEhhgjZyLixlqXTE0iYqYaDB0C919cl/EGHCBN9tK8TKH+olzyqBN0wvTh
9S1oqILBwgDNRIQY/cb0aLrNo3BxPbRME2md5CAigR6j1VlkgA61nu57emEwu8UvkBnzCRgrQ3p+
8bTVq7Uuh6ekVtWumAtG/fUx6tQvlekFo//XGMjRpmNbzUVOs68PvGMDQzuF2aQ06zYazXonCoM2
aE2PAg25KAYCQMV4MXusdAgMkglXbd/UJ3tksMHh+jYKDXb122qxDcn6uaHJa4fWSU30rpxlzcJn
uyLY6ACJYWUzk6K1Jj8HHRmOkdTrCWDt2gg7al+M4m6bPAzEV9V0XkdS0JOuZAKi0frFycNqxQUI
pYL2X17vyc/ac5cuOuFDMrT3nan9Djz3gXd4ohJhb+/B/bH05NVGm/CYg0bXOnXbpcFNGVr7Ehpq
PhibMh9eaDCZjv6D+LnoPCYETvpAKMtjr+bXaqgoxwQhO3F+ajIGIBofTw8OChDJ2yjiT4QhaWbe
gxJOaIF6H8LSWz/uyVqIBnNLnASKGqv3qyJud0QRonJtkZL8DtHSEWodvM8D8XmC3yPjroy0OysA
z6jPCGqYV3bmB62J42zhU5JB9anU+Crp6yQwlDllfFcdMrTGhpaUOBa2zfYliu1nphY00To6yHE2
fCvsy6teuPd6HO66+legByMgU/2i59o5EfOnG3svY8golEkhgrhNoCzSuILiRWvYbUuv+gyjhFYg
/G8NQ9AW3JfYtjT2/cnjeCrbN4ZJ0h8StyJdycDm1ffo2gyd6mGcDobRfwWK8wtRdHcN4YOrIMp1
Ish1muXFj05blM21vw+bgJsSNcGU1FuOySTqfWoxtqMuBeNlKHUUC/KeyT39o/wxbwhhLmpEbfBA
QVz0lMB5/3sKnfgce81rWJD7Ybe6dxvSTV0xS/4QDAX2uJ/iTZyX+SFiLZEagwiECflaw+m2njXe
zwT+E2pQWqCzYZ7KmT6r7kz1uo90DL7I6PUquAld6+KOtnysp0eTmEYvKZFXCNR4VqAS5hT2hleJ
7mdpL3WO/RlQ1BzrmVzbcsAr0gXDbu7Cem9yENs4UAxXGXEloIiQr4OZwZKr64Lxc/uTimGfecie
4jRnfTWMau2gZQQribSq6HJ1EytXbke3qmGJe08BCcWPKklpoci231Fuxhuv62hAqzQ+wuG8r5nn
nTypnJMdQ+vEWxIhFLPKk4BMsA6FcfaM7CMEu3gK8FEcRmZig+fUp2754pKHsRkFHy/ePfvGWHwn
05hBdaRFrldzATyAA2KaLp2lJZJgsZ5DQp2eJuz0e/pnt3aCeu76xe1AOxqEqNeWt0stZ7qJWxNN
EG390B4sSms2UTj3OXKElv4YW8nl+kVMKPc0D6W5nO9cBvc2fLzFlYjocyWUR4gRhPvMHnEWJjms
BlS/Rl3K08hm6FcBAFxZjhPBQq3+SK3aPzqHKtLnR3ehq0MNMY52VxqrQDH96vOheVJizLe4IqgS
k8TYuQmXXKgs7d4sn8OudICm8Qc7FNNWLDP8colAktYguQ2QFEgDRXdKnvolmiP2VZtqptIBjHqK
t8c2CnmK+uK7lbA+TKOxT9mMs0qQ5WozoSOXvp19PUL84wTmxXNGZHMd4Z7XYN6MTrAvnUFu5sFQ
O3jF9FyT2V4NfSMpLTWG67ni0XoGw3PJlH/S6bko7zK6u8GspscUxp+RqP3Epn6bJrVYy16UyPAA
sNqDzWPugjgWp3Bii2uX5BsOoBUf8qjhzOs4MkTzAWynvg96Ql09LEYR5USWiOTYjfCjG3tPVtKD
mqFEprHYRovPEhMdQ4xZO4+N1ZFdvaQAdCjvkMeoNbeZZEkN9tqYzFyk9YRgdKNqdqa45YdNEPE2
b9musmnEaxV9xbYle23oUV8gHsBEKW+CGEFla7bUis5NmMm7sk8OgsYfFZQG78t4cXXOHldDb1fJ
2NfDFvYAJz9YSPjz2EA3EvaBkOF0wH5wDpdsuSgZM4AszW01y9Pc5gWJG82vtNe+PDlItKT5qgsX
eQsBDDh8eSPQ63B0DdJjVmA+pgjMV0v2HeP3DzlNl7kvHsuiT5l5jsGqbEMi5KjhzJJts8DUEjva
xmrCeOMCfVxlvfxJg6HZK7p5SJzGC0HHx+W/GUDTKXGAsNZe/RohEmOsGUGPJ0XdeKqmeCKgXuP0
yfpvVmQYTdEvLSsfSugDowgDhCxkoKYTSTcxZYpkdraOY5ZqWUpjjQDK16ZiZm7cyXXvhh9ZAlzJ
Mwk9iKdyPifxZ1ZY3oHDPg1UuwWl2kzVThbIMOMAS7FmW+e0qDkRN1iyQ48mGKGrNF6JLzITtfSa
BSuozozMfsUlk9ypcHirA8qPqOsAy3BgmwdIw0mbb/pcHidIScu2PWI4Hla2UOU+TM2QakZFexOo
9SrJdeyQebg16iG4Me1soY5k6gGQwz6RXwEMUmpwFNcjo9VjkER3ndVrh4CZtIJv5jPox6cUiWOb
jESTuiECrKyHyUCPcLnG9U1n0hqevbQ+Tkps64INYxrdQ9RVzUHHfJVYkmFPP99nIruL6tzeF167
MDVEfCqsiiC+0bllP3zWx+oXt5B+iDS0nu7ckOEGABZxp3ZrGFAcmULt7E59FElCtpgVP6AqXtwm
42lK5NnuYpdTMPVFWwwvDdEisw2DZGLmMdo0ZyGI81iq9+2ECckM2b1viLasrFOrYx+QFScqg5S5
FVPkACtlcsP1FdPLq+6sZiZhrMP8Azxl7cLe7WakNOF9UfUS/7h1dCvNtxAtM5WwXjMUEaYFy4e+
LIbuQn6IWWgE97n00JlIbOKRBGZPfVyt8dd3LC9UT67WLRl0bdBiC4XBbu11na5d5TrHlrd2XTRl
uy4lJWImSA9OqaxQmOP+RCFCH5gmhSuTU+tZ931HdMrVA3w1++kDaRo2F7gfWARoOZY17y0U/ZdK
Ply/q1ENCk0PTyuYAsTeBTVIH8Hxhwrg8aEHMYdphAiGS4Kg7ZHSVlAVJO5FmG259mrIPbJIzo7O
3KS2FxC/C/kRcRw0ktbkZ8ELKPJxFmumHmof4ZQ/cdZnZjYvwXvBMRUpxSZumjL9iIZQ3wubZnA7
i01qxR+FRMSKpAWK/OK1Fz3oUeK8WBqQMJGA5kNv5dxJXs4u2rA6RH6+oAQwgGPSRKanSQvPwrtZ
Ddi8kY1uygnKTcCA0y0wz4XOr4xmnM8J8ymRPGRmVr0f1sEhM3nH0UXd5BitVi0O2M5GMxtnT7Ie
eeoUqzE9k72s+rvOpOLKWn48Cph+B021Iea+AyjOdzopB9rrkppade6HMviV9MFTSAjsOmKGhHyN
0243ZevB037Mvvf8vC5yv5+Z0KQYqBusIeis/BmJkVYbX6yni4UtvRMVvThjKMyVcHmOtE7WUYQU
YjDKdQw6LLbM345gPUr15lJGVNQ6AKHQYJ2PmB8jZ+ResCBUST4kw3qouUgmfiu31Z7GDE95lUy/
VMdZjDgSdquYD1uCdY6mhMJIQ2XWtuvlnWEYSX6xS3FHeFvsjyg8aHDuHMSFZp65605EH9f9ZK6d
QxYWhym56w3rM6o4OlQeP3Jt3zUmmiC+daSWHIv+LZr57ERJlmdZFtihEaGQL5ZejORWCrJM7WrM
j4mXiH2DgaDtiIrNIw65rkE575Lz+WxHinQcIfe1rl/m1m7PTd2pc8nMPWdmenDSYjwsNbCdDfVd
ZrJoxpP81YWDvOspI/XRaDD8ZRvNNPq7VC0TnnnNrK0AIzMm+6Kzf7Vhkx2vX7S+e48iLbyZiAHf
ZGV80sJOh7U9Ia8WHEKOxey8RoOGfNYCCDWNerwPZpzgrKMPDNv73Wzo8KAUxOXZso6wDI+IUaiH
xnZdccSHgVm/e2Qi+XUr7qOOSxR+z2aw2SSXi0pfsA5RJ980h2Fiopb3j/bajTXhTJNkM0uaoLzK
ExmZDHu83XLmn0blEMPHcVK5e6fOPMBIzFjRIjC4q/V1NujNYUpxPF1lt6LrTV8Y0BE6Pj0Kg37l
USYMy0nNaAwSuxjAqJLRHzdieCj1+C3pUYKmDm4G6sd7K60uzhhiKZvXDe6eNndQmzYx19KgXUoq
GSQOFE2ZnT5KZRXIcL5x2Llr20SALTitr4in5MaqqwnOZ72pB/tFVUQqMyOftyHqnqKtXxoqY78e
WYOuCxHtlRK4Agl5kBJjH2AUmRLmx1wsp9EOKpsWx7eAyHlc5hLM7iluAUhBD12hjDjkDlN/OmsE
zOS3uQ6yZAimeq9DiaBSRC9CrMuOKTD1nsdq3LX9q4DzVwSUZRIuDKU+I2NF9nMGVx0G2ars2VSv
75Ntv4FCR6ws8MwbOIauv3A1Ew0dUm3pQ/g8UwiuKV3Z62GgiJwcCIbo24hLAGGK+CbmcSRkjQWi
lLixOsQS7hBQtI40MnHV0VHgXo11C3tikdAzYMEyBEtNitxHKaID6PX0iESZmTqHkhDLdVxFN40T
fSzmf9VmH3nB1YSQFrG30NYGOGlfd/vHUKgXoMdUEiUklX8uQb1h6J3g+Q5l90RKWsqKlU6sj8W2
KepL6k3sj+4BRNIbLvoWlDdGNKgQlCV8U0lK65RbHH0DQOX01r51DOx0y1ySiljyg0s+T6zJ9nCm
dT0R4F16fozy0woRmaAPaIna8ngHsLqI/IFz/EULMQg6AsHcsl71BMMjikCzz/rcThz4Ur6dNEqS
yWtWMcdIPrx2Ol9b6thIQCtxikcmQXa0nUxrMhZPztKnZGmft0G1UC7S/K5yunPMIgPU6UOJrsZG
zKup9HxDhjSzfvBRQRutLdrnZBryOf5ZE7vhRiM7aAvk/IPAz8ivTcwyGVmJRm8eM2icyho8Pxu5
293pljNJdKmZQpGc1k2vfR8RBY2qYJs54fSa4znUB3dpZ3TfMQ2dfT1a+p1b6t/jSJZgabzTqEDx
XMzzKZZ2srfMufFDzOprjQZVqevZTVmX0O+M7myO/SHvOfyBpTXOPTVOns3orKFL7zzb4z4JIKQU
yDfR9nM5VyAPCDrIeMAhW8dNS4isVnxYhQDgASiRGXTw1IjuU3nTs2EUZ5gCl6EEBxI0hBpheicD
SB7ofXPI6QRjPfrMw3L1WHrNIkWVqC8rweilbLMsKibB59xS3HEydN/nbrpxMnzOtkxfl/WQ+wTV
gbOpovgjcoKnMq2Bdck3NUVfS0Z3NBSsaonVrehq+IhmAOrazmNNeW0OdAjNeOnsZ5S7UDsJRhp5
ohZq2mq2FitkXt2GhIRg9eXyBgoPhIUmzzzRfNNZkb2sideZs79u2AFnW904YpqDkBta2Tph4NEl
x/5oNO5HpbuHVHq4A41DJGLsWar6DIikgp4DqKeznkaXObnMffzMhZdPq6JmiZ4Q885w4VZuz6Ut
GaSw+SUfNmbqVTh7++XeNRJCdHJ+nVFzn0bFctfoSbrSNHXpdGrFbiknRjPYyhq3slveBhU3g17g
lm5pdVuhvJTo8GCy8n1Nj0s7safb2tUeu15qjOOxv1FFVLN3MRZv8DSzEZgO9k1FoHZPQpEcnUud
cvlfQVTX2yVMPJKcirOGdpreIp9viAmh6xJSACuWpQBxPIaNF3v5a+6HcdU35hpjCasD/tp1Dvij
FB65LvKi1RnvgnQgIoZ68BOTSL9b/h6UMekTde6SDoxUCMlQE9R8kpKJ6XSWA0FU1+davrdlgQOP
tCoXdvz1uFM5uuEbJndSF59xRC1dejadqGjTlWuSa2zQDik0piU2i23VcVG4eJoyu+HDy9nDujz7
MHLzpkld7GMLJyuJi33m0FEkxhaBnc3Lnr1k2kz50SIuZx0tZ/tcm89paX1aFScVMuKQ9tOCdqLK
22Wabm+ofF56L9hoDYc7rv5VlmEZuFpzXRUwQDeWTiHhXkFKjHvLUTzPKBEc11s7wI8Y7mDI0Abz
sTaseIW8zWYXb5Z2RYTAjaPAsm1ycRBY0sw7LBraZq5xn6W4Nor6veST2ySp99xirBGxdh+3AJTi
3GNqKjuOjJC3gkbqO1GDvQza9lEO3YtaTllZ4xxVb044KNimXZ1xeTTcJXi7CXCLPwaDm76R4O+9
mRNbSllb4+LAgNTsQyT+aCxnJCUzASXX63G48pHKXvLb/lzXbrx0NBoECvax3PeqmKgb+chG03x0
6yq5OJP8zvIPMGbjG2NQoN0nXHQI8TM0vTiZD2YaTze1aFLcz8RZWk5S+cga0tuE3gMJiHDl+bRB
F+VA/kXpPjLO8YshMtY8BHmuiygR953gDjrIJNsM3vicdlO09poUEc7UMuLXoZLSPBzWSHo2+iCC
szazYhnO9OSaaKK4+XFr9IxWam/e9217J/gdj4mDkG2ymoOMh3rbTLctHS9CxV/dJHjxCtEQ1NFs
0eHYO3ix6NcqeBowI0QcE/QqiF9UZsceG1IAYW4ofTcq5u1YqzuwR5haJsLFhYnypmT5xkjTI+oz
uuTccoL3TZp4haYXC5O/eZgRcHboSf4gff7/hQq6EgjAv/2P//4Hhf9foILn33HxDT/wyhlcUPjQ
UZaf+AcoaNv/8kzbkrZpQGQwLQ97/z9AQUf8SweBgEHcsQ0bez/YsH+AgtL5l7RcCAmOp4MnBG7x
v4GCEtYgYGb4QLrw9KWm/G//63e7+4MNaP/683/Cxf2NY0CaAqKNB4Lp4tnC/ouaopxE19SoAaab
VtZqKecEo4g1AmXjU9w0792TdgihDK+sA66g//BG/fPL/Kcn/4uLBr8H2KJluQKgCEjFKwbpP1By
ysIqazAbgDlHwppwXqhjNlyQp9OOxZOPl9y1v5HV/z8+7V84NjRwJCzEPG3z1mFDzW87bQdPjKiE
VdAeLWgl+f/lKf9GFv39Qv9CbOEIbwK35xnRUnXzvSDTp92EqN/jtUpe/s8vDx3Cf3k6V8BsQ3Nj
6A46ur8hkW2mVcgN6+uCGhAe7eyArSxSOSqpwq2pXtMIuDY1gu2Faj1x4Dp7+UAcl2MRXWyk+FTQ
UyQa6ZZcuZ5fTAxUh7oq/bnJLdATJibLVu+2s6O/EgIsViVWsO2UY2Wk5cg+vBr54NGJOQU9zcUZ
Y+ZqlzLYpaMCeikZbgOaHGzwiFhsQU04twSbjoDk7auXre/XaFExbukHWRoPHd4QjDkj2REEskFh
HxEf5ZcA2dxNgKivkM1rCiab4934bMKHpY3rPI6kPz+eu9jgjFHF+2GYCatydOiMtIwE3a+93fxu
p5Erz2TZxTldFtOzpcNwLDqFR8Na1DyOTw/s7BAhaFjWTRF1B0YQn7DJL0ZAhJlXmN9WzpGgqt9p
HzwPU7Vu2/asWcPrZAyO7yjeWWC/pCbRkEgF4/CBhrndjqE/o/DN7A+4pRUHI/Bxcy9r1L/D89iy
6VRV866TdsJQrAQiqW2nSaP1VcK9sKE/rM1yX6efzLS/TY2fw9/N3YuD0TZ4KCNMiTd0c18U830p
yl01ZNOm6ci3423ba/X0Vmg3NtIiqIgzE+SKk3+GQTYW5AmUZEPK8t2hG5zEDPC6ifib8TkCxG+F
6Hya8XkiF27h5e4IhRw5+M/fOJ+fw+qryNvfXQuIfwLPDKK21TCBEU6b5BtnqN4DXIsacVNGwVTP
tPtnkha+9aHcxEpl6+VxcnN8BhN/O5V3dk1BnBL7R98VxqhF34qihSn4AwavCr4BBulC41vKciON
9jTHQeFjsxrWnVYxql3mYxCjUc+2vGsuRu/BxiuFWnV1GF00onkpvzW4KzvE4b7M9XSVajBMBoGx
Mf5pl7IubxnURJo6pRDj/dyEq2BkzRttQ8TYZfvllWgmtcgh7S1Nb/KU7yaH+FsnEWWVhVxzxmz7
nk1XQ5CxWbv8IsSBBv5czLmv94hV9cQ4Z/iDkPWlflTzOzttce+J5gFSEDWJEKcy8TDPaXSpTB3Z
ZkaOE8KHDbpbeqU110+dKuInM86ENBCuJMYorRsuGX6gr3fXD9pzWXTq4DfomzseC4aYYo0PeDMG
uJgVzX6enbTAaDhTIt9j//9z+RaGx1gb1QjhWT3ixuweYElCJU7Cr5LuQ4qZFU8Kry7QBIrkmXxZ
0yIazLHTw3LdjFPxRD7dZTII6zIz9S5qO/SBBWzKaxSwA/Re85pp1Ru4cUcU3zAQvzMNM/oU6fu+
Qx4+zEfHcJJDpzMJq0x706fNHYIzwBdde4bD8KwVDRbwjrfveuXphF6x7hbLYIDzMLdhFtf5LklI
eGyCcGMtd1yJHtt3dvQetl6PlQO7EqY2aST7njZKZ1TYf9FuQyLh7kxDawV77jsX6tEYkktqCH+h
mfhi+WLiO/HbjjVeNs3Ws4fn3uE9bq3m3Vkc6o7X4aQDag5tG7ptSDKkhpqjfwn6hnhnC/V1DqiO
xvRI7LDFlC/EJxV0+WG5nNwSptRksJiBvEcTHz9n5ktTG3Kru1W6BCzfWyWmRZsbMkqZLJcT/TIk
QYHOLU6TAvgKS/51OUIFMLWLOQQFeGd1eEUznO15wIsi21S3eZIklN8Ib+Wqn/hEYAgToTrAgQwe
XHpWq4QPVc7GdwNRYWV63n427YeIbEibX0yN/GXhlfexhCTSD7uuKZ5JEWm2tHBR/cfN9efHWW0t
p3z1jOG57ifSSZb+c3DLYA3bdozIJUzG52W0hejhsZvrDYsqqu4BI0vJ74nGlTWmyd+b2Hqui00f
Vg7aJxO+EX0Hi6uRtYwJlXk/yOxe6ETTevWPNzvrHh9+aCz3seQTnUferhbCvewRwJAohei8zmmT
owMmROkmmNtzp/NW5COfTscEJuJtRVnqEJXGGgQ+i7c1Qt4GSWIVDvbCBCP1vZnGc5Np7JoeQjS6
pt+MOVk7k/gpU7ewaOqZrlqKFZX1U/N4aSF5ZszppkPrNUyvpmeSA9ARM6rioE9EHG49gC3z9QUK
DeFt3UU31wseNNw7piNc3bRZvXkDL5L+hGAfjUtr57TqFzsyEcZGtGkSPnAvIDpMb/N7R7Zntvb3
yAzfmhTTeexIrJzkV0FFXnXEAAgvpg80RsSmG+ama7KPWdiVnyyrGqPMcjWIFElCM9ewUBU4iCHe
BItuZRjSe5ek6j2JBmh8qwDtn9PeJ1PB+d4DUeM29k5EFubGglsoaiZfDPl9U3BTGONwJ8sI6k17
rgtLWy0i9mzZ+SKVnRml3kut7JCaRo/s0Uc+wmCd9CXncPSY7vBc4dLfSouomDQpCxRT3o8Ki12O
2XCNcKVai0JHyspLAJ6FeN9CRjXTHdK4Y29cpLbIo6dnzyESG3v3hlVW21VVDs8pjgAFYaMiwKoZ
nmaERbqTkh6Bfyyz63ntju5bU0Mm7QzPXEXYDmoCy+FAo+8G0+mrELa/bvFQbKpfrTVvqlwSS28I
NsDxlPJfqVBeT4HaV0ZvvKKaWrtWvst6ypog6Y5DorpjYqOGqa1tz+z5NGsQnGQHDyWOQasM1i/b
4VKuy4GnGo33QSCzL3HyECBEM33uDr1dQ4ILvdu5Ge8RbOCO7lBLB6pH7hUWfj+0EESyghGLyYuK
Cpe3M7NzuEPpUz/TNDcwBDApBhNbph078sxegaB9FXVEJk4RtIdawnAocxM5aigXQwTwjEEdEiD5
vscEmLncPUDsDzllcIiU9q4pkNRoHXk3pn4fO35JY4ih2OCuWPgetN49NB6t9sRg/INAC/HcuHVg
J3GthdWajDtS0bvZ3WuyORlzfWsOdnFs5/Ql1Fh8eiQdG5Nk4IpJm9Xre9cTIKNEtUa9hiYQkidl
WYDLRxDnLphL7Xt3+Jydiqg8s6H9ZoF/slx/Uv0TjmdJG26R8/YlF5HuLmkHN5PJnt7IgX5K+8Vq
NxztfjyFJoNONeJJcocOkV9X0skOfmPtHld/fom4hhIwWXs53RrafPLG+B2xEhkmzAV8tLQgfKKI
2qDEg21C/cAPF5KUohOAEiArUNXehj+5nyvscJ5eLaO1CAmiQkPNIZTEX/k0mfGDGTn52lF9eNMY
ssCwDtCKCNRiLUrKH5S2RNmP7oUQMepAulrsvUlNz4Qc+orByAFMyEfgSuhUWm7sgGiRvfzVO9xU
QSSqcwwvmgWYokAFJCGrJcA3rPS9MsqHIkNtp9XtZ8utSXPnC5EaPtg++pRYW2kowvRLMn2Bm8xr
j4p3nUyKyBdEONb4Neu92IwFcSMaI37ackR8LEturXlkktKp+3NFsVDEjhtzvwTnmC7+2hu3gdPg
m2L1CKeTGCobDcASmCcNQKR0qpaThCBnGB5bEmKsHjViUayvMOPDbu2SLKKiOKNozja4VWK/xeM0
lgRQklpbb8w4/khVn23GPOYEkqAX9MAledbMiKhG5SbdNFgFhQJUXIODJxCNnV4w/9cM/Tk2gWOH
RrrJOH35XlaDLBms33nerym2Dph2+7s8nlgGLJSyYbAL2MK3yTJ8MAf1MzZsxMOYfnAqQlJq0Eur
akktnIOrMekyVlXIjo5sm8sYNqhZkdNVWttCN14WIaOvyAVfX+HJorxAmNJ8M6KtG18HGlH6UOk4
opcOO2SMaOeRcLtq0PRB/KqxriesR8rwPTIFsK/1ybq0zJOMme8XjAvq+cC8Lfe7pW0/SnmxS+ur
48DKRI/hI+PuZTjPpi+drzw0fgo5A8ixKG2hCcar2uBztSX5BqNdH1CIEf+h0zemQ/ma2f2DU9F6
FqWzKIijQ+jCP86MQN030bTuHTFsIidhHtT9WM0YbKyq5WA7Jc+mnpGcawzDgRr1YtH+NjLIMbFr
llth9PWxpbRA5KLp9RJUmCYbakob1WKLBb3tOGyQEB7ZHZYDPd3aE6LX0Am2ZjMiKmjdN5UK4mqk
9hhXzgPpSeRla3m7y8xFqwYiHK0JVTNjOVReFLFT1e6CZO/1Vnw2reAxOCMvsh5a4IiIDHBNYKNL
EonOvbTolvf8bAKspQQPhyWoOPCnD2dWhKNr9nbwkKqEmCPWjO5ZbfqdKV9RoCmk494j/h11oLJi
fjfaARqkhY/qOSzhg3WiEM53/fg/eTqPpcjRbos+kSLkzTTl0htISGCigALkvdfT/0v0jTvojurq
MmmkT8fsvTb3NUFkF8j4dOSMDKJ+BJTaNgXLD/JLsereUSnASpi+1CbDa8mKus/Cc4KxcVcwUCXt
isCdavpa+ZocitxnEtobck+ItJ1M1mJ8ulzu3egCXtMdQw0tkgKxQZtqwypBn+ji2u44wf1z1aQZ
tzpuVBDH5uZvFUm3yeVpYd6ZwgZntCb4w7heaZmK70kTfaWW0fmSlhfRMTaS1dIUx2wFEPOK5Jnt
kertFoFaH9Ll7PFVRWXoMIHYFqaItcyAo9MybyhSVyBGAVCagXdf/MthOZRjdeoy/NCWPvsyq0Ij
BhkUqQvsqcircK05eqG8F1LlNhK0p4HVgCFEHyPJQvG/Rlz2KlXNptLqz1KFXdpOEsowdV+LsPJA
NS3mBGWKBViQ5jdxqX/SeQYSxWdoNZj2o0ScOf+5fpkXbvW2eBdnDP1lQfR4Wd3KWPisMO6xgqb5
ynFlD7NqF4PEM40yhz2q9dTBwnQuUqkjFGiabwKBQY+AO9rIBfQaaNTeAvMHiuRkkb/31Gt0skFX
Rvaq2kmUsN2IhTras4rynb/muVCZHKardz9wBwDujs7K+RgYmI3IwBm0V4GsIH/RtcgLpPwsm4zA
YpTGACMzNy9izUWKT2rL4qlV/5O31dOQR89GEbz+LRv1rKZljwodVxCHqiEcFFETnDxSGxaX5QPs
puyA6iu9wHRl5lGbemRbyDrUZh2zHCrwpVnIK+DTPU6Ncmtj9aToDewlETR0UklenynTTiW4L890
8gk19WgtaKfYfxDdxiQl4WujqlWupPjwKkMoFatPupkF1SdPDHtMmnt5Vr+IBfOTCXFXsIo5cQmp
5JLmV32VMEhMk9y5or3rQDE5PYU92BIOwaBC31oP106ZGqZD65pO1F91iiR4a4KdN31jG2qv45sQ
dzhd2MRvZ8QuAC/7Xz3Sayfx/9biRcVuVm5DaqR14wyuE/ldBv26ydkr1lKwzxBDbdBIZ3labPWS
5Gqmzy8IJi1v7e8QLTXuXD9kJhjI5xD3Fxxv0NR8mI9s51eZaF2de4PbMZpJW8wSyp9ZFfalKD9l
Y/tG4i6UjBl/D+F+59RoLA4UQC1KrPuzkS5ehKmglySCx9p2dmaCjv/WWWmhwiWLUnZB00AUzYQ3
LI7wCDAS3M75yimVymkrKI2NDhPXeVYpDzLIjz3aeA+/cOGrSH4PZTqhW2ZtrYiVsBu05Amjbr4r
Ze2m1IpyKCiCgvWoT0ENi0HpobptuedgRrAzlhAIMPlVQqKWagH/hCIixpkX5StqQYu21UU2MIop
q1TBmmeU8GPjyYahcjtbJ+RCza4fs90gy5esLrXDBK5BDevR/wuayYHYkCnPwAnHCu6M/57Vem9l
9kiblkR0TZbFA1trI0rdwLAYp4mRMy71oyTlLO8hNJoI7KC70MJLqzxC1gmKMozgaiklTo9Wsf/0
KpWc4eNgkgkH5jKN4yNIALrpsoiVb472fzKs0lCaXT3+nYvJC6jxZmdJaEf1lqlrU4Y+Zs3OHuQ8
cxuVUWutPYAxK64MS6bRm+8qF4j34zpr0wkTbcpTISM2dVw/QJnlFeFlqFfAr1bsC8N0VtG8xZZf
GEljD5y9UhRoUCisV1NDlgudkAkzwnFXM1MvNxtgqKSSz81BB5MeCUwNW4sn5jiVVCypkzBp45Mp
vD89FFfNRppTFoirDlEVBZ2cl9mbh7511JVk3PVK7JPshMI2r1nWceVkAhvQuf2nByrjOk1+xfVw
irPCbcM4ctImpDV61xtpPIYOHffkT02zK3OQFt3I8BEPG/eKlP3+LarTKOk9TaMsB/eGSlPimufi
ng5MfL+J9GAomPHKGkE9ZYpwGZLG06fpSHDqqvWT06taCV8Fu8gwNRxZrD6tBu/RiNyMtWAp7cMP
XfiVFxbDsIzwGiEUReQaWZjMILMoA0sFsssnwJcZ8qCT1EB0WKVPvBWqrH68QdUkvYwGwlokza4t
QuAnzveZ7GO/eIGQ7KLMCuxBE5tNbdSAEFb9Q4pzeGL/Zyurfqg18qNmRYznNK4/iPfYD9dVt1wI
9z9hVEzAug0JJXKXAOiUQS7EptGZBFkQ5sQ6HJnSoiFd/2SxM++tOWOxAK2byum/cZygGs/5LZ4/
l9ZK/DWqWxdwGETs/tenaAw9wCaYaiMgGAVFpFlsUtch4MJsnMzwyyiz3aTZ6zDwly9jB+M0bFgH
ANh5IMNaa2tZh0SoX0aBAXQn7vDL2GQv3oVvLUBWvnSGjejFsOdIg8sZe12lIIESVE8bIq8mT6lX
689a281NisS0piVvteBLD2IvQCVLceVZKgghC5GJEUssjnXzoUzKgSQI9qzzsik66Qh6eNOCSs1b
7veRd2GWzWdKKjMTQY5TZqP9hhDmZvgmtQzxl5SddSj1WhpSuCft7JZPk75GhiOxkyfB7bScEtHg
mdfhuqz09hhWAUvfXroLFSxrEwghiCM+SIG8Hi26hfgMtaaUmAwAHhRT5UFyJgLW+tOUZ5Y2vXCj
Qv2s0P3BjXkkoXlkT3BrJQ67UdhXMVvjRW4+p3Su7LEqt3rMW2um8pPB4COelPsiqPcxBTzVjSeB
neMmVSxUKhXEZ674T8yOz6pQvKsNP5ESI2m1Pfh/DSCdADVJF6qnrIIh2vKwTBcNhwHCE+ZYb3/q
miq2jjnXArKn8p8iIKbrGnQMfxrA+TWXpA+QqnwsqkzuC8+7P6WKUXKS9znouxoFBYSh/2QUTUwP
nBl2Rn8l4gLy1TpBeZVDGQin6LSKLyTaWthIk5MjurI19anUVetZCUgIiGkCUcnZRQAicWrN1G8q
am6NNYueNLo9dDKG7N3MLWlbQTD4otiYm9HMycxG236DsbzFVPwhE/ZIo31pmS+5iWpCo9OnK42k
wfwcXWHOrEnWT2mL+WBujcei6W+iPsSOnFM6RVE5uoAQyRT+PzU4icYAPsKeohM24p+8IloVKH9N
XhYyRVAHSjox8SIBGns6T+dW49iPccSTY5jwGhCzLTN6nM4wKuhx5bM0KCZyTiZ6MxZR5Dkz6He5
Iqch6KzbmPti/jMO1ldhghHB5gPQvX6fBk6LDuvlYN6FZuLvS1CgZBa5HFqIYofCiKAKMTNtXMZs
E5OZmfLa2HbKVgsawN7cVpkioQLNb+aaRNcnHJBTVO7NVWpt9ZQlxBbfByl8Qu7LAHUYcZlX+7+C
pUb3AvNiyA5YlloyH9FUG9cpKcojipLqpou7QRFf8xF6S9uI+l6b4kfS1yEiPbI+0lnxhFKMDiW7
OpKc9BetHtUt9hrGArEPWz045AgDVVZMdV3J2yZPn5BT1Gfd7Hcl6k9/acPEh32eAF1D6qPco3n6
bgXE1aD45wPFXnPQcGoJU24hu2AFQxwwmpaFp0lb8tAlFtWWySj9+8xMo0QZNBB/p73kQhzuEJGE
W+FRAzTBE7JbGnOPKB0q2Vqn/j0L4X8jzpWfUADwNJj0Nb54DdZLz4rAABihp+Bm2qlWTFx8GswK
oTLuf6rFZoqgLOAUjYOW3ejEGlHky/s76FEsFJt2DG6dhiCtRnH3d+kCaKLFFzMNBtOa30eSlgK7
4jdDUeioinUUc/MqolJ38nQ4gxzFr4V6ykCeBSN8+FjFY+aACO7vPqdf+VUavndUbk0sMVeuq98+
jFwz4I+FegiEtCoVJ5hR465Xw0AamLW+xnLN9avTxelMRhd1SWvBoWXXSVk6ZVHqm2hmEIp6Sa9Y
9yLc2E4xoqU/4VaE6xQvwIKj3tTtmFiqvZxYn9bImhSlkFtl5rxNUiqAxCD1RJQw7ZXAuJ1AZd6R
DcGtV58VBotwABYGdJmLUA4FWIYFkOlwhJDWtRaeykvbs/qGm+TxCSXDOO8lKCFOUSwOKHfuQSVf
qE94kTL9hgwWdtvBkLFWqRC9F+A9UXDNSfyNJSg2VkTo8WDspU7/JvjO2ittKG5QBShOZHTT+e9H
KJUlhwtVYqE/xR5BAnBkCVhEb4qoVuQR0YUEHKpkqGxGqmO7QhPnCHP1gqky3Unp1phussA9m3Q5
cQVRWxEIOcPlNzmtQ+khx8GBfWW2lwaBO5noutVpIl1wAKIOH4fQZtbgRAlBNQHPx20jTFfCTGDX
Wnl86cTsJ1N5ykx6A3iZ8lEP5OytThS/ES1fydR30NLTbdFmWsn4GjGZITc4+S5EgzWpbLK1kcjE
6oMPvE0G634FqF/+MY9hzyg7o2o0TkXkYEezNoLeJWdrtcHUy4BVI64fBeksrkkzBWILEheOjeRt
5pVzTyLe1Bp6uyq0HAyqkGqJzS01JgtyraD/q6vYN0r938gCXpMz7tkKoKaGE7wYE/Icyvo6rg80
xJNK1Yg88Mh9jZSE8Iu4AYUYz799R4RTh28QXcR1oI/YaDFQnKL2Gf1/B1V8ErpCcjJFZPQWoefL
LfYacYii1wiDRwh8+cMYPEPpUN4v97JG6D0Z7Y/FXt4RYHaqzHurDukkC3qU5MlAgcxq1VGTGKmg
ocGUkpe9SOAsL4p2v2B0LsX1sSoilkj50O7qKj3nVQ2hT4Zfr6WtVyossKRg+IRWV9ynnlGslQLW
aNoXENvlbowRVlKxro47yHLWGoihiPugBcbPYOxspPOqSg5nn+pmnYJPw1Gt1AgWHoBHNXiRac8w
X2lEhEZ3SW0ChwefSRk4q7uAf8qmOLMd3we6CPLXgGgcFuYJX3N3qHLpM+uQMk6g6v2RqxFCJbUc
YsnFLY2h8XOB5adapEclnX9lFiJOD3R2LzNb8tW0eCsilp0WvlYOL/ip0eQNRAEc0FTv2rAMfF3r
qI5k2Z8SgYtvWVr2ROTmSOHAelfAJjqOMdzycNVOSIhKDQalczE+VyJperrGI5TCBiUkuz7TWOon
Q4WEXSOLLK3rKDPo1MmIZuuCl05QUq9LhkuqjtK+WnLSEFLZLUAhb2P6obAGEkNIApCCUKLtsKJ2
//evkqf4XpEAv6JMX/7/h7LIBSZhwxWZD6u6Vxft+b/fyv6Q//X3a+uuWZS3vz8hFu9JIG8yxAp0
FlCBOxUQc8P3yDyeP5ZAtthTkuBFDCsNzuzpXsRmc8lGYlClIlR8OpvchuNkoUBZrJvFHWArlTRD
n6isrWR5qVCE4CHDiwVy8PNJX8oGp6sVED/AxVLIX0Vn/KS3ORSkXdyR8lHNwaUiKj2NrOXKe4j3
YoUPK9EQwMb9BqW+dRHlqsJ/G7pzKJOYF7M9JlWFLPL+R9M4x3JRNRC2pez3+fueJR7oC2rnAKxR
mllH7FK7QutKL6mq9zRKOyYJ43uSS3Y+BcNJxJjrjyaoQDIesLZbyilsVHDfGd+hgrdvqsbeY69f
oHCP00OeT74V84nkUFI2cq4Np7oEdwcec1uV9HoyJVOeFF5sKYeGPHsqa6huedl4Qlq+TDLCjCTI
QZGoVJDKxDeY94+uhLGTVs8z+ChXkrur3oAcHnUSC4O2OTCTAqi34GbpskHbCytRK5JSdUcGHgps
rJv8Z8mB0IH6Ln8ZLVKka9nDKvGrx4Y3akHF17sHvsektCbBKzmI+Xqnw13BFTvFTxAfzsNoGJuI
yaErEYq1Z4u/q0W2yxjUPKTptD5j6CQ5FtlQ1JH0QS+MEDATcDOanmEo7blfqKDCtjsrogwZcLHg
m0/EuLWs1Zg+aP0LKp2Exnsmq0iudgwAMVKK1naEKk5HClZs/pmhWT4QVGyw/O3JBpl2RYv2I47Y
NtcFZrVZY5ZXDNgwdUvuvbTgYkettakzQCJ9G7H6qtLQhTYhb3qB+z+tqu8lUgyvisynqhqZTFRs
ceuZ1XSyypCGSEsO6qTBa2j0/UzcA87t8VdORsIDcCVY7O6MpfxNFO1VG+d/pMkgK4rVo2ZoB3Zv
DoMhhpFAZ9bJ0gNZHlzmvrhzEWtndSZctGsyXNDRoj7rV1OI+1sfg0uRQwaWopQ4QJkKImwCHVzH
aOxIbWeBnYNKZbsF5EvRuFUG4wQDevQ1I2NoRkO+bbrcPGAbBgHcCtZ+gJSyq4Ep70eNt8Hln+9C
C4p8KZYtPYglH/U+WPwplZVTElQm8SuDdi4DNuxJdGprNTijhyJiRk7EqyEFhUtAZbFd2PagcEHy
3mH4fpKYQzqapA1PTGBJjBc04UnB5TEIFHBmmE/PncpqvRG6+F6rZOQKTS3ee6uecVMa+QuSHRCF
RkkBTLov5tNu2kkBDZXKHWbrRdC8jrQxOEPT5hUCDle4FlevIQQ/exL74rWrWSJVZB29SiZGb7JX
0lexqTKb8WXyimo+swnyiF7/DJySlIavwcx+qaNIfZkKRARZYpkvHEwM5NvKeEFeVdpYVZsrHmsX
f7jMhBt5lNmgSPz7zyRa5DPYbNGd4rc+IwSoGtmtB5bAarEWrlGiabtYb8dzEKrDueviERp0pRz7
iD3m+vNdPZKtZOUDeypDO7VSd8BMt5V63XztUvOlG9FFFssXUMPYARrKTASXkZub4XuydHjfoob1
cdgajj7Ba9SLZPLKEdhx20PLNwe+CGEqCbvC2c6+cvbipsFzPOiqW5fsRhtRmk8ydQmDkVRx0y7/
FOblCLqjvCZ6AuOjOo+jUvpZnRrXhVcsJPqxCJO9ldTZU65xHLMBzpm9WpxnQ4EuitcfpLgE0lEO
eBCxEVQrlBIqVvFV5NgBPGkYgAtuE0c6ugBjOGnqwPZkDMw9oh0cIk3/1IXJoWvKxa/bkW2Nll5h
RW37Zkz206r5ChYO+WFgn0xw2jEozdHuln1QGzqeiZjKjnKKh0D3UYjlsmXJ1rr53HybQcLADffp
emqHhIZD4+kbMhcgqFSNxm507WvZktgAVjUOdw4RDPHHuuHRoEc1Wz/dX0KEWAjBKgQCMlOeSMFN
QRgPvAMs11Y2iFxVJnAjTddPCcUmTRMEEWXuDxJ8hU3BCPhilMmRzdcB/idcusAsvcqM8fllzbTl
8luzwS7CMNWIWLEpDjHDcwN2QjGDX1RBetlaFmnbXtfp6afCwQchuZgX6BwSFotq8tLqUn0N5wk6
EEMxjm0SQcoaa4SCdjR+XZZheQoZI2CCQ9tSKGJwaqMxshWs2D1RA3skcXDcSAwLooyjJGzstK9B
SE7MBHiTC8A/8uCMRZKZ1J1MUUrPLXFQ89irx4w8dZe0EnOvDuQn93GUAyWZsTUIa18mX9gKIlRV
lIeQVD9z1rxECJm5srDGVSzLJ01SVk9Fjp9mIGWeU2ubhRpDy5JZLZ7Voxi0DAWSGWa0NV4QWkwG
x7EF9mrPsz9wZz0qbKxRj3JiPzKLFhaRvoCaMqnjASKk4svGBXZu6bQRC5u+kvO9EA0ip35/nJCX
4S+CPpiYZX2kMjuHSzB4Pdcbq/UUeEdU3mnrJNRG5GxM1rTvJrVhdj+ARVEhac9d79GZZHvNEBp3
nFHileG7IFrI3hkZ+3NfX+dpjVHDnrPlGfomy7RBkWKuw59tYzRnS8ZkrLZZ4hW1mfkk+tSuFazW
Sj3c92bOw7Nqbq1CBzxQEIBCH5mhFmTnLNPELjYQj1Q28KSM4WgYnQenuwHIp1/+Gkc+yU2T64If
1cvWyCAQZhoKgkHz0aTqN0FvMCj3Wub2vB8PjPRJM5DjZsWgu6lIH12LMspwITwvuVwd24X2QlBm
yBK6yliHmACqHUauY45ufEiSVyUMsn26gMcVZf1g6R3UB63bqkly1cqZKUkWkt9bq/0Omy69UBdm
0iEse+mwDOwHQR8yCF1/7u9fw/qjYLGQpWnNzLA6bzUn1+GJNXpL8IBBaAfxZIKNNcpTgzrfKdMs
HuL1f/z9SC5Y8xfWigaeOgi4JxPrzW3ofE22FyBGXKf7eNmgEjVvw9uI3P0eOvUudqRr8WZ+DP+s
I7GnaoRF2BMY/MLActRX2gX1VnMhqO54w6EWfCr418ZbW/sWWkJhs45VQPypXmRtpPdw8Co/2Yrb
zC9c/R8/cSmfdX4rMnqJfqPc5K8y9qzz8m4kMIRsRHbalbAb8oKbF+MYe8tJED1h+9rge8PASYF/
IVHJurMiFL+MnXxOFFt5Tr90w1NLZ4FU4E9OnTrFd3VPGbTVJ6O6gHDWb+Er4dJt/TVUJw6ElfDB
c4RVZnGQWhekiiI7PQZVDI8nlNE5MMeCgZ1jmX5c0TFkXgK0yEcKIz/VXyUkiW2enUzjLgj/eOuI
8zzlJe1spD3MmMbveoewpGMV+QkadTqryLQau9pXfp3e82eqbhXEAAQL5IqcHTc8JP2ueE1ehQ+k
BIySsD24pd9rrvKqfmXyQRY3CpT26Kc7KS/WHrB0tu1zsELbkGXiZjjAfctBt2+Sj+EzHzbKLXLM
K29uttV/kz8+iJAGV3DvXyWPNAmktieSECpYWs881ZAQ+XSckotcZDirxgZodYYKY1O8EKaEmkS4
JzBoMGEO7tA5QXdeLu3ogHop2Oew8GFcuQGTPyY2xMHncYv9pfRY9giJy3brAO2M72beF8f8Vbpo
92K0Vf3Wy9sMhe9J3cONG3pYdZ71LN6Muzw7MheOsCMAhfLyrd/jDViYDSe2cMwP5onBMY3kPdll
03oFhHQc8zZ8sLAbvOKnOdXvwm0iucxT/Hy3uOrhBeGkS8wab+YBshVBDdPkfy0l7ycBIGfxLH1P
jPs3EKexOVxgu3cf2CEeHMC5sisrV4r9UfVRYnQ8VM/WLkJ83drGbs43orJLXkzR7ulkp73BkJlb
1envtVec6cPREswwjvfRK0lklu7wjbSsWBqnPcqbZB8+Ty+Cn5w1P94ZL01x1eId6cxB6Dykm3wN
dtSmKVzHRwck46c55DbHYMuwhNmqFwJxQgn6DnjlrTkEKDYfvUfG+9OKV0fHtum20Rr5tonO02e2
b07GtfI/p8huj4pfuahyawer8iP9wBDybNzQuJRva84wKGVXTT2yPiMCIH6TX8AziCfaeoMI8Swq
124rHRj6jB8cZcoXe75VUI8C3Gf6nSHLOyt8MCg1t8Wz9aWlNrbMF8FmZQJw6N4dzBG5w1b6aj/E
Fc9mW65wqndib6MCtezJNt/qnfksAXr6B0vPafz+kj+vjh6kuER8bdPnbNwKd2ZFScdXyjhIvMNn
+de+JZ9QbmrX8LXbYmyaRwXB9Zk+cfmFkdhl2/woPis36xYlO8ZgwW5hgHzmE6JZhz5tbtovgQA8
n3KjcFkT6ftoX170t9EzPoJjcwj9Ylv9tl4U2MkXnuq531hkobM94Q/fVOqmFzdBuWVPd+iNp+wG
3S72BmGTvTC3fxMVG6em6mirGdtpt5ikESMjrRt/Q/EEGSbpeSRujG90nDORJ+Z5RFqDfZwT6I5n
oeZZw0UDYnIGSoI0jwAxSOgEau345DfVa/QpGHiN7PYfHevkdjPZmhuWsdmGTLetdCUZBe0IyU+H
/hg3fNlcTMQbrI+mVfuwMS/VDX+4WQIAYrdzEEYf+CoCaOR1utvugxcSK1Vgys0TgshpuQrPMnvH
p+QFPbfAKHiT5T6+T+k0bzHeqVt2pp3NqfsvPJunClKhI7rdUXiertZxuQgsUakYTtYx1E7Bzwgm
8Eg0IRNgNqJ3nojgJoo37W5cjffwmUfCu7FTvoVju+X+S2jqGRjk+NHsaNu8NnvEQDFKUVu8WC5m
Bjt613/DAzLxkOXrRiZV2Aa8yxYHBCIXMMDATeyzyLX2bYhOgRAfbmbHslzzuSGu51cMXWGffMAN
Cp6knXSp+8/kmD/AgzG1Iy9uzT+36dqQyYCzGXk5l4yjbA62NeehOPrqrq2dcJfPXvJrdYRfbExH
G3lkqqT42Cx6BcsJNYc7i+hfIDTv+a6ttqyU0FQYXOc74cQKFpX17CiIZViAbJdbVPiivClcMutH
O3INpNk3Zd7IXvdqnSTRrw6YIDVjU/vTUfctbhPpIrylbreldJev8U94SkrH/BaHnc6ZeoVTgXah
d4zcRydMEaT+K7bdgR1nzlusX8DSzaMtF/Z0WHNL3fJcvFtv1OjSsRagZ8NkdIRP5vzIcYNv7ZwC
cr2mpHIGC3qWTfdliej0EBifmoBjwQHD9xwON33aL4fMaf3WDjEA+fWJTLyv4iHf57ccSMAXo59o
bx6Aq6hu+x69VrPb/uOWA7rVHZQv4YlP15PIs3H4wIzxwgex1DaMlvieRlvLuiXjppd2Mms0QkYF
viXu6Y3yEOO9brrTTkuPUMy3kr8g0njrth3KXXMD2lT/DkCsTQ5cP/FA0K9xGn472HnMvmRmQX7x
2iIYtIcX4X3hkx5csqrJN4KsyL7JLeYnYJPFgZRYev9NfYy26pdq3XpYlyhbZhsO0L9gpwi2Bbz/
KdG2AsEKL2Q64l/sQPHg2eLDO2BQnF2CUMJqO160/qhHPm4MeLm/xMKSGaXBaTuxk9dukNYV4Xmm
3oht7bW5jcjkv4DN48DH6XGFgY2kBmWtgTIZrqLLjQmXzze3OdQ7IiMAJ1zzaicVTiTaLKyQP/SH
rIN8vZmLvfzErzcIOMJtMLhEOwwHAsVXbWUKcXzDHkmPPKXwgLvTs8f6jUohKV909dR1TmveaSSF
/kTBVv00T50F/HIbUIZ+JPlOunFAIX+S4xeGgsVTe4kvBZ7K/Vi74XP/SGsfoCJ3DOuaDQk3O8IC
vOofrN2Ih/6rdpkUfCoeXTHKAH0bljAc9gznKOdQIcXn8NP8kE8cEtlPchs+DGZ3W1JJPspjvYv2
/aF7V5+qzJ/ZCKMpfQboR7Ic2Sp2tBCE61RubWytjy73TRRF+aEkTKC4EFuCBTCCK3IJl+fyu/pY
KTS4N9E8mJTmPyR/YPcofvF25eoP3rL5De8iNqxMh2GEdh4Lo03NSI7ypQGFsmdMei/8uD+0z2w7
g4cAA/C0/JZH/bl8S0w72Jr3kPJrX7ziQbWVzp7w5p0qzan4srCO6HbNzcq3xMV2qyW7QYFiZy/U
cV3xGRJgy2j0NDHXe/A6MYdiHuDxtQdQgkHHfGLjFlQPbbgJ1/wZp8wEEZHbjK4DqegXYs/lhwdb
jTHiAASVGWVwEB/oVp5buo49fAeNXfvZ3BLtxMdHzrZ2007o6JPX2QuoUb+48AXgKnvqVgw/xPja
xUdcO81PfwRkzC3D4wlVHYL8VzjbRFRtqVuc/AZzuXE0r9xnHiSek3ms8IKZVME2lMcLlUP4wT2T
HYZyX2GBUX2SrapnfSFA3Vv9tikKdhe+CImfqOkkba+dDbjRB+bqzClUaJhI+T04Hmw8q2fWv+GH
xIFFRZU4GEuKQ2r62WsgEWP7/S58VNOHWN4GUvDemDqHYAg9KqjYR6KAkJryjCDvSSU/6KmvyFih
rO/AgVH7iBvrmy+Dp2pKGU9Ds4PldMrv04sZb4YPkombPVwvpuzfs7bR7hha2E5K5MRcG1Z+Xv0g
Ixcu9RNhP3TtcXuIKPxkooc8kxjoF27QEuW4BwnuFvqIbE3Ozz3JtMfyczA34SG7h+eKFsqiVuoR
7PwwCHhSv9jP0IhSsJouNhnriGIZcB9i8X18LZ542dJV/IAydWeYwV+LO4oe4R2vDxBPanHxUDp8
ucIh+2B2R6OQ/bTBAQHJumW/h9+cxsT+oKjqzuYDw+5X8ttsE1Z6u8pV/wVHE7NmQM9HjbwpT9YT
XkbmetVx3OetDc3Qjb7zhB0W/dCWMELuo2afuDyjuF56YgPW53X/xuijq21Cm2kanPCiPgnvuSf+
E2cPCiFEX+Gach4i/OQj7z7JylD/NTDxsYQ73WIDLBp30eBAVv4XHNpH2BwSxLw7+Sg4xj7H5hY5
NbgOcwcT/N0ismTiDuXD/kVCL0Ar3+MDMdBKOMHkab51a27dC2LOhwnaA/8jwk/uVRSh3nyMACC7
yS+nn5Q5BN6THcuAL9z8DJVNiUDZhD6bp3z36G+Rcsy+tTeuzqf4M/BJdQ+cKXasg3GW8Bd+s1tA
dGEtr4CsS9dQkMJv1A/hKG5rjPKuBcLE4fTXD6xOnIhEAYQ+brJr9xEW+Kv0vB42q0iMHs7YSddq
bWJNNgw+87zwPL9Ib2+1xFreYezD0hbPOQ/G+iNDy25PnnrmwuFLim7yIfrB/mo+Qe6Mf5P78I+H
gPAsecV7cZ9znzhK/Rb408545ozipjC+2bodleO8h/BjvBMOBxtmIQfHnt670OmBehAVqlCl2dGO
ijj4QTlOu472NvlRaTGojFTAupvohL1KfOKUDzcTdotTggfmXp7LT+ToFglyNsIAsuiCp/A54n7a
BI/sh2t4eKOEngFI2eItvnAcyRw5WM42rLvaR/vQ3tsHx2P0RHrkJr7W3vigd1VPxVHyjMMuvYmu
8dZwt9UISkuPw5PDUnuntn4ZPsYt25hH9YJAjbBVdKT7gVLam99o2MFUtscKnWTttJ7Iyo9l36u1
52r6am41CbqhDcaRI2O8m2/zdLCc4Rz8G6dH0npC7muiXxIKw1Pf7rbGmZB1Wr/V4UMTN2Jj3Ijv
6w00Ad46VL/kGMjbRfVyKoCeGI5t6PMLS187zOfqwimI5tDaz7zYxm+etP3k8wmIR8VtWQi+4DGO
NiQKM5Igqq9kLsSDkuXWeS2f8RJ+FZRlkTu54jeJAWnrcoA/BA7yVbiwqbbGqfps37BTyDSe0v9I
O7PltpVs2/5KxX5HHQCJLiNO1QPFBqQoWQ0l2X5ByJaMvu/x9WeA3veWTTPE20TsrZCshiCQSGSu
NeeY98pTaF75ZtNxK7XGxkYE3csE5jutmd3xM4iyHQ7UQi5r0mqWdsUtjXgfQ9PXOcU6p69JeDNd
Nw1I9grYd3wdHv89RoSVxk3JUJHxda115GpVPMfxPHkQJjFMiSn5rCSiXtuNyfu2akXfqWbGp74D
TtegdlZGuEtC1l6olFGI9u1drEblJiGrcRkUHVbnkZuhnz9EyG6uWjobeLwngQyu3hvawHJpyP/+
MDjVTWsU1ia2gmQ3EONrNAYLyqRKyp18l+95Lbu9hG0OUz7PKcKiT1ilhcJO5fjBmog4V/wNzQWK
mAiMCWSsQpYPgfOCyLJyg4KFObpHLIgUng28pyg5KNGOJBqa0UGJ73wqFn3hO4gGNKzP1W1v6G96
DBU8i2ZctXPv8X53IeA1tEztMi/ZcxHQ1F5J3N2lP76LwrsBDK+zhPVbzGOfI0uvuVVU/MdciNbQ
XfTKKVFtE4/H4d6uSR+YsFpQmaFx5hXPRv0yGqhX589DZwAtGNZvShQdJAT0aqgfGmWKmSONq3xI
XnuroIQ6voyFIjaNAbS0s9baaN/Fo+8Win4r2HiC5H/INOPRJi5uYevA/cn7JAFGkC3k3Xs0d1Z9
4zwX7WSuYx81kDdMT/2kf+JysIAhopU6UfHmKFCQ7K5dAmf+7uhkYkovwNEXEONY7etsqLctLivm
mSTZktTGpDW4vToGt5WC6QQzxrjxynbTqX54NbO8YGbYN04ih+suY5FJmPNaAPWiDTQZGyn178RF
CyL5bG8RIs4A4u7hH32ZWvOH0VcCkQh3XdwmazNhuTAHcGFgv43KgN2w5lz99R/EzzlyDUCf4idd
Z0b8mIbjIF6yTUsauDN50ROgizUketYpTuX2BnyIXIIp6Hhe6KRH1SlpLGm5qYxoVwhwkGRIP338
8n/yXeZXl5pQHYsOkXEC7bEHc2jM3K7AdfU/vMFYqrVP6SCiiqHMAiUyfah2qXilP35dDezQH29b
04UtHZPmlqHPB/YLsEetYbHqg1bRaSGeo8IpVlmb0O7vRgsv/KSipk+rG2x4N5ZEz0k7mZ1tLraG
7HcXDmV+j6dXQNPJxSCgTnJEJ1dAi011RB5auZ4KFiEqFbAQynsAvtpVPgUA++hPzkAYhu9A96x7
IndiItNunXf+eGE42GeORQebJYRjmLo8PRYz9DRdyUN65RB9mR54wM9YgWQsXgO8aJ7iGBeuhDg3
AHUsHjYWE9UyrJMrEdOxm4pCIRk9o9xn9+mTLUx0kqy02glE5nz6ba35WhQElafZpsaJWg4s7ZED
4DJJdoL0ACTGEWmAbGCg43OWTH7Ji9fYbnFcVdWzgwakGFGmNimXtyCtBGklZd2MkKNyFTrN/ccX
9dw11YWwscg6M/XqZFyPvkFAQezXrpPyICRGDUpO2V+4eY6D9HTkCJ17x1Thb9m2/vsgHnA6j43U
K7erzANsmvsuta97m+J3wx1TUIK1++x+KjpwDJJPemc7ROYN/g/whH1ybwWMqKQu7nrCIxwyfPFB
O8a7bGZmSfE1KaubaQSgUVjlRq29O7UNfuRVWq0/Pln6H/Qs5iChW6auSkeDzDkPkV9uRmka8L51
wXZAsjT17RxaAWTCllbLmHJNpypMXRi/2wHakzqXlZ11ViXPvgaKNYghjFjDO1nt705cwfmDuSB8
aAVT7995KZjdjw/37NwhDBp3PLxs3Tp+/5fDFbW0cjvkcBlZV60G1QbD1dU0Y6e0tHuKaanPnv6v
g3kdCWqXPgI4ajKLxFGbS8dy7u4RTNyqgaIeYejJEPARlmiKM1ZubNI9sct4XM60kTGgJlTq5cY3
uZ+ajha7TxujD9K3j0/G2dtXSFM3VDhvFgPx5NrhN/k5BgcERctK0ykydyEi0fHJgY650EW+qOc7
D19WDBBkvjid/hg51JVmnMyATQ4b+/BObhNXGrH/VRNp740dU3D1b4qkgN2TsMsmg5WY8kMXeN/g
RFxjo6RgGnW7mbLUzBiqj9+Ydv7MOpbN01g3nD/mJTSoDCC1cuv82mwpsVsCVyCqtfUAaobQlng7
aXKbUDiPIL98/OrnnouMsJl4pgLcEyfPBGPwjNZIeSaMM6dHoTTRz8jyro82mm8/RWZGgaRvLrzn
c7OWoUJMMuD7QLI7wcnFpHx3Y9JX7jRwLRHcfLWc/OvH7+zSa5y8M6jHOj5RBiwiv5vJqjaGk16Y
fM+OSW4GTUjuC5rcp2NSRrBa9IabotTWoqcFMDKLyIEBZubZPTHYFL6McGWW7Q1+mXtMTTTj0Q8n
yT7xyuuw6m46FX+oo2tE2SV0qWwqBsEYfA0Lf93MKFGS3EZYYOMTHBIqozMwyrcfitD7NgPHHA+V
xscnTptv5d9ne6GqpiOgaqoSyf7JM8Uwi1YowIJcH3H6ouExvjDIEtcRQQES5zaz6+RJOnRiZtyN
r5R0TQqWvgXw948PRZ47EgCsLFZNXbNPJ53SslVnLETpltkPxafZHujUr+1Go487klHZeNcCYEUg
rj9+3T9XJ6gmHYR1tgUS3zmeoV8mXulrzVTFSUkWS7C0de7JmpN9lRcdfjQm3Tk28uNXnEf8yTnn
/TmmjXHeFMbp6ljWYTiRMIA7zACsG6HMZin7uaii5/+H1zF0VeMCM5sb8zv/5Z0RV4C5rLJz16F2
M3nEJQHQhi59Ya3piHPv55fXOVlsKSKxiMzkdUBSNIo0lmi+2eVbC2VAFqDlBn3FhyTMt+TUDczb
xRcj2tpldODtU2vo2m6tyFlzJdKVQI+liUBdR6yEFhNhz2RmksZgUIIiKzN0SwPATetTMyK2Eft9
oRKBoCNvAfCNohe6TysdRBWe/+iDSNZ1j21+JLZmWfvrqVvnaZCS8k2HjvSq/Er6BgL4vFkF+fQd
n7my7dlQ4pnskUfSyy/a752jIi+IA6KYywzXzhC/9vaS7SmtthlhLBPni2ajlAD7WGBu6ptlvkWG
pB3wMe4cP/jSp5aKcBW6jjkY98Cyf6gw8ZaxRwfbNh1qmJNmryvT/ExeZzTdsWkuNx4V1lzSAO8s
7DZRjHjAGYLncJoOfvjp45GinXkwsaC0TSYDFWWYebpaSpJJEWzTcmKIAQLoQf/YJdm96PVHp5Lf
qEZ0C3WM77HzvMg0uqtlYABp6rH67/PQ3I2Z8Yh5/bOplSstKJ4mJfmqWURc6qIhmj3RN9MYUNgp
LfD7/nPVWaQiBl57hSlxM5D3U9X4q+34HlsbXSojeM47WqcKQFAhvyV9/2gSVjU17aMO0Lnu4HRH
GQ2RVN5WZbAysBE2Br8QJaRoDO0y6PFyRvepbuzxktzrTfeIZc6v3qIx2wqhvY2+tvEUiNwGhQ5R
6a9tpm2KgdZjyGn3COE1wjCh1LQCAI24As/C1XycutHHy9puHwNLezv+Xmft67y+R327rDsIFTpy
viaRO2DirklbsK3U1zrqXG9gTtOMz0LPtvgsdkmY3UyBfuebxic/hg0RVE/KlN/gdoG5EwRPQR9/
qQh+3TcBTB7PVx6arL4xWvuN6HGq+U71kmNHvIs7EmoysMRTmz+wB2VMzTz6CyPkzINCl9BSKT6Z
qDLtk8nES6GW6tWIOhoMWe5X466BXHplSeqQaWWugV+/hQjYkWRUyFlULntcDzRBPdG7F45lfpyf
TKBCtw1wExKWhzzdolBl6bq+SHMXHAjy9F2sKOFsVCPDEL1ca2ndDuG9eqUU/etgN9+1XH2sK5Q1
QeAYq7wr6CY6ir/tm+HCQ0z7c9ch2KGplqVrDlTM07m98sdOCVqLIGIsA9S7CgepLI0XxOX+tTdU
X7x0gk5o64lb23C2AqXftsSjXHiozXDk01ME35bnmeMQ38eK5fe5vxljki/GFrys8wQRIN3g/0uV
1ZEbgqljMUTDeJ0liBMFQb0zTaOZPedGJ5EVJ2DMVeu7mV4n2Akoyw938P6mm9xTkD9hLNGN+EqX
KGe9qllOlnInuoT3EjY6xDnYWkZOIERrLbBsJBcenudmKvZHxLaqJrUNXT9Zh9VxUyQxnioIre1t
o0ta79UrDKpFl1SHss8OSTsi/RETsJj89eOR9+cK2pifppoNEtqWpnmyzoy7AneTFmFHcWg34Vda
DuN4oFq3Dq1y3+vpw6QgHvr4Rc+MKVbt4K5tm4WRUK2Td1zUed76XZu4eYzkEy1hEdevk9UC/Yg+
mR466QyP3PCaRvY9Kuq3j1/+uAT8/W4zVMHb1jVDsyzzdGHmh0mRGUlJWJ3ZGPQWO0aHpSO9I4p3
Mj5FiXXfYQ6gvW3Sk1ZAW/RUJ8rOWAyq81K14tDO3yaf/dNY4+UvBoeKSf46jg+ivQHjt4tyLPp2
delq/TlNcOBsOli0myaHP09pv6x/SpO6tdWmHDim+0DgBp6ctwgTPgjKC7uDcwNDUPSzOE2shMyT
lwqQCntOI2M3juEa2Dg8fHuTmu2Njc4byxg7yka+fHxh/lww8/Ygpgsg5/Nkc7rsMgrAmopDtgnz
XSyL13zUDiAZlmqhPR1PeeylK0O3L4zHP5evhsqWXKjzYp0XPrkJzJoiRuPZsau07W5MOvLn4k+h
pe4/fnvauXNqqpS7BLErnNaTKYxl1xCG/G3Xz8x7q2MPT472XHDjUZl/KRWxjw19Hanm2oEtYNTM
spXAadWO2xBRIJAq0igEWVOKd2lknZmEOAeayvrd0VWLHeHvQ2tQ9IEMPmy/FT6gKQwehTkwB3j7
Jmyu2+6LRo7gwopgRGmXhpo5P2lP78d56rNNIGE8aU5emwcIuTFBE7vSBC5hYPSjAgJrQbVz5vW8
3zYw3RYYNME1QCLJiE7mHaAqTolFnJPZ+s6byHYKb47AW0fDCOhwUwsN7/GQxhBreBKQDM9tT8FM
06slzjhEIUWbrb06e0gMTOTDTJA5QseaOTbTx02CTyyZHW2HI8tAKZ2V2QMvOv44QDwJOwnoEyZy
Sq3g4Pr+a1Obu2OYypSrsymeeGhHlFewj0FyhN+o66F8G4D7KXnnAuKSV7pWvgJ4XhfzNuDCgJtv
0j9OrCPn0ozmSON0wE0RDNfAYKIbe+WrF6GXC8yVNe7SCjVaCRDFM9tdnkEiwTT1hjtnJYr67uOD
OHtzETlA+0Lq8P9PJpLUKFk8+Hni4ulEUsXbVmPt4NjNhU3bmXojI1ha7HuZ1C1qfb+PYNxuIivK
LHF7QdMJbaLTguxgnq7LbscS6gDzAD04uIxGmISs6fvK6/a9M106kD9XKnOFXqNN5FD85Oz/fiBT
pGIjBs3qajXci5YPy6Ha1P5rnI6fzdnKeYylKc3b2QifOt/+7084Z8HggW44qnpakeM2sLo4YDYb
Y+9tPt8V+rK08i5M1vqfm2SKYMyM9Bko3+und+1Qx5k25cwYVkyLQcL5XyRFgjrLvo9HEkcs5qxI
NG7YWXLRN4xyyPMklY5rnQQi1tIozSFyTpIl79y+Cw35ksLM0T3CBgbkgbWGwOnyNHxutiGGwtBo
O5wpyzhW5YDw62KUne1OIY5bKYpXTuUVSfH7Ub046589T7qAdQf2wvmjc5NwkmyL6pc7Dp8UrQWJ
HBevLWVTkJAOypok/NYm3wzAL70CrqpnRWqVuzBDAPPxwLDnO+B0OuBC0eQ1NEE4yclzTrY6gCe/
jF1Mxrh0AP07gB8gUJI5FYdovzBJ5U19F7CaYElwL516ozpfbMc4pGhr8vfBx7oSpp1bs1yKeECC
miZaceJDJwka6gfzxpTezdjoB2egmFEwGFRRvBpN/CxF85gW+asc1H0BqJ4IL7xM1ZfKMVelT2AU
NspXStWUIOVh0soHAa2JzKoZPPwe5jTbAycVq1y39niMHzoBAqawq+ugFeAtyOkh79GzbYCn1ksW
ss1l2KsoTgcVrKW+DxgOC6JHYe18PX5uWynZspzloqSiEuTfIvXSU9U4e+1tKqzMf3j7Tpf2lVfP
JYWUJ1tZ7TJgS07c7XqanMv5hqj6Hn1QMLqmRnj3QMAXZzqS2iGqstfIr763Qb2dVOOghKwym54J
u6zKR1gcd5NR9SxLCfqrgu/RN02CHGkDRAnWeIfDy81hkcUzZ8pOLJTRivXWMbicwqyvOoHucZ6L
hc23VAj44KUK3DodToLcf2hq+lm2cuExcG6BoakG20gM3nLexv0+KyZ2O0QhABFXabSFNmQP/uDt
COvT/PIpr8ZXtUCr4yX3Mh8v7HH0M48gjclwXjTTrBWn631d4642sG+7k6e9gWv7DOz/2daCVSmz
x6j42mrCFe74bs3GMhPhTvBZze197olXp2sesxKgnlPQ9SvmStWmHhBQ6F62pt6DpUo2j0GVbD++
V8/NrtS0NIv1PuuxP7bdHbTVofLz3O0jFG12ti1b6jtp/1jF2XYq4p3a22sR4NBCpTlmHBw6kkWv
to9JgzrCDrDOBJ/I4vweDcbn1FHfJlhwkfOkpeNrXKsX9lRnL6+m0ZakF8Oe7vTpaygyCiunzl3s
dLel1VeIhp79prhW1fDeZ7GVJcNqjPzN6JgXc4XOLKx57bnyrGumZK7+fWwx5fVNbZSMLcJTrohx
Z4AZe+6ajZkvTSV6xFm/Cyb1rUjUN+rUa4htm6z3bk29fcSav4gbBxkz8GmhZjcfX8lzm10Oju2M
YA3Gzu1k1k2JTQM4z5WcmvwzuLH1OJmfI5Pp0g/sBfvTvZpRW/JN89by5c4Y/OcLR3BmX8WVUaVw
LDZYzukysLCNsEkzqkvl2D3O16e3pOvXQMybz4bsHsmkfs5Taz/Ezi2JuxKdRx6JzwQMvjW2f09+
5OcMyL5C0iye4gt355nHsSZQ1Uhh8Ez6ozvfwbckurHMUEK37Kvzd9MsD0nNAAr98t5ps0vN4HOD
RRCzpZuarrPdOxksjAwv1+spc6kOrCty3Sp4JgvIq8vCCh6jYOQfhwu383yNT5689OtVUwg60IYu
5xnql417MfVDpXoUr3Asv0zoGAe84XZz4+fZpcK3fe5q//paJ+NNKlEcGcZcKJPwserQw2CqQepi
h6OFr+WQA2BzkDUaYhOo5e1U5DYmHOfaGSU3rbXEsn6Yib6pYa99+nlVMW7V3HgBVJ/SySedBNxS
Mm2KOe22t9VtrRQHLLEBCH3RUKyFInFtXxdtdTiSj5FoprQfYfMV70amuaQmu5HZgV2Jpm0daNsy
s1dZ3n0awzdft1eyzlDS2TsHDzYlF53QvyYfN2opr4uqu5Up0Bdl3FRTTWxzeYgB+LQKVlMMoEl3
k3bjVrS41Mr2RxQ1h67mKP3sdsggmKTe9GgmdEp0SaRRjkn7KrRB2CRE8hbfCLif82JzQ8J88dTP
RNl8iWuL7MF2oYxivAKkLYdlpxKSIyDSrEv8aEfCpeStrA1UkrjxjJ2FJsiO/HKdDiil1fS1QJpF
ZbEmB6u5nvwxgYWa8RyxSpJ8ckYgeIGNIUjldKQf7riDcYLSatlEfo9ws+lh0wGK6seIgIg2fmhT
FolCGoBBEjXhT8zUfWSJsBLM22Cwgw1kISTjVLAXhDB8Jh5zIMZBbDJigRyluAejh0eHUT852T2o
86UoWI/Z6rCtMx6FJtS4GL9wR3aQjN8l9iA7rA+O58yBlu9dmN/7VXav1A1aCg/Nk4GlPf9eO9qL
nuBbzOL8ORq2sAwXtgXulsbBiw0cySsweQMploEbmPyt2LtRCbVqAQeIwFw3ynYeEoNV3svRvnas
ERMpBznPA0DSN+hbNyKGe+gF+z5sP+e2Pyyzdtx8PF2evX8029aYHASylZMNq1XWZTNaTEh67S0r
ixmZOMuxIPEClZAxWqt2kte8xQvz4LlFCvUPdq+IKdAqnbysGYwwVHyykhvaP5oqb7M4pZ6fXZiJ
zj6OTFaYgo4tbUR58joG4iDg9TJz+1G6bd/iiYIEn+LWpZqSI6dbFGFwLyv9JiQWp9QurxTOzfg8
VG2Lc0wV9nTjKIu0TIvepKOAhyMpUZy26N97xdrzz7cIBdj0OQvPnx6Y/FcBidhLkIh7tQKQ7FB8
JE523zTVXawTqeVY116q08EygSV7BNH0kDMXqZZxC9ae6yfZW+43D23g7+CKX8uxA6ZA2lRnEnDe
ZlTzfYJCfAzEad8ux9w6iBYMXMx02Y5zjzBRrvQKWmkwzk4ndXwV2eSSsozo277SyDlOAxUh/5te
xwhzOgz45HqRLR4+lMV95eRo2A1MA2ozvc5XM4cMhv9riJdOZD2zlYpTopWLEXxWdF/BW4Lcy0rk
q0eW68+OXcC8IeDoLTU/pFDTRTcOi1SyCiJwClSh6tRulnrUETJegXHUQAgnpBIT+UEKAQL1Jine
MVIBJlVhcw8dWH6EEb1vEGnQGIdiIHh0RPNvF40P3kHi0NbgUNB7tDtrV6uYKJPKX7QDHtsuep7i
AvpGOovE8XyGHi8wYwU/vgfPPS8twRZdondjqM736C/Py1CtzTSLuwz6IT0m/Sm1kuuxVzexRlzN
/9dLnW7RugLecA7y0Q1sSIoZfOGMGjuYxKu+US68rbOrZIt9FboU5Ghs535/X2qpF3lpVLyv2K0D
0vT8bBUM+Xpet0fa+EUj6HzCyQ5u+MLbPLfqoUpDSYqlFvuwk1WPVSEryBKml4G2LwT0NMXy0jS3
diCvtYLry9cfn9jzr2hSyZ+DTf+oNgCnRt0Cx9CtogoDWHWAKvOqeeNLnlTvDc8QqE6rj1/yOHWc
rrNmfSy1TtTK9qn4Z6oLqP4kKLjRkARXBiGHHRpHzJaSoFG1WkyN9VjDZiILrk8eHedAfjWCmJE1
QtXPrb4cj3lzr/CgqjG74jNNG1ak4bSRI9IGU8mhTpA8YqfmdYzojUKXhylu2lqFbV1NJCv7XtFc
2Q73W48rjawBatvXHRzdJffKdRjCl6J5WxMm/FglGOMamHCpFG6e6k+DLO8yJRsXHpVYBM3LoAmg
CUslXurkJ1Cb7XEdz+7zsgaahACQkLD8it1ndgXH/0vkQJ0wgeN9fFbPjlrGrKAVRGsaDervo7Yf
PLLSApm6fVm8JyO5xFRSvGkLvu5WN1ZNu4zwO06XCpnnBhA8IAqZFHSNP3YGdaeMQaFbqQuh+j2a
uHxyql/HpHlNZw3GUBX3cH8OH7/Zc09/Ok8o3tX5w3F1/cvMo8oqRpAM+TDmEZKDq7mS6LTmR3+V
m7vI0T4leXmY1ycfv+65Ge+X1z3dP0eTkXS5qaYYm4eNQ8I8nKH6tte1lyrvfkYy/wwsvvt5P/wj
a9O7PMya+l9/yTMValKILURibEuZFU5K5U3vEOhBKJMrsuhhGLp+GSJb96nG6lXSEONS/DAJc6P7
NG1GNcDL7sDMoG6ocaE9r7YXZu0K/y3JoR9Z1vAp8sU9rMoh9QCcigSRn6K9+RZerNoAlueZXyI0
kitdR5Y3ELtXwxgMIsA55vTUtCBNpviRuRF2L+SpdZBtWdNii8ZtUuPWJrnt5WgusZxIJfYJ2528
jXPcSKXCfkMDf71g50XBOGetr2QHYjZqLCHUnT1t43cmGXdNTZoewZBIqVaZ2X/pJqMnBI5tj9aY
G+Ret57lQ3LugV+SacIjuIExEV/5OgzhWAz3RhLs5nVzWYkXhxXxUDM2iFRY+cHwYvgTMVjNIcrb
W+IeipUdK9dDbK568LOhEvxQpmpcmUGzI2O2uTWrgLQozK8k9F54xJy7aeQcQE3jgbv1VNSZJEWN
7rKgrl6wu8rFSweOolGNF7Mwr2n4vjRElF2Y6fVzg1eiycANYdMqPh1P7C99cguZIKzEvtUB3iO7
9fSlVl+VkHDDOR1Km1twdShdy4uINEy92yGMIteP0seqpa1Z6LR9U1I79OhH5hWf0dsTbtVNM1oi
vobFCy+hBagONmuVdFiANRMaxMf34BmngIHHAp2HznRDrfLkvvCVMUFTmcA88tI1+ikc7ioV76HS
bo2Ud0X+FpnqmPqUEf56rASE7UmJMHvMqZD7GBEV2Wy6llm4yR5J1UO/hdVpQ2oBTlz47UR6JM+d
WHuWAB5fQLxsFAIoEnWOhlbJfQ27wP34TR3rSyfPRFb7pjYvphzKP/OI+WVGk9bopI0uEncgmb6k
qA5KzTk0udVdVfqw1qRXLPMUdHiqa4cAvgJ7+Ax7r082SJPFmzBmGwC10gmcC/PQOSEGom1aR/Mq
wf6jMOsP5lR4HZNt4QT7NkxelaS8D3KM0aaBEbkh46SC412bwwH446dgaG5MWl+LzmPn2dT2c79O
g+y9iblQUOqRuaXvI2kFds+faDPnmtAa1D6G8uPCOVXPzKBoI5AKIHCjsXPa1VQjz7coG6XosyuC
lGL8fu3ItOGpO5Kf0YhwdocpD7d9sJM96IE8iqcbqcJu6IM3dSz1TzTQ6G4nEIOEN+dztiWqN218
9SdulzH5Rj5ktuqz5hN0VLgnJCvKghpHZnG3mGGnLCO4quR2crONUMdNJ3xgsgJQmeW2m8TSIG03
Yy/liF2uk5AjAurCc+cLbkqwA6AGpC+hQNF1M9fUe8en+PBSlyJAayiVlVoWKE8V8eCY4UuGDGkh
WkNb9AVrJUdx9rH8bvdMwVbUvvmmuvRMVjNZ5yJkW5bWV4il777n7wYf9pMfmUtf5Pfz86Szn4jB
/DovCptEvNRVddDa9k2n19fxdRfqGt1//rBQm0PAmr/vu60sGhrkwTXU+m7ph/2PG08Vt5KngW9E
8YZqIZb0qiQyRdr3xCGzfYQIyBTbwfwqGndKZu7oqH7N8vH7hbFwbiggSBMqohU2taddtZFmQlI3
InWHKE/AQooFeN+H1K+HDfs5zk8o7ztDIcRznr/w2cSpdkFZcmbRgkHQQWduzk/00wIvcddlmc4L
NJlz+fqkeLZsEMOdLDk3yEldOZarCR/pIoS1fOkuPjP7Uyqhp0MZlxXiafU9o8fe9mmYuXFLiGSR
Ra6RwzCzAd0vRYm9KseMtHfMR5N7YJ16AfDQ2vWKnNznoHE2ehbdem2pb8U4RwB2EgghuVyque3a
wbuBlrkkMOkQOgSHsrbYsKphTVhVP59i//Xbsqj+93/z9fe8IHjVD5qTL/+9ec9vX9P3+r/n3/rf
P/Xv37/kl/7+o8vX5vW3L1YZcpjxvn2vxof3uk2a48v57/n8k/+n3/zH+/GvHMbi/V9/vb5x5oAI
41b+3vz197dmTyqdDpWF+H/9+gp/f3t+C//66wZu/fxfUYRnfu/9tW7+9ZfiOP+kK0d7gt6JZuGq
ZGj178dvSe2fOE1Noc39tCyvmuBffwnzn+iphW0TRs2lZoHx1z/qvD1+S/0nTxhbw+1AX91C5f3X
/zq0v5ekP082J+PMElVHoMJz6dfnFmpE1FgcmSXmWuZpQSwknQ5zex1vWRiHruybr60BRS4Fom5k
9A6Rmiyl0k0biimOG4WEIw5jfGWCkHYrhKQIiRjw9ngXV6K5lnL6JHHHb0mcecV4zspOa99ZsEo4
DVO+i1PECb3f/+hyPdsj6ad3FuXg9hmyxImAIIlIQxlJNqvaVaB0tyL6DNl9Hevklk4EwizVyk7g
91O+acSPigr5ejD9a6NPYSndtT4+a7Wov6ZEI0EXKO31yDpzOcF4ar/7AbkgjWM8Whk6oio04iXb
VtIVJ6q7Ktj3FAjl0BbxRqoVaBonVFxLy+WnKO4AHCpZBpeZwCTFS27jmYw7mDVQtKmrN+EQFosJ
0OqO+t53pdKoZ6aNODSNCCk1el9Qk4e3hDYFt7bnh8tGU1HzDt64j+ypX1UAdRdpmG6NVGAFyuoC
6nOkKCR0sT6Ttg9WbqhZp4c2B1fWwcoUAaQcHmghO7UbPU5vRtmAJok78mxgW+dxsUm9sL9LgumR
Uih5F5jEHh3129Dl2w5493sFDX+qvS+90apsjoHOKprXbsYInnTJ0wW3CUVvdiHhQCRabOnPGRG1
S/q8B63Ixo2sK/4QicXlHMqdex24H7NjE9cPd9OcTFfgStrkQ0yMCuRNE23/nqxT5m3+MDpqsQqJ
aRLowI8/PTbBrZlT9AV/nnrJteMZJaKROQaAPxilpYm4WMbL3mNbMEry5UShSJfgqB0o7WrjCN6k
KjSkhVZwjTXeX/dN+P3IEm9moLga9H9/oCYU//Ll8bvHnzv+yLkvj9/wjAiG5zxnzn9JoadI1BWN
nipqgQudvMbx7xXH7xw/nVJDrkvfejg5jJ/E86l9gRSewlf/7UCPf9NkVJMtVIrlx4d3/N3jbxix
IARcBZRx/I3/fOP4pR+RrPzzO78c38+fVKZn00qyhU+83OKXH/zl0/8cBHWgleLhNh30lPqIk4O9
nT/UuOnmrES2dv2o7ns/7hZGRxxPN8bNzpQmazF/OGQpkP0u/uWDMhrxHok7/6bAAPcTo1rK+d+G
niai8DZ22X85/s7xX1tnGhfC0ScS6umN9PVLpSb5qtR1EJYiKmt37PaBUt6EQ04BUDKUNMTse5a1
yv74mQhSh2Q1ah6NPjTXiT3siFydtlWk96umVBc0ICDqaa6VTmLP3kzsmev5zAz1PSmg+IRhJbbJ
Cxs2sTl+X8dS6Np1R1ynglJeAWOL8MBfd0Vv7H3fMvbHz5okAwaJlFl2BO/AyPMUBtakR+bez5Tu
ylM5h//5NzuAbNyq1Y7dBbGylfe9kgHKx1i4Yd9bJHNQdQ96sqm0IM7XxnzepyEgwjAqnAovyyKT
EZFqFW3K2pyuJuy/0JX5qeMH1Uq0n58JJ4jIk4g/I6UHkxqBvwDhuxGpxPNP0sZusluX4qd5Xev8
P6qlmwaQmjSf7ZaRfY894IOijFLSkAmuTu34OSsaa1OVfbquUYIsRmpwK7VV6UxO+bCnfzHAIw6c
jUzZ3hEosM/nD0Oks13VKrky55/Qq7uebSrt0j6Fpx/cBndhb1hLxUPnolLT2eLj2NLdCfZYdYJ9
N0RiB/j/Sh3ImyYhcOnUAnqDzR/sQlhj5EDkNyL7ipE22U/eRu0h+FSYgNd9RlC4QuAJqOtq2tdR
irm2mJUN/NPx37Hilgu0LtH6+CWoavXnN76Vxg51Wr4fk22vOAGU0pJ5quQSZLJnwxoX+qfMAG9Y
NGQKqJCPNfaiVx1ClL1HdM7eZ/3odjAUzeaxM/DCMG/sx2EijDYlRwgCdbE0Jcj4rOgZ/ERqbgph
Ph8HViWIbYfsgrnK+R/uzmy5bWTbtl+EHeibV4K9RJG2er4g5EaJRN8luq+/A/SO69quHafivJ6H
qrBsiZJAIHPlWnOOGWWn2i7z09z2MPTsqdnePrS1lohGO4I1pE/5qQuacj14cKK0BvZKi9BGJuIL
GIpLQ9m1KT1CrMoUEDjdug4QZ5UdVDoBRNIAxcLVNs4ec63SsrJXqSEKtaLkbLqxAfXEL46jk0BR
iJ20BKA7F3Rl+MspgnovmqHfzkOlb+rOggGYLJ8ztF15vP3p11/+/vj2hQjH4n9/5h+ffvvQ5O3Z
BpY63761Z3aggqXEAbe89O8v+MtL//pjkWfPbWTG2/L3T3L7frdvP+c5P14zRDTbXMLs//JD/OXz
m4Ica5NGRCh0o7vFsTdHrV5sfBoP7e1Pt/+lZvK3v7v9g+rteGfbcZZRqWvkPzeR7m5xAzxYqt7Q
MRk3ZZTwwLnf6kJ86yJRM/Ouv7mzdzVGLMLY27s1Zvdsl8xv+PQ2I9cVCLHLA2QTFGNjm1+PCfG6
poFYNQK5SGYDX2HCg+pI6h1nWW1bcpgPeWW8akFzcBG2yXbGZ26A3ogNsvo8ooQxKcWQJDvsGqto
SaASWnzWmGwq3GipY8l1VSJMpQWy0oQ7bFwBwt/2aRp2xpwc8sy5B+3R7UlTbb2oXBsGoQYgm+fB
rw+ZJtc6gB2aIrx86cIK8Opq4wjzbShgg2px4m1zb5M3uX7yzDoI6659MmxgstFrzEmGGCq3I4nX
mtYDenFSaPyHBCVmmsYgSXPtSlIMI0lJjrYYfZBkqUnnw8jXZYvByu+lulc5Wy0LIao9hkRM+sh7
g3faQEUikiA4lPwfh/EM0rKMDmkXLyUKyfVRPR5iwmhCU4IqNGvmppZYiLi+dYgddBboScaNUbfA
v+YaZ0sLxroOxnpJN3lFwQq/LSMaNLW8LxrvQyNbgJQe5Jk8heWVENZOWyPmIgzZR0V6VDo5O+Lb
WjqnPwhujre5/ugaZAlC/DhNmqXvzBzWlWDCTiZrT5YGSJIpAOxFsMqhwr1MQKEWhFqfPqEhHeml
JNW2m90rIXniLtablii1uqUWcy+To/L7Im2uxYtH5sZ65ow4aJCmc129tW6UroPR+4ZSpdmYIyGU
HLV2lQtrIkCGTGd/WJuDRlExip2no2JeoBSmnmC5PXn+cKkIS91EKsgOxgQHfkA4jIKXbBCgVn73
Os/Rz1gFe68EW+tFuOilcg8BnCuumHVqCjGuAM/PfXai13fuZKCvB6Sc/JgjR2NwfED2Af7pzXMM
IjlANNGVn57dgGyNlH43caAfio+yiOSaZPV94/RhPHGgDsjd0CsVnwo92wUNV9ByR1gtYN4C2TP4
aoI7S/YH23SRGhvWlYDg6YtrtasmTpuTHLiXfDfaI9wv6Vdyg/qVfmbU/Ziro9dLY4Urk/J5dqDZ
RfRfXXtZk4PnINbUpsbFECZJBNjSynYY7OjA84kYtxkuJrkGsLIAVCzG+3TwoGK6wS6Gu0ygytYw
xbNRey920vBIRQIuC/nmajD3+AwlWXoaqZ3eCS1EvQ4gfS6zr9Ioz97Ez+ggPi5QEOIOB9QmErVX
2DFJQFFWRJWNNYOMnH2fRIypnO7ZteTH6IIZHbOULCbXtHaZeqgtGy93x7LiSICehU8Mjetm0Ocm
x9voWvA8ttZLkoIM76uMFn9DI6WCnAV+L5jB2FKF7ZzCssIo5wzYCmHfJenZNVB11VgyCdgr5rDC
gzjasOwaCcAxEG+RyvTD0I5vQ13WG3/oHmLp+fdqrN4JLzw7yO03XdbFCHs7c++OgfYxMtzbFiAk
ozkhQnDi5ya00AqdOpebPBgIv8Fa7oj0xYF/tjFj5iZmFaNZYES6VdO0maxE2wUMlLZIfSvagYIo
sag9LSXOkg/qOhlJAx6scqTf5Bu4JMwLkZGgM81rVWmn2VlLmGZNqvVbkic1CMria8QghazMnoxE
j/tRc33S5+kCugYm0UL4F6yKq2IkmH388AVeRlfzA9zDHOUSU1JIQdU1dEr5wgTwT8j2wdc/zciL
9kxIibgUAgRcivumUMnZ6LtFMsWlNZFttuSBTR65FAjdWHqI+LBkRQvyPum++RYhDfboEmYgxysn
VqBIPQTrYl5i/GJycCntImYjiw0nKrmDrf7UkI1lEhax1myXV0XxcDIUY6XA7Q9dMOuELAxf49l7
LwAIwS7z/VW+rHhtL8pjVydvRtEwlCDKwqd+mhHYU3+Ta6fZXc7CnhH/Az3AaXwPqLn9Q6ijP0fR
Y8tFX4lLTpDRXTQJYsCF/RnTwliZnVR7C6z5ELtHVipU4sG7RSR1k8Uc0zX7ampNciQKgQMytMes
fm8KNiW76z4rwlXDnAu9Yl0F4L8cR2NzOMUkmbDkyKfG6zhZ5PnFApOyknr+nczkJdwLcmkD1qx2
8mQ/EKFV+j49POeLCOgdp2QtgjzZEbO9LgOD/JYJ9GPeEtLFdO6Bu+De8vOzLv2vxZCeaCWLQZ30
9ZjVC/iXZIimw53LcqLb78LMXoga288u/dEAQmeSASamI70r3KHf9cXXiqyt2gH+CGAJZAGwcpH6
28Qw7HDwomQzFe7VzqHyYqrfJ0YLUD7+bi6Zn8oeOiIs5F3k1aS9tIFc98jmUysclHtp237paeOr
SyDuEbhVbS+VX1obv3YfC1//khY8flockwVWtD+yQuwHmcHIHZ3v7ozQx9Z++oh2VCuCr2PtoKDj
NOSOzs6qjX3l9G9NQmHhT5fBFFT+ufgoFLeXliIlYkJEiQw+tatWZmVvuezIBEyo6XMlfw61/e52
9E1YRMYwqaIU5jSfTlh1VtLXyoTJm6h5+8DXIrJv02Lt9iy7lVN+YCJCzuiSilUm8bsnHURK6D4t
JhBH0yqewPI3iXiu8vlHjHacmNJJbZXrv81uZexL0LmROSP+4n1lihUKjg0gl8drV8ASyH1yG1ti
EeLxq6w7Eg+L7y7JpU2y8+uKVwW8qxfXrkam4HQaayJoYZk0D72fQMeL+xkmOqKn2p7mhz5isk3u
5LWgR1Po6ddpKK4aybIkG1brCeLNrpsah06cePYTBGi3kstMEazaDRu0kXA6zZaz7+wENXEy/tGr
BShZUFcDAOWg10mm0vDmOcBGXbfeoqjcBmnE+oEZJChTucF99FoWTPJ6lyPQiBgj66rgPPmAUjLH
uuvxTkkrdeHeBxEmnYAkNBLT1m0TXYJsPE/Dp4MAAcCRViASSu2tP9fJBkXNq4LjAf3VfiyU/jIx
cNn5MUf4RJ2MrLTuhHV0LH04XFNIm6vAhTUlGxtSm39njkNxR8hQvprs+i3w2FRzx/upIT8RJssm
GXXBqoqlEcYtANM4J2svix7KwB7OU06rQwui0C1tTp+xLw+2f7Ar39/7AroE4I0ZvNbQ3TdfEHXr
aykT0kX9cr6o2V4ix5B21Qt8t5rdu7qKn/c4Eq+VuxFzZh20IblIWxC8kgcjaITlyO45u5JWB9Hs
DPvZJwkA4YE2PVucB8siSK8PWyLyHqWyP81cR3QmhcPCBnCOpbgPGd2099R1ZWp8iymaVDSmG9w8
zjapPcQGHEq3K2mP80kJi2jk1Mcf1tJ34FefEiAsynslYYzq2sx7ALgt9bR1b5D7mvuOcyznBrBq
PsgDMLCTronnoqxhbs8+6MsAaB7mn3fNmR67vpXstLW+cYLmnWa4e3BJ9uy2dmpivwm0tWPO8tBZ
5gso0zvIGcHaaMiadfQzUcfGamJIZ8bqLkgUm6ImTp2oHvqW+BJCniisndJGuFPfo8XYqyQqUewE
BGbhBx1KcjCcNOE+rC+9CTs3sHNUgSbb1dg96eLeNbBZ2y2pAe04bxjPcvVNzQm9gAh1kSNTtkef
a8IEmlbpaxuRCdkNy1vBCSdy3AevpRM4VMnZzXWPLjCRFMK5AKG4c4BzGTE/DkXViesEvTw6mzH2
Y7cDBDCSnIR4+aUKhq9pZb/UgGB4SoKe4Or0a2YwVY2rydlkZLwM0Sq+ZkMMpR1v+DoFAlu6hKln
1m4ah68yiXxgpDFS39q7m1XirpnI5smx9XdTam51qy0OyjOHLf4JXIONc6iNPnlQqnjI2hFcLqtF
VU2c5qzI2rd0+WPSz8y3QNRIioc83lSWuei7ofXFqUUpLYhd1swflauROdcBPoH5fK4aquSZbCeo
/c3Iy3lxdafhbt/n6JKxXwQvPb3rVzfuquNo+XPIoBM1VvHDyh7VQoyzhPB3nQ9c2qzkZgJyusnZ
HNaV+JlXarivhUKaRZpxUo1rHYkYfiufw1eToUo1CkjJY5FvywKyB0oUjcEgVdHSwur2Pn3yDace
0u+oiW308qvaDQgbRvwO55TgKZaOqO7TsI9JB7HB6Hv2KU18QoDd3DlE4/CEBPSCA8cPo4kAxCzQ
nrxAtGtXLzlMt4dS5NSuEJTH7jAk+X6Opzu/RNvT24gdEsO8nzPUolprq3BqG0bZg4kxz6ZFKoCQ
7DhWHuxOfEZ6n+0lQH9WcgT/BVAMMDwUH3NwrNUMxchlDe7ZCzf4o8cQIh2S3RJtTNuaxzbm0JMz
2r7L++bArIExha5xLvRA4pOPVk/JE5gdAhfr7uvokaUjeoRIrXLpxRk5zPx823skVbcR27siB1u1
BXaeiSK4QLsM4F03LGDKJrBtgZ98Q/pmvpmGii2wSmoYhFHYB7DrFbtlnYGD9g3np6eb8o6oxneZ
7P0uDdjsbBLslXPtspL1AyaAgeJtJT0PHjkJkj45it3gDeQPTg/I0mjCtIkdTgRu6XYWhFwxjjYW
4QXzsO9H96mJCm1tKA8CT6ebW4elv9LzdyFGSpXCJ7WyUVxjcmXMAKGIhfVvpRfmMVUVeMI2/lIZ
M0YFAlNGXa/Dub5atKyN9gUFdQ0Wuy1PsyRb2O7e0gnXhmi0bw1NCkMfLfredU1+cOiBZfNzIgs1
ZPo8LaRPFGgTrBozQ5qCtJzFC1oCwmBjcgB4huTKtIaPsmrzbayj/a0fRNKJUxMX5UVmab2dqc03
RfNSQEZiP6GR4+HF6OwaLK/O/jEWxirNE39dz3q064f8icw3fNkdZampF68t8GDwmgQWp/MPjoKz
Y+oblO+nasq+xLxj9LgT9vmLNVBCdzo9CILsVipwv9h18pmO9rnPeyARg7fxXEYeRlfNa55K1BKC
2IqPFgDATqtdVAiSA+lsuU1oT/Ip42R2wET9Vc3msfDGnfTNEx6dZMf8r6KS56wqSQa18i3DyRe6
osTm2t3XbnlI6UeuJ86LmNrs49AJCU50lX6b+2a51WzEScPEmM6Kgq3MIKwr8m5UbO9Gbd7DQV0M
mR4+q447E76gsdO9YTsk9svgCoc7tOVUFs+f82C1m06zefB9Pay/R6LfWXCs/B5xixh/OLMad/Gk
HRu/fouwnOOiqQJiPgL6V1HwmStvRFDnXGcrM/Zsm6Aks3YKmbKcuS26TQ7kauXjmsfTS1p9u+yO
/qRdsNkHhM9/y1px3/jVk9XrciuXdEVVGbSi0y+6bj8NGZhzLO45PXvvtTZThpA24tUcKbkuOAPP
3wwbXflY49FtAsLIHI6KolkQ03qxyWw3uZ9iggBAgYfDUJ4rbhGe68CDpCBiusfZW2NZ1SauDCtk
s21XUHdh30bEwNRFEOxzVekrPY+OwsP003iU1jpSVPuHo3lPTabOmWZCYk/Hj8KvECZOfr1xrdBL
uvZEe3KtiTbba/lj336DGz3c1ZZ1zTsirEZmr4Yk9MHSW/3gjj+oMZNHpGH52lH93eyXB9WDpOBy
cygfYKsnm9RxOLRJRflMFwzVfd8uU9GfhGrigrGdBxOStVW3LZ2X4mIGDJ5jW5vWcYO0xmDFrvze
fwis0tg7Cb9+pls/kBUVWzCGP7qUEXhcq2gNo5oho4oYXFFe4tkhkW7USLPJWNDWWke8gksKXzOX
+TadBbnVE/GYDfWhMfhwa8WOB2hlJIM6BpmUBy0mhUbaco/jgVujnp6nro1C5vXZdmr8QyfrhMRO
8iZymxlU6de7WPETl87srPrCkPe2doIGxlSlyc920t5PBc3DxkvLnUfr+GhhPF611msZDQ754Q7z
B7d5kJSvTsZ4XJH722nDRZOGt+eJoWvQpV8ClbBnDg2Q9gF5cZuT55EYwwqHfbcrjeDSZfo7mNU+
NOJyi4IpuLfc50yC5M7a5XiU+OTw6WrN+rTL9eKDk9Vp1g/mrPnnoQ4exqmKaAtq166iF9bTKcCY
msNmy9qT5sZ4loiz3UyOC18v1gkMKh764oecYO06w8Fs2TdbKwi9XplsJ/Z3tKoEk5aPVnYZ1KTT
JNeoZyNBlq/meRsslFFYO1NBwoFma9pX39oPN76LQXirkxJ9N1b0zfWLT7d0V2hBwQ01UNRn1kna
7pPnNTvH79SuIRl1jS7SC2uZ6XuF4yMgsiqi3dkr3K5WZXwp/OnOScjFqEavP8hsPJl+XawrlNZr
R5ahrld0o3tK9FFuLAnyODU/mE2ZK9Ihy2nc5g0BJEZKNE89gECS+rcmDsRX1uZPL45oogQM+pPE
7LcZB6VNYxyk72UXmZf3JaLJtBPFfaHEsY2WCJk5bfam1V+Y/LdMcXDHAZqhaogIX4QIGh16wic1
UQQnfexf45qLNncpFzhVPu63kaSeLn6hErGw7iC40IlGrzN5mFtaqhNgE6+F4mL3b97k7jS9Hy6y
tTMgm522nXTCNMYe5nzUeGpX+vF8HDRBG6EXCp21ov3Zjh8edwIDiX2nxz33R4vewc6gzJj3jjWg
sp/KZ7XMiTqtLo6qlcXRyQcGj78/vv2pWf7599/dvsQXEI2ggPA1t49vf/rjcyRT7HB2JKjt5RUK
s5czCEUMPppvPv7lZX591//6kj74k5UOj2r965Nu34fdkCH072/+6yu9pLjrSiC5DHw5U0bRvk99
QcG7/Iq/f75fr1OA5AAeFmz/8rJNo+44M8ndn698+/jXJ95+k9Z3PuIBLu/tpWNaT1yK//9dfn+r
24W7fRjnBUlFBYjS24e/ryj0IvKeLAPsrPYc9Q7NhoBeJXEV1wyDFjFcLkGVYmho3hFV0GcaJ5ee
HXM0TU6SKZuuaRDA3nMopmb+8oCST1/7oxkcEvL9XJ04GkF6BhWbes5Y4ZLOXNuG+M6RH3hPSXIe
W+ywSUjNtCSpqkPA+N4krjNSAF4mSNJuUTwj48Thip7FgRDaf4M5qSMwybsQmu6Dri8jk8mDhKt5
BbDNe6OY7vo6+b6MMJpJW2qF6lRZMxb9JbCndmCwEYeAlgSrLWjNrVZo5MHh4spmHOQWDlEgjR05
hOwnQw583GJBTTwUApYjueuJGfXnygt5YIs5OOMwp+cK6WEunbsaUCvqQDAYFtlM0t0pZvEEBcWn
USITdV1ieisg0kOXf5sbLm/JiAtr7kboY0HHsH3uChPnesq4xuOmXVnZeGBj2wMJ3NFII/fKxS9H
Lw/+0Bs6HdAm5niPNCe06NmuAGJloSObHfi3YRPH1tZpp3dkOZwcum3kt6QMakT1jjjg5EAItW5X
L3nm/igHCx9uPf1AgNpxQLRZuK2yXyWCPdBQXb7p57dYmE9lRnlbsZKhcq0IznhVOl3QccYSZOBG
0GXYaNLZD6mKNoWRACRtGKAnciZciBTbWq94vfQuioh1biY6A7ZVZEuUCanIGccN5RnGgUj2YDVr
6q0eSJz17PRpiKgrXBS7DHve5wx8ZkFsfa433yZy94gwYlPbwDD0t12hkfHhDvdeY66l7TzWtDhr
yA9b02Mqn8/FA8vYJhgRLzidpoEwBrbi1sFRn6MvVbukdJEtshlb94VQo3D0iZwrkFFvO8KR0OSu
UQ/PiIvLczcHL+1cHZ0UA80oL/PE1NKO1bs+KnfjGBns2c7ztjfNE36m9p9cAqgT/xD0uSZmPgjs
OOAQoyw60r8I0ePInjKpaE5NE0OXvNeCo5cyWZBGdsl01B3Sjp6cqrY2hFoQ9tXF0dYXdIVzVRqh
Zh3axtwxQzFCJQTB6bkWfLHHaTXGXn5OuRFKr31kKfhHvMSf3BzmXGjUuR0s38ER/GfcwyyLxp3o
0R4YBKcHzcV9WdDOW40ekzOVdLQGiYCoJMANJ4nlcbKC8h8u3k1Q/p9qSJf+B/8tUkifKu8/L56s
ZeKOWOyh+XbTucrMQ2ok8YHKzwgDcC37EonzNuJ0oNWUDEo/uuc5Lqr3v0hI/4su0/rTpsy1QCpq
L5J3HQvRnz7CtJwmu0k9cVBVNAE3a+yD6hjP6yyCQ5u89bMod2XmPhm+qE9+aox7SbOlr+xDhY3s
1AddfU9BT3KUP5wEghn2q4wd3YgJKBYs0yhCjVO0wEVt5+h3Q3vCzUPWnMc8vNGYSRdZVEK1NT5c
v+/3Y0ngYQCu5fY/ufypy+a3//nXNv9+7y7GNwypGBUwhnnLv//l3lU6gJCuj8XBNUzShAFqb5Ig
naDXkJhBPDi6+ua+h7FsT/28d8zqkI8F8/2MUMR6vC9y0e9zfbD3hpP3hwgiCNG/5H03+B92GdTc
PQanRxWV1vb2k/+fVTUjTkJT/D+omj+ocD8K8DS/VNI3KfSvL/q3pNlDo4x9R8e+g2wB0gePyr8l
zV7wL2pcoP2olxcU3V+EzcG/8MTjkfFNFqaAzu1vYbP3L/yA2OVdx7M9Hb3c/0bYbPzpfg8WJNsS
RELNhE76T60+h5KkyeN03lezGhb2AYd5uwWsQuDrpOUEO+FmT7HMhXUdOOCrhuiYpfTE/RpFwOT+
CMB920UHUtlL/sE/+zc4AD+cZ3k+Ymt+zb+zyqA8xyRMUeForTrSzYeO2hMi53QMGTpSeu28eZls
YBV5vzNyD/Tpoif4y/v5X5aY5V34z32Cq4PPlKAfB3vN39xkHTzOvnbicT91tdzp/aRjkOdIzZGN
3ncEVSRb5cJ6IPXo57ekLBDh9Li0tFc95UfMIo6JgfHIZoCyuLPRssmcXlt2zbqrrVVRiKqxZSbp
/xPId3Fb/O1Hh9hkMs61fVTwevDnMqEmX/aT1+0diwZpoF57L6s2poUYJBJ5mIz04/1c3nlxQgdf
b5y1Tg69O79Lnd+y0zg9jjjLbtd6TpFe60kD/qyj4Wja+9SBsW4R/dMb+tNoxs1RBu5M6ffORbL2
Sd7deQXfpovlF3r1w77qmVCOaBeErsgeVOYUmrUv9xLH/mreG17DBGdUqB6tZEL/mGC5y9BH+9VX
E6ZkGNlGunVnex3FybCZPI3RqsgQWJBSSQaZX6RUis0m0vMBPj3Vq9FTdfhMMJopwqjjFAdbVY9C
aBdtFGSnl3xOlru8MwX5d6njh54092nDL59FzNXHrLp6hG4yb0VM0+e7JNfppcy3an84uiqu15az
XMnlsxvMn25yqQKINN2s5C7RxKJkZErf2pwgjFTcVZ61MTSdTLqWAGNaSqLwaKXEdI+zCBljb4rP
QJTJYcgZmijfiXdmpK5isN9KfzZpw3OzRCagPvDmOtnT1jK8qq6DLLl26R1ov++Zvgj2Ez9dT5qg
reOc+fKJ9g5SndpEse4xyETFVoSuhcdVJi+2QiUn2bVRrvJUlda9l5goCubqUmNWpwufERmbMBAP
5gx5K6VkezXgtMT+2ba1VV23065DpbgKBmZRFTHtHLrzFfL8n0jqwRFjBVgR/kGSHCTF21Oq9frn
Iplofb4Jj4Pwnafa1iD3eMNr6yZXp4gfqsJfE11wbWitWLXlIXAJnpRlwNOJHfZgmnBLb2BC9z/x
IqupEXcDqXMIwuAHWsnr6KTX27/kBm8TvXtcEPYjmPyWIpSsW8RZYZvO5iZl2NPHPccHVyOddGif
bR2t3UQbVBPpBo1atl38ZKldgAZMCwJLuXbeUpfWc/xJKxslbvZMJg1TFCcOY4X0w/XpfZZoXVI/
2MwmQl2PePFF3dV4LB4NVtxVGtcPkcGNWAz4sQyXSFMbBg8HNfAzZCYPpcGyXPnr228gJEHo6H4f
7QFrBqcn5G4Nqbd6D0lwed/n3v4cXJjBzXBvJcPTMOcZzbaaETZvXckYeW6xv1YsS43Wpl8HWIPR
uCbixzsUA8yRiCj7Agk1ndjq0sIT2mCKXwdOdKILwBX27WKNFGajyuXG6D2xCWYbXYvIsaA2ZbZ2
hvk96Ze4cX0JHKeDMTMXX7Ujny+Wk3e9Mz2n2tJGHjlQTed+zl4SSDRHc7C+QZkmA4mSfCvy8rlp
XBIDh59CNRXaHoruZBheCnrSYaU5DJ/p+jEbrsAZoV5By0h3KEBBB3DxmdAwzL4ZX4hYet9oHXFE
bcBb6iMpvC3jpY53sQXXstVJdwy7obwHLUpTqOdW4m32Yswxt8WvBtQSapF5FtqLrfvflYOvBnHX
fVMjN2qM0EMS5ATqRRmsbH7C+OH23lSK+6MMsuu0NJM1HwVwsqvbhfmueEgGyRkPJQUgXBeDqVEZ
J92wvzU4XMI0m8wNzkYaFBUKr5HHOTn3kOUYB7P92imP9u0dIc8ATdAQb+ZR++mM8ddmZI2YCA/3
qf7CMUvyUO59o4IiIvjtCuDEnI47VjdePR7SXU4AdVzwHpW4ncvqdpuCvAFCzXioJMncaxi/Ps9Y
RW30QGgOr4aF2PT2jahSeKLHo6Msc1Nzs9Mqli+tX58tgjZJk+ZtZ28wNwKd1my2EvUTj0bf0q0P
PhIMqWUt3m63CBMGoFm6+GxLEkGzWIflyYSI8evKk1+xgforhFZX1GOElxvpp6mzAVUtm4dKli4y
U8uwN7Kz40CA6QnpbgVprONSKVguSKFmnWJSipBphzYcr1Wur4H2D2stnzAamd+FpesrYNNL0kh1
sSJyagGzl/wOXFBfH/nHjpnqYL+22ZJKN0aH240ZTWzeUqSfWhTryHUKVG5gBcq5/dbJCDoAhGdS
Ux9vdxHNymGNQR9DT3puGkRNtGVJwePtrJcbvCUTDK9Ufj+hPw4VutuVS2aOr1B+lQ33NtIZeM1u
eTWzAF2cSLdN774vRvXAZFHBoLSsOahcclgF+kT/rnZ8fgb+rcqrYyrq70XsoQdOkOsQ6El8K+q/
nKWYeV6oL8EpWre8UE8WUSFf3OU7T2VFqyw95zgBKrZVPM/TKumjp550uJWTwzgsK6tnb2BJ5sTI
+XPZOIDpbjn+IPcQ7DtJnawNbT4bdlHRKUt+gM7iJq7q55ZrG/lWE3oqJbLd4cPOFCAv1dVFJdjQ
bMWg0KJPIWj7tmMbgMvXKoh/JshUwfMM64xkkdDJra0dOc89v/269/PrrQ7QRu77UWeb5D1ZzbnJ
el88TKJUYeRhxbXG165mU0lS0EhTm36mlXqvbO+SO4g/y+5+KpE2G6wuc5J+FuMTxuY6HOvoqo3c
XMj/ltL5vi/HcsNWyzZIlwCgKAMqFjJzztEWTWFM1bJerpmliw+8FfvbL4IgPMUYFmYau9CsU0jD
4f1O60QGtMWWlXMG8r2SprnzWG2wpXBxf5UghmRqWufrImAdIzmBUstHrFghZfeSc4UPCIHpNo55
zMVQP/bd/BK4UDGQqQj7wUqLjQTlidrao5AdSVvGobu33XjdtsC/m4YbSUXaBkAOZO701FgPU639
4FCCOT/jUVFRl+4y37yjlb/kyY6vImt4IpdllWQA5NYVV6cpqyshUNmqJtogNB/cFjKoFYPRWq5F
q/R0XeURiw9M91DzhpXIqa8shx8hGY/w4zD5LI+sibJDJE4Nno5nWRO8mO1NP4SvI9OwWUihV+Qh
hZgTdo72M0DMTyDruE/nGrN1tJS6oT4LInMMTALC1l7KIfv0EEXQuuX+KaWWU2x8ct7YOlUQrxu2
4Kkw34gkI2sMexPwyTZusWrqzbSblzp+tNtt3mVPlYa/0pr4JYtSoBueDq3Jqqxh0CYvvqT7Ze+D
nOuZxiyg/SQhMaTwzVxi1s2cG6Zo8++tUl/Nmk5nLXnMLY/rmjivC4m4t2ZSTt7bZWFnWHEn/dJD
bANrTg0v2JyR+fafUcajM9u1QESmIOOxJsVmR59NFqsoiz/95fvnPWqCFM6nPgybzM0vqsmuSVJc
Ku1bNuLbMKOFtnnbR8tLJzCvIm9ARJFeM5X566JkH9Ka7ojQl+5fqZubXNl3k/Toho76Vixz0dbK
oZ+UlIhoZW63X9DbcBO0dV72G3euP/JZbHgoT96yqN7quXLML7cySJrv2UCm/G0xTgz/6VaD3Bbx
pGVzNRL9S2R1fFlqUPegszcFnGjeSqXa56ChSVzAgEIK4j9VubyMRXtNFnGdueu98WGMn5lJrcVM
mREIdmfGcXIVten3W+3ruUSsRBp7uKWhCaEGrxaQK+sB2eoy+wQLzNO9NPnb9B19BJt2Twnp6tFR
KvkpjfQaRw3rJS39OmKug9S6tI/G1FxQ2W5LNbH/+Zy0k6QFt5AS+LGUqPOy/M8pUQy1y1AuX6oN
pt909N6jniWgafp93DrXNGcjBfr3mAXplyLhWmNkuXqtTUx8Q9N5ObsboT74T0oGT2NhsUZ27l03
Odfb7jgvs2DTVQ9orI41JTgHCtlhR70wYLouc6pV6c0/KFDW3lLFZ3n0BIiBYpDfHeHvPSqGy/8j
7MyWIkeyNPxEMtO+3Ma+AQEEZMKNLIFEu1yuXXr6+VxZPdVdY9ZzUVkQxKKIkNzPOf8GlsF+UtjU
n8S6+iL9pkqkDWHfQ0ETrybeELkO3CcTFyYfFAHyUjcuUUUU/xF0ULP8jbCElVi4sHDNK2x2Lfu9
nPueOyT7JExQTal75NCPqJUBE6liyq55Log39Uq1v2QzRUvyU9ULUMhuuU/T3SfUwxZ860J9Nv4w
3yUkSaycsf8Q7Xsm2TCXr3mOH7MOv4ogjWZyweJrZPgHrO4uAyKsjezKd7PhWGuTKTAIwx6nGCIR
mk+MUYwJ0mOupd+qRcINRi1oz8PMarecx2oflrZ90CcOq+go27Pi2g/+ZTAeJ52Qex+ZwX4yu9+U
mu+YvnS7BgeWwsm/WwuHy76HI1+rPneIccuIwI5o+U6JNj4NcWYfYU1WepHcVVV2XkS/tvB30p21
g6bJNytxXlrd/xUHwb2Xi2vucn0JA6Ou3M2/ShgPe9whst1DprPEyP6WQLllUYLmbB811fwxd2az
EaYOVoO6ZGM6LYonjBBMD3aGInVigAOPmq9DzQDgOptb4UCZAJv603SKaOfi/kCZR0FoVIq1Ev70
xHTprKonMYPSAqfEF5cNEsW2NtJ/sUnOWDWJQiR7CXoipDntq8S4dFXQQVwieUQaaJjjyHoo8+C7
Dz0CS4d8k2ZoZIMPU8h2H/ZcNV0U7kb4IWtSMS9s1pfIpxJr5vxoKvNSwAcudgeibVIyqlf+JnrN
l6TOcw9wWvaphwy1Ankp2mcuRoEMN6lOrVehwhpBhzcCMwmoUAV42Dh76EZ9kO0AquEps9CsDVcA
K6Fv+8I3dgHxIG5SidPf/1QUnie9JAljNZizsaoigZpqDrkR6YBdeM4BG614Z8v+xVIvvRxEaFKs
YCPAY5cbO3R4XKlGgoSork55nzzgbOHu9KnrTz2F2Mlz2nYVWV63yeYJtKZboGL1j26Y2yT348Pf
N/25C2bQYMiLKnD5k9bEPBAqGh1wKFeZHP/9aZa7/H3nv5+sV4DqImNcblt+XX76+zbw+n8d0nLj
3/f5+47/uO0fz5oUEOp6JjV/vb1ieZP9oqP8+3WWw2s8L9y0bQYx5X+PLNTzU5xOgqkhgk4M8Thk
3K/s4t8/lOBLBMl4tIScToaObsFytaxZ64WNTXyN7+a6VpILhAthc84gLp2W3yPPfewqX+5CoyiJ
pW/MPdykvWzL7qTH713rtTs+y+EUdhGScBhh6zzO3VPn2UR7uX7rnjhu57TcuPwjJRRhFHLayoks
7cQULKKLy/D8bEbvFOWpf1p+Yjn1Tkmlr9FoQ9sxmmtbhfZOTJF50urKPMUMZE7h1D+aU0AmpEuH
iR/LZ0bpW4U0HMeoD2BhdHRfXrF1jYKwwRym2aCne65b3iD8hVWhDfB5UTeKgNS9GBMdt8wylCiQ
mrzAfsk1N/jqpm06WSfC7OQmwjtuHYWwY0zy/hy3cLd2mtz1glb+GDizjmFBmO0lkO0UEn5gEuuG
QhUBCU4HDQHicQkdkw/yxLVqcdEnFBANXWdPgHbWP1Y9ntFGU95rPpzisg7uQ13AtHyJ9Og05Phm
YmmkyLkQphpjDg+YKuwmOMAZSGfSJBi6eu5nE2bXSimx8Krr1m0/09LkjDuzCGYnVO3VHEYPI/bx
VhddZw1fWE10h7mDEeFn2XnIk4iNzi93xLT/Nif70y89e61JzWPuVHwFDayoRrafUGz7sR8hogFx
ak61F0l7ddLuvqmQj4pivGBzTbvisvBKZyAhE/Y8MMFd2Q6bvhE0pdYwbobuKzem/qlpGmtr2STH
Vcg9MTjDNZsTws/hL4VGfhydAUdnyHZ1bomHsfAkSzUV4BR5h6JGVtcCSB8K5f3lImoC7EO8Jrxy
Y9bx01i4LkVLZp91BEOrKcdUO7K7bhU3GEUO/rOjzK4CgmTMGCevsrcqcALE0T4U1Bkf6jXGrsx8
i+m+LzTj4KUTzkjk+0pkuGsb6bHjR29SkopnNz2uKK1AQ2NNRww6Nw10EJ3p7Sq0+nfDrkMmMD2K
v2cTOQf8A/NsDj2a9Wy4VK3lb9vKRzRUykOF9meFkKlaV2H7xRHQrxhhsM+s6uyguyt7YnhkAoGW
kYaPmfbe1mMSvohIimKEQUGAfCJBzB4l8IQDU9xns3fp2w1OcFT4eC0zj9PXqQ0fSG+dYyC9jdW3
IRyR6pPW8BBV5rvN1rjPqMQwq9K3XYhGM8yYIaY1LyUJG07deIe8BfWo78Pmyu44gVCh1dBppUx2
pt4fHHfeeIOwISK0pNI4xrsPS21VR/aDPoS7stFaznujwOJleHXb+MoY4cUN/X2Hyg6bUXmF+n5X
GN4tDBmJoHanXk0eGm2YbgjLPmhcGam46bnTxA8j7nD39Lpr1YzMsoxhndsVuquk94+lol8O6YGI
j3g1T1ankkbvvTZI19kAfaOtByy1xiOdygejoY94Tu96wzprOcqCBNLAvR2n3a6OwEkMZBBmhG9S
E160nExJF1lcOWqPTZH9gsrPQLaJOG2hJ7rGfTliFty6jKsid5gh0eE5Sl1+qKWHLsDLH0zH36np
XOnOzREh4+8igG+het7ZnC5ZyRShmMdtqJJb0nmsNzMa3dqq6oMkqWUy41tbFXdBOqarqVOzx8B4
GHrcYRQnEVHs3kqyes3gmws1D1dO6h9hgmCGUZmrbpiTbVfBVe1tKCwcQOw0+zAjtafM0/jOHKZj
OmoINorsijSnYu00uq0givT8aPXwK7SE7iyF1hfGkGVaIlW6iNDIdnJfHdt5Gcu1H9K9iKbfamge
WnN4nabgSiW3CXrXXWGUCYHG389J8yuc7xDL3Ujv3LPU3fC7WGNmt04EdueAe2vSD3+0PfNe6Rxa
1zoFCKMKcyTZXQtWDgVJJiICxCz5XBUQsYCCwumAM+4OSygQDnrEAqwvTsy1WfVkCyNtNr0rHGV0
HGxivjM+5k38aSkBdSjuJyx8/W5a6VTxcizW0sg3mQHL3ceXiNxu3e4+03hkNiGFuW6L4AK/6AP5
PWgYE0ZG6yAlyDuzLSjZ/dyYd5Wobq1rvJMk/9Cp8r1pj2FffOApeHDUKW1E6e7S+1p8aRHRadCi
hyhkly4uLQh50xAbh37f065JVT/AC7mLZXabNJaNQIi7tN+gUfyITcpgU9YHjDleh8h89JBtRS1f
PX7ojLUc+O0GZTnmOPdjI89ZGoEDdAe7b0/qMy9qUkdm86cxVlcjjy5mMmD1wPzA8Ri0z8I8CbuF
E148evhY1BG1GpSkIV1HaSZXs1GmFOSMqex03jS592TRc616rst8HldJPG7Tun7VdOtcMI8obftV
fTXqqRL4/1IFQTIZM+u71P9pZ/qajh1Cdd2/hb77OUrvRjxcgJZkHL2XnK+jQ+47cQ0NeIj7xosT
xh8OKQOBH20Q2YN4wQ0wcu8YzYg/teIUGB0cJEhErj3cMYOHhm7sfEbgHUoObXwfJyTGFqPTHHoz
oc4bEkR+MU95mp6mKKdn1FMbZhsqGHxEclzB4zl40goQCpaldp/nklb1jInUvBn44KeclS3xHhu/
+FXO0akVV5+hTo5ez0nlu5aSNGTF2q+GlQwWfwbKVNjwbJFygtzfWRpG/XftaF4GLWMPTHGINWT2
NDrTb2ZiPyhVNrKqPuvk7KechihladAN/4gFeba1i/NY4KSH+7YeNOd5luEOVTVONJn/ODHg8BRh
pGuV7sLGagSxEcxw72pP0Ow6WkmGogUGNyiDiLw/u4zXjKA+aVzMg31uEX1uy/yeujrawOaaYcOG
70RT/65GTEbaJlijunc3urGVheacx0k/pBX0eFG2CmWqNq0/fjQZ5hY4WTGq5iTUMyBWh6FydSkM
PBSYcvtYGcbQUMZm+I573EIxEl03jhmuwrKijXKit0HjXBtmA2CV8mAMhu2gYeCOdm3e6F1bo2yJ
mxVfx1Hz0hdroj+ShYnTmU17Aatno420VEWdv9qD5Z1dg8lxqj0x4X50NWTpac5G747MaE2ItPY0
nIzUeJooktTkBXI7yrU+pB3Ewx4Z2nBINf2cjpm9Z/X7NIzw1Ym0ZN9W/VtH3OKO+RKc7rF7FwCo
MZw6I7kKMUMdKzHiLNnTKxyNcMDZOxo7tm3vNSF+9CbnCFqjH13A4DTDtRYp+wBPknEbm+udOVmc
80P3NsXxrtNzQC0hY7QtmGeUifaCzRKfSS5ftH66c5P4pdBbAu29EY4m9n/t0J1T09kPrrkuJvMh
C5mbID2ogPCSLTBIgiip/8ZkLl8h4xswZvTjm3SC61D4LyhSXSv7sGfqa2o9V7lZTAW9cFYkjylx
5UNoH2yzeuu7BwP6pm98yBnklf8meBHU62ssC0Dghp3r9M866DsGCgMSeWcFxstUTJYMuxybMayN
DUe2VQ/z2bvNv/4Ge3RtU97XpBOzywE+F+uGE0TnJVyeXj1bQuiArIx9H/+qsfz810NNtGvqCIS6
SwB2NeKFzMsJJziop+hKcM4wXE9et514Oip59atplRsreZkJZOd5IzmtTBVqwJ1DXqOL0USHRsZK
yFGNVonXf7dOspuPhQGK24rZWVBmGAPBxordTcXPFoLM5Wf1N/6ryJAJOHOI1oRZzH0oUg3ZIT9W
Qq+P4VALbWVhEaf+XwHv0lVAx9lD7OJxEdFvCDTVn4iPVz+ryzHgeVLY4XWP6TQWUs3ZtB9Yh9YG
E7u+1b/VgZUERANRMuZNhscqNZnN9TvUnQciFQJ+7YuAEQ7y/nFfoa5T91CvV8XVKRZw43kNp5E5
yvjw3cKmWL14hdXf8gYArq1sPIIljzA/1dOp41Ivq6m3A6N9ee88h3T2Ed2WenTs46YBkm0UTEy4
K1Y9a/XxqLenPsJ/vdWAozJHqjnmZnKmmSB+IgFYE6O9Zf1G+MDZxm0NCNjkoc3iZ3UfJejT3Q+d
tsUWTDO4a5P9uTux5Xs9CdchT5ehYfZNZNvMsZhQyNjbqZsi/iwa/6DuQsjKZu7oULAbs438Uz0V
mjeUPBwNQ/eprj8GUV7VU6r7BOI+nx/UPdQxleJ3fP+vg4q4UR1whO+Veile4m7oU1bqeZs2xvJy
6uncocOs9N6C10yL8hTMhyEuqF7SrVuKS1ETwAaI5ZeEwJsMFmvi5dHg1hsyapFY1nLTmyAdkZV8
48l9s7iq0kFDYgTrdh9HusZ2P10XAL9q02+225s2croWDpK1uLhFKTHbeoF+AsTcHEzg4FTnXGIW
rZecipD97tIwHPEctL+roDmMI2j2LNBBlVm4cgdHHpwaqYNMkX3+ShnosdmYj3QLHzjvFQDu3sNC
g0Cl1nHy3bNJMixToIgtb7ZAS0UMCQqhZhI08khgSRWJzSI+WlH5LHo8zGcftg4eYpIah3FDfmpE
/6j+KwJpbitFE1NUsAbSkImqe4c7h4fr48wmgnFE/K2jw98l3ieW1HJdO9OPNqx7kBpG1HrC5Hum
YiOgwNyinHqx5vTNKj1/7coa+ZXyLWaHqN4np33OIuohXGC4Uk3QJkt5Kto9bZx+9BD0HCe1YdWp
CjTDXm3tVtSefqTflnE39v7cUySorTZ1UVw0hVeSQcenXQCY1DZ4TGIdJg0JEp5f8ZoZK6c3Q+Gp
mK74IWCshQQzIgN9hc+Cs9ZbGBRNmX3addJsyXY5B+bA8Ze/hS8Aa638Df4EJi4tFRPg/nGojYNe
ACCZiZ6t9RBjr+pHWRnlZbCzdBMi6aktGyUjQEvrd2Jtd/ozORKgZGb+HooOEFKWOAoDUogoTA7S
otdZwElq50PpMTsoYwbdODnEqza09nPYgsTmbMOknsF9n/aWK8qdOfZnvcohwtb6GRW6zZ8SfCkU
mOmY4rKM8PNjITjMhXkloIqt9GqA/9fvkhHDS3zfkr2hYGgExdU2F89RSJG6nOi+F5OlVLrIcQJn
a49htyvoZCasfDBNAfQri6qhwgJ37tQpjzDJpR930p0jL+7kWMdJ41vtep+EUupG/AQPpTMNd7hb
b4BVnAfdOwVCe53D8TPxZ2Ob4Ny3vLQc4V+4mZZsRxP5Rm9H5VGnvnZKFWRlQyIZLXH/RSuo+koP
HiMXKzQ3RQcry7t0TlAxRESOoeNl9uW+5qNfr6uBwWmXO7teOQ3MyUMoyAFLJh7ppQ4KfCoqGGE3
SzEzBtboFO/yUSO8CybDviRGrigZNceDh8foFJ4s28w3Q3/MO77b5IcTCn8lmW642LrvSiMu98P4
ScUpyCmczD2chnOLQ1Q4mj91A3AiHvILfSAKzXHOdojgrliEfoJ3xyuYN8E2tqtTF8pr18QXw02/
/fwuCCiNZF6jDMY+bLkWwo5zWyvGF7gu3bpCzQf44K7MnibC0LF1Mo646ZvbMYa9VZTI+RSl7w+c
qgDFhSVVCI6HIg/NZvLuDtadQb3v5VBEECVDlEipBhtOJcY2cRDrxBlRGtnuANTVU+jlyanzUcgC
Fy2gQZ2Dy1F+vGcUTGvSR0CQ+E23xRWZ31MBgxCwB+CGC7irzPu2s16dlAau1PZKnp/14tK7cst2
sNNTF8xn6LIdBmGXWXQlfla7LLyOescAF//ueYYXV1pUZepFBpDoMjR+5JV4b3LnOcNGjFaUWkbh
7gNg2Ywks0i4gAuX0yz3811Y6L8VfrYQc+aedZgXPTsWvAlmxThHheC09Gh2TMxScqH3YIqk+twx
Yv5m9T7Sl+zdNDDBqZRXUBC/aUOMPBZQ2+wQueQDQm1zJK8NpwUnZMNHPdFdmpYOVB9/xFHzFqsx
kNPD5ElijK+I7KAaGrObMTMjKnmH9ViN9CRWtk7jiC1bOQljRvIFQcwCVCVeJGJEhhEdF0IHJ8Kt
h8PQ4ZFIYHdwKTRfEcsv6O+fiFZJGB1ygrg9byJRX5KNnpx1tN4KKZotFjbPVRNI5OJEJotuRN8C
00OkyC0JqH6whPOeuuZn1TUfOvnUW2umBih1VD89X0GAgEVGa9jvf2BGzMRPcWjWkOrw8IbT06qU
rGilBDur5YzparoHu/N3ZPAcCsC5OmpeszHYp+Rwr2sPTNtrv8vUv/0hTw3Nr7L61oZHvDBLuztn
BFVsF8gvT9y72TROuqJ1NorpSXj1pk0M5iZVD6GmqSGNROW7QuyQlcDAAbzZTlPyrUBB169eG3N4
zoyAYQ39Rj9x9jIIJj+kch85b57KGmMwDZ/9BTvDUnxVieBnPcw/h5EFSKRgnzLA8scxqghdT7r/
74TmRdjyH9oN3XAx1zahVnu+Be8c1vC/iQdqkwsNDmyL5zkcigkrOUBRkF/fT8sNO+gziiS+4IYx
oo14NZ2D9cJdSDs+pFIDdVf0KL1l4RvZ2BVXSaJo24haXDXFZPQiyiKE08flNycc1emev/OZyFMc
uXszbt27CU8gdpNTmnf0bz1wZKAAPNnJEw3o0xzxuf33N+780xpfJfeot215jsF7/6dwBhqXKDBd
aA+0aYechQO70LtAmUZrbM2rub7Lqm8Ep/4Gt3MsL3wDjxZDcS4ElgEunRysAMoV3D5putgbsLNi
icvSb4qQXxI7Xyrm4MOXPYQTf9c5fHrLLsqADbNC7dzj53M0YyTedciFAAU51JJvVTbF6jwle401
Ab38X1x7RXAoS0ZBoZyuVFlvQ031olY4nONoieIemzKJVjo+V79lMuOWl9v/z4dm/dPMX31ovFHT
cn0UjME/PzTf8zOv16zmoCUWBLgqvM1glMRLs5YpLHesn1sTWGwhUy70CFCXo7AZx6mthYbl4onA
ZQ3SXnrUgpE0dws5ZqE1zTOLh+fiWmckOe4oGJf3+OOtYz1+ZEz69ofNZlsvvQmOO9MiKXJDNCQH
ZLyP5CmwqcbHWhANylBaXYH//Zzx/u85YzksGqgwfJiM/yeoLMJqxQySqDnoemNin4CRrq/MWtgm
Ci0C3+oTmNusFbqZMhP0k/NC0tMsvsqkUCRwxSYPp/DBqeaLJb0ti99hdlnqUN40FRTLpWAY5fQ4
wjQQalOJ7OJ98vlksBW4lXnBCxqMW+BAsP5oJAwOYETB/Ic6hMYLyhxtRV7pmJkMzRajWoIufJhU
6QjDIx8Pnk4G2TwtPKQUu8+T01RH1yddblHW2bER7J3EPgpFxELkVq3xLtp2FuOjhBYcP0fYn9m7
HsI9iqaXDGrCjJsPegB2V+AqPN2dTMIn5xs302ADj5sBmH2UMLE2//0bMXVPicv+cwHzLBPRioUw
w1LplP+5gDlYplX5NNSHVBBT31Os7ls/HTcmsRZFOdy7s4t7S+uxlcru5LoSpVYff7MnVx3EZrON
XibFqasUz6qU5RmbyztyoF0Cx3mQlpQ/apPmvwS/+rMoNcbRdrtVgzZ2i+nsL32Yv3CDeYd7thua
5GYG+befsXAU2jODDzbUGlMVxSrLaldfN8K7S+3ufS6qajtJTC51900qHieuf8lW6+MEH6l8W3ho
iduYwEgMfB4Cb9y2c3vWZKvv8J8lkb50zqUxOGcHumuWWQX2m9gd8dSXvhixd+9rbimNI2Y5m6SQ
Dw2zuoOF2SSFV0M2nGh02ORwZzfVwLgx14stSxviDfGuOPiedBl2suApZthCZ7NaGOiO9aVW/Dqn
RlJFmlvn33kQ7VqftcmxqQIXJtXyd5NCzqq1R72PvnEMxvoAfy6z+VoKyqiorq4GgomzH6GW6spQ
xK3ac25zWF9UXxxVyU8vrY+BCF9YKd9Va0oXba0nNRuK8/bnEDg/Qx3jVKeD0ttj0YCmdM8Y8iJn
Kq5Ao0aYUd8So/CmiEFU/GubbKQdHMZvux8fZVGcTT12aRLh0CcWVfgcfE1l9BrV+WFhqrbxLxF1
H5qpniumhyC+BkkxoteiwCXM1rZ9xpkyxyB2eie2WkYnmsjyUrvejcgDqgJIUKrixOLEVGSQfA2p
/OLn8dHHeSwkKcaiBu5U31H2XHR60dFH1vKABztzeO/mxYw6FIEOr+NwlREXbKs0BrMp5h3YE9x7
u7p1Bnx+iYugr1phKtltAzFy13TWox+StKtWIW/mxfVWvibS/Llc4BjZIHMsx8c47WEAVBECGGle
q5QYC4I3DHAVRdfGaNOvf/jRcHUsjcWGvge3iXTv0JP7Wk0ph+8kJG7aIsPTn0YpnqpEXCelm2iB
klvaY9wM4BSFOZFuqGk1hueb0DDWtSWDP213qzE46Q1GATPlvaHoj0LjgQT2xslw6aJfTPo1bTlt
4/hsGDW7B5hRbvnnyoXhn5Icca75kO25giRRlj+HYt5KHyFbNgBcg4y/dJkwzh30NBIT8XbJkmtq
Duh+/eEgzIBBj0fq6TD3IaakHiMLQo3xLmY/0QNnb8/x1aG3PGqZm2+qUAcA9IfLMM0fTjaZz9nM
LDnrL1qMFmxGxNJ6Lz4qSzCYQkcYwMQpge+px8Wm9qqW8VbJQLZN7F0ZIyQdTKvf0qH7WDxugNbz
PQprB/gfBw+B0JopaUunagPctRXEHkia5cFrnO1CDGqR9UyE8/FNbEcnDk+wyk5WVsldpuFBPyfu
ph51C0+W+c5kar6Pew0iS1kei3YyT3Mw38WljQXjbF61zsBHjSg+vB6y/WzjzGelP6sJQye6V1Ii
nOZ7NLnV0ZgxCNOwTlDSrJPnNX/9BGyIL1Vx0kz9cTZccwd97VDpFsafrnVzAzGfgvZ1kInLfAkq
Ch52OAwuP7aAQV2b7EWcjfAVpXY2vfoM5WE8yHDWzomXeqd6/l5+adQty08o6gBBawzus3JKt+zj
DgRA/26GvH6wbS84h92MM2Rp/UhkQEACdm2YrhabwCgcoKlJP5M8jym4AZ1lmO8jz0sPeYqoO8lJ
+0hyWZxzTA7Wok8w1RKOc4578wqJzsEZkqNcjsLyiPMrreZbhHBYQoElL5Q5IBV/MtYhbegaiwBn
X/j93oym+OjiwuS2MrvkYRpgOcDL6SI5l7pOonbO4NwAPNxaOBGdGxiCZ794lR30OtOJjplXE2Og
ihCMUuHTjQQ7ITZ7tKO2PQyOv/cMRioZdSdAy/iKs+FuTqYNthNf1pBm27Qz67Mt2/o8xsanhJy+
K0bRneNq7MiDKqKdcKdtNvbG0bNLwBymhOfBtD2MmoANWYufw8h/zZI+QWSnQ2cJER1h0k9AHaFc
Vnoepkenne7LhsslDoyrqdFaMDGBP6hh1D0+R+VsnPzkNHMA3RyVDIYIRoTk1O8bIz9F3dTu9cKl
S5Zybk7YJzVMMqxVPwOirNPJuJYwnE4Q7NNjKkK4xygXmBEaWJDRFmaITE4+KzUbT+ptlueIoPIe
BmQZa9MjwztP4vsEhjjFCiNQmjG89SjNcKc/LQzgrEGJIkQLMwtTzbqJGKt78WGRcIm2ZQKc9d+R
C18HwtplWbVKpc2AXv2Vx+6LXcwvS3VR9JPYgJPtBxM4L2qbn30E29EH7oPJnb/7pB9m89ji5c7R
OIJBe2rjUBdiWkXtlo9jso8RVE0Oqbx19oET8XmhZ5cmxl8ehTRwXc3FiGhtcLV7+FG75SgXwrQa
Ec1hcR3jDaTGkxEb94YtIZlQr89dAPzVkLzDRlbjrQRWXuzjFLpVHgb1WuvoztiiDAbeGGDPj2r7
XDjkiF9g9des/byLlCnF0xwy/S2a7H1Q1GAd2jllen2bZfGu+LCKfe5aMNARNgEljpsGSUCCCDIU
Mw6UTM2HaNqw61NKuzxTNUDNIbysCakuW0SIVgYOV8k1DsynlLniqut4nRbqcyYhnWmdpLXilkUk
M0eVvnpfuP19TOfuJTsvh4paZMPe6Ibb3OJCjpMskUBWfFfng9jpzW7RbC0EYWKri3Wt04v28Oy3
nkRZBpHy26oiOCUNc87Cor+V4+yTX1acjBbla4pRPde8eRg1eV/rwS1yZrBK80p3izbEHW4OzN0i
T74xtOdaBYLqtFs2MjdzXbQD9fROiiT5ILrcmpO8Ss8+lJOL0MQ5LA20p9jGXeM9wJZ4GIrG2vUN
LK7Wq4+4BjJNU3pArJHrsL7qeC9simhCEoH7eidOpCNhtmw946kFa06pa7SUeYwug/MQdxQt1sUx
4U3R6fcNyhf+nwzMKiecbzAxx/9Xl9lOEqPE1PiE72UGIIMkIwp/9zGZ7csZMccWs0jKyFVqVvcU
0cNqGbaMIf2J1+c/PMyy0qT+iTTtGIGvoCvOho2eks+RctDNseigq9gj1VMZURe5CAasbp6R6Bbv
jaYRuqD9WF4gcrDAV2xlC2tSTLebmxLt2KwPrLbyh6o9l/lBSKhqK51oo+rzRtbPGdA1Ihlq34Kh
TZrS1seauODhU639wXvKJ+teau1d4sGCxgY8w2U3wPs0gVQLfusGfHSBjnljkt47poszLIemd84N
XyrSs8cfugEf2vS4QNqBryci/wYeAnc0mD6v9cn7YrgFn39QIrBCqG/I/e33gdj2bhJcWiVFTZQU
KdQtDs0Gp1taRBzNIRnHd34ffeHqKtCcM61+0a3wu9JmDHzgT2I+LTE8FNTkw3wdSo41nFIMdzA6
Wtu9eMCSacPqg9RlzLeJFn1g94OclyqVDXvrTt77PMj3g5iCN70ovg0TsYC6blsjfnQJuevb6ncW
ZkdDDUAKJr/oenXCFeqvnsmppY5xpP6tPMw30mDGwh3jsHVKFgLOMSI8zTU+FPgNrlvX1mk0DoPG
pRNgrLHRNOJvewtxYyftvRPD1rVGDBXVRMSH6RBpIUHwDAI3NqD7crMWEwbUG89+5v/yx+CeGZQy
plkTbrHVez9UXCs+ASUdEtF76WCBPncZLmPzOVMN+5+1LOKLHkT6HozZLz+Kf5O2LplGVyipu3KD
A3y5G40dxoDoGouQ5bBBNzGBhloDRbW1r0RHg6M0dw2BhuueJDUlWlH9uGpJnInRMTUZL0LGjoQ/
M4mJVkHp61PrV5JNCAaVwmPpj6qYXTuKK8QzbY5VfHBbhFOLAsNQJ5WctBc8jg4lcuplALfMrU1V
NXvEROTYk5AV4ivlEcZBA4VfoebM9lBma4sLNWMQeehGA5l9Fv8BABZ9jo7OcRVGjPy9Hiqt6jps
E89EYi30Y40nP6bn4tobmo32+dEN7ru53RdYU64MuCfHpMFArXF9UJwkPyUTJn5l8tLZLl+Gc07t
CGtL01lbjZfvUtelH4P4j0hXu+9n96mtypDEFGaRWtsz9bY+J7XKZvSgQ0sQk1ZDPKdfQ0/mVlxE
5cHGSDKG0qonrre18WFr+RYXRaxOdMemKIMtctoxNwg2L2n0C5zr18sh2CkrLklNb3aso0/n4tbw
7MQJl92VFSktaBaljWrfY0CrNxQH2WBvZThdjcmAgIHqopuD8mhVOBiLCSERYo3TIhAdooPtdLRG
7Qapp1Y+LADn0uSaPbo9y7t0GjamAdP3uhBvFn5wkZjvm4ELdVHdhh54pSPHbmd9dMF4C7Rm3LQ2
ArVkLO1jqpMJn2E3hQxi1xbepSoh0GLfRYLcpFtHQSCliJk96CZK3/Cw2HRMnTbdmfZrTijquhh6
hCUKzXAiG81f42OM59knL0B7MLKE1piJi4x0JMfLuOiwj83za5rAEvKpmoSSGC6a5UV5Es/yyIp2
C2z5tkBu08Re57fT2xwYl1SfH3tM41ZQ4RmMBZliKZQbGaRvi+JtGTlHcffhhfPDCG97EN6tleOr
nZfkVbu4VpGFIJy9r/pXoioKWGNotpSvQxhpYlsolZeCm12JWJaDX2BcTcevAUu9FI+0jJFPIiCc
S6LD2O+WnS+t6mvTgR6DZu6UAnG5ujJr2tkqwKU0oS5lL3bEW8Fk7Rh0cOjCdpWr8k62LM/LJVco
RGYBNRRQ1PUfHgGITMB1uSeRPrfp3VtOLgurckf/KjuuS02Ld73LyhkUuB2oybHvwXXVA2gfakv2
s+hDI+NxgTD/QNJGTR6jt3aVJqqbCWTTnP/h7kx2I0eydP0qjdqzwNFIXnTdhc9ySa7ZpdCG8NDA
eTDO5NPfz5iJrsisQhbQy7tIIUKKlLuTRrNz/vMPT8ukd7mHUC2Y1SeAzjXD/Lqq8a1mNtG4zwya
OFlUjVTq7Eydh1wO/vXVOOaJSsb51nTtq7f7tzYYHoDDGDikYbKJDlh/USAAYCyrQavjars8FwuG
oDFgYeTDLwSf3E+6+6hqZkibZA2qycUywGqdS+C1T4uWyEfavCJrAKPzhLRqj7xKBDjnaNSgNAQR
qU1U0st7JbQWIXzmrBk18utTICiZ4WihRwHqAS4OQCI2BgrOGOebUC3ICqtLykYmnxZ+CvSgBA8V
976ntL1svEbG5ttQM8WhBuMBtjeF0Hiw1ImHqSyVXJvdq3rMKsdNjnWN0gviDaGwL1VpGZSey1VO
Ivt1oO70SA/ZLBIv48WdRcK71JlLNhqnWLoKqXYIhbye7PBbzfriCH4K/sRVn+yX3+Woqe5cMUlN
avlM4/9daEiiiRY+etz59SIsVrHXatcHtiOTNt4vGNAI62TBm8fQgHDKTEJNXeCfkYtGtUcqT7VL
0B7KoZ13aoQJ1YyZl8dtyet75M1vDc3tLP0XpA8MLsAyYNSbt2kWvS3PkDSMYeeONYIVt9yG5bTF
c5pFCSCoJHHYGLP8vfB+EdLiXPubmtfVPgnNomU0/T3aEsoM9WR6ffYOcKTP9MHLTtEx0DYm7PAp
lMbEVBfjvIw45hxTgko8TdFL9+VMxNpjgQzhyz2hy3kvaKlXPtAF/gyMl4rs23KL9zjHTNOfkFuG
mPnR3NjuTlpwjxf9pOZxqJoVJ2feFDeTMhMgVq/YVePeRg9Q2vQNarFOMbV9q9ApVbYwI4s3uEzv
FlWhqudiZYVg5chflQJxoY04+C5j4gxkLBlqQ59SDnsHyy1xRrbElnQLYOOEVaseLMY+R2e0H8ic
riB+TMPORuw8VPbBCsvvhTAAxZ6ZadFuBitsN+91rRkwyvP7eO4oUELxjhbmoC4ZO92b7k871c7E
SltrN/l95FIdq+G32vWSisTDhC41laG1GsbsU2GQQ0cNuSi4OT/OGIZi6Fuyrr0UabCO1kfV6RXQ
b4dOdA6cq0F48Xr5CBGRgGu/IKSpjAS88KdlglGotTl6wfPia5Eis+aMhP3bhtjkFu9ppXfr1DHf
/Yl2KeO5ikvwdGw8H0eNwZnEvYif4y1AG1KZ6FXDRhOQgdG02KjNaSEwSDfkI6GkWPpyaxu8Eye/
Qh/b4eyrISRmWSzFCkqo+6Lw0NFG3+qKqleLrJqOTCk6GlP/DZPObXPD9KxaOU56U4Agz06R7RaY
X6cxNTZFnX92WXyrKqc5pUSjtt1lSYyquGDtMFY56wYwTIBGNDewfTfnV9khwHUBOoQqJBzTNvDv
mK+XPaNRuvQkgdCUop9coWO5DupxByy+5e3S6DFM/00WT2UzksPCuAgs18BhqRbApCWJWGuqjRRJ
Bd1umG+U8wUwEeMdpXDI6/ZLZ+BB0Ji/Nns2kvwb6ijgbuBedSTpLh2YrQS3TksKBUHWaEDIeTeq
/kMk+Kuy3Jc9MU1iXq5Ldss8ROio/knMQeyNREuVmXrkQeV3PrwSCQRWoIkdRWvPK4IjM831IDWx
URj4YlngxYRkJN5psSowlCg+mkB5SwexVE4NuTw/keUi4ADmXeVZbm3rObxRtZftMg+twvk0Dmmw
buIaFp/7Msmmgsb9soAJC46hNRPmlr35tJhj1NkE2zZtYHuiB+pTtlHPj+ihLfcYZeWDFbFyZg4b
YXrhrnmebY5ukhXAmbwOucb3ZGOAlGpIT6XjPEVMwElWmA9jyxooiEGC7N0buzI9dMrmJXfLW60j
WYgx5cUbvhaVeiBT6CUkxBFhEGw9mlSniokPbdjNe46CGV2XP5gY/EMMaOmIgOGJrOh5iMoAGDJi
H7ICyXFNmJaTHyMkZ2FUbNT0XXdBH3t11A3VuWVLVshKTvYkq/Eg6YxcAmQUefh7aaDbuXmyrO7c
D6O9Nrk/+J/GJMqxGwWMS0i3g41kbcZhjGjPId8ONBiuSL/SqryaMp0SkEQ221VUXwXUwy77McX5
xYzYIpjO9eth1tnroGyZLuQMDZFOLLd2BZFryMR1HOgTlDr7IVeMj2zoT7I2Z+Y18cn24GDh/Q0w
pshTVUjxTrpiATi77TlawknYOMeCvklQ0o1OqttCuWiFR+fpEDlCkUJkA/txMH+5FLZwc1C9FC4R
Xr9NXef8LZeoMZwaF6Da5feNibPhCYXYlYrtQh6KBFy6KaQ9bQI2JTvL3kbHWlgMjdFf8F8nXIO3
7NbvlslA1oGSu1YnuZqJLc47sWAAIh1+KXbZ3xqpkQuAwq2WVCWvi7lKnMpbreyf1Lkp4aAD3HfX
OFQhI1ctfMJ0CG95+sQw+yg74mLYQpf9rEjeY0FTYFVwKe3XzI/3RDcPlFojJr91fesye93R5r9r
kbMldeIhkl+9110qyVzdS7hnmUnJFsOqW48uAkwrvWlsRU5io1msQijGqxVufuCv76q7K0L/4MXD
qoeoYxUCkCfcy/nG7CNlD0BcsQt/eWdX/rWmBfvcSH8uphy5xg6XK2gaDcGqVqSPMPCe/ZYKLLCo
wPDH3Cj0y8UUYOF0DHN0HLz4DcYh4N64WmDOilHPGj3h3u/d+LAYQy1Mr0GuyOKU4Hk8HWr4lwpI
tGQGfUF5ojIKumBly/RrMRZyBCeKX1obTuDXLrG/kiZ7UQZG6tjUywSRRll/emVzC4nycxnXwfbb
T031OnvUQbjuVCqXEt8G4DPFGepb2JYNk91IPXx1Wz4j0bxaBsCGy8QOgGZl+/49XoB3AXS/LaIM
ttoQznsbPKn2aRwp78mnh5+q5Ga9qxysqA5zRfHr7PxWpD6ZjYX2tYDDplBy4rEHnurWTEggshK2
sDEamPBFjZ8vzQEMohCeDPM5REXdrof8tl4WKYPRfu30gtQzbF8ZxD92EexZdfVZ3PB6GEDmbXUD
THijuEqoFw5L7bf0bqV2ivNgO5P0wiqJHTQjLvqvGuIjxGwVWwdFN96PdrpvE/FqmGzJsE1/RopS
Gxn11m9MRqTUIVbtPXr0tMe4r15bw5MbxjtrX7QnuGYQ4ZWVmOrSRmWJhN7PXtnxD4X59nmGdYAG
+Kng9bJ5xoAeL3blstMqp7FljNp15qdjF8Wmcz5VgOW1puwkVGej0NGYE7Bo8GOwRvKEVPeZ8WNX
yWcVFcSGGpL03t3U6bdROUMVsOjPbEcecetkGy3ci3ogkhxqGikbK1VFLwS4tKHSIrf0h7xLahqK
XH3QSFUAbXdH1n2dF9tg9HAJMRpCgGlZyDbIGZfu4M17dIAm3n2MW7cCanhTWhHPcqDtignhtMnI
al1hpmyY4lmh43PpfhZafVGOVqpnZPDxgqblIDN5rzxFyti5mQE9AJGpGUeb6an/hG3pGypCdJjs
5Gx37Cv3+aw/L96HmXr7vnYz6hq5wRj3bxrlRoeTSL4PLGi6zTUg5mVBWYyRnSNqZhrR+qUE50d4
GkMDjK2NuoTTnJIOl/SPnnomy5JsLNOFBEOrZWXFOdOXqfpCoVSN5/LkzspdT/VgC/YERnG0qF4y
O/+wFH6qrrJXzbd5RVhaxbhuFh/5IJHJQNHV8+9JeR659qcZjw/q9liOSHcR403AB4YBgnXI3dAA
mZjZSJf6kHtqy0ckfBzojPHUj01KtBGVxkqqykpd5qUiVnD60l+PLg/94lak/vWEOxxscUrmpQNs
sVdAeZxeT2qjUCc4mqO0xXmvGxNIEsTAdJOmdJsg25a2dXL6YbqGd3TJP5yGjVerBQU3PjVciVmV
2uRo4SvixXdiRK+mWJ5zB+O6lt7jcpL0sHywO9Ip5ZnvJxWVCEv0h8CwMJ/zox2EeLaxRXW3adH9
UHvNcvY7wXyyIB5t4Yna005ZsZFzi44mjL8DfDBWjh5fGxXehnFRvbXl02Q5z4uDlCp6hTW/E212
jQJP2Q9axAeG4Wt70pvoR6VZn9WDvUvt0tnUJCUsVcVy2GgeatBp2kGJ9Mg1Xi/ohXki2xAOZt9f
JcVAeLG8g6J/bgbSwFDXPxdkVuZMkpFEPEvTtFTgFFtXSlAf9S2BFNo6D1Zx47yUtSR+RqFxhsGT
5TgoG83Q+o0F+f+vEbFjW78QpTaX9vK75fDpkn/942+3l6a5fERd88X48Y9uxMv/+bsbsfD/jsuv
BzRmYyCMAfo/zYitvztse3AjXcu0Tf7F3/6rgO0R/eNvtvl3D89h1xOecDDCtfhRwzGmfmT83bQ8
39dhkiqfYtyN/+9/f4z/J/wqf/fWbf709/8quvweC5O2+cff/mxG7EFs0X24g4aDGei/+NX61oTD
RqVVB70eTqWtE+qF+WBUWQRPlKwOD/X3Lxfp93fwn17RJB7IgmVmwVj4Exc2K+zCnkfq6mHbYDOw
mr3qxRRIMSjihyDq/gOb8s/MNfUBeSHf0m1IhbanDHt/od6G+KAyBEmrA3E2OAvCf3enczWnFyHn
819/sn/zUpB7TVvHY4xPZ9p/fCmcfg0KoLk6KJAgzdJvRTWNiRYFZvzrV/qzyzAfildyPNtwWQP/
ctdawqGayOHECrTB3/oeT3kTAZ+lI3Fqf/1SBmv+D9Q/9VoC03nP9R0ssw31qX+9gBXuKyWhoQcr
rVHRWfrZkwTQeOIaPj9sRkm2Y+ldGXWL9naSO8YZJyuUmK8Wt3/9Vv7Mi13eiWn6JnfTEKQI/PGd
uHC6tNYfKqR52k5Pg1vRKYXzeDa06QzX/rGx3a8AT5C/ftnlE/5Kflxe1xICpNiEjuv86QpohlNa
GP2zhLSUkUB7ZbokTZTDo2zHR4bKMBnCm6SYz4kn6RK1+FLbNQMC3PNiuwY89MRzItLn/83bsi3M
zF3XFojL/ng5RF12ZoYU+NDaDUhO5hyEy6u11sDsxms/KcHQyfGNhF5IIddtmT1MaS5xQu2JJ8Hv
mfKWxLHLX7+xf3ubYPCyPXGks7388X0R8IjlGrTvAySBGgdqE/Fo12+miWpusHkimI26ZvujMkv5
H/YW48/c4eVW/fLa6ue/LFbP8+1egzR/oCC/w0OHsgFom2R3BED1eB51jl09GQ+DED/j+KWog/Y/
rJZ/twngE/8/n/5Pd2VI8wjxHu8AS3+sndzxLMbksvheJ2wJf32pTd3416vtewROsy4x+jHNhbn7
yycug9zxcjTvh1KvdjAnrgVDmEFXA2odSMXG+2bJKmE4iMXoaoqw8M684dGprUPr95AVdBUDSXWT
Tdd+wNqxiOUYB39XNfq5IjfJT/sT9uGPttU9lgluzuWrqob8OLkIA+Jt04/nOdv5yDarcN+JnDy4
kt+j/n0nlPkiFexAJsRkPU0TEtiSxr/xbuAkXUvBAk1xI1s5CG1WVncq5lqugDlZKw7ATQ/tjQdq
7IdH2xZXvcmA04gO2CjkkOrAR3W/uF1Ae81mHCSnC/Hq97HEBkgFZpbjVYnbO0IXWJtpcd+64wDW
BrsszztLYXVXuQwPU2DtmmQ+t1I/2M1n2iWXzNWvUwtb6J4IPxsNfTX0W9NPvlVnp5petZ5MnyWM
/41FsfdgOc2Hp7ZidWX0FGl4ZDa7agD6Gc0PzcVqTlec6Cjem657i4tQsBr4XMYoDlBJnjMiYRwH
NRjXc9k8WjGSm4cNDU5SBMlP+cXgNe2aC2Sy4w0+k9phmh6NmJJZ7y6Dxofz5g6KVQt2R+5p4LIO
htYnJttgopu73JZyxCw3L6F3sYGpyx84lOppujVL7dnBQxxKdv6NqePOryEiuOGtCRELZluO+2Sk
Xwd99UFIwMoe+ajawNaDndS5j/tT4n+NXoWAwxvO0cA5Yc54A/jsi5V/lJFxx+R+IJWcdxJ488No
IR7iEPa9/tFH/5vnMP3Snv/fb/ztQ6pMS/FovvgOl6AIiP2IP2U/Xtt6dlEvUcwUuFBL6W67nXq9
eJLvDewLX8suKMGuHXWlKH5OY4VzTqqfsWJU4WvfaYntTZJfehdShzWepYQTBqLlleGDVZoY0tbG
Y4KxK8wHFSnltMw/u4c0L/nlFnmHE149zAWCnM7upi9wKvO96NoWmYS/MJ1n3tG6iNqdrGJt3chE
6YMhNE6S+KX+y4t5OdPiZtXCn/YyPZVfZCYa946Lo1FbiCPP1c3y7l0ItavR6B/VuZvIBnHARWmc
cEi4DHA/h8m+8Vvw05HpGxbL1grl41kt5UEdzpYuTnBMa4y08kNicG9iTvs9jqU4fvVnq04IbqnL
5ipNpheDlJsb+Jk4M2RRxxdEg8xzg7raST0YWR+WCS0ruVuWIxyf70Q9uLPqMZDBvFlm+OCSB4XB
Ly+9bCXKw3IQUCIznpXywHbLEGI4Wyq4EHdBVDcBTrEaMomwDIDO/ejS9tQRdlrycPrpfpqempma
cNm2enXUR2oIObKEKjLcxjETUJ6mM7rJcgPpRP9gINFjXqLPNKEMZx/XXYpXfFlJqMVsfW0d4tSR
vrh1etGkfZBx++7ANZp4BnqWixFCStHgDOswd0XHkeUPlMCjh9YPFN7aL//A7/a4K/OQuf2ZhkzF
wPG28A/jklu8lMGrBJxDxNVYJ4y5tTWBfOMEzgPLzp3xorfRG9fjtV7H2gY1/q2Ono50Xq3bD/rB
8fvtWLvAtlY87gaiQIgdIMXcqUdEE11JfLR5hsPG0yXKil8kV6LtJlBUnvTfyHQG7jlVa/hbgLJN
KYNsE9zOTujcQDVgDAVkvgUz80p7OOI+DsUjGo6WJa/cll20qdQxWaKT0yBi7YSuPfNsIawRysSN
ZtRsm1uIMRCFoiJfh5X9BIAHU3Ws/G1WJS84SCGNLFS6acaFywx9m2g8Vxne52jnp/PCl1sW5FK8
iC75VseBnmffiEIOms6lYYtrWzwHp1b/lIH+lEQFjH7jYQj864lJCrh3iXe+RyTFcoumFpuRfD/m
ONCpxd/lA0a+R0tBV1rMgiqS4mIYKrMnA5tpgFsniSDWYVlHY0+i0NR9kavpb51SoCnxp6sBuqvh
W8UuBulZZfg8g30EjEHC+kV2XJGwiXceZIjW19xNLY2foiM4O5hTaEt+2gLtMZAQCXIY2JkEtoTa
HodLhiUjU0fH1CAkoAWNqxlDjVFE6NDDozvw5iF8s8ME7aaHd4/Z+lxuqrLamNOMqgjPBbRR00Ya
XgvJ17+Ki8JaRVA5mKtHax5kk/lWeVtU5ON5PWW7N31Jr8XRmH1r4swEmfoSOphaLrlIfYpXR2ZF
684bq53l8GI9m7lMLPC2uN8iNGIere5dmfEM9TPCTvuMLPNuHFkubV7jxuabF6yW4dTrsQZvWELG
Z1AWZdx21zUu/I8n02bCXuCZZNvgj0tNhCv8h584NEk+IqZJwyA2hZNWZdBYSicKmYbSX0SDBXcP
V0EC1OGidFGy7r5GHWEI4Rcl+pxVYpePRSvOxcgjEAXd01zAs1B7OSnos+7Eawff1HU4WG9ugQvG
sgWRuQeR38gJmIWr4BJExtlWNc4ZUPkrG3lsLU9/cQdX38xFQu7BjNNjGftAayRv8GbmbIMh0I2k
PQC6z480mu3GskNcYcCo267DDNV0NqRh4qJFZLgbkGUqEkS7NufiZp5EeVCDOdc0eMIpDDqeZfRR
o3PTFXG0Kp7M1uufCskIxQRXN2fvY8qHB8P1hp8JEbtRKo4hM513Yh50d9cQpPqclPZN3xOBTfMd
b5IhfvOaXr/O/WS40TznOo2zYG+VybUp+73E/eA2lCO+/DimrlsztDd2Fk1rpWxn8A98hFKaPNKt
HhtnH5KPAC1cm2P2EnOUYiQBjwFW0iRrDkE92+tyllsWdIxZfxHvm9wrYcto+kbEctpM5rQlEeOq
jqxb1H1PxSBw7HlfenKbZQ9rbtt2rnKqM4ijGLGisG6KmGlZ7Zj3MDqKjVGWd6lAt+Bo3qHCqp5B
bbGNMpViOHlnI57KK3zfNjJt53WYd/e6wdjMcYm/MZvw2s7ltbQ7uesEY1fRTv0W8gGuMbL91AZx
6grsOkh13MWYwOzHKr92YFvxUKSPxOXidn/2YG3DSuD5ROBN9ao3GEHCxID+JLZ5gBIVr7Jvx/1o
R44PvRuMHcxUoiDKu9oy8Kayi3Ws1SRVJxvdo97qR/vN1hh3TSE7OdknFFohjYm0Wh59wfM/+fah
z1PInmTDuhYv6ONihDTUUfY8HAG92aEaI9WH5EfW5bR1/BrB4ESEoTsRtEjM+iasUx3nrBKoT6AB
wZjLOURwUAZ3kjcRLEtcSztOpHHXTU2/9/z6jrF4ysSmmjZFa2+MNnW3jTs51LH9jybmSZvngSDK
vqaM8rJN4cUIF03EMl6lb1w3qg/K+kUNyWQzVEQHYV4xdPjtangR1ZwwGyL+po2odIQKDJ5Qffpb
Qwt+MkJhOSl6i61eXbTtvnWwcHQEBIQay1W/z/bLSVdYJU0mYm+8NFF+jKF9NdeIaUJwArYzfx8U
xaMpbXM/o2mPvdA6dD5EX06FPTwJLBTN6NaHVQPp4CULZL6bSIPOpBbsphDyK1kleF61vkoOwikc
ITmht9i3UhS1cbi30cd6rXj23DTe0b2JXRD3t2JqXnzczdYTkQ6rKFaOBjjR6Sa1wdx5B28MKRAL
ynSjszA/YxFA4KN4N8x+33c+npn4c3i+cUYBh3vPRJmuUSY7sUpLqLKLOjB/Q5dQLoTlOo2pfxJw
3BXPOiQu+xWNJsRXSEJCFQWpO/eMyLXrUpOc7yZ1ltDpzDCax5iKTTCOfPRHlK1pZG3DalIul69Z
i5QioJtJehL+aqhAo08Epu7iWmCMvFOLGzRoqL4EsezqmsyW91wSDc+e9Fp64WkpdduENhMHonHV
kHxkYg9NGkL7SJB4aX61E58bEt/Fr/aqUkbPcy4y2PUms2tR6P0+1utiFWs/HPYONsFgNWIGsJ0t
NL38R9IHRsk1Q52aWSU53AWeScGdlkXQ/gq+VQ1QYHLZ7UxKu7qg0FBhBwaTgQNkd6+ubyJva9OY
7qqY1BebmX1vd/x+qgvmmGwbBDIECMYDF4UduT6QMLiNiWq2OoW1dOoqRB5yji52X4Im+YlNEO4Y
NWGnVnoxba7/MDd0nPRpuN8lR8kda1UWSEZHsjcLLm6Z3bv9eELo/ZR74oSD1ndlw6hN2m3vyVMZ
qEfMmc8O5/S6iiVMyarBSUA+Ydebbwd8JyodI1ZNZtnO8HC2I/Th2uohmrt2vgtJ/tkGMTQDGxY9
/aVLFgy6sQUNDT1aU0tdWcyW8ahbSqq2eIAbi0MXzRfUJWwYCQX3Zw5U1ZaK1n83W/zbY+4pjJxl
hYZdk65qf75O8mzjVQGGcZCel7fdeZielwYxkAbdArpM8qD1O3xLyo0gOJpBryKSCfcpznxl/Q9z
Ne8frdwfVnlkHEJreLSGieRfiuPO5cJT2dOg4ZPJ/ND3cWjs+sdUUvfkWXgM8/JWlCQXODjcos05
L/egU+NXPKQJi1DvQe2rRal6C9Uf69H0asM26YgaxfYrhpEX+MbKtSC+LF2yRZAjPpYn3aHUEjpg
9cxzSBQBi0u9CbMpN75qbQuR36piiuvEQEU1q1UyX3fOi5sgG9LKiXRn80ZInonGmR6gLd+47nSd
pe2dCQwxGfORSRuObgX/Qv1qhX84YY8B14tN5EDVTbiws0YKK7r3gfQsUxzKznuvVNZbZYw3BsZO
TCnji6Va9CGkJAteF/htefOGOnMqm/Vq5gAVCYcUbmTfrSg2Q8n/qaW5ijTvrkCeVb+L2rdhwaex
OAWoYFbGiDrOeBiNWADBjLdIc7q15txpPXxhEqTUhtEx+yLTM9XZbdwRqnps1SxSLo8maXS8rLmh
0KAIptfrPCor+bSgyTJkp6udd80TgGcm7WVqT9fqXIYzSwZL8VX3PNOqqe9LSvbOYFqB2cGNDX+k
xY933QZY18nQ21Ji+NuWTpgVrNgWVsxQeW/oWLKop3ZW6Bhzwk880Zz1suY9SyLzWx60nTceyT54
T0caELXRYhgV95+17PHC6XbqrkZzdxClcxmz6JIYH2guCGcQKfTtgm1Gu5sgfBLtM23mmI+tIIi+
4ekJx/HRcZ/TLvrAlHkuQFVqYYac6ldBx5YBHZF9OXgY5/FNfUyhKUyZTbFqxcnxADNdLO4X4LJr
TLpJHDSL5MXk6ZACoGJA1bbFQjPaLLMBq2VeG7TQWoLAgjljzGepISqtskdJwMI8EAgW8fjjjk9z
HxVXaIq19cJyNGCAofI9JjqgV1+8TSKZYfLQdyjAxwkhQ9mgGmLgXUeNdsWoZ29QJLpqaS9fsOwB
nFqRCt+tCAsnpmiKDiITp1FNlhvJgImBxVYM470rsmm7AAvRc+bgbkDiXrOWAwsvjGnAWz8ngIwF
bsDMNEkGUJVA1xkGlRk4ewrqkWPAsyAelo9xad2d+szc9WAnwlG9NavSxJcNDuQeqg/d+gKfkTbh
WylWfcHtADtlatjVfS5OYvIx+YhjPfwEPNzKmvCWLoBkYFD45Ub+1vaE1KrnoSV0pBZkLJdY5G8h
Om+wW/90ZtJ0Ujnxymm7C0eyEL1XS5gHr51Z4svjx/jeCnAZWFrtAPoKLlpHA4yxL+nZphHNKr5D
gWrvOe97GX6LkI3byUh0H2iLIFld1UP3mA341FUm/ruA/6vJsENUICM5KqqRBIVdOq1QQWXZyM5Q
VPA92tzbeOp8ZOCyWjDSXOPUjQHdCjLHNbrVJGI3ECHVW4EYv68w9m0jboiTsSTlbLKRgtzlDL+j
uDrQnmoIZIcSZDDaS7iDsCawQZNT/NSQV70nYdFCplKnmYadLZRPq3yIsB3DuRGFdNCcTBLWHcn2
2icvbYioqm/YYjKHGI26N05L71nMAiWYF22yhkvUuvlL3U43QwKRaQo6bZ21OdFwjntxjZyK4RRa
9ske8+8FpdE0PnRNwImsMO0VuIBjwUE6e8TRhmDgt8OOUpHwQcmydWiNfQdfryShPEVI5kaQBHwF
yeWBzaJJvC8vpeWtYWlhJIlzqALEqgpGZm1x7VIfahVZXANypfsyyd2d2koW07PKZ4YUGcWrPYrv
bsQ70yPQqQRFQCIJw/g+nzhCkhlEaS7fmrm9qzRa76BMaaIyhw2V4w13ZCygEOMvPTMe9UDO6mxL
BWV064ovicEvRBuKIwVNmQ4PJgE1iOTKO1CGFcNq8jObblOH/g67sIR/AtnI7vKLMlnxiHfWvO52
eZYbzaRHrea7pZpbPiil17SpHJu9mSYPZDb31U23Wn6pre370IwfQgjGjVf99Bkw7jN5a0z6D9JA
wBsYAgQhBhgxYhsrsgIgBwyBYCethU0lOcirsgjxcGDVj+mjTPES1gj+2LBC9k0x/UCeRnHnxqfZ
fxhc2OlVFLTXVkYf2gqzOHa3DWcpW2kNj6vIjwkf7WiPV7pX0RTU02dgua8auWg72vO9E+JNZvtT
B/cxf6skWucKAjr2oop0NCkec17ASJIfZCKKHQmfmCteIX35MYeei80qvW7QNpAAw+qqSF08YkXS
b/AdQ8kdm7ej3ndPk56/5GkPLdAhJEuxHjV/NzvjI9lX2tYFvlvHOrlu5A9CuSq1mrj23Tw6xzLA
paecLYTPVpZgg2df4wS36Uaz2+m9PPVpNqy0rK92qYkNkkCTDPWzUwnCWbPLDMqGpBvvGvyEbkyI
nFEPeRejf0ClIOgPYTI8150lrvIYURDlNu3RBXYKsa/ei4Msy8khZzWV9t6WvsJIw+QwVwRsVnr6
Cj0OrTVcpRsDDxS4XsU9uZqhgTu5/ihk1+4W6XjeiPaYqi8YyklIYsg5TJWlob4EBl+6HzhAGEfW
gvj9i1O6xzaZKP91XwPoQKKw66fqIZOEdyxfBFZ+5MWgPwrD8qoJK359VtxhKRZup14jYxQBZmRg
Y19H4MVCeTEYMmxBCNntAriBG1GiRW6y7KPRNfPY5fqPomKgACvd2OYYkazKwciPy5c4DX749eRv
TUs6x9GLfv2yfC9BsbyNZPozJlhkysrpiqtpHwnGtI/Ln/70VyvqrH3okONbYopj2924FT5+lFqR
6Md/fqmGMANQrJJtLwMgHDnGDaQfVOgB2cda3x1wycJLO5KDzFcuu4AV36Sh9YQMD59xv9uN1jhu
9Si+WUwoli+dcpKoG/VcAfhv//mDJOCFshREw9As47h8Ae43f/tTp1xwIBXxE3dQ2KRu2jytsbz3
NZ3hXqU/NqmhP5a47ezSAmgwCsRVBMv7JjXjF0vU8sZuMQwdtDg/aIRJHblLj2UbrnMCA590Ud/w
4/EkDNIRrDRLrvwMZxAvLuI18a748xe19eAYmvkQR3q1FQlePr4PY7E1nGZnUxEoVYOPUB4ZFgtK
/RWgXaJtDNfL38bBMbYg/BrZFlj5dx1vJxym6nG28uoRm2YXaBycYvkeQbOUH524t7W7kWi5B0RG
gGJwv6Ar2nqZ3cWbkdZQ2UhFPej+bKc2BxFmH02nCeBv9UeniD6NMYSgqLw7CmXlsfypV3fhl+/p
otn1of2GYjpCCRl0m8F0f2g6ETajn8prDCLC6xy3Erhfx159Wf409tETwNm8aipOcLfRx2Mosu+E
Qfs2ZWx4XL61fNFT//e/VjU+keRTZ6gdcvKamDOYYJJHJ8JEwHhIe1a5WbboOTL7ND34bdAzbeKL
N00fHEf2Srhz8IRVZjnUTw6MvqAupwM2/1tTPcWuejrbydf3kPlvZN6ELD+4+1rR7kDckeoafMcM
Tep/R9+248nt6lTZOOLeXOOIELPVbCKp6tN6O7UG7l/qEUe2gEVsWxH2Fuv4RMW4/CXdsU8FGSHk
K7THTG00ZVDu47Tz9xYevAYGhkGEoysKG52ecp+N5inyki2jRPMQtLvKTb0dlGqcIQ2MikTvY2vB
rxK6g9wi9+66pI2wLTTmdTyPpJ3OGixDUXxIDH6P097udN6CXXdHUjE79jW8aygJ+aPu2eTQeGGy
BYoY10UQo/+cdfu4/Gn5QhD173+Nncrc5b7HydldkRaCLK2Q/TESNi8yRL//afmeE74QtjBfgR6T
6RmMwONRPCPnRTm8MtEEbuGo21g0N+/oQ66d2OWInvr7Korfskg2cHjrTVTV08EI2xczdbnz4yqa
Jh3Nq5UBPAzhTRB7RxNbsjXZtNVN5TuAdCK8sml5CNxA7FfpPwPP3ifudZPoh6gc331ZnWenfU1H
KkaDXPKBupTO10yOk0kJH07Wi5OgdO/iOmEnie70AgwDvwFwD/tdN2twgr75lBTlbZ11e/i+1fbb
whc4NnA3GwbPuYomU2wNFxoZ0hdPuNWmTJHm+W7zljj5z0Z4P2lMMBNE1eZ0/4+7M1luHFuv7qv8
4TnqR98MPCEAgj1FSpRETRBSpoS+7/H0XlBd27cyHbfCU0dUKKoyK1Nid87X7L128EF06Puk1qj1
m2seaBzrs8Y+ZFwHQrhdHoAoDx7huyYfiTEE4bvYk+KJ4hZrOoWRjFUWQiRDFrvsg3XEgQzMirMN
VL2kGKc05LSr9bcoVe71zF9Sk1FtjlxzQweJMmTUKGnZS0D6GDsN80m2gg8sOh/o+pl7XaJER7UZ
UMFpGu33DAAbk+NhVnZzJbOMk9n36lm91uaFDzG18oHktldOoWMihuCaJNZTyGQ9uese5KrEaz92
02ZO21VWC6pLzh1++IgLbsYVwC6uX9UXwJODSzVbH2adCTirqC9E/+OfUx5V6IieBFPMwwiXRiCN
n3qjBk7KTlkdUbezr/OtViaScpP59UUSe9ywtE/fE73YCr6WURCsHBoqkQmLmZHgLftEMSzEFW14
ri2iODVxEYEzhmh9GkjF1mh0ZIG+RY1B5TVG/YDZyFX05D2yxEeFYpHZIT0zYXF2RJKq2TMXQElP
1YiUoGMslEbpu1yZwmqjVtbuX+tt1EVi9hcpmCXSFSBrstgKKpL6i76omedA7RrGVwtSMJ/oVUpJ
DF0JhvrIjsQosw8qPYJLqpTrLGM+sYyaLBZqHQJ1K4zBhVF1M6AAQ5stncH3UxkwZlQXo96wDZbQ
VUqeZSzcnMZYZ8us0Vx2Pv022u2hn750hTdBF1MTisYmKjSE3Ex7iliX1k11BwrwPhLLZgvDMjpI
13DEJ0r+2Mk64YCk3f3XT4q0CLp+e1LQkEqGqi36x191eQGEJZORyKbOpOcOOVGd0LIuP1JE4Khk
7OdhE1gEWo+4mf/195b/h+8tibrMN5UQQJEX9VfBV6P2WsaoP92Uy8Y78+m/+EZS+KwxZhBk7VTI
01VHLTKN0rNpyFsLlvrShbEWvfoW8TI1Cm7qCFbKLWgaazuqjHz+9U+p/yYKA+kpGpplmqKlKCwN
//pT5jXoeQJdeduY/JRhS4NoNs2w4himmcQgg8BFIr1AxxeHT/19kYxVQ/K1iDmiiFcxAwKLIsNc
F3TEaA3elaWXM1PUn0aRv+NLfIfH9MV7Yq3KFGVBHMLxiyhuH74liIG49O3LOLCt1FP1Gk+QfseA
pvBbp0GbgJm50B0jBWXd08jLSVp6MRduMI974PZ8MyUkxKRnFTfW6XGMVeBOOMQzrb+SO/QJfOZ8
t/T0ujRszHne9Xq4pnWzGChe5GXIGOnVVsupbyH9zawea2V6TMdw86+fa0n5TRzLk61JMiYFA6jj
b4LVcowKwWT0gbU+wa8kqi4aVbrfRW9SLyeZ2iyqqKzcMqPpV1DM8AFgJz1JvbomvbPgOmCibBrk
RAlp2YBEi4ZN0wteutzc08A8Z85SAwthwPyktvqr6rMALqXiMDdWtu7F+SubhZ7DDfC1Xk1ACJbX
JGRioQShnYXvQSMghJOYV2OoeV8WinnEkCweOPuJ+SD4mPBvJaPqkhmIKrG8KQ2mb4wZCuxNts4V
6sbtwxCymEqI98Jrnb4aMx0xO+33TIbIgHfJLidOnto3wJQYVIXL74cpX773rZ3wmcZDuWbmIEgt
Ptq8/YEvZ9kyZJlMpYBvBQpCKObvncw6MlNEj1gEVl4wLPOgJ45NMZbVSASoLhdvFHrMq5j4qIzm
Erk+CAy50DDwqDWrvX7P2kuhOKlGsg1L4bOQF+wQ3CGn8LW71FPu+erMYiShwRLRlTVBY9ese4lq
Hjwhk8lcjqtyzbokhqZUbst3WYmn3YBsyk5S7VnjN9kQ7IJi+FCHkOiKfO2r3ZE42W25iARINeIt
YOkbcJlvwZJnufyo1TYowk9hGK9AC/vzpKewgxYSXd+Nz4qvIdbAKpMMbb3Dx3P7m7fr/3CjSHCL
JBEngGaR0fvXoyHo0JioQpNslOUhL7eBwa9Rw1k/hXafGzFNKyYtFDkRmLtlebcszIpFSacuMqqq
Tf9Gv/u74ttS4OPIGp8jGMSy/MuPRBLaoJeRFG1SgorKLH6gfN4uo+90wHZaT1t/UZwVQ/+8SK+w
Q7/7YvWimNrfPDf/w+GuWOitZSwSKpLIX6XnXdRBvc+LaNMuiUNjx6cKS25M0CHKltZGKf6jplXr
Z+2HXrN/CZCcN8t8Q1/0Y+gp7IaYUcBT5pPYRU+yGk4ukzAfMPj4N0pc6zeZvKWKnDko5C1JUtRf
dbgU2Cpr8CHcjEnsOwB0QIZGjtg3MZYdeVlm09bPKfQcjZcN8OA+lP1hZ4hq7cr8QQbUhymJBreL
zMxFP2HY8jKNiiC6mooaOcxZFVjECPOKznrGV4vgQRwymsecPJmyt5rtkIy3bIoLYBCoYuUMMp+f
qI4laNazRS8ki1e5fhSStHa/Z+KBEHH71PNGThSHSZ/l9gODtfSl1Npkk1Y56TddFK75WNgtysqb
nskkDVsnPZzmo9XPq2hibyEoIOLVUt/FNR8bBT4cZjAJ4qYlvNRlk8LS6RmuWuLrlCLWFZTNMnP8
lormzNRMS3gKWeCSj74K5fCh1zmQ5zx/hNLNqalkE4k3wtYStQcYtl9aIXaermz8OK03RAQw0C7G
mEDmOrT1uTpUVlle0wn0oZ5wWmVTO27qKPpsh6j4s/r4P+toUlgY/dPx9Juj6fQ5/L/NOyEgYVR/
/sXR9Oef/IejyRD/4Fo1sWBQeXH7Dp9N++//JhjyH5pmYrVZPrC68Rc7k/YHUlNJQ6RO0UyVSN38
n3Ym+Q99MZZQFxmSZsqi8r+xM2m/fQyBzCuKjiR+KdRF/ZezSxX0kV23MW+soPFYWR6VLHTNyBVu
1SHdGKjA5XXFwBEfbOV0T+27+iN4ap9VLpncmRgMT+sRW7rw0pb7zvfYXEq5x1xWq7EEbyxqaCha
jP5vKMKrfFv619TLHHmdv5OFriguIXjQOcOb9LPaW46xtRwt/ptq8vd6e3mMlsnTpik4xH41ftRE
U0tyZs4bcTaeWYFdw272KlN5gDP+o6u7LwG2G0yh6K5F0vWf3hAPf1b1/+zeAo33a7XPd1d5pQxN
FQ2RNuivFxY445HJnjJvzJs17MWv4lqf1dAW39p19hWSKUFr8mU8qleSu1U433byKKzNo/XImHw+
gyFQL1J9lA7VTn7PTvM2IRfeaU4RNM0LeZuNG52APhCNU6+0RyP25tgpNuOP4jk8KA+iV5qfgabr
roCuHKDC4DKXu5NwW3AMkCew0o6sH2ZjhY5q1b1Vt+zWNwADtmw6COs1LEeZVxKwdTTRFfmPq+aQ
HYa1+HPEprBpmfuhv6Mgot516sfqRFUu7RsPGakD5udGmx3+iJ94OOvxJf+aPeE6R+vo6G9YaSTy
qn8PzA0M5XPsiuY6/pw2mdOhwyKeE37S6kveM3Zp4U/FwpblevNBB9gZK8FhYkFBrjrgJN9QkGXY
ym8mo0OVyQPDtFXwRB1koS7x0vgyPcyGHRwBK9TIbS7JZwCDIVsJx+JJ8+Yrop78JRueWJvS9PF0
BIfpNX/X1wOxQmQVfpGZaBx13BTSLgncHBNwsGFtQJImSKoRLALGdI7P6RUVr6IcZ4RyC1FFvKji
eoKrcanfhr3+UTz457Y4yY/DQnaAbLDBexUix71iZz5lu+EU7Pp5Ezzo+x4plINBrUG88p7uKiiu
oMUvxFZ+xW6wZo1BfCV4uOGjjV2yjsJkFZPHZvuvcuOWNDEMX47mXoVZOpA7a8du6+b72VPXoQss
lfRginWKyJ/+kZBY8kReG6QLTnb27fSNVNgjOYPCtiE2MbdnOm944PMq9oholJAFezhgXixyxVQH
wVP6WV/gJownomlJ/b3DfdGuwdYA6G6slMhmzj5ItvXETBqgTIKZyTigj5U3yB62tZ2d5atEbsUt
+EBN2OxbplYv/s28IInkrV3apBp3KB62+ik7D1uxBW56IG1TdYXULTf5x7AmRjneVJv01XI4Tyz2
rHZ8tB6s57mCdeDBMANTb2d8OlbpZw/zY9Xt5Rjhp12di61+buj5Eel1yEdAcuyGV3l50dTGIQ9b
xmTpEHf7rm8ih/Wk5FoELjJ8s4u1ddFAAa/CIxUWc2tt2EouCh/9R41Ihgeor+HEbZfNzcwTuZIG
Lz5OZJpsKMJquz7h/Om2ZHzHtqRyBiqtM4lM8lxIDp2OktkNkEX/TG+hSyd8h1GJ+Gk1bcYHMr50
bwptbcvm921yNtMmvKkiUWBY6+zgbLSQ6Fbak//efAmQieuVfMT2PL2Uu9GFDGVdaMQA9AveVG/h
to/eGNioI8yz0t2sS39s7+Eu1lfGfbqKL6KTOSEiuat0rv/O3cr199dZCBI9nLSWIUkS15y2TAL+
yY4lp7OpDTpk1wbKFJBKT86MFzNq/mbu8dshvHwbzZINS+Syk/VfBgr0gBAWfKkicn54Wr6FNY3b
KRg/5wZj1MRwDBQaV/z//xdWYVn+/XY1JVUWTU3VVYOsKvGX8Re2TlUfrabBCZm9KFPku9qYx5ty
DAhD1RXhjQXMinAyat/nOLCQjJrvhTJA9UQ22CNc2arl9FQsO0c4GHzU0gKAmga4ftlMJqwox0Co
7cqsm7WkTABWRBCj5iib61qWkBdiLFslVXNql81nygrUYhUqLjtRQonYKw1s4xWw5Qk6zKppnuWS
JahuLGQQsbPslFLZVcz52maZv+ZdbgjBhBStX01mcWs1o3sMtEY+WmnOGqDsnWzZ5NbLTtdiuTsu
W95p2feShnAnzHkbaOc0YK+faj+6YICF0KXrGskOzQoD72xdsEgWs0TyFJE5fQfrQU9iUEt57Qm6
39lDjaALsR+IfDSPUt4/RDkPgZe95TgAuWE166qWhF0hZnj/Q+tFLmty9CzI+1LNwAfX7UkeapJP
CvEx0X31GPUVDJCZUKlChqxYaAL7NdKaq/oCm5H8uylbQ7TH0bUo2YTC/JKfQsnnTM2Jj+Mth0cn
RU2qBZLC0GRWsQtl5noU87UgJ6DcY9E4ts0Sr0FvZYjDN+P0PDHO8XRB/QA/oJ4sIilTJp5+Z6Sb
vpeZaLQaNqNGcschflAK4YcFOGmXa/OTJr8zSwYyYWY/60L1N1q5MIVm+Yzs9BgKGhCKguRYOdKf
u0ibSbDjovCnEIwKRUJPKIpUq6zddP1Rm4NHsWTbnUgn0Qw3wqQ9SONPBPXXucS9o6JLHfXyuRwR
cJ07EgLcZmyuY5g/xn7wJEfNz9gcEenyBp6ZIeEaeFn+XR1cpiymO0cCaXmZgmyY7F5NZCBDh7VB
9jDkFvY9YlBsrP6OKmedm0Ems+s4OIWldoN2dCRUgRBUi1faJJI6LgSP9CCBJNTajfuBfQxa8lXd
YW1jgC+aQ2GP7JPXwvg58VYnbvNpLOWfOMzA+Od4CKyEdJrEE8j8QqfT1VwU+gPcgGA1cTO0p55X
YAIImfLspEDJptIpy2DdDY9oS8k2wPEGI6PEp6ROoZeLnbO8ZiLclDH9tFJCttUOI4DmDLkBVAoy
uAm37AEkLDcoKydjJuu6ssukcsysszUJP+JogJbedoDFsyFCD/Sm9YJtAP9MKLxy7TMO3+fxce41
Rxn7m9kMB0shocMQMVBENmTVVUMgb0OJ1o+RTsYt7H0lCFQvyrLzFBI6R2qaITOeWy4NVAsgOjuz
WwXGaVaQQE/DVmtVYL2lhuc4l6qtrOfTJs66TZP4KrvMhfGfV/VVgK7jqeRyObTsNSCgUNoFDZz8
kpMPeKzZOGYvYw7t+53UNSqwOljHRMgSFiJGiKuxPqCKYbPKF32S5V0a1dRsstWif2rNBx+2rp0L
WDpjqSFYdVJge4Zish/VIdkZOq5An6L1+5ci8yXvs5zdYYZiZPmftNBK/vy3Xv7BJyLeQ9MDtRNI
7DgrEt8Dki6ZJaccn6OV+juccZ9VIAtrWe4j9wH4E3ix83xtBptykRKg3JhOcywuxG9EXm/YlIz+
Xb7R/t9Bo2I8PTLXPWLVYfGybxKboG7rYWbTStr8fSKXb1WBUbPHr9qTXGDh2UE5mfcVKi4I9HcI
o+o5fG8O6no84uX1T8VHtqdkB4kC4uqV10h/NffNY7hRiSZBtsk5fzZKjwUdJ30mOaSIs6YFNj2o
xKLaxkl8sBKC8tjcOrW+o5ztA+aXLKq20gXbIAkf8FzuEjpo47D481THoEDEb7XSPswH86e5rT6j
/h7ODjGfKkTujj/Yf1XEnj4PB6jYOfMskqYTqh4b5056sjzjuXiikA8eMFs8G57hiWeooDVZNI6f
U2goX+kb8RaoED7mt3heGV5FCClCzJgwT8pmR9Kddt9upIpWZd3vobcXwY48XVxXthmfDAaymqdL
e/KgA3k9DZvRXCtUV2y5mj1ppVrMw3FrUk19WyTyeMVZqsE2ZJGLcx9vDcI+lmAo0txBf9Ak0vCc
5FJxNu3RgbsQkUJhZTDsDLhP7Dq3R4BIPIelGyDo90qHdZF5MvnJGSxvGaXWr3LpKdI6H+xisk1E
guQzgHc7yyRGbPlyzHl4zYpoNULrUUPpzvDKc5wsnn6vBbambAjRNfUDGGV5wCS8ynp0kGgMV5Eb
XQqeLarLT81nqb+vP9h18fIw3kWQgjCWY/xs6bsEoWew0fMr+ZyjdRdOHGHWSdN2+l0AXbfhbQFO
l6cYJlAWPBon9SdJoiLpyuKqLXc19t1WsmdqRvPJQB9LSALugz1CTFe4zM/+mf6puddLSva1fWLx
zfcO3ih9X/NDue1/0pPlja1+KuvopB+zd8BkItrOl+EWjfaC1zrxscGcVGzMAV+CXdxwRDwuRCRS
v+98ApSPjGYtdnrJRppnsXjlDX6rAld1tFNy0yhVZ1Lu9nrsWqTQOfUL7NVgIKxl1e74ecXuKLN6
puzmqXZHYHri6qnGOYMdvvKqG+m6U7DlYfJX9/1DIb0WBUBOgj4OAblBxIwkAElXBo3kKaltjYwM
19j7O5MOlFwBArvENX9HlTi8QLkj+s9d8hzMHjkieuKl3V74UKHsXwNpgxROszwyh6qTdZ4YMxKP
NR7HbX8gGrxgz+3ScPpEoXv1vkvW4w5l1zEOHCqb9Odk2THK5UN68CFoGSsdbSXFdr4tPtgK+nRz
q3Dhw6+MV95X02yP0arvbGR7wkbmzOg+CJXZ5FDVD+EmJxEeGe1r6rW6TTFAAza44zOOpuTceot/
Ac7kgiBYCaEtyygEcQTyFrED3R0OFQ157jCp5F1Di8pcwE3fEAVIA2FRdnihI893SfLUe1R51pNp
2d0LkVfK6Jm2soVk/iqtZU+/pR7DnHu2ZPGttG16jNbKLWeu4BqHfQFG9nHI3PGhgpn8AGFjM97b
dbyNIls9QpszAgePGgf3zxDpwyY7qfy9/avqmW88hgudrplvwh1uGpw8cOgPYKlm19oWhTOekdFN
NYabdU5kxsm/YsZoISeuaAGh1iHjvTZn4V7ttUfs2u2reUEK9xZumz1sT5cy4YJv22JkzKndPyJZ
MnFBrQhCXFsfMNaeuULbByRu0mFcF6fgVP9AmzwZdFcJ3IezoNgq5dat/Ogc7cgJqz4pp+iW7ION
Ku/gK6iT64O+giQiwj4/lO22FB/0i3o0HotnNIMUmBGEzcAB1htrm/onrQH+1H29lV5JmJnPtHQn
bhhGIfSI0QfLI0KbrcAN+bAajoFpTmWNjkpxx/OeOeprtSfDslTd+lVSXAWJ7dk8oXqvpbWB4tTf
hMKG8ABeJ2DXPJYiuYjjoVC3cmwvmwImCt06PzJWQdsbFwe6SulnU31QVZDkULQH9RI+kTzDBmht
XmTPepRCp0LHo68CkaUoAmkbvma3qreh7CjdajxEqEtxr54IIQm5kE54NQmpMb/62lG2vO2Cl/lH
dvo+5ohz35HaYMBdW0lvWbChLLJcYsq9YpdciLxQpA8U9THin+EYvUF1HtL9XO8gOcTt3iyJx9KP
HP7dtAuSvT88dThqAuFr1VeeaZArRw44dsiJFuwp2fWPkxv+kF4Ey6EjGI7pnQmE8iqdGYBAWZDO
6XZeVxeJOA/quUvwxr3EYaAo71a/7o79ubgi2dd+oF7HvPQiikzqHV20LZ6AgSidEw8OFrHEPaxL
bnoby1sAmUAHOuyReq0Uay4VidPuHr+1hp2cMaNNl/HV9x9B5iQUoFuFd2wsO1rtYLgC6/oGk5OU
mFxyy4/qVrwV/kF9LqNr/GCWe6K2tU18XwpPYQ0SBKE5OWYR6cmrZBefZwVNqtu/SJtyrXrYegCE
MBDZiF67pT3tjlHihLVHFmb3aeLJJX0XdGDFPmnV3c1HcT75jzgXXf/efSJ5K6kCnvoCeu5KqR0+
KMFJdLObAZr+obiodnAtD9lsw5FKVtWXsu7eSuYbX9MOjKuCHg22Lq4vnvZ+z16D2yV95M6LLpY9
PfQiuvNtu4vc6U3tnOrGqa5kHJN2wGzslOzrx54kaQTeG/NZZ0yJdOTMQOldWYuf/IekeUOwHZkz
M2IdPcgJMa403I9PMtPLvXaFX6CF6zC9ZJ/KTBXrZp+ascqTy2ztE2mN7TxfK8YJ4njPumXrcy1O
4pvKuCVVP/pZpDnBCxC8zjoJakj1W9UtmnXBRy+isR1QTFQolZKudlJKoArfXCS6pJhz6ZJe60Eq
VY8TDfprntv+sVa+mvpHHTr1A48JSzGAW38bfFLD5OeaIuGi5MBB7ZQqYWe0bg3rEjHEPe6ocVfq
p8/LmO+0hPZj1d2QIvA+Dp/6Q//T+DG8+TqKIHv+qD7pGq3GKWrb/2r09bikEtAz75glay/BCEKf
W8iWPGM3H1kpHTIvo7p0BnLoTgllRk3UruoVwlrqnXKPMqA6RS62/wlv909xS4kYeTW0g716rDYM
/DheKjc4pfd8G3vhaDcfpCNCSgmfqn3RYBFfcVOcTa86meZe9MZPyB8n3pUCyqAnQuCO+Q9Ci87t
kYQA9QMT/3NNpiTywFX1PE7rKf+S5ofFHpEStmVP8TZnqV+vxx+G6ZWsKSxamRUecMAsoP6jDFSN
GcjILUhYm2WV53lEtQsuObFDsj72aIil/fj9G+Ayjj1+ek9sptptl/yzbvnd7y/f/9/3v33/MWMI
OMiTpOFQ7qS9NRLM/Of/Dcmi3JHTkQbEoGVxeFmiLgOQodgqF00N50xbNeSXiAvBW+b5KpVg9LJS
lwAvZtTyJlaN+ByEIx/sDKlIVkqRoxnJJbLCva6Z/GxWy+RWzcR1L3CDzMDsVn5eqQ4WbzQdaMmY
H8kcHnqxjuSYikpAKesjYSSUpcYYKjKMsjTmnH4YYAdr72Sth27VNcOjlIV4k1D2Q0fk6LYouFsW
W07lI+xL2ZQ2jYLs3jcBM6tcXEsozqSgkamxDdep7MiWgastrRmay362BtYRItdZa5UKfihGEhIF
CIt7xa/XFZFzlJ5chezw22tFdYSgxrGsmGgiQskh9aq0a82wVzvu9TKZGaSYwz6M04vgV/NCvvCP
YaPcdcK/VzPnQwzZZJtPTDJVIb6WxbAzS2NvcDn5IelciuhI6P+oH6mQh8K/pJH/pipJs2sJkekL
MCB6zPkH/nmdJushKOqdbBTbJNjTXz+0QJUdWZ0ZictZ4oKnphOZKCqyViVLyrqFC2oiXtA7vblr
DJSi5fiqJ7m87QeBPVmrP/hglLq6JiVV+lRL7CVajw0V1krsiT5oAgYgcaemd9WkWSE2yLKBAQro
4traFfyRROpLlufaa9a9NkIhAntq7znhgrZEuGXsP1XalySU9YIwfoajzL1aJSAhauurIkZPakb8
lgLoEzHnZ8gmya1G1R1kE5hSNr8IoBU27QiDsxLDL4j8jJHohsyADL2BFEWfWV7VzTeCwcxNFwvY
0QST2beONVsPBnKx+GYyTIlEmtAi4A0DR6Oh+7RcHfYPgjXBjmKw9E0ob8SS8XSkYLIG74m3E4BS
LRNs8wJU5qXPw5POHdpbCtPGvniBezL8+WezWPsi/jIhmBwnM/078zR0vLT8qXlO4civ6kl8akX1
NR+hp1eujhdTpbyvuHWm2XrmVA6RsAb8BMYPyW9eCm3YhRkNcZlToipFe8srTDe5qlBrD9ZHPTpS
RK6NTmmMBGZvoC6QyowNgopPTL1DdHmtOyaOicoCC2kUKvXpUPTdOihpGWRCA5y4igw3SlNPqrNg
ew01lkrFREeXhJVXSBHNTIPftzIuhBc8C/FA22TU1NPiPSkhW0COoCr2vcliHpS1Wy1qd7Xc5Sx6
eg1p6A2ICqFnCkdKSh6OGzZp4aB9dttMmdxqwppMtBssEdARux6PqGYET7isFniC19OXxi3yJUkQ
LyPXVNMgTxWiJz+M3zUVjG0jGQmJHID+4Hp7SlNyL8qWZSs9cwu4Yvm2qZjoRWwQOSJdZSJatUap
j6MtdoKuPONSuERDfZMqEuF6Y4LP1RCfIbVXa2gIuBCHW6aiEY5kbNGJMekruWFtgcgqHgrWyaIR
bMAegMIRFlnZReGp5d0JWaFWKWm1Gtow0JaXuMBk65OWueIMzw5W9ayYtGhSHt+NlvQ0FWrsSQXR
AyvkqR9ihL6N48s4esxc9IqCXhrjgIyFRJgcaE7yuWQPKIhFv9atxXtn4Gmz5gAg0/gYmxUjhdR6
r1I61yLMbiNe6ajntQLYWMOVAbihJiSwMGZoW/8Tzbqj9N1LWRDT1Uwq7JA0jl0SWdilq+Ou6Xdm
I7+FI4Vs2d5FfR9I5Ym9BmI3/Hdm23xaI4v7rHHQRlHg50cYcsxmsuBoXwtE4KCnHgF2A/iqvX7Q
2bS1IiTcuv5ZpjtrEt+DAMQtU3nyMCOIMnjcGDYZ6T0h2o78HazG4TEtepnxaErBQ4sz3d/1icAT
aBObqAkrO++ZkyqCfCDdB0APZhu2rsMV1gaFRxxdRNTqWqplG6Vi7TsWHfQ76zGoY+xjgDRWHezR
ppm3rd7v/LgW90VNJG4sptexb+99iemxymbKEzmgWaYmwmd2KQQB5l3nTqFyDvp8j3TiPIxWwKvR
wTfG8QKfgZg2Y1ynkD9tVeM/UefUGz8RvdCgJ86DoKGOSg0ybbNbMQ78UslYrR76PWL1m2iMgLJ7
O2k0kkCHNGW1OjD97WWv4TRbYS5l3NErJ2mWn9N+wjarJh0Spp0Gs/p91sAcB7MAEFO6ZCY1aNqW
N8JQaKL19nFUmOD6g3HBzkwtrnLAy4sRo0Gs36X0TexaA5W2Cgab1/gY1yoF1ASUUUXwopJBn5Ja
hDJIBH+l5Z6kxkeBx/8cMTwH3/ZKFnS4qFWpFrnIJFyNbNsGcatCusEshv8BJ4/dxwrnVK1G67Ck
sTeamgbTh7MUCV2xjWP6jjkCfhXE0drP+/6cjMWuj03D0YeAPGvZcsIZfovCXgfoGw1wRBKyBCdA
TazYHsYMHVyZbGdR2mRAUNUYhp8pSAT+YpNiOK47+jw6A4oNZwCqQ9ZgA/ab11/357US0pdJiFhs
PxYeJrXNtlqpxk6NLxd6VbGuCiP34kH+GhDfNcOS2PXUC6LmmrpuV1NM69Bgc5RJ3+h6svbUfDOZ
7SPMHeaabY2h3NykBp4+o9YuQ8aVW87dNiK5L+EpQm5pHErdFxxIG1HM0opYl8dqQh9aNdqLPGJC
FJPsnvjiDTj05MH/Z1FnvRhiwKCvJ7JMGdDSWU227QP9VTVnpg6x4GiSkrCkyY2VRFoQL/ewLiQZ
w3SggdhmJmAuM2tNTq+zIJCCOz/WCRsIDnZNdaWSj3GmDk9mXhBOZUo/QTLUR5KAPOb432nJ1br3
22vQbIvU+NDlSHQamHlBNn3FRRCuTb0na4BnqFBVtxuZr0kCFVukol/Wm8muRj7VRvXDqIjmkHTe
Evh/M6cdGyKN11KWVLbc5xL0b+nmi11w6DsaBRV1ROFD7cIY+JhkMcZLk9WXZaIKqlhlJz0SCDRv
JLk6IxuNaWCuEbQG9EQqAw62oyGOmEmsi+834D+meQZg3p/7hbSMHUMOcQLONWbBZjELfv/bL/85
Ln7CEGNhsBgMF6ehtPgQh8WH+N9fvn/NXFyKkRi8BTHh0N9fqp5PAAcWrsbF3+hL8p0cdWXXYGFC
UwfucXFD9osvUqxwSGqLV7JaXJPB4p+MFyfluFgqF28liXHnbytWv/guVaZO2uL1Ii32H1+wsF6E
DL/mvDg3m28Tp7z4Ob+NYd9f0P5Ju/ZuLd5PcDL/+BIhL1C/HaKLhevbx/Xt6NIWJ6mhidfs21yq
YDMVF79pvzhP08WD+r3t/j+r7QP5BRr2v/b5v2n7jkXevudIgT+Rq7fT9ue//5v855/5h6pPEtU/
ULDqEOuhvCvgsv9L2YeG/g9Rk0D5KqolyWDC/xtUbv0hiiKuGFk3NXQBi375P5V96h+KrmpI/mQs
cmRMSv8bZR/uml9Y5aKmoyFU+EdBJ4jCb5FS/5O2opyLRPbZ+57BK118CfGzmBT5Jq+4PYEXbOe8
IAo0VfZZh68v7aM3szHbnTLqEoNA1CVVuO/EvF9LMzqnLicTgVurbLW7bLZXtaxjouBQE02wk9YS
NTE1FCPsynhutOKSDdrZCplhJcXOFJ+Sqf2Y59Qt0OW7UoRPLKmVO1HqP3I593Rodec0mcRLaCEY
XJaHAviulBMZcsUMjFylEWpV4sNKyVGSh2qen9l0I6oQSGT/CobCHabaq03W3FKn5uuwThD5pSOh
RX660K2kJdmKLIcoeE3xx+KGmn5S4aJC1EzbrNVgM3MOimqTrqhndkH/Ps7if3B33kqOK9uafpfx
EQEtjHGKmixdXaodRLWCVgmVwNPPh+Teh3Ur+hjXHQeRkASBRIq1fpE9FB2qKQHI4HYW6bVneidt
iG1C/hgwMF6J1vMIGDIJ0Frt/VM55MCCHJBZwxpHEn2n+wj5SsbCCenugu58xRFyZyKgh9EbSTrI
Lbs4IHpigwFyfP65LdHBS4nagtvbulqeoC+FDkNPAowWIV4jtXEf59syl85dUzL6rTPCczaRDeZL
hApBds1Cv+8GEkc91FGEfAkPY4qORhzzRMOZr0w7fzMECSW4ch9GDxbPSuDjJYEDpLh2URrwSbKl
7XuQInPizla1KXv9iHzveF03MYJJ9iY1lswS8gHbhLTyLuIJALnvSTd43418eHRnNDvNtNCZKkUT
xDOzW9GIx6vKn+4a6AanxIdwm2kaSRwfFT3a6g7dtmngGnMmmImVCwaxYEyRA3mo0ACAxbORaTwc
csw71npeYSG6xCpiV95qVoMj2oxhIVZ32C7rzrZEhnSXeMWWL+WmmIMfRpSChc687+XckZKK6WCH
qSOXdBs3EeMTq/5gup6uta7caDoZscagq3XrmfCYdY1w0BGnOKKTIkV7LG+IQph/Aj2uDzFTbj1B
Z0RIBv0++oyySpO1JcwOdYXo1Ln7tvqZaR26CkiUIaRclTvbcqZrXScskMQmmYgM6r0Yysc4fgkx
SDzZDQptHbIa3E+MeV8BpalFy7KRV6lMHiXKYm6cbhr7p9PsmCEzoRJ3njaWW7pPzMeNVVzwfXsA
Lzwm4hk2IrGwswPYndcAnC8pfwwYE/KMIihxB7S9j0KEvzoaMOBQBkI7k7ldfG7aiZwTA47fXol8
kU4SrUsJK6Lsw8A0GanqQ4bWKCaOSG3R0xsOKTdg5ahrob3KzDMiYCZgcMdG+tY4vjx4tTXfi3Eh
KWAxKOBAMQBCgygJDKIx4DsQ+unXfb7nrUHmkF6EUCJzaCDM35OkWzPQA4JkbWmBkc91fvHEsdvq
SBdm433XVQdhoJI0dN6w1UhEgG4/SOqsiPZW6GLRpVcmuo7jBzSmbdX2EpWsBGqt2xY4N6LghPYV
ykRDNR5SM35DbuJWr9A3jn1CsUNFlUuwE0T4Edcyv5wXVBWe9GkF57qNtrpdSjDQJNvQjN4GWkAS
MH+LKjLzWF5baL2EdyS/Yi3dEBeYDmAqrZwQGIzQbmva2odvFY94X344ZXJXFhZSUcjvAuFpO8SV
pwf04m9iptObPDcmEI8dIrZ6gVpgx7ykJfHlJv7OjIkmTn3IDBjLvlqutf7QO7m4i/F5OSL9hKNc
P5AFK/GaBK86j4uoAsoKeRC3cIREvgsi/XTZpI5YXL/N5ng+57xvOfHTuhnHAm+7mjrqa8MxA4F2
VCVjtABHuL+sLNylsWXszFyvj4YUNRMkvz6qVbWAFlxsnMj+0w3zOK8ar0Wupw3uDDiTuOpVRIgk
odweuvVdO7cH3FAH+NxjsGpiG0rZLNZu7CHiaqI/FhM50hGvWiVJXa0CA8yI35lk7VVRLdqatPG8
WG7OkImPalGOiFi0bVKeV9U2o5PGuozHeqXJ2Xsw6EYRUmnX8dISprN4tJLqWKNouY3M+VsFrNjK
KmwHHSTU2iTfT3aPeyA6EGpROyhE2FF86NvC3ZXCyI6Nc6JeZcfYce+xW3vtwuKhhXW4jvBAIpF8
43d+cLDAkEGmrqNiLzJz0xnLm3OMZiu66Em6Vamv1DZiLrxN/JIPY/dc5DI6+iXumu20jzA2RfIl
2krpf3QEWjuUa0/56Pwh6ET+33dT+OntnTOH1VG2Hdm2yKyOOjiBsp4PtqWVFRCGsj565s9gcMO9
N1VbaO4z/sOxw+g9EEe1QOJCoBHCXAyVcYpGR/MooqrbNNbk7TWBlEK3SJpK/OXxAvDIVVa0uJHG
G+qXx99p5DKsLMuO9oPnyCdbL4Yjcuyx6xEgdON8Fxr6dZS5A6Co4Tu80mpLLPWQoOyx1XPmmSVo
s2LEvK+wIaEPYWYQq1pqgKX3ctXZKPcYuf/PL6mfU4sv20zwYut2BBZUjF2hb5LliRRtirMr8ZqV
ekoiqTGfS5rf6tlcFrNH+Pmyei6haqvG50oCQS3mbmrXUwKEBfliHNyRHSfyRrquthGMrHeLut+w
vI3EYUylFlaYOBuPyWKZYVa/VAfkAdpjZAOdanTzjznhSodMaYhiwG70pyT+gfLrT03GPhO75fnK
pcr7CbOeyyqaO2WxV3skrrvzRu0qGpfc3TyIhRo5ZdU/R6h9cOa39tCiM0zcan+50gBIa+2ahErV
1azl81Ol82XOP7HcgSp9+hm1zkz22R8b6ul/DlEldZnz7Vx+6nKM2gZHEpVKzY92Rep9/7Lzv66q
HV+ueb7V88+p/ecN6pl9+hufiuqo0O9nRiAyk9c5Eazz47xc+tPhf/0nf9//10P/dtNeYROB9pHe
yxmYN1Ybg6JL4xOG8DLaNrqBpNMs9mpHOBFEOB9TRMjjXlXL4WqXUzzzkfDJx86T1+bNFnpzd/Rz
H9urvxfbmiGe1qTI7BmYkhsB3o+W7IDeeRUTVM3EKGKlTlXramHE5bAXoQERHQPWfZ1jUF+3ZE5t
4Avj8idsEAo1vrlrnW50g4UXskq5W2zRYK6OU4kaH5PgUayjpL7ziuYYL9N4pUGEEH15XpWJTs29
rKtjtKXmq9KXU7Az7vZDx7AIe5KjWoghqs4lMyPjZaeMA4JCFkd1kaqoCIOq4hCi0gvhky6kUFtV
8dPW0bfeSuyKNsRXmuMUBOh5VygRGDONcQwVg/RJfugIds6gGwLgTZn5nAzwoE2XedDy3apFt5Sw
SQF9FsLpMKf8R4l2TpBiBo2i/ymzYXe0Qb/HzLWirzWPHUmj2q+7dVwhub88G6v7VYwaIanlWkxM
i/Olwxapbts7uMn4ax6D+wZW6JX6H2HmPoWw7bfIbNMgqG3qMdD2egfOu9wfGrbGepiAkl2eYl14
jM8Xoalj4ReIvzvAk4VJIJGR0ttg6EhxEQT55xB7ecEAN99qaTgbXeT4AE5LG6hrstlNQBvxInmU
It0xJEAeGeRZkeZyLyGyHs2+KVGfMZAQyRF9Wau7RF7wVliZtVW3oO4rdBN56EwgEQjt6LYF4pO3
enm1qlT2/c8UDD+a0igGTVWaAcVafqVfeqhhKWltzF9T69k8UTQKZP6yCTJ7O+obowAHNznkqsB7
evY+7/PmiGtVfRxRpztSF/7UMSIYlzfRqkv/zxeT+NZvwsuMx5GIcOIs4Csh7ZDq1QL1HPD9iOlL
ax6ZejOqWkf6gFQI0wuU0M5VVu1Ti2l55ZfVy79W2/62qnaoiq72Xs79cqmuHCRjjxv1yam6pm5G
rcK/pwe+rKvSeeOcZGR2Izwc1eUjrXdh7jnng9XPMtfkS1ZFqT61c1F93+puGPn9+wFm6ocutxzV
+HJLxola0H+zl34/Xb6NWAu1eaM+E8ImFUrok/29EiUeyfGQwZuNY50oHoefi+Hy1MBrI5XD8Glp
GFRNVaXL4rJtmgsbrVochg2EAv/TJqm/rRbIY9LlqyIiMf8+m/Pd17O8c9IbXO7z7UC5rSaIETIA
T4NeHQwm+4evbsQmJe2b+kE97GBpuFTp8uwv27yqZ2YeOdrV5WD165fVy7mqdHmNlx2X6305Nymf
+0xracN4NKrh7L1YlHu1rr48nngG8HfZf775mcwdiYZRX6trqXd6qVvB/BFpWnlQdQxmtjfxKfEO
4r5nKKNqyt+L6hLnpkpWU7v363yNQFJ1TJeFakvUqiqpbZdVtc1dRsH/q+PUwWP4czQEMM6lG1D3
N6gKevlmQn+pxufKrLYiBd/Pm8sJqnQ+ShW/rn+66qejvv7A17M0iDArJNiNWU9XqsFX3YgqqXP/
tu1yiNprqlGgKl4W6n1cVlVJnfdfr1ob0BKuLqeoA7/81N+2fbnql1+KlgZf6sAO4545+jK0J5Jg
Dc28U9/6ZTH7Vj2vxqU/uWxUpcu2uSj4xNV604GcuDofqZpbdfHLoZ/2qGJokxQzLEBmqka7WI/8
0+apL+jT+rn4dataV6eq7+yfTyyAiZDk+PTMBiE9BsfNT73duKZu32NUTgYt6rZOiWhn1xB8C8Zn
RJmtFUoI+jPNibwKZO2RVIFJ4c1981xn7cFuLMC65OnecZvcu42lPZtGGNzjRYcvSTg8QcJKtpWQ
wUbHmmnB6krddR5LmZr8wZCgXpvX1/MEetWLuvSA3ez17CWEG4mTrHA7jvBVKZrd6BGtG6S71VQb
9/UPn5uTGZpBv0yq5kJClBl5aKp7VR3rZRFcettPXa4q/u3wL9tU1622nX/hb+edf2HMgmu33ek6
OH01pFsWvvp2L+vBMo5ENJIBkdqo1selgTpv/Ov+L6cjRw0dA2k2kpFLo6ZOL3yvTO/UkQNMvq0p
mwe1Y1Kf4N+LqK0tSfbqp5EI4LUVHIh2GoHYddDsEuSO0zH+6ZXXvVbzoquXMbURxirfsiK3t0kr
9gTsvOMIUZAcnnMc/M5+QSXv3hDuNR4Rt1Y5fCR+Wn/3NaQL28J5d3rnMZT6zxpRxNXSPG8Shv77
0fAxLJ8XPzQEj/DemSHVGrEOGQUQHtlYQEIO6vdF2hHXJM6467T+JL67UQyBLWJkCIYIXb72PkL4
ch+OXbbJp0qg1tPBe8Eymwxiuw/CFniKk50M+tk9Xfxb5przOqk8Zw2i6cXt+3dQcxgM5AXwWcsE
gGZrRPkQLSwJhF9h9kMEPoQeF3guH4aU8LPBggxxRJTCRfG61EkwhyAnF8XzzVRTcnDEs6NxxtUI
7UzszXIAkdUvzQjubM12mSp3O7fW/hSanHBiN5NNjchOgvJO7gJe8wjMNXXl3WPC8BFPQ7T3Zthw
Zblpq/C1d5sHv0jXfpo0q9zlqQ7YqZg/rKDsbvsJ6EjQ6FsndbaeCN1NXpS/Jh+JJm2AwxhLCZgY
St2UlfdNpQd3zPt+eqjmHvXK8/ceVIjZJH5tjLl9yIcYZica4S3ivg1g1XZ2060ZLlZVKM8v/nAb
pm1Ezlv4EFXp7nPUF7V0cLcokGKIUmUMP0kiBH5ebI0aj5kR9Ozga7ssImxh2EC7OyKeWmk9jVXj
n5wJRKKHgoRoMP6YQ0CCXhRsbD94SmVH3l9vk4fU6d/iON1lhdS+oaMLy9A3vmlVGaw8MwAJwJTn
1IPywwKx3PYRMIXaGrE+S/RTKeA9ki9FFniEORA0H1PhoN47Z+a6lhDAJ7dorz0DoSRXK997/7ac
SHWbeYeIYaYRKDc8pGGMD2afzCrtHLpPO+xlKEL+riToDMEAebgKHtbwwx1zfxXYQCHQOsbdaAQs
XGerpfWPraXVI960liV02p6YbF5eiz7axbbRH7oR6LR1ILuobbQaeVQZSaAdx7KBnVjc2V0EKtYl
VxEY4n222l+LYTnQZfebDbtqbstfXm3EPyZL/5HWsnwSQ5ZCEq06lMyMNVXOuO3QWgZ+HK9sMZ6C
OfGfxty49kamJ9D7thWaldgEtXtkoVayIsPWm1W0w9orQtDrPhuzX74xAu3xUbwSFck5dPUntGNM
d3wye/3H7JYI91s5zBsLkSW6ofcMlNiViT3IRjTNW54CU0gC4a00kTA5TA+oPGOW18NsxOUJxwSw
R1WebkRov1Vbs4LZiSL3d3cklZBOb9HoTVczCo4ACTE6QHWnWnR48HzT28ep/lk2TvyQ6ggiwDVE
n7JFW9CBFjBYQlwDau1Whju+4wRKJSFGPCUJUgfaAu6LXVCyRXbnQrhLXBwXvAoUjqV736bILtZG
a2JyFsocK3dzFbS0GKZOnU11CAFLLjGvIRnXKE8VhNoKOe7qcJqv8Zh98BpA6V0kN553yFzmmkb+
Cg9AI1CNGi/VTxPakx/xGwGiPCZxz9JxdqBNH0wfiz6R3NL9uQ44CbfxDhHvcTM1TxXA4J9RCQq9
eh3LBczux/oWv7tVm/MgNQMqZIogpeDngN6+IGD+GoyFts2naYNHEy+l7O8LpziNkobU0mY4AXUR
o0DbQQpu+Gp7G1EWz3NeBjAOxyZ8nRfebg5or2hfbMY7wJK8ETUI8+QLDRhKGj6YYbKpRJgCXelQ
FpnrE/pMBMl1jYdQGTd+n+xtUUtkMLUQXElLDzHRLxUROF0SANM145mrZhB/7Mp29w3o/g4tKnjE
PpY5qF8mhk2cdi4PnUBWphj78tCAeUCPHeMZzeArjyokXXNzGncdLxWbuvEmrCH/+CSZUaol+h/U
Yp/00ErSHiQ1LT9fYA+vJCewuxUVqLLZs0nKSrtb+8F73ZEzNQWpoEiP/mhR9zOaB8TWrIdhtLyD
VYE8t4W5lTa4pRgWWon52o01m88odKJOOGXZqdesozV9NAiB3+YmlOI6zm9GTYPTXKTDgaQcbPPB
XaENiNQ7jSVNw5VXDCEaEChRdKI9+Yt/QU+8/5X28eQGBfwVnYpaTvZVb9FYmQB6N5aXPRKNX3do
nO50nhgcryDdWVn8PTWq29SvoHy0I7aLoppB/5s3pjbcI7p6CkCmrvvQ/cGMGVlVgrVBckNSHAm6
1J3ATNIbaWF0Y7pmDU3Pvw11yPcWIqcYphpkq1z54CROvKtzqM92Ne+tsgxOR6MmFyz5HLElfM4N
nm5EmB5RL9deWckruG1/gwxaSFZfm8ENy5SBdRL1+2R6GXQXJJr20ORZcjQdF8yptSMxl8WRtSV4
BB7KnK6DkU+8QVMdRD7ZG9l/J7vNB4pGPtzPQtuHEDycwnjOprh7iEKBBkZl7vx4PPQ5Twjbsq0I
ZHoydNCoWrgR9fUo2+AxSqLxIMDu4mG4gQsNeUwOyB/CLwuDcZ/q0xEQParp5lUaOfeTmww04+Dp
6KGOZgE0FmmCdjM42aY0k2pVd8ViJQRQf5iTp96EZzAVLqNpnGzwlggm4FZttDFRYoKx2jyHxr03
57dYiQGv+G4Fc7aarIHQltlsrHiGBOrCxnRixyEXlUKwS/DMaCQQPvTfTs5gIiqenWztDeFFbxdZ
gK7MHJGIIWnf5xEmirDmb3LS7pO24TGUGdwkowLJlGu70qyhBfvOO/x5TFHq06ghZJNLrb2ywO7t
k2F88dt4b3hlc+hSgcrxwkCP8WLxGtgoftwfAhcg7qImpSfQD6V2H/fAbRk31UG0BuU4P6bWlshw
Hmv21Rzptx7Q9dtwbABUkXwyU4b7YvpY1DLgn8W/6nK+lpYXAqSic7cSYxsfAOIu9iHD3Vzo69p6
AiXhY6yE1rHs6FBzV1xFGYZuTT0f6ZXIBPcNn2AyXeFA8jaAvoB3Ub/7znAIes+AR+BDLYj/FFP2
DtIERBdxiWtRdo/mZAW4FwzOXkb+D3Dg35wizDYAYmD5eH63bXPJMMlwnmLvtWD+Qzrah7Kc16gt
18jHOzee9t2LwHEnPeHgScOdZx6vxyVXNeGM0FaMW6KOoRitaVVm8WMytIDIZ+/ghSBu0WTDp49G
uTGbfD0ZHlnfcVgZqEjkxb1pWdiEjP2LP/l/ROMaq7pAUiHARW2Ip5thYT6LBqE3v5t2wlmNwDNx
5OjrQ6LdByZcKeQbCRua4mB6PWjBFOhvJN2D2Qa4mjgOcwaIDE4IGTeCs4gB6lZ7K0eTgXoVVCcz
IZle+Ad6Q/spoXXwcLaX4rmYcXUhTIU93n0Gk3ubF+PPubf/hGU4XCVAgJIU+FBh33R5nK7netin
Gs7RDWJ8bo+SfuUoO9HwVm9BG0cYrS65wmRJcCX9uCvTBkZyjP0lbjcYFVlLC0TjZ7XjfS/lEaPu
lFFVvpvbqcNLLqLeByODcNC+GjZKV1an72Va2A/FvAb0QiI03gda/F5O4rZ1InHblRNQklhoCJYY
W1GXWzeu69uOCTQQ1PI2w2nW7papCaSpdPK/owFKgtBC36h2/Yba7z/HbrNGOBbmWf2YetOuMhAH
GTqMKCxZE4xt03Xujtd5OW8i0pLr1DVfpsb45c1wKmoc0a4SL8y3tWMVq7xId0wb3mDDgLIBc5Cj
fL/SstFb+SPdpzE3+wCZFNmDJAi8jeT+j+YM/wvQwrFM73sd+iUqaTiclvj9FN61lxAAckBjroIF
q9sbzkK/XzDG0SHvqYWj2c23QV48IUT800Go563yg9dGYPPRWvkvMLDuOuwNMqnoikuL+oXuvcgc
8M/Ce0Wf/IoEqbHpUNY/zqW5jkurXGldi36YBJcU4iQO9B6nJrt4ajvom0VeQM8H7JQm2nOZTsm2
1RHJrxZOtU8UvTTmVzcWzUaX8It83qXrpNScqoVgNM2bUPbx1mU8ICbMX32AaauK2B2c1AFj4dGC
49EAj4YONgxXpUTOBqGt0cyNXeQF094F8t7nkEWE26P5YDPQMaUcV5GjozEjUm0zRA8m/Q0asCN5
mJwuNwPzZSziUV4MWMW4mmcz2lZO2NOdoV0sm9bHwxl8dg/KfANr6JjT+x/FOO3HDN5h1KFzOXUE
n3P/Gv8vsNZ957wWTJfSiFR+BSpt5QiBjSsQtnloAMHoHej5BJEDQVpMCuRs3bRFfCcCPcY4GMuZ
tStzJh+0ZDkEJgcPym1c5CHTxAkm/TzmV3OMhIxrM0se/HZXwBDPi2LaT236ULhetYkDeeCjrjZp
mHArnXeH5nyIz5eFnC6sVq8Ww0NaAGRFDH4dezaZEwE6DSXwdM3snA+OGrg1Elr/qHSMY4xuCUSz
/EVPLZp5Oq0xdrVd4MVkR/w4PIrqUY7ti588xnaHVGpVrvoog/yDLESZugfehogQrwnTFe7OvDwA
1OuslQCseqifHfRaq9LzRfXnJUazcUPe+8EwIxfM61juPBsdBQMF/l7YYARnw7hDFRA4XchgBq6I
uR7xQPHiPznPEuoS4oZ1kv1ORvcH+fvdcouH1O2/O0S5gEvnz0KORMOmbu900S4o0uLKD0uxHvs3
E8vjwQuuk2Ab4SeFrVXnnP4An86OYRjxDzz/0WQKAhELQ3E7Au8cRvi4z7xSZFi2zCsQd2jj234x
v3YQxV8TGAaDJ3q6gf55Nvu3wohg//P07rpZ3OoyWTIClUcUpGw3WZ+X2NFbcFCWHKwLp97olhjE
dNc3ldi2Bmy3pEEktrQMDL77ND/5RncWXvz/FhJs6Ys29n+HBN/+Hj5+/U9E8PmUfxHBBohgxDQ9
F5y+7eoBgNt/tD6NRau3rEQX/9//Y5tAgH3LDRD2RHUTBdz/QIAth12Ou2hx2ugIO4b7v4EAG86C
Qf4srwb+1/M81zQDC4li03O+yKvFnS2HUtTWTUwsIh0EYBGB8GZEoBV9bUga5FvwwEWqoY4/+oUq
2GWxcy2WqeBsimcUlOE+OgQlXC3clZ2JilJ6VePGu+3IVq86AZ6nMomggUj/MGKUCMOx3fTgFHHW
Q2NKJz01aDO5TqPcVtJ7FmjOb4IU+YLAKO+B9js7wz+KLGpv4MwwRne89SzqaVXOCTZi+nxsrdjf
i7R7snrZXAvH/uZbERScHhMSQ+jRSh8Hb4MTA9qAms7Uw6m2Ri/bly4S3/j8XkSuV69WQFSmlLeB
H7YM+sAKWMMoV7qWkn+ymzsAY/gIAHsDeUaojBZmEzJYWSWjZ5yggB1zvS/uNUQxPANfi8AE7UuM
DgLQwjjF3azLCrEuTf2190BVGzP8+3xfhVH9XlXtfaJPN3Mdx+txaAym4ZBPY+RLElq0jdTnh2x8
d8Kkp4Vy200zj7hPzMZjECEErM4gqA+u1A3mlemXydpzerQFYrpLr035bYlWpEgHeOLZvTMnNaOz
ot1YW0S4dkaBr1/V2DzserEApKFFVivu2prBU4nqQxluA/uXS/xp1foIQMaWi9pOEN4ye0F4Z55a
yFT0OZsyu7Mbogi07MAfgvGP147v0imwUQ0h86eJtw5KqKa99NYpFrmEStDHT8q8PcyhvXXo3nC5
R2LHW2YNDmSqeDSx/rGRmqt0xETpRMoWmDNM0yMsEswGPRi3jNVopmca0kEz7msxZjfWJNKNL4Ib
bBCJK8Lf2uQRoiEDnLH7KNWSmzxDUGJ5NtWcat+6cF3n6LPNVVFvGT/zHfgToGUG3PXawx/xvm70
U0jg7Np7QuQr2kdtBRa0/+OIIbxpjOpHCZ1r1y5weKYoUP2YSR7DWn+N7BYTAn+0eTzhadaD6lCP
JFc0+PMDvuK3VgsPqYjEybKQzJhH6zVD6SghsJwIQtYSeniOgO0ptdKFzW7Pa8MmA2In0XOA+wRx
Xotq2+n1Oiz0WzOW7S5uzQL0hhxuBG8R9ECwixOTOZ6WyTXpm3xPQO7gjvQnYSv8e+5677uwZqIx
dzD6ihAtyspX3Hbaa7+io22tb1Ye9+9NXz7lUfms69qwrobc2eOYhDG2PCFJHZ0E0YbDFAtvOyYh
THqILi9ukqAiGwntQ7OSG2NsR4amQUuimzbER7nQ0LRDZlv6rVhG7uGswXFKilfTw3W2MJks1RWj
Mc9LHQwDYiSyCv86RhBuvzRXZYOOvthEMOfeQfPddLrf/27IDl17eng9+zAvsxQWMYp88anFCmc1
mbhH61pX3SQaI0QgD++mU4enqEnkhhk+cfuWCCt2P5g1TlAuZ03md2GQtXuED8NDUtv5DeHMkVE2
Q68IS4a102mImrYtQ9ihog92ETMJBSJv2kBsYLFX2IkhCNdpMUYrLwxfOlDk36CkrYh2u6vBTOxV
Vrg+soTaDpn++Z7/2U3QfQhlTHBCiQ7hd3gd41R4XkD8vCmd8NDCIm5KXrnmwlg0xq67Cyz5G0iI
85RFib1kThb/6eHUl3LtOEg7Nbr7fdJqwt5RcaLthzyJqQBWpjArjLJoj2phLaU+XpCZl3VVKi0X
QDDwtX/3TyBNeF6sq/2X1fORaqMnAq6kdn0qql3ScadtK417dQl1iNr+5Yo9YFmAnuYz8gF+gpyH
sUCCZoWIqt1/i1pFMV7WVUkdpBaXc6A6pjmAI47x24Sp0WXX5ZzLNnW22kEKBJmmHjw8lFc0ndTG
v9+Bpu5LHXD+OXWVT8XzaepXzkUCcic+93x3uflPl77cmNp93qM2flr/8j/VbilQ+5AespiX616O
awWiNk7EWPDyHNVp5z94+euXU1Tp6+Fq46d/99/v7Hzmp8urRwBKmoTV5Q7rGhdXBxI6wC+NJ62u
rxa227T6Rl3/002oXWqjKtWBfahzRwD9le8RIa/zCeejJJm3jCBD0RGTc7OunPmR0LlJKziKqBfa
TBDg8zH4fSg0AwGVCXhHWi/AMln6VBe19bKrE2a+g/V5/LJdrTrLyeoKl73nq7SR4FqfrojIxFVa
W+1RNtjSAQdL9RTg9gAe5UoVtQYs4Hl9SgiBxGWCaN9lY4niwyGrXs+HqB3qvDBGcUXq412YJQHt
gOY2kDsDcJLlNNP0x9k694NTkwG3n8BwHlVJ2ODOrN5Cw63L07VZHEE93SZBCNZ++d7VJ1qrpqA2
cSw1Tb7I6oSSKt1VxjtjDFwe/DZYte3w22t/05KjT1NO37F7X6BvHgC/eVlMCw5JLdye6e/fVi/H
qdN4G9D8EYOsPa/fS1lji9V6aOHia6/LH2UciK0QLVJDwYyLrG2N72HhPlUh3Xzikv+pFzihwoYq
fJFabSSChqTS9iQJlGemvzAw4T67x8BL2xWxg54JZzQe1aJdSn6FedZVUZCbRfiSB9MPHJwPR30p
qdW6m43d4ONtKt34pBbkQwPwY/TmFaAulLmEX57I0FTkfnilCjSiFuR7r7Cv8vYKh6AQCWdEYaL9
qQ1nRPutXmTMQyvZudK9F2ObnCaSDKsJ9CNipwTZ8lDb5xI0HE5nB9sOFo1RzSGL54KjH2YGm50F
b7sxod94i5UimXdBDiUFZgUyBQ8KE+1UkEpX7tC8AwS+EYxI6M54Val8JHkLL4vEhbmxMpuUS4Md
CBP38ABO05lmA9QmOqCGffLssWZsDBf8DINREKsFWje6zlpYVnUGoUqT9E4OSn9TMm85FlFv0mOh
CKpKgRszyKocIpfWcFTvgJrddPuob3B1g+9CbIvn7y2LsfONQ5M/wqNeyAlg7InnoDwV5tZeb0jt
XhBemeeAjlRInTOSa0bPIWaY1y8IS3PBCDk4hRZ78nEgRhMrWl0wRgqBpBbRtODmLXyGRq1EQs1B
UvYMbXUmBBOwnZsIZKLhr4B/lwqoSl+2TYCS1rEkkO0vrWHgoYipRduWUSASWoMNY2D5S5/WXQ/j
TuZnCZydpXH5Aky7gNqCmsRWMSNcrqqT+nuqwhUKlapQjmqPH4Ls9vTDBUB1wWJdtnWZZm4WyPIX
PNIZw3MBM0LlgYfTtc1afXWqCqnSZXEBRNKbMFzFFcsJ6OytZRGhUnJeXFanXH/Hqxa9lQlKYzI6
Mz65tFznomWj6jSgv01WFwStKTQqtKrVy+LLatXa28JCw7ZbiDH9Qpu5LKaFNqFWI5PoLdXi6I8W
UgnZaP7u9ImUmxWiO7ks4ritNzLkfZGvCfe2XYIA6f8QLbI3CrGrHt1/RfEiPXJsTWEcQvjBux6S
J2k2qtEMLGUaPXFyeyhqsk7rNVoGiOlFiFUg7YIo3/L/bD5ppzJItGKWgwYnk0Achk3Eh8hS82Xh
XWrCxkgBXQy6eeeHnr02B889JpNtXs2TSTwq1vOTtNLrKEm/jWMHw7TF1NQQNoHd5YPoMz+CBLo0
6Iip79X/OX8Fmr6G00GwcIaMBjUjOvXwcATG2ntVOzqrQOAyzr8pjKd68ap0qQxeY6VH+6mUaJ0J
AvNrlK3Eyc4/pAG7PhClgyYTC43JoNZ0SEpXLZJ+qlcLxuSY42YUBcHRZWi9T/R4O8T9S18H2haN
qQjxQYt02BAj0WYaznVCPHc3x2N66uwSK4C2fmgysmH27KE2lOQ4XhLkXE9QGddCJ3oI8QiSECZx
m3Y2s32sJ3ujbg9YiqExUYIfyBSg0KZhs0mGAlNf1o2wcsir0NUGbh8eyxLCmW34zSrwGTbry1hb
Lr2qR8Jmk/faiwU7tDSH27xAmdhrg3s/heLnC/FtdHcW097V+ep2xeY8CxH1XH5nnCtr1ejXiEWs
Iw990AKBYaODpuC61bpoEYZEf45WY4RWFxuIsyWd8f+4O6/l1pVsy/5K/wBuZMKjH+k95bWlF4S2
g/dIuK/vAex7o06d6q567xeGSEEUCYJp1ppzzEtJmta0Xh5bfgsPBZFA076EirGGjMZX30/9XUyI
/Lkxv0+mNp70JpBnSGs0CSCx0iU8RVX3ammkBJAERmZJCo9HJBPFxvmF5S7ACZXoF7pC95q6ABBU
h1X4b9wMxZlI2m+yCcat27dbP+j1XUcjAgwzfeFZ4L/c5JoWoEESv8yG76JbY8drxLPrA5apT3HR
QjeYb5af1Ji0MyarPZHzSmm4uzvuEG/jkOiHnLGEUilRnn8O4NuLBuPL6Wq1w7dKM1AQnt5G7kH4
Tf/nvYUlfGcxwEKt7HnQnW/AS3NDkWWTKoaZcXovxvot0NqJzfYEO9chbMKxkzckByjCEj9fG040
XuM2B6pf0pdpmR2Ws5ONsxsAGAodT63wsKMhIWSzSUNw/ukvYsLlwUUsqDXjGZd+uF8O0WfJ+PLT
P26Ww+x/CBGX+8sTJFFOQ0zyAc5P/5fjlh9hEyRbAAS///zt8lgW98coFzBYrB+JQDlWpGlFSgw0
OXM0tU1jxc95lsCGnWTyNNb+dIj7p7jGm2LotMJrZy6haePOIBIYzcSwskbve9BnbxP8ou2UwuJS
Q2evyglMxjRB/YQr/x6ofJ+5gMaMFHduSI5pnRNvXJG/SkdnOPcYzH/4QwMYsvQ+ydJBMjFSU/K7
ylmbjepXFFJRmYpkOPUkDD9NOghPzCBEgH02M1YPBZV/d8KgvvpSA1KSROOXU0cXIontV53a14ES
E5blzuo+E+28/L43UnJy0MadOgRfz5VUr/YwDV9m2ODVznznVgVlc8sbCFtzyeUr1IunXPfxIaaA
eks60cd26q3t8kvIXSDUk68GuNBOTXZ5jAMnf63D6bY8K2eNSz2yzKsXFf3doi68Wn7RutpHGNMb
68uaQGyTvnM2AjUVinV9AY8ZMs30UYEC2UF9U9juyPjpy/C4vImx7enIE2F/KZtKPrD74QvBev3B
tdFCNCPCBl/U/iOp3IAMh3CkusZbmagpTJ6dfMu0eto7Qyv3MlXhNwxGNJU4CWok9iCkVXnundR9
tBKX9tNydgKsthHJFA9dMMpLbgBHWJ5yxOvSDRa9zTxuD8VYeLuEdt9HFpZ//jIs4E+0jWGcGmCG
z6obPpdnFGlkAa/2h7s+ZuTq2G0PrpHXIMPi5qaieqUySIz9UCM71OzgyyLsZv6AzYrLKaobInt6
oV6iZHpanrAvCUfoLLe9hWNp3woEC38+QMvNX3UREh4xJOm2USo5SSumxTefEtGcAVn0n6T+trsE
Ps1BJ7yULkx6WZ51Ch25Xi4xlDT+fbnslj80KwSxVqE/mWKMzqGbeJvl5edgaFvYgW9RgTo3EwOK
pdI8hk7hPcYBBVZvNPIfuTJPWPb098GdMPfqGuGiSC4egwF0/HKECvKjZWvxNzS98c4c6+pUMiA9
Nhr26ADB6o9oMPc+CpFvKsq9bWhUE2Y3qqOysA8eCYR/nicD6jaYafjBakvfElblniSS2ocRu/Gf
57EiGoG91n2kCEy3moOEbDDy8KGuQTEu/ynIyBMkyvej8Zxym5RZf2ZjIO+UibGmz++nBliAJKD9
DEadj9vXmejdrLoLPyRNfn61pKOzbbfcz6kieGooZXzJC+rQaTh1f45QNFK7aWq+3MYivSA12wui
C3GzZgHw8l8GxgAgkV8p0eGbfNCMS0Pj/gbKCpXY/E+8jjg9I70sB4hSNRunraNr2zrelSnC/3MU
zcaS0NfvnQLp6tlOc03cduISlDEl/Cb9kf73CypoLpNPYFwNsy+uKf9rk9S9/E5d88/rqYS7VpoW
3nyt9i/AC6BQGWb6PdPOy+uRU0l2MVPbrexqcSG3WGz8CeJFZ74vB6CKHte1IIe2JZHiYmIX37RB
K26F4uNBKramdA8qeq6iir4VT6hNSua2qaEhnXdPk0u6WSft6meTIpKzlflVGURCp8DfbhXXJ+kO
wt129NzftDZ4+vNsXvhcuoX15msp+FsCpWGqaeaNiwn5bej6X4TGrZZDE6MdV5mKqierMLsDseJz
3HNhPRU2DY3lkLwgxp3i7BctdUCKSVXfdGn258Rq0I93ZfUu0uphOZRvz4sSdftGaSXZtXwlTtXk
hvceliIrn7z5bsBsAb1b/zTY1K7s1tYe5TjqBxZP2p5AkfjZCShJIwutf2K/pCPdaZ/xDHkMNilS
q1voDOa5DUBrRhlfL3Myb8vpsXUX8VkdvZlNW+1Q4sqTHuX1fWg0WNZmOa+M3pcjJ+Wjv+ukfBz8
zjv0I2rKtqvPg6rUMx6H4s/5HgN4N6Y3fpK+ii2Svv61F0EI9x+BmPKd8NukkuvyXrzS+yY6Zbw6
odbtphwOTwKH4y7heaCW5IKT3XU5QRU7Oby3U/3YIek7RmFHqEASWM9RB6pjOcS3g51Lu+rTF4zV
ru71V0fXiosPrHFrRU37TWaA9edzSKXuKwpz5smsL86oTbK91AYsZbnnPtpTNsKDMUjJy+qt7tXa
R6IMf9O3RXOhpx/erDiBpZal7ffMfRxVZv0YtJRJ0XO0u4Eq9lRWJl1/aJfvKB6uy3OFrfitxUH8
Qn8B0eGgBmg6TN1OAB6RV2396CIPA6cvv3nW1G0nOxzO8ZQH96wBavrnOeYXtdxVgafdXMHFRNQ9
dJj5z+a/Xw4zgj+B5v//trSlTXf537W0+//1wRbinzBXxvJH/xNeKf/LtaTukl8lHc92nb8EWHr/
5diCUEuTgMP/zrb8nx43jWyJIoiUXkcaru2Qevg/mCvxXyaGZstDY+BansET/i1Uq/nb/b/mK0re
zl873KZr2aTHWjCuBHnhKE/+GXIlO7vqBK7w4yiC9N6JtH2a42Nj8vJ6hbhrkj6OYcYOFfi/LZuS
z7IW/ctJe/jXlEc5o7T+KdKdV+F6UnCaOBdLlOdfUVsdjMKpcoEv5qlXIdjynzsvu07dKG/WhBl7
zOprbTtr4KGwcKW2Daz29ziU4T60EB2xhq3/iC9+DP87+FX8X16S/rfW/3xiTIGKwMFKTP/f/duJ
qTVDd0qUakd9pCyTpFq7EYptS5o6P7M2Fg+wsQ5V0bR7wwi+m5ZTrKlF2BvpIumztCc/d5wtO161
NyyLNEYEaCtnVqMykJPOIDTk7kbFwoc9wtYtyX0unPqg9TgJ8I5RZhxe/8NJ/pdUeICJwuFqc7mg
SFb7W1ZpBZFpoBaQH4U3ibPhDIA8ZlZQGZGUQk/goPt1tG+SQWfLbuIbUcjU1nbRlpiW8hfcQPo9
1913Xxfe9j+8Nr4Ff78ALC50wyTPlS/JfL3/9QJoG9SwvetkR/YbT35P5Avqw2Mh7HEfCNrFjQdc
fzQqcPyKjaylU57oqyPrhWFt+Ml0z7R7IIAQ/ofX9S8XJmo3IXhVpu0hb/m7ACTGJl/qYDwPcJ+q
NndwNxBuYWk4nUqZX1pITeijve2EEG+vB/0bC7cCHSqMKbg18ppRrf33L8n6lyw+qIOGPedle3yW
gOn++VRB9hUTa/ruYMSyx8Hka2e7RuAHZ5oguah+Tv0rq+zgEchq/JJLeztaVDkmE9F0VncDgVt4
CXBaAdXtNEQBQ0rKvBHAe58E0wxJKWzbrpORIrkH+bq2EvPFHgd5sTtxMpW5y2VcX+Vwj13LOqKc
tggqme1ig7YdEbhtcX59L+j+rl3NG1DoFiy6nA7kTnO0jOIjbAndGFhDrtJYHgytuRl9re2Koh5v
NYidcfwdxZW+FaFNbLNDLJ5jEszSIkzd2h4emMlDhdvngLNG3X3596dXNxEJ/e1adGAP8jjfe0iD
uvm3E5xnnhvEWasOOtpvW8+KG1XPc5V7HqmXRn2MYZ2RCuh2DwPKa8iy03lC6P8Qh/mDNlsk7BYt
ck5Qxdnr6l915kDXrzhBo/qJ5Y73Plb+OfEn/xz6zo+yiqN9FI24JOeunm32G9vRyg+f2l0YEhKT
DnqzL3wdR6FuPiSu/uKNYXcMG0fctJqb5afECwK4VOqh85AlG+FoU0yV4X25SUPvJn26LH0h/S29
jbPT5E98jOqWtsNwaFpLvnTIJh5D/w6XWz3kbSb31Kfky9QQVtXU4d2LcWb0o9Bmm960aQLINEW6
tlqEJqWw6rWUkF0pN1a7EGXIscxjOipTcm29Mrnq1vdR6TA9B4kfIsV4M+FcODLBbfC+xTu+3BEN
gJqa4diYmJXI97kkEkWJjSLx1lYp2y7YspkegGmP30etUQemtgbtwjTiWOvkjT05VdzxZjviwbUq
bdOVtQtIMPcufVjVR9OCCJqKAVJsUcojEzt5tQCRiJgYi7N051y7MGouikV63E7jSQvN4dKkaF4y
ZRySxv+C2vvqloV7Wj4jO2XvVUHj2jg0R3aGIT7IUSPXrUIVPqD/vqDDPLJbuAUlTDxHS50Ls+rR
q5zo0WndcwZB/BLKJHr0tQ64c+yFq0JUN6Muqr2mVfJZ5Q4bZt/N1/Zg7qRuBxer5D1Wbj7SRuFq
0c1xoJ44XnQnRu4QmNWjZ0fxsTBqsVdl+xm1QX5BQTAnTuMYVQ4K58QaTqNDtpQxMsvHWpBt3c6E
WDuk8cWcb5pRkHreh7dkclA4yTZch4VkmHWHp7jPwXVYMroPAvBhTLtlPSmQ4rldp4RGQacjvUM8
+NiqoiiOjtWovoa6Gh8Ubs6Hrs3ePBw+k2pJUZGDwQ6/0u4RiWrLPcMUL/k0cJJlQSLUmINfbLyT
lU5H1qvOfblBMxMdsUxipZkfI4Le/fOLxOJ9tB0WmeWxMEaDxghFEoReTJflYMMTBD+4ubn1MhLM
Mod6cxk0wSN6suAxRX5/5EsCfnu+O1YMprURDleztvfLQyZt4YBYXtpLWb8GCR7udVRPz4D28Ywk
RMkywGhPy42IrVOYjtNNzEegulb4AJA2GyB6G8N+WG7ISKDJa44/lntZ7U433h47Y8nY3NAw6KIw
fV5uBooE7uTku5FBe9WodvBX2uypc4hNqVEhn6ahKh8AB5HKMnjtc4DQhgl2umgltA5leG8SkgI9
zKZ/xoi1kUXwBivSocHojAdlxS35Q43atgpeKVIkjVhhSNxq0pFK+BW+D0iRkf2zj5LotR25iOmk
rE18udKin+0WGYF5Jm02VZmkW+jDj7RQ3gO2PSgyn25mEAKDWViNb5C7z6ZNWyEM64ON6oTAiu4w
tnRTCdHYxAqKY+rHx4HvxVZDnW2pPj1CP6+2Td9a7D+ti6p9D51/Xe8TbKbbwJmwubjEe3lVP+5T
aq67oKee2sWJPIoy+q0ztO1o8ZmMXCSVpT3jRK0jM5J7sGHpOgQ8nNWD/0hn6LM1UMSbDL6HjNQi
BMTurVhokj7hM6LL9qKMCd8Y9de4xfDF0MU+PITGL/oXf9BIBQs8eCkW+mxPFjkJtF649d3gmiKi
+HM2ScvUYMnWxOzoxrFMzB6Dx7ulVPsgWptsA6IYlvFpSl3jhQ7Xqm6+uUIrH5mpbpkxYUuNPJJm
3OHZsREsKus8sA/ZTymPsnS3tzV+iVPfD59mY047M2puSkdppXoGCRC7G3OCsNqUVJrMGNie61YH
aVDa4wk+gnR6BqZnXqKg8bZ5bhT7BBwlxX5gBl6knSpSCcibXHuhzM58fg9uEPXUB5wHB/DKKhG+
Q0RCoqEbcQ6Y6gnJkJR0WArvcz/PV6brz3JAY9zhXKg2QwR9QgtxF9Sa/C60nIRl2K9ljB6gz1Vx
jjuDAJSopQ5gyHMbuv3FDLaGzKebVN05L2IN1+UBS4a56fVwPCBKSdD7l7dJkUPEhizdO1Ue7Uwt
PE39SPh39x4VFJHdwX/B/kfChpjVYePGVCF5PK3U3gIVuHSbi72nOmeDJmh6cKvH2orlyW8ikkvL
oeTfo0MTrcvE2k1nd6iTYzjSAx16md5F5qKUIBY1Ip0g8PHRJVVmnUqX0kA55y2MZeFdwnkdgON0
aOmx2oFpnaZmbq0EeVz8EOgpNqIv44OhymuV6sVNeL/Cnla/75O0JXXrmFj1rygu8PYJ2zhqLdhH
ZTgnpAa0YO3M2gZp3JOTZwxPJLvIc+6YTMcuXk/adaRPtkP9QBUPAG9um19F45YfkRO+dUlvnQyU
GOue3NSNSimAzeTko6kC+sC4D+y63LsNUkI36pKjqOxbRWeuxCycU7UkCiE75In9IPE87IkIK8uy
OFZeOWIDK3CHxHG8ch2/Pi4vnjpa81gq71oEJZ77KiJGfqR40apIXL0s2U9BhpHNe+m6qmYY6KKj
0QJZZbUcHqwo/qjCUbu2ZFOYvDPcwu2dUjAZf2ZE5TUcsKvFyidhCqeC6gxqudU9rbv6MDTEcyDS
LDosVd3wq7by4toXbr+Z/Pp3OQFd7wMm8Ngq19lUHbFmajuXLJtDWlB/Z1LLtyYfHurshrp+kFer
MHGcTdMwFCp/eKdaZwD04C0kJMxuEq3QjnrM1TQ/R4tkep0TIrvnCjqiLqLAPMVQEvSg3Ro41oM+
sbYQLZl76OFiXbZpZVYorUvtks7OqAmN3EY1zpbLRN9ANo1i+1dqRigm8VpFmKn01nP3NdLw1Bzd
kyqVvgphUSAVhiPZkbPZeF36ovoNPXwXaWSN2KrfOEVovNRKrlwisjKCON79qS934PlfdOXPPAl/
o/oKP39eEZKCkwouvhu/qlH8rskVWfmjEz/VinDIZjS+OjTt60kiJpYoTdfU7HBRwms7pxH/h3QL
ApcUgZ+yjW9247A2NbL4oIUDjdr5rqLHQdwin7jduWe02NoNw+jwrLLsmGjetqt6++rCGj2XttWt
0tH2ryxTdbTKSfZNhv6D1sfdL8Np4LaJq4u7mgolKWB1lttn3fWss0cXYys6Heee5AvCI1Hf22fI
feOqmkgciNOILKDlN+XyVwrjdgdYwZyTitI86mdOQblRguy5PGv7s+2MATlVbJPMWueu5v8Ef57u
+r4Uu8jKPms2ZOcOB+1l+Wm5ccIO1btwyDsOCqRHFayDs4dbptI7Ey06f9FECao44rWGyfvttDpW
WTHeNCs2TrZmExY83+RYCGjsV0i8CFImoBK5aZOv4o0livTuTtGHqEhs1MQNWCqJc9XDkNr2g2Yx
+xQY8ESqW4eKCs5K68byaXlMWQOth7pz901paCylNdIp0Tc/zfhzt22rh+Ue7H95sl1I+8vd4GDl
MHa4jPNNZWfRFtR7ueWSMR7BjhiPY4JwPkmhLIUTIISaassR3CmZkrYcbpToL0oE1XPA/2DaeEIz
FZyKscpQkvBy6lpWF9dLXiVxIBfZukfX7J2NKUiipngsn9pEiqcQq+dcpiY02TOBOAh2YHqwpTSF
Z03NXx833+qlc2C7UVxcxl+cfhZuLU27y8YTp3ESYpYTkG+53HdKEwyrWRJNjQMwZoN01kbXXetZ
Oq4bimgnUwueDOXW+8kY3HMZDv2pY2Gn+mE6LTeQ1rDN/eN+OAJjd0n+hls+MPKq0f4VyWaktXqw
nYruX2U9piVKOocv0Zl1OUFdsAyzrPQ2/EV8nptq+6Gpbro/BTs9sr5pgjQvEJL5hnXDcchJh0VT
l25VkBFQnH6rC/u7jynkrKX1QXixzbNFl67AJDqNwaPo4xsMjFuNCcFu9RdWeIdYqtsQ8VJHafLc
GTYBGsCXllkAy6O2isfhs0pD+BZ6/K4RoSwnqNP4G17snK1XDb6DNVo3W9sBSUV8Bb0f1mR+OZNz
6N3uVcsRJXQTeaj2tMFPjl34JSz9CKlUXOxpUbEDdAOuUgAkAEkOsdk+sjh5x25aHFOz38PWRdle
bcrqoMv4GKQIgcKHJLeRMpEjI5BqoOFGqOj3hF2kY3DRzPHYO80GR/9JNOKrUE+s8/2tT1rJaqKD
iuHNkcfY8DH6d8OhM/E2pLgrDqnNd6qS0TkSBAPOYntTc9TOtpKvIcFtiJ3pXQfkecxxHoLj4fNN
7SOlNlIAUgJtZX5y5uFyuYHuaNehfZCx96uZeJ+xavaVYR+l20LTM61HwIskzGDg1yFvwIcpQfGb
IC06fDaJoRG1EuuH2NaeNIPmbFFh9BmK9PvgEUFZzeWdzF1XifsmsNNtfZtWdNUMNKpJ8lpZBG5g
EoehwdS5juY4jyKTv31Oddn75NxqzNuaZCHQJtVX8mHEZfZQCpAeQTUATqeCDO24/cnAcWcEmuky
und3NaDxOT2eg5EVv3trMEmjmfMPBs96C2zj5lXWsYhajwqoLRm1QpP9VWi82l75rVZReopKtsCm
52fr0CNiSq+ac1OB5EqI/CNxsf6M8qJ85yO5aqn/VlcdKZJ19WUrBDepDcSs6a1ojUYfc1JI2KTF
GMKmHc+/AxwemywFM8cIb1rqwcPUsTITarRrWu2tY/jJI3bt8di527Jk+nL9st6gDSUEsvbDQ5tq
RK6JJ2+6qTIq9o1Tlo9RRMWwJjNCJfbKtB2HTblNkogcV2XhZxd8sCRUqVchW3ERQPQ3XMJI0/KK
k6ij7ara+lzWZgpIpK4wugts91b7mVM4WvVucyr0IUTQixORYubdSKXzEFKgzjUbWdSxMwmmKlGB
rqfAMc9xilM3FvlnxVpqn3Tuo5jsK3EMEUGqJH26EvJ52nnWDoRCu01fcMHAcIribkOVuroXVfTs
mHBdJ9+98KkRGmBRT/IFpml3ZkPHJIo56DTOZsK3/+gMSYU8xGk3y7wRaPqrN1rGkYXCBXkwecoN
rz4140fX7v3XIsbnVo5vOHp6knz1foVWuKJQXYNciuJ8I/vkUWrQWvMBia3EBwUTAWRWn6Kk9v21
4prGGFrdu6K5JRqpTCEUWJiYrGkj4ftsi6pD31Q6DCLkMNQmgGINKw1n0SYoB+Mk55QaO3PAVTnT
66KWnEvX/y2cbGSE4LyBohG18LtUikdZvABV2uElN6E/NK4EYp7quCzYU5aoB9Pquzul32MKFCc6
n/ijO91yT8t9NGxEkkchnFh0XIvQemG5Lnf/yF4XqO3/89f+7OX4x9G94zWEvIeYsPK9LPt11dkf
TlKpdWOmur21kTZmY54cuirzDvV8AJWp04SChNlkXNVenW7a0KlOy00Xo40ff4bswQ3yEFmsXfxU
RcdUA7Bi35ENVjtYMI+5X15IqHJP4PbTNf5beFFk8GkG7u1MKe006fcm88AJTpq7dRJII9IO+10Q
xNOTX2VwW/wJEUofPDr7mnik58jpXmtsoPt/6ECHwMOtTYzhKKeNsS+93nlWNW0Vr3PfxZAVLx5U
vpfJwZZL/iqwjSOeh+TUG+6IYCWqNpYDNS0pMO6RKsipSU90eMUhaEmi7RsciZya42T6GhXtNiPe
e9BQlxEBR3HVfB4YuErw8l4x/VzAAWOnWUezn0PR9bjdROX4Te9b7wYlwtinnl2yUVzH0cRsXDcF
O8DR3HSFS1k3pbKi0qAAS9pcZwfZGefY3uNK3mgi9zgKeocxhBLu4FZ3p+SbnWX12c8pNvhRk28a
+mWXJM1vBiLFt5Lozh2kcfeYtkH3CAgY66g1tT+GhAjCqSXruzWfHScs9nwF8oMfhvlbkfvnPI+1
L5rx5dp0ZXcbsjC9MUWzUQIPBYMGYnJJjUdF64Km/0cXhI+2Hzm/MiycHVmjOmPMPfWN7pIHQGpq
MR4qs7G/Z7nhsvUidssRFNIRQD15Aw0dOCLRmg01IXFBkxx1rQddlpnTQfnetCdQJ9uMRmowt7SE
yVGYLJBiE10x7ClxNKcmBxTXhsq+BRXRxRQTgHTBu7g4tRZsxsYj/DVKfxtVc2BDaR+x8mHWdfI7
2R3yhWLbKaCgwBrFG88WO7jRKMLnuvXVdr5HQJdcq6x1bi1pQaSqTBrpD6qFg56/hOwR1rFiFxzU
pC3HblfsTdESrDaS7cPK/HEIrmNsOdd4hgQJzf5Ru4RTWJ/50EKcI0BvGAgMtIR+Lg2cGI4nzWMf
DxpwjM659nV2deM8upB4SBKQGM50J3FFdOO1k7F61DP7KyENnGTYbFNQ8X2IRaMRf8kkJYdZd6me
VMNk3ATAFpA8/QRP0x1MH7+xRnEVZUAIg0PQwK3rcBfXAfl0Q9RcSXDsEUordgkTwa3JWB+UGj/I
fWCJ3tfytpSlPMvY0zayn6RA/QL3LC+gAXWt+80usYDicDBOaQRTaizLndJ1rjGsVaskmN6iscoP
oKWe+bTGWRjBHijpYLvrylxhIwWo4igd1J2YdpILjCEiXdsx4awJ1eGm4PjQqN+91knXHW2kahTq
3KUtEsTKugzyw1HZPbea+jGcAMTlWH2vWtYQ6saUVveEX1jjx+j1Ny/35qSDdmtxek+wZr6lE5G3
nW2fYz22Qdj170GuFQ+q8i9OqPgG9naCrJWWTTLad68kMTrRsUdNQXNHiMilRcfG7FW0mwrCntpI
PU12QiXd+onpdJtb5KP3gcZiOya6vjHyeafeUpnUXNbH2VbBwtrbthVshr79IfoxPE+aFW2abigO
SIFqwo2yYlBXBMD6Og2opGnTta9ca4+D19iIsgy3S+WgyVA1+S34Cy8gtdPp82OXzClNbiUPY8Lp
ME3zFmWu81G/kg+aWX57J9ygPo1d8hwMenSLx5JQl1ZigDXFFrm1BTynLK6+tpaY40+ejpRdm7MN
RzaeIQW9XikBIYbtP6Xi8p3RnlW4iLFEx/lnOx1BxZ2UYUY3W6PXzCIJ+gSSSXGPyJtYOXSeHsKG
4dCoW+0S1xpPqgcPvUUxgNSEq2v68qAaNYfksUsM6Eqs7Ynzx8LWPiN6VGdVeK/kVFb7Sq/9Nbhg
BEDmuGHg4Y9I2gISo7yOjkqsnwc//tUZqb0jGVg75eopGlz1rRvFNzVneDj5lO9DyUdspqbclzC6
yOAOYUrTnx8zWmMyto19galk3QvRIT6diXks/OLWvExB6Ry9oXgzZRxerEaHDJTr3jYtfYPE7Cbg
ItSSR5en2ETuQISUEft71MlqCtbdgJeZ/f+5aTG5Qe6xzwVrRr+lcJR0ertnh1tdLU2o04C/Bz6h
vEah/SYIKTgwVr3RqsDwlhfwTYd5aSFrGr6621Bf0rn6dLecNYS9uRraPtoyO2gtTZOEwomP+Yqp
F/q2Pp1KM+n2ZjReJAuKizHfRDojch2oM/Ew1q4U7pyJhYsismk2l5F8QWHckgivRVjtzlRSs3Ng
YBRseu136sOcbJRfvhim2921JNlb7oewRuul0Wr7ZaLo3/bJRyS69urgvLhY5O04PaAzOcU+CR1M
AB77xHYsrVtVTfTzXKT6PoWzM6TV7BwGgCPzGk9iJav8PGg6G8RsuGoxS74QEv0GQ7AaNnoQ/bLj
CvlwaJknW6Tu0WvfsqCgcyBjfw2Fq8lWNhM75VZ4rCucENOJLJly61OyWNkNA8ZiDfnjF/EaHINd
QNHPiUdzjbS0O8bUheq+8usDmshq43fWQArcoAMYY36ZAKuRUt+W/S20XEmsFI34Lm9fdSPqD3nv
xyMdbVpMaW701yBaTR5DctI497qqm3s73yzDTso3GB1KcnCGO01L1upV6+Y3Z25Tm4NsrhZq38CC
SRgzwsc5op5xlMk9nH9yIu0XwSOwe9rePvSppDfqdZuuTnnMz6920TUXM073LsvYc20PFlkCSXoM
44ydQhjSZXXYgXrGK/4ApklT4DU1/ZiZO7CvfTvEBLOLa0LGhdfk2dnrgR1XIu0OjHvT1vCkTTE2
a/ZpMX2FDi4x4Wbes5LRNW9r8eEbE5D93s5xP8gH1bDxzzJVokEh+rqJKjK/QGieiAr/7KUebpLe
O5c5YH665s6bl2OYyHCxCSN4qVtJwW4Yz4GlsJ3HDqpgw/1BfHm9x3Tab7VQP4f0jT4GQQgdMkgS
tuzwJsvAv5rw9FgOd1uTAsqpgxElnUJ+T4CsTVFG94BFaO5S/QNhWtPb1KnsgFrUUVtXjfcS597e
CwHZsXa9DCn1hC7TT1LWFblVxZ0S/TZJ9JLEXfHLCtQPqyAPyPea8aWkPE1p4SUqjejQtxSXluth
uTJ8Ue5NlhzbsiV9Ws8y/5gCbV1zcXPFN8mrWVdi7VLO2De5WT+SvrsZQ6gcwhiJZadURh/qswvJ
NZPMG3BK8/oSxPKFBrjYpHhz0LAWaK0m/kdKu3OtouaJxHvzWBVUKuJhAiRdF8Nb7lm/tGbioTQV
e9aZ+uukWLXmk/5/uDuPJdeRLdn+StubowwagcGbEJSptZrAUh1orfH1vRCsLp7KrnvbetoTJqiT
kBF7uy+fd/IkbBR0lSLBmM4a288BWcplVhPnN/VLollOZ7OOdQWbmGNdzo3zFBZF+5BDhLnEVPmU
VLc2/f97O7GiB7fWqFDnkbYLYxeZgKvWZ+ZQgsVGvMHla7kxFouTXJoXl5C8G04mMqsocrnWwYVu
o5joJ+nvhO5TncmbPB+eSahL1yMSDHPx0HVOSedeXaK1josJbe0D0kuKzcWZvLGWmZq7TLvkktot
HvmipQDOIR8T24VnF0sd3hUaodhWjsskg0eroDZiC4lCevAX84oMyZI3rnSh2NW5Buf30BjdV9Jm
1SaWfsNhycZoF1+ZXNKSwuYcbj/H0pTZS/q6XByXRRmsVDmcjcLGIt1wiZnSFifkP6UoWYslslos
kTIOSX6A/MDjRy32U7lUm+56doJinzEBm700gYVljcOTfDKRj8kPSCTWXf4LPz4wKRFnIWZ8qqiR
nhX2gNFWiUPc1PL+chOECj4VRBnrvMdXLVIcbpC/oBosa1wune76ocJAlWyvH4/L1f/jsdPd0/uh
imA+O31yGlgw4UlCZmjPBgxPW1HeV6QpO2qCM3Z+lcZlZJ75JhjnFDOv4bVWhiDDTXbDQMIY81L5
AsX8cPWmPIzOWOKBkKkVy+c6swTZL4tIe3M6w5iT5JIWigYoVvt5ekg+Dqfjz1c0LrixySkOp4+T
rzh+ZjFS+DNL9HMyxFZG5sZLsK1ckjfyiS5iBo4N3fSi8h7bzHRogeusph4nlgwaS0lBP2NctNID
SChyM4dyHztt1jTZ9stBJY+kcfGPypt+WTLtKaFLEoUbJRjGswqS6ZlOeZ6iHndPN/KxLJyZGcIi
jJPWL4mWz8AGLz/kFCY8OTWAnKQekYtgNXHjHqkTegGCnXPillB/LrqmcCQxjlQwuyxXU0S5z1Wx
zGXOzgCqRmTOgwKNGqaKvYszaB/+AuCuqq8sCh+1PL8zEkqwcOkmWvkrSuf4rAIN2cG0Y4AGr9di
iq8lmjcxw1vROnxMI/0602Ox1Scozy7zHRrhj3bBF2bt0lkknIGot2cxGYeeUFboNGGww6dzabK7
rVCBXSZBhfrIGp/0yrpu9Ti4CMxgC2WSYnPkX5AVFJ45/IOrYeVMzQe1OHrlNEZXCMCS0mfL8IFo
MlZNA6Cs9an+T5VJdbPdhCl4o5KR9sG3jUvfxJxqdJfj0hvu2mzV2PG16rjnJgHcHtW6vq3okXbA
R5vu2UzhTk7+rvMfNTXQ1uEkcOI8t3ZGzHXrHpog+eRsjdFi4PcE0S4mKQypwvQ5w0RWzIzNTWNW
TC5a+9J61AfnXSHNtcmIenPaT4L4BmJiHYCzGv0CvyEMKJvo4IQ6kwUu45EJwMHCHxZ1RNQrvrrp
cNFeBn70VkVY2YcuJZBWHw8FYouYzk2fMbf0/ZtI0E8MJobyOThip3RKz13jjus8ujkUZITQtzh/
D2aLCwg9yszUTWuROoj7FHK0ZrDmGmZiZz5ALCXo4qWvEG5x8NM/d7XXwt7pLtMsI2OIX4Izb3r/
Nmqv8mIyNgWpl6YLB1Qwrlm3htczp00bEYNuDGgE2jQHDaLDENtANqw6OlZUJXU9ulxgc1Oru55v
t52HNuKOEtUlv71ZldMCCYU1uXUi1l5NxGdszfqqtPMnjs5fWrtuZ+qkMbbPZYB/MAN2Lk3T9/5s
0sOA7Tn3UbWxO/WDCUTDIatr9Zp9O14zPoQfRIFrBClbPk8tMaBlEX1E5TCt0ESvUUj6m9lyoEhl
2t3kWF9YtNbWcFYmCv7jlnXc1ZiefB2rA8wLf1eP5h5+MGgwlDtbValwoYTt+KinHbhnRZk2jJL1
XY5pAnx9gd8/GDH8g1p7GMlbzwY1P59dPCoiy6yHOdeaW7rq23mZNsiHAiKb6m7Q7tR8UrgKWTCM
q/lVxxBFSG0L9zWGeU0iQ0rBW4f+bY3Og9KF4H99X93SV0TQafkPI+rig8skcQWkjQMU1zDFA0tD
7mOCJ+IXNBAzbk07n+9DbElFHRcofXxGPCq7jYvGD10LeiWDNhqViaZ/GMcpviJ17JELRf8gb9rx
bBzx4cbFReTzSXFlfFXCcJlj+cODA9d7HcNgU+L5O42iDsfMEN1EhiJAJm+N0tc5V6Xu3llYF36j
RHdB6JyFpnFR0JgVuC7Pq9miR9ACns2cO6M1nLtRi7ZTOvc3aqffV3n9GaqZy1MwI2FB59e22dZM
1LXhIDTIX60PiLguiP/SspoARrfeFWZjXGnM7Hpivs8Rfr8z3km2MWVE6n5jxHDRHC6c+CkrY8Ho
f6g3PnHIvj48IPRoV3oPKlQTLkOnkmFhql5WtjAvLX0yL3MduSLOyxgm3mRzJMcWbE47pezveFEQ
ahemZt5WfU93yQYBT7mKAFjl2cD+emm04mJEd7XHAhutswx/Dk6Jcl3jC0OtnoUb9OHfU6rfo6wI
71vK86HfZo/2cD7NjXtvhTbnleQ506bhwnen8jJWtDupuqlqqpIR1PaAYL/e5uv/vbJYWxwDfzM5
CFRXjmHh5tBsTMI/HAVzr8cEbxnlPtFEsgeiVm7azFdWaAYfBaLF+zFrauii09ZaxB2j3Ub/w7+g
/ze3hxCCE6oKUQtEomr84Bm6PinHGMDLfUZGg/A7/doJOAMoQxituZC9pjrjcwQB5RY7XHhluoHn
6pnmKTDGvAbbG8q4IDxfxKZqr2XXvQgeWprLB6ar6tWiApXVqH+/4vRFcP1jxQlnATva6PBNVO9/
V7zjZkiNuBhZcW5LVIeliUPQ+1eaMSN7L1JzZwGQWY+9dujtKdwxbUoIe9hrZvIRDdOF35ju+whQ
TYQftq4+FRRzKP5Y3whULHxoNUNgqjE3cFOg40fRfDQ9/WsryX8zN7DWXYIbbOHa/AwpOP8tSH5q
Yjwzml1wqssZuptKsY7ahh9h1TTZJvWAKiP3kDzhXEudl96OOD2YGOHddlPohblB238xiA8ries9
LtoXd6mAVHH5ypF3E49luRvLYvCaLLR2bWxegSTqPLkR/u86twgv+G03W7+37//xnbdRO129Z9//
//9dLTDR/1i/J0X7/nf3lnzjn+4t1/4DZ5JrccSSJg5PxD0hSVVopcsmxa6z2JZUjqX/cm+5YEhV
DCNATHWV9igWjv9yb1l/uAYZjA5vo3GkGtr/yr3lGH+3KZHo4piGYxs6/yGBl4Rh/f3YwOxTNjbD
0wtQSMusVd6kuMiXsIWZdo+jM2BhZqssM9Y+0Rk1n+7LB1sV7UOv5PZxLkVhmdRH5Id9ZqKRl1mS
aU1nlV0VyK5JnukmlamAzjJvqReS9xgq1zJuWN4wCVKzfWT0TA7A/Sx8CzCAdAHk5EHet3T/3Bgr
6p9BFqADhBboZXdEDQfeHGZPmIvfwsm4w5Om7nMaU6U2A9hCKjRp1sHvrxl9YE8mNBqiUvnYBPND
pg7dxTBkB2XQN24CdJk5SLmNQ4E4P0A+H5jidojic9MPiXadiaZIyuK8cgGcg1HtINKY+1bTMpI/
0LEVWQQAOq8+jYJRvG47N6Vhv1QiuWsqJOFq+4wK2VnrVkXiCeErvaCQ62SQZhSURCvb8i+qvCnJ
n3d/2SOnTUgho8UIoo2ERh+xvXQ70omy4ZI2GeE1s/VcZdO1leS3mhG9WVwQkSZnVHEcQCdYglEV
2KpSEBLyRnM+WBmmPqzHYECNF8+75QPbsHlGaUwtl3zNMSfUNKPun1AEWzWBO22BVLs7x6L4zLDL
pNx4VyiFBqYGuTXjXDPGidDmbyXXvxWJ8SRGQMdaGaBYw6h+LYV48KfqXqvqG9E4j8h9nxrBwDAY
4r2b2ZcuMzA3IdDMqW51hGoKILHEBM0Af2wYasbAQfVFBBxlUSP/EhSjyYcEhANV2yaaZBg+h6H5
FIYPQq5rt0FCwSffzA1N2sYCKhYxeiy3hhqNa9enteTYh1o1CX3QQupSwB43hVn9okkBa0SdgYxA
WlgFty6utbTVvq2UrZWWD1kPaBE6vbYKQ+sX2XRLVMc57BYq2w4pWvYAPXrmRyuxtaZNzLp0Ona8
OnwjE5vYKaeYoAm0xtYhbrFKHW8Y3I/SStN1PdTXef4yqEa2ojiOIYb9gUZsca89Jzqrijk7jnPT
3mL0vzBGeP3sT6Va7AtV3AYa4iKiL6jozelNlB7yQaHmy4Ars88Ux77W+6nxjBk9oxkpu6FgONck
0xeOiSt0LSSttPF1BxsZOzPi7c7inVp2Wy9hQpWaPNWa/2zkOGk6mxkgM+Mgos89ZB3ih1L/Mlv1
RunOnFbLkQTBJi5FvLcMnRkNLkF2CG0ryvLRGuyvjnLbOln646TGr8I6vRcqunIuTweXeE1DMHcv
hiX6zojOkHZ6VWU7xJGbN3hZUK2l/pWFCCMLkucK4K3XJfvaYHqsElSiMRmqRfswkJzkpW62MXP2
ZBuSPoPzFNZ9QFKFl9lKvU6LePBa1ND1/dALNrIDATdQN8NkXVpzla/R2yhMroPbdjTOGYSeU09G
kXatghn2BBVYptLTL77gNYvMGyWsWtIeog9mrweGmIxo63vfjj9YjgigtfdCUVAgxPy/hxKRM6yW
+CKqgjuShPpuN/T0fYvl9xCAwIbSmeIaJoVr3UQTZcFbyCY0ewlxdI0m+nVQ/YpbZR+4V7lbP1D+
BldM6lWrcUz3sXHThZfEABDrkja3thE9DWa/VRrMDiCED4My0EsrhhudsYzT7VKuEuxe8VtvoOTI
GvtXQ6sEFUNCl1IZz+1UvXdjdmbdgqLrtMO3al0x/l1iOa6bNPoGBUlQejrctUYd8k+2D+CkSJCe
dJhMcx5uwsbeiJlLCo3R+z7sPxujuFPL/m0s+Scp3F+Z0Nu8FgEUv3wtHPMmdHM63AO+py57V8b6
UaPd3+vmY0EBFieC8JIKsVyO3T9V70iHwXk4/cKuBVSrohEV/xqD/Jy681bRyxaNIleTtjWZbBEx
F7lrKKPQ2QmXwyOxQQyvVBEEbIuRageCl4/Hlh1vVF8DQ2aQvpHhhPC7HalJ7iftoF96F97gYfyc
J3J0iHTnQyKm4iKdNihUM2+GI7BqwRtEvXkepPk+ic1ncP7fjq+fFQWZY+FMglJoOhe+3m/dcTh3
Jo34oWy+oelzTrgbKj2yRHTUBWo2ArJN31G94Le+U/0k9bL2Agn9mGQ3ZuYXrDNIE11pkbzpnkUF
jSXoMWma36Z9+h3EC8GlqbduP74LY1TXYixuoGF70XJ0jTBODAW5gxaG32g/Nv2AnAeiI00ggo6H
KV0bypvdxCSaNO6+opGH1bZfI1jvPMYrVyL3P3t6oIhVST3J549WD57GkQknyL6ijzOavJWxj5a8
E5yHL7nfiq1lwKxRxHQYKzi5jtMfKPtcjEpyM4UMJwbfs4CRrXJyq0J72KnWfEesHgLqmO62X3m0
mPjcxLxUczT5cUsBNbb35aBtK8t5Hkdy0pa93dVLbQdb21gHSJTpVr8GQ0SUU2N8ZEZNpFQABysm
ROAlR87jTOO3O7YbJXMu08F4LEmXyXEdonfoXmPHb3e0/c8awgK7zqZ8qDR3FWTC5dRwaN29RlSB
N47FrVFAnpnDc+G2JBxkK0OnluHWeBiWZrPOi0T+4FbutimTd3PQcalFpHHM7IhkNFCfoaFLz3bt
WCXnO9RDSuFUO3o9ZFzO6oBLnP0GpQ8YN6qFMBxQ+6bVizVkFZmuPF6q7Lm5Py3YE90bCpWrG3uI
QQsryNO9XS69TBPGFv9wGc2P7giwGH8GW/w10vBExLP9RU99h1oYcemgfLimI7zSQnYUUqZOjCU+
BnN1lb4RH6LuijLGw0ErKxmEp6oJSlKqHHRGcv08svR1R7bdqozyB7vkELez6t2A05xPnHLquvo2
pibZiurRSDCIx+WAADRNL0pElGSQKBwOxmPRc7iijHtymGeW4jECEAb2y39OqHRurLB+1QUdS5v4
kaCI7+zM/87zmi6jy/DJied1PT3brTij/o58UyWIV6E1ZWTjh1GWKb0w9ao0PijprcwhfdDc0lg5
rxkzU4OxgAbhpU45I2Zm8yBMMyYVRn1WFHUBRrIn+Gqw7VGyc2IVz8yobAY/zoruNGDOdjgzMXas
um5AT2BnHja2e02Un5Z7g5vwbbDEVxMuKPBmuEgaIACuGV9OIR2Yonj0XWrTmIluEISSBkIjTRhk
Weqtjb4R1yOYJGpwIrjWw31npgeslIyPkuA1NZIP/MbvVTJfhUZ8R4kYI6966Uy2i6kAG38DoZRG
fz2DhWrQN+NgHSFFuS07WXU/C+MNjdZ5YVnuSkvT+w7LCFphMkMgMBJfsIVcdjMUwbNVkLJJftK5
VRmcd3G7cfpbK7n5oOi4oBQbc6EbN+s8Gl+sePY5eZU3PgNrfgpS38muARrGXITC4LqwqEeO2c7V
MXwlX7kGO4uGepA5XLTE9BkT5E5CubKqnTzdimnGimCdMyKncixoRRXb5TivBp8amtPiJFDLlR9G
l6obdCSvWIbn9LeFQd8/bjjBTWF6h2aP7yYqh0MHZHHS+++BGT7YgkqpkiPCsCbEQWZTPOMpDrZ2
9UlB/i5WKpiPafg+iuEFp8XXRPVIn+01I+0PTHVInVXWFfrHu04h9iQlg6p2+11vtvFe8zscntlu
soYLrfbPbX1BXwf1WxcgexyY3KMAJoClbGJCdiLnRY+zczQRv8KWS+yk0cTWxZpqxr4dGdDjv7rV
UFR6ohafYatEiJmHS01Nrl3kszQk7I82tVGtOsgJkuWCN3pcx8khh7I+1A0RjNlB2Iq+m9SKy393
bxbig8JGyLhX7Djhomij3u7QClFNxv/YhFb49T854dwZIVYj/3YodQ9Nrpe38cYvwmQD4j5Zox+9
HWhqe4aLSQm3MkPmx9HMiXkMuPx7fkbvDLVewGTD1RBeKOwvsXnOgGBbd5ZFK308RGI2vYKKE7iv
6wERkF4C9Zmq5tBWOGvbxkaslG17vbug3Xyv10RuEi+072Z9LVT30wymu8aAqF931c00aE9qKV79
Mr5QYKlx6HKACWp2dk40GjqjecbNOCj6oY84ptrE/gKccJsoeJ/GjvHAHF2EOWeoyn0Ct0HkEFX6
jRGptJUd87o2UEO32lPihBvcKbvKX+QaQ7aPHfxj/kM8LCzfdBnVmt1qsLGoVtGAOyS67LDKbyNj
7DyjGPfGxDnKdVux8l/9QWsPS3oiKrd8Ez4oxI+sc6dtV80kfCTHF8ZAY8DPnEfDDJ9g/3vF4FyV
rNeg7Ly2SL87Xd1pFWpL/dnU++8o9L+CeXhxHeujQxAUmIy3XXHG/PvGLJ1fVVLe+gKQl0OkxYhp
AhEF9U+3sMi5+Yz1/KBp40UdXY8a18vAL3aiQC6V+jvNAG5CRZCjmFDFjkCGTWTniCmL8gG1/Vkb
25aX5ExqXbWqYTmm71nFJHLG3cSML3wN62szIakyQDPuwTi+aKPkTp8NZJ1T+B0Lk8TZB4vrHqLk
T6r5BD2bkbMnv4EQNXrj8oa8bfFn4nfc+sHKtrVoI5/JiIUNS/b1EcYSzkKEzAHhoXtMa/mZlAy7
wXUYVcOhzftq45bll3xfOiLDwdMWrF2ZoC0flAnvuY+m3LJr1IbL98vHxlLvaG0B9/P6DiDo8oTk
9fa9pkzeOKXECYLlkuhWeTNwpHXEwfZrrDUFcpDB9gQ4ttQDfdxslKXtH1AF5lepwVuP8WtzTMm2
zTjbYli875duv52I6wGP23Y+FmOwWh+sgaCSpR2eOlO7JHzS+/7r1yKGR2lkwWSgTZadSfiyXPot
Il4SaC0UIWATUMPIzrPUKShycbkplCDHk7irNIUQznSgLSd/VtooJvFgS73nuCjf7UhocyRb2nJx
TvuNndvRkXg7Ns3o+c0yrHueR/245o5rKUJwXVjphDCHFSLXStJyzW9ajarLX+tfrmu5JeRjx91B
3pc3xiKVbbpwXyFPaIfuTm74CK5C8ieH96/1I5+pRxDbFR7ctVwVcv0ggWRjQG7VGW1T7pis6qMd
mw1W1vC4fs3c6WeqtoRnur7FXkcJJG8PAXFcOf6vdatPd5xg8zPAYjBGY9vBnYrpPKgQf6jMgfYB
CA17RWkHpl02Zme/ffHPRSrdOX1N8jHkK49bLwpVxtDoi9aSOk3/ojjraqVYQHzr8S5dgj7lqhop
94FMPR01xJL6KBiXFfpzDRpVeEXin1DmZmuEJMNtYhG+KV2mbk5rWBfJme6InGsce5X8lwq1v8nq
od/K/6XHEZLas4o00CLflQr0RTvoyvb40uWwlu+Un/gvH6NjSggml5u13BP6OKWWUPjUf/i/9dF2
kDHrK/kL5e6zvAAjDy8A9DCUwbSXe/DYWcN+yi1vxjCSQ8rb+1JW8y+/1y4Q4oQ0LdwckoL8bvmV
8r+d40vB0I2hYWHXh+N5ZTk05Z4k754eKxxzs5yRLH12NkR5DtvQSW+cABjySr5e3pyO1t920eOi
fH6mDLonJtmTO8XxLS0VfeWpbfLtcavmVdDAGaoPpyNc/jz5FvmYvBsse6Ha99umTVhNTrSVz5ly
Z5evOL3/5y4o78utJpeO75H3j4s/npd3fzx23G3LyrY5ApY9h9ggSsdkpQdl061SAFP0fzwV6fVx
/eiu1a0CnTzeSd/GyIiFRVa63OIDuVwbm/i8ub2ls0u5UlzQSyYaq1ihHr3NhbEf6iW5FeQ7tUao
COcFVLyV5uotNaJErfcG2O2yUrq9MiFNlDdwllHFaLWt0tPlQSfF2ctoD0OSUzgtozFfI+mxD6mC
VjwjX//PizkmsO0gaDmm5QyS6mHCMHc+LDd+NHAVkPd93YZWKhc7cGX7qFZ3gzEOwda17OBcPhEE
XChsgV8QZS+tcA6fE4H4dPf02GiMrGJJID4uyqeE3O1Pr/83zx/hxcsXRaNTEDOtx+MF3tF5e3r7
bx93XJSM5N8ePX71bw+c/sHTp/zTY6dvl8+ONm4JvxbBzmiszY8nT+8/fp2+XIx+fPwM/XhbRu3j
8eNOK+fH6377V08fgxZ6XA2of9enr0L7tddA6Id5CkheKp1+W5R6J4QPLvYVIiz/ar+Q4IrmbrmR
j8kl2ZeRd5sx2Xagz3dH5aBUElZ/qQsnKScMEoOS4xgEG4rmXEakHO0oTDvdT7LS9ihUMQiV5/2f
ckIpn3Lrst4WhnYrOzNWNqBLlFpClQvcxmqY1EDF57SG4pqxGCGQ8oViqOKz8djTqTSxXCKTJcUj
ERvmyyjnEEKH6kY2dILleqSiPyii3N47S5pEiiiY9bVkWMj76qJClHfRZ75l9A42UpOIhf1PdSLx
Dzt8UzWVygiDiDpH24CpTQrQGstwXPbBOq/m5kyQTHFW/rX047G6Vh1moQPypiWkoF1CCuQNwaH1
2fGxWB1h2xWeOpsr+VwPn3EXokmR2zOizHMml8jD/nNJPhbJMAGYR8Q0xfmhkQEqlkWYArZ7BsJy
C8v7dq0/+UXhb2R7TXbbIjojZLQvm/nUfZtKnLvMrqkYL+O6armRS3JL/3iMFL+GwmD1GcvL+7ED
d1yWG7rPqakBHAabwuaUm/jUkbPlpeh4X44vZ4ZeeYsJdxmz4FUm3UMuThkdEc7JCEmTqPruIyTw
cguaMhrktEXlgzHIOHyPcJcUlTWAoL/Z2ZzlpbDTXLat3xuLKnsRegZTHG+rLH20GoJ6oFUU0BmK
uD1M9ivu0ZokFKS8p5t/eowKDFbUBi2wRhLQpBAOIG9alHVUJaEynB6bqgDafUB12VV9cy3Fj3P0
YQRueaAGaW2Gpn+xpLtSbqdAbiK52HEK8fUg3GpSJXraEnLDnLZOWGtMUp1p8k5SRbnkLCen02NH
jW9rF5tkSr7lZpAb6J82FXByhL6FXu7xRqJcY/uUtrs1y8zeySPtuInkkSdiEnqxLdESWSyb/VJR
n2A4wdJPVQ9TEwFJjM4PlhJjiaWVhvOq/PTpJGyGZd0FxLWcpWLJK5P3j4sutiZPDZk/y1WoLuvx
uL6XJXkXpz9zx4gG2HK0RLEuNk0ink9SUHdC4ePJw+h4LAEzPoCSpLwtaE3bmYDbyNbHQciZIVQ0
Hb2Yg1gHSNZ+zIcN/UsKzfJZKVz2MfpvcP88/RANn+7KpWIREgNpoPHAAELuaeGyGpRFAf1/WxFh
6gaKo3/NsmU6XPxNCXF8w59KCKH+YWmmq6q66lgadj+kRX+GswrzD6EtCgnXtsQiaTBOSgjtD2oP
tFwplNr8sXjqTyWEIf4wXEfVhGnoxKxqQvxvlBAmH/Q3jZDjupBVLcvBig1WTfzQCPkDHpwwh0fJ
frN2hDkRSTg2q97CCJgF1ofRTSi7P0Sv3ZUuJKHUxcPeN+KlcoFCWbRpKKYF/qY2+wPdAGoEPO8a
8bxNAD2mRUbJZBj9swIl3j6HU2W59W2JqGdV9tRAtSHTPUz0ydpAtx9EoXuY46uipX06pTSBLfU1
SdRw4+SCg/UhL3YQ4cJ9Rr4yMR2YQ5pO/x/Ypfo/rBIdFYrFWtENSiM/pCEurBFfG8i9ITLS3Qd6
ZHhBqlylZTTtCkXZ2bmOs6Ip/c04G1ewUfb6nLwpGnlTcUlFeeKXtiVQnI4+3ow02S3B5KEfXelY
ELaiV8jWce2XCcH14bc97+ao7foblpjN92ODCpDEQGpty0Y/Y5vGD1qtH9Kst6GiH/zAf8kqKril
kd1mI5SirHWL3TRr19g3ciZQ3lRWtEWZdx3MWjwDABuwoZAIPQLXoD2fVlB29Y09QLeDNG6PMRJa
x1rrTQQwv/roS0QWhk7JoxABGXeUEhsrPTfSnPAyxBWaPt9GWgWSQam/MwuqVOm35wApUxLGxnPy
QKnGzZf4/ylejOJF74NHp2wpd0Yg54ithat00JI4OrfFTRDCS23KrtsyJnicwTaRBaL0+iFTiIig
Smp7SrPh2onEwx3XCUZARiofxF2AkrL7z4l4oUqYXsb7SBIDqKHVm2YJJdPs3l3Z7ZcewiZcCmci
9idwJ0TkhsSBpqb9XA0jr2uqDmsanQKc41W75Gsqn22XKKvQaa3rMO32ju4s0zNS7WkgIsTv1Itq
YG8ZQrqZCJ4Ok2k/5DTlvXqEsNDyIUoRVKi1zVszyz/hm8Urfeh3TpxTGp6092R6GHuk3Mlovovw
oNH/WPlVexNZAqdzSbAL1LEVRtXzJBNbIGWv82xvXB+8Y1FTrW7MJegzay4rcza2aojEAhH0zsnz
9zmZhGdbmUrDtlp3ff1SWkT7FENUetUCja0KwodMsabsfp4Ri0jrIsczFhP6G2GLutb9DqyGvjZ8
7QLxT0eZ+F7gi96nNVIiiqAE09Mm6MezzGnB48BVDOd56Qxvwyh/V2xau/CdnLWv9gQCF/MtbRF0
I+X0mkEx6KfKS6v8qZzMt7ptPpwUZ4/ZvTgC33bf5l9NHN3qYV2utCi6rpNWZT32zwibXmfLw1+3
MNIm1MyE3AeiW5Nkcl7OlIRG1XzB4QTSRb+s1Ln2iljfRROcMAALtC60YOeUGvF0YPI9wjrouwK2
UUNcbCG1+ra/ntAthHp7ERb1rlViCHjDoUnqT0e/Ndz+rHOzR9hF6SZQx3dFszbEPJ0lRryZaWAA
ReNmnlbjwjoNimolJgfVlpOulbA7WMT/rIoi9PCxP4vEeViqVKYyX8QlE4dwjDOKfwHqLvr5Hcqn
PiruYrt5L/TmNUzxoQZUgTiSkMd2b63YG8w4VgWAQzK19o2mdUAZfA2jfbx20Kg7OYbSgqmSk340
QvyCN/ZWp9NZbhrvShOWVPc4oTtN7DWjexP11kvM9sSse5340XlSxTuyuB8h8y7D8BvHsj59ix+Q
m+/mNNQ7R8N3mvt3IkYx7CrMHgIm9op1l5r1pjWBUOCkpMXo086cs36XBdp3zpG3EiGEnt5MH7tk
2iIXJKzSZpxjqYi09LnAkwG+M2ooZjROcee06VZLAFvNhEpy1pgyNBnGdYE2r2CCxSffAm29icbk
NranK9dQ9iVRH3TsoXlZHVH0KZ1k16WE11xNUUJEb4COgE72ofG7Q7xIqVP/Q7eyC7BK92jfag+0
82OZ2jqEOwvu5qDeHL83aee1bxNUzrwvmOP3NHGIpjZvp4bkNkTZ53AQDuRebYxY3WgAsWczeMXf
N61mwHlphqCKtgkryUDnTHptqd0uT8Su85IMZF+M7ofe+ncBQrdmqOGp+IhmhHgTo3ERiHM/OTiN
G2z9qn/BSq6idqo0Aq9Kf1ekM9kTLlkGVUfQN932lVrau0L3GwKl6gyujwWXxA4f/MHSaL11Bx0y
oBe2NE0bLdhq5nDNjOOQt9qzYW3MGOgJlD64wcVz4NbnCaQsOuN4EGazWtvvqkNmOPnHF3NEDwS5
zibvAsqqIeBCRH6rskPO1rXOA4GxJUCa0MOpFx8GgPsefHkBFBnGemk8GVG4T1NtGd7q5KmbxnVa
1k9+ON7YDphHSK1PGnlHcdJ8hdEiGOuMLwOiVNEyi8pZqDE/r/qsr+VTk1vdlaZ7QdgE10BByzc0
3nTAK3OZ5msYD+vQnclkMwnBgI/SE8KVrOxkVsg+7H+NRgdAyvXGIPuw1VE9Axk2IPCwL8iJ49Ie
jUvloC+xN1nXAbobbPDZoUi7BwBxA8E2E+cXrj0T6Ckr0T6zqu5XBjoWB6rQCiH8awLlex37uAcU
/5l4qksDO/4KhGgO/U3dGSDJ6dxdZg4zCV23FOylE9o0eL+ui1Og1NGDTOI+tsa1IpyXDD/RqqN6
sH6LywjEzLzpbMt4txiIxC0IJEUno8mk9UYNKN8ktXNlCkjx1INXVdnaN7PgB+IOtj2XggKwiz1d
lPrGXJpiKp4oClskYpVGex3qau7hTS4vIY6p520TfM1CfajGfibi2AUAxg6vNGBPHW3VdyoxKZaL
e8wuvgl8q8kRLCCH0u3KpnjHNAuuPeoyMnV94BAP7YL46/2DM6YoEjLnRjUHNrY5fM2R0VImmHYU
Qh+ZTuN4xoTEyaXyOsd5GHAQJYE401s0serKDEty/Egr9THjCM5b/ty+Q+3Ddvuf3J3JctvK1qWf
KP9A30xJsBdJ9ZY9QdiWjSbRdwng6esDfOL61omKiqhpDYwAJYsiKTQ7917rWxwS172dpVcV9l9m
zwL2XubORhgPChQMahREYLL7unx0QNAiLuC0I237gzCvT8heJNLE2odyl5lmoTbYq79Eev7CAB/j
cKfv2lL/cBuj2rtWsums7JNUQ3qsVNsd43vsHfXFz8QjM6xvFjdE6PNQ4cLizSkmZFAZBrq6Lt9J
SQxgxd1ipz5Bt3sWhrqnkBdYpr5Sfp6hqb8y97cX1TGXptk/6f6m5adw5tlv67vj9rjFB78Bs4dP
kV9rOtbekP4LqIVfbQoSbxrd9wrc9sA7dKx2p6R19MKbM9V34Te8cBDaMciVkHSfrvGQmfp+9tgP
P+YhRzwnYa7R1kD/be6cCiu43TJUzCf31I04PxkKIxRCWs2lXieprS6qN9VNX5n59WfmmsdRWCx1
s8lABTaV20Il7rZrkvNYzjU5pwKsJZGHG78p95Vjgc2ckx2LfVw3vnrEoLaEM8P5qgujDSoDPFWD
ZRc1cWD3A9AlC5VL5w371GAFQ0w81rpUJ/dtxF6IOQ+7+hsR0dQKIiEu1fJeU4nip5hb/ox9tw2l
9qKT+VcksEns9NCXEac/ziDqkv4IMeVXEjXhrpjxKHkpH7xUKnmYDIbyMOExnaEG2uZhc0Nlqj0X
xciNMEqe6pwhovSF2FSFVXPBAjteoU3J2tOIOCIQGVlWIQQTGFl6MBpMnzSQSHmmtFPtiktmYbYE
r4ToM7KWkN786uY1NixXonTJumCBEfQZFnK0lv1GgLrhkuaU2yyMsyOCI5pt5pRAymlRwXWKVuyw
bLQlGf3vw3VPB7fRLNzk9ZsKshOCkYIQ1r8/YD5mzTxSGSGw//sU6x5S42HvDuKx7ml3AZL00TSQ
LWeYhzianZPoXbS0gLtrgGD0O4QRTX+S0WFT0QxcXtD6ROvDajQeizQd9jUJ9edxHdesu1CUWV+E
1TbyvK/jMlIpYjMkbVDRn8NKf6oM/ZQ3AmOii8gsIZXgRJA8Hc7Kh47ZFTDbIlTeU/hq2XjZ1qdf
JzPL3vororXNuz53trQQcRuMQRtyYYqEhK45ORBt9Vzj71WrB8xt7mlw1a4mfpSsL7Jb/EbTLqHf
R5sshl+e+suKybSrgynao5cQk7DGCIB1ju+jF+t7MaHYreu2AJOCjjHS2/QWh4Q+jcpoggoTFGfl
/IKAXYDK7gwijiJU1pAF91QwVHMZiOEIuW9gLYIx8rXsJ9vQk7ORSz2Ag0/Q84JrQZZv7pCBbPIS
KnAZegQUJAqplky1u4zpKw3lN+qREuuknzwkcfPeLZj6ZCh2UJb3k57XVw07xaPIKR68HPUGoIG9
0CsoeTq/v7XH6EEN9lf6Cz/nZpanPKdKbZvw3AscoFl1glVebSxRWc+xnp79qe+Z16NCcVquDwXB
5pjBKqrA2M6+zdyQvBSEVkam2QXaRLW3vMHc1VHzlGPkvRh64+5obr9YujFe1cxiCrpYu+/6Qif/
lpEvQoa7PkI/MAr7xBrfOmFUTZ+wFDmbiFOGUqP4MQBRApd7Li1uYK3Ii0uhU4khOGvfIhzUm1j4
VJeu4EIRD9mH60ZPZYjS2JDpuC+TIXpVcwFvi+u3wuzApKM7+So0oQqpr7XMx4OL0f/KIeIFntEV
LMaj6OgYEOAd17soR7gXiE7Ys5+nrqJ5kiGfj9CAtJU/3S1neJQy9Q+yj37YZTedqtL6kY1uTHrG
IHejA2gFeWF668IuuQkTwk0YjU3QG855muvpVThCD2SBr9vOjGcSVbzXSLQFWK2edHEDKU7dOo8j
lhf04BVo1CGlYi1Sz3jA2Gg8DJqF1ghFMaEOZH4upAs4yY+yQgqU9OO1nQSkfSL2VKpnR8/s2ks0
qrfMzRh8+NijZ/fRC4qiT58bHdNnkjnHGKwmmvnpmVwDJhuNrZ9VZX0kToN2LZfDXtmmdyLZukNY
FBm4jrmravVHSDUScBMzT4SJ+qdsKHcWfs1bVdvZxsoj6+Rk4zaxzUco0dqReAx03H7WHbMWZpV6
1fG3UaM7UF6Q6BF8RM4oCPEDIJtzggh+H+fhJ9TW6llHXJwWg3uAloKGXLf5wPT569CM8ph0BzFq
5akv5MUctPJic+QCdgIcbL7hmTnjqjBPrgKk7cYFlGjiTt2iD/SwaS8K3Het5UlQuRwQw2wKyrno
EtGVWdTrYBhp5KubjdMTJdv4lEy6vy/tud3WlrSP2sw6XrcrO+haA7+TiMUlJIpu8KZd35A9EvX9
rzTr4ns/og3LzffBp5IZ5+aAn7l5ajhy4zrKzzqex7mfzZMOFbUiABnz+UxxtMgM5ib5ZiblgCY4
2olOnkFCR0/AsW6hmQ+7pOgKFiDAR2cU1YW4VN7EuwNPvbPm91nL/D1w5uKQpPDpPIPWS+eONBRQ
Tk3dxVKyvyxzsubJTnJE4jN6udCzxoNDcsDW683qEI8FTgUx3amn0z0eGe8UEswne/+uobfnXk2i
YORON2KPjHMDB4nDxvAPMFOdm+0gcbGaYjpoWni20De/2UJ9dIOuXZsvdSOS134kwZouxyNm0I0x
UjDmmo3TysSqEpH7WVjkyRqA+12q864hIKp3lAxyszV2ox3mQTt6n1GeT4dZ9fVlRE7j2vMehb4d
0CvdV5FHa82x3iDwd0ccyiyP6MARKeIfK60fcI0XD418Y9R8JWkIrkOnQugtyDyrS17Sv5+z9mKU
rfZEz3LjtRycmOAVwhjE1v7ZXTbrXpI8VDW3ZFELl6XRsjs2DyyBSZCOY3GOBnhEE2bhFM78LtTo
JYkGzuw2E4jeJ7OnbSPgy2dx/bsQOoQ2TRjnlH7xRl8yB5IVGrryQP/sJgsflIImO+f1ySuUFt6N
bMEVeiiyHOoS+ovpXkH6PVs+C3iQ4zl+VXc6x60VxC4COVYY3nb90rqBWfg+9rQ6kD8xtVwxXINr
DP/sSmireFGA0OU2zOlls+4BhIYNNHTqn8fdlCWBloIGXPOSrWaZ3y2jo4J1OBX+ErftjJHJeqf4
k8DdJ5G3LUcAz81SuKyxzUDw/EADwPLna+Fauvz9tsO9n6Rz+Y3LPINn6ZNE8Z+fXZ9g3fzra38f
ahpW9g1OMGPbRKxB//5I7VLPRoU2//sJdYyEjE0dhjd/dnV07nTfojz4+9P/9Z/WL3rCGbacTtn2
3+9g/fbfF7Q+9D29YglMjs/6jbgOnU1njO727y/410/8n57l73/RR87cpEMRtVSLXAijDcLxDDnt
4skUjs2gsozT3frt2mJ8bKhlfJw2z0nkagzJwLWsGzeEB0DzFHXK+hiweAe/AR0kEaHljhAgFm9w
QYfAGfqFiyhessJ7dXyG28ZyBHBe/fRp+exsQoO1HYd4eWaswTeihgU+tn/shEb24nfzOQ9HAocw
0E+XjLwzWOvw/6IFvJNa2rexmE/NoD7jvFR7nA8OkKzeqMC94v2hsOAGOdlQEl1kCxxFeJao0+3h
zZJYpxpZvSSJ+zsuq7tv10Fk+o+lHn2HKFBu9EGSgun8bnrcp8ljPfbaZuwTN6gYGLLsJowSPx6j
Asx05g+nhdpBw6fbaA3gUuwRDliibTpXR1GPP2Wem0vSDwHLArYNtk9+ezddzVL8hi8ecY95KZT1
lkr1GtdTtesN73GdIMDrWYTg6qepbJwHrIwco/rSWL88sts3Nvg6Qm6ORn4aNDpAWkMMK4TMX1Yh
yIsZAa1Lwsajg6FH30gYSGh6Ifs2t4buXVwi2igQY36bCjrqv7THMNujwY2i4kXI4gLBcNvlELtr
CBS2dTfs/p2kKzOmmZ7V78NkEw3bwpOyrEOXiM8Wa3/gt8ndqMcXT5/fZAmEXLcwyjV++dA17bES
DHap3aQM5blCO3uEefpcRc5wG8LfbjlRFtUy2ca4GaawBfgKI6aG9RMk2Cv4JEzYnIAdGwwwG6Wz
GvCzt9H0wKKpee9dGoqtbSU9P4DrynUZM83iLCU/hvI/EvVzV79NclK/8UWhIPclPoRJqH09hie9
D281Uj1/8K8dEOtNZy7l+U3z0ldL98Hol/6LOwYp1C0baE43XCFeHp1kQrSLZra1aG8KqGIQcAdd
HsrIeq8w3hjpl5EsZJqwvXnwqvTCiDvf+UqlVK/Js2cYYeA51Y+SZNWNT5jNwIXkYKamu516M9mr
2rH3HD0KFVBNADT2uCBkmLSMvLZ9xRAihxe7sSobXTd2IglrAVgIhXy0LGQcFB9BnX82Qo3b2RjK
bYu8wgLVI/BT54SHbeaUD7BS4EL8ibUgK/WzN/jb6dkXibatZu/T7bO75Vrd1hhDtG41buQyfMJv
hGmlkMR+UMF6pjPtXDt8I5HxUGjtO4uyE2sJWP0DfztL8/GCWjYUEd5whemYM32+IPH4VSZ7GcuX
MvN/e0qrd0NZEVmSJdj3JNcD3/jWwozAJTEGOAzSrUVHdWsQSDu7Tr1JcdsGLv1740uZ4eoCb0Yj
KEuYSLQOseqkTm24pMijrLJ8w/xptHqPwHoCRIgPAUwqP2C0nfoRZ5NN13TmI6gKYQdj8S3jJrc3
lnOtcnIWLefK1m/LP8CIyTajdKXBae5kx/1V2M0rBzxXGgfJqN90xHMS5NSUtOzqjC5DM3NzJH+M
QggOJrYj8PUp4KIYJX0OOy9RpMB3swP1xIhuOaMC7makdeL/QYKPlcUvAm0Sxi6LuHNnsFSL7mtL
u+fSEmyxn8kq4t02Y1BipWN8q3aNJz8a2iM7Mycn22zqlzBz4eNY2V22M+0m8ZGPLgMqxXm1iKxC
55tBNDevlw+SsBfmXyDEWK0w1cJeaU3fWtv/2dAP4a+hf/MOUTNC2clDzEPjr445ZCPlc+KXO1Cv
HtSg6G0ZSDPtArkJb+fgOdkB0A7G5RxrsCuxZsKNRY8dUtLrcibkzwbGNBEBZXrQP4o8t/DPLG+/
c5PAw+lcN+TPjL57yOqQFbPFenAEju+yPtm2tvbYCaF2A04ao47bQ2pM0W6B1zFIgyfJIWhYzPys
34PHari2EWiK+7g07LF6p9uiJ+u1jAKjT5yFi4UrQfw0YiL/svInMVsWDBkigSpahZerB4fEHvyQ
CAGRHFzniL2vOoXG9LPmDGpoOwtdfx8SWjfdlHwNx9+jmCr8CWbQls1NwZs2Ba1vrF/ADYeb5vyW
tAz2VcXogI7MtsPcSZJscWTl1GxzFjMItbxyWmAEcm/Rg0VjZ2OqY2qcyp9mZmQ7O5vpCKZAa/xI
Pc2YdiTX0ErYb67UL5ivKsw2xl3kw7jrdet71wKB5vxutl3La8pKPnSBzyQsnDvEon7rFK2/8cYu
4Gzn03c88hCrc1qvfwrrlcEaVhu/yblQTRwQodagSBfP3mKCzyuwjh3+Nqje/mE0fRngLc7Erwbh
In0DJju9DdJIz4lvyMf6XWb3rPTJpJyVQczd1jQr49r3NWieyt3J/qZpBAtVPZ4wqGGA1LjwpRRJ
9UxxYGTRcR34/3+LF7FsBwHM/0VM0/wi4vJ/l9OsP/KPnEbXnf+xnCVT1vEc5BkWepV/5DSoV4CO
EDWLOMZxQPX8F1jE+R8DQQSpzybrcxte6n/kNBZKGx/7pktaNDcIR/P/X+Q0AJwXwcx/QXc0G+CJ
g3bH1gyqK2Q/fP+/oDWyBTKrej95LMJvq+hylVo6jN6A+07HKWM0V/bvsVmH59n3uq3Fms4bk89I
i4E3smgjAwsV3N/NH4ghlAl0vnqQjSbDf4rRddOY8tLVZXb4A7XkIgh5sqvcPWFE1yzqjfO6KZcl
1LwEOXWsS/2hqU+Orpe7LubClTL5ODjjzLw+iknskIPaVW0uj705XEICz9NMhPRps27fmf574dEk
ZsBeO6H7yMKnoZMI+rtOnqSXn8LOuumjh9a8za92LxkWDuaPBBxfFc7iElnK2dRCFfs/6th56aWu
cr51b5X4Ocb4XimEq3Xp3M2hqA52Zt/koMmLAG2xHdr2MxzDn4gZnPOY0cQoK7zBSe7gNfWw46uB
ayOOdQJ3lX2plg3mb/NsZt8VLbVLHUZa0LDa30a8G5H+AZL+ZVqufNJVvAje8HWUnVyi5FkURo44
0pbYDPQ4LnJuO7ohsNeKAT+aQgu+vgcfHNNxWkSykonLH1mpxm9jDV1l2Ms7kNwl8SBm+pDGWnaZ
JqMPphLnq9FI9+zBWgZ5Z9wTq1laszRKGwbuRCVutMjIgryNqRIGbWhZAzhtoLj3wdFHsdg5pyj0
WjjXUIY3+uILsnsHf6xyiUCYscFgSMRDHQFezCN8Di7kJ9Mv/rzs9aP/11/i71+HPBtrJ5r+t2kV
B62awiMSSGYW3ljt6Ev053Uzjkz1vdL+pVEpZ9jfkEo6aXPoF1GxsyiQ172/m1HE7dnI8KxYk703
+fXndbO+oX89XCWTzRxaVB+Ms2IUp/P2j7R83cUq9aggrG4T3fi6QmnnRUq+7v19uIrKZ7dhlpWD
MFkWasTA/MOkXR+um/VgWPfmaawDAjqHhUJCPb8cCP8FIl2/uB4dKrU/zDwxd+0yGlg/ur+bv18z
YxarMv3DpF2FqdlKq10Vq/rSe1hptRkoS4JjFJ2PRQ2+CojXzcoUXc/zPFlWo+1CoV15tKsovDGX
ZsFfkfifxzBHnal7sjBZzztvMdPFK4+oyb5HEjx6N5RWkAiPGyLyhTNSwZkuHJv14boxMDGDCanA
5dlfUz0/6np4qAYiUQhCMQNvLBEME7mBpmWS3VJdsFsXECUJcsBeH37xSm7opaHhqiTZBB3b6+QR
XqJWQ+H6oqxdBxT4rC2f8foFsEIFAGg25n/21oc+g9QDg5OD7kKDnZYfoOY2DnmaXLlBkB1T6CeJ
Pe3i5DpaCk3QlDThlMckjJ01cIq0whT5A9b4keQN2AgRQwCa3/hkQZVGVjacQ5PNEPs9Xfmaq3Zs
f1RtF10a13plypDv15e4zoDinKTU0QH6vs6B1m8Aec3rD1fz69PEEolACJW+TlOHMlLXiFOZn1q/
XoAvFivcob1RoP7oGoHqRCjc7QPBofBZlzvdlhXYZ+Lr2YniCMRD3gVGSF65pyVH5qzvmlUfSTJh
2Vz433OwDQEm3id/3xNKc05y7UHlSbYvav5HnXTHaHHfkWHKSHjKrpXnFgdvHL+Oag70UX6NrBLi
85hSA+beTFkzBxmDxnM+gqhpJIGpPcRxeB27Uke8Ofb9LTGwhpfpYnorcOwlQ9IeIt4d/sAK+/vk
YEIwgE/FxQNWH3IeyiF5sFAJzi5HU5Rfl1W9ZlQztAQRjOR1nKbOuOrLMj1u9a2ygRtpuetvFMlO
u6nn/mZ745HV8GVOVU8a6KKtGWNowXJ6B39BgGsK6saLi0+JXARGQP9TaJF1nivd3ZlehkO3bWey
bDD6ingHzv0tmWt5qNLpLlIPn+KEV4954EJ3mdTWEfHdZM17caFDnwqJaARWBSGvMTgBACl2KJmp
MotloNydJ2KxReOblJVk/tpjWx/IY8i3ZhsSo5FAVo/UvYxSY2dbdbcFdwOgFKkLCQfpdrATGDxm
L7ZZCoTLJleJFZFp7k2SLRFXyF8E+WgH0FSvAAXJ33TUKxwbY8dcYN+V5pJVBmZJW/AAjjYEZCX2
RyPFbFVXPOnUZo/dTMQMf/jxYhRSMISO+eHoM54y5+ZlIgvqsOqhNedvY9WNO+mm+l4vrW9lShqg
momBMFdZZRc9Tll1gS5JLDnVsBANqccO6WCR8kjMzgcbKTEBkyptWtTCYHKjnOmk1+tXr2KgCuiJ
pjF10o/MQbm5zEzQxvcZzTJlbD3P/ELbN+4Z6oMymAsDbu0QaFryKSNoZCoPMUC64toT86FPNXZj
7ufHbuQEGor4a5sPVaDNKAwHBqUnFBnQWTN/ZwA4uvJiPl1rQi5m6IKUjS1knU+9MB/dPHwCH3aV
GZ+po5XfOr8l9k1twtEn0zQ/Wy7nrYTYgjk0uikcJkcjw2y5nKqx5OyMGbhv7LB/aHPdfiMGXOyn
MkTIEAmCXKo3OaUnlhWYUUd971iiDzIwtUaa1oHC1VL22NhLx/+ZGSm3kwUk7Gm2uM2wfPIyPQCx
4JzUc7IalMaCKgYa20/9oz8bYjdgi6MyUD+jAhYwwPH0OGc2fKQT2Y1fFIl+QSWsr6PDjcb1Ia6N
b8R4zAF6i98of+ynokFDEj8w/x53btTJUyOdKaAuJQuzHHi5aXhsTRqWoU1kS+UdG2GMj4t0hBf6
mCQRmVlC1dd0aR9M0anNnV/pZH7MVURMeq09mFro7SxtIAKTzLYktm40JLv94BgISUgGQNmjiWse
KqQhWXLRzPo3wfE01wct3pcZbKpUJ43IZHg7QxMGdOr+YMByTwWpWqNWXxkPpTs4nM52lPpD1483
CCvJltHbk+HK50bL5LYdulerD8w2BoCVNJfYIb3CBSMQAfQA8TLoG6m3REiiads2Ht1NLv3Rhhk4
U56qoQIb2y/4vPuguiclgCXHoY04WRMZk212MGUvrt6isbK/IagIL01YFzTg0UiQqbLryFHmVisf
lUspo1lRR1LCnpimH0Mvs707i+9z0e7jvviIo4RKfLZgx8Ym/4uARo/OBBkDrB8sGlWx6o99pV3E
iNDQh9S/k6L+LGa/O/FBoGJL75VNeA6tzcfZIxmB1qub2tfMIc1vrrgdCQi+SBXoEMMyYZYc+ee1
TWQCNDK4Y18mlHdcnvob99JoW/WPjUcymh4mAk6+wQc7Ial2wOHlWlIewS2zzNGGnaRPHi4WJqKW
0eHZw2JsWh6ve5Fkb32oFnXpJCjJluXLuqE2rf7srQ+5JRZ71Rbvo1VRfucF4MC8wDsIXiNIl9XQ
ulGL/+pfD8t+tE/ReC4M6j2Tu0lQz9OLaTak9qbkSZF0lFzc3vVwuiY1rCFKCURu8NwHWdDe7Rvs
0tHbWGRvZqkR9OqTJEoLmOJGxyLYZ/HPaDFVJctmXtxB6yaFaZxtPMoglLphkNdw4V3LThfxvIFI
zOi4hobdOVs2uj3IQxInD81iwymm4buMAD6b9M0TNQyH9cuNnmwjRlzHHJa5WdYTOdfzdGaNMeFE
Q/djm/lyeGFNAtb9CcgYN35hAe0ges+mAX/uF1vf3023VOUGcJllWXclteafQLw1TS+vaI/56zCj
Rm9jLijMzrInbRctj/0snPYyd+/eYuTLJSsavMfsmoubM2VwSZYDD0mJyc/h3loqeyU7urXGssu1
K4YYQmHYq0OGpOs2tWhgEkt/sc3yPczkcOQugkRw1KJrNNTX2cqtVysKt8g7kJOUHNylLu6pm3z2
sSkPtSrdy9T2TGYqJN5hl443JF3jjWntrzkDk7zODQU5Kzu9YX00x72vggwgxSEONcIvl6mD8zOJ
GG9YE+qXPHFtgC0cIhiA6sOkcueuD9MxLKgXitj53peW/VAzNCWTPgJGV7E0zU2mOQL0B0EcRGI3
xveRJZer2vL5gVtD9SKWrGfRfCGhOYKyI1yURgl5pbouNpZd2G8EusqzwwAXr9jvKQvLa6d3xgYp
TLSTy3pRMw1rZ9kDp7SrN/eYIPG7cmzqT63sD01qXzjySBGJuWQ6iV5wVpaQeZIlLovo9vFq+NPT
mLVXwKY3/hD+sczs9NHSf5ltI29WfUqLGdVhXDkM6lOI19ziCSVw8n2O1nrf+tMiC02mezoDZdMd
wG1SZwxVjuNT3psaw/H6ir6P9T8HzMZWyGCqelVigv3Q5vwiorw5jUgZQgJXbv6UtLe+RPkAHZD7
+Zik19aJvb2mml/EP10iPwoPqP/qubt2rTkfx8l6bBOvxGrC8BfQyLzLW166TTKOhWsCOCDHMvU9
wyRtJh6qRMWDDBVnToqd3jCYFrafNbxI9H+yPAoV7sUQMx+paelOCcBAX58eFZJrLFGPcT/qp4nW
r0Dp+ZSOcbz35Pi98aNvopjMx26qh1sBDwFtkLjamhkSd299Jt2cQQTHhjuxxnoyNVQmE5JcEmjm
A+XDbdCL7FLYA/UccUxaVxKgCk5Lmcqk1cyVKuUU2vamXt8J73Xc5N4l3YM99dYtNcRFQxp/tMb8
J3MgNMbL4Dz20vQGCSyiT5whn6gJNYPISDcl37Fqnh5ceCIk88L9L7p2Oze6fmqyD0BkLE/IgiYY
YmRC16M97FVI/k8LuarjHSGrakmYxE98iGOPbJiaV5NQwRdcZg7tPJlbTaI/mhik7SQLVoOmw7Gv
0y8l6aRMRboHZ1MJGT5Bmnymoa4feVpkYhEaYxJLODIbhjIlYEP+bjskLfJuJKhAkjB88MLRRENt
nV29fZLaqB4aMBUP6x5LFNBLItUCx2mKA/kQeKwpU1n3YOZReMxZ9V0FiVfBlD3TGo+Q1GjpZfDp
AYkyXRrklk4O9sBIKqFjmxJSoDuu2qdIH1I17LTaR+/h+GdwlM6LlGQy6sRkfqmlffC78mfmEeZD
zl0UiAiQqH8fkRdcNX14i8dQg7b/te84v7B07Oshh/bt4HDm6iq3RfND1xDpWDDA9oTsEX9u5DOK
sGWSM/TUZErPoExG+d2rYnnLCLKA7LsdO7M5oY+JXmEcnUVWe6e64SmytPxUOs4o5PMRdPRtzoxn
n0VNedMs+5AOC7y1qZHIdt13gsPMB1i6QB37xgpSHdBZnoXVjl5Hf7RL8dlX7rTvlzwArXDeJZHp
R9tKX/rOb256bKNlsvTX9ULbzu1zRDogwQ+2uulpzvJ+kodxSUjrCvKcy3w6WwQb0C+LIb94Otpx
FV17AowJHcofY1NjtNl8bUO9ORfe+AQ4Wr8mJUcgKZOYX5n+212uduAeWuo0dEEwhFBRu+TY5Xl2
QkJ8Ygn8EwdTdp0iDGCd4xLOANz0AGSdlnzqVl5QKgPpaNzvM49BWq6Rym5wjeSI+ZAWi92GRLWk
NfR7In39kMrBDOgaO4zsBLJLIgoDP1ZILI3mPqLieV66qSMxnan7EyTdARgXFh+9xQwA9kCVTJqT
tgQ6+MNSmsbpMBwjosfOo/6DEkMdZTGVC/MHt1yMVZDJRVAQgrYvJLofkYyHoi6Pfub+Sinb3yyq
+x5x4DYWwrnqNsLYvAbcMn1P3YwsAIdTyRnQiVttjQKpMsI3ec19+5QCn7wNsrSfKK+ZZzUy3SWq
C7fLuGbrGf7vFpsinNiuo9SNk63r2JgqBDG/YUmB3evFaw3pZZoRlHoxgFl7NLx9l8O2GxMm7q1B
ATs7VPM4XRHFYEvZq8a4raWY1rnIkW1wXfBv3zu80gGhxPoZ0+tbzXWaCAZMZWUPi7OK1KYGVxpw
K3sYFrG/rUZcJRPNGIr1DqvRyQ5h1jsz+VcGCkAjFFj95vwQ9dnPsZl8YLEDdiDjHWdOdzGFdfHT
Hh82hH7saA0YYjSlHtKC117r0Tuo75aCVamymuvTpGPglgl8/hlZbORbV594jsky8JvlcRNoDADR
J14KxD5Xvb1VQwnG2AmHPUqH6SUy3YNssUrQimIO57vDrmxDxAJJFt8ym9rbtWZQmCxf60QjNy3G
tFHlvxstjfDM+Oq73VTPWM3znV3LATBdSNA52LR5kiZtTdzokmHS1XddGg6EcvYJFGjNFfFppvzZ
JonPqtV4YSX1e5i18cFtSSJixdjiYjN+Q+6ibWKYJ7SnO+a0SRARUsY9o9R3Zkejowdyu6usZLz0
qG/9BqaXqRMbhD55vPdmSADG9y5Nibnpybor54wASw/0tMxiHTFqdxNdTCcKN/GlaCeQ09bwVDca
um27gFKqW+HBxmEXWFVDk7PVnwtudBGByg94kL9MmU+NWJMloMjyREVR1pdcQ/UzWDD9uM9oVxZH
3A9HRDyxEUebss/EQ2RrA+DOtsEUrI6VbtHpWg5Ys0FqD5+2cCoweX6Lrr6oPrTaax5KBWLG5dWP
wi23vZMbAZYFQujn8HseVRVBn0mQDB4XWdsfn0WNH6AS0UtKBLBivhzkBfMPPdVZgLZeSTpjvUn8
rg9UDpMyY2m7y7XI3nbcaHbxkhIytIhopBrMo/KL4RI3ksRrUwmiR03jmiy/paVTuwEnxY20pJhf
ZuUyTwe667b+apLvEThjq7YewxqWD3UPPeC5JBV2V/BLMbG0BiI1KlRZlzcvuo1ZY18aSbZSV2fZ
iSz2J10kau8r/gCuj+aQgFWWQD24AaZtaCghQJwSA7dXFGdXGhMHZfniONRGezFV0e2tFtzBgAGR
UZCrn6Ay/DRsiiJ98EiyFDbWEFiGODb16EhVtDdVxCcyt8kumT1ax8ZQnezSY71WNsTolPMQuEqY
8DQEqUPLRwCQfGvq+gSQONw4Zqhd3Io6mOXZwJ1oLpK9ldZQHyH+EabcPOnagrGquNwqUqGcb8Ly
623hla9als5HOzIFHAtchJPRXctcfR2yWecqS0pkOForLn1GpE4b9UG18sOqR/w/+Ww+hHnuH+op
/9Hlstlo5C2hudEy+pEFkxOzeIAYGSGSgw9s4f26wOze6wgiaX0zsTxJt0JXojF0KtM79+To4nVh
doVNREaYLG+d1u1N3tmhGhMWhnb0HNLbvBYan5T6SIpEPXgSdqoTmvXO8joHcp3PIq0Uz3aaupd1
4zVDytM1KRBiK7/bBGzvLYWCzYsoIevcaw6Jct2rAX7wytv2+uR/cXcmO3IjWZd+IhZImpE0Ao1e
uJNOn2IOTbEhJIXEeZ759P9Hz0RVStldCfSyN54eQkrhA2lm995zvqORU2V/sazBPYXbT72Tfpm5
Hi4U9YTUz6wFk7A/FY5W3jdYs+5TYSJ9mttLmgAcXKhZfScjEIRQ4mfSaKbn2e38vBye3ZFKFQ9L
+9AgKXLc4SItMOYUD+ZVw5u5Xxs01FmeNpeV4NBT5ZKdXObGoxlr84u+xlzrGP+8BEN9YMjNNMwX
t8dj72AESRXEWnlA1VL5IzLjgKyqbu+ydmFTDtNzVqwPc8f9W1XzNzk2CanJubov8VVrxZLcAT9V
BCUZBv/q8H2aLfmUchmSvKK/jAiE4ly/16LKuKfmPa1gHK4N8cVyXDmc5ydZWR0kUZUf2trRMRMO
DzQI0eZEyUJ/W2YXu+TYaNG4zRd3uFOt12iCzYDSFB8CoXzkVp7qgkW4yDXiC2YqFjpOj6rnIhJj
m3HMvMI+bLDqkJRmTaaX1+J1sgi8bhsVaGmUnCK1BV41PcOTxs0ekKU8IOAbz7Dcgy6DAC7dKsE8
UdKnGYlElQiHUuhDnbHgfOuJfsKyTJMZfggqzTTxjaoUYBurkfXD5b4e7Z9J2v7QU7sJ3FJ9w498
nrqxgMWQN7Tdu2GPmoXA73a9b5Fz7VcXJRtRY4AcmA8Hyzz3gczZ6lPKpsNUoNAYyqY+gCwMVOOQ
hWZGw8fCaq+DZouTcJg3r4tTB0sBGkgnD/Bi5f2zrsgtHaue1zpzTK/V8FqHrrrSwH2NDPaSPETs
lCSGSzAXmVXQk+BqnuwF9Tw1NxfHQPWGpzcoLHq7xtqg4DDJ9+4b9dTPtKcmK0PPrGmS4HPwseVA
R6kxuh8imqtL2TiYtq3qmJChIHQ2mW7oPpV29UVfKtwcy/R1GDjZqjn1b+9jUA2h0qvzaYpLLuAk
yo+TMXyI1QjgnNwrxm4Pa/jRnomnG7VmZQm0aRC7TG4dBk9YjORrnV0Mqc+fpcW+M7USHY01nP+Y
5W8drd/mfrcJ4O3PUOy9xg0WBLq5NHuLrZdUb9PYoav8IaQJU8VyvypobAyfoBK7Q85KQGbFjUpk
lHqxz51Ng3D7Oe06BF/kitA8RDXtTjRZ7T70jCnm+I4a90y0Tu4nkogPpUdP0UDGeB+niXcbHt/Q
PJyhpiNeOw9KF9IEvfhaCMBss64d3faBBMB8s3Wy/2+dMlT/cFsj2L2dbUznyCzRJ0MT2KUp3Ojb
Q5yn92FPnrdGq+bcLSB45MzFXTDFwuuM64YjzRM3S7tDUvXRQpZDzZIQGEAtU13S3ED8V6B71uHT
s6YadQ14gjiKOFtO+SZlj8Ra/cH8cW4gpZWd11zddUcf9IORQtyMUvJAXMH2FzYEpiYxAGVKkBAy
Nu/k9nDDL+Vbk+8/f6YJMz1kS/Xhtzl0KDglZVQj1hzCU9/e+e1ZtaU9/ufH2zOnXlKvFUySKA85
BbfZdL49U/9+dvsx3j6wyjRf1765j5tC7It6hr4Xjbm/WHF4nrYHF3/eLhdIB0fZDufbg8XudVox
lioMAOfN8Yo4eHta50w+bw+3HwH7MfJKKxfPzHxFnLZciI/ROQfwYWyvbd16mvTzNxlGdhMpZKzO
dNUZGjOt4MCbis0zrOKgq/XPxiLIAdiapjhgunN265dyBunOrmN9HNwUXzKT5XOB1eJ8e5Ztz8DI
WdAZ04fbHzFInE+x87Hf3g7M5T8ferwp3jTm4g8i100pE9nqjI8N16VWu7vVBl+iaJoRew+4t18Q
yvz7YRTVdcAqFoxxhmrEGhPqqq0jzHDQ8IHbZIBHbNqIdDKTWT5KlRmH/691XWByNnLQ/13X9Snp
vlclwoe/Srv+/Ft/SruU/S+l2xRtaKfUn8FQf0q7XPNfaIKZ/7jwbKi3/yrtcv6lEwglFfwiaSLj
4mX8SUqS5r+kKxiwk2Jt6srlFf7v//VL+lj328+/oHV+xQJJ5RJnZQndlDih6QT/ngFnGnqcDeTg
XVzUNkfiEAgS758tGqxHq5mXA9difG+hcidzSZzKqMaeSFoMyXV6MMjp7i8f3/+J9PNrKt4fL8cx
0atJw9Jx+246tL/qzPhQarMuwL9b0NCXOiazyfw+sqM+6OVXt8bzSsVJysRYP0zulP9DONuvmKE/
f71ESoF6DrrE7zI3N7XXzjUdeWnn8EvFbvfCGna0Ia5esPfk/mT3BVPX/tpx+wT/8N63uL3/aOxu
v5xLhWsFtZ/u6JsI8K/vvY2nOBoyQ8K8mayvVUivySZjq1iQM6dtYr5yZrqgZc4qZz0Tav9uFzkx
WGDk0072gegS1O6xHu+LCZXxP7y4X1Pr/nhxBn0OVyndoAW/vfi/fDETlfuia6285ATh+GnXfLFy
zkFNExo00BOsex3HCuJqvVtZrCVFkONk8rLRfMkrbTmVHWaBWf2xovxyPf/1+pUb+Om3D427AXqr
ZRvKVtv9+tfXNVd5VzhzIi/xGMoAHCYu5b7WPYSvP/Usiz5IPQ2EmWteumLt7/LROrOjWWcS4ZIg
O3apNI+CrD07bxZUa72D3Dcc9pND21Onn+OOlEND+8JsyiT8SZIkFiV46u353Y5b+2movthNRy0F
SCBZl8ZjbIJ/uHc/aIgmnrWsfuQmy+5cAxl5nxpPNkPxPMIuMzCxGKLw5y2fnUgM+HmdEqc4db5o
tvlJR/dy/YdvEUXob5+WrXNb2TqINtuhw/Prp0VtHw45jtpLUlX6IaKhQ2+LyFhwwpg+8jDZrXOT
7pPKBrpLVGgVxs3+//WFGOijhcGdzg31m56U+Br8d8siL5Ziix/0+K7QQ/G8DnNQm/0LZJLAqpeO
eDZ56vvi1Cttfv3vH8bfrxyUC6DhoMTpSFqt34BoSV+3mo0o4TKG8U/NPEoHY8Y8LCfpumzo6YHv
6J+Wt7+vtvxOGyEf0Y8GW8JvV6s+ppIuXi4vQreOc1tZntaZL1WkHquw0A6py1ynsBh29JiZstW5
0zkAt40hPrat9Q+3jvn39cZmquYYpi2YIW3IvV9uHQJ0jHHVDHGpmGNU2SSuwu3vVL7u8Q661CzL
d8uhn1aUDqYLRraHdSzvDOaap462hSfi2rgb+hiE3WJZ50ktHCbs/FnomMyrJSVorM3CExHM16Kl
c5ZVLN7GuOmFxmH3379M8+8rt61L9jH6yjwxf7+yQ8T1ITNGCWkZlVK51uEDnT4w03NcBHOqQx+i
3qq1TtvjkJanvLMGP6S9IvCYPncAvKaaFJ56yEqgG47YCxrKXlWTrD1M4jJaJqy8LsIVErse6juy
RhlU+doSOYfcoY3c2xlTwboj/Xpr2/33t/e3XEeuFykFOoftcnX0326XLHeJRspqrpvMaoCI1GC8
dF7uVA6EFo6fB6q8fwAG3oCAv66sNruRUJbhcAwxf78/5lrh9nUagXqNLhZOgeWRFLtHo2b061ot
zuaCQ2+cC3W5PSiTkc971pTFP2zKxq97Dxu9xKVE+rjkhOL8/U6tY8IumgZrbh9m2iEx9BcJ6x/n
R5TtmavOgTmlOCyVoocYaeLOBLWwi2g9HrFcD4GbR14UtdFLaYztP2za1q8r6vbaHMVpjEPf9hUh
kv/1JqqzVW5AS/fcuAVyuhwQg9Wn+2wsiARBzEYWXErwulJ3ukPP0aCfWhehetj2lWjKTd9s6L9E
o9Auk5XQIJyTozVG4gDdCq6B5QZtxWVcEg91nCflY5mcEc/iV5tN/mK6kFlrLuFlNgbrOjd5tM36
jHvFrOa49Djy6Ak+6cTkYcSmq9pZ5x5v/KFLlR7Msa7vbhG9WVwkQZHNh6atCp/jUYYVJDE9KiPf
0Eb3SLWjP4KDMqrq8t8vbb7CbaX9z5VmcfR12MO5cWnJCsCgv13dTMZSBr5CnqPIIMLBsolri1eI
ErZ2sMviASjaxKY9wCHQenzpvPZ9ZdvpnhNaXOBno3y8ldWNPpd+ohir6ZuSpBBLdko1+49KKOkn
QtN1+VbIAoBlRp9nlhXxU2jol9QWVGj20zzpSZBnGW4xNDMoR/t9Rlgj07suDSZ7um8ihqtFhDIP
WkV3RkSz7Fs3TKENSlxzNyE2jn+kQzd19u3nOcUV3rm40vVbgEftKHUIIfQJaJAnWgAAeGtRXZIY
/ZlK0O1O8zEkZuW+xF4ZEjN0MaeITGDT7g8cD7iEps0gMYv9uqgj60byZPeCoA6B/DUpP9GgG09r
TKSnsp5Z1+Ljdixq8/FtSWZ/yePuJTZxJI0xYe1ugxOotu3wIbMYCuqFfOxZQx8QOFTe2Kxk3uj1
dOL8HzRp3F2LjpFPbUUosgAZ7RxM61csxOD9AIXx7ZnzWZYDZrY1p4aea449hYbUGcVr2phIh/Pt
Ah6QLRFd17EJv+T5W1qmn4XFrIJIF2PogbaOANY6OVW45PRP1RhFp8Gwvg79AGazSyEzaHCeKoOU
ms5h0j47uobObhTnA+pUsZN1Ik/WeJ8Mwr7r3DRY52q8lG23z3vXeZmi1SW4KyRzs+8Ddw03RMjy
Id3a1IiEjxhh4pOOxo8kOnITYrfxc6erUCgl9OsNwlqdGJkoyS/QOIYEa2cXvzH4fJCqPBZhwrTO
5DufBAf5fni2szG7hnkJbcUK0QekucMxPn6VmHyfYmgYNLg5eBRFG0yzjQpIEdGWlPnPzu6iZ4I1
f4a6Gfo0+Qp/jHM8XX3PYRbT2V0ZfcxqGjYVa00ylDH0E6Z75qrU56lm1pWWd006OZct2iLgoDrs
sxBQj5EzBY6WpX0d6OnBhQ8GLYS41y3PqogDq4rne82y92j/LX+tdYagXNYQtzIca45m+Kq+N5tt
5JZb65FrTXhVO3CeMfhuhItKJzZLxa2UTx5yiPqPK7wtdX9LOQ9I+kSx1IQ/3aTtLtVavbsRe7Dr
rtXjpKp7VjIUnfHqBhGNCShbOtL2ATpU133TuDU+hOJLWk7PRPuaV8aExO5SSQd1LNPLVI53GmLb
qSGgthNRgD0nfOxpUKZLBzYxLQzPtX8kpUK1XLTtodNig877WJ3ov1263KHxnNKpsZkfPy1p81WK
uTu2nVsfuyj/GnbpjgXDJUdONo+8QXSLaevgQAy/SjdcLn1R/dTkON1Fg6FjGhbE5/GtYkAdkle0
BNe5TM6dkSwfZfjSMsvYRcPgvCOCWcf4GeSlvqsVB2/piPahKzMPlVJxznXEXHbz050MTFBW97XL
+wZ78EhA7votIh7sXA5L51uZIGgsaT8n+inPG+cTpse3xMB1Xlnxg11hpIhCOFqLcrO7kHivaXLE
mYQNpvOVU9BSZgkkMLU9YkO5H2QLPUTj29ILpO+ujsKtdLT0WjXax5ZyOLAmh+hGEF4sBNX3giPF
LsOeXhhG/VhnUXeiq3YtQB7emTHxFOZavuhzHB7ARJ9ger3F1iL8tFmcnaE5+akZpQfl8Q2maDoU
oNbKzgGRhSuRRh25ToNhXwlNPi5dCHtz7kCTHspQmQe7H4e9tIgW7qZqo9D0kMUq03gtnWO0yUoG
Q4zopIoPrSTWQjOy8GMj5Q9opgtoxyWjjOaVjOUgnvIakSgtP5eWHbMtOtAkJtI+9EiURPsttPKY
OGTytfm6M8Lm08wJDWlb1B7bYZivxei+xkuTcL+NgZgN+aDFtj8TZ+c1czfvRGktr9F11kdO11KH
U0lSYcL86G1kvDMZaQSUkpq6QOTZdY0Gf814ZFDBX5cDCfadutPWu3ZUpIduVWJJZXwwe4IpU1Cc
kGMVWXPtUDLGRw3GefFl7chqxMjUnFxWp6eMAWpVzr5RKOuyZOtjCSYALVU5HgoMOL6edq80x5xL
VKgKXaj7FhZ29YysrtynfTr59oQYvTRn8WmUBpSXlMhUjcUJ6zg7hNn9WBfSp5iEj6cyxM+LI5d0
YYtRC7DriZoBNbnE4mZnMxeJ+QSHCbGxRS3hmmHMrZtZvmP3EklR/upoc34V3XUZW/rtVTN4EKGi
5TKsNdViPT8SBkpDFuRP3IXWtTa1D25rQH/SyGlD32wF81BTxmcte37raD7Slmxvtwo5ikbUmO6I
BxMWD8SK7mA2k/u56ZbPY560R8aHQ2C6zRet4ZgdLfIWgWX7OiIDIij08JitIc2xrbhQcurel3Qz
EDuJfslA+u2Gma5RI8ufRSdiT2mWuDax89TbDeqnDnWk29fzoRgYBY09s19hrvw6N4J1bB2ggcbw
N4CORkZbnTXrUDtzedZi6hdBKq0O+xh8ExPaEgnwQQnSjuPMPk3LTHUpeo9R9xgkq6EfZiQG2izB
MPczfe42TX00Dy3f42BxDqqo/iX9G2MTEjRKo3U/15eEhNp9u44Tls5ALymJXWcjHfYjcZ8VcToY
SR/aqmkYbQElTGW8xTcY+sUc83v0V2gRxfKWRNsBzAzaGNzaDK5BZulw34V24oVG5vrt6N6njaDR
t9bwp0qQl6qn5WUCWWTzZ9rQzyUJ02hpOSdn6hhWxYxQupqI5YIMp7nSpAlfhAemc4Rs5tuktWk0
gnO334jybQjAhyS7zPqSR8Z0TUNXR9/SS281U+sar3TC2XnNq8zPogDUTR64dYrjUvkhro+7mR08
EDZ27LlVCFxyjUmWbfjT6v4gXQySyQgnWcm3sbTf6zql3JXwVcK09+BXfGOkklCSFPTuNUhnRW8h
QkGjE5vuoW5F68NjuOoCraU9UKjI/oupueAkL9rC9V0Y9Q9pGW/CNbm78AMz5U8DWG7sHfJ7Rayq
L8fi8wCK4DiSc+/rFdM9w36ecTYdQmXZXlPGb7Z92ZphcyziwEEPT5XyE4wLWctm8U05wyerg7Cr
2wc7mV2vroqIQxz8C4J1ASh0LzO3rN8BvkWa8NapOguKGUzjAmkxaub+lCNmPbSy9NoFlloYG3ey
IRZ3TLs7zcTTpJebfqU/qNdxQmDSzuKj4r+LwdcGIPPNmjP7kMQzIqYGYqDVL3zX1VcwdnBd0uOw
GN8tf0SqAJo1fxmXKfJIJJd7Wctj0X7UBiJxiwxEYGIBWmmtdzO3NqRfm/up0ay7IQdAwZdRSbCF
ykU2VdVE9MLDuF9GJppT09ccjDNwDTUaujLV+FqIhibqcNOOlE+jDs/cWQbfEL0fCkByiFgzfQEp
g/o2bpPMj53m2jBD9bLUTnfdFLWoARpOv+CakXDjhpEYW5Pqvkpl76NhJEVB8VH0LySeZbu8MceT
5xJ05OkSEFi3mYjIrX2M+jE/jCtMFxu77DqSymlHlh9bNcVO3x0J5WaThfOtYUryaw3nZBFN8EVq
9FpGCtQZzopnoLTyKfqqPpk4y+bxPnVhONjrQ5MBy8u+DJn+VsTg1qU92/seT5WwygfNwega6v1+
dFnQqdQ8zojqAG9m8GBC7oYm+UHFewQ30/utDEtvbOVHNoZHzqLvEgonaxI7d+TUHufOyZOa86S0
JAnMTuKNBc1crs1zXhpMphnk+ZmKD5zQdzMenQI4C0soq5yjA7FpfiwWJYaoMiSq9aeW6JKdSysJ
iwDHygjLcBWZL3rMalEUoIVXp7oQpIhEQWRwTfvzimLdd+qS0XCIgzMSC+sY/IihTry0AynGpuXu
8sEpgjB7V7H1A10Fe4bQsbGA7gUe+5qEzeJnTcxGkIbkvMWIKaPoqhuCyO3eRHykxmZPjf9U1Nl9
oqbnmkMw60cvqSnd76PGUjm2tOkZ+xD3Ne/Qy3+fG2Tpo/UCtHDF/xF+QGz4LuoCMfhA4xywktc2
yeg15mF20VYYtrFfKzKJAcJwrfX4fIzhmygf1zzG8eIyDM2Y+WsEHqwl/V1LVB62tQnu77dcw8PR
l1F3zMx3bPGEcFY42nJcNY7W+MZSdleiD3ZTb3wZTQsmeJ9fIw6CsMLGY+kAlIEa6rDSzvGnNeib
7l6FUBHDCTBHLrsn0+Tf1EKSDnghSBt5F52OfmccQ+zi2HPGQ4Za7r6wGbsr54lctc6zhQW6zoCT
h5qnNXQov9UMkv4YpqaxE6lV7NMx1naTw2fMpQvmJM3uQcKjATcoxyXNKhCIEi/ziqLG+Ja8VSh5
dnKev+bEJswaWaaFggkNV8/dkZTTd5zzN+wJPvZhh5qDiit6lnhjdnVG2n2INogsBfu6gdIPeN6C
LHc+CaPdA8cao9Y4MtnfOfb4tbU+52b/rrkZx5PNAoO0GgSuF3Xy0omEzIOkFUgLjWvSDvjb9L73
tCE7yyk+OgV2fb3+aUQsz8Ncb0oTymEQV73K7yN2udAsyJ1z7UetX+qDwOaFbyo9OvYa7U3dfZ4S
JtFdOV5pgU4vmASI00oWTF4b1QhHY+tbirBJWLapb+g5tCLkdHsBYy905RsdT/3chgKluKkIZh+H
/GhEyqGFNeuHQSs1L1+gDzUNajVnSgjGqpofFqC0O9tGz8oyfDYSDtoeAhnsb/bO1CvbV3ImmzpS
6f3tWT6X0Fyj4lEs8Xr6z593vcTdsy6gk+wqoaLS1c4wuS9uP94eKEpIyXaINPFrgadqkJAaZpxu
wZiTWlkLgTGzr8bl3ITTCV1PjJRn+7Olj9/jsoiP1dxiaDS1Y4RJAGJgHN3fHqx/P9tkeWDfoHjP
kfogJvuzzMV4HGwAZHy2k3uKI+3KzIcfnQnSVI2uHPth7RrMCZrE9Oskr9/yQ1UP9a7TckJokxF6
TrqoXemMaj/gEkAHr79RFcNNMlZEi1hrMpuv0Ij8pKjfuxJdgcrSHhjy+KQmNKfUP04ls0MNO7ly
URThlTEwBLF/67Zz5i2NGOoGC6cere271iJrcuxTDx9TxsJZSM+xtXcLedIqgf1nEf0xYhROmTW8
pGn0gM9LD1BVHfhnH2jKRPtkpZpzDcRTO6a02SFJ8S8SWvHaNeIrlhbbozz5SQwzegqJe1RuPcZY
cPpvYq+w6FLvaYnSSG+d9oT3NH5WxngF0Bk/otDJjCS+m4AtzAkdUdHZ43VbKacFp0ViAS3FmiMw
0kwWDZEOvWFGNVitHerw3FWXuR76q+oaHYh7+dCtyXpfR3kVsEnNQSK4ecI0QU84GEdpojijiCbq
QJ+tS16s7wsCrxemF3eO2cdXpRrt2GLewNkfug8gq0qra5/0jHSclqMFLkzDecG523phZIykWGTF
BZf0Q2dhxsijfDqmW9hwloGh16ceuG1J5sNSc4uCFT3rmyRw3hjPGviiroecNnZxErSwwB51WmUk
2FfAiN3uGqar75jTpyLWIo/xhnXtyvLFbpoHi8Dt64Zg7BrHvpvqBI+OueXtRaYK2DenwG4egX45
CHKV8WTFz3AeG38Kk+jT2BX3qjbib1V96LHC7xJ7A+k1lvAg448+d8uXSsvzY5H3yILmRts7S94e
K+dD6vQs79OMxYS3SkT6oZ3ZB6IhwZ+fnnJTQnqNITM1bfcgYRcd11HVtALZXYFRvrmj83E1oYY2
rVFceOtxUBfm6M8z9OlJnDmoZkGrpE2FIu3LjNbLobjNpBvdTcsjwdAOd+MUwRMLXTye9rAn5o3M
hIUlu7Na2HUc73tcNpcqqj6ZVUFIykwauIOA6aqakiwLFOla1RyUzf7f93lxrQr6J0BA/X52o09t
HX7VlJkAU1TPyyTbK4KLD0ZuGRdjNgmkoEd3rlftA6yj6tkQAuKhwmrRGHJ/Kz7NqolO/Wjf0SmK
HocuQr0FuWqfiagJCvqHd+Qj6Xe5TI27Ts8r5EfSPXQ4t5bd7Q9v/8+EUepOvZQrpzdpd0+x1OOX
aco6FIaEcACaRfyKCG+3lEX/NLqyP7EVIoFCLk66TYVXr9p8RIWNvsstZAm0eGYSIIaJ7khJJIN6
NWrwfzKljbHCsKrKCqcn5c9xmuxXNxTusWmLhZxTsAy0RYHjNoCnSMHZ89KZa5mTfqpTyuc8NJFG
wublOn6OV+Mz4r6UQAG8tbglpMiunQ4W0XFiQk5rkr81gn8w23H0ZMHSqUMxNe9Ewt3Iq2WRAyxB
Kh4nO5UcpxR1alHF74mo2FQXz5TlHeN8uWsSqzwUZDoP7YNLQbaDAA4rpsni78ImOnLdsBeYQfZk
nrtH1QFtleZgn/ToYz0OC7ZXHriPnleZfpeaYiVVc8OyS6tl3YDrwwRQ5fasmrcefp0C6i03X3S6
oTZ0in6yv0KsiI69cC63+FRyBJ1gv6vpPOI85jR2Xg0ct+O4DeWo+ydSgYZK80YFw23Cdm1HkBFx
4aYUGPRPlLjaJfeGztKsR9p8cGOI7SLGOOkibCdOEl7YYr8sk/0dtrq1R8G6ra/G69TMVjAa9dPU
QnGbWa7h8M4PCdmGRxSMcdjxMYsxxUcAcCGSrF+dmKj+h/Qci44zHlxqPx5+FI2cT47sLtqK0Nzm
qO7ZhXWCEUnBEFU/rTbTLqz+R7pw9U4MkiRBFcDfhBFpiykoBzgcqnY/1Ct5CgkxNsqKfgyysfGd
8YpnS8PP3LM6UpIhhW2jOwNR8a6GXL1PNSyYdbmFooMQP1LFRjnK4oaVc1cnIaC9ZsbEge2JRlPm
E8fB4ZBWxE7P3I9i1Ey8LdrL3OpbB2TnaBHpUA7NfRX1EXMy4MhEE+zcvH0bqSXxCtFYN1BKOiMX
N9z7cTdIHw91s1s7nQTWnHAHM9Uh4GUNohbaYIu5nCk7d7AU1kcBZgGIdUCXP4hs+Vwz0tpbK8nS
UA7SFbmw1SeuPwBFpA1ix0GhMcewahxonElwpeR7w1lpbGoCbJypo/ts75D3Fad8hk0/b/HWdR4w
UoALUdS2b87fac1pVGu09GyOofQXnYh6R63Nu06TqMgdWrjN1vKZi96P669OZsb38fyE7lwe10x/
NBAaBihnCMUp1X1SSHGqzDj0Bo2MhGoasM+0jLEN6LNmG/k0Q8ZdSUpCvALyHu2B96ZiTnUok8va
/tHIYjg4bvYkqLMpfFCGa9Unm43hgMGJC10eQyv8Urg6MQCGO+1pDkCXy1YLVGk57mFpEk7lkFpO
Xc0/xjAFu6hn1dXTmIXhwai/dTTDjza511UM3q+wnyMJrL2HE9Pa2g+sD5CmQsKNOPi9Jeh5dprL
4VrmjNIahzooiR0SKWuJ/aH4EJNQopsKorQdfsHmvHrpSLjf3NIlmDp0DQBJZdCWzGn6wjnmuvDd
UnwMo+iL2248UwE0sLRV5C1LYniVi3GzpFrFN82eGDJMFaGHOhjVcAnRd6Vu7zph3jtL+hECGROP
rH1O2+H7Ovdcij+nhNNCw9jJhDh5CWFxsFIcVEpTJBn8Vf+MCYAWftIgZs3ANNcKd4g7JiR+2J4T
FcipySaYp+9uvbU4mEh7E4SVtG2KgLg1jumQD1I9YCLMjrf5CBussYjLEyhJ4oOF19+buvyjZbfo
WTlZAanh0OwCCNghb228LLefVk2+Lfposx4oE+1p6S+2rHzXFO2evvPkLaFksQC8yFz4p5UuIMda
mIL2ghWT5jQtD+PSyFAEDF9Z45fmHYkYt4fq3nVQRt4MxmTXp3EN69GAGUQTCBvO3nU4gK8jjQxd
HYDKfsAM/+SuKkCC3B+7ftLPTT2CIJTL/Djql3Q7SNL8atkeEmakdLUZxM0tEjAjfZkp4S9T5Qm0
c97C0Runf8qZ1Ca+EGVN6rGskqVmN/JsJS1XULN+AQrSf0iT2Hqw4/FhwEn7ZHbh0bWm7DUn7YRT
cNja1ylnTQi1Og1MjXnypHOIL3DWXybOdqYTVYehOCG0rK/QcYD1fyDi8audV/VRLc6xyXrnoa4G
Al5a0KEJSHcdt9dUmJRPRpc/JOt4wW0+vxSMDHd52b+uOBYvsSzVVQ4x5ytJRo4bBusg3aB2OCjV
RZfSchKbF5rqqKhB5iQNHj2bcf4CkYO5AdffYHzIw2n2O4LPygxM+iijFyInfgyaoJVTreVdUc33
1qCmYDHx6Oh18b1cR0qMtINdq6mvSLbMXVQL/aMZreG+T6Dul1l3rBNcEZlqGLjPjyUHLvTMdF6k
+4nodTKgzOhNzNWnYmoxqzhThJ8t/m5WvJtqxLmpNk5ztuK47lOn9LHxQhiyjUc9qvWgdIrZ4wTY
H5NaOxijn8dZgq0YCrxCsE6snIvVt4z3YVLpjIKZEo38olcrKt/hA36XxK8EhHnf4VBQV5GMR9jq
+alVdb2vRL7P40oEppFPvrDYoZkhKY+AOIfTRI3ji7++A4uU4zyPxH7SVUfPajACdDHfmEcTNpk2
T4q1OBAqB6BqN/Ve71r0h2UPNYlUNuwx7j4DTua3dC8Tq2bCNcunyCgCW1CJFk2GeKH1rITVbZAc
fpYQiDejRdOPXDBKeA+CIXGfhxbeexjBh4lmhVNyDvddU9wR+hIFy5Kd0epggNcc4FvlwFiSebgR
FyakXTbdEOfLQSTml3Dkm4sRR+TmXKMzyE46KyeERoaiNHQzq4fHNXK1k76LDYwuJGdoOoIenvlj
2GjxWfhQMfSceWY6N/HHGn9ur3MUqZjc7AngY9NfM/oFzriw1WCKIZTcOJh6O+xHfHMM2+364sbp
JXN6MIrtZwA1JaJ0ZoNSh4tkhenPJcG1X08CAg7hFcP/cHcmzW1j6bb9Ky/eHBXom8GbsG9EiqJk
WvYEIckWgIO+b379XQd2pZyurMx405sRxaJgsREJnOb79l7bhaCfjOzQIRSumnrclkGZkBqA/dAd
CLNyMC/sFSVWHv1y68bWqoocOoawuO5tx6mW2XfcX8tgKMy7HHAvGSa6uciAx8bQOHdFvsn4lu7J
+SG6oWLyRj2DtaraKa0T0T3rKbb23nqks9bUBDOEdsEZGpKIRxkU/rfSoK/Q0JqVbK9r28ec77Z7
EbOhUtgWBTotcQWdEmBpWclxwmgTpWw+A8dc61XsHVwKxhdEVE8qqjQCIfRz0pvKxm1YwQm99Lca
fB77WR9SbU19Jr1Dm88zii/ssl1mV0/d+JX1XrqZthYukkEt2qWgAuiARHLaqFFSe/gxAuPcJRia
2Jbew/6jP6rVd3pVVcvEDpDQtsVdZ1enrvTx8uXj0ezy5FxOGvvPCcAYGjj6hmjJF9U4SM48eGEn
qKFsqRDE/a785IxcKq6SfCLaodiEfk+9XK2PUx3qqxxdxsrqrOnc8smhp2lATvHSRU1+HcxQ8gVH
HC0Z+XzoYnaB3uwMjxx2u1S0JQWJitYDe1dBJOaCnLGUExvZlVTNL0JBB2WE1CW0FNyEcKBcSLwD
M467dtvyDtVCQ5QFkT1gddcGu7ClrhcIGxxSaLzaTM9VoY3bbrSBVusOPnvRsAU1XP8QdzextGvQ
lU5OuiTwA7JMBhQkYecsQOQaG92k7D4OdHIAB1obN+2uAVLBx9TTj3HF51bCizn4qrcshnZdK93n
iI+PzEhrgoddrTAFSug7kD7xqrXh7jfbx2wAmY/NzpZf/CDSHqIkKngtwxjwLsXKGtLO59lJNfMV
f+BT57vzwfmmdFzARLXdL7HnVdscieZsABK6TMaetOanIejj4OwgKpm7ElbaanWYf7P2Oc/ChiZ7
6jjsv3tGiwXWJSjp0k6Emfjo50yT8RwnP79y6Fgky8931TRL93gPmEBI/P64Kbvx30Hf80GgYCRv
2OLtI9l7stRr1Y/lBjemtVX0Gi8hzKWPX1B/hDYU7rKmJfPj3Wpz3vn8xuebUP6xTtvdYawULOvt
n5acVLptei7/JAVDMsfa01Z9LGPAiLN1DXb9vWfblEIl1Wk+1LsG/JjAfCT4M2UEDWJy4uJ8H1Fh
bSjC4+PPoWXtOp82KwFZL/ZkfZsfPtvdChNXK9bu2jSongwsjoExOctZZfe/lqhs2Tra6f/uvLl8
zzDbJ91LFr38ar7BBiAf+NN845j/sj3dNjHJaIbqWh5665/mmznB3NPY/iA4BMqg8agMzX/4//4v
DhsO2a4K61gDrmyhNf5pvjG8fznItm0CygloYg38/2e+0dU/C3st03WQ9eJfYNB0NG22G/1qX0hS
o57SQh13Q1KAE4Rj6qfikXTjnCYqQ6Ptbehr3WeJSqaOapNHqZv0IhBA1ljGdl7pJNcC8lYtssXU
sJ/xpoaufmQGlISCduEMKjYvworvcqd+6NkMrlOlKVZDOEiOJL1NxCo2XUifDXba8j+DoKPAGK5D
D+fM0z5nfiBWfjRRNjHpdtoJzHvXUM56EjKAn8vE8i/5q6i6CKQeoaIWTcep98Idc7K9NhMicOPM
RJRTxgUSjNbdYqKQrdngs2ckLAilK7T1iB2oelsc25pVeHjFtYuH1oPL0wjwIrrzBecClwkWaXp0
731tb2sDWCcqGwzKhXdn5qD+8dIpC0qaBwCWI7wPjLNpl6jL0jbAVg2ExaiZT4JdBN4tIcmE8E5t
XE1oJli4sBRy9OqVK/WdYmq5yg3lk029YD0JWAztSHpal7j7FKIS2Cn9REQkQY3CFfvIrE+xceqH
BlWfidE07OhSZmyBfXsaVi0S4v3A7nyJh7zcTzob5Arh2nkMibEV5BfldneK6PwfNfu1Duv4zujM
k6EYDtRXwqUGfMrrqqDpTgQA6T92CdphcOKNDGEyAXVQuGWhOBYJSRZNB2tTNUl+yKgfGCIijZxm
RTiMDWHmAqZDQbctn9KeHAdUPlNx7Kp+2nkwD0OyE1yq26xo3nwtf6HqS5l6suH/OLjxTZ30PHt0
VorKsr2pm9OUJMoecP+9lecOiLxQP7NVXAy5+cXR0uYeF+zdUHjFUemAzGAr2ikqqSI9GztSWMYn
n1X2oh7EEjmudxwniz0xcO1E9p/81v+EkR9VdU4aA/KUlAa9sdgQuaUC9gM6qNNJpOJTgp21TQhy
rj7s2iSHFuD07EbDbxXxDhD+YOKkCLE0hzE8U76XMRvkeJgk6Z5/CgLj2ribsFecvQDfwC6qvctq
0prZLhUb1U60Ox5CV6ThPPETPjhHQcZNgsyl7Uh56Ae93U9Fx0zeOV+bMIx36gCzPylsKthlE5Df
rD4PsOaWHcaFpTmQH+iU3/rM5yFD/ehRg6ZX6H9Nlf4uVbPHKdQ447LoZLLHgQdKEEwcIzrSVXWl
dcYzBNzHegK3S3wk0Nu62le+wp+aFPU2H+1T/hJN9kgleKBwrD+OkZrugqx/8BTwY1pJX4v9Zj2m
wTaJ/KegV767kUdO+EC8o2GNezSc7HDix9EOy3XaqDKuEwkTfYipdhrCzijZ4cVTF/TFXS2o7nDx
sB8j1G6Z1YxbdJCPvFnjgU/5NRJ4eLNIo5YStOtEd15LJ9/mqAnvDc97qrTqrgYEuwI/L1bANppj
E39iwXbX+/SmKC5irZjSh/irNnTf4p7G1jS05IHalMoiNjl90ZQk0LYDekFBFuw0iWe/1AjUoYea
L0O8IJuWphtSF1lTMo++S6pf2gzaYoghNoyl+WpAsj9oZbjJhq7c9pA5iMYgfdvSvafMViV6OrIA
GIGzVGE8gaJdtDGFmqhE4El4Vruckm4D4oRUuaA7F5hOkBAzGGmms+2naFeXbNvG7QA/J/uU6LW3
z9NyW3jHuC23YQWETWV8QO1P2UXfVfq0inAZr1O3fLbcHtlIYpRbrKgE5hnkrRTaohnbaNN2Y7jr
Ed0tLM2CTDbE5F50PnUeaSXIKDR39X4sEQIOjVXfyPtb0qp6aix7XIreDXYae73llIbHrqS/Yhvp
/aibD06nb/q8p6kYUKXKxfiJ3PF+EaF2uj5POD7InGqn9eTux65B6imrvSoJnAMZQqOhxktXPRgi
UYmipo1vHCjhivM0Nj4L5iA/xXZkrxrrjVw5BHCtsfJG8ju91HlTPEs21X2WdYiYUUlQ+WxMsr5j
9m84sBUb2JZjfTNT7apaDvo6H6VOBYfBtumrlHn0OjXoOCh9f0ZiA5NSoaSwAuGKbkWrVo1vk5+3
c1r1Fe1luW6QQykTspwC0EaQ06ijw7BXoNssLDExwjQrIzDeSzu7xRYDxlh5aBGqaMkyWWw0F1N/
a6HfDL3k5E/xVc9HToVGp7VeGY+GHgELBHExlmW7U4jHQqqibTuV3GakBivqeEKy9jfWuFRHg3xa
VEjUx2Mqs1IT25ybzn9AR7UxIcIu2Q2F1LC2NIK/lGECo6seww3EYJla0u0btadsrmuImoHp9In7
qOZas0wdfdpYDUlZyE33yMKBkxWIcczEbJcSxu4UywiY5yKw822JsX9p+8FDpU37TEdbFhYPZPrt
Yc9p9KBQ7Yd+9LXDhXUCtLMWbcyfYrWE2yApWpRQQALPOKdeRuJkPEnuDRFcHjwLr5FFqL5/Qx0j
4HFtQTe/BKPzyRs9d2EgUgisdDioSNLicnyLFequjRFASCC3GBPhqgniNxgce8BGNhYu9lDumxVS
tWirW+0qWzicF83sPwfdNK5EWcO7vmNQ8Cm8e8fGFvc+b7BB2LU025NiyuQC2yDkCr1klDDJOh07
RMaCZYtclbltXDc+FglWG9uk8PdRt7cqegeBQtSDO9avbLjSCGFrbIcHvXLv8EWxHIGH0eoiuCPb
+z7vulssFXLR4J6ChpMLpCGBs8RMiSEzcdnp+yDPP1ctSJOK0W3pEOEUafUnz4NwhHnlG9sBdzMo
xn2RdZ8mOBNAggG5e1az6gdHPwYN4uwAMT7yhEVZFHzvlJIF5oEiSa5ZFH7KyvIbtv5NnGbU0Xwb
wDb6lsR9MolZpWPobH3s3HYIkt8IOfsQyW6iYVGwtioM2nWplXE52UgufNEdVLhZgav2xo6ZPSB4
i3iI+aZvUO9QmQCTGDdMuD2um9Yvkz0C8+FQSQbEx818zJamnvkYJ4As0ncxAzhwj+SPm5m1Wqlc
skqwGf+g4EbzNnL+mYszQRyN4E1CKny5OZ06VEVtEYYLKoJ0forHNG5NMpcrRQqWm0NNW+THTSy3
ffOP8z9YRU9JXf4hSqNTYPElnB9pVAYQG97r2GQIGrR6Ox935T/O9+ab+TfqtnyzZPPw49B8b36O
H8/58XRa4TNLFmNc7EX5OkkDUt49BpHq7W1HB9muxAhmMtKVEGybh/kXnGlU4QQRFW+ZHhUg+d7c
KePuj5eQP/utaMnrU5MlKWvZoeoCYv5Sx5ekae7OBz9ufjs2P+Nvx/yoJp7DQNr+58d//Oj65EgK
AfMxzxnICduksEEl4oAmuzzMROTCJvkX3js/m4AwkmL01r38Rj++ViETIZK5WjAT9pKhqiZW+/wS
XY9bCvR7nc3HVMrsu5qO8MeD53u/PWElMyRsqm1SWAjD948buB7UHOTNfCxC1bGqHLxM81uYnyqe
z7H5CX/cDXz7sx4jbBrGKTu0MhJ7vhfPMRdJk8rJpP3WyZQMD3IcYQX4QoSdOeMSd2yKziDZB1ot
rIUjpM1r/toCOtzxz/vzZy9sRnNIaWhAs4FiSSM/80JGecz3PnDGfXOKC5Le9Nl2RueDv2i+O4OM
EzfYWqVC7KLTfJ4vo/nGcQTfQiGvKNCF48qFrbfQCjJQQeNUfBpcROOImWj+cb6nyh/NTpT0RuVd
rxNEs6loYDOSt4wi/6J4LiR70p9lf3w3xnV14TC09IIqvHbIKoYSHYlvTR0THhZAtPrOHKv46kbW
1qr8Z/oqycFR+ghZwqCTfVpWCN19aI7NoQdA+5TlBsnabvqQGWj8qeyLbZiPTJctiGTGSzZzxAGu
80muPKQ8xrQoIoWk9yxKqvK7erLfdA0Zcdeisoyh1Gk4fA+WAM/ZJpiBIhw6deWJvTawighiZe8S
zwW+p46PfUvFXev89KzrOTMkwfIr3CT0sQ2Qxr5DorAVQKcAgWtbqn5shw7VpKS6FSTTh0FVr0VC
j7EMqNHbffbOFf5kMtHvK499maJE4a5V1QQTADkCuKVChImXpqY25tt2sB+VEWCj6y9BVlSLMOii
s26wItSqCqZgiJ8HGWdDH5ukDVYUnH6pHJVh+jJkdUBFsV1w9+Pgb78z/yui458PmX+P3tGXihYJ
XUbvNP8bIEnq8/NdpD7tJieWxpeR9bNuAr8JDHT5448btiVLL4mZ51vg6ACVCb1PptLeozazi4H6
mNd6qzk5FXPpZVBRhM5PVP8hxahkXmpcTcPeHgC88/zzv/lIhFedEveL+Vgpt/jqSBSffOAs5Ph4
io8fsb1iiRvpbYMpZyqL/TDZjUG9nlNxySek3Trf/bhJXFFvMXzuRQKXHoa1QeNanv9uyzWSQBxi
C6r9OPbxD/O9+cauoJMsKoApW3w4jBU8dr4J4vFFr4XKQPLvQyjOzaXGOg/7OZ/X/LmQJIeTHFJD
Eal8h6Zt3iWK5m4c+U3N3wNcVf5h/r6CFPcf2A++d13OS6phfUayRKKhjDCeb8Y2Nw56GAbLrppc
1NwOQgAZBlhZgX7oRaHDqR/pQsFLZ13+MzqIxtvPex/HMGm7S9R1XrLKYcAHkhaVyenXk0CWBXTG
I2K1SKz96SFPo2ivkEWJPBIE8Hj6UemVyPz5XpcSHJ0o/S4wdGYGuxi3Vqfv2LjSu+DSWLDJiWDs
y3c1zQPiHGs0v5mqx/eRZ2qID4dXH4ClIb80zoYEGAFvq/cufleZo9K347YoVH07JxrpdlRtTNd9
MOSzzoFYlYiD5jj/PEhuO9okT6zFEETY2iykIU4Ajt5MKvwJ8feZCDbfAA4zU8wJzAh4XDEyBmLM
t56aHOa0o/mmbmJCXBw+7jkGaX7c/A+tJaS6bp4/xHzbyup5mHJu/fJb8sk/XnF+rfnh//WYW4fM
KR/PMN+bH/dx7OPHj6f5eHsfx0TJxeoH1MxqR9z8j2eef9lJe5YeP977x2PCxA13k0YchJwk55sf
v6LoOJdtSyJzCwOy1tiC4+oCGxcMWGxJ2Ec3FK1bpl62+FzPijz7KF6F+W42U88H82n41GN1g5op
7N3UB8u5lI4OMFqZlaFJOy6nzHzmzufJx83guOeKaN8Nlo0C4cyDMOgCzISwyGX67zEMrKYsJdUh
o9ezaOQ8XOD7++nrnt+EWnWPvW5DiSCiLYiMdDcbwR30HCvXJZ3Yhfx34E+g2NzgJyKyOzQrgYex
98V+5n4RZH8hG8SLlkzZi0YjWGp+DmZx0qX6yWq2FUL4IglxbzWQdJuw/MHL+F/bD0DeTe3+v/cD
rmH+7fv/2dfJS/btT/2AHw/8dz9A+xfiKtQXBvV93cVA9kc/wNH+5QKYUD22gxgbQVB8dAN4BKAY
29VsU6K8/ugGmDydaamabB9w+Dfs1t9huPCr/MZAcPkPdDCID5P3ZcyMhF/4SmUVtFXqeVD7nTpb
6EH4lc28rRIm1uhb1c8vVc2iazSqjjSgBs6uN9g43QWrCE1Dv+ac0X6gr3fL7gkxxzHSrWegqSF6
SxTT0kKtEaoWv6R+fHJg//QKWjJxIsJ7X6MMtaIHqkRn4rNgtPQDAsNqAaKioaTiuluI59doADWn
FQ80GTbkXGBKznuyY8mSDtLkTDBKs2pc5Gq6wWa6jCmeJK16a1FbI/SFgdpShlfMg2QGEN5SlwsV
b0+HDa0p1WOmfMXANiyQo98UYZ+9DElyOTULir1wEyPSrtEMLzNdvItxoAtSO+ciYceoDxpSh4Se
qfOtozJdeXK/XZOyZNfmzjPSk4R4x7q5ImxlW1btUwNHfAH/n4r2d3TncJCr9RQGWItWKCPJ2EAT
aLU9mgLl0YETufD17hT7+TGo+TSdQUHa0T30gHOjJjnlmblrs5yHUFEh71ZBvhxVzpkE52MEzIeE
p4vnq7dQsXZGNl6AjS5gOVapdqsUsqPial2jZwBlfoJH9a4VxM0p0WcfG37ktk96aD23Mb2cQ+3X
ayd3z44xYL2LT3YsXjRrOqJhAz2VnXqtu4aqv9eDvReDNY5a/BzxiYH+YorxKOC4e1V86L3oUAll
0U3iFNFFsrToVGhI6OKN07WbxoTVSiVfT/qt1cQHLfUwTkDbcOzncqTxrYwXdbJPzfhZTag6emb4
bqScBxSPjoMV7n1bO/qlueuzgD58GqBqJp6d5L0d4aEHuOFSaa6tgC+ttMZ4jjui+izcRf0aQ8ml
CK1d0YQHQaFT09HQV/FJfsOa39/amgySKX5FoftuBeF72QxX+TEWynQrXU5qc3rSyi3rxrdRbVmy
o+1Rh+0Ic6FyCRjN4n0Zt8vA6K9eRsxylZOyZhfUvXRo3IYHvr6/0OtgOo8QMmFVsM75ZJ31kE+w
GI5aaO5g4ADpSN5RmZI5P6BKx5ummvHJsKabPCen0toB5sGGHh18a3hzC/3kuushHp7scATFYT4T
64IPTUMGHJ+qUrzMrzG20oZgXOqI7lSPWrQtg3fECzhns2EbDMmLow5H26zXJt9KSEkz7pbAUU95
M146WZpVo2erFe9VXDNINJvUEQd1TCh0oX3jOocYjG8WoFFFkNxULlPEH4OYLtEUn+K+2ZSCc1Wp
HmOsU2LYVmV3NZP2qVJSMk8YDtzXIZxu3tRee6QvwXDFaoT9P3mpuy/e2Byafro55XST32Crjkcl
iU90bF7kByPPRy3or07UY8ifbjWivE6jvEvWsPyTfPRnqEgXhmPuLJ2vBqDspa+JlNZ74tw3yF72
gVHxfNXK4++JCYOi7bboe+u5Huq1N1m7yHRf8UxOIWOCb7aPrRKu5Lkdx8NRvrckYCzrSceKtGEp
Jn0r4GKIiKGA6IajbbWryZflaSSuaZ28D6a5jqLnvquxUg1PFFU38mTyynqD2efmN0RVp7eGT8ro
nOehADgSq9NNNfe14j0GRb2pLIEkodrkBpulbLrgULmE1vCUqtaqydZFOlyUdrw5ot+60FKIJIhe
3ED5LHWHdzW2VLNS38KK2qwfrDo9oKGo2mfDGd48st4RfcFgEu84lY/oKJclJ7MSROtmPOSBfdbW
JFpe/D6/M4DY2L22GVHTlFN8IKeAQJnuaSrVS4G2fpB3rZ1lTEfj1Rbxg5qLQwM5qdSTU1rOGz1M
LSGnBJ+0TS+1+kot6L5tp6NXNE+kDW4mYCbCH46UHwg0ik+YOzc5ggyD02uwnY0VIAm12rfaHy64
0je47Z5KiOMopYutH07U7y38OjEZFVxWk9ZmmPaTA2mfT3LARldC7L2495jZGjHdCOJ4acryk+7f
2nR4AqwbLiJzIC78ex15hGLZ5ILEJzkmqJ5zDhHYyouo1rnGNA2pYhe4z21blAstY6bxzOeyxTmS
s+Hu1OZqm1zzDFSLuLvQfH5peI0EOeMABTukwrHoDZtLLX0RXs/1Ed5V4Vm+Vqo75/mK04azhp56
6SOlbRTlrBE4uFYJWqQEKRa2YI8Uoscl6CFCTKmLw6AgeNRHY5cMJEGRefXZhTky0sndWUJ7EwFV
gNKjbkRhFWMH2zq9tw+CIfYuDmGuRSP5VTZCy9ixD0x3nxI4hDvRUbYLS3g3bUzc/HDxyHM7jjl+
HK3+Ci3XRJkJASWmtbLwyRDMmGcbZZlZAzBcojH3ifo0oHIi7Yo9VGSb7Y978zHoUOO2T5t969gP
USj0zVyg/ChVzj8qZvWzcokIgrdN+13uE+UWet79eg42JRS9q85o7pwWlq/q+QqSgMRfsguIjKVX
TTAY5Q2KH+2Q4pyGnMTulnACNhDIqqSkO08+hxF116Chpux6RUCXPl62SVduRjW6aY4W7kdyVtwQ
uZXXqruyseneKOsp61aoFZGGKeseoy1zwCJXnt363a6omSPrHjO8F2OzwsvklCtS19djA/6dfLp1
WlMaL1tFVnHz5sdNq5P+xZsDiePUZ4fOHgRVlKBNhp4SJXaihJcsR1HN+usG7CKxXibL24XMAusy
dF+qTHPXZdu5hyhrv9I4WGYIm9YABWHMYJBo7YHZODFv9uA0dK16Sf61Y4YbdaGxX1kEGSf2BDM1
QfWMHA37ZYFArlOXceXu8mJ8ZvPF/orLXFQMHlwC2dheU2+6BtVIb7pajz4LHajdXxKVFj5hD4DY
PQ2kisvwNyBHJPnJeXYU+2yl/ZNejU+xmZ8Tmzad724nK3qJzJ0Cgd+kQPbLov7ygwn2K+5T+89l
MvhVj1BzFxGO5fyOIY0Ep6HoCbeiZ/JexntMHfBd+iffHc4V+HZlPJasowZcMf/wyr+B3igIeLrH
7sGwyLYCNfobpMwz+zZD+5DR+dAuo0GAGrGi+wTPDOMLC50IFP6AIkTx7LNcKv3Dy0sy5K+MNF4e
JZLr8A5UMlbU316+d5zBIOw03+kNi3jGGvz2G6UsqDZcY62/2kb0UudgIx4iKz1WJqMaC9tQjP8A
vNP+jM205OcASkl3IANqnvx/3ugvG5UAXUvo1mSGyC/fGrqrxcokUY6uo97j+rrq4O4dUGcQ5Jet
Vq2zpL3SV1tnGrNPwoLVg5OaAXZxPv/9RyT3aP/5EXkUWR00Wpozo2J/eWewhvoJv22281q2UGp2
NELjQakjBDQ9fizYfaBH2tf59C4I5ouS8Y2V2FNQX3JLvKje8GaEDADz8tC1pkuw1W3lc5FMt4ap
yxAQakaWIaztbMpWTjls5RIEv8o2FtYu5AKQq3QVe5WbQEwMxcFN1ctkWDuMkus+cFeY9pZh2F1F
W60185mQjk3J5Oe7xNJSpKrc+lqO/S5prGVMS1ZDFQXXdpPZ1UalXFmiMR3wiysBHdJJxXxjkjNn
YOmqLq7WXn1id0qv5enFC1wWFB3dEuFZt8DxSqkJgjFBA0xVOVWdtu+eSCzK/gHE+Venh4mczcLz
BlP1d4KynkRemuPd24V6TfaYekHadUiT13llPdy0ptr//deuGX/1vaPvk7t2FwLj7xxTeFgue1Ou
zMCG3p6IR5FubGHcRN5fayY+9OvxyzgwqE3ol9W2e2K7e8CBdDBY1wME3mvTY1hn+yw/TYh3PY8G
mp7dI9vjZFBZkCbdeDEgalSufl/rx6ghVMvORj5Epo4+u5sYD4kLBVodHXoXA7CysDp7Z7IAlbuC
hDPBC9ODpg9H8jmWBPbdOnZVxEasIcJjlPpqQ8dT2n7L/n6Lv/2Ee3wT1a/EUrFMiVt4ZbTsBy1e
6U6xi0adPlTvWnvyzWTwkLLAaBXoJG5XCWGJrn/yXQLG2Ou/AZxEpdM96WWxTtvgPouHW+/4T1GE
HJ8tGCtw41lPWB1X+TqxjC8V29E8iV7korUp+i1u03M61nSpx7dOZzmWRWzZw2tZ7WHqWG2wp1p7
CSxxitX0FLrms55bu7474Iq5GxTxrujFTg+slRu0GyRqL1riHxyd5v5lKIxdOFo7WhzHrnGf7Y7s
FLZ7rFiO41rhciWwa94nAenQ24lhNzyU2cOgM2nxd9CKP3u2zCrO6fK3uOqx4bjqm++aZ0ejTPD3
Z9qfEbM/Rj6keqjUVBcbs/vbEDw5+IlNxcgoOmpk8A5PA1+7dnP8AgeytSOSaZf9w2j7V6O+pbLk
dF1C36zfecEVPQsnMUcG25gNWc3GNP/nKfUvLlnH1nTTlLeE2cs38cu4GYVS2a2q2c50O3IarZoi
TjI9VQP5o+TVOJSCyCcsr9PE2sCt14OmHuswfper7MqbjqKx15HhgSbVZKVl5yn6GX7GptPNZ4eB
0MmSgwh5TI6dRIhX1+Zlyi4+kTpMUT1ZyIE4TodbG+i3TjBUV1UcAIpbF2NKZqZHY7G9Gnz/rR+/
kPN5bBrS/jLeJvsyx5huoWeeY0hAg8GSvM5OlnOdQGhabHTkm7RYh9C/Oo+G/ZRTtECWh139U0GF
wYUSEw2X2BAnr2+fIFY/B+lwdG1xyirjFOrBGjLZUW6bmjA6qZMDS6W64/Q4TsG961P6qKkX6BVF
BKp7i6HLP2stwiQ/zPCXsvRS9ejdYrpQRvYkUXzqBvLkYSokfJNuYuxkXUG+nFox0HTCegYD9ZTW
FYwZ51nNVMSczdUbSDzmvfh+/yRHcJP92t+f3Jr6FwscTjHPdNkVARu2JKX1l9Mg04tmoKua7TRg
IossxdFTYtKNGvZNlWPaNLzUY07Yz1IL+Y4wtGz7utiH0OXQOyUrc+rOFds8Ih6PrWlDDnQPdXOz
aKeU7NDl1q3rLnU6XMEc3NWuDmhMfAHkswDIQ0lOJZkp+jy68YvQeX5H5yPts3ZvRv4mp/CXYY1p
dcY8DFNxx5XPalQuKogbv7Y+HCdG1XLqYJbXqOnqY+T3bw4jf8pg5hj5ySx4pdE9KKbF4mPYahQX
qN75ynD13O6qte2qtWCx5V/lJtWJxaFShq01NdDtoEIaMnuH1Q71F1qYtzJUL2zwht5cGhTL5GrM
j0H6spmD8XkmWSzQ2oNZ1deU1PIRrrlcBFm1LFkg4BRgf/Bs2L6zbfP+Zlv8xUQEnlzDfygo0TXu
a2wpV9buzervv+i/GMVYuMn/ULBT2f7ta+4DJONN35H5RlpUDRPHLBzqmj2JxZzkRjNcTPvgF8E/
nF+E6v3n8sxl+cwMrWk6coPfhs/SNEYSL9ps14TWLa2Sk5zniFDrknbdq3wZSXry+2Yl62cxvAHf
MHeVNNWMFF6ocOpcKEZtLWCPkCdJyYpFdkxZsyKfXq7F0E7bFFJMOAZyveRSKHVoHVPdwMD3DL4K
qqCgP9ps+ujUKsq27uwt0iGnZz+UIDyEm/qGzOMc0q0H+c+2D3dpkZysVL3JcVdw0omMEmLWL6rU
WuP+rkV6Ih5rBYEYr3K2Yz2Rl9ObbHRhmz6BEbmz0fQjkjxlBvtxMV2HZDymDuOGvIYDI36Rf7Mx
qTcwfTcxqaeS4Mg6foWFeRpNtn08No5weDvVWrcZfRFLyIUOyv5jw2lfs3PFWd6WyblB0m/5z9QD
pdjHfZYViqDD1BiGTLfmuZjSd1kOcbvhPmNl/i0vvW2XDicN0q/Wv1cJrL0+Pdkmq45xmt7Aahk+
IxFONjtbEt15RtvI3pBl3WRlL5NKT6Ef74PQhxtsEqwUltpiSsBcsN0VcXIY8cOHLiiMhEqscM4I
VF/a0TnLqrVGvU5Wm8YyINrKXMsiHHuvN/lHE0v0pMcwL5XooAJlrER7lTN8xLXRd9Y58MeL/JnQ
NgKDwQknB9iqp4xycjfYJyT0SCNI8YtiNEl4H/FDmzs5+srKWs5+0Wy6e+Lf503s2D65Y/+m5eJx
ojijteqjcpCjbkuRXPXFCafvVpvEiwleUMtaNpvhi4kNo1IsRmiqr2mHyMcXiFSCI+kez7LSlgLm
qbh6MxU4lEkFPmH6YHVZhI+itAl45LmS8YYM81kE4Tr39TU5nG9dyFTHaqIDo650IBs86ohetUHr
Tk76IXKDjay1QTShvFiuEUKxuj0UxXicT3iaHnIZSeIhFAQ+T0Yvk6qAmWUYBdiAFc7ZQ5ZCDXGp
p/1eTj6Z2bCDtM5dDd40eFMV6vryhJPVV8GkWgzsHeoS6cMAGhxaPr3g7pZMdHjCiZm0ZPCfum1X
UnVmOJZ1Quj73/9+1NKM/3DKED2iOxYBoJbNIKLKVcwv01MyGtCjTSvd1c74ltV8kFO/N/xP1Lko
eLQmUbpsRt02vaOMSY+mX8RcSLL2LE+smmwysJLsARqPEnHeJ1dgf/OwPT+Bo7+WggVuFb0jpXgT
rkJLZzgzeT96sbdCMQXzA2vCHfWgfl0/xChugYxHyyGSvJGOOSerFBMaMgHmQzvujBJGv9G2l9Rh
kx7ALFOtgiWzC7E5j8iJoopkT1wmg51WG00vX4rKC+GhSNYVRY0KGzRUK2qbqlH0i3NGsWBphy1h
jPmWpE8q4SCcmvEGlDfsunfI4hiaucDl+BIS1ZMLgWFSXcpR3Tab41pncJJjziPC3fP/cHcmy40r
2xX9FYfneIE2AQw8IcGeFElJlFSaIKRq0PfIRPP1XqhnO2zPPPVEcavqlopCk3nynL3X1puWAXX8
pXtUIWp4I8b7eUztfV8DbjaOigTgZQ/Pk551uNtWwJNx5Z+WJZC0tQtSpO3y/nWu/2JYL4q5Rp7q
t+W7LWVSZC5H4+SYXcm/3lTMBJanInOxC/FNfPr9Le3lpTOgMU7AtXNcThpEcb4amSClefo5FXwA
+vbFYmD3je2+ramCKvmsn5PGxQUxDTuFwFiU9QYDyJ+8l68WSqHlhe7d/yz9/7+Oyy2HNKf/9oIF
X/3Xv/wu+6Sfnr6K3//2r29Ji8npf1rn/uMv/eeo3PmHaQu+j7kcfEzsbv81Kvesf+Catl3b53X0
HIKS/mtYjj+OgArO//qSiGAa+n+zzol/8N0sTweNgofBFOL/MjA3//4r/7Pdw79vwUgUS3SArv/v
Y4unRIVMPjL2/dzchW80aJfLdOOeQbF0TBBSnL2ypE3T7PLZZQpES0UZOxg3GFf/hgr+UxxEZNuB
fhqI+YADOjF/i/SkQpMCTxU6PofnY1Frj65NNpPSHswnMAdQLPrQvnIrH9fMu4JcULAYnHWAg0TS
OzZ69yLMBxGxatWVtAfd6pIbeFnd+Cn7w0nqvQ7Hj9Ct9a3lk/UyRePn0N2St9bpDJxwJIoqjRq4
/ky76HtMJHCF2F9HtXhOTMFEvwNAKqBVa4fpT9IR2eoCs4+AhePRxXm/5xy7TpbkArLVqzUZhBFN
fnGtStfEM21be4/XN3NCka9sSniMKt5htqnyBS4u5hJowXy8RXji/+DudQAtiGvT+nLFlcYzI5uv
dOl2qix9bvW33P9lOT6Bvoqhmv/ADO+v/kpd/jpruX3PSajgxCwqr2T5QjpGoaU4tCHGbdpi0ZJL
NJV2r+HZiTEbmnqJ4d9cJLzkMdnB6B+F7cbQRko2TG2IGDgku34ObeAKfH7TsgQpoW30ILLog2Ad
aeflaXK7P6Pv1uc6EaecEnSPylJDKTusnMpObqbsWoADjHeUAxXHiFUEWyLaW1OUXAu9/1UPSu5i
JqXEOoX+22RPxttE8GyN4d1sFv/yUMAiR9qzyWbc63YmjL2XwshxcWX6w7bBZHlVUxsevEVMBjyi
32b+bVoGK5A3SLOwqN7q8lFPiNH9aOxY5Q0+ih2dVDKazPZov7ejZxzaUePvKTKq/cCOJzBMkfEp
Q+BDfxMwis58c5ISbL3edCT4tf5hFGDKuf1erkdBgSZ4SvPfzuC/DjFByFH1a/a0b9xc1XYws2Gj
h9AKWxu96iKMq7FxOdau9MpzawwtlXNZgej1jlT5q2TuHELJkSyqMnuusHlQ+4CN0YpiCNi8sRnZ
1WGcYhzwNjV+mxtEdhQv9ZyymxjT9ziaw+avFdvHhb2o/3fu8qo5Iyld6Dzo1+YeqRHLl7YYmc9q
nBX+igbpfppB1BjAixfp1F/9lC2hpQ90Yf1F/zjmP5LW/2HrRCq3DrkQS7xj/zNDyhL1GWfNFiZq
Z3tuULAxsXPr0DKd/M9f9/ffRzbpojPLC5IyhEe5W7y35FMRxbGBOUcN3uCdSCtXPwwhNBwkO/8U
cIVafoC8iXYC8M3xr/sclf5sQR8twipgc2KYFMNyzBRMZB/FmLVcGK1oLmnRPkA/7tOWo76eOaiG
lZiPYZkC/SgiBkZlC/aN5JdTpXf3Vopsx4ztidaB2PaZ89Q02D0FokzYNDeX5CVAeXG3HjjhgDIb
jjTJhqNpJ5u8R4rZV/62j/SF1y2vcUrCdG0ip1Q411bTQN2fD+2m7bRq78oF2QqEfP0XP5Aqz9q2
Sr82DZaRREQcvmAW/PNzJs4Lkd7DVlVQTkuddBXmz7uwGcnEHOIvL+7ktuN/YrRbc1dx2A8JELZf
QL3Go7l8CWdrBTIXSUK/HiQIBxxMZTN3RwvtXh25XFpOIkvo3WHMrXU3uhP9Cp4RIBF5AARowmJW
H8l/Bn2nmfAKyq+hwLwPyusWQUpFe4i7vy2778k1k21dgZrraCvwLDV3x2Cl0VzuEmcF9+haWQUn
Ip2ec887CzmjKSg0iLcHhuyEfpqe9eTpxSonIPgERkvw8G69sXWPcx29tvFY7nKMGfhIB5cVgRS/
YTJoPNs7EXfcDAeDDyTrDTLvMnBATZ/6Lk/QRevbmOSaf2bHtPaloyoMJo6d53HMXkpgWbuwy+4Z
ieNPNOOq59YnJwNB+NvUVqxbTffj76+iuCPxxkrmwOrfh9I0LqbR2U9M6OBl5Vq0qzAT7bHkRWtc
3lx1Bn9B5OtawNnLPhuN+btX8bFoq/aeeefBthmee/38ZcbVE2nvi6/WwnI8tB3QB99659KuPDn1
p0mvxzPEQvroWX+RTHKhPJty1fo1XZjcwmEkQiMyV/aQNuvI9wNvMuudlypynQH07N0R2QNT2WEL
Hyncdxamr7kCecqD30Gf1oEez1V0i+Jvm3kwp247305APDbxKG/tPJP1lTQJj900rRzeqUs1Rt91
SOq2PWbDPjO8g+NUIFR9TRxFnJxbKAI7t4UaVY7ZO65D/eyElbOFGGJBjYGNJucuQ+JpJ6hYKPWx
f4tVFzHtQc79JqYcXqDVjcHghPLInt4wfs+9I6a9d+EUJQRlWkOw7Ri514PYj5NnHvuq9+gZ+v2L
MwWEt3dXuGDX2K8qBuu62GW9qdYZrMV1aCCBL/JfJUkza6Sjc9Bk3mlIbHlApPWaDIa+H6jIWCeI
BJs9gzAdDZ+rUUY5bmMdZ9PyB1zCcuPWcseiNKCbyG4Mzm8Q7NRLaZV4C4mbIQimZ5xJLSmI1r3U
Lb9K9PQZPV+yBWPyimMa2g6otD4LPzvHHNaJyupLa6wV7pAXZeGldW119MZZEqFk9Ghsk/6LIJFc
H7RjDM8VBkse7lI4NgkB4nIHFC7c6qTO98pG9q1qMaI06g6uq93SofLvNpQN3DBNe+o4QESIHRV4
9NG1uj1Rc956li1lnOHT1upfwe+Qk4Pvi8cq/9Kk/2xporhmol1LRzVn7OXTuazPkh4Z9sXQPEp3
vLjQPIO49e1tFdkEkXfDNsmu4Mejg2crBOmK/2kW1GU16FQ5e9HN6MGIm42/cXom9TWPbKjwfeYd
ucHiTHXaP2tTPW+FoX2opCgCA6bvo4jsS56muyhL2zMt5HjNLjSf9PYFfYK2js0hf7LDWA8IEa9O
cNJfmBEwYS5a7RrDI71oMNlW3udURljQNYt+WRZifbdjZE3pBL06Ir9cc+VDwckB85JWR+iU8iFh
I7Fmoo6cZ6D4Nm/b5FXNozA+Zma1+2jg9lT2qohb92JUjrPSvInbYbr2GORWKvapM7/05JSf+wXh
2uuV+Q4R2rMkAbL9XDKGGQng6JOTRl7BOZR9ccYYdglLpR3rzsQBH/vzVs4Z7YSGj2BpMRkedmKd
B8UxMRz9sz7qqDWd3no0PF/YXpxpE4sIyLbjgbkcyg1pRc4+jRCbdtZQ7oYqqQ454Sr3UYEITae7
mv32dY7NcdO4lrxk8CGP8TZttfxE2HG6NRF1P1rL/GTpW1l10j+SEeJRNMG/iHniqMKKzTxGDb9M
8rPbFD9JQgOIr9Ue4grpfGRIN6NPMyvVNaZE3Ez4ddZFi3zSYIe8TtJ6xtjqbFjwXQB+ENpqJxZb
jAz9jrq53WkdQ4Jpjgg9G8GIaXbfgt2OkNVmlrk2u8l4qWq+XYah/j5W/XvfgVXVweg/dBPuUqHs
+Jej0Iep2nu0M8IkfMPa6LaPMgVRjuKHVb2Z6x9dilahNLSIZMncJLwHrmyoqm+3aNUxmsjEERXY
orJrHiX+Kdhs3+nQQnQoggT27ZNdmQI0U53DcUUiIz3Ql01ez6uRlI4jhrW3uMj0Q2jBF3SgOZKI
gsuH1Y5lqjVX8JLmSyJ/d4VY8JouxVPMdg7d30sUbPXlumpaTIhPQZEctu9TCBHAjiKOclJTW/UX
IVbAtAR/HpgpUcUMnbIgQqbPAc/1PuIiZJYvnPs0LeGSJJhkVeetUr/Idxmd4afKT7/4LuGpbIAG
uG7lfCGzM69WjL4v8eGnce7bzDC8PnrOhs0cPUdjhHFZleW+KmJIELreHQyD655GSBd6AFP50mLS
4ESs/TkmiB1LwzaPXWPn5P2fcUFNoz1kOOAO72VLYEphURyScRrYvP6HebYuBGDQMmtsHmOMYERt
hDeVh3cZOw5vjvanrK30ILSDrKtDlEqAk0XW7vFDzkjoerVGrUXoBVDQvTfV+zrsNDqV0zll++xY
7K8uepFV6sVTgJshP8VJ0QTQp7aJLrQL1dcVZyYnIxMLN8KDA5sEoj1ZJXgDne94mA1SAoW70v06
ZzbRYU1WpC9osqguI6jIRPavg19ne8pfJK6q9jkFR+e6IQO+xyvHd555JSIf/x3fGWLeHyd05a4B
BUf3qkyvLDfUG7XRPbfpiNUaZcS6wFOD3InhXk++Aih95t7AL9Vao8IIsKY/jYUnn8IftCBo8S1R
mwVNDCAiesPQCsZpP7n3pIPJBv3CJUUkKVeuqLF9qyw/03aaHYCX7EzmhlAOFMux+8FceVfgAH2U
oX4luYtnMS4IhkH/CJ5vZy8JHz53La1Tfjb6jEE1EFXhZBht3FY38T9V6C8Vrzq+++NQZGd/tuOT
zGYucuhCIcjkXXN5MFNjk5RgDay6/03XsjkpM+PTl+KrJVIIipZqGB30OiSuEcWqB3reANEAJxnJ
cickSI36hxGb0zqvE6LNSAxaGZWdA8FCRK0IM4Hn7dB8J8RuCuGlebViEqp7wHWn4pbEytvUVWVu
gRERbD97PyH0QvMmo34tS/MUOnB0+iYbzm44XO2y32Dc9e9+nsqLqrJXrXh2LBm/0BBNLo1t3HQt
mrHxVM9aW8GN9pHJr+iEXsZCnYuUQi+23XMVC/8aO9jNSJjy8cTspt62T5r7S0fBfDKxX2GLbbiX
GMD16gUtnsWQjz8CHrmRIkfRp+XJwTMHjt1mdOoiTWAJt8JX25OrmEyKzTjXn/0S9pEat7J1Y1yY
UOjB+Y5QaToFv9mo2hJtpw6DWW+LrY/6PvCWHdclT4MVsxj3/aRX6zyS99HteHrJFd1HXrLrYHOD
/QMlWOPWX5W2eVKV15/SxAqMyqBA9LrXyZ8UEkQ0JiL3u0BXxEeYupNsyqwAwW7ltK6BD/dO+slW
bW4Ko5yOQg6BTu73ISaLOeUUeDBs8YjiUmKWrbSVMEvMyTpNZvGAND0yoj2XTZ5vR98CldC5guS6
+E20OWVNzvvEmMzdsgWs6u8B3v99nEnOmJX6BWDgNa6kvUszvAhD42ymxP7d6P5vJx9NgoaKnwzK
20PMzMCvU3EBhcacXiwiRxDEb5Z9iBksPiCYfGVD6O1n+KwoJkkT9SQtFdFc+tJqOWmTli6NknjJ
TtZfsdG9cCU+7I55Q5WgE0vieznvq47th1ZC/hH3T41ZTu9hNDsH3jlrQbIUz4XlHfyKWETNTUnH
km8GvQ9UUz5EybiCX6j1J00boPi0ZMfMPY6+SkPK70NVQMPwky/BXBNH0NTuS5xaAfltWw2W+sZ1
W554gk/WjO2DkXLpmiSwaW2FQjOi7SS0bpfZXNFpoG0YivaHcOFjxcCdNrFlryKXQR78yJdRUXpO
rRbu5MfUQapKW7kFc1oH/F66odHWrbUSiJC2xaI8bKPMoT/YIwvo+2TeaAgZY1MB6aC5EoTFPK3L
eSAbrSJECcGSj0Tnq5mhKtxMd3xXA+oFF7gSMx4T2susr7nl05McPPvG0u/c8kIoVGNslELW97Cr
vBNR83Jtah4VGRblpq2THyahxhyo8s9iija2S26OTJr4UvhWQqXeZZSIDdCiJra4tnRiulF2V0Qx
HYgfLQxEHP5ySAxfz60o1uQD9sdJK9KDSvt76c24GDTLWjeeVgSjRdtD9zu5x3FH2FCi6Uj9J4BN
pRHvWx65hnGt7gI5surfRcSp34iawGAUEDQ0WG92xDRryNue3Z9Bm+4nzsUXRr0hisnd9J75lUNU
bpvokpfLjJENXTqsyl6J1NosqiczC88JVIFT6pUgw2TxSsjioqUHniPtl4SwyVXTm6cWBrPynVfG
t2FAJlzG9UflpJYvsSg/G7cv7g58dKJCVyKqtzm4r7WnCMqQnXH1tcCVR3xWINmbEA95nK3VFJH7
BXNowq7cI5dbdZXFGDXjJYVztG5bMLOVxhNW1cm3poa14zfvhmRKIqevMTE/MYXt2tBBl9yW13Zg
blJDzpx9fOXEdz64ygoqprw6Zv1jDO19RjBNXiT3mX2QOofRSelZFwdPO62Mb+Ba7J2P1vFvxEu+
CpPZyypcus+R6P7YxEOsqireeHB3VzkVz6qczOsoTEQ9zk4O8kTbugVA546rUu8D3uNHhKWXjKsH
iXRRUCXao8yVT9kpY1q39bgi+YFXTv5g9I+Lwbm4CUVTlRB+kVvC2SofZ9eYFu+DSWEd1dW7Q29E
o95whmLXTOoM2ZdAmJG/VVfzDzO5xTGVQp2jopCfdqFDdSpJi6lF96OPbQjMRvhGGu/PbMzsXabp
qLLlsGePXw9sACaBVXBpKLLNyV6ZqfHsTMOxoEexEjAmIGDDkl0eXjumvaI9uwYEGGewXIJj87do
AjWfx2VNh8BmhFWYOxv03Cry0odddQczz2FQO0BzIf/PAUIbJgrauJGd1qwrepZVy+3Ty/SHpD8I
KQ7B6KysdT/ww/bF/CfXvHMWzQH2awr2cePVZ+ExFcYoUNm13Ltd3q7oX35Lb/x2tZq2Me2DrGap
xQKwbwvNORnGpjMigOF955P7xRI3Nr9FEn7OopsDNF3cJ1I9Uw8w5WifqBlMHxKm3+yxOp5MEJZr
e87OSLFgSk3Ij0hBuVUZXRoFpAslw7D3BifG/dd9hpl3dw041frM6d3wuxORUBwBM+y6x2ZQ2aai
zcJhOln7aWWuCUiAYvcTbGsgZkwibbPkybtoIudvPS+0gG6Kv9VTeSLm65vU1u6QeeSTFtYt1Sfj
QDqhC+87DWzJGuW5ZCjwR5YwoiAE47zO6u532DjDdcZoURjRz8G01QeVCoxeF1VYAosL25JLzb22
NYbuekhlV1lc2rYeyaesZfOZhTpxcZqbXfuJlkOjzd4WQU0HwSjCEUzHe/J5A7hxKjCZ6I5zZQKL
ssl8iDxrrdvmU5S52Rmy8Ray9tsichPq4Day+NQtCLKF9kdLTZiHM09cvnQXHMsCmJMmgd4XCAW8
MdzOi0VtQtCIkFQ+Yn8cd03d3XzCNVaJmZ9Je/aOyDYVxkgqs7znQWC80bwS3HsYDZDTquQ0W/F3
gPiiy+sIR01iTp8grd85krU/UlFzbh0BfIfObAWO1iFgDxuuHC2vFVWj3GtE+cAI6pElOWe/rO9U
d8Za3rQ59ANUEQ1MPbownV7Eq8b3phW8uEMHYwCMWvlU1tOzGHsmA8CrJs6eQdnZdzFELDPFqz63
nLZ9L2EPs+tVPGDHgC9MWmal3azqyehYeE38kFJWV3QZz7NORB/af5D3T0VbMJ83LTuIhRefujS+
Rk0kDp2aP0NT/5ZmPfDkc0jiHPPNcmP0BEVrej6srO47wjWwVfElUXLZ1BUw18iBWNIN9SbvoGg3
odVufRG7u47nLyXs51zqOQJh6gPMK/4WzhTsRm5fhwACmcjBGqaE3MiWx50IFrMlsDmZ/0yZbd8x
EMN7T8d7JjlJJhmbwtK1sgX51W7CGqDPpR04rfbqNp/AEguCJaKP2InoutersRnvxkSmT2eaX6KN
nFORaDeo60j9Ec/kukHMZ8n8Lmws2Iv1N09EQSi1Cuv6YmszfnTdQH3kU1EwWIpW5dw/BoVDfpJz
f7by+jD0PtgjT1vTMZ2DomrfUh8fVFOJtUd0M6i8YsUkiAodv18J/xPIlP42VYIWwNwA4EKPvFXt
JM5u3Qdz7z66BmUQntl+I/Sq27eJebL0dMdeV+4szf/2q2L4yPXPCuXC1qIfsIdRJ1F0acZ+JgOZ
pQn0fgPra+CYM2zNzH23muLVpee8Cf1ufB+GlOwTRpwhWcWF+TlUobOu5/hhKCBpqaFl+9ZFOJQk
wOeN1tuIsSiuZK3tGUuuuBFeMLUxIV0firKSqBzY7Ro92FnkSMhpmoW0EWb4OrVBhedDcyywKW4a
iynhQNpsapjPGmsk50PjNQ1D9qO6PKIeO05ooJjpjjBsRnoJNv9SLScB+7n6XTo2jjrxa6hhShS1
HQdVBrfRGCn9CYSVDVeM5EsLIkey8DoLZkl7WZEo66BH0xWKpiKsNaY38rk39c+JD7cNlcsM1x1+
FSIG4Fzo01307l2R0ug1I5jk1mETE3IZhgztU264aw/VVGzK+2RWtKraYwjJfdtmB8JkZ5IcvQMt
9RnfoLmLmL2th6iYDk5XI4RUqNgH+e63KYBR863r1LTqSUVUc/Uwe/kiUneT1N0erBq+8AHjptKz
Ww2x5ZZSFh4dfbFHKv3kQWHLYqGeHJbVyhLaldmXqC9F2xMq17PJ6m5ycGN0OJPJURo9QvlRYlWr
CWCys867jUVzo9SGfh1bB0+LjCcEqvCAavaqIoHXZ5nngq5J64T6jXeYApgInZmNZt1hPGwmMPZI
RpYDPRhWp+1ZzgsZDDq9cqd+8srhOsycutlY8bUcRN7c1cI2JET5Q/5MCqKOyll8Or6T7Eq9AOEn
85fJdLhuiY4WYaw3msJmiyVs41W0KMALBCOI/QGtQAPbFnRXUa4KUmdCZzJB7iVb8uejAIESU4pC
7TyN29PtRejjsBrlxWfEULQS834Y0nfI66OXkcS+AIqS1I+PncvYP22CvGY80sT2IwIxwabGmpFZ
p9Sl9NKn86wxEW3SimkqoHOGkPmuN1jqYmc5dADevEzYh7vo3vfL2p7E804fm8vsk7VrTCarE1MA
xgfU8DyYcf8NGtAI3LgECjSQzGawQldGNzwN/reqca2k8/QqKh4UvNcExXCotDPzd47BMchmxpOx
Jt7wssrU+j3M7ZlsHXsz5km98SIgiXlNU89LWg6xiGabwXDvbuQepggRx0yH1m/e6K8Vx97q39za
UMfRca4Jp1JmLYV19Yt5g3XjV4YF5i8S99BoLiyfASFigdu5cZ4hQx3J+Asf3uw9j2E7MVjXzXPt
jQdTDDYnY0JoCGD+OcuUo8OcRXvlevBMzZ6wLIu7QbnbkYy+SeT4pQzyBVRdBLX7NbqkK8Os8A0A
zx70QESJkAYrHcejtJq1TGbYMhJsqkUsVgBz5EmREAClGVOsunp6eOcKbkUY3pzYJHQy62FYhQG8
3h4siwETc/Qy8hn7G5l5TK4cMmMUCAdSy03GYQj8ZusJmLS7cz35W8veGwBapYtFpRXW05yRyCPn
CvQqVg5l3en9fhgN9BuXw2VnbTzUbYFP1MNeObfS6+OPcW4J/1a1XPU5wSkk2hb4l/UIL8u47ZP6
KR3nX1oFjVqfhl/8QA76NamBOH2u9PLZv89zNDwYeG0d4dUX0TtPDiPEKSM/1LM50Dph+JwVrkez
s9osoz3g/g1Nn6zZ8fhcRIP32HSaIOzjZyOJ8BBosAKssV5bjov4DCVMQQSFmfj5QSbde4j9njkH
kkjJDZqpSZi0+rte0cCOy+bIcG1eVSGBSsKlkZGrlT+5EQf/UaxSwnDDKscDLhoPAjG/48LKhk82
4G+cKbrN5qqq+IORHxYIAkczX0Nm417z0Lk3Bj5R3XqWDQAgOnQXJ0LGYJj0gmQRveI2Kwps3fVk
osvAmWXknADFwtGAPF4GNSbioGQ70qa17K36A6+vc1q0TdSuxMnJblCbSpF6pE3tFq0c0BhdJ4yt
kXUQu4OxGz3EiAJbWuC6g0IFLHAlqGpL08SDYJ1kZ5SxH53XQ7EY8lNTyOMYwfjPe3GMEmOfGhy7
iE9FgpJXoKl7kiaTdsBEbT/JAuW4YP4EnNpfILvdp4w5PMV+QUA2w5VQHMYQXVIGqL/1JLsmtmK9
Lr+WP02G8WK37rXR/BMHrw2tvVVkvKV88kUVXws6EoPY2kTOOvFwH/vuDSU7mA7tterVcM5r81Xf
d4DcZNxeDBLjUEz75UHiwUw78ewnmLbDXNsYcZYGiJ9SMr1ApRLNsIoigvPqiIA0oSI6s70B0SPl
A7pTfZklg4ClBCbJZ5nlJQFH8+mqRMxQLPpqOFwTnApdgvDyXDoe0eTqZTQokiKfzG9bz7FrQYwm
UYC8RCNL/U1tI2mCdt6upqJbbptub4wh0TY0VeZbFsmLO9AUDZM4CUzzxUH2gXufba0Ky0sYdzHz
ItM4JJRdheGtyKJflwqBFCbYK2Qwny0FclGUz2cTXXDGPVlDDN56ER1sqxy+homxs2PTjOm8sToo
rzrQ+w4yy9tYll9vba0x4bSW+y4HhkxbSfMyknD9GWHljzAb32WYZxsrtTVqot5fi/aYx3D0xHCK
Su8STyQY624M24+3dm1jUoc7rZebNA2vfel86QjUDSfRADNzaJgamtktoC7VpatJV+KwyMtb+SSM
c9zqBQLZ9ms0SG/lvJ5vMnCkJ5L6rnKJcfbC/Lc9zenW1sdfcc17zVHNSpW/yyPOyFat5F1o+xqR
1L4yp3CTGvk+ZQiDnFWu+6okwRtneaZZKL+FjupoWjOZdJ91wqsSKq4glgn09KpWge4ZUH6d/oqY
MTmYYULx7U1B315LbKXUJM2LaS2tm7jcW31/kpa363KGCmokLJjzB7mlZQ5ErOKTuUAJUfHML2lI
KpRoHnIup0CfQFsbMREZU3fRu+nhF84jNWkXTmm/Q1AQKJemEebDRXL95RPetlff/SQ+JqYPMA+Q
7wyJ8ZwXKXFAE30RPxHfsQfRMEmaaiOrBjXwetSW4W05WkHuULI3nEbcqnh0I5ss2nZv03gGs7qo
I2jHx/WfCOzwNCCw5czOV5YSFq+xSRxTJl6buB9t2l9kRZUxx0vep9DKy48sq9d1mf4qIQ22Q+Se
LMHUyacIHNmuOvqgqH+zQ0W5+DY1l47owk8nJlpbz3RklgdqMZ//VvN6dKoLkU1nm548HeaX0q/u
ljSJqYEDGrb8AHZUZWs/godt+GPHIdnF1y55nCi7gIhMNdx6DY5K1ZqEJI0k9yX+Tlp/QIbYJx3p
eBwFutScg1Mj3BQF3O0ECQKLAFquDFhyFOPwwhRHKWP8ScYwWQafr4aOV2cQGD1tuUsKAZVGk8aN
7pyxUhGNYYuxMKM9csEZye3or+PVHXIkMAqXAHZOhh+6DgF9WvLJ7cH5ASdsuObmffSfkr4039kn
+LlTSA6JFa0m4gXpqXikQLmoqbKEJGgbn1SuT7uM+M91ndGLNTrJaYkknBW6M9g62F579RkyMjzN
epuTWC7vPEXFDkhu4HYhEMGW4tRdmrUMmrr6lqiZtOa2VwAOEINmbfIOEdrQ+uLRjsW1p0+8LQc8
yGwzm5hx3joSPcyJ9MItaF5QRt2mcIKOn8dUp/nzJDwChMofvevla+ETGu6YKFYyopEIx9popmAc
BXp+1dcg1zrLCsIawVURugDE259dmjOdnoja0o+4pRwWhphO6qzdMc5RQpI32S70qbGyoFrD4rcF
uXdmtZwM7C7flRmOxaoYN13YuOypQd4w5aEUIn0nnPH3ItfU7RwfgEGOu4brsVscqG4xHwqyM5Ek
OjSXJWuqQnBIfkv1rdjw4Vx6cCl8CAwp7V3bLN8z1kV62+EVNUq1GvQY0X+77dpin8dNuRdLPkwG
i7gRvkdhD1y0QvviQ1ToeCesmVSuqXEYrYXFFuXVdxGrZpeZlou5SLEuc7mtlnaTyUGdqAZCnOpY
xAiI8dH4FFDejPEhQ08VTF5NgyXmFcRcfynT+lDh9AsiJVgJHO1CTNjvME3VlpP0qP9o45npHLTQ
tn12JNF1rdv2By039m1FkLpTzIRSW9xjK8dzQrbKPkcYM9HATVUVVI4yAqec10qkzlPcK0SM9NHY
UjnAEeoz8tjBeOKxLHriGmEir4ueymVmbjaN6XNN1hZNmPBhdl/Ggmr8qwfOCfHAidm5QZcwAY1t
ipWpdiBiug3aiUXzV4KSTGzMYnpq/J4hxhNTskiV/7KZ6VM1E7ROre6dQ7EgWXIGhAi4oX22evua
+2a+BaBprlud5+XvQE0hIIzGMDvqzQhPCcghQ1kQHSSIHxy/J6MSWjHKqGqtNTTnxvjNTl5cAzKK
rEP8qHmz/SvxLMl8y8k23DtLruxom/TkF7ElO8HVnpGQ+dgihGXikfGTEahp8u/cncly5EiapF+l
XwAlgMEAGK6+b6STzj0uJhFBBvZ9x9P3B1Z1S3XWzJTMtS+UzBSS6XQHDGb6q356h/SMuNKWz9/4
yX5qrUNInYODdklIF8S0RgBfNUvtYQ26dA41CJjl5WjXQ5PkX2n8expqmInMcOQm8yZih9/u729I
YtS3N8TuaveNUDREXa7MXpubvp8HqOxoepgRZp1sKF957PSC3WQTQEKLmndVrE1/uTUzPlV3CqO1
a/lI4vRXnIJcUHBlVFeJIWBXmNHvUhWHYeDmcA0nok0vIv8yNdXW9z8JFMFf6bGMWy79vhHCJPXt
M9m+XZNlt47nMIBjSYnVd6eV4eU/CzMTW+JVNBz38J1nRV0zWa+PxYnBmMZ7ns1O4TrEzbm26kDu
PQcUSJhl22Y2flgoEIxX8sfW0s4GXodHRYGCIEYjugjFjxysMdUwy5dqoJ+pYkAcFs1GBuxhfDFT
7CgTNl6O2rjiBoBWbWP5D0CkYnp4onOYqFU57mdwkachid7dHMurZd67LaTgCV27C0bKiK3d6FCb
6uE5CfhPWwyP11qFL7P301ZBj6sDy3Dqy73txMBRJbW7lvgTAMPlMUuXXuLrBcoW8zEr2rrSspLb
CosT28yEjaROQAEqsXBpsW23FvkdYdn7ikXO9/r8GKO7n3Si1YkQx0bknrFSoPjXaFKLlzac3F+p
EIuFMYdHMXFJtIELn6ctf3LEfVMjkKwp8+54AEaU8nVQpVKm/KqI5a5qqxvW6YHKeu/mcxxwOJFk
Q7vPAiDFaY6qOU3pGeW5wu7E3bd03z41Y/E6h5Iua/A6bjMKzr4av3H689s5TIscNufF6wxlvYaA
4D9ycGDzNP10kiUc0M7JvpDd1fD94DSbO+oY73Frg6af24r2mOIaBHOEMS8f1wya5SnP19rnI8N2
ujMd7oSORzTjLWtj+EiZpUNtbW2nT993lbU0cw0ibLalGZ4NqR9sfvf2+7L8dj1/f5nB77upvgag
oOCrPnoVORMUcZO0SJXthJpeU8vvd2w63gaPbkIePXDrHbBGBmhzS3cmienMOnUa391kXli2MSYv
r7YucK9Uy5ViajM+yykIN2aMNj66w/J0mD5Cy25ORhXwKxwiL1RmE/RYHjGDpiZ+5rhSFfo9t407
7cbREj9bu312S8knAF+bG9bk0ODv64MvPx94ztUxewwMzrhGs13vIqrFwji01XJ1x3AaFxq7uSDT
2zCQBzFx2HcZ/gySQl4n0Ptqljgv7ezos59CmBvXpu5m+jNIFx6ol4U6342fCOQ8952cESMP9O8b
MLBZEgwxMMk0EKvpPaKVfVnkRPLUWd0WeEbaJPed5XTrZhoxhkXBrU8YqPp9Cnet2nmYfQC8Ntxu
ssB75SWcUf8pDvV/Ag0tMeh/5u3A4HQU0RsbVc4i9/KXuGEADYCD+VjjUI+/ZgfQcezQCUCHDeeW
0KHmuef6JecsTxhPBBIKU7PJ/ekj4/0bCAQ/9C8vRtqWAv9gk8x3hPOXzDYc2AnsTVPAFsQ+7Tmy
3qVThuUoMe9EWT1xItnQWTKvDNxXSEFhzcCD4vXGUjO+5SJ4LYqnhFvr4kVJflmc0EjNRFGT5N5F
KcthhcVyClGfRr0dQpLhngiNq1woKl6CLB5F9qlNM1KAEAYvWnqYKFsmnVbU1utWxdNJ5WychiQD
yC6TW9sKiTHuvtQaXIg9ULdiqoMlyhBfLlYjHjkdNzzzWJoAqZI1OvkCv5lIQLDGE2w+GmXE6j70
zjFNmBo4BXt76bD/CVIem4Gs1WqIrR2Xo/FR4OG1q2OxqChDRTXZyLAwC8cI85MZvdE/kmzclASs
b5NQoSo0dlV/7GR71GbpXmVUvot6yC5BaBTnyOZgM+n8Br9egRR3iRXUvXWf07GxKWtaPCn2aba9
vTwxZ2VfzWW+mI/64sdG8IqIkgbMzDl12zvlxPeQm1Bhlv4fLLf2Pk01hrYiVkcTMgJT7dTfC5bS
LcIPbd3EWnaFYb6nzpzdDEfdZJXOdwVi9KYtpdhWUdk/sC41MFmpAhtl/SvReXAecfuSkchB2wsK
hVEOP3lUWKdk4mUmMSLiYGXqvBQzR94wXrycRbCY2vEOp6BBg7FzNYeqgPIIeUM98pTIf2I0APAS
hgemls5PH9PjRonyNdJjcjGYUuJqk1z3OrmEcuZBj7RYZEI8C4OcUzrHH8RODl6Zqi2uthaHoJzf
Mh8ISFSmf+xSwLXNuJjIo0z4p5P61ffaH1ZKLLvukcKGKTXvpEtHOhU6D93yb7HbD4gdyz/mXFB3
tqCjSZUFRW6qSiuuF29GEWTab44dgbzAE9SvLd/+/TPRAs7tpjz8+zeanuFt3H6aDtpFlcB+lpxk
W7LFJ8u2moGvMDeJOqY6jn0MHX+EJlTXUH2wuY0Nko96Ba1KZTeD6JCiP+rVPHqbpvSpmIrqrvBd
c2MmMWVlJVrqzE4KF0gCGYvdzFMznPEOZQ9m5tGH7NprRvLTxYehvkpdzGNh6x5dmPA7YdRf1O4K
nuwNTwBaVNfQBkAEF7W8sd/EVa2vacWl33Ua328o5C4ooOhlvLHXdtCwsIdEwRfJY3bitOU6iIU3
/OeUYCk6D7RsGHhrUns9tXhWGZfXxPlTBf3wonDSOFZLi1mCSocz0zlHsblLNcGXRLUWj0Mcvp4b
owVO3i8VFPVBiV5edNA9NUZQ3o29yxzTGndRaQ+7tqyJLXYzUl5Rpxves3qn5cwoFyHHwFNBlIgG
xNEFjEfvRZjb97FrDie7gE2UFN05tutvjYlUcp81q6CgwbCF7nX24DRRoWbVOwyj0d5z519IvPUa
s1+6NydS8qmKNk6ALPNvHhR/zaUTAHVcoM2KpR7y2F+pYxS8Cu02JohyAyvwRJ5QWjnwVZHFF2cQ
8GXj5KvmOiYxk2IZUBEV4fNI35VjRhfRG1er4qBE3WX8yqzlD2riv3mJ35Sg//ks4yX6riTFK5Ut
/vosU7WLyIcH6jBasb1tAoIag2KAh9dLnM204YrPsvhLs5TLJKuAJQh2p45tPPTxsLHMxxTIAWin
saDBWbX7vh69OxezWlQoZ40vyULoZl6FZkibHxt6pM5C/JunoPVXcIlvKtNWvk9JpunbvvMX8Fxp
YKU3p7HANpZXdzJwHgjgrVwOH5BenfyuyU5l0V8C1kA0rGof0bHERBNDHqvPgL+9fJF1FG388Sfj
JFxzRWXg183IhP2/Lwn5V9LJ8kqlMAEGWp7t/8v7TQzR0IWuccLHtF+KKiBsSOnKQagBwgK9en0z
/B6D+rFqVf3eur9pkoF/6Tb1vs0JdiidnV2bNupR98aepry3vPLOWT6NF4WJe1vTi8HAsvLZYAux
GnXGgSUvnRMsTYyNDEBXZebZ+36oBbVq2V5wpnjT7vjVz1djUuNjWQZ4oGFiBJHvkpbF6m/SGxom
HsYIlP0INelQm0zyvt+a/7U5eksuBMr/O3b+iXbp8D/WwPTSKP8fRbT233/0v9L06m9LKt5zXde0
HDL1/xymZzAF0NIGa/mPnP0/yPO28zfswZajBNllKfiu/ybP2+JvJv4xh+S7ay0+l/+vHlphi3+5
uTzHdEwy/cp06cL9K16yi4iy1HHEzVW0wd7CUwBnAQ4Va8oa52kNCfkGaKPCVNP3yDOWc4Eq3s8Z
zGQmeXusFX6xk1y59171qD2kSR9/MJYPi9U7GMnRar3V0z0ZvfrQmz6BGsx2sEbofBwNpioyZood
IWkN7lhsgnuVQfLzE3PLg8t+YWtH0fRoGztrRj0bkSCdKbFJIAUFy7pS67QGjSJrDEON1c9bE6/H
iu6y+CDYYu1KzhFejnsGyNrKxayVCJxyFi90VbdhsUSK8mOho5MaR4Qx9kJEtQN/n5fRNoFIswP5
zFIOcK4hHtA0ZYoShBsv6233AO3+EBG221TMnc/m2K/salDHLJqcvQjHF4CZ4YphQH0xMFKOKjqX
IOzWkz80H4Y9jqumtvdBHPs7BmHyXrdxhqzukXgf8s86gcyb45Lf9IWw9k3SkcqycAhadNdvZdS8
p0V0gUwQvrZpfojRWWD+Vzawav8ouKrOXeFZp3Swf9VNRMCnqfKjFRy9yHKeYWhJjrkVXX+1/Hvq
AUXs0OG6P1lk3tZ6Cyxy+jn3zSWzX/A6+GfbKGiZ18MNSw8svBTyimum6g7MJAkI1lc3u+k2gmBp
NPI6TDI7Nj7T+iQkq8+WzDw7ncGgakpPYdJG98xvxi0hkxembISwuqniuBE6DPmKaRWG27Tr9YVR
Ihs/Dfmf3OIOBkD9OBeUE5dzdTFr73Us6CW1HRJ/kza9G2WAm7Q3KFHGSstDAB8RMfN4Ow1VuHbb
Yj1H2nklnrZqhbaP4JpvciKkWqUxnicOKVWWP5ja1QwyKk7hIko2U+hCL02Y2I+t81jjqL3xhiIn
LC0kzfBcGn662ABaxpkhUnwfu/jPBwyaSTEgSwX2Lqg/iYf5GC9c70EyHcT58lFmVvlzWtvxJdV9
/mj0nD+k2fSY03sXrjEwxRiJOi/NfFN4KQIh+2XcJQHXPW5vVU1336E16CluYJbncMxuKheYEdon
iap1wui0FASG59JyL36j7VNkDM6BaJz3qPHqlCILjuRECRBW9SUaoafYLUEaYqdL+1G3bRVNAWPT
1hw9u+bcGvNjVfQJ45mkOs+fMVD3kxeZ4Niy7AnHH93Q0fRYBPoz61QGstKEckEFK2nZLt+FlY9/
KsNtbEUwwCvceUqyTzfKnLE63Lqz0GfL+OFN/nMV1dU1wZAdV86eDyocOoxbsbpQkT7gLm0QtvDj
oakmL2Ym14bj+xfama7fygWxxOsoxvSa74N7z3NJv47xebSxukWBybg2JvhpKciFBvXAfojTjB7j
kx7JxyY92GV0qhoT0Ej1b7Xz7Tx8rgVuE7IiSo2QnazoPgg8ax37Yo3p0lsqsZ5ZgryHYej+hI3N
YT3XDfskzAwwY92LCYcDdd/e+h0FY6Ep3T3njpwzL/t6bAb3dA4Rl2l9DY7NGNZTlMYgwDqDKuDu
lpXVgLpISlvB68aX1dlbKFAEJko/4v0RP8jdyjW6k783w+6zgQwdpIHYG0GaHEgnQ1aX9ZfHkYjZ
VGJtWtMIt8NyDtlMuI7OQ228pLEWu8hOsJ+VABByFw2QAw12icB4mCEKb+cx7MlBqD/S16815+U1
9cAEaYml7os3kkRUWyuSlXGlNa97vPLW0tU7Zbcq/+JY0r3UnbUqFtebhLtmyrjbyuXoSgBqxHAJ
u6U/sq/OtobGhjxAGEa5Tsel1HQTqjbdeNOXLnNyORVW3NoK513bVG+xYyXkIWsXI226Ibv8zk6p
YpsLAqOS40vumcVmGmnpbhx9IZgiGDPlv2dVnTqqUoGdDL+xDWd41wGb13FPyiCMwW2nWxujKycq
a2+Z9Ft3ZPnWUTVSEbmYgoNpB6iTm5L2Emh1IMdsTNFUKzCdAHay46UfRj88gon3LlIa4wPRPyb4
83GsXZPsccHjAXsr855laBgMGcs8Y+tZZtO2Md5kFLxMDV4dp/Tt4+RTxzwNvyCnjGvXVtDx3CY7
2nP1IYIZZCwZwrqmNk32N6oWFm/NI/vV6AFPB113bd+sJKObDeki1isZPdYhUPxx4tasaX/fdLNB
Yon+cY0lus89f2clwVIFB6jCTvxTarWYgqUP5msRhEzzTvXOfG09gDtBmZsHshe/5tkJNgN02tUs
ibnE/r4wFaUq1XQKGie/zyRAiTbLZoDlMT3HrhAnj3pZHtmxw4iUTIk7V1vtyYl6E5msZ7t+s+F3
HUQbWaTaIxwGQ/5zChmwtpxi5zlxOF7PzgZ5hquECyytwGxSe0/XcvngunHwMmbGIRtpdA+DmVSi
/GR4HN7NMQP9FEqzYbV/pkxZz3lzMIvs3fKG8pb1wdvC9MttHZAy4pqhS2PjFE5zZZudGvYRDg3U
euMEGOhDuUl1qNJgwFg3oEA4ULg8Qlp735uzJwYUx0RjWIpYv3cVwfMHzR/AodZ69F13G5Mpeof8
QCm45iAtkq3AAbCTqEsnxw3at6SXTyoaHxviM++9wIPmLEMMEsnPShsvLEurkrfkzbOCz1D2sGSS
BAx9BG4aYTZYB21hHpLKLTZJi1uRKutio0jXbCqTNc+s7Aw+SaPfR3f6Iaa2vbdAdW/8+OIGQv7s
zUBtBm/Q9Ola96qi4yYMsfxRo+r9dEL1rkv9MzThspkyk895h7RYBKmHs2OWz71Xv/XS5H6xgp72
rCq4cWqFbRNSlj1PqbVtI0OuQXPC9HTGGw7I/s7u63wjZqM8uBQNzTpEC6mYObh1/MQAttv3yrKO
GsXmGg+8H44s3B2xY0QrpnhlMsg/lN6zNKaXQUxfsAgvXuiVx2oMF9XB2s044vZDmExM2C29rycr
PxnWvOSL2oub40VjxFGFIEWo63v2Wy5iiFj97xF3dOlWtPQ0FBsRcgYJpLeUzz/xVhF0bqLyiG2r
w7w3Y8RJ6+CsaHuJAgJ7cUWClUJxAiH4fJwxIowTPyz7rD6bdwKuxB47pbMmKPnCs3eH7TshQBAB
KDWdW4enXwxHXdTqh9IwZxsLnwS4AntLjUB+Fy0AxTBol8pFVP1Ifwke/mvZFgaBERum03Lh0AYA
sqgIjJXhLb3UOQaJZnA2YSvdQ5abDypkl9S8YVSoP+3O/9CijN7NUCum8SUPOLS/ZHaGnQ1d0Q2K
11FRqkTdoVibTAK3TRYXRL3m8EM/5HZ0p1Edv0j4nBntzh8kN58Mz/nV+Hlxy+3+OGEHZj1iBVE2
7ilZwc1UEaEznIZjx3TJHd4dQN/0EbMrLXBkU/dp1WgWfI5eE7lX1cszQWyDqo0/No7Mc6XybhOb
MeNbsj2UZQPPJJsid5MhKaeCMUvYTkcPuHLx4RmvqpMn9nHhBoK3eUVBC4/WkHyWirxQM+DgLPT4
VlGDUCFFoPTM/kfS13f47vtj7Hnmwanp2I7kK5bDdu2Z4g/9GHjN8U2ia5nIs2jvO44Jn3Y+rhJX
dGcwhnRi4FNdCRG9fnfHcvSYAQv22cZZfub7BwcklVMoM/y7Gd/LDv2pHPADzPgNV5yxYrD68Ade
c7PwiDmPnwrZEidDQY6ramksUfrVNQ0TrAa9ezAPhr9/YX2mkbN8pJrYJBU0Q5skYutxxQnIQoXV
93s2YHejYC6lITetZDcOp+8vwzLJJg/+YRUo2zKyAjJ1qKbwhT0CkVvgbAMzJBc2ZC+w7gYQt/KJ
bJPptRVDwdBjlj3E9BiVJQPtMn6zpjnZdW11Dxkh2lvOmK/RouU6EsTBhqY7Y4OhjDGEJtU5FT2u
y1hSfM9h2VtubczmbJvdX+1CG8ooy8CRwkSw1+1zNU7xplGghuw52AUC92Q2ef2mncLHyvHAMgSd
oiDkNlferYDm4IW/3KRPLu1nCCiA80N8zRysvG3EhFVbIJhGEsnacORl7E8gCk1ILS7dM1j67yxD
h7s8iQ+zo+IrtQgUq4SMsbPYQ9rx/Lt+Tl+LkM4wMmoRqKN0b1Xuuu/oQQerHd8sSrlLp/rCUQyJ
NNaYS2iK3KY59MpEx9MmmvsPYzCWoEhuwt1S77lYDE9Us+3piekGbskmbpYeLXwug90+zbHvr41A
fcToZ1NNSNzM03da4z7wG+3b0rp4Q/gLjRufRSbfjPoulJitW9ycurIoEYh5aPV6vnbt9NEm/m6m
9N4c8KPjv7U3gatPalnZoJNAzO+PHEzOwPige4OQdFaaWVVF/ocyPVpjOBXXYY97fvSHQ2eIfTMp
ilx4ZuHoBqzVcQakRhTaSLc4K0LX2AWjeZXu6FGqdemXgakNgK4HW8MY2bkZDSgq36TS0dFZQkPX
azKon+5oP3DvPuRd8qbt0j35LeGF0byXLug7Nvbfv4g6SetQQTGoND3HTcmDo7StrWbc5Hjzmwgy
MvEF93HI/H5b9a1mhE2q2Fkuvy7JBk5ByAehn561T/RYY68qMnjfU0ahT5W6+OF8OBSJce2Hcd06
iJL+hIhHCo0osOBvanpvJrQrelyXCul/6p5YeB6jzmaPky2+Ty2iTU9T3Li1iSSshuwaLcbIxXc0
XcsxhkfX2Mapq4LgTJ+rPhrtp7GEZ2qf8O838m6CFaVgDoG0wfU/ZcAFvv/+zLA6Tj3qmZOVcyJB
5tDXOzsnP+zsvcPvK0uJ5E5J29q0DCZjy5rmd8OTnLMPnOFX0UXtuhuGaUP62l6xl3m2KkqJc98D
3hSQ+qXw/je7IeaEAaqjDJ099REvwwgLw++NG+O/2OpulrKSbdKCLu494CsqvTfndt4Gcxmveby+
mlhRVoYb3gVe+plhclypPpc7wyTWxV5ZJCkeY5oWVp5MaA4GuC2hCGG50y/eEIWbzpq+hvyjqcbs
SYgvd/ZfszGiXSxhkthXAbhYO8E+qMQ+Da/ZxKCJCpphMxqwmFIAV+FokaFof1mVdQD3valm4e1b
oR7iBcNnbZq8c46yMz9aNMATdICVM83equ26+FDQV6ybYEMMHYe2hZfTZR9RtfsW99k2SDjb1FM1
wmn8Ko3Kv7vvJt//gRm3x4NGcpBQOcpYoIKz2ygGOg30v0q0u8KZTHqFcAAFWAO7xB6u7RhiaDRp
ZHJo4xkjxhCCrf66rcmqmSlNTn0D31JunYwPY9IKp6H1OYxpiIS2nAFQRrgu3bM2FldhrHCZ21Z1
xXbwGTvFi1m28XZ2y1WVkRHC1+Gsh6Qf11gfwF/IILx6TSbQaYaEkIPoNjohXJAU5DONaMIwwQm4
4rI+1Om4Lef0IcmrJcv2VXHWXY1hALKwV2sjHa/lS+i1+4EhF0CiV9+QNSaG9KHxseQ30Q8m1Fgq
nZQSZNwhTua9hC0LGvHBZhb33Ne7eMIfNWZfZcvlIOyK+Wc1rZ2aYYbRj0s/xmYUTLf7iQQV3nST
2q6qcp8qpkbrEE5yogknCEnM2JHdzykfD8x9Fzx1Qwn3zHrFMQ5c3NZo5zvPA0M2FuxZbBIFnD8i
+ani8BPd0A/jpzHIum1i23xA9XviJh+DO3w17VHWfHLkjHcSNopDbiAM+INrnDGYVe76EQxwPjLS
IG2YhMYRf/UhMPNPVVfHscBUSVcMg/RmbcYhE252yqvMdCkJbc2jXArDOFSdzdh4KAtK5srmGtTx
M8ygJxUy6WSF38Xsb9gc3bhH2qB8pHnky2V4xbbSfQt66DkLIhSJoo7LGwLTKRLGr0gzSQddvSvB
5Juqw1LKMh+0wUGb5I+xtbCoGStb2g91CzoDJPKGuSC0lYJxfP17HuRXPDcvmXS3c8BoUQ2vjXYP
fj7+jjQeLKue6JGzfxlj9TQP2bqPo8/etG7eDC7D749zkn/0qZVBYUQ/cpJ803Xpz9GAnuwP4ydA
c3o7ia0oPgcOKvdSIJtyTDhikS5WNNK9kD8/TmVyDCC2+g2phbL9KCrneeAUMBTxDsfgkY6GQ9MD
8VlgQKGxzzKPaAW5FEQ5Cn4Nmw+UqW5SWvGaqMenCn3YcNa8ar3IQ7ZJXx362SnHa24epxCzh3hF
0JKElmgW1+YvZOCH8CgzSOz2yqjrO7seeLCaSQEPaOKmktNd0Va/cFNAZpmOxeAgq4z56+iA+GqX
WHLCvqwl94GF+muSx9zQXOE4UFeOyg6T3I+W+qzhlckeU11ssX8scuKQZX4FDnU27IdUbluDEBV/
e5G0Dz7XVKDWMFpg+tH/Og98sAleF0fvZCD4A2x0XIGHx2kiewspuFiNi6G2qptmReE7WHDHeMpD
TkE6lq+J/ZIkYPAoB60KfnxGg25zw0IMHf+U8FIxMuPpNSQRSzV/hEtGw9H2fLRjE2MXaos/hH8a
RsGt403cnv6xU90Wq1+8scMcXn7xBW5ru5Cg8W4ALO2UcXC7WwUF4QidEbBKhKk1mbZyWD6R7tYs
dRqp6vWx9cM7nTQhp3LsoaT9tpQXXrNeszFFzMmxW+wig6XXou9oRZxiX/emDTYd7gK8qF8QlH5g
/1zVEQlFAEtEFBa7G7ZkNZHFRDylOoQtzAHvJvZPU+ecFYMNYYZob9TIUrLkroPmsRbE3lczDLWt
InPMBhmsawTjgkqpYroY3FYirYjtZBWarEWqzCvlkVYkxn9Zx8aTabiRxz/dMBiw4FbJOiP7Z3Dp
r5wxMdfKI4YgIse90Opij1DMhAHPzMkQ+L1TFin2QB1z4N55CSze5eHedSzCvr8rgHYvKmRCUGN5
EIs7DTYZTZueM+AzDPJdGpiUk6QAwbu+XlGvzR7DQpe05TbM2WnlfWzvGhHdAKcVyOXYboIK8bPC
E+/XAWhQHYbU0JeHuicI4lzn7jc0Lbke5kLxlAOM6IQWPoip2Ax9/zwJ018Zxm0uSdA1HpKE6fnh
NozjVZL7y2AHLlRawMsrE7pTW9poxdhRk9QmtP46mNttnb9OqHB1EDyXVPARMYvekhbfsjPIa8+i
BU1a7CPXfzAr+WwB48TpBdfcrUOxlA3AbOidW9nE9XEKJceWpP9Vh8Fz62oOQw35QOI326EQ9dZs
midyWIrVwPc2HnZ0KnasCUoVQR3aGsQKcw42Z4R6asm5O5mA5wzRTfYidug/SGoEHIvd2gQXBbaQ
eYF+tmCGxAFfFHsUpf7koM7WOWuVO0PC6Sv3EFbFtI3it3oyShgq7ooI9DptKeXt0oiKsow+CXzN
kW++ssGt117p0UqDJsIOJP0NvkKsCvECx6A6Jj6HMMcnSmkGM7THzOW6Jp/fh/UOWtMLxv1mZzv4
T5yJeH0+lBsj0z/Lbk4RAGmL6G0GyuWUMoXm1yZYDTdV/4raT9a2+4qb6TTa2efQ9ptGwLeZDfdD
uvl1DgCjFuR0ezhHcT+/500SQZ/On0aPF2U+Kq9g5UHVr3FNR/KH8IYnfFLOBkC1uS0dBIUAuqSR
zxhRycMSzcrK0QUeMfBWB27MlsvEF03qVuYp2O/mYHlUBiTweWU7WZjA1k39pJF0opGF24s5wJmi
PWWDfjS09wR96sq2AOl/9rfImMnKXChD3ON+AxPTBlBN/wCCAnOI21RLLB8eWnpjpj9DvhmY0J9s
+nSm+s4ztdjgvMmY3JU3EQFAi9l8y302xfdlVv+oh5YrNv1w2O6643iJYCyg/65Lg2S6Q3yTVbl/
SJazgU3dyJTetdmbOzI5DBOXPZdZfc1pzzEl45SC3GXvE7N7hHr3xnRxmzX2phYePRPdn5m3pHfk
lxrTemOW/JaBzDzXXmT/tMlHiCT7zKzNGPiPxYRnGEvf2vOHizDJ69XATbPefazpuAWWSkon2Xpu
QO9R86Pxkm1dNK/s8uQu6hRdIB4gS+J5NafWlWmlz33XvuP5Py2/q3aAFhQEdtD4Wvu9IkjCxILD
1niyeLZGJDp1lJ+D7FoRDPfF9DCYBP+6ZtPqvTv370J4Fz5Jf0g3YsJAGJNDcjz2Kaw+9nbKrb1g
iVyN7EzqwtmSnKGuYzmfAKZYFTNHnXK6s0uWyiizntQ0P0dN/o47Z93a8Wb0oJu55dkeipdUYksv
MaGMRxJIW+zoTMn9qzMA5uHz6gwE3Sy+8r+8Jz5uFu6jbpsfQ4mqNccQPNyOs/Y4rLJC4oLSB3DB
B3uK4pVI8e3XGU9GibZe2jXpgql6dNPurVI1b3fDE0DcMKAQY4T55s4Pbgy22S52jLM/YsduVkVc
PTb+Y24trZThkQzbzg2JybAtXg2V8xp1Yoe39KS7/K6qOxt4qPE85jBf/eGRkmRcfp7PsCasY7yL
8etojJ9MFddp1rTrsg0e7C65mYqWbfrYD2NL62fK3KAxQHMk+JzLXl4Btu3iLvwsUgauIXxAZDKy
FPBnB6v+Liekrt0UV/deyx8IW2fsKsBCqCL1+/hg+sE+H8Sh4JSczZuB5VF2DwGGtJZrxLCmu0ha
+ygOiX+GzyQrGETZu7klJtWUB60NUJ01EC+mLiAadEncVFsbCvIwaDvdk0YEbg3OtH6+HyW0ZhbF
iyiibRblT8uF3xqUdKeoHjzTiv4eTPO6t6tNbXvvsDDOteHfUyWybVr1wqD9nVwmVuHxzAmb5aoy
3yyK+khD/8lx/vOwbh4nbnmm9wEfTj8Y68HKz2w9LlUvj6AR91ljUQ6knwXqQ8n+BU/l/RhF9+R6
fjK+/mhGjLQxmIhQZBgZf+cyJ2rnX4B9bGo2LvSVnVRr/Jqt5rPLsNUK9dKE6O6IEZ956z5Pibs1
DHF02+qVOeaPxX/X6R+mox/l3PxJqvAlz5Nd4iSPzJyPQ0b6bGLQir/Ch9po9nuK8J7dkP4AeNcE
rX8Jkzmwaz/lVFBHTvcbGeYwt7QEJETxzFudNh8Zdz0ktEsXxu/AWT6G1vDWgbQ3feIdkix7mBnB
Qs1E3hT1roKJyMx0rTKftvN4wzPmqNzgRdjWQ8FnYiv1yWsFBxCuQ2xT5BlNJmkuz8/Kyh7i8Zn5
0hc4+/sq+E/uzmPJcSXbsv9Sc1yDFm1dPaAAVWiVETmBRSpoh5Zf/5Z75Ltx61ZZt/X0TWAgGWQm
CcDhfs7eawP/K/KvRU0zzsvwZsVX6TrDTUdzoonr1bIvLeyxlMDgNh8vjja8WlxULjR+dzEQRtEz
zZHAdembKM0zgkfqeSxwBwYTLrAvjuZcOcjKdGk/8AhjwQQPj/BojTRT9H66tdb6djLbc48VXyuJ
4ta4X/rxuUM4OxgTjub5seWegj44hqQPjWtZ933Fqc3o6WAAXXyJgDfvhpr10wP5MwDtt8A18OIO
/cWt5OqrbffFmXS6W0gSDQM44pdALGAJOFkis7yLYBVHbZgANdik1K8YZzRKJR0e/khQtBIFRTpr
QT1Rh2DF0evf2mNxDHrxhKYQtfOCq86BwFw1+16vb0HM7Qfv0cqmk0NyNTKZ6yg2XyFGWYdypgTk
LY+eK6sx00Alrb1dR/s6W8y7QGu+WXNyjNv6kJTrVUQXtVvXG5TAX8shfYAMFCRJtCH5gyy4r1Gw
nGZn/l5pNZ0Uw7zpu/wh2vrr/DwZzftEymDbXU1d95rYyxsohX2ZBy8JYk0gjZvChgO4mOm1TRWc
tsih1mEhaRiCqFMRT9Cbu1SLj7nnlbTG6GygiwFgf5kCanElzei8us7gX0Q5cyRGjD0QWRZmdbnx
CDbHIQjFEdKhBNfUW2E/Gpp0yXnGM92t60CYmM29M2ucI761F+iCLT3fmE+H9Uz5oYYCJIyW04/C
k2PfMef9CRH4EhEBHQRLOBu3LtCbqmhBH8BxTL90U/voOk4YMI2gO0C5PIEdl7Cuq3H1JxSonWDv
GvYv+e/mi3uvW8ElAe2XGNSFWzgqG/kPlrbx6JVOukuTADPA8BAk4syyA05a+myWZtiP1Yu3bY31
2jFwdUYzquEuGQ+F419A9XZb+UfwV74MXsxyL/1pdgl4oNJ9qsz6fkhCL9la0JEq8egjKbGHdZeX
wTdgeHjsLOdBX1fu5Pi7WMCRfJ9RGcbJ27nri7UOh8zpwlrrDl3qb13Mto7WUuRmstOvG5MCc5dr
16jZoV8SUDKR2NJ6420QuZQJ7VM0dbeL5l0vMMrjpD9kRCHZr+NAEXuBUoONL12Ovj+g+n+LZSlz
qn5mk/+NauvJBbpJzR1/s/etCZ5p0RxjLOeR7WPEjyAEuc3J17t3EIAPUZntpyE5+YIKzoB826CV
o3XFDn/6LfOm/EAJb0vW2VdBNw1n33pbFJiA8omfMh/s/cpda+thzdp5tFW3WV8iXUA2QAdKbG2M
OdwrzDc5ZMbd/OqWjUBdT3SB1t1CbiUZPdOhV1THwGR4RDVx7SwJIYsjliftQ9D6P1m1iVTy/6Xa
3L3nVf9vmk3e+FuzGbh/2LaPio7AazKNXJkrLCty//wHIiT7D91FS23LfpbpSi3yb9Gm7fwR2LZO
H8dH/et5FjlMXcWF+M9/2OYfNiYe13PxFVED5l3/539/n/9X/LP67Ujq/vb4X6LQ8f78qy1ID/gM
U9cNopYDqRSV0vS/RKIFeif6KGq0S6alEe7gqN4LTu3tQE4geq381JHMx0nZvbLQhE+0RGeUBa9r
qd0VS+TRh9aXbTZhrBldLzTHNdmQZZPvlwKjnh9Pd/GwKzyiBiK7xnsPaHfVwd9Zgh4yua1hlYBD
BUF1mANn2QxBsqmr8gFI8au1docYIQD1IHEjczCwld4Z8qTWKyCvVkugAWGNsmj8prfeYxBUz7Qd
biZ7/s4sjZkZoKwBGJ4NIteHbU8A5JWTgy5A6nady8xr3cwfqj79ZmUrrFLuQJq7afTuIadtszGb
1NvXg3QHAHZrs2JfmIDpwenVHfdqv8RAMWriV1LgDrDnC5p8UY/7tRvuhhldqll0xBr77S6qfk0J
f5zCI0I7ZT8Pk82yNX/RPGqCwuI7A7Xe5FOHHpGSXD7QyoMt/n017P3STwhNG/OhKUhZc51H/Lyz
NBmDER+Cnd9qX3tnfKob8d4jcOpBdCzYxLO2xX+N9SKvQMTO7TNEEXQ2OIBWxn0HHeMWlux2iN1r
TZqLjPlFz0bozA2+uqkkr5Kvm/MrdCyykcqMd8hUqm1tsjKt0+QIrN2llttTzfZX9L3GkF+tTFm3
vjSLaGb6zkphBCuTUq3zc6btYEqcW5qkj/YAjYjPCPOBHMAhTdvdRO/YtOoM8WecbzJNu4lydFyp
M3+DMX6lJTjz4RWnYYDpJH2o3e/67F5PdTGde34EcA3zwzIjXF3gRQbfMH9dcF7p23qInpx5vUs4
1uA3CL1Lx5ODJB3zTeNBSc65k+fZvjUWirJF8jxYk39M2v46r836UpN5Xfl2t0+K4WisTh6OHhNy
p+tIoAE3M3Y5p3JmfClBMEKdUe2V/Mol8zYEn1/biGwSygJOl9xYo1EzIeEOk4zitfQliwcWgdBf
bC//Uud1sUWYA/bPM15yIb4v47UeiGuzzEM/p13T2Kukf3loseaw7qvHanIf1hJWIMhSbO7TuY31
XeeWA5Xm6M516C6IG0+LJXnCeVi9at421dFZA+YJJEjtde6EVpVfsL4YW6u38uvPTeemCj2SUk6N
A+41ueCCnpZXeouQkmht+v1POkVIEHwh0zrRty5N+VzXHCIUp3u6dFtjtd8aWbfpE+RiAjXKri6Q
IY/WfdGP2AZ0rJspFe9mbLOdWMZd0DI5dXr6R2QWI3VAd0rM+Pqx9/mc1rCWlIk5RPaozWDjFFV7
ndyTg/F+tv3X3y/S+ObsKZEPD/bnvrbWpE8NACQ/XvvLx5XcQu0aPC15RvCMJpz1nJgfj/KWn2lv
pLTQLZP0CHOW8WdN6XnwDUHb2Mxxzv6Qfvd0Vpf1oDfg9mMUOQsVXIAnW48MsGOCu5oWHJGI5zqo
+nMMqP1jb7Lqu2XJKW3/+ZT6i6w1b9I59cLPv2cJ8vudC/eSHYzucqNVboWiAZt9bcGjWj3z0KYS
YKCeg+BeY//iT9RG4Eo7xTQ//3zm869SwotJ1a4oe+i2QX+Gd358Uq8+Tz0xptlDHAAp9cFVb5yx
euwgJ4dgFuynqdQuywLcLM/eWa17tCsYbnzrjWpHtNJSCZrUPzSV19wZck43QYW5INc6DE2fXaax
eiJ2p70eMN0fXUPcKBYG2o6YLotIT1CaBLMlZEnrO1LSB8TVlD+p7lHOCi1J9pyb7AZvAfKKZXwC
eFntxViBr/JWsolWEPutZzZHM66eO6mS9Sz9SqvBmfZZ7e2LNNv3CUielXIN1QJ/6ZAXrK/Ms1m1
aW8rIYWUGdv1MM9Zf1Pl3Sk39QoYfvfedIZ31MjqPZZL9c2eLSprTpMck270n9Mg2pYueFuEau6+
1vzypPnxW7MMP0UydA+uHlV35khmPU1TT+uHJyAf6XmtxN0QzbDc576iKpfvyyV5KLMkCrXOJeA4
cUGFe/rr2LPWyOPGP+cBN9zOGHbJj6Ge2xszucdmVYdTGdBbXMh3gx2f7RYxQEIj0mxHBZDLmKDQ
MUbMbZOxcXCRUdvyOsukGTtp0f0f1WN/3GbWGJzmydfLo1IdqQ2a+NtxpGvPbAICdgpdagMDkPxi
YI0UhkZCY+2u44r0vNE4FdnZncHrbXPfEud1SMEmzgHaHvDFZ7UB7AI2KJAn4+fjpdbNQz0sh2Sm
HbQ157am8swGgIU/1rQXs/bsyvy0ucNZoGniVNM9OdNqac7tn3vquc+H3lq/4EFH/eXxGXinamQ5
3N03i4BUwFyBlDAvojIEAUS9atdVhrbImvFEphZBojBTa/iupwKux1ltHMPyEdHJx8RZA1u0nC+u
S37CIuMYHenBtIEtGPi7zqzd+zNtDw7Mnw+JSYcjGnuEWvjuSG9bG7rzxy7rsfasHmuTPe6zvP5u
K5O+y6o84/fkjORnKCJRkOC6EHI2rf62l6qpasFSEGQjSXLyuAK0YXBM5K5Tl+4B2kyojnJCZiG/
cH0EniPOn0d50BpxhkgtzmpPvVAs+U+UBOhYKAueKxZXHxt1Inw+VHsA+olTrufk47hTEkMwKTep
PA3UuYD5jNkLsKY4LN3mWR1721hp76tdg3kDVQ6te6Vv7eyRztUnPf3WoRU5RzLrMY9xwalfdJU/
mdr0+C32g6C/8vmc+r3jrCNzZe4Jctchmf650XR+4s+Hak89t7pvTZX1J7+f6Pio31SdbmoPuaeL
yAo/kTrfPjef5+DniegVNBi5sA4j9ke+UeHf5oJ0Fl9yGdQG7T3HRSN5BNevhDWkNYjhtPk5EePy
+9h9XKN6xTJe7eJSZmjDdP954LwYKBtTlvT3gfw8higzmcF7AwoTDtqortmPK/dj38nq715mEr4r
j87nIVJH7G/PeSIYQf0RAvR5tbopUZCuOnbqalavmFoS7Rv6o0YBgObj4m07fgH1uMs8rrsUFc+J
ad8mhQ/PZSgvGXUpJSjiP/Y+nzNi44AXlWY1DmIKY2QCD2LreN186AyiJ23JCVKvffyBfK6KMXOP
zuDt6G50Z4wM3dn7c+9vz2kkBOwIxrY3tu+v8t4I6McrUgqyRG5diFM7mGrgGFnpqD0RJLiUg/ar
OoSGHFA+j2hpR4xp6nGdCvfYZdrHJaguyapLEn0fx0CIUSb4e7qDMaZVn+H0Y5y9CWQSvdq3JM9n
WjNaTfKSdDtKNEZXJHt1iF2KfL/fhCjtHqV8G6oDTZCRm0Px4WpVm8jnnk8MQsTJO9BSJ3VQ0HK3
ebc60n953PkuvdBCZ+IpZs65jyMsD3MtB25dPVmOvYakMQv1P4dnR/J/1EO1pzbq0KvnSMoDfNkE
x8/hsohWlJtq5PzY5fPfCFfFUZF3dhjIm0wpz1p3ydGL+eorzNYsv5h6zYzbda/+YjaYHx3VrnqJ
edjv96qHsamjDDBdDd5snSTfyKUrD7H8SiNGOViW7H1u/tNzQsMhs/n8m7iUP81/+oiZtcq+XJNf
6mMK9b4o1ol9t9LDX972n977t+dAj+IQ64AgpX/+D/XCe/cmIsbV31Zzv3W7qkYO0/8wJnk7EgaX
D6kYvzdjx93p87kJvxbzReJGdBp6B/hzF2gb5cFy5bFQb4sX8AuUAfkY9Wb15N8+Rj38y3tAou6d
zLrCgQwCsLW+EEBEUVj+2x8f9/G3I4xrjji/hmGR56peVxvSwPjX1KvjaoP84ETR7Jphgoom013y
pEEQJc106tx6gaheifY4ynBXBUpKCZ1NiX49rPIaNeRmVjd3ArIYdUhJz8/rIxEJ5FdlzBIU0ydO
XP4zcVS+tjBV9pG8IrBGRPAiJnot4AUijG+019JIXC1a1EIq4gpECvN7ox76auRVT9JkNxguaOoq
us3HRg3barfuLU4hf+nv8dj24WQNP0q7bvcqslbZ0RSuRz201R0hE89kGCCpZIG3s+XIg8FC8LNF
yPP4Luop9YXUJs4M9zCSaQaGYa6PCj2WyFlCKm+NfkCDI5B3v1jOLUgeCKSKlV20bPl2mMWyTfyU
sU+RhDBpwYGS85WuL5MzPM9VDqBOob85E5adAXzhuZMbtWc44w6r6XCENSUnLvyp2oMsQJk4Wo+D
HLgVyS2fTE7BT7IbhBaKSoiB7N4BQZDK6ZQnp1Ol6diMktFrr6BkilSm4GUfe7pDZh8mqdICF5HJ
7+k3XXtWe/gt0K2tw3XWOJTgTdl74BKXX1xt3IHmlIicYVPLSQUFWL63LidmFWt5/BqJtmIcjMpd
hnflPCVaCNLHPazFFCMillfjosV3jVPNAIDlUGqQKozamvFU7UboPmWT7qoJ4vW0OmAvdepZC8RQ
dgd5oxaUqg8C7acl5+CTnISpPY4R94XPJ4mJ0nZDC3RWIZc+N6WfeYe186h98+XUxpFziB4q9rbv
IkokNhCrWdPu1aeNckqh9j43sZwX9kb3BeKwv1efUah7l9qFiQ/6y87yrdWOzrG3WYxdojEejgkN
TkfOwdUGoEpzTgj9sDKcbHoOTIJCCq9qFWoDv2/eI3lo1NnmByUuLvUYqTO7CSaYrVZb7+ZoXkhC
R2qpTj61SakREjEi4l8U+xqiSMiD2jjYtlakV6emFvM5iKf5rOs2sN/Px/RlyXAlaE4lX2dZPyG4
lcZZo0GF9ZGHnaYkLPmO+C5EM55pJJF2GLFRD//tuazdavixIZldjaaobhvU0TcAVexNZ+6Z11Ao
GtMNVjSyOUpi8HpXexx9LBMpXNAwMV14fkElDiB4ImStJeQ7OoL7VvfXO6N8WHThkYpSgzNvHutu
9S8o8Z9WOyLbNkXT11vum2ksyZU0KLfVqt8Ng1FdFbBhIv+a6XZ2PSy6dZmJuTdg7GemFBgZC5RG
ePiFj2SJau6Ljy78lI816KfRe4DqL6swvbUZdQ9cHYXKGWzVsY3We5hi6bHpvP5ST+PVaLnRcQJ5
qqEwDDHHziQhaNeDx/Jj6bLm6HooTrQJNSzMVToqXXEjIgN+RtCJg71wRruNO5wQOx+DGB1c3IDu
BIdzlaWDRil4+TJZQAQnbyLiypvIddbmKjRxYJ16k8AW6SRuMxS6am/Im5+dVYJSa7r6ykrUJLck
4EWbCQykzrlda6lSG9pROuCMs4g9h4RAhIlOYac3RQFYH2BrFRJng0MdeYllV8eM5u9RIIRfR4/+
D55ta0j9cDGJBDC8AH+L0KcDkVpExS4rOaytLIPEcBnptWxbbw6JMRquTJ9YnLEGMGTZZrbFJIus
Dc6gRWZL6NF/3iTUZmywfZQK751agz5p9QeCz/bYRZ3b0qJDnlYX0CHAppfkMBS0smmSkTPZgzOz
5gDy+fijMvD9Azr06TjuiCR5clBtXEd1mh1tZ3medRNDQkZS4iyl+3Wygischq+VPbe4joxi21JZ
XzL9m9tRxBXjD4RmxMKtOhX+4LjOKSRId7gmlAWxhzWZYUu8wdVaZA+Na7QHDHR9GEkPs3Bm/b6D
PthOZHyuujCJfgfv53OnIF6NDKaeKOeCuFNiICCCNzg8HA04gYb82wO6syF3gBiYslqv4iUGCMnU
P7QWAuFqkpi25RzTVUXgWxz7kdYsU1hSCrKfuhEnoGmoceoGUY5dAl3GI33SAkhFqYl/uAZSsykW
I7lB+kv8TOrh/7QqMh0I696kfvOzd+R806I9mbPAxAtc7Ya842ZvxtzNe72nAgGzzOr7Y4wmKMJA
vrMqvCpRauytBsYcXeJpKzr/NtLLC2nR+VXj90e9qMtTThZTjWiEvAOr/6D2/I9tulmYNv5vTben
n0L87LqfP2mwiT7tl9OPf/7D+njX746bb/zhOiz3PdOwVcsNSsnvjlug/2EZjuW5MIw8S3JS/uy4
We4frk8LBEgA1UzVVvvvjptl/xH4lhsEdOMkzc///8Ok6P+GSfFN+EMGKHfDcvUAYMu/dty8pSWw
eHLEKTE8batmKyqlfbKt/tTrL2qyVFnodrYrfmfAsRUe6z+nUeplrVwoBqnpk3qsZlNqT20+Z1hi
QJMyDwVZH3R51KxE4WL1OGZxoh5/7PpWezKLgGwnFw09N3hUmKyrPDlpUXtqM6jiAG6UJdQa61ZW
mc6GKuep3SmqghUhPs+q2XFuZ9T2DDhtm0p24OFgYEKcNDi0IL3MGXEK6d0vDghRSug1Dgnsaf16
mZiMzqSUnMHhkKawombbzKYwEAKKS7py/yq7Bg9bQBMMIVmYJ/E7+lbSrub6uTUI+etz77t2a9n6
G8SE5GYxs7OTzFqY22t0TFg34GiykQjU4M308W4irG1fLFO1XUBsMrlod/idN8UQW/RrmM/h5Mdx
FKdHB5hrGs/ppe+9EMBjtNNF8lq31mWZY6jyvmVs7AonR1zQhLKG+7noDinz1i2ViWalETA958mY
hCWJOsMECV2f6tDEMAfy/6mbEG+T1cJqjpjlUszgp8vyHicwYWVoYYhtqIHnBo9+bIzMXk3uYob/
CqB0U9ftjHcN9eiiw68Yyd6D1qcdAZdl+xTazLZiOh9OLbIeWMT7Hl1Dpa/PWvIw9dlbwapMpOC/
bQLomBsbu5xpLg03skW9wMbSjcSLfC1SFTyUmrHzWHqGfdTTVrYW4GsMdgjNRmPBCzbFwOxk+tTN
s8S/xhE3H23b+KUJzd2J1CTYrajvrLxt7s387IytR3dJ69FG1JtY9+yQ3mqLhMm0d8IwBhSq64MX
dEiPOsT1i68d0iK4xD3F2LllqjZY85uZgg7MK0nNNfyGibv7bZKf4i7X4OdfBT6EY52ilGQB/BVs
bBrCtdyqC2V97ArSHxZzvtMF3U7mUggP00lG+Nnf496F422Bfyw8TpsIMjbgABNvXnsAwl1se9OF
c5Mf2hL+vKZPD4EuTbxN1IVT43Pnixepjg3npAc2mvs5zSRiUXpCEPQxDXESnVZsdnXrosmlH7CL
7gMzPzn+uBP+OBKW4Dya6fitGAh+W9bqvu91OB8rqkqiAlAf6GENZ/CUYMsm9AAgUY1JlRYsrabu
QbQTvo453VYz1F/NcXbYMLkQ+6NwRUcPGc/8jP8qrxvjglrsqdWxDFLjvujrsbHtH6kp6dt56Rzd
Sr9i8qGU5clmTknj8S0ywMlh3sTDlO711CXVAKDeTjQLmSJAaqwlwHpEFkTavlJoi+kmHNTazCC9
KsqFfTGIYMYROoVGT1OoqmbKPXgyhRQasUDagwA8pCtFIdoohKC3B0BBAZCd+r4C51Mvy2s3BUwr
bMvcL7aOhwTJ73awAKaBaOhOQARKw/2ae6jSjDB19N3UlF/dLgB8QHUd2OzobwjgYUbg/USQ1x9d
3105HMggbdOudsBKvxScZkfPAoYQT7hXVtYkmtDRQScTLnWaTsG1YescnnITjFIR5IhDpqM8TwJS
fBGLZQcwx9B2J+NHs5ziEvtWjBnYoPqAjTbBrc6lAcQATIC4deU/UjXlYUXbeUg8OveRfi2tk1tr
bp27Qbd/FDCoqhiBQzrfzWPa3yC4WLZj28aQkh6jOYhfOk+yz5d0PiLpP7WcYzohYuEqMemJKUOx
0ng5jCjSV8R6TkAOyDTq382cR6Uev8fatk1t5mI5Nh7JlylhD0bJwxJHGkwqRs5Rx3njwGsCPhh3
NWdjYi2MHmQ12u6LNaNUIP1HbOY4JkMCoBBCbVncISRKE0TlIF2q9uvUICNFQwCfi1JvAxoCh8Qo
EDk50+Lux8n/SXKVDWB4KY5LwHVen0DOo8d06esQYyX8tnx17F9a2ZD9qhED1JPzHIEFRtn2y6+E
ec6j8ai1xnCMp+JpLkm8mbFKQfonlokpvUs2EtgK0ZEBo0Wn1WDcHH7UDYgPYqpeqF2Nuzk3NCaA
EwQlEZh7zuoxNBmmatsAKLucPBZLPgsvLRq2ACW67YSljFNYm8j8w0tGOPKIRuIbnhM+x+qdC3Iw
oCVfx7H5arFw2dgG0nOyi5HZYNOjQSO+YW9+n5ewxrO/HbQZW1GN+VMH8Z00HbN/4lsMDLwiL06e
Gb21lT6d/GTgLpOAtCiTg+MA0bV74W0Lay2OGqKdQ0srenJsHZHJWt5pNCGxQNoE1JvSyUMKKXBv
2oZ9ew7mS2dwSVJRJTEqye6h74/b7qWFaBJqzEEIkyX1YbIW9DvzjLW6ATnvoFzN0NZVzTaHuXIr
JOCjypOnpuRetJoTYCKdLJZcMGhM+S8nHqmHTlbBOnFBUqQP5qmD81Efg3G5rgdm5T6tZHctvgCh
IaOvQVNke3L+In6JwNW2gYN4VSSYmwQ3lbhbboFsPbVu14e5my1XI4HaTBuaLe0e+yE20n2mrc6F
6umFcfomdYHbOlbz0ga1e1h090bLQqqO80Hr9Ns0axPMOg0hYLAutp3AeOXa7oOmOcfAYcErKjOU
0xf6aiQbx+Ulg+buQXXnynnVJV6gqUFit5DfA4mAV5uciUTeZf7eMx9qaPGaxMaTVMT0YXTwzUuo
fAaYpZSY+VIC5yu5sWDQ01bOdjqrxVni6Z2cQX3Ni/uE7vUW++BXihjlvkbXN8eOdaCyDNqayE7p
QnCedInBT6LlTZdg/Am2u6ZY+cjEiQnxxTtrQ4JFJS5izBVdH84+CNqRqHSZIe8ib62dI+uXDTXH
JoyCH5GE9TtGBJMGVSkeCxAyzCeOk6Z9Y8zvQgS7t3E/OmEMNoZ6rG1t3Smg++fa3LNkUEDbEBlg
LxAXCqKqzHSRCk58pDmJ1sQM9AQwOCS76HL8zjDPf3QBTUE6AGWjB0s2FiaV1ICEALs49czdZFEX
zq0HQEU0bmSTRPV64Y/EJyHDCaTKpOwroA8Y2LuDKz1AJCh4FtVG1dei5PpkUTLF1ZxeK1yFZxHB
QATBOXYTJ5xIZ5gtKBWLDGygkgIJPyuwGcAcUK1AilcNMBb/QXQ9bsT0cUleMM+i9B6wTqn/jktK
BOdJcvKCkuAIGSFhkCWRyFAJRB9bIbFGyLDTLTZ75oQBIRQa+OqPnvjCTDocZo1ovdw5lYOCutgb
1eCJ6WNgGiDkwiDtonG0fp+T73gijn3byEgMtzEiTMHIevuUwAxdRmck5L58dNpUk62MvtrkbGQr
k2VW7/GOiwTC6kPZW2DNad+Biu1CAFbEs9Oa7IoIVvJQbnLP7o9Y8vcrgoSwb91XX0LuO+o2uyRA
59TKMIBK192955dfy5QO6FogAZA1ZY95VA/ewInJzB4fy8z/OaWMF4le4WAwwJmaxTlorOeZ1Xje
5E9po5lUUySYpJMG/AyGekp5dpXc/IACOT9DhP1oqpmbczkZcfGyBgOmDXxpcRm8Mg9MUC5lV5Ug
1Duv4BOb488RzhJxb+cozqGo6cmvfi4uxlBZ51p/qkFunuLeWs40IW57LONh4nYOdTSQwUO1EMBQ
6d6W7KFmw2mEySveC505mF7X3k7M+b3WOA2W83Hv+Hpz/Og1FxURVeMok5C65VQGD0SiIv+Wmyn+
Xnj+QuTGSlBAI14sIJwlya9GcIByAj3SAlMDtx36oNMdLBZuNi4tWpT1GzOKYOOUDDaevevht1EH
BZfclqu/i2fx3DDYhi4A+JoolzRtHscJg081eONF88lxWH3jtAxHby20c5f278weXooGspvmdheo
1pARiXVAq6bDDTmTTK5vkJ80u4GS+HmglJM2VH07Z5j32DmzTV0W5pnkeu/kVV8Qwsz7grH846K2
p/LebEwccFIJkslWL0W05gynPyfHzFtILayM0Bu/eoD/TlFNUa/UtXYbD8VVMePZyVwtYFgh24Jm
Gle3DxOLFSHGcsowRIvgVG2DGPFXCf0tza/TaErPy13pFMN26vk4z4qfqiV2wz7rk8tAmM2pp/qP
ORYXhZuVYZB4L7EHzSzxVsk94yRxmosrqOWisRZFyr891PamHxBjxsQSbaoueAHtyXxBNkzUab4k
YF0YeJAsum8eUe1JXuMLWuqrzDSA95IVa7XrhVwyJkIOlqR6bXcKrNHqTKk9UsI3sg+VF+Mpsb+W
Aie3WZUEg/q/FK9DbXRdqicjx7rHhMM5KteuxF/93hT18DJW3RxOAJc+nm9cDENWMtZ7tSEtpgU8
Ss1S1001Sd+v9JE/dSqU2gzgBc27Y61gDVL05Ri8ZKC30+9KWTdPUeCfi5VUMZBFhEVQknBLuw+T
AlxFoTVj2H9JGYwQWOn2OQUK8bFHyikSiobRmvuQ2ORO1+KRpOssNJzNOEA0aAPTcOxINkGIwbLS
bu5gQyQH3W284wrhx2uC4DzK1z436rkio3MYa3O9h3HKO6syOrtZ9oDJzQvnpcpRHd6bEp4Xi2j5
blNX2S6yRppVyDM3lRvcNFocHxJX584ceNGub2gFYnrrkRrIwMi8ep1k+xHPCLliFdkTRqr/rCnG
w+scqBWUuY91oWgxJsNLumcp9t8iIdnaiuRd0kiY7WZNv57VRsfDehQk71kIPRk2KqaxUiCpNpKo
aWnkV8vb2ufTJhY7h2toKXHo6XKzDvWT6O0APQfSryW13yOyBUMjMqfL6nFSZbQe9ivnKPG7JP2t
+XQR7ljCHBckmhBJTFIUiV6BANKDAzwygUgHs87dJcHgnpT2ndqUmv5NH6pHp/cIwQqM5yawIOG7
0T5tA5CCWXqpWgcBhtnXh7YzUVo69oHwroOnNet1wpkHBz0WOys37Cs98zqyyV5y6udvs3hA5CQG
WPjMvuJdgin23R4HOHKF012iNbonIc17rGumBrq/rQFVHDq6eXdRkDKuJsWPvtUOUTDSFa4HpLGE
LO0gey57aHcVVEFM4kNiXRwPY3WOgRrIRwUYx/y6EjDo58HwBmxdJqdvqjqzvnR1ZpLoFekb5H7V
JdcJixFxvp2yDpW1r88nx3Z+9kPxlOhlcITLhTfHIjB3YnlG8Pz8QDzGaRXiPSJd7LtoUPa405fF
LC2sby6c1gyInhmbyXnyR9S08XxD1PYPPfCJCyDafFOB5adWmI2XqQpOTm9616PeV2FQLlBK/Cm4
SutvxlRYl/p2Lkr7gRWIiW21BIWbBrCVGRGrZa1PGRrvXVwbkrg14BKPK5JmXEFpH40QGXCgjRvR
HPOoba8IWIyuYjt7cKb3hdyHr6Y9Q5LowRDO1hM8+Xf/SxEbuBt9WLNt7xhPgB1IAweMMSPj3NSJ
WK56ehfhqgXOwVu64CqpcqJRup6soRK8TwzKakzmc107xm6s8+XgWb/aRKwn18mmw8p0hAUIye9F
Fz1V68IsVmeCkXn2fN103bIH+Qhu2p++FVra3Tqi+5Kg6t4q/ZySdA1B7O2oWjIPlM1uTTYilzQv
kSh3IZHdGA3wg28xLupnvOeEGLUD3Bwte1JPMRdazndNEQzUtdgsyzCes8kiZ89c9R3+vPY8yvpt
LzcanYUAyVruB3j4AJZR+OcELAy9wkQeP+fDoJ3bEaxVbCXhp/JmMds7VvUoK2Uz2VRF19p0n/u5
AUAk9Qxqo7SLvtuEID/gi8o7TpPcdQh5T+p1S2oEOqV5EAlzhVIn9tY1Cb3fKoWtkiqpjTnDF4k4
fXUd/fZAMHi5UcQqNemhqQOGU37zwsgKJL/Gi1rpVCxrvDIhOXYmD3TmRHEN44fR+MkBRt0JZzey
DbcOLmYM47QaKRgGlFWw5VFuWUBt1zEHb5wLl1lugFhgZkXZDAcuGLEBjcD4od0R7mltobIZUJ4h
Odqz+3NcQCsttn8h68qg/Ce1KtMATPEhiWHSEdCOmBM8RhblT+5qZSxeqB6nElJjRUa+q6vmNmv4
t8aGQBkO111sxtF+jFyAccsUXXO20nmFjc+qx9wlAEnpzPprcuv3+5r01UNF5zH2C1wvUgcFLmVH
5Pt/cXdey60rW5b9ItxAJkwCr/QUSZES5V8QkvYWvPf4+hrgqb773FMV0dGv/aKgkSeRuXKtOcdk
qfEvraEuUWeiPYzJoi6l3KtIPcZ+9ENTC5OXdhcPiPoDjN/g5gI0uN1zHIG/Mkt/PTptDDqEnkHF
S7CoNMw14Qib2anFuKmi5yQ0fhNIknE4whvT+8En5/gzGWLb2I3p9NRes6nIppc0F1keu81QskWj
i/MWvEqxMHbICSCmabBqYTAMTBEh9LlCspY7I6L9kH+2mkoykmpYgY0xz92shdk7xxhY3qqd1BeJ
iXBQkmNajj0jDf58d3q1enUXxetSDvG5dBN6dHDoV0UNVwaGbkGTd8VPpriJbb66ndewaToQyxZv
CU+8DgIBKMUr+ach3euaPMukNIoj9ABam1okzgw2V6nUeIM6IRNemr3CZCm3JdG1BpVW7JYnm15p
whxw0Onp9m6JGpw2ulGlH3D4rJ1MSWLUEyaSzXQvama1hgNLsNGuNPqv69Jj/lKIt66m7TuXsYTh
6pyuF5HEJpRO4RsMaPlYF/zZdRnRPW9SGs6Ug2HiXzkIRMapYUZJVzy41lOhLU2PHQ+FxzIr0idb
+idFTYzsIjgN8wtdjmZ5VNFyyAFumLb8VqUzbVTzkhGhvUjgUzH6ebHMWqyD1iTdqElOvaIV4tqA
qGg3Y1Z24OlD9mPLEBHnObWvAyF3jNpPhMHRLdNib0kAvFMNr20Uqj329yfHSTbCHt1VwZrFrlYh
b7JWAH2RSBgDsfaOIHKaGM0AmOCOENhHKRkIhJ3rrXW/X0/CPhExvqhroHdJWlR3aQ3II4UjHHvI
DjR8X7ISa52pie5BtR1tLOejVtII6GFfWXHHgLZZmj6jnpToDkawvzW3+WXIACNLXix9LU8ojN/9
4BK04OlGH2eJxA6vUx4QMYQu08NO7VgE8vKzjyI1SKKB8K2QWmDVnYj2aXQWFTCDWvVhVebP8J0x
JVwkfnbSRt06pn7wmkXfnFQDmndNvEYUTzZcstJtyZENY0aI/H9y6VqZ2gYbfvFUm7xB1HQtLd3h
vGSQA2hmh5YY77bhSuttbznZb5Hoe9oDBoTpEVw5Qc6rFqpfEUOZLvJx05FsyA4MeMXXDbgCtFlm
5rSVRjA13nJiN1cRDCSzkV+hAaOo7JG4BFP+kqW0ytFCx4tQgBFoq3zTDAOlMt3EbBRPDLDLatz4
Htdc0ZpPXuhWO2/mTuTxU2y25GtFU0aAEcVPSsRoEOH3lsRU+IKJfGEhx4e7uzSYnCxF+ahojPRU
PTVpXBs7g4EJVTo2GQ+FxW7K8o44Hu0RXF5zDUz5mo/uexYXA123wN02LOl1YN9jxPrxI6QNY+8b
C5x68wEtYmaUsRsFVFCRT9JcPTOcVELtUY/BHWrWVQY3RNu3PX1jF9PV2jZyyCy5hSFauP6CjS0i
tEX7qrH9kgC/KkQNMmIWS6sBI51T4ZNS3Zb645uLfRVUOi9jNszAScnhOtCWSp6N9NAJrrQyekZV
gY0XEjvYaYYVtS9eVNKEmGqc/eRgqc0QaITD3MAD12Dm1TF2J1BzyYaa5lwjbqwSMO+6EdR8mxOB
swX/iPhaFsaPrDAvMzLhvQPGQEET9wK33adlcgqesKexGh5IvGMCVNr8G1y+RRcU5cnT+kWtJR9Y
2ChWwuaVIYK1LA15jmgOwlLSDiXx7gtzAn9nEFGRJM0ZmB+BFt2UwuXM1WaCawOvrDClBrd5U1WB
TURthmUK/rpWljmscfe78YATB1Nhn/xo2nfzBVXTI/I0cCIuEP+y4DhgFVwi7BM1ljcmNiwu1iyJ
qAfOoGNbcwbS1dqxAT5nHjBZm5lDkS1Bhn7Q3fwuUWhuCE5bDP1eCVd/CnPFOAjrpDEXib7xHY7N
IR5zfc9as5qGdG/rs3FI+Wvnl9qKLMXYkOG80qK5ZdTRYwfiGeg6icjRJxO2chM2QC7o3lsrU4uu
VR7bIDnjx27kLaYPDOwyLmlMkRBskoK0zTgj/oFsySdT5XdpWkUbpyTMA4X3owoKfQWxpOLqClhU
lZNvsKyGeP4n5kZ3fqU2+ENwwo6zjo1yvRzI8fXFW5nADkoktKCyE6eQAWefZJ/md2Qlxr0sALG2
VQi9Kjf3+ISWU69IUzZsexFkdb4GRW4vWqf+YY0hW1VXzjIbukPjM10YWDO2oqPzGkztGtLFF1TZ
g5oYBePJpdsDvMKDhCPm1mHemXnibBsYelvvJrb79wc1iz5vssg/T9we+3NXm0SDJnMWDpZZLTBn
IgvMboLVv8lY6SKUkL+8guzP2VTCzvbfgsK/fX7lSebfafJc3L789jl/u/nXt5u/fT43E2zJ5SFm
ASQMpLOYxMQUjydvH25f++dueNPS3rSLf57+61v/uX+79deDYw/w1RcTS7UXgVv6t8zyJnrsrQhR
2u1HCzsQu5Tk2EXqy2d9QqitQChCs2u+aYqNu7YpYtxsTr7LqK7XRWR/o0nfdd0rMershgZJDWOQ
EyGBJYdo6wg230eQsEwHSh0d2YKOlxMdq1mA6vYgh/7HzaxM67vS4YCDRO7jppS8iXVvH6KbPeh2
8y/d7u1mIN2SMc/86ta6iu5Si34vjJh8ViHx4N+ev30/dZNb3p5K5p92u3X7YEu0gX99p78eNAkx
QR5N5cwe/Ofz/vxaf32vP/f/t8/53x4ztcbZq3p7U4xas0S0p9UIknU0/tKT3gTLN+ny7dk/IuY/
d2+P3b7B7dafT/7H1/7j7u3z0paolcjgtajm4cg/xOB/tNR/U4jfHjSKijPHn+fzWX8d3hTktwdv
92+37JLTT+vsbwnPVctbmnk1UwQvV0j1bjdvT90+gNigRabt/3z5P37E7a6ho4e8Sav+/xWPCfP/
Ih4bPuv/FI7dvuL/oBqMf1GjkULDIYQwLEP9yddCGPYv25BS6Y6Qt4StvwvHTNc2XVQWIKz+Qzgm
rX/h5rNMouaw3zqu/v+EaqAdhDzt73GyQiBmRzSjJAo1G1nonL/1N1SD3mhaV+bshmZUdTu77q5l
VyP79alOckX97UKWkR5xEz67kDuNcFtdmkNIKkc+RSbIYL0pB8TnbCyHoZmVflZk69L1ULsCz1mg
d0+uCTnKcIMHZpJXnM9HwGZMfidr6XVBS8SI+Rxrdr6MdVkfMZJ/ZnBDNSqNksylIQTAJdi/Q3En
IgYfhJzvKooMsOuvU0a6hhlkRzTXEepui3ZlfQ/w3lnmWc+RxB1QeJTARFso+1k9bXsn3uDKO8i2
8Vf+NDFb/wZCDj4glmrRVwqSAxZgJeSqz0NqHQH0We0BaeoLoqmKtRNP21a0Lyk94wlsCn9YttW0
8Kl2OQT2yqRFQGTYVPbNgkYcYaL+CDQg3The/VE6YtNW5rG90UllsIfkTE/K6FV3J/COdWrklFem
h7zX+AUklvei8+UJcLd+UBFNx/keNlp5ut0SlW3sE10/EVkp7ieOubQuQ0JNSHXirzDrI3gO5u2a
YSPYmcSKMYp2zqzcv3hwgi95qW2zvJ+O08gGUyU04pg+6xd/stCos2r9dbfNvfIymotYD92NIccA
mhZ2bNXRYM1VZzIG6oJTl3uvvpdpZ8hoHOx86nulOd759gHAm3YuZH7tjK/UHRQaCNWAY05sGEs+
EZpArLaFmfKYXpWg0HiVo5Ak16WRgsue4jpfGVZuUH5LjiUF4aZLMu8lEb2xc+yp2I7VCDGT7vvB
6gZ1BKBTscqRahsmXXAZKhXeh31CSkqbONgr23ZZ6XLYJn12IRFVO9kxgPN6DIPt6If1qlVWc80q
y3xg8N65TENE9axrOR/0D9+YvOvtjsTqYPZ5d1EWDrk+sp+71FncAlOoOpODodMFg3UYvU0FMD6O
hPQxa+NtyOvxyTOalw4jx1fUp2D3J9N86KBJ3eVlNoAf1XtklnpL/4CsFM3Xfpe2xht4KO67UpiE
lDv5Wseac+eC+H6StnHv2hjHSSYlHqmSVxDh4y+nTPd+z3AAvi7dGUjl73nPJU6+bxUzfQVbYT8G
OOo/BMJ5zj25gzibKhzVXLCpe5tU2aybsFVDUS55nR/A0XbLMHasD2fy9wUTzS/a7UsPKYk7NP1z
rfJpF8zKSKc26rd4IiTVs+WZPlCLMpFMuUGzyOHjrPYCghdYM4TBtTPLi9LYwL9l+TrHMZ51e7kV
kBiWkakcfBXt+Kpq8TrGWn6pTZo3QwVNxvEsqJN13f1KPzVReI8x5jWkQeUhSTv3vh4QU/nCdrfJ
EDrEK6Fio/lePAU2DKeIH53UOAbotHSE1VT1nd3JZ1eaJ2aw/meqheWi8s3pkgt9PAVxgDI7RWLp
cLEdOHepu8GBzJgk7nDNtX64ZlLuWovMtb7O0FPOj/cByX9NOIr17TPAm7lAZUF7oKpYYkgdH2JU
/A+W2fSnLAzv/jzEaxljUwgPoW0ziBiy4lUvDFRcTq7B3efuiMaQlrfHb5UyTOi75JW4qbMHPuAB
0Vv8PBJXZ8f9h03X54SNI3uqs+Q+zGr/fLs3+D3p5QGWDtrEzB2hpLECUVqmo3+kZa2/ItwCCmNZ
T+PQt5fKcl8stJzAKBK4cDJ5aPCXkN2OJsiGGo+vKz2Z1ZCcNBowudFy3vElQ5WCMcbBk0+mNLDF
hI7a5MqzroVpV4sx8crfHOhbhg3HrlQEl2uFi0cizk4ZR4ozrx/Ht64L6Od7GfDF/MU3tfqqZSI9
tGyXq9QDiqzAhewK2zj76CB/OY44O4mufQ/0mex9ovzxVTMz6651Z//6fHeVd4G5qtpS7qvaBJ04
twQDEb+aruty6kH4xanDeQOOBsuct9eCib+BaNjP30gHM1T1hlfIO2CeLpHeNT+dxvUkbXEu+rR7
sTWiIfVQpPuq8wCkuTVuDl/zAF9aM9+b8brXKLVyutK8VGOdLTudS7jMHIa9bpqturbydrYZFC8K
zNYyBRZzGMLs3ssLlwg4VG+Br/w7fuXoWVkJ9XMyvknPBXts+uE11fP2wenSRYiM8Vr2Jmu1Zxc7
8uSSo4yaY1w63YVkAoSVTtS+VpZGfyPH8Uta2vNQV/3SVFm9L8oQBFtV0ifW+YtuzzJqUbFGRZBO
e9/XW2/BWHe6WHb7IPyJYJTbY/NdUMv5ukj1F9JampMzf7jd6jN+n76zgnUzwDgclOQMOt8ieADl
LWaaFd0b0iV8dt8hY3nSq9peOSFZkqGUBR0s+qapm5YX4rl3Kq5/sGyKrdu1BHSYAHrxU7IN2sld
mHmMI5Eb4ugw0Ri7zs5ApbHkjQ/Ju3w3bNHv49DfBYlO0yQP4SFGbOw9kmpZKe9YwCASWRPdS3ps
1SVFTfKgscouWh+yimb/FhMFkcmmsE31aYT3XJeHbmbw2KF+7b0wWorIE7vJ8BghO5W7yeNibxjl
u++mW6Kn5Hro4n5n9dUXi/C0GEvNPfsjuTKgFF9LFUenzhw+zRIgTIsqi+RUxoAxA81ivIYdoGvZ
ATbFMcKPRS1M4l5D9Pq3GqOnKSIncGR0qAW0UqrhQVikBNRV+YOdhIDuSl8xom9owokL3UwG4bL7
ZQzjPqkG8uWYhG4azSoXuYnnCv8ffiYTYBcaWfDgRC3ridwoeyg3fVh4hGNGq8Itvv0avgBX6wsU
WCLlCRe0DPT0frp2Q/fFKOW3SLVTo/R7TfeGZWu+O0Ww7YXzQAYyMo2k/61aRbuxhEDEsf3Zb+uX
WFnbGj/Btmzhhxfj77ioacAk2rJthlfLK74hsnRLF2AhpYYyerHSR33VMIPug+DBn3II8Ru917u1
13kfORmLi+wXlBDezE27JHAVRFjr0TquBDEaxDL19C8tRsDLLvRnJWuEUdh6KBhblMk3Qr63yUQs
l3TbbCRiGlXR0RPJXTnjGCdLvOaNfkWt8YhU3oU7wfWk//SEH/Xjizca60Jy3PUtaJjand81Z29i
VAc6incTEQQgxLrLUDtL5KhYyQPtsTO0zxnrpfv6vqaxFGn2blRkOrMSLxw5PKEhQqNKtjuW+xxZ
XjvjSiZC4CErdckjaqknGU7pCv3N7JwsV1z9qIsdmgvkkWwcySVZRftSWvXCgHWP2oUr27ARhZCo
Y5bPRJouGpe9nsDOojyX83CtCuoj9RNxF5yqUQIuBjHQY+9dRJV9vcIPh/dMAnz2SvTL6ly7kKsq
A89d5h1kya257A4BxK9T/w3sa3afuN27SssD2WHfWaMX21obn3Sux1VT9RH/RmOXyunYFyUtwpIL
0dXFkoPYrI8aL2JEH2pEcbZsHOJZgQAT7tNexzg9pDpI9szRq+VoIM33KrHhrY6jyyHAcvL1Fz0n
Rl5XtMJcI1yXVvQ+lQY+r4S/u3ZIUwfkM7mSfljdvdSp8Y4ZDdWNsN6RIt8bLQOe0QEbNJIKZ3KN
GFr53RUhbdYWuaP9rFL3QzniK3J+sQNcGHrzqxYEVTB3xND146TjF3Oao2xgGetZWhFS2V7i2urZ
J+1VqBHIZjgvozB/d4R1jGF5NAs8Tqhv0zw9mlmwt2pecuIWvgMrfCC8BrGQVXwKoEzkzI1sX+i1
dfaiLiw+gK6Bpy+drWMNuzwIThTMbww350Yw1Dz73inchwSSNVkpc9DO8K47QMyBW5gw/iiNUI1X
wS9c28wXeAMChkYCmNebro2qBe3ecxXbUI+QvViAc2iOqWSVO/XFy5Cu9VXGm2TCE20wX+u1/qKJ
6BIV5oelkw3J/mtrxEXlw0QTuW6hTpq7sjMIQSUdEnl8VKWXrvOKLTND1AUAY6s0Pft2y5IV0Ikm
p0hrA38Fkpe20ocZIwDDM/O7dXpiIbB31ihzgWYGkectKRqIIJjseGf04blOJAFvors4xFWCO4X6
2u5zTWHJ6US5TGC2ZUN4assO5nMjxNYO/ZUwS303loCXtfwT6V+7N5kVAGXTrHvO+3T3iop6I5dU
S5yPhcP/wCW59GRGgN/cOrioyqNtXf3EYw0YqiO1xUg2HkzIb/8xujqtcbXdLHyKc+PV89jaUclr
K83r7zqrTjdUWfXecnlLZW6LTF9mZ7NsICOYRA0S3YuOdQSiTPBctSLEIGBS25+YM+qPWvIU4mRZ
SKswV4kBpLDtyJsrCfEZWU38bhhXpRvemWNA9qbteMuyi6ytNqBQb9HmB01IZ9nJzioekTq7CM/x
IB9iXrWDxl/KQHI/Gp2/LvTkrGm9XJWWc+57p0YUkW7syAVxZ1bMC+HIMfVpAVZpw4ddqXbPOXFv
wd8lgMlJd0DY38Mol3dVyik+q/VfoqkQriUaYwEXjltBbDcF8bghFLR8q8GTNBV8JA7+Vya9s/vL
/pSG0S/9nLXvA1OoicrZnHaNw7nZ5sVflAZixjxUD8HoMezKnGVZOY+QTzhMVMaLLm22yyoBrgqZ
x2+cM/GhD6PHAo85+VS3WrfOIs+hJ0p6rb6ij96g8TA5oBej9lzjydc6N1xVbvhmJUArK6s/9Zn+
A1cwYSsLs10Rp/5alCYHa9/d1C0ii8pGk4G3YCZU/Pv+7UHDtV9jOan17fE+hQtj1+P//Lzb05Ee
3nEaK7e3L61IqMpDmhH/+Ja3J3WPitAc9OPtW94e6kuMCyUcx4n+8NIz/OwA5wTfD0r8Jfz72rD2
fZXfRyONpKz/HaQUs82ovw2StWVfa2S0Sa3Z53VzNpsKdK1E5d2gQGrtNwtXUlxMv1U0/i4NnB0t
+veaeFmj739PMZylPA+e2MQOabAs3WZAVzXb/glDItJV/h4JzEQDt6oKccrHEO3jr2liQpUQVASW
RxzLgqiFEGkDk1V9qUhaWdZOIVg5UdlBZm3uuhGF3e3WlBBD1fWlWspWtbu214Ef8eTtQ9A06Wbq
recyhu/VgadEAmbfEfG763oTMVOhUKwjwxlk45IHRKSobsJTZMREy13C8wRdjjL5dr/gjH9XtGRn
JA+5JXQka+jlGNX0C49u0gh7+i62E/IELaqzSaaviTkFm0nNtkisOLT8o4/JwU7cGb486J2B2Wr+
IP99y6b/RynlcxEPpNE5HYYwZhWLTEbXZA59q417TVm/pE0PTr820n9Jev9Qx+mKaNsTdohvdB/P
CnEZ2UKWHO5Te9XH6RH3/VpqKIMFUq5oOhmizxe2KY++Vq5Npm6y1Vdh3m2Jq+A8s0pI8PR4b3BI
mZGkxNgx/5mdPoTvxhjMHm6q6xFqnq3Wjat9lMJnZ1AZsEL3VzE6+7BGjkCJYBHAsqg8zITJQyus
g8pmQdQD6GikNSQ2EqMGiAfHPUBTtDP0/ijx0YCjsCvb4ENM+skomUDVk9/NYE+6KVVDs0G/OJlb
roLHLJbezmj7exer6EIzKaSSzVSbB4JibdKRY6044tHapgNCprYU7PvyLL3oHM9hWUPU2ouKcJ6O
AzWj1Zg/U/EOzsrkKW9pXObJncUpykmexpFJM1q/V6F1WxDonC9ATMizqSrS6pLmy3MYG1WRZ63A
5FxktDf0BluHUfzEBamfaKid0akPsmlJ5KUj4IAq6wY3vy9Y+BcDVQvSzr3MhnGRFF2xJzBlPTgF
Itv2WKbec17Y+gqaBYIlhW+8OI9m5mwr8330vCvB8XN4SHCXR5fWQmDa1IVaQt6wqBsF4s9mm2aY
B/GebPo8ffVaZz0IA+F6GNBhDcKnwty2qZqVUJwCKDh46xPbU1TXiXJ/4biNXFY2o/vaHJ/Rd7OO
dBUGi/I9oO3gTAQuO9UirepvM1d3DbYWBDzRd5SnDvZHKtZ47FeyP5lx8jF4bXVn1Lw5M78iW6nY
Ec8cEBqO/zj3gl/jaLT3oUn1CEJgiNnGEsd9jWKG/l7bPkXE/yi7hT+S9UxZw2XUJL97u34VJirw
ePpuEPeibIqZ1ErFyuD1WGmuiawkxK8WNc5A0JWuwdDB/GYGIA7HVgIctg56SFRF+Jgq/YxKeJE1
40PnF9peNG+mWe+05rVVIW6cYt235V5PzMcoI9VBV+K+R5CxBIk6K/mtn0ozCJjw1kBhz3k5LqjQ
TwlcxsVkjAY9FJIFut/lBEk8uhiifEXyUKA1gRyvZza+RJsVzbIaNCLB0e08/70t8m9hx3uj1o6D
2Z49/wUsxIPRUYU4xBkVjvcg0M6vfEoRkITXstZfTSs6EId69SWA4ASPWBIfJgSCdaXwV1R7s8k/
43IkfiaE75AbSMmbuH0PTBfd3mR+eZENsJ4Ek2Vq5U9BEF/TqfgJWCjkVP4U6HgQfTwkc1CiEseh
BhOSZ19TOHx5LApCpD+OK05NC1JRqY8xKj5aAm9Yp1a1mcEVzun9dyJPN0imlyqeELSQNfVemUO0
c6fpqXbEFdmx6ZmwZ7VnbG4PieN8FAQDLuvZ1ttjbuYXnE7OAOl5fG7Txtn4IyPquVQl6P2n0Ros
3OgHDM+AJxh+tr44my5zPkTKCzFmm3xSG8hWqLsm/8TWt6Hb9pCghNGsb8kWVuDs4x38boj7lurN
HrP7fOoJHvQfEGY/2iZF2USnGBKSY5Uru48v2E16/hTtPBAcWlvoDl3zFAqMkaGhrmVkR8tq3FuA
7un4OnSnxXuvu48BmArfCeVaURvqc2JaX+I1VAl/LiG7/LeJQ1/KkQo6Wds+Bc+UDw/zv7hNiyc3
cdF0siLEdrCRTfCtcS6bKcmUOfwJAcNnks2hrqyIKMIHFbnPchCn3uZORm51NYGssclR3VtJenHC
7662xpMZBnhILO0tCZN3A64+RysA1FP8UvmQ7PrnPssFXxaebxdSk/DWL34oPp7TEJunP+C0bNDc
QPEubaLq+tGl265JuVTEp9A70xajPrxi8Yc+5lGza0QR0ZFim4ynkxSci+BmMB7je3VkrfOOYUcv
l8hOqm3Q6l9eAOQsDi5hL75wyrDIu+XFFw3XPTKwMS+4KiX/wCqigz0ftzHpoET0xdEuYLOI2L3n
1d/jjwuXDnmaC23ATuybtI1m/KjvWLuRvWMJnB2ot/VslfbHYAGSUeLZC2hwdP0PNe5Lm1wt7F2b
cIQt1JOTznsLnJFBGihjJ/aV0IHWREoldeQIE51sHg59P1Zv6yi7nE08jI9+wc9P2q7dINtiQ5Xy
C+pnCevsLhot72S17XOfAB6t9fJ+Ql25a3CyYGk7yAQTf2Jz0J41BCnmG1qu1KU1zSfdWQSdYOg2
LRHO5hgwJKPDzI/o0In3SXyin3kZGcEs0hghqDuvkGX9jpvj0zaAVTl9sLbTThydhDo0cYgw4a1S
LYbcalhHm9Xgsbd2Q0bfXZpI5SYEMk2NakWBoEH3YrfQxyu07AxEcI3Q4IYTHeF5LxokwyRSXZQW
2Ohbm7n1SuRfEziIZZRYRGHwTEbCwIpVEbLkvk6gsYy++W5LxyQ8cBq55vyzStyHWtIlbYxrUw6v
heHedz6zjKTU3ujYWnpGGHiQZzvcdNB0CauWGRtaGI5fYTDuwonYO455P5M94UfqOLMy51uOgwTi
q9gIejdCSma5ey/8om2vuIQA2JjkgBvyvZ67KWwbvwZHX5up4oUL4ng9FcvOF+pxYdeIAjHKvQRm
u84bfoEu0MkAqegq40dbizT3jxpmUBTp3ULk83SzI6qmTI1tiS100wj3m/Lm2Z845daTtvLbqaMm
GX+GoPlOK3PThIra1Q3lwhNIxzxvo2ckrWGufxEu56e2Pg8pASfegTRJ3B95f9bywFi13Wzsb138
KPGzIhpzEawollrzXtnlcOh0MroSfFdH1K8cH1AUvuiFJBCo9901EzaM7/WnOdmkv3VEjnvdKRtM
RI0OkTZNMNBeqzcsz+PKIrKKqQ0HrBrMhTY86XEBLYM1z805oMUBTmq3+DQl46TA3zfpQBOr++0U
OmF6nJtEJBe9SJ+HPh43YYm8twuijWWDZYj1aZ2L8X7M698Z7jrQyMbGpM8vihfRMJe2Q0UzLwy/
isNQp3C6O+DXmPSt6GynxAXFo/O7rR36/8z1shmnrc0rQGoygu7X/GrpJi3TatF1KZDMDKli4eNG
ki5EZv7jld99Zu0YgmBau2I2DRutjsidONNaPXCgfQq8/pOwYLUYG2dtkOq+bXTjvUrVuPWa1l92
Q/VRJ/S3REg0ZTCgGccgxuYkiAILV5anFxD4WPkMjWwfaOvdEJg01aN1zDRlLT22dEp2yH4KzBxI
CUrQxNlBpb4bW2tYpd0Mf7B/9abOCUaBCGkNYol1Ya8idPordM6/SkZmyz6LnhTRzAtJJ2BZkbW5
QA5e8ZMlE4EVSBRSULT6wyLuBcsLhTHxc2tXOeFSVNMLtiCPtQdiX++gcrQzZ1y1+vDdKh6yyCFy
WpBKznDnM3lZ0Rjj0eGxsdqJ3HRkBkF+6Nx6N8vIFx5RJUshKuAKiOALqSFFzadHnCLeahQTXPYy
a9bSsdNVH+qzqIBi0nr1lPFgDnAHvJAuoSNwXajsPfdhE7QvbURIX5C74w7DrTgYFWJCVW5IeKW2
fVIFct+OBeYunWCUNXITMtYnWSzhSmbyZOwipVkLzTd17CGdgQGXTaawq5H9R/wOOfwtg4GN1rU2
VY6wBxZGnyb7eByPQV/3uzSZiFcw7X3vssVFWbWnln7IW4Y9UR+cNINpQ5gM+zCGh6Un+t5PBIJR
hzLENk10qtNycGtvq7UxKm8j3GQ1JYJZDRsH7iUbTIPy3OZAPtXaW14pPHVeDOxmVZf5gTztYan7
NFSMyhFrTNfyrks6TNPxxFqUY0sZm/EL9sZ0SvQOQ3uOAjp9hHozLUticbw2HhjScmEAxsnzKD5m
Xnj12p7CA6YK7dk5rsDCbABGIQziTcR0ctFU7SPn2E2r6y6GZCa1XaaSuy7Lt1N4V8vsYmUMFgrO
2QvNSR77zndfPcCKIQ4rS/tFd249NfY26ZB1j2wzplufPQklBeNCuOXnfeJZZNUkVbZB870cwHNv
jC77ItV4ldeRDw9EscZqRrMe6YiYfnRvgYZgC30slL3vwO6trKYFbWKSChnZ1JsePv8lX0WzTX2j
/8lwbqUxqzq+fcEeZeeQ/XLpMXSg49Mzj/SV+Mo0vz60hXYuCVhH3vfsjDDCPC+Jz1q0tKpkU/An
7fzcDzDlqANBKGT5+LRDkEbsCftYIjma4CCkl7GdjoYKkxXDnYXe1Je0ihl1kLwgsPOwO5C8oLrG
Z7jEialS03qKg6vhZMay9IkiInKElEvPZ5SoGc+lmz92QYObBrwAq5jxHHrlZjJndBxDxz0ZFbjS
XeT89Pw3ep0CHsmmS6LdI8qDSyhpGMTaPaIClB8zUn7q6EtwhkO8EwJ6nLTPMoienTca+odEe+nN
cW8AG1/1vmUvpcvWo/82enKrmjoh5gK2Mb0gJg4trgrAAAUKIeQND12Hw9+NeSUnY6BydVJ7bdok
dTONfu2kw/gtMzaY1UrELdOOiO6HbgQfF/gu2ZspABYjtx36SM79bDbf1DrVnsyCU1ol6l6LFbH3
FiIoA/qQ176HqIe2I7FmvM09GhUnQNDvdAc5iTSkedtyGcvWWXCiIFWpCv6LsPNabhXYou0XUUUO
r5JQsCU5xxfKYZsMDTRN+Po70L51fO6uU3VfXLZsRUOzeq05xwyZfNjnQmEWJicHFvLeK0uc+QyX
NdwnivhIk042l9tr5KnGWnTq061tbeXYDWZG9craLphPYovq/GadeRk5G5buh2XQn8qdH6nN0Caw
yOHzjDn1b96rXVCQmtZQxvYpWyqa8o0FToWZJV49k9noQpUMjZwV2wFO0yoa346LLL6JoulsVYiq
M8AUowAblfcoOZGa7G2v+4mNjDZX/oN+3d8sCmhfuVboNukVMm10EdAIE/tzSoebwNGuTCMLowk7
s5+qJ1lnDxkZPvzLMgy7w9PEuzGVfJ/SD+lIIOXoUELU9ZvE9ZDKVlUR1pPOoa6AqORldi+t0t2V
6H+gPOHMDDYV/zW2++VDbo8SzCAmdFV7oErr/NtMmPLobv0YkeWDbOKtZ/xONgkLUdAQqJUleypp
3Zs9RNdwNol2/WFQ9Yy4l6Wc56dri3W8f/aM8dRNfrSNJtp1g0JFXtXgVdLiw50wjWSueQ1E9Dty
Kypaan/qW/9RubsExOW2zgYCOppzEEjy4NKE/Ju4DyOauOuhNrudn3ffuTHkbD6pgAvda+76xr6G
KhiEpcy3jadFeObMByn3ZETnDAp1MI9J9MJgqt3SrOB/I4kArgnlyjs8RCUXT5uOxjodARf5ngzr
5bLkJyPrPiQYruNo6rOdKFUXalwxnZH9pHDRm9dl94dRHEHmFsKruGKIRJ+umoICyK21ZC/AAmfY
RUfTXruKA46HZmXIOnvXXrteQ6fDDh60pHAQX3TfSLvYROGCWJnuJHeTZeGO64C2OSZUhpRi0zCe
Z137buPRvupEfWj1IL/3j6T5jUl13cV4NevMpd8ZP7jWH7fIuts6m+9iUj/W8ASiMRnP47ziFGHH
1RG6aYHRwX86A8XB/zCX6lRLKFC+BR8vhRO9alwJz6KrX8Ao6K8gGO5by/msnfw1Lslht7NJ37Kq
Ke/eocG6s8iSIGcEQwxbf6ZhlXRObskCmdskliPi3egebI7Y8XGovuTdPIIYgFqiO81njQXiqhQk
tUX9rRSWZGGgxKx7Gj6i1YhNlWITx84ukUgkp07EYdPYq0orzhF804OhpunG8DKYrMB1orQlRWnW
b2gc0MPO5l1L7GfDYqwnfQNKF4ZQmg764m3nor4kIsVDR4E9dMc6zaLvpGTENjYCZ0Ww09yogPXS
iY1uamHfjMOG5shudKIzgHGuWRaHga+y8zS5D0YdWfd2UR+CgeTcMTYeUmZR+1EnNmvCIVU7rkG+
K1EBDPavDD8gJcoEdTcaTwYdQsdW8zaPdG1B+BhXpuV/ZDh51wQUF1uM5gwPMVrUhmLXAtDOsHvJ
+Y71A31Xfh3o6bMxdwn5qfKjg6wK4qqAc4JlbWrpkEWJ3GE669ZGYaNZA2+wcmAbHNCB6Cwl7+R6
ge8bKm3L7J2YpZQxEN+RcJvqt11TwowB9zn3xYdyGuOGSPFwKD8j3cmfi6i4Swvr0ynIKBIl4KAC
10gbhXkTbPtkuC84FFDUypaQ8WX3qxEb6uIVly9a0wdh6lbbyAPTVdSms2u4Luui/Qb5Q2Ea4HK3
pbgZpMmVUl0NtSBGGXoB6xS7qSp5GTKN1ddC2lcG0W5cdpzfqS+rs52mb6LmulzSrgaYBRWgy69K
Duq95dtgoTVmKg219VAvUcOhZ1E+TURpW2yG4VCtXYHRUq+ZYqTyNTLbNAxy+daZbbSOaOHh2JB/
hlYUxNkSQRSQyLIBkIJTo6JA7gcspZ63LTWO13noCQtHSFLoLS/WrIJ1DLyN158xhvCuBYuNt4QM
q0Z/0anuNx5WeT0m7LdZ2sR2jU22ryWJO4HE7+ZO9JwclPtJP2Fk4n5ZHl1NDnmGWUdIrOmUa7OG
MiZMS63bWau2Oqp8JJ1JE8bW9NHK8kfmo0Ao5d3WcNh3bjA720Lw5whXnvOUEnCYq+d+4HOzLXIi
C49ocb2hx2vOJJKJ4VFXgBOaDaHTE8HrPjKEzsnXjKgO2N5H3qidXAdLEoK+sLcv39FPQaz5/7/N
ZPf+f2MULneelkf4fRhBKbR2weBW10ZWNevLI17+RjT/yV+gj+8TiPKfZ4xygQbv8nM6Jfzqcof/
+vb38f/+BjYFhrPD78v951X8fZF/n5HrXTeH/31LDM574zXAiq7d1uL4WN715dn/vpDLs5k4Gcr9
7xMLLaeEuPxpk7tLAMZyr78Pfvn291Eu3+neSBSD4iA9BOo9XpAgftnVB3jE5kEuGQvGkjF1+Q7v
2YIc/39u8+cl/OX3bzJEVnTV/vOXl+/iZaX+va0Dz4ixh6yx5fa/j3D57d87/z7X7/3+eRgHxgeI
zdhYGy599DDtDYO6Ib75fSGNqTGBuDzWf31bdxyrJAbwvJcHh+uMTX90nvLykseRA4Dwe+BiS1bA
5Uu2UGSS5cs/t/3+ePmukt7Ry6tg+8/tl/tfbrs8yO+PM1Uoex8gz5ff/v7i98l+b7v8SUEjiw78
8tL+eazLbf88zOXHQDaAqzonWdMB2f0+3t+3e/n58lBVL7J5/c/D/P2j//Wwl/vkc3AVdL3YuUtg
WldRlhk24XGXH70IpqyzfPnnR32UxGL88+tBh5rqb7Ng6bjoMM4ud/r98s9teq2IER5hzv0+wz9P
83vff57qf/2dEUS8pt/HQl9IINXVfLn5cgdbEHbw9539PsB//f6fJ7n8+O+vtaAU+ynrw//5Efw+
7O/r+J8Pc/nDf/7mcluCgiwcPLADKQ5idL7ICC/RNNUgGX3gvG7lbSyHdPt3uRisZ80BDQbTxRRP
l9WgpoV3RQpefbCt3AM1tnQfShy+uUZLkS2ba2nLRQxmgmF8SFwHO6a/7fWEDOnaWb6jW9fabLFd
EZLy4ex4z2czp3Wm++WjHrX6PkiyXT6qx6ZPaTlqtDQ9InhWIyHhqBfirYjUTWfUJzIZUJb11Mxd
Od1OQn2D1N/kCXoCK5PsPZjD0gMklruYJrh7xCwQzBDtSkP/Dorx0RBBvk0aRBHlWCMuap0VFOE0
NEuqpDg/lXWTrFqsibhnRHJ0UUGd4mUOU1sdU5DyXBpoARhiO5sAzsq1TinMFF1gn5XRnWj6w6hP
HuzQWScXhEDhmfQuy2W7OnovlCZsbSRBlkNHoWP6mJ5TULotUFZNlWz1+Uw3NXsVdno3tgnMjpmP
Fka47CgHkYLifdGH+cmyi0MlxAmVLj7ljuzGgaCweoIL0Ks0dLi2U6Eck5iJFDDgeMOOvd501WFK
+iNdCfYYGW1ATYdbGGcGtnymAJG00+3Q8Nk50tpHfpI8kkwOed/ENh/53UawMe/86SZX40/n8cH4
Knhjps54VAWA3nMC1goeZ0GvGAKIIrOzo6n0BNFTxr6lTV4a9ZNFFJC6TkUwzo6/i+aVpwm5lybj
b6314S+7fNI27XTRDXZIbfxMLTluu0av14Xsvr30towXryda2xW9oCrfWdo03ZtLpA8wBSrzYl6T
SPbeqSAJGd+Xe8Jic4QICemHszHsbFlsfTQaoWnzxmN0jTAE78bFcA+pQz+OM5rPGCsA8Uj8owkp
TDAtM4PEAx/7OmMDziVpsrNPtB8ZlfOmHU/LEWRmrjwVyfyHETZlcsd4oLHfpeZF59rsv5rSHNcm
p98aGaBajRNSuSTxxNrWM5v9lHdkTDFsWrwhBO+NG8ibW8vOtd2c6+id5cRQpGS2iPLlJUpzxPzk
WaJZU6gHDV4wz+WiJNtUclZEwKjpqu0ddHTatoy76G4y4EA2/ifRnjbw5vhjUtpW+mChBoO6zLBO
9BOS66TCyhUk3/iQwXxACgqNcX4NmgmLvb03tD9eAKPNTK30YBl6uSRT380ywsQ+FTBn1eNkQCcA
bN37VN+1Ruc1V6BttPwrb4x+OzcUxjQexVbznwGewbPNCNFoi6onFqeiF6LVx5lTej3Igaa4YdzE
BDeGJdPXXv9wGpuyB584oO+HLm+eENMX64BOpRuIN0OqMzO0cu1bckt26XOtR8Chu4zOOEB/mjSK
/YYxEmwR1xHyKcYdmZfsHVvTqZMNCJT2M7yqxsa2VhTskbqy0TdVRsqgb8ShDpfWsBBcFsX0Ag7n
I4qblqlx/Z3Nr7MJfNBDHaqnCbN788lvkif869V1lUp43tdAvXVXBR9y7P0N7SqgHTBUawpyNzJ/
CP/bSN19ywbnjC7zBW//EVhlvC4NkMc6+js521m4wBOk6I4kcxIGXE27PEncVTpXyX76dNVORcVj
XvXvRl8xF5LTrZ1pZBjjGXTpJGKSYO22GYQ1sImMqqfB2g6bmGOCIJIedVz2QS45+h+BEAabxUGM
WLCwaTVryR4x0anZPfw+HYkWYtuWTnSHGkWGQwS4ZhkhuyOZFlXPQqDRcSiK1wHa38YIikUZTzui
68oXQdji2pHTpoCnuYHZOG/cVqchMzIRQ2UfQk54djPzTo1Lc/pFuUx9mzTHSokgIjW/ay3/LlPz
q2twa9NwXfc6sSq9V+KY6SnXyiiH4ICQxgfTs0qm+NVApTCW6DqHqX7Qs+bcdNBHQFqJnkZnR8PK
HHjBibkNOqx3ujTbcNTcJQRb3DC3IkTOtTeWF7NvjcdDDVCQ/0iVu2KLXoT2qISTnxkHEqZuvM7D
PFTU5zKnsWV5h6ZxP7pUhPVo38LWKze2XuwTw2tWcSTlpieJeev6wxWks1XsLjwCrrphb2Xo2mHw
bVyN2Q3ivgl9QzVuIkv78hsGfJEad1ZqMRkY0Ch5AHHH9pHsRfgppb2rbXPnzMMpT6qnatS3tlEg
RE+Qh0xN8ZYS2VJr9Wug16TTrePEXzmiuUcD/Ahe8XlaaCp22z1CFfmqR/fFrNHV0Bom43HrxuMJ
HqWX03A1OqSshuueaoGMpu6YpNYMZVybnNUIhUrq7oYUfkWKUu2Nqf17EBePruiPo+usMn1A4Frs
O7t4y0eOiUx2W7OnNrDUMZkREYFRD/WWphY5z7cptH+r5fzMkdMWe3bdqA8LZn3p4CKxrycSlZ33
SY7vccdM0CuQhPo1bYKUiW+Zfw1e+mQ14xuE4D8ZQ1oVW5C700Nvl4/MV5nI6fW9wFXapxrT8dzg
i5U82DOClHpOVQiDqYcsMe/sIP7o/O4Q99hy6G4SxV4i/ZDen87u5o3kCgsrHQlDZTN+0pFbaPYA
8FyvCBnHIySruzwGDWMgjAgxRe1GyEpvZZctDTKiokfG9JjU4rU22fUqSbk2a+Z1U/Tsl6MFpOWZ
+0VH3YioWgmPcGjnSy8xHunDa8+LOujiJRU5/KapeA5ItmHle0jbiCSD3uOjj8+GoExwzJ3Mhv1Y
R9tuDzB7CynPYZFAKpFiuVoNjAnfk4nBYO+Jc+ov6gXZhXo3uZsxOOZ1/VD0cFwZCmFS4ewd/OhP
UcBXzgfASWP7girkaAbytveLtdcPd0LG7w4RUMwhaENlQ/HmBQH6A8ye626mqWXZ9IZnjo0FWUWy
DWVDawxUNCOkDf3IKbmz+2k+gGqM6vKMNwC1DWYgPDOcLv2LK2nLERo8woGpb4qMBgkuHz5NGz2n
VYILdYs/YjGulLIYkF73TymN+H2bMFVB0OPhWsBjgO68itU10q0EHk/0jg1mw5Jrbl3CnrxOnaw2
OMlagHKK0NIXKZ4vRuuWhq4AC3WZo071Y09bWbNDk9/iQ/b4GD0PB0GJymrTmx553XjY6bMwWS0f
0FMLjjnETGioV07XpvdShTJy5SMXOCrJu+BbH/v+CL14DazD2fuRfNTsid1c0L+j+V1Nk5Zil+3f
2y7YxspnqpFO/BbJXEGTpmUqUtQ1mQu6xslDEdagCWxixmfM+hCkljnkDOUfCM18Ib+IkDmkOUqg
A6c2BpyFrxPQTZYebfxYKh5uxiDjcGnSe4PlZ9P1nGtRlDMmbI5xWv94XUp73GBcnltPUeefEZx8
GiOqlLntKL0xCUVEMjHuPfUxVFaKxZgmmwriMyXIKmudk5nmz9Taz75ribUDAASZ7vhFV4phi6/G
sx9wqXGnDYTMj1ikXM3dO42UWLifDdLthrNjIJiB3q2jSqZNbkGSm08N5hb2NovTH7UNbHnt1AYx
Sg6xzcY4PDn1EBombO+p1Li2euyD3f4WGyrDXi2/teiNM3P9pCVW7Riz3TTNzBRzThRBSCsL4ufG
8KsnFESf7JSbtZM3yF4NJv4eB432Y0bmR1rnh8hlOpgmhHLZ51LoIJ4SxMRFSSE6O5CnutxfB5hy
stk5tX3wSLjjH0Y7VmAf0zEKkbwThYHAEqtRKFW8kOtsRCTN29hmV301388WzRkl3htbQ60aIBqD
uvIkbCSjo4iefPIVVo0eU3diykcriwHcR8uhgxBAnMJ4Zd6D8ifU1fnI+jJZKfK87Ng1t7Y1PZo6
5qWMMzDhE87tNF4kZ38cBCWbAg4Me8SECMPUHd/BzDH3eSo8ztKyHJqwNPic7ME+x2N5gv+OM871
Tcqx7tTlzosGY4BILL4o9Wp215qxdfWRMYCjPdg18QI22zEWqRpjoI8PdHr2F+/uQBRbnrOwadY1
KKc3lVifxIRO28hUD2Clw0kasKziAtpiS0XoBBz9tTYFIYUJuL8kp6CyuFgg6atz68diXLFyx/4P
Q+3LuknkgWOuSTe8S1HXr5LG2+QBs3uNnKiV55gfju//SZkvYRWsD5Y57NVkBkwejPvGCZBOGQGi
YrBhek6AKncI0xTyLgKs/ejnDMZJxzIQRXqG8qkDMrE2AiQ8iDvgkjWHNpLXGgJFKDWwtgrxlBXV
KdHdK9XCXKqpnwcZMIM3zGblFovlL9us6m4+0wp4Ffb3hCRJlHMGAQsxmdX1d141vHnd8JWWcj8z
1HZN4x19J+g/a8jXFdi4aGyx9c0DAwEOHmE/qNy76xmGrqasPCkcSxozylWdBW+Zg/4E/dNjJO97
W2cQytYdzC4sYR3oLkOlU+HYR9tg8pnHMnTJJNu0uncj2HUowBIkuei3gT08mUp70oO+2sbJdI/D
TW1AG9yVhO0olUWQKedXP7gn2ZaYcrP0gNcthgWy6AODAnMJr9tkZr2ZBucK2dhKtf1Oegn6IVzP
xVODA5SYzGjPMbluRWKFY0YcOHI7/hSiWqiZLp3nKwLEELl3+PxiogWDHu8pDP+h0V+1orgCLGru
onHa1WO0rVWB6aXxeiRV8itpwHE61oH6Ak84BcaSj0FVye5ruNHzA5W0c9AW5YlKAxQyyuVpSM8o
Agi9VvBaNRYaPD/7nrzkNZFJCKaUGA7VW+ssMBFdTS+1nRZhZBJGYvqrSgFm63C1uBmjPbt/zSsm
7BHTzk2U8V8L3BYtTDDgdjSwcHp7/ixbxFdu/jSOXL2dGkGrgKO3Vq5cB34noPT1FSKh4Mquv0Xk
xas8EWcZJ1srd1JMr+O1yE0wrRFI3Kxn04YeuZFf6TA95ajYQJ8GwarhjA8DDQyWFXAqDUN3rqZt
ACB6ItAEracEU5bHjELrCFZVFNqFEvBkXQYDEb2QNP2uo+Koe2ia2II5bOsdsZrTbp+MtSTdrfNW
bW1+DxamjuIJHnS1Q/j27qFm8WZ4cVNAapslvmtmQFuvLr5JtPygoh62DbDCOUao2vBlCYpYjfp8
0ybB3oPd2r9zKpIsUX2kZrQ1HfUDkuUcBfi8UtYow2vDUnnPgTFeT62GkqNhF1+Tn6FaG10Z0z+P
6VUemDttaYUnYjoWji7JAq/6bYqA0WXYTA7U8Mw5ihrEEIhcBtsNW2JeuN8KWGC8AV52IIvyCQ+q
tkmZ/j3bJtqRoYnuZPIdjC+Nb72gn3n0yp5qE+qKg85i3UVRukLUgSIJLaXHboGCl3MTzW7d7JrW
3VpvOmEmjWE9j2Wv8YG29zUf3qoarDutyKeNtK1XBffDiOE/ktWHRLII4iMWgsd4dvfGonuz46Sj
FCb7BMGIzx4WkyL+rt4q6cPhelTmbZDEd+IPC28EInNorCOJo3eFzU7NbcGuZwPUN1t/TSBKryaz
PjvF8DiiU9iSoXCbwT4kRFJb+cxkbcawGzaBYIwpPCfrwfhASv3h4VzudA7M3Hn2EvfBdEHTxukp
CeZdLrGgEOjRtZwtMdZpH6y9pb/20vnUPCQhvK8DpqotblyaMRnXfwjx5A+Y6tD057xxTx0LQGCT
59JK4y1aNq++Fh/nFq0GaZ256c407rov0YyLVuC56Bu0DAlyrQGgjq47iEUijhaqmL6qyWDUcVM5
TJDrSH5WtroTSU8wbeawp+kfiJe/RmTRrRlSUFMhtfeZWPLCNAK8y+wPBYDBUMaUKzurv5Iy2WdO
ftXiLdZz5zvxW/pUbSsI+zbi7ZjuzEmcczcf121THIQa8ZPo8Chr5yM3uqvWZBIbOKSr5PhvM2l9
JlF116ZOyEu47pMbDxpCNw/HSoN+k7tIN1LwF4N1H0kNd0b0M1fao7l41nDsPGr5u0Lj4MwmuQa6
oOYy0XaWYmNJ48vr5cEM0geIOPGhrvJvGS0fdlK8T4Z6gUfMEmbhNO5q3nM6nKd8ONVZ+oCF4oMS
4kNfZM5eTT6omN57EQ8rX+dCrpVBDveQCKnZ9JA395dO5bgbWTI31kRrVk/NK1TrdBOSd3Ke0mWm
eiyL+BoV9D2gbXvl6drbHA9HvQmukqA6mSzhQFF2sq6RGAwmqhoyV4f0NS1ae/3TOOLLsYrPSAjS
M8z6rtSaFRI2FhcXd0yE+QNi2FwNYYTt1aWjV+SGuLaK8gEx5Kry0JBUqF+mAQtTYkQvWYYq1ukh
v4ASJC/PthhTI6bX6njnNhVE57Wcx2zleWm+nWPvuqirD9du3pGO36gy8sOU45Qz5AW3gxdq/Sao
6lPa+/HObLO1NxBl4WnV2srmsxaRD1ioedc4Vuj0kH645GmhU6x9k7MLFaXaOwqF+aKnHn0sdsub
ElZwP3o0b8A0sSunouMork5W8QxBZpMU9W2byNdEoX1dDsF5asxVRXm0jV0OFHr5Z+x+Ozrir5En
z3RubyLCjNklkO9QNEboZOK6sMsHmZhv5egSiCITytpB7HwCChMbQLmq0gfUC1yHdZoyNI/Fnt3Y
A7TeVyGzL3a/j4Mv5cHDD2JV88L3L14dcWxF9EZ50B+ShBIlolF/1Hw7bNFRrRHbk6JdmvtWs2nr
ZRDrMrOJj+WkHWtPaGf2mi9jSW937r1tK1KypBx3yT9DiIOhhs64XeTEy56qWmNAwAPAsNK+2Peu
pl492mnk78dZOwt25aSI5TQx/fhKpQObRvIVranT1iJDdC+AFU9daVxpBVrmZoYRHuceGzU/0Xdl
ZOymKWgOjuYjx58Cf40DrLzXpg5NDWSO3eXHv7dF5T7jvFySXbyCGMK2EibXKumwjS/rXZGQIFKN
r76dnhj89FvXw1PVBNOh9socx4H37tJHNjBQrzyr1/a8n+1sUKj2xCC3JZh5tjbPc9F2O0WF3g5c
w1RLAzKVD6S9f/QSBFTqcvWZSdKyDRXsvOjH8whYmQpGQw1947lrFHJJVAQd3hStnyQWJkp7dzD+
4AbmpKHCLqPo08pssDkuLXSoSnaARZ4MDt6Ty7LkQ+sblpIt0RBt+nsv8r6SwMT8Ao1+YhGO+uhg
zekRujzE1MB8CfJzjxQBj/CpWZ4uXSYwlks85ZC8D4H/7NsQMfxqTyAkMvUpO866e1+KG5GBYUBZ
81DFONwxMh1aYdPS9G7wMK5az/9uR1jGdgzJyynuyHmkJa+VtA3H9tqGt4wLwuKMCKop7HV51St0
j01MmG09IVlD6MZpbR0qZf8JSPba6vBT0Ik3eUIn1I36leGJjiPL8lbmhPEOhNRNm6lXkMaUQ2OG
rdEqf4Z07k4yl7uY9rbusFO24oALLAjjAFdVGCT6azp5pyD+QQWVXevt4kVgwylSv2J5zB7K4Tmy
sKUonz1aEiOPrbF+j7JGJVyjzAgy9s4esjwYMrss1Y2XPGC1ziWQupwWCzQoZ2eQS7LkGrvKPrPH
fnT18qUr/SLUIPpulAGCItZghfnmLl2kcBmKTP6JMZt2fW/TOaRJhU6TtifG37lgVoKlWRAoM2vu
eXTyfIcyiHuZ1xazsK3uux8zhsRyoFUZKYYrKuZe3cJ4kyN7OM2CsFQV/jp3XSOMZvVoFDWFqtXg
LIb0s7JoWDniO8+a2zaohn0xLe6iAs+IaR9kKckXjRlMdTPNJ8/LP3qafFxtag2zKR2zok4OcaaW
Atp8c1z8r3Qr4x1/3d7qJZqlwUTetoyeoveGDgvGJY3aVR4xDmAaxFAZF9D0KEbuIjAvQOZodva6
FuzUWRGDtRZlT+pJ5bTU/Iw9XDX4h76h45fO/cC8jAMmsGICLRPiZijvVmOb93dNyRCoczr+NUNN
8mF2ih24ChDEj2OBHHmgrUktRX6EwkLDbmqXNDbYASJjT5KxO45SFjHP9PDYpKfK1m8CYVs7W++b
rZqIGWkyDBp5FSYmyY9zzMUhju3ueqDfnvtYGrJ8fHYrfKC6fGJqxv+/moHN0ZGNUgK5ipq2OvvW
EuOre91aalvpVrsemio9So/5adPStBfWqF23HMUwwIAFSuSebCBeg4D0U2epP2vpXM/q4OSspEUK
YZuwgD2es4wlrJ6u7G6ZCbW6tuqNEt+Wl7fUtYWzWnjfxB9yWGiDbV4zbywlJxrbLNd5LgtsY55R
RWtyJyoTSoQzCHyznKKdIHzPjW6KkafIJ05hq2gJi7VtCxVdc8Rf+yJdPtvIkC6UvRwNDaf9phyf
W5d33Dg8pZljMBtjQMsdIxnXVy9O4BhIwcujT1PyOq7vdFooHFEMuvmvhEneQXkEiRBGPLchpq3V
sIQaS5XlMesJXUIM1lms9jYb95WulVpo9na1Y1gMnLnaBsgwk0TxfM2H7tryviQ7UGXTCziGo1Ce
gpqQ1egpsVYQXoYNHoDAmM78kfZjl2RzOU78KSxyBj2fUBhmqDQOAzNoAVjQNnfFtykLPqIpu1WL
U9eP/OciUf4enxKhJATqrSQa1I3ZNPu+um4rjmQnwjXFiQSZRZzsiVSyeqwIWzBxdlJWOBxztjC+
ScX70M0fNc7ffdXcBSQMOE5zO3cuAWUpxvIu+kC7x71t08XQ/RhBltqMgiWzoOJxtUGdB2bMLv6p
LFFhl2hvQWv7SBVafc16h6TA1jyyHPyvJLeZ6TD2gm5PpcM+hzAVKlb2tTuzZq0sxynfcNk+ZFY0
XblYcVYpWx+76ilm43rcEs+4K0T6ILVC37b+rWlrFIb69KxGAFWdTld4bJ+kYiLiDvju4qoDA0S6
qTsWM68+PiWdfANp3nVwx1V667PbZxPMVVGp8cU22Q70+NVWSaBRs+/b2kluYkjcWm0xNqBWGTr0
vLV6Ax6Bpjs65X2uCIn4Hnwa+iKjBa9i7VHSFCCXLVjFZuXS/LCeCOig21rIMkQL8qGxdW8Tb4Ic
ltqHMsvuSGFeIPfQbbxZkBYZ0L82FHs+qHE0/0X1R7eGT6l0KhZ32BusPbu8qmF9Fp84yiPui7lE
89kZm157zzvKOKrwFbXCKXaJBcYTbHiuZftShy3URtZt0wXZVY0ueW018JHwAk6CKBKcvODt8dok
chjOAmuW3SJkGUFnJf3HNNU3XGEzqmAyOkWdwkSt0IGI7ZTVHZG47DuwYIlbfRbfWYcWRCbZg6kH
0TppaL0mtQOhr6FxgoGuv6ncdVpqX/Tah3ct3jN9Rcau2WfVMWabx+rL8+CDejZbo7Y7N4szhzzJ
eRdDtbtJly8O3bdSC0COLz/hU/lSDp2HJU6AS4H/CLhg3JcIxFc5EggaRPnW1wLIgq2aNqJhHY6E
8Zj1acZxoL90Ihk2hml669ja+y6eMXsOXkisACrT0tOuu3II24iNTDnM1EKrdqybQzN2j8oT887E
gBQqYEpjbsfMjpnOwQJpdpw8uIh9LErSx/trMImjhGONdVHZs/PK69Bqu/6shH9fVHyg1YxfVRjt
WQaSXL8UJCX3RwCvScYbzZDdtNFEk582I47Cz6E3YJJ6jOWz3ni23MZD3fEumiraJSMG6xp0Wevd
lEzESCm1kROjnI+EtlWMWI1C6zY10LIM01bkKqzh9VXe9iNc8gZ4WHQGSnaKXfYqbMvQwQp4sRoE
/9pADx0IAvrS8Q9LLjA2z781rPau6XPaMC4kjon5p811KS4kOwG8mZG6zSJc46ljqY2sSrJTC/Bv
jeH/eI7CeyifR4nSzG4pN7wJhW2HFd+y5m97JKvOgs6a/XguB+hcFl8N1Hean5LaT0P1X00xgeni
qc0RU0gOLrN7HPPuOmhR+ODTDNGZPxk5XAOSmr9s1eKTtwzQcoFpkd3lEeYtVgXzl1DF7iFA8nMl
svHJmLHwxSSWOEXNB+DZ33ADdj0xCThFCnjpfrYZsuIRQgRzUw8nPzJy5HTTjbKYHjh29JbcokBh
VVlHwxz2ptxoqj0BHit2yDIOk4puRMeA2KMXkRukVtDTy1j+p5eycv6083iywRtQpRJi8n+4O7Pl
tpV0S79Kxb5uVGPIBBIdXX0hzpNEarBs3yAkS8Y8z3j6/kDvE/L2ruO6P+EImqRICQQBZOb/r/Wt
4IAhObvh6NQQBNXrWODTiufZGX2UOzsKsHTHNYbNztqWstkZEJPadHjQxsk4tWiBzEIyDIRbuBSS
ybv1bsYWOGNYEVreTNS5YgYD9ptJ2HWJ6KlSwaGhl0bN7cUUTXNE/8nVXhF83zTusoaj7IqZYh9e
ElLHFz7X+pxEcGHs7C5hKAeQvEqMgpDiEGvdgF3J1N592b7EIn5tICpz9JubvuR7EWG/wAcVr+2p
BldLETKK0pWmRXTQLPx8Zg4SROBio8JAx1aymzs0ywifuMLuoyZ64vu/d14r/JJLn3oBZVqK/rWr
4ztkWSX996Ee7mvTeS+S5lmN9QNdCCikkUYWvNPQd8ZdVnosB4Qxq3foo2p4rm0B3kgPXHVDBGLJ
kp+wHmRH1qEojVfD68EsZejE5m5W1hD+wEoNWFhW7LrBPnRkaBEL7HAGZaj3Ui7cnq19ttrwe2Xi
xIZlPZCsgazNwz1fvWdO/Uy2M9XoLL8rBXF0jJxc0xP4ddtUdKcBoATe2Z7myapVIZI6ndBKn4lq
WTjJSs42Fy4+b475TkNTrYLJPQ1I0paZIb4lqX/BLBzsYQjtBzldDeWnAkAYE/f0aAMKjDMSt5tR
6itkc0SiUvhpM3tj9IN/rJuiXPt1eY8PbKVL4miKWOwrFqV+U5LU3IIeSN2y4QqPkSx6DyCuYVpo
dlam8bnBKQqbKg7TWxZhtr/Sxh4LROAeqGwshjqbx8GQIHYnewyK6mwRJDMAdWAzwmWPj3apqJYv
Kmp+NsDcm5J2+SIcYeg5VnyM7PLiw7q9MYeCjtVAE2MgOQbl1IYgIwAlxV0z6QbU5m6NawK8Wsyk
rKi3eQbqo6UmHGaQd5ohW6lgOoXwqxcExmQrvWj2vop2JAijcEdxZABgXMGveQ5ZLCYDfpeuZgrQ
+HDgmPQDgHjzaeiVEWAF19fCpTaaL3ZT3gm92abk/K4ag/lu0uAOYV6tkZSZw9ruz41vvRbi4Ftc
NYewd2iHfXfROORCQqzs3HdnbF4ofolSfaKDshkyn15JfLBYlAY+04jBN++caLgjafou7Mm/bo1d
4Sfp2qA8YKf2eTAxw1GeqjZFqRPRZoE2q8zneoB3U1IwlSmYlaaLFm5m32aT9eBZ0b3gmrJWpN7F
1bRxCwIqGcmFihZtToOMOJNVFFGNxAIXYZEwy8FaIqPkkfKZ7BToYuZweL1Jd2EOqroj6LFpmJVQ
bHSzAQmAlhzFUL15UfcW1/QqSJAyyvukbFtOmhErTP4Z3f1bOMj3tstXpKQtLT0pNro20C8jEc0o
WbXbwSslWRr2GMgonml3Vj6Rs+d8ipxhqxNTiymzXGqNeQzJhQIvi0anZUCUNV7b43e01KtSLxgw
6mrRuWItS0ZYvX9Fsn5O4ldhzYCDeEdR94IlzOT7y58nz11WoA+wOhlPbl6hRnK/BC2uczqdRw1M
wg1Cuxbh7HCUqXrAa0WBO1VPetUdWy+/+58dViCVAO//v//f//02/B//PV++NC//eM+asBlvX9L3
f/3x/FIHYeY3efaXxIIfb/szscAw7H+6hiWZkSnXklI4f/yjf6+bf/2BilL807HILCCwgByDDLVf
8K8/hPtP0siEcgwF1Jhb9cc/aham84/kP6VAH0ef2AQ2a7B1/7Vt5zwZ/Tyrf3n8DzpO5zzMmvpf
fxj2Hz9HFQglXVsZroGWxqDpYwj+0M9RBVM+la1Wt/Ylpl8B3zwed3UDzMEHg+u3abZKLda4VIi5
uBP3ZlNRyHQCEK+ycJbEEHDBbkdJq59oHX3/aU/+ubU/b51p/X3rXNdwHZzmwmYHmX/dOl8OInGC
RlxsI4cvmYsTTVJK7kqT2O6NSy68e2nkjGp5hKo0p7rkQEfYEmWO+T5V4Sr2KSJ5E7YoJaNZNOki
iaLWB04tuGu9kHkBeJkJ5J6Ve6//YfPnnffjO9i98U3NOxfxkk6qhLIdm+//r5tf+U2MIdAQl8kd
ii/VlEe3JdDgRezM09JJmEvM+e450G/QtH8Zfb05N4Z5SGlhk5InQiZ8IG8xM9/SvFzAKls1aj6J
i4rLFFTGLPXQvpllteu6+p4uCIGqpDrl3jyoFLpzTLXk8h8+07zL//qZHBPxua5cxWczfv1MphWi
mI4S68KBnm0qwmoWXUXSl97jnzNZpzmBIVGG9ca6iJXaeqQh7KURjCCwvH4TqvJJDWN5cFJr7Ual
QaUQcm7YMseJxb2dVIhUGe3g1jer32/6fNL8fdM5dwRnFGeV9cvRlBUwlfzCNS8MbQusetH9aGz6
tJxz8EJv4fhdcED0QKtrjE9dmwxfkTQ2ql8jbOmo6BjuitMXp6Y/DWume4hJ4z7cwKFflHyEgxaZ
J62DWzE6EFPMKgvulGatWD7qB/hc5NWzWlhQGXLnAJlkzbHRMnULQJGCF+aQrCGepqa7KsMpWsSA
ldeljeFd64t861h30s/hq4ucpag3kfuB96H0WIC1mmvsytG/JcPGPV1vYmxinZ1upB2QyBDrp5Es
yZ0MtWZt0LQVng6P2M/Hry5GHWhB4XOn5e0pAnCw4lIxbGqE0/QmDaisetPdXe/1cXeOI9L2gJXX
95ZJy1YvPbSw7kbNHr5+BjDbc2qnQHFAYOVKM0SDUqQqd0OtV8teK95GrMy7NKw/mxmD6zQocQkM
0OlpXW1//32b/+5QtalKS9uUhm4J/a+nn+qV1Q5OYF40sz12DmCARFXVxiNRLG4TsVOOedtbArnl
WD8FLPnIRYbUmoN7oMpLCiN8lk2LKsNgVnEEg3Tp4fjMFHDLHekMIeaireg+/4fNnjfr1zOMFaJr
O4pLMv//dbNh+TI/kpVxmSS+Vt0O7v3YvrMckJGmnap1CVuSL56Ji3JUdhJBjQ8tfqjdF93VKWjq
4Xfl59W2V5Qt69SlZBGkK6vMJnT3bbj5/eYa/2YvW4aylGPrcDXUr9fojopsDKzTQKCjyrM+ogIe
YzI7k2PQ5i1ClozlWKb2KhNHg2iZo+FHTwRdNLvfb4gl/r7fLMLnHKF0tkZeT/9vL/cMzvPA97+g
HTQMTXxL9FMfyjmJunpOgsjGgm1Rb9baT2n3Jc4z8RBO8ck3B3fRgOu6u+7KsW7AgPXJbUXg9nIa
kfIsCFs1d5QpipuqJg81jLQjX06PwzbbdkPq7Mywu+9ikd9m5bjvPQPRpYcVvHJKhKpaNu61KPkc
xazEf/9RzX9ziFgWilVLGo60/nYlo7KYu6Xu6Rdmxd9E20eHflakTZXlLJNIgtyJv9u5umjETK8K
b0i+RrZ1MsbOXuHcmNZFhIV5RIW5CxwT6XiKBGLShs2Et2NZashwf7/B9t8HcsdhcsGYwT+UbfN3
99N3YxTAcTWrMy9V3ailCS14w0V6Mzntt2JsnDslQTDAhYQX7sRyRXcoP6Tg31BomMs2lmcjmCDg
5MM3qTp1NIB1LUFvfhU6kiYGYAKDlBXv8CMT34BoxLQ7a6cEamBfbfXAqrDtI+vL+AvbtrZo9qPm
TylqrCvaQQANnfTYpmN6pKxu4Q05OOZwT2FAHZu4c1cqqoytNqCbjOlWTKq7JeCBpmyn7qIBypKe
mWeiP+R3LWoJKiyMi9Y6eytqfXocxgOpl9ZTOmgVLJhc7CmP0qhOhxMCUG2fBvA05w9lzq2Q3+93
MV8rfrmWAGpy2A1CWkCdfrkERgn2NTW6xsV1i9kXNXX3I5oJopGramtr9nCvuV1PaSZPjuM40Qbp
xx2lIZfqf1pRjqX129ZiD9Z+IzLttm1BKUgBhjXS/W4XlSh2VT4eCv+pncOhLeWuWaUVS5vyAXQt
5obZKB78zHbXXQTBVcvsR6Xo2GCfm6zWPNEwggwxev3JjAXk33hbqDx5QKJvYX8X6xQl2npgHLzp
I6dYpZIAYzMnEuD3e8pgsv23PYW2nAwwwf6S+i97ShvMlpQgYVxIO38mzhmxTxt8jnEEHOrSEEvk
hqzy+grUUJimB0nnOmgp0MI/KQ6jl4D1L8ZTZjnj8vdbZv86bbHp+NAuZSJpSPBXv24ZoEIz0sGW
X/rCyg9RH9dnV8oM7M6TV2rqWDngRQlguQEzVmHFSDJCI1GdK5ua4PXwLawYbceI3bExNetUKTwF
Ydvpx9FzT3M/c+F7dkIdmJor68dwDUyDYnAL0z6ztj5qzvveeu5txkWtpyIDfV5sY6d50TIIpcac
VDwRt5rIcpULtP0DC9+xnFwksgTt0YljATsf/JZN9jUc4kUKemDwAvhPoRusDSevMErEkgrBbLcj
6XzZQyKg9jnexvFLRAbCMWxXlMTEkrkHPYHc/BQjo193ygLyVhTp2vV7iP7urCzwTVbMkA9WVpj7
SycLk/90/XXFHOH284nFcknnhLK4qpnCsdUvF7RJxa5ThqN/0eIeo48GuwaRNZUJUiIRFR/pU72F
3tCsnQm0chOFe9fKgsdm0qodnBTEn86rol17K0cMa5Rlp2kpChi4TL13jkNRE//b2KwlnVWE2K9J
7bO2iTpUzG6v3+Z1uMZfEp9140vTlMY9RVdaS7Z+avNz5MZ3ekf5iB2mb4Ko+ha20HuQOA5Ur2QA
scu0H9KGNHPLb2/MyAQ3KghKCYe14pSGyRS2p2zkI3WCUkoezXYNivOMONGhjQB0Dck9rCvCuANm
SR1J8TalyAgF0L4IwE/aasw2elWQHzQIE32l0x8tKh/HH/fM9jKkAvbgQOs09LyjEWIqiUkfl4CT
SDwuMVJUzsZJCDUHOHNTQ4NcoeAztn5s3mOGwM64oCV5zOx+1vtEz0bvVNvIzPcDPWP6qRTtq2nk
SEumehMgkEUKGd7hckKWGhXdxolqZ8OvtWDXRHCgeo/FWIv9NZZDtNRzXBUDk166Op/HyjB2Lcvr
BU08VLYDFLaShB7KTOmqqle1y3yAFPnh4qlipmS2oFsUTeLBc+2VNaTfCIwa0QoFfE4pbgfRHjXJ
1iCFaP3qzgqDGRNbA/WzeutmgKt6k+pNDuwZEZrs3iOzTw466tm0S/QNEQHDsmpRa09ae0E2Sv+p
5ewtUufNiDQPNQAyl6nHd+Dp3W3Uuda5a6KvtTW9ZCoL1lSH7MuYYQxhrbTrlH0WlfcZRfx0DvN+
LUhEWlYGB0REdjaJJ/mWSmiylnn9JhLT3A3ORGepU/pj1eTw5vUJnzfeFk0RIOuOxtaSZKXARbkF
GjmtomIi0CZO0HmN9hmUy7QdCrc5FUvWP97GzYKjytt3RUQatYQ6OiXGSFyCbdXrwKtreDxhfZtQ
L5/SttqBB0wPpjuuKGcgavAYbyFH4xiq+5T4o/rUhg5eIKGGi1PTsy5InYdcRwg2FR1iq9DGpyoo
UOEGYISpD1PWTvGsjaCAO49VmD/toNzGt33yPU84wYbEcbcG7FYwUiePKVfu18NptDx/2UpBbgiZ
59hbmYFzQYbMRSjgobG7dtNXLmDWuKru8GDXdyKZ8N9aJrs10JNDlYBwyWHRLQNhc6jpwyfBu46a
jiKwmDT1TNIbBr9pW9QugvlJ6OekafTzOI39OdrJLMWT2LCTCLxH/ZuiMkpdwD1xEPq3ReftG0qy
xzSwX1roQivpTNuwGew7I+nKDTki6AukJumGQEq0HQs3dOV+G+kkJp0F7VtpUOdr8O5DA6XM4chf
DUM87ck35FobNO9OEw237nzjFFBzSkVRiLWdc/AgUmy6IXkbU98/T03f7DTTO+e0sbVyEo8UsE5V
5fmn0LaMm9atuq0RVJ/SMjYfbMD1AZ2g21DfONQesN+Z8Y3GYfsaTtPb6GkORjy4fkbjdkeSrDDq
c6WEOYkgXT4FBWuhmPzuRSrAuLuTc77OZfyI2JFBC289p8Kv4gVgRlJvM+vsaHtbzO+6Uiy4ENir
oO7yfQ+BvLSh2LT58BVqFTnAAzbAGKS1JPGS8JDPMhhLEKP0nYy2xATWOfljL9CLOXhHYBlxnQqW
EDS2tYne2Qlqb+3E3dKywYU3NhZvA4LoNui0d8qy1o48srNFBgO9vlY8GYb5pAXTAEueXIIxBER4
07Kk2/90l9U7jzeDCfuJ1WyJtrAt9yyLih8PzXrIr+vccq8i946r8rQWLtwWmalJX6FPK/Y/Huv4
hxHm4DWa2SulCczlekPWIILY2lkPGru1LWX1002FhyIs5O5HdjAChnrlKPPtGiIsLOZFtuOBkpJz
9OZ84wDCpUFLArhtdtvSCPGekbob9B1gcjPdRb42rtKxe/nxdBAeA9uMN0WTtXvACS25zCAm2xCQ
sS0kIfRz6HEqkDqypN+GwzASiqUR/HC9CQyCHzSdmwY/NvEi1domDoRwhHpcoeYYaa8kT77wnyq7
rRCr0+5xszRZRYroh2RMGICCwF1amELIP+BkmapOB3M3PpgBF+rUTBOmQvusHeSuQyDwI+P6mlf9
y8Opj7LlBOOWpm4drXoB2hdfyCdTm4l9k5fvrzeT0xU/7l0fVqMmth25Ru6canwNDmYsLvbXh9d7
fg8rEPU9P46GfF1hpltYTnZXDcZDNOO4wEb42NEdwi252C/NYETVYbrLlsbUBtrNozFrHjufQJku
Hs86mVtLTTWHqiQE0THe9cI+9T2hTpaOzKVykBbGCglsg0YVF1iJpUfAwW7KHk94j7ukj3LipR7B
aoRrHwLDSjOTl96tNyjtJW1mG6Zxh/LB60kUtD0NXwTqt0DCNR/z2dEU4hEpU3YU9Yp9X+nfMVa9
uCR5hRrZaKTVQRJpkl0VIXIgNnOoY0J0uh4QbVQdVTxmO4kiT5WM/QmG9W2YvWQazlmFNQpXKCYZ
6bcLLe+O5pBc1+oJaj/twZYhUmYPbmblFxL2FJwuOHsHSkNb5IMcEFcSUDgTf+L5huFr5/roYK9P
RTN95/q6673rcx+v/fHe//bHH79BBhQHm06Dy/PL30yvkJ+PP0NfLNzMHpyffnd8fQ2C/GQG5O6L
cVbmfPxy+s00pYLyvaoLcwLbzafIr4CfuAMd2k+s9X6ghOaffLzvuinXh7FfmMz5iWLyR20pqwhS
dzaso4gzJFfS4uxjgaTy5i2K4N0OFoyFCWO/+YOYc8X+zDeTaQIhjfSr2ZsL/miszbGDym3ApMSj
aC4UfslFJB39oNuxwmIHjoBaOcWwwvwWRKG9C/VA7rOulHtsxjitM+nqdPuDh14pzuTrj683Leug
vYKwvDDLAn9lZoVicf0Jo6Dcj1F0qCJwftfXXZ+63lwfpjITW03KZT3/kuvzKPj+vFckOlUDHaz+
xxuYyWNtYrVMKsaottKDLaG0ZocXeNrLisHT0/TaXCTARxGSym302e+9B5lKQpTma4jny2aCD8bd
LNXqifgWhX3o+sT1prf1Ql9FPtNcZG/RTVta7tIzGAGuN24O0+HjYRB5KQOCoNP38STMn59f8/G+
66s/Hl7vDX6drNxacY3p9UmAeoNZvzDnwzMWhFrNc/bHKz7IpAfwJ1vtSg263mQf3LTr4yvq7OPH
vzy8/uCDrHZ96F+Zar9/C9OB7sYxYiy2LbWOH0y0NAUZ/eMuYFrcaR9/rA4RSkuGHClIRwuIovEU
Uvqb61/5eNnHH9VC9uPHw3/3ums37OO9P33w609+eUvvIkCerJNrFeiOXQqOP/74QNfbKH4g5AoP
HebDlcrkpZB+ttc9U8R4/TASEZuXOnJ7/c4+vtHrQ0JfWIClecLtj/vXpz9eer13/XpJD/Iniizz
Gzq8IDPVOJ02VhRuMRox7+8nt1jV5FWXLMTb+TJXYaoESTcfAcNkRvXnYb5euNdLB2LbOVmrZ+FT
z5qKDPNdzeQpM4c/b6paoY//eOyhB19oNbrhwoAORS4sK4z5V8+/NJBxvpem4VOXIAlWoz8vcU6E
uuoX1716/V4qJr5rs8wfC1Z1P/ifWMYbRNhPSdigAPkvSuDHt3N97qevqLgeptef/3T3B1AvbNuv
qvW/ORhv91KG+WHMpwGzkQJ7XDrZpR28w4DsdA7bG+7zOI59AJPWGWOyQuG3DqPC2dgeEKlh7mGK
uJ8Jjm2wKlCGbIhzIzKLqeRNZE7ViRbEiRTy8lmegYRaR5VdPEP6uxiTBsQekvhyH21EYLxORi1u
y1x/lD38CrO5JbZzBvuJS6kqc0uh5TVch4SB3AonTlbIg9CcJHSJ6rICg13amISCx6nSHKYI4hEr
XoThSL3mXKxu2iTSCeTtgpVGysICMtLXssoMpAjoPQZheTt91A6JV1Aas/WvbqDsdWdGc86b8UXG
/rSCGHHTmijgcx/OZjyV66rFzeQRSLqG0FLSkhhfwmn4mmldfggjKlC6zuKJDtMceeraayKoWeHH
GLsGKx92WC2/TTSA1z1yyhme6p/1ehXAHMhEdYn88RP6e2c3Zs5b5pFQp9etu/Vk32Pxcu+BZ4b3
Tj2Vm6KLnrpUNCuawygdx8JHfZOrVZT28sXsKJhZgOo3tR/uSD8n8TCnWhUGCRquMD/BOnqWo8Dp
kHku2tABk6ZeYWpV8DKq7JsG3+PUFRi2UOltqYOCvaDVSdhCsCOL5RZCRbdL7PgiXD19JMgBzoMQ
r4M56p+qZKsTxX5A6OSsXZAhS5Rhm9buFHOXDmmP8lf9GDMURpjVaouaAd/HN7LK4CUU8hBiCwDL
Hq/pDn1Pc+qUsU5snl5nxkLCeLjZp/SBjmmrgCnErMWsR4KI1Uvih0BnzNbcGrmfbBxiieATHWOb
i4I06vJs1iRYyNrYEOjtHssc9kFDjNaoeRN2wu6uG0HgOsYw3odBtZUtUjZHthezQecyWOTMoSWJ
D35DypKTRCz0GOg05dxOwvN3hPl5dIegNgKQbptL00bxsu2EOmIF/uR3jrGDU7orUbqv25Eaoi4L
2EkehF2FQ/Uw9NrXdpvE4jIOsXtMAqw3ehp0h9B41UhDRLxGO2GsfZizU+OCiijlzrKB0J07FwW6
gpQdFrcuRWwQkKp+S10/vI1c4xP9G2awrNDXhtGjEJf57VByYI09Pqi0QmJVOQ9BYZnH9GWi5fyp
cV/NYrwfyUS+GKH4apViOPuDJ/f5OJ5o4aW3cgaIM1fpdlU+6AvSLz5VeIAezDI+EXUVHWuSF3DM
I2ZsA/s0amkPHIg+kktiC5mT7SNWv1WvR8MqS+NqS5Ldp95SxY716Q5RBMEb1nDsxEj/IuwA8krW
v1l16AwinEwzYuvYwVB0hYbXZXqKiqR6JCIg8szhHFt49vz6ogjErnJ7r4UyoVRMV9RIHKZICbzt
aRw2FZ7dDU2bYcFk078JMHweoQrlG8BruBxmkasb2otMArcwGVeruMHhivTk0CBWHjoTJVWNWbkz
AcAixNaXoz4lS8sT1oGJ17DIUjPaGqW16Atn4cGoAnsWfcYzCc1vUsDZq+azlmOqNzs07pqTvY9N
9jkonDUvydYW7lRad21xKKGl3CM9eDArk3oCD0G4zAo/ZmX04l/dZDJus0LdtkFc70ZH+wIqHzdx
gdN3DMwFpodwHycTqsNUfTP1/NFFSt34I3lVhbPN5XSK0uIzfr5bW1bDRodQoLkEuQL5W+ZIaVaR
S47e3H40rHc92vWGW70Y8HGz6aQF2qqqdoXTGo/h+DV0LGuXd+Jrb7b2to06Mjai7zKOqu2Q0DeR
OdXcNFh2rGUfIdsAynHGapeO9wq15AodJ1YEO5seesxXxHzwBVh2vXFYtSZwAZ4MU986KIiTyHwM
LLUcaAccJYGJZMa5ziKFPH0zkrJyGElAzkHldXJ8nsgUWhV+3dzKLotIkChdoAAPei+qo4+QdAED
fIkJTW0ISiWeV3P8TUQ9CuEn5IcQ97CeaCcJ2K1piwezVpS0rOIuaAHeqNCARji95v1YXRTlOvy7
D0zl7FVP92BI+vGzVccny0qOWNaCB9e3A9gkUbkv66ogXboPnjTL6y4OovyQTJ7lONkt6QLfQlNU
r1qNCrggrY10NA5aqpEZy+geabWD67ECXkMNKC4uY8OYppK6IJeBRh8nRLVtp0vXQL29PkMSZ3Ug
2+CdHK+EzPh2kY45LtghOyohNYwdzKHMKQyWtccJU+TRJiz4OyLqipMfDe26lz3nRYvH0oji6GmE
8Fj5eUCqYRrdYT2qOKxTOh5Ie5f9kBG9IBOM3clMj7YWtW0e2pqBwbELKIzN+GbLBnM1unAffL+m
V87OJxIFsxi16DEDD1cxqWTqRRh60gyU7kdEDy2ED+ZQZ8duNntocnI3KJwvejf7pHWhPSQoPZUQ
37Ox7T8VMtrHuh0iFCFar8YNcVOHPsr7aDoHbvxiBWN+qjtydWr61Pvmojk0AW3EwBEX+g1tF5by
wtmUY+ZT7yZPsKEqatq7Lrf7J0orHL4aYu5KWnATfLFHLj7PlfoXivP6JolYwquyd4nvdREPkYXs
DvFwW/UXv/jCn5x2PXthTajM58CGhjLqQbGIMePTubfGmaSNspo9sygyh/SDmOmFhu49rTznhniy
Z/T+Hh090lmC3qzXlT1SmtPp7RYefj+9DhYTM1XyA5OnrhfMYCmxuh6qYeIV0O0Hw2NMIAniMhGv
+96/Gyqqn5HNRkSa5SCGTrZQ3BXccY3iig+T3n6heWeQVdxu2JGoZ/svVlYbKxvJt49ceLYwicsA
gAhxcnB03PPgd/bSzJKH3OdQ7mZ4NjEtyYopDEfFON0ZkxXtXdbKfePUdzh16xVgtk8hq2YqyFP4
6NntyUdlvijlOG2m0cWbJbZW5L6F5ZBs9I7TtUFAtIqcmqwNUOqgFYjfFs6zLr4zq0u2rtk7y0xm
HC5t8U4z5162BC6AfKWQTDguo1exiglWNwS6qiJxnoIpnV4C3yZLNMJIXlukIg5drA4itgkTNktt
4zoYrDTZu7va3zOE6p/0Mnt1iEVyQ2LTvBDK0ygmjTKb1x4nP3CPhZ3egahgXo96ZBUmbbitY1Ya
FXNp3PuUkeHSaPU88/KSLdD/eBOTeD+VWbVt5nKJPoV02UhNIWukLNb9YC8DH9NCjSb3Jkh7BBAR
OBAvjuwvEOq+KtKzboDPg5yY6ZhIyw/AFHEyxL2+beLSXfS+RaBpqs6SLFLM7ZRt+vBAS3BLKZu8
PDF9Kd00P5RcDCAplEujpQyXA81EcQ25v2yte8iXapFIu9mWGjbG3I6THc0q3j3QsEuY7AfE5y10
1zwiSqBeTGbwTfRUkEyB7rdJVo2jI0Ry1bkY3HEfm/qXIU2KZWIwoEDcz7KhOzJVIFSZgW9bOMNb
KY27YQT3YnOtTh3vUMbuGRXonWlQbDHKbEe4UEz+b70MU+mcyyj/UhjxIWyxt+mGWd9oEwbFiO7b
pu7ZHKZVEZqIptsFRnofjVq3c2cv0aCp70x4rINWESxbuWLaDUa/sxnb7kxod1XZM6voVEYJd3ix
axowQmvDJ6nHd6mo98PgMW2y62kdVgTYxzClVA6vg4B2UL8J2m+MY3C4voKFcN4zrIAi/xJa+gDE
U78DS/cFn5p757jFc+bGxr4xBejLoh6Zb/YeXUApt5rRHrDsF6sgROoXZEZ6sktWwAwsyC279BYt
1j6Yf2cqGwzJC7t0jccuKbaA3lI6bZMi+E7S+tLVPSawVTKSSJrkDalOI9o5xIXpRi86EtLwB61Q
236nNn4fBBk7KyeH1yEt3i7scTv5xpe8905Mj+q9suxNFfnTrR6iNqiGcxcfHT/9UoreOJuBSyZN
WRZLmefTHf49+6awSEZQuDs8rDK50Vgbb2zORJe1u1gSEiEe7DIRJ6Np5ALzT34yZxJLRDRabocn
10tGTMpZR7B3gVXNCBaOUsHmKs/0w8RcCXJF1lxfF9RLapocsqIbBIsnD7piWc2T8Vgbbl+vKclt
5N9c5SUpicRK153bfqy/GSpHmt7Zx071W13V06614X2wFwiwDzHdW0G4vB7jyGSXsZ8WO+JOviND
3EBO473YM1GQJPRHTdrV6Oy5YItD2SbvpU+wOTIcYqRpHe9t1KO2lxr3mDg/BUo70qXJIY191QqE
mgo+wRlBNPalkvH+ehMjdj2V6fjcx+RRM/NLj1Mqt6kqWZ9lQYqjByVSQrhZIMZ0y/LmEawkE4vP
dSWQSroG2Du78NYC3ciqxwYCFhwJTW52+6j3rFPklZ/+LA0kBET4sXbIeXKIj7yuW4/ITSdZuMeM
9chNxMJ5GTPYbGNXvdHx33IxaA9lHV/KODYIRLLFGrDTYbTIyCMsQzsJt58WXmnaS2PQ7kU/vrO+
JhBmlK/mkJHmqUGH7YOZQqmxcJfyMw0+MH9x4CLI1d/yCYSbA9FlrQtZH9oWiwrnzbbo8piOmAar
T2sJFTFxrcJlIA9PUBfKqcGLKnFhlJYxKaVpuaMEbO7KhodBMQh0BKO+15wZSiYwEdYZkMeIxseG
FTFOTE4uXKlFcshyCJpjOp3tJNWgnYJQrOjdZCRf3swBuSv0CaivVnXXbmlEWM8yf9Mn5kdAO48N
q7Ed8/Bnjpn6UFv3UFSdS0xGqFZQpWkgGxIYog/nEYdl0wT2gsMUO5AvxEWSI099gYDkKDsljbXO
/PT/c3eeu5EjXZq+le8GqKU3wGJ+JNMbeVf6Q0hVEr33vPp5gqpuqaq7v52Z2gUKC3Sx6ZJKMoMR
J855jbY1ZfipTAlxAi9wPg08wVsl87qHhtW6XVITzwPrWvsIj+GKGz7U5BRPRgVr3PAbBMJRQlol
gYVdyihDtrGxb5cs4swC1O+Bi406PmTWWI5bszZBu1VoSUgiQSIUrouw805D4V+qfncRhJ4D4xDe
apJBDGLchXJWQLdEwQ5hLE3dZ+grgnLQcXgAKLjSrAScnNGuqPqW52mC5FMTa6jljAVENS0aljn0
Uhgm1xC2X/OeGqtfZ8Mm9oz26KSxs0WzF/HqRnmTalk7WTXk+7YqL3rY90szDPcTrdQdKrvdZibl
81gUtwMvUc6ldBvXeXAsKHkBhERumfrQsM8tp78Mpmhvkp+Rgv6ir827opBOpjaGa91SEMB15B3g
jvHURI6+QEO+xWcyuZBKWNqmmJD4pRGdI4r1MLXB2upiNL86a5GmDjpneqve9XSJTmOGt5CSKfx2
FvK+avnkwKPC6OarCqWI+bh6UxpSuI09UBSqowkvrza9ak0iEuQT155UYP4MUZfIvHBIVmSXwC+1
nSeIzkkRrAjGMNRszGhlkXtwQetES7CUYsrQt9CKTKtGFbC3upM64Oqa5erKgrW/RYhGJ5dF4byv
sokWOTJbF0FJpCgRphPMEShfUmkvqq0wWkWRC7AjGny3mjFyh5T5KRjg2jhEcDGaeI/3EjK5nr3E
BtHbQKoVPnFQGGpE3Knfyc8OEZRRVjzjuHjskOrft4YaXWMkZYOhs/VqdGdKgm0zeZF1OOdB4WfL
zvdfdCPuKDNe+3QX5+hzv6Wj6hoaU3I7HoDyBKgxjB2Ay7rN6PenREZoBlokdRQIu0m49yFWuygL
RkfU4mERZ8wbRw8DV3SJ7foOVTVnFdshytKpp4FmmqxF4wmX0ZyafZ3q1j5uRsI0eLDrJg8VCk76
mjc6AyjJi1pRy/OkCzUb3Lir9JUfye1BjlEvDkA3JbgZDMGuEN1sP+LAiPBfscm78ibGaBgQ+AmV
JnMLzhsb1Exfv+fX5Po6coioq8IZL8aJ6UIlJdF6yryHsUDe31dtRGiSor7Q+ktGo/Ao1dbjnIJJ
rF5wz1VlG3/R8kShhgsgKHcbXrdJHygidvKy9uN2I1WvYYXa0hD2+mXWdd+M1Dw4idev6kgGqZ+g
mGsNxo1RZ5jT4dO7k8pRGBc6Vx3Snbu4qJizaoNHlrR447avtDK8Q0pXXdakTF24vMwkC1T8mo4s
Si8gHIEnPyF6GS1tP5aB3TYIzeLXtEZu37xQW5lKn74epiqEnEwBBeWnaS0FXrlVYX0vKMFRB9eK
5FpVkju7C6+dwdd3vh8OK70jADHlLl3LDpKceWqcD7XVHgqKCPK5niORYBTaawvE4qikiDIoUbN0
HNAToVzR3BwTfdEUiWE/ZoQLiVSWU4hsdtliKw5XhwCjA+NYF8YpiLv0gBfRRZ/JcPxQMOuLkzoF
9lFLySOlEewTI5q+xZIQS5db2lM1lbs2DD1i7vx1BsN7g/2SFZCIF+SqokVg2N5G5iZXaMXBzO+x
u1XvjGHo3xBNdUdmTIDj9G7bKS8EXCG8TJW8XzUkJ83OLzszJNmYJ9o6yoGnxrzNLtlmN+3b6pT3
9hGl2uyavC362KFpLYmm7pqoDDeUm0EPhIZ9BHD0RS+K6lD6cCRaSw/RwPdU5A8TXC/LGsSDPVD6
qMyj6SFlKKdgkiL0XLpWprLtUNt3/OB2pCQBVBd8CJ7eblSiCQCquN3WsnKckkI/ecCiUbnv9fFm
TIJiZwSVvyatBFtTpB4jv0TFrrlU44EsvTTGa72JHksmw7BVpXs8V/2NDebz4MfFRR0K8KIjLVWN
6imGYv6+d64LK7Jwm2KRSDptrk6vE7jHIDf114A5KsBh0HOLXsqex+icKDk/ops+PMQhOgaw3jMl
gN6Qxc5toTs3CS/Cwa/Rbqkd8VbHJOOGhBQXvNkLkHD1hVrYG8eTE/r4lWyTdpUg2VhO8lY6nbxC
6ICBrC7wv0zlA0WWZjdOFQFJHjR7A8w/IjxHhLSTu3CI4qvqRa3LTYYc7x2js3JEAgWhLTQRJDW6
kUHWI1YrTLdw9Ts5CgoHGOtthhqlq66GajrnFhQkLapS2sp9EaJ9DMIwoP4h21W4lb8NgRQcyo7e
Ptakm6xhS22N5dgozmlM452UhxaQ+6rcQ4B7Cktoy4qwh86Fe0lvk+UNB3yUCWotPUMbtsHRE06L
hqxsiUiNHm7HKEXqBzm5LQgR4EJjSm4ptW23MxFrYDJiLiWvvJFrbdj0SrBuAs26zixMuRuwermt
nKdZ/NRMAkHTFfV1FgspyB5VGeZqhyLHXy/KSBQqYd4cSinY5IMqXwRZfs8jwPtkIgQfNeVSC7j9
jAqlC7g9XZe20OPOLFTziYg3YHQrbJzXBdqdQPZM9Tgm0gsKLeYms4sJec4qWxfhfQMPdYv7Mnbk
mdmRWA1PeC8Gro+8xjGxUUDwhjY9r+IXB22P0FbT54jeFAOYagnjxz8VcdOvkO7BVlOJ6I3MMF8a
AyQOCY+LRwNZYVIdD3GeYO5YS7da0RTnMJVHFzEPb4PYOG7OznRVDV126Q1vOBQ3qy5gdkHKZ7w0
Ay+6GHCalK3ssZKLGvvpqQSaJwOjCacOjGzWoPdYqKvOYP6APqvSd8YJ0hGUcCf+mvroMeb2KF1Q
7L/BFkFxSddV54OQNfSQU6qqG8YcB5H+1DpgWuvVuPSiyC5tO+eavHd8I0lvydjkG2qGHULJTHX6
Ij4OZEZOiYwSrY0P3CaOYPeasXYR4ZF74ShWep7Ud+8bake7AJLtSiGAPVPP0JDRAKxKGZ4roa7z
kJmc3YZqTyNRfIQ4G6QKuhYBmL6arO1MuFB7Iig0XA2XUlG+sWXgjZFpH8uOkpXq4+LRj9FDi8oi
co3yZU7Bqg5ac5UMpeRaqIeQicIhxyJ64hZA/UaottYNv29Ef28bDQBb09qo4dS6lpBvDkKSd0M0
XBo+M07fu6oCZbjgGxCho/aQ9Gqyir18WIH53eT8WC4xjYLCO8pn5lQ+T2nUrdEbMPalr5hrvYq/
+KI/sSwP+ZxGuvJrWOVyNw5bcIyobnaWte3GcsWk+irJtB6hxUbalD18cOQUqquiZtjvhYq7jmwt
Bn0XIBXbLZCYaFG0DA4ku2wskkcH1QVkxztMM2TJJPnEOFwqNZgsK1tFXn0oDSwL6wLYXNfBN+Oe
wCQ23cZuScj5g3Lf5UzLyv4rCcx4O+pjsPb61HaVokIJIgTOr6mNdix65VDIU3TBPLlgKhAarh0Y
1CKyIocs6pNwbQzlloR+R6abHOvWsPrxVo/06MqnyxJE9k62xpu+NjhDRpsd7LPbFSI8Q/XAm1RE
dECaThFC82M+2kuvQvKpgEIzKoF6a2ncKRDeVFeh12ikeXu7eDW1WN9JxMXnWV+4JOIQvwnNJw2O
omUio9JqDR1Tax8U0XmmltxuZX43CXvlqhhNgj8lXlYQ97dqbpG/Sw8daD5YtIEBRlrQJ0NShBSx
9rlfokJFPsM1B1K9dRM1+wK4BTVNE7WgJlyiHWUcK1N98MynwTebe36suxB3ROoVVb8wtBZ0gTkw
75QDfR3o6l2n5S+6Wvbnnr1RU6dm/swEqPAc4g8zvZ4CCMkDMg1GW3xRLWnVp+FNqvboSLdmcznl
6U4v0Rk3AtSXRGUOBb0evENvbxsFsTNdRTm9KlXlXEWA3RpvWx0A+pjj/jLiMnORBwMALbP/Ytga
N4mVupprW4mZ0jHRXyTguBsfYQiKEiXDZmuhboER3piYqKLkOEyg3+rdp0GDYgTskUxBiDlDrn4V
VmjV2D4I5mTS/WU9agU+oqRgm/7Qjl1/eesDVjoYSLyl0T2hU7kEzIxuU4xbXosyvO1plEokU9up
WXoHVHo4OPrQH0YqRUNtaPu2j8tTBWBl49jTi4Uo1UFWtfQwr+VGkR36WLn3S2RDPXQQ9j7ii/t5
bZgQIBqkEa5BUp8spCxME6JtY4ATqBRvdFUV2JgdIis8tPl1D32ISjI/c4bDGQUp5FRyC99KOZ6U
27HyK7e0oLFXvq0vhiwYTmgkuTO9LKO8ejNFXwFiIWXimV9q5iuBo3wpBqu91jDlPlh9Cfm9R9TW
lKyDFgtSQUgysM6nEx7K/ZUWPQFLNG4aHQ330ekAmLWymx7yom6XSq5iSt285WH6GBD5byg/kNUF
vc6gPFlrYts9JTPirzTch/7wqMsomisBnmGOrTGJTKPnGR8x+AgNeX1Ynia9R0HZV0GX9ziUlraN
WCrGS4ETqUcpoKckDfXc8kUisHoL0BRvSmNg7GXwGleyKfAqzaHT9ftUGa6B5yFFg6RwFE7pRvEk
4Smg4BBunHTPxjesgb3r6O0yCkcmhnZ3QM1FOjheinWOHy97Icir50TdWtNC13CwbzS0Ox/e+54w
yVw2VLnJnjI6NHi5v0NkK/U8LEZtHQrgcibZBeVAzMOSNq0x4faNFfhue12jBuaGPeojYxZQSy5u
28TGa9Sml8hkD+I51SlUaPDDiFvcYOuBhHnlKKQVe0RzuiqOVnXaYoYV58ZVGJoJ+FRjFyHsrHp3
Wo1SqEFvj4c7iJTQSsiNZiMuEmm5lY29L0nmiVQWYT82vWEtY+iUWK9pCS6KcXOTUnlJ27oE9W6H
sC7J6U4GljbZmG8BVvXbHghCFpB4Lrut1svyVkpfILrgnJGHFwEJWUzRFGxX0H6vzX4Tt5H1td/i
Rrnqp769ztXqwg76alkZUoKDE/lPhCWwo4g7dJZiRyHSVpWLsmtOkQ5tOc0f0ZxESkDX0ddSkN1T
C6tZ9x6zPAvQxOhk5Wrr4M2wqZF+XQ++M4DoS5PTkLVfB7yL/NiLd9po3ZUKJRJcU6TFoEewxRtk
xZoCHyjqFlAEc6zHbEc5MUG5qtBy3hdG9cXX5HMVAbLLBvkmLez9U20rl2MbTCRqkaSlIxz3gQ+h
Xs5k6mHUn5j/Ccxjfy7plryrpvp65hNgp3wLwDPfId9Unes63uWI2m2nzLxvdIzVmsIaYalI34ye
kSIN4hKVHseBbtND06PqhLeHoh2zpnn2q7I5hN0oAKTGO/H5f73rfFy+k73etTS+5sVYhX7Q/LT5
H5vX/BwVkPp/i0/9edZ//LjJh75fVIiH/LCxmoVErtrXarx+rduk+UO6Q5z5Xz34XY7kdiyQI3nG
94qwl7cy/Nr8oEhiOiqyI/9GyARBbrjSf/OZP1RMZP0M8ViFsjYFJ8sSBOw/VEwUhUMWPZLmwCq3
PimZGGeyoul0Mo4p6xQBoY//oWQinzkOtT7kMTTKALai/XeUTH5kSUKMlA1Z0TXUMlWdv6MJfudn
hvGk4kHuMExr5WPQuECQFjjfZQMIK8RY/w9sUe1HXu1f/9pPHP2S1l4MvQgKTqjGYXB6n5NZhWBw
RdKiwtPuIQfzdNI2RNHFQn8sVuGrvwl38FlbPAtc2w2O/b1yHJbWTsa13kXeepKQiljlh08/4vdW
+llDRTHlH7mKfFn0Y/jdVE3THbRjfiaQjkqNpi2IeJK5MujEciK1LhZOrw3QMyWr3nc+tMUCJCjE
5FuQcsNOgoxBVkGwPhql/079iHwK69gw68uAQWJZ6qQz1TaMmdKyAGYUrT1dfiqLbNhLfj/sQdOR
FYmQcZz3ZV6P2YU5FssycpxlHGJS75Vlt57slFS9QJjOC3sGlGbg3la6glahJlChIeY1yfsAMm93
f/IuCrm7zMALrGMBjWbKOKH+V4TkaxAP/li8U2isyFz7U34+k2bmBbAAZVMY/vZjV6WEMFcnAs8F
D8mhrgJdRk7kYo8RFkSSti0QYxksfxGKP0kYrW6zsqCIAqFDB3SGM+y8nHfIuJnuJ71DXBJyGwWB
yttoXbfOBQVmZnP8xPCYN+vqmCMHszPqES97HG2SRR1Y5X5elGKNag8sOjkkEgAHsp/JN++EnI/t
HOsG5lzeQ5mUohSubjolbvZp1TT7yZBPcth463kX3FTiRZRIzBWI6C+2XNZ7FGzesKIvV6bYmnfN
i49NpYweDeQFmaI2CIeL+zfEImr8gdyyuPP5V7Er/0gxIdzM9/vBY/E6wWOZd8p2XCCuHt183KEa
S4yT87bV9NCgZK39VgREhF5Zk08YChrpx83OawrCXlteh9VMBZpZQPMa1STsESlD2wMi645l3M/H
khAcYl1oi05FP9wUdfhBUKmCLOFPO2qD5G2b379vojKQwbpSRUswBNdqXptbh2rI6rYXYl1i/7yL
X9x2G4c27zvCA7ucuVVeggs1RrJYW9Qd4AhfshC7gyCkG028lIIyRMe+Hfp9j18d2pQZU1AqpD6a
OOGwD+G67cHWuChZTNsPvtdM/5obcDe1V/gyIpD90V7hpdFq5y+FzQKhlVed5m+T/0n3mjeNsMj3
HzwwrwY4HOZwFbqRRuPZdBVpTsuZN+cFqrifN386JdELEIA1jBEda8C9PDqIXoNHwFo5g+BrOvkG
SY8KmxmOTmLtp83MowLiOHW4BFAFFyPRcHHTPFWIQfARU5ksprLt48fl5zWBlt+2CULP4qxKUGv6
YURwVue36WuizlEs5rV534iCPdB0wI2UFbBJnndOWJdRR3GS1fvhT2c28qtE3nUXiT5rJgXNa8RL
RfU4r44kH2C/iuPzorSN54AhY1X7EtjajwPzp8uPnR9Xm8+RbFT5kwzBzfnJx38+fhM0AK+det0G
Zb8rGWcxN+/pp3xDdFFKWjog+NH5mW/N8mnT8/3OC1Xr4o3jy4f3o7o50d8F+DMmi/fjgYq5RKU9
5CNqg2akHdFXWcGfosOaz53PmrdzDKferzxvzgfmfe+X+/SZTGrTDSIrYGdVa6PJ0nqIxEv2d5f5
2EeiyQZiVzXfrDpHxM8h4SOaqQ2wTmBTn+etSOySRXvFgRdwj9jsFbiM89rH4ud96cCgYhoaMks8
DYGD5AmIz2VT8DaKm//bz84f+ziSz5/72J7Xfv5TP34l2OaB7PAYRrVzK2Suc3qzFbQknEQCZWUN
RbIFUP6oe7iy4PVClyoWvRj1mMALd0tkJDediqkMEAgKsTkMjimsOnQMx3oJSLOlo2BhG/K1FqW4
Toje+GMhC87hx+a8Rs39FavS4p2RJANnxMg4GlAYZ5jDNTyF8QdEdYFwALqtonHPi5kR8rH5aZ8Y
9aq4pFo3U1Iiy5MRG+AhZz1Eyha/ELc2pm0E82+tOogy4XG5jqvmicfR7ST8mMHVJRuqKAMV1b0h
px3Mzu5Gv9AhW7z/dWwOMxim4rUq9RzoUcwc2h6gvIUGj6eq4tVolNY2C6GEqA3zeZhY1b5L656Q
TawGIHPfF+jzGYvA9KelTRVy6EcPGMTX+dkYmpQxt8uKaVer54l4IjMtyxTjXWzVF5EzRRu/rnHR
6Y23NtLKQysIXIP9XNaBv+4tf+vE9bjFBKIFbr+HgAqitd/VIsIaQHjtHatNZTJu3jXsnJJJGvtE
c4A4jkflgGHmopYmZ9erANMYQurSquEuxijkOfcNse44+jH2GIe8UuJ9V6fmxvCDXWn46l6RNOV9
MYF8czDt2nbNuAWaYZMcyxaBOt2WqdetozHdd31xHSoEODl2V0tD6oGNZ9ZVpFeFC7YfEztBrZkX
H6Stj3248nVunGDZ8UE/em8B83ZoxgTBcU+yBKwJsw3p3AosFbrCxIQ30DF66inBq1C7YG4iUgDI
shkMZWH0MfEyXJaF2VoX5oQdRSEbHQNqqrzVgwzES4Rq8wLzLEZpwXmeNzPYvJvJtDdZrn8rBuUy
S7RuH4Pzgr3JGmaGuCMEeCkEOS9hyh1AoJ74ZT5to7AF4fZ9d+zAi56P2XQdnVElm49d8wffr0EK
Ag49VChSxX5uuLUYhEqxSBJbQzBbrLY6jEovhI1p6S0Rkdw7VPXmU4uY+5hPmteoPpX7ee3jwHze
+0ew1fsGyhtdCnFZC7XPjU09ySwgUdtiIU+ZzuMTqzR2HF+mLF0SszX7eZ8lAXtdFNWRabOxm3fN
BwO/b0Vo1+xxX/bdruTrJS1mWKgOrSrKzbusNS4HD3QSLYUhXYX0gizGBqRhDEhg3tdUr76Nj8ls
6zHvMlJFQtRFqJCKMz4OfGz2F3CmAYYoCTh3TChBuiFAssDO0tooaDElGz9aNxqityuolP1DhphE
eupx2mV03IBauU3OmXZcSyss3IIFMLHrET+ZYdMI1NECdllpEp4vx+q67o9VeC5mSdEy8vdjd9+q
z12HBW+8SexVrK6C+F6PLpRoQ6oqBccVoWa7aVTeGRQLDnYHPhJrweyYofU4HNvhCE8TBdbUOzTS
znZc07jy5UVPzi3cxTDkxtythrXHfa3NPZhyV8dHuHCbr6jQ45T5VmJd3qDm7VrSE9qIBvd/01g7
I6JUAVgBGFX8oFYLLVr4y+AOx8XyRcFcM4JfcQvNDAdX1JlbfMQoEbiNtIYLiZmHJa/NdIe7iI/Y
T0OveQEgIrqrostafklO8rpYHI198WwvonO8rHlF3dBF/WFvuNHTeKyX0RtOFM8IWXWrfCld4ucJ
SX54cjaYxezUb8pVtup38SOC7vflErrB1pkWwYW27bbgoxbhpbUykfu9ZNIJp2dnL9OTsi1eKA0E
zTlwOkDJMSzuEFDOrkZM4Igce9GuFSLsZplLC2/5guDSBYzv9YTeoKuv4ivp3H8dvwX3xVt+LI8D
M38Xn77HzFiYTLPvmmxpnKu39aO+fAUMf9i1T96Ob0XJdhO6fGHikH1+udcossJvAYG8gs+YY6Nj
LVFT0siOr8zysYm2IQo6/kotlxWyAuXWWztYmCXpBnuHBVwK8wY6CxhV+ZueXwXUYr/4GCLKK1MD
nb6kFu9gdtJuoUiAyxos8FzAGfd4YEQozID7UZqFXD1Vh6N1BVLmKtvB5bgxB4qnK2cV7pSezPGD
Nm2F1cy4ooecaBx37XryjsHWuVKX2QkHuCfYTvU39YihF1BecF1+uCyG5QjQf4kYVzNsqTH13o78
Xm5eU0HKnrXiIE/rLxSnIvUqQ4grP+/X8tdCWhXTahUwkop/sPTHF+sb0hkIh+XGgWqxJR88QuHe
1S4UZxHfl6N7MG47aSEdUAFd5g8Y1DEOImdQ05KO3jVaQtYXCsUjDt9PDnLzmjioH3RED57GW6c4
qvpWPhJ7XSVPSBGAO8R85cXBFmvfPcu0yvJImpfoh4LzsnAdf5cQo5huMADeWoQAiUgYP2SbpltS
zLTuzZfuKr20HxGiPKUIOVCByY68/oCVbQA1N3hwpiDWvyHd/erw+igrGDReDmxljfC1rm/4hlw+
IQ86uMpJ22tX1BeHYeWkW2Do4at8wjjja3Kpr3KXSdqt+uh/i2/JMANhbFvXXKCtfx4/lA+UAK/I
DvjrYNUegNCa5/k2wTLrMdnp5/fjtXEjbbXL6BWlcYTEKawZS/mNlJ+5H9b5qgT+N25wEdl0V+pW
P8i7GLjCPVoj3TOz43hXL4eFvpIe5dy11kgjLdplexviI0FFy2VWgPdHl1B8XGLWGtNlM4G46p7S
Hdgh1eEWqSYu5CMGGBv/Ae2neOHf5DD0TDdfYYbeLVRmv/1CXahrtBGunC/xEnziylxO2/gJENNK
KmA/XGg1JIoV1rebZOnv8Tnpl6bu4nR55HUDFn2Oqhj4ogfa4RF8B7jUFSmJHsNJ1Kg20znuvPaw
NjbD1Vdv6x+ZeW6zLRSGTRK79mWzlXc9PU+FoMkCad9UAyG/UJflDc901xwGUPpUydyMlupvQ+4B
S2J5GfFaXzqPQHVGPCcwHNXWnglGFbzmojy3oIu6Nu1wg5B9u/FXsVtuoi/9Ka/umHtFaKRxRWdt
PKA4CHK5oC5wxFFtVx69dbo377G1gQe1ULZD7F5YuAgdSKIDFGdMAbS3BOtCOhLBi2j1Ol7ER+dZ
v4zv/JO/CV4ERfN8QM3B/Rj+kM0k4TMPkRrdBtJPzZbk0V7WrWoTaN65YhPYNGKm4qHmsdfF3Kjt
EZAKa7Ndhar9aEY2sfVWN2EgaEXRLjUyYPtOfGRe88WEZF5Dba3Jtu+rjozfZ5R0h1iv4TKJc5J5
dvPPn9bikiimVpmUwFpb5q1JyYuKtW29BXlmMaEKHOhUfy6iSm73kpYAjxZr84G6Lp4kxNrJI9lY
PfeVvvenaY3Qo7qryVzZvaS4E5C6/fvqgAsJgh5FubRMvdbx9iHgxBs1d327G6CVWEm6SLMgot8l
BwENm23P4pClJcsxRpHLrBzCaTlDSQbGQr2f15pATAo+tiuSjpswkA+4miVw8KoRGgkaCrJYWEIa
YF772KcgqLhJq/YS9a1lqND4Ma1B/x/DajJAmVIsx0iR4DBf+KYsA8jEDGwBaH0XBSiKtGIqMy+a
2DgvR7yve8GG/1j48yzwz31qH/CUOvlizrINYnY4r1WzdsTHTt2scScNKwFjZRZoqi3Az0mHpUwm
uBEpwXmNGidyshBJKKyAlTKVm0TWvLXtkJoqhi52x4JhwmuLkjogAny6Rn/c3kON7QVgfy0Bsdp8
JJBktFfcMTbFyxi2KNqXaGGkE5kYrano1Z2S6TplSbPtQjiJrfa+KfehgOobV07n3Vp+Le+DdOiJ
2ajnFhWi49QAhj11AJzFlUHbaKG99SfxC1e68ZCOGAN1+HRN7qzno8caChGIsy1toZCBe9Hnxce+
rpPHneodAbale/yNIK/qbY4bpV7eyiiRWcx6NBC9AHEYsOcUHdpf6GF2Hb2eKGXqs+jSe/L4I5kM
YeHJQPANdy50bqR80PbULKmyo54ZmeXL2MQO7wjy7+u81h46CmfM3FjIaHxlct9iUI6B3ZxWnX/g
efGxaQOT3esYMUkyMfn88yJhU+yl0VKYGGGX5BZjb4MMs0nvlCLp/L4QOWQDsBHDkQ8sEb/ehVZS
OZUmhQzdnGGN1Kjav2+jUZa+S3L//1pDQ8MfWdB/LqH9UXf7V/72LzenWv0SPn+up71//ns5zcIT
AO9t6mX2n/L/38tplnWmKBa8W1nTzFmc/09nAM2maKY7yOhSiMOV0qTy9L2exiFbdjSVg6ZhqSqH
/ign/lDNxMXgb+pGwn2g+FC4RBYGh2JZR+Fd1Q0MCsSdfy6ojUoWo9o+ULYGZV8Ui9R/M6ZD6yP1
jpSSwmgt64yLNhgg5dUg3qq7m1YOFvL0TZVA7soeYS3WgGm07fvLvtjKoGjLRwWNxSa8/PSY/+7L
2n/3bTXTVChAOrpKwP3jt80N0yxspuGo9Mp74BM1UPLiUrbUCYbA40hEWXfxykeK0LAoxMvXFsmi
YkKoETUyqXlRUUXvdPBoJLh8NDp0qOUhifJeM3fgyBewekiEI08MEgFSmfZaM0WICeYDvJGm8xIH
8RjeOcZrl+Jyo5m6ntjHGXGFqGKZfxXnQIRkbhMBxSbsNsjPYj0mTxKXttcNWpwFMQUemGKXOEVc
sizwgOUb2AX1LS7VG8W+ttuVXHzVufofX4pa3FJ8J/EF5y9MOSyXjZVJKCLOCbmcXwoJWxS4Cs4V
syiHqC8kAcd6yXqNrauHGo2axmsw6yu4QRfinCDFmtzYlAEf5bCOnKZf8BFxqs++SAUxnS3thpzc
sFNhuJQd/6qWCXdFROls5dR7MusyWYlrhAA3y6BABoLZKp8t8Y/xxw0VQix0nJO4nIrOaFdvGV3W
4ow47K9Kzs6bkbCMP9s38ptqV6DHW1fTLyAt6fm65hNxxgX4G/P34o+XirX+41bF36uBnFtgJxpE
h7MOtAXBvhbM/x+2hvxSIyiplu1qvgGuoxdkZaRwIx6PuHfxx8U96FK0KrN4LdbFIwSjuhbHalwB
nHwZxbcyX23UsntdRgeBCsRCTQBmqD4eedirtlQ1BYTHZL1DslWFrZsuZWwIcIkNHfgSwE7Fpji5
VghYa3s7ykyWJbrwRHDSunUbpW6Lp6LYLzwuuo5QfXoK+RviujWE5hD8SszlxCXAGKH2A7i3xRuH
b2WqCrjy94/acLvKSF9Aql2FoQ4IU7CqeX7isqtC5864WqzDPwoVhIlQREn5uPgG4mN9sjadL4om
rWIILx1CGXhf4kDX5c9ppCwcU0OdAJkBBG4bJncg1GQtWD6jou5WbXw9SN4tNkTNAtziE+5g+HGZ
C2fULr00ue8LE/s7FMYy2yC7CigWQGdZEQ2i5tZEkE0C9dRSs1uCvlTAzW564f2u4kAbZ49qjccX
UkHooUQ2s3q5/0r6eZkGGdwKYL8A5IJL8CKQy3zaGeS2vrkicehCFli1OexTMLR0Yv67hvB/a+i7
zVP++xEtMnfZH1CSU/i1yuv8rfm3Z/0/wKF8gqz8BYjyp8OMgKnM1jK3+f/spD8GqL+/0A/Ilq8w
KRqBk/HpHz6PqsR6n0aLP680o2r+3RWS5yZs2m+AZjTnDGQKLnqW9sfI+S+c1P3vhzG8xI7HUUyV
7K6tqbL27gj06RH900P49/f3V8zPX6/zwx38I7pHMXE9+K89hZ+u8ekpWGeGCmXQ1lHZU4gkGEM/
PwXbOFNtZPwdSzUNU8QLREK/0zOQZWwHfojO5sf514bwz49APSOi0lUT72gUBcEk/fQIzDNbJygT
TeA3fACO/v6jvEPY/s2b8M8PQD+D+agCowJBJRs4GP34ABSAXjwgikm6bgjyNm3kd2sFwufll1qB
qRN+44r1/Q7nX/rzi0BIfKaqKiGyrokQ3CAG/70eAmpKCkC7X3oKunkGXkwxmOMrdAp/eQoOTwnA
nyIsX5gpzO/K7/UUFMCAv/gQNP0Mmyub192k+6dTZKj53BQc9QzMoWIwfbeZfPCYfremYBgO7/Av
tQTNOlMNIJqGYyu89hpAzR8egqI4dArMN5nHgsP8DTsFm3b6qw9BTLwFxBQAEnrotvrT6GgZZzpT
ZW7++5T9fSz6jcZHVQxtv/gUdOWM1IJhMQIANrfpHH5sChbHQftqOKiQwVBsgQT+vToFyxRg3l97
H0RTwChD1jFk0WgOP78PsvBoRO4c1z8SKOZ3A8nfqSmQIvnlWImbtDVdN8E1mjwNHXT5D10j4eQf
yO7fL1ayAKv/YjOY3wVDMTQipXcE+48PwCKYFP3E7xgpKrJwP/ylt0C1mS7IsApsBgd0MOyf3gKb
oVFlWmVaIo7+/VqAyhzmV98BXSY8wK3BEjGCbs7d3ed3gEQuzngkcq33COn3ewroPsq/Oiho6plJ
IGwrCj5jmskM8ccXwdZoCUysYfGQ0f4NmwJf+nsM/z+fOYkYCMtezZS51t/EB8SIvC8gGB31dxwW
MXsQYd0v9Qi6foa/Gzl1HdtiRYUC9mM7oH2cmUwsTdUi2/L+tvxewYFCFuWXhwX5DAoScaJJiYap
oqBJfe4TbOeMP2PSbWrfKz/zY/+NogPmOur/hXAZLz1LdQg6IYzx3v/4FBybtiIr/8ncue22bQRh
+FWMPIDAo0hdJECRXNhtUxQ9JOjlRmItwgoZkHIc9+n7ze7K5ZJq3WR0sYhv4sMvajQ7h38OS2bF
RZ3ESWIzotOFWusjIRbZMbjZMDa3IV48xycRH+A9JEpMYuTUCq7r1JqFbMWNimL/cQ/nAsWcQDFJ
1sQkRFMxCoEYR2sbc4YdubsRZagYj+Q6x/l5SIkkOA5yW7E1Gs4pR2QVspzPR6kKnAduQSdQIupY
13k5p1PSdI2HKKFY01zuLfWEbkRSgPJS84tFCbNGLk4KnQjjLvWLqYdYb1YZNljuIXURk1O+iKSQ
cYGe1ixIJ0OBLkAo1diGbB410h9BiJBVNVJgZM7qSlweAtqz0NqFIiMagFHhSjdoRNiEWcwkhEqC
GPhJZWPH6PwkDtwTHN8ePBfVquDsVxgF0gjhGMMTQZayKqnPwS7S1EXCHZ0UMkhQLa9E/CzKzjXN
MM1+Vn5qFyjAVTkjYRtiCiuE+HwEKqyOmaBNoJERBH1RLC6c6wLxMxkWo/6u/6kU9i0yu0DRRC0F
4mOYE0qaCUtGl5VIKTxUkmk91Weik0LBp6SMF4ocH8FRqCu2Gtg2uaVdWIsPJZUohXpwYo/JU0of
n1YK1Yqac0nhXSSR0+E9k0LCkYBwz9Z5YfdyxGcXoMLVUsATZmwL4T0SGdn2xiBqokmDABsvsbaa
gHWI7kSI8dbqQk5UxMGiPI8ccIczXZB4ga1pwsJFWHzJYETUEoBfSRPYW8q7LokIT0MlJBPJNn2g
9rB4xYvJJpDdqP1DAacqFo+Dz7m3lm8aK7BAbEVpnuoUjBbHQvQkMi8pNXXtachW0Kn0bdGrQeJs
K21TKVCULTdoQ7WOsxjJLpVUK4NceGVSgxR7UOIMFxYBvpGmcFIsAnWWMEnOHZcmUD+TtVA8lCKD
YDdVVWb8k/dak6XPrAI1CloUYJ0pVOGSk/h6duDF3UejkAJ5FNV3Tjwp0rl4KUlW7OLK6V7iJgcn
pbh0ISvI8rS6wJuk3EL3Evel2oaVUBeoTHLrI3lrJsXbGNs5eexUK4U8J5uEWWHnAobRkctT21hT
u4R+IdMSEoatbdHFSyIFdTUGP4mRpQJRZ45NC3WBrTgrNA7zSQkzFUoyOuuYE+woTwQ+oqblg2AA
G1lIcSqUQi29fjkdjdx0k8O/xhcz5SiDWgopxo9YIaNHbSNdvKEQSCByvllxFpjzipFwhDXOtCST
UPAETBXOxrVoccKmZsF2+HJYSLBirMXkzKJpvST9jCWxse/wlsM1FUBVEymcjIFdZRmXhyRMUNeo
4d7tu4dEg2CSEkQoA3wD3awV2YPt54gwk2TWT0I8bcy4ZlxQig9Cui6aGWEaGYdgQyn3gUVZnaXT
dLHT9WtHHihAUKDGrqRkSuuKgdRQFdKE01JifG2W+XWkwv/IuZ9GidjZdtjZIaK2Ge3IhpuOefYX
TlnDEsCPztzsXr6QGaHgF2VbroNu7A5e+f+rYCzCjrZMfngadbGv4//cv8HlSwevdXpXp29et81g
hu3+0f7g0T+mLBJ++eK7g/lgPprpfBMhChT3P0+yWPL7dAieAR7vZrhSyVTjDu1ffRcC2zkUPfCd
6UYznh5RPkbX0a9Ffm0O7Z9cJxIOZ7tGeTV2f+gHs+unT+1ajvXIXddsj+32/hiA20ZWLfib5mAe
zNBMkV3TvBrZ76J+Zib+6RB+m3azhWdod6EWuh5X7fMzWjnchprieya1yNdIvG2nEvd9iFrgm53Z
Bwrom/vUuIdD2/VteCJdx5wautu1ZmZFaJIhQlcj9w+hWriOJi3sD0vb5Lrm1MAA3G/vHk/v3Jo9
N92phf6xv2eh9lzMrrlJi/3WtF1gPXyjjB53eDyYbjcVh+8+0UOPo9nu78eGW8BCfNvXocZvt/v2
1oSzyq5NQA+NL+CC1UCz/dCfHpvrSvn69CmwTXBlUtq/BHp/P8yhpV6uhu6740y5M1d91SL/1HwY
zCx6ylxJUw/92YR+y/fZ6YEfrq4NV97u29Ctgy9VyEvgf98MYxNYKl/guwT42+ZLuw3cGODC2VwC
/I9+uDsh2fzAFaPU0Kx72l+9NkOPpwwPp6v0XOYF3hi2fM/hpXighec+4VDijo1Xw94diEjCrAai
X0bQ1NAsjJ2vg7B9J1rgn5uuGx8Pn80sTfBjQ1r4X/b9rrm6GRe+zQ1pauF/7dkWdlYRfWnhMi+w
VETP2Wvhf0P6zTg2QUjBDioh6/TYX8Ks0nPLWtzfj2Z/ejqxKZ6t1cK+a4aPeLYA2RVM1cgtmc1M
vT2/qoV+b/A73e0xPJq+VVQN3ozHq3fnHt5Ro2r8dtz2HYsWA5k7wlGN/e+3LP1nCnyOaXravrLk
n06bZc79WUiuyW9sD40ZXv0NAAD//w==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'State Wartime_Peacetime'!$D$2:$D$55</cx:f>
        <cx:nf>'State Wartime_Peacetime'!$D$1</cx:nf>
        <cx:lvl ptCount="54" name="State">
          <cx:pt idx="0">Alabama</cx:pt>
          <cx:pt idx="1">Alaska</cx:pt>
          <cx:pt idx="2">Arizona</cx:pt>
          <cx:pt idx="3">Arkansas</cx:pt>
          <cx:pt idx="4">California</cx:pt>
          <cx:pt idx="5">Colorado</cx:pt>
          <cx:pt idx="6">Connecticut</cx:pt>
          <cx:pt idx="7">Delaware</cx:pt>
          <cx:pt idx="8">Florida</cx:pt>
          <cx:pt idx="9">Georgia</cx:pt>
          <cx:pt idx="10">Hawaii</cx:pt>
          <cx:pt idx="11">Idaho</cx:pt>
          <cx:pt idx="12">Illinois</cx:pt>
          <cx:pt idx="13">Indiana</cx:pt>
          <cx:pt idx="14">Iowa</cx:pt>
          <cx:pt idx="15">Kansas</cx:pt>
          <cx:pt idx="16">Kentucky</cx:pt>
          <cx:pt idx="17">Louisiana</cx:pt>
          <cx:pt idx="18">Maine</cx:pt>
          <cx:pt idx="19">Maryland</cx:pt>
          <cx:pt idx="20">Massachusetts</cx:pt>
          <cx:pt idx="21">Michigan</cx:pt>
          <cx:pt idx="22">Minnesota</cx:pt>
          <cx:pt idx="23">Mississippi</cx:pt>
          <cx:pt idx="24">Missouri</cx:pt>
          <cx:pt idx="25">Montana</cx:pt>
          <cx:pt idx="26">Nebraska</cx:pt>
          <cx:pt idx="27">Nevada</cx:pt>
          <cx:pt idx="28">New Hampshire</cx:pt>
          <cx:pt idx="29">New Jersey</cx:pt>
          <cx:pt idx="30">New Mexico</cx:pt>
          <cx:pt idx="31">New York</cx:pt>
          <cx:pt idx="32">North Carolina</cx:pt>
          <cx:pt idx="33">North Dakota</cx:pt>
          <cx:pt idx="34">Ohio</cx:pt>
          <cx:pt idx="35">Oklahoma</cx:pt>
          <cx:pt idx="36">Oregon</cx:pt>
          <cx:pt idx="37">Pennsylvania</cx:pt>
          <cx:pt idx="38">Rhode Island</cx:pt>
          <cx:pt idx="39">South Carolina</cx:pt>
          <cx:pt idx="40">South Dakota</cx:pt>
          <cx:pt idx="41">Tennessee</cx:pt>
          <cx:pt idx="42">Texas</cx:pt>
          <cx:pt idx="43">Utah</cx:pt>
          <cx:pt idx="44">Vermont</cx:pt>
          <cx:pt idx="45">Virginia</cx:pt>
          <cx:pt idx="46">Washington</cx:pt>
          <cx:pt idx="47">West Virginia</cx:pt>
          <cx:pt idx="48">Wisconsin</cx:pt>
          <cx:pt idx="49">Wyoming</cx:pt>
          <cx:pt idx="50"/>
          <cx:pt idx="51"/>
          <cx:pt idx="52"/>
          <cx:pt idx="53"/>
        </cx:lvl>
      </cx:strDim>
      <cx:numDim type="colorVal">
        <cx:f>'State Wartime_Peacetime'!$E$2:$E$55</cx:f>
        <cx:nf>'State Wartime_Peacetime'!$E$1</cx:nf>
        <cx:lvl ptCount="54" formatCode="0.00%" name="Ratio">
          <cx:pt idx="0">0.7896229581561871</cx:pt>
          <cx:pt idx="1">0.83721137294473791</cx:pt>
          <cx:pt idx="2">0.78717527302498924</cx:pt>
          <cx:pt idx="3">0.79785472644951605</cx:pt>
          <cx:pt idx="4">0.78799298990814104</cx:pt>
          <cx:pt idx="5">0.80664726612283222</cx:pt>
          <cx:pt idx="6">0.748459926431018</cx:pt>
          <cx:pt idx="7">0.76512708787218586</cx:pt>
          <cx:pt idx="8">0.76925324542597828</cx:pt>
          <cx:pt idx="9">0.80337427496177138</cx:pt>
          <cx:pt idx="10">0.83430593493916072</cx:pt>
          <cx:pt idx="11">0.80379643533328982</cx:pt>
          <cx:pt idx="12">0.76135316193868419</cx:pt>
          <cx:pt idx="13">0.74456864801459299</cx:pt>
          <cx:pt idx="14">0.76077188230949155</cx:pt>
          <cx:pt idx="15">0.82305416064219561</cx:pt>
          <cx:pt idx="16">0.77682819352324239</cx:pt>
          <cx:pt idx="17">0.80386011159128901</cx:pt>
          <cx:pt idx="18">0.75991276022165644</cx:pt>
          <cx:pt idx="19">0.79213387969463067</cx:pt>
          <cx:pt idx="20">0.73749047290379355</cx:pt>
          <cx:pt idx="21">0.73830782581398247</cx:pt>
          <cx:pt idx="22">0.75282966780160121</cx:pt>
          <cx:pt idx="23">0.7829024757215155</cx:pt>
          <cx:pt idx="24">0.77586461095226245</cx:pt>
          <cx:pt idx="25">0.78979536399855121</cx:pt>
          <cx:pt idx="26">0.80772325020112634</cx:pt>
          <cx:pt idx="27">0.79499562025049419</cx:pt>
          <cx:pt idx="28">0.75104348720057568</cx:pt>
          <cx:pt idx="29">0.74935098097629482</cx:pt>
          <cx:pt idx="30">0.81236984168705395</cx:pt>
          <cx:pt idx="31">0.73936118816927998</cx:pt>
          <cx:pt idx="32">0.79376979629791067</cx:pt>
          <cx:pt idx="33">0.83237800068645618</cx:pt>
          <cx:pt idx="34">0.74368277292693707</cx:pt>
          <cx:pt idx="35">0.82374726542986576</cx:pt>
          <cx:pt idx="36">0.76284241557053456</cx:pt>
          <cx:pt idx="37">0.74011196087207531</cx:pt>
          <cx:pt idx="38">0.78006273537088611</cx:pt>
          <cx:pt idx="39">0.79444732244433613</cx:pt>
          <cx:pt idx="40">0.80347146207974984</cx:pt>
          <cx:pt idx="41">0.77479560969855077</cx:pt>
          <cx:pt idx="42">0.81705034235463447</cx:pt>
          <cx:pt idx="43">0.82599020579931726</cx:pt>
          <cx:pt idx="44">0.71658337780796666</cx:pt>
          <cx:pt idx="45">0.83256909349613439</cx:pt>
          <cx:pt idx="46">0.79873722782560364</cx:pt>
          <cx:pt idx="47">0.77094245645482395</cx:pt>
          <cx:pt idx="48">0.7421519039034834</cx:pt>
          <cx:pt idx="49">0.79278471555128616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2000" b="0" i="0" u="none" strike="noStrike" baseline="0" dirty="0">
                <a:solidFill>
                  <a:prstClr val="white">
                    <a:lumMod val="65000"/>
                    <a:lumOff val="35000"/>
                  </a:prstClr>
                </a:solidFill>
                <a:latin typeface="Century Gothic" panose="020B0502020202020204"/>
              </a:rPr>
              <a:t>Percentage of Wartime Veterans</a:t>
            </a:r>
          </a:p>
        </cx:rich>
      </cx:tx>
    </cx:title>
    <cx:plotArea>
      <cx:plotAreaRegion>
        <cx:series layoutId="regionMap" uniqueId="{24D46E06-FDB8-48F6-877A-AC824B86BB12}">
          <cx:tx>
            <cx:txData>
              <cx:f>'State Wartime_Peacetime'!$E$1</cx:f>
              <cx:v>Ratio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1H1pb9y4k/dXCfL6kYcUSVFc7CzwV9/uw44dx0neCD22R6Lu+/r0W2Lb7m6lM/ZiDDxoBGDEYpWa
0k8k6yL93w/Nfz0ET9vsUxMGUf5fD82fn92iSP7rjz/yB/cp3OYXoXzI4jz+u7h4iMM/4r//lg9P
fzxm21pGzh86wvSPB3ebFU/N5//5b7ib8xSv4odtIePoS/mUtTdPeRkU+T+0nWz6tH0MZTSWeZHJ
hwL/+fk/wfavbbj9/OkpKmTRfm2Tpz8/HzF9/vTH8Fa//OynAHpWlI8gS/QLbhhUN5AJJeMm/vwp
iCPnuVkzjQuTIkJ0RLDOXn53sw1B9h2dUV3ZPj5mT3kOD6P+PxA86jnQV58/PcRlVPQvzIF39+fn
u0gWT4+fbott8ZR//iTzeLRjGMV99+9u1fP+cfzK/+e/BwR4AwPKASrD1/VW0y+gfH1qttC3D4ME
X1CDcKGbCIn+1R8jIsQFASKnJsUEmUzQl5/eofJmb05j8iw2QOTr97NEZAlYlA9++/JmPmCc8Aum
c6KbVGAdI0HMY1RMdqGbnGPBdYMZw5Hynv6chmUvOUBm+eMskZkGcSYfP3AC000ABhkwWnRGMCcm
GQCjX1CdCt3g/eQ2BOYd3TmNy6vgAJbpeU5hm6dq+5GoEJikmEENU0fIMImapA6XFYyNC4MxWFkw
4TriCFDbzZ+7Sezt/pyG5UVugMrm21kOllEcRU8PhXwoi5fX8+9nMoovGGeYEcKQSRDig5mMg0ZA
TP3XsfLO3pwG5kh4gM7o61miA+pP7n/gTGbQC4xNLCiDhf95rjoaM0y/0HWdUUGJSTksMy8fxas6
9kZ/TkPz8hwDVP6zPEtUrp+iKG+DahvJD8SGogtTGIbgQpgIpjUOqvAhNpxfmMQ0BeeIvWB3OJ+9
t1enETqWHuB0/Z+zxOk/mezi6AMhIvRCF0QnggmY2RgoxscQYYwvwNIxYIA9j7DB8Hm7Q6fReX2S
ATD/+XmmwPjbKP9Qg4bC4IFxQ7CBjV55BovlcPAIUNGIwIyBhmZg0LHxEJm3e/Q7aF4kh9jcnCU2
o20g/46zD53aCL8AzRkhJkwMIwMUsmN0MBYwbnTDMMAJoFamY3Te16fT+BzKDhAanee0duUHWzf+
UA8Nu2AmodRgSDdM0Jn5MT4CLNNnRe4X8+Y9vTmNzF5ygMvVeaoFoxgMz+1j/PLt/ns9mpgXMKkx
hihmiAhkDMcNAuAoB03a4BSmPjqY1d7To9PY7CUH2IyuznJWGz8F23qbPX0wNgy8shhwUdbM8Zjh
7IIynYKmRgyBqcLuUF17T49OY7OXHGAznpwlNpun+tN8Gya5Kz8SIEouYC4DXYww8M6ASj2Y1Hhv
pHKDGBwrXfsQnHd36TRCA/EBTJv5WcI0e4oz5yMNHogLGGBlmhhGB+5hGGjTJgG3msE45b3z5peF
5x39OY3Oq+AAl9l5qgPLj1alzQvw+3NdQNDGpEz5zY5UafOCmAiDrs1MExaeHrbDsfN2f07D8iI3
QGV5e5ajZQ7LjZQvb+bfqwK9hox0SgwETpkTyw2YNuCk1gW4oX+dzt7uzGlIXuQGkMwXZwlJPyv/
iDP/40Ch+gW8bh0CaRQsS7D8Qf86HCqgAzABPmhu4N8sMm/15zQu+ycZILP5cZbILB7BoPlAWCjM
UAJxnWIT4DHFABZYcCAyIIihQwRU7DxthzPYm905jcqz2ACSxfg8IQkCGcUy/0BU0AUGRCg2BMGY
6WTgojHFBaamAUE2Av/96qJZvKNHvwHmVXKIzXlG0hbRo9x+qF9TXAgshEAMXJvKuXw8j0GGBnjM
wDHd25jol9DzO/rzG2BeHmSIy+Y8x0xcbz9wvOgXiINLhlNQj085ZQg4ZSD0iUERw7/mAyze6Mxv
EFFSQzjOUzFeyzyPy+wDlTDwx4CdAm+dIIZVsP94nPReZt4vOwzc0Ce8zO/p0Wlc9pIDbNbn6Y9Z
xaXMP3gSQxfgXkYwj3HCGTWHWRoCQ4gAzBYOmppafmD9OVz139Wl0+gciA7gWZ3v0IHRI5PkI0cP
RP3BvQ/2PCzv3BBs4M0EBQBsGwyOTHMXe4b2Q4D6MfCOTp2G6Eh4ANL6PE3M9VZGH+jQpOyC0N6G
gZSZPg+NDvQzQ1zoMK2BR/PZITOE563u/AaYndgQkvN0Za63WRtso8eXD/ff2/19CIBCSBmiZiao
AvrQScYhycnkOu+HFesj0oNZ7T09+h0wL88yxGZ8ltrZ/RYczJFTxNHHoUP5BYU8Mw4JaODH7EOb
xwoB1hF4AHTIoUWUUkiHEi+/vcuneV+fTuNzKDtA6P5MV51tnm8f3DJ/Kor85UX9+yEEXhoM/kyG
sQ4ZABBHw8cg9YEAWJYg/Rxyb3r/2QCk9Xu7dRqngfgAqvWZQiUfXOlsP3IoQQYHzGECopkYBovQ
BznpkP3MCeqzoyC7ph9Jw4nuHT36DUCvkkNsFmc50a0lpHTmcbH9wCFkgG4Ag+fFrOlznA8dnQLy
CoVJMOwV0HfZaS+/vZvn3tWl36Hz+jRDeM7TS7COo+JDvTewCMEWDgb7Aig1YYwMA52QDXUB+gPW
DUJ1vlPsjvTqtzv0G2heBIfAfD3LcbN5+iv72HTbPg9a5+CggQA0uKMhwWkwbMQFWKygIBhMBUBN
yJM+ROY9PToNzV5ygM3mPBXrPuJx+ZTlT+3LG/oAvQAc0hjpfYoA2+0gOEaH91ECcIcKsRtWxkAv
eF+ffofP/nmGCF2e5+iJs8L9NN76H7vwgIINO9WQiWHFV1GBY4wwQrCTDXJydR1Byq0wB1rB5p29
+g1KR9JDnM7TDOq/2vVTIx8+MOAGedFgmYJrFJYZWGUMPtDdMDIuQDeADDYTkEQqv/B4nntPn36D
0cHzDBFan+VIunLlB2ID2wrApcNAfeNkl3x7PIJM8MrBXkMGajfs1+n34L7MsDvV7a3enEZlJzXA
4+o8E592c8hom8UQEv1ApZr0GRtgcGLQDpixGxWHSjWHgCjRBXh9GGwJNVRO+9GoUbPTe/p1GqPh
cw3Q2ozOc/RkT86HungIOODAIDU5IHBqBQIXD4AHHjgE9tFu7jtE6erN/pxG50VugMrVee4quHFh
L/2nRf6xzlG1zxBOFIAdN30aNJinx3Nb79kBnzaBEYRPZeC8t1enETqWHuB0c56+g9u4BC3uPXPK
//EMCALeHXBgI5UmtUshOJzrTNj8Bl5ucMP1vm4Tdh8er0Lv79dprIbyA7Ruz3Ou2z3Vh+vcoM0R
CPTAVil9F+o5HlW9zg0ubVi4IH0X9zuvT2H1dq/+CakX6SFO56lzf4UNo3A6ydMHRutAeTCpDik7
kLuu0z6t6hgkSNkhlMBOXmSCcsfARjoG6V1dOo3QgegAnq/n6ZG7f8qLT98kZLd/7K43E9xu/eoE
flGC+ojqACJQHOBoArCKds6ffsPvoebw7m6dhmkgPoDq/jyPK7grtu7LW/r3HqD+CAnI3uUGKOBK
QYBV53BVUvt5YRYEz92vCVZvdeU0KjupARh3X89S1f72lIXgAv44PCiFlDemw7/e7tl5cw7xgHMj
+m2ikLILZ7BwSPEdHE/wjg6dRuVVcADMtzMF5uPnMtgBCh6c5/O7huEfDjMd7N3dKQOQfPXyRew8
CO+ZWX8Dy+tzDHH5z1kOmHuZP8RRLj82bGoQ0TsJIJn9hAkESVVwpJTgsMW634Q4PJzoXT06Dc6B
6ACd+/OwfR7+8Ri43Uq8W2OOOP+vp9+JCwhmQw4IJ5DLezIGBGewwaEFAunmCf/b4HS633frNEoD
8aMnOY+j7+7bGA4odF7mlH+/6ve7doSAdQTD5hyDi141PlxlMILJjoH9o1zZv+6mekeHTmPxKjgc
Lz/+/8xmvz+v8PU4x/G22E7UOZAHRxb+c6t6djicciD6rNqeHFC7j3rx+OdnMGUOxld/iyOVePA1
D+Setnnx52fNMC4E7Fp8TuZRe3tr0PD//IxBf4CTjQBxUDL6nT8AfNQ7Uf/8DJ4i2CYMQ7Tfd9JP
knnvCAERSL8DKwqSijEEcuHkPf56+OZ1HLTgaXx9Gc/1T1EZXscyKnI4+RLD0yQ7vv7p4FQfuDsS
/QkkkADbH4EF7Q/bG/i+gR3/vwB7WYRrnz2lJF6zCJG7Jg30ceJ2YoYrQ7+raaqPwy4TM9WKTA3v
WvUsIrvWIPCfW0/Jqlsp5lOyWGylE7tjp0rSpSrMIEgTa18XTZsueV8MaJ7TJS+MWr4yoqKZO7TL
VvsiSMRhVdJQW8b+XKSC3DtJEK5gq7wz0vpq2kZoUtcun+lGSu91Xjz6UVFfOU1nYdedxDzzpn5X
tz9Zko6iAov7ymmmTHhFYVuId3Qc2J29bNvUXqorIxH2MrIdI7P2dd/G5LKqPMtvkTOh3G6tIiOe
MzbrDi+bAPN0CruS8FLVXaO80mIb/ZX40pu3Ho1WXufGq6AvXLvhowAldDRoUFVVGDKLV37ia7ml
LpO5cGp/pdqCptEmjtt4E8dpq2lDOnPj5Vk1dRLb3Lj9Vdc0jZUJFo8TPItzkn8TKNWuiyD2Z77m
xlaTVPGm6gtb86HgaWuxJKqtoqidMrFoaITjJHXEjBTFBjtFt3ESjd5i2Og10SvbmWZNxm5dJ6nX
TpLfpWFoj5GLWHXj+15+2bgjOBMsvylRUNzAc1TzSEq5o6mGfqxYQnrOQlWNTndu/klI3Shg1Zxk
cbyoGxKnFpNlu6xN/7BQtETnzUGDolU0uXvG3CSb1qvmFNfBVUake2vbGpvl4BseZdRwb5u8xVZV
583Y0+tilvoFWUJKYHmZ8LqamziVG9Z4xiQyu/hGb0wyYprv3vsBj6y6EdUyiVI0jvUmGHl17n1T
V8HrVV5rckfbX4Hmpc+9wDUmOMjkCPOIzYRrl+5I1euoYjMnFM68wm05rjo3tbS8dm9540fzLqvS
udMg8ybJq8yqtNB7dJt6UqRu+LOwWzx2qSbXrNDtlUN8OraL1p7GJWVWmNgOtvoDdyz46ONpEujx
xm3deIN4Fm/avkh5zaxGZMlUNWRm62IYN9CiuQWzzDR54GWzTu3gp+6FtTtKRKpd9tUoqip3FPNO
uyRl/BOGJzzQazWLaPYl7xaYdOGyYwVJLepTvPSiwHfGBaQHTEjdZTvirt3L8V9GErpzHjI5iV3N
GJWV5pkzpj1oRdisfW6TTdiIkenxoPtWBXVgoVQ6ZmSZThFYmCWt5TC/vRYda3ZFRMcgIQ8pTmNa
cZp1M5sCaxM0o4bq7SzgjvwS27Fu6W0WPsjamTde2dyzPNvwKJ35/TyiCpj17CXr5xFVDdVksq8D
gFd2F0mLZ9hbFRUO125G+RiWm+67Y6OVkevGoyu7W9oxeR+aop4gZnuruMvCtYSNKzvWKupWHg3j
+4Ol8MTqAjuMBquLQALOIYVDMftz5GCh6Vefg9WF41CWruGaT74hg4UUvhdYupDJpZYY8WXh61BX
l8P6kPWg/svlUDZvO3+kFQ2dUNKhuzJ1blLWNlehlN5dXI/sMA9Hdtzak6CHWRXY6CjMYaG/ioJi
Rw/12CWWajV7iUbL7Ini24u9SuzpTO8cYimJt38jjbJ1GtXRbWtmvpVXcf1F6lm2sg3XGzOjSLaO
X106DXG+hUKTC2ra4dTJzGRbLQvp+Ns8jPMpnMhtzo3Az79pWrgIPd+qu+K2cbroWjMKdhO65dpp
efm9Zcydd7DlYoJ5UX6PqjS0wix3r0KWO/PM4XiEMxxaImvdn5Wdt6MQoWZVRWZ7G/rpNe/pudm4
ExR29iKVLLrvSjRS9FJ4fNoWnj6zQ9/9iYurum34d7uNtHlVZnSiyE5FF4WXyDtHmMWyoJ0/tmtH
/iS6N37j6zMhyeNIt4GTCcHIgTMKINEDdiWKvv3g6+s8YuZwfIF89LBPfDmCpctDfveTos4Y1a0O
OkNik5uyM2Epj9ufKBDGSHOKfNXlLblxHe2+hQE7xXXsjdvA9lcZQf4qTLLnK0XTzPDajzpnPqAr
3qY0mtxSfPtmz0ivM5LBGz9xO0VDuTdL3PILbCuLJ01Z1itUhGzlZ6Y3CePO+V4Y3hXvBzez2XUK
e2TvFavu0mfWqtMPWGMe8MdYI9deEuJ7w27jCU6wO87cwqGupVGtS6Jrs6wXMCSntUc9x+qvUEB9
x3JK9/nquHXIpzVy2vgxSBzzxWaOL/WspCMzEmiltd1hIRK88IiRLQb0Pa9vJ2ilqgaLV0UT2nPp
t21p7Vn2sorG4uhKr4NmrkRVo6IPxUKBbjRfr8dN7E/tLmi/wuLpjeDE0uy70RbSkoVZ/+Ukxbrz
HdexPL+wpNRKaYUysQomshssw2yksegOe413pbtIv3utdcIhd1Kmd3oVele4r/VtqqbDSrXnfJdc
1//C6132v+fAL6jaa9v+9/q2fe21ZywK+MJPZGl5WLprM3HoqGF6PA45ddaKpq72ha8anICODNw8
851idhvbnv/zSOZwMNLhQAbbifRb8OGABAxBPjB6jgdy40pNdzOiPUoP3RZdZn4xueetc9+uRmpE
g0rwUEbE/AKqj1ynr3QT6PkrvepkPYpTve1ViIeGS3HAr+jE4Q+BvZWZuBFF0JUWDG68sl+/2t1V
T0Ndnk48aVBLuDkCxv6jVs2qUF+bulKMsDpSC7Kh4Y6KuLu5ie1olHYuGmsxKMVp4CdWVIlomfZK
cRgTNHMRkWNVRZEZfCmwt6vFPQexncSSTRgvJfvZFcHItFu2DNIiv6r1OhkV0g8fUuaOPNtofoag
Jk/2HAZ7tNllXpnGghPiWwU2QMna1xPyhjbQH9U7RLE3duE0X6RDbv4QxaRsYw5zkPmoOQFmmsVw
qk+UYRjjWVDq2ldV8f15zRLtayKN+Fa22yrkSzv3nLVhZKAVvlYTG0GHvdretQrJsy/CaccI1hvW
pfqK0MCZ5wnSV6y/Ij1NXSnavjVObG2251NXtaxvcNTJVc0F2CBUb6ZFmuVXfuc8F6ohLkUDRuEL
TbF0sMiOVEPCgoZZWS8HCXHPt1HcilH4rbD+eaQYv44U+BsJYB9CGhck0IFNfzxSHFZJDTUueWRR
4YxyKfGqfC2MXMKXqupFQUE7TJwJKWR+uSelEQATyIpMOsnoRpM+3fh5YHnEzde0LelG7wtFlx4N
JqLFdDRoUK2NCMCy1eWkKIVWLOJO8mCD4sobSz38njYSL1jM8qu8KfMr0l/19Jga7XzH63vUv6Kl
v6xopd91eiyuOZfLrE7IHfFb87pvS5F50Jb3NUrrr3EctJNY19JFXifeUl15dft8Fbxe7Vv3V07N
vaWv59nsn7GBGOovAwBSTiCdBM66hr9xAUlcx+C43LUDr0XZo19EXU4nPBHTzG21dWCm14nWVAtV
25E4tjsri8p27MDZMqNgV++5Vbvny/ay5tmijUxtTUKXVbNWxAe3UQ2KV0K4cVzEdWHZSeaNvLjT
fjA9uomTDDsWOEjagsP/Drlu9Cj9WduJMwqKCN0it2smUazZ6zRB3kKXUbowDZesfVg0J7j2slsS
Rt6ozV3nZ39H1+eovyO1Hf/GJG42o1pCrKJOwweK0Cxt6va7rEJ70mm8vsSBYV8rjiAz6k3geZ5V
qM+1/zwbWqIVV99snbaJxYgTTMvXlj1jrJfBmDhVNIpqkn8RTWwFaePe0lS4t3pd6mMpzHyqaK8c
RZP6Y9zYN2lvP7LOjaa6bctx3lcVTQY8nKYCdD+uLE7ntR6BpfZFMSqaJjxv3GEv/6Ia9vcKleEa
6dTCuVZc0tSdpIUZbUqnAXu4v+J6GG8SFrElTp3JgK44VGMvqVj3QqyXzHrJ19sqDkVXbLpsdrdV
pIH48W1zEb+xZpu/fOzgraZwSojZR6r7+Onxx14YEnmtH9nwF0uiMcS6jdgquxQsdARmuoHNcKmq
KbOxxTKvG8cd2ISWah4weqbL+WjHrpia/h6Kc8+ubqmq6pZmwq4CnYRT6RXtRlKS6FZhB+UmWSpK
V5N24ysyTzx76tSosQJY1HVr3w5e29LiPPBnHZbtZtf8fBcMXiQry0I2iZ1JkpllAR6TMlthL07D
sbpURa4F9jJ0JqqCapqtDpj3bG3f4kLuzFILJnAMAtxOkXaXdilhAeLEntp5EK/zKGqnCejsFgff
21rRVMHAs9BY6tKs+SpBbbYw3MJ9pu0ZXVE830HRRMIE7AJ5/StLp4x/OjD+IbVOIMj46e1/mKHg
iL7jL8ARncdEUmh/+bk/KcB3QSwtM9MxjstmrNaI/VpiVqLZmD8VQUYJsKo1pQ1JOva77plf0ZRk
J7tmUz3ATNLftV+ldvc6vv/uR6XH/+bwEfhNmH8J+6LiNy6i6fVOZ+gVBzDB9xTHDP3rxFvRUh81
gMsXvwjYrdAqZ5zTmM4cW7DbqDO8pZHqqaVaG9yw216A2jAPKBJ4XEGg7qwgz6OZ0m004ZdjGDPx
XFWdMC3HeoDjOeqd6a790qo87/tW5XlXrahnHshiH0V3cViHiy5p/rZbPbx2kRvtCs2pHrvExwtF
Uo2lGVQLT8/+DnEeXQdI78YNhAvhSSC5opx6xBlXveboVbk/avWWXaUtKpc8Z8mE5bbzM+faKLNd
8r3r7LHjpPHMbkp3DIuLe1ulxL3FfjMRTqFdKVIjmxgU2cQd18yDNa6s9YkoymjqarIaMRyLq5QK
84r3VwlzHAu8KcFi39D4gq5TrRsptj1d3aQsouqgAXyFnUWQBsqGtGm3rLIUvBs+aHNeEl8jzXgo
Wt58b6s4mnLM2pmRJO13u4yvjNKsb3zXfWMi5BDDOVJ7wSsG2dqwGQgO6IGzX42BD6ysbTNDadf8
1WTg6UdW1GiRZdCGrUFP+xKz0E5GvKB/k8oVy85D1S24bfO5z8N6pKqqqJKvRtSlN6qiS/hu4OAf
e6qqLo7Y2vHYF1Ur7ai6raT9tx+k5VKvtGQDvlW683O1rTaJ61pbKh/WzlcVmMKdulXgj/Z8RHmx
RGlPUsHGWnCplLBQgKbsJwEaK70rPq6KVoTjgidTCHuxNQniW+XcV0Xih9dOlSUbVbMBgkkAR7JM
dtEALzP2/DFuyagCBfWSeg0Zq6vQaMyvaZut6t5Po+i09emlKGzza2EmQzqpEahDnsxGNUaO/ZYm
x/qoGKiMEF1TUTNIXoDzrWEXmAH7uwjslRhgaqZ6XrS5Ef+Vt7U5jmw7WxRhufGa1m+tJnKbtRNn
zVpdxX6UL4ws34A9l7NLxdxXw9r2WkuQmwAFfC1iGc4TIdzLQqvDNfc6Y8KjsLmFlUVYmZThlofN
0i+THBSswLR45euPvG09K0Jso4NPcA1O/Ag8XGYLcSXQSNIOmaZlBG10HXHfEryblaGtW26l+/JJ
hz9CN45aNxx1/dKzLwxX5iuzL/a0KkoshBvHglNa8USAelfcxJWxiOxsHuoNuSeeG4/bhLIFCzRy
XxjmytZFclMGbX3jFfYSpkD/W8KvOO/8FXTFX6krVZhd1uaWVxXLOA/wXNEyUUGESHfQbGc2Q+Dp
a5Dk9mxvaCvbfF9VhrWyu195FUlxGFoysVlVLPLEaZf7oquSdhkG4TwMC31OiJOk1r51V+cuBKwM
u1swr6ZXnVGPyyhM16SvKVIBq84SFc1a1WCOeaZXMZLT1kP1aE9TLBDD+YnLNp/V4OPN/vIIiiZ1
0RgLEhlgfiWt8yMkERmB77Jdxm0Y3ePM29Fj244Xret5E/DMuT9InIMvCjaUXtEwMr5gWtwZPZ2B
g2Tqi8aeRRqPIIjUul1t2WmD22XV1MZtRGJ5V8RT5XiiOVYV5T+irun2LaoS9GxOdcDmyGnqCXfy
z9oCnFf2y5CCuRH+kBxkN4LmACf9HmsLDamjREQd+St0YbxwSCNeqUIzO2+atkFh7WnULdrK0sER
vuOJggCtYOSxVynFO6gqfobayApCeCSeFreu1rWXXiXAMdoXLUMjOAmi2exJhsyR1aZ6NE/1mO7Y
XGL4UwPl5kjRSO3jMUtFOoX9Os0oafJwgZtUfE0NDU0MkkBEt68mHc3mfmG6YHZA1WsjiAfGSWGp
agm7Sa4qRNeq5rtd/NVhO0FFCY1qbnsev3aEfPBQGC1DA5zOJW1sS4XA2t4AGdBQT/OP+fY0jUHk
ehdrG8iVxGyXrNZ9q9OcH6Uf+t/yqtImWHdhSWkde210qBoHzEc/UOcsEC6Nx2NWn8PqQ3tWllbV
WDZNPTMzl0PkpXI3Zl+kCNy5CLkjVwbuxmBpiCzVquq12WzA2KMLLdMDZCmaqJi7yTS/GBG3jSYH
cqmm81lgQh5A6rrBFemKnx0X6JtngJpGQ3COqWqW1HTGfTeaqGquB3JCzNqe7ZgD2x3pQZUtVdXR
0u+cueWV4WT4m+vnI9h78FTaJQQTGWG3LUvlOjHwd7WKKRLE5pZg38orHgu+cnx6Q9sY4pzKIMNh
h6wEgy9pb6ntzTLVqqfgUBrYa5qN4kWDpXkpOhtmn6JsvctU0oXboNDydBNC7m2+JH3hwKn2EDCE
qy72Y5jtxHhPUleKTXGoqipQwfOlbeN8BlF3aXlOac50m5NJHEv53Yjj1pJd26392rG/ifbK5ZX8
jmxmLzs7ikaqqouQjmHLWrhQ1biIllWE7Rsv837YubH1ccvHjmE3lwL+lshd4QbLLKjan4ouezoc
WXCSzsGnfik10lkqHNoYwp+oqoqJqmioatiHTfe0sivmSYcWWo7I2kZuPIXFD0HQG6r7QrxWbcRC
i6VUzlSrA76Pdsedpbq37uTCTlKy9oSXTpyGRhPSEXPdgBluOXWd/gDHQTeSrmEvK/BM3iWlDYNd
pj+or9GZpwfFNO9Q8iPV6VrCyn5rUlfsxLuebSAeltpY0UFVohMmvZVMTe0g/YHEiWd5ISeXKv0B
NAF8lXcYcICkiTbixYh1oCWapeNf8fJONjY3LbDKwTiAYOO4kVo2qTwIYCkaHEwAEQx+J8r4iC1i
3/0aLB/LTTTxhbY3HTj34hEWkTb2dSKnjJTuLRKp3Temfe6DXRlwTuQ/2pOs9xgcKl2QHwd/jwz2
ncLWezgtWfmXD8J5PNSitIqq5Gdi02oUgv61RJWMMotIDOXu2rAZW1Y8QSPdNeiIqaYdg2raFRlL
Zl4tAwuCn+msCqNg54iGPwmRzkz4NifK5LJjI5nFWh5MlEFmVPFzq1eF8RcBQ1XlL6h8BnVV5uVd
xku52NP3qRD1S6PiVzkRezaB6juvy29iPbK6yJd3vtdMeBV233UcwJiSoQYurqz9LuqusQT4eDe+
qHdsWserddho+kgpPKBdoKnNsNzFxxRtrwkNIhp75oE6Naju7wzrlNxFMfY31ZtqVRDPvBJNsVFx
yVDWX7Dm1/c0Y+mEekGxEpovVprTuhNN88LvOck2cCRnuy2VgxgOSnNubFhLLZwU6RVloPvWOrqE
Vbv9TnIWzvM2g3hBX1VsOqQyrRJcRVZstym4tZvwev8tO214VyUNutx9zMRImjkJwcZVLKoo+g/f
NeK7so7R5Z6+51X33A0ajcW7+3lxK0d552YjMFL9G/BE43GTMzFJBPNuVKGH8mcX0napanaNzWvb
/64qSsbltr4ghcghWQZkTt2niXz0hooFmxZ+GUCQeA1eGUgyIr1bbmC1+I2fh7YbJz8LVw8vwS/n
rgMqnHWTt+HIB+NjzHIW5WNFPNWsGoqE/chzmiyVoVmIq9JwqhtV8bMsH+u26c5UVWtKvEZ2c7Mz
cn0fPaUxd1ZVZrJ5i5kc2U3D6rEnSmdM0iQe11lrzFOvvJdg+kxi6UICT9eJK0ZrzMF/SO7NiHqX
imb07gKv1SAWZ6czVetaWva5dpDbVFcJzIBxnFMrsgX9YrrdRHUq1MHzgHzDnShr2Y5L9wsEskdG
7NS3iiOjAQRwoiBeqGrKDfOy7h09qopJQK3Ul/UsoF20SmgzLkBb+l/Kvqw5Uh7p+hcRwS64hdoX
V7m89w3R7gWQkBAgsf369yD3tPvpmW8mvhtCqaVsl0HKPHlOchfKabqbGwWc0SnsYZ1rS6VFpEW4
MkOdZX+JZeTvpjif0zzPi109iX6Vj6NzK0jXr2aAO7ecTf1qXFp06auzyD1bxm0nzIlxRpZIpVfF
NShcpE2WS7fkl0w/gr6rsebSXiOPHR+jkJHrbPVvZuvo6nze9NLiW6cd8qNWNNwXIrtX1didDWVN
uYLti7jNkKzElm4uFs/uGSPd2VifMwzlzaz6/RlmRpmPU+LhiU8+90Wz2blOV5xV9v2vbmOS3i3O
gKqM8bllmv3RjGX6++dmaVqNf+67qA3vlsNKRpSd8FqE4oC4EWQYGgxn26lBlomqEXhfUeJLDeiz
Lvw+4aqpvzZcXePKz36G6r0XUwgWhCPXNRiE3zvlfBFhLN5yFuapQMLjIF0E1K7lkfPkUnKmRJFz
GXT1XjjsPmLCm1fF0mcGRPQQFvABe9taAvAxp6no3Xz7Cc2NotrUcX/GXXAf5YX/7XejyulHD/1X
YxlSDrlYRc+OoV1FZ6vo9JwMLaBFHVgtQhF0xg4YnKtGZXIjBlLelzQIDtIey6TQyq7Szg/ylWWz
eGOcA+w+7T2dLpUVbRuQ2E6f+x/Bt7GBv8fTj62v726qiKw1cUCzHEpWPWL+q5P5+l2XIU96B8ke
vMG1OxBbeuumRQ6J8C4xM2rtlCvVtuzMtSZ3YebLlDXE3VtRjUM3ioOjROR6bJeLMT8vbWNvB68q
9p9dOmTD1pvwWstnp+30FoD3GuBbceciG3kdkcm+RhYNEVLNZNsT38qSOqL9pmhCOzXD/jKxHAuK
yCNHIrOh26is4sTrvXhLq3Y+OFyIU8WUs9FOi5sHhTTTLsjIS0OCb+MciB+SeQmJQeNL5nzaWU07
vjMLXApXd9lqAiieRH3dPtRWkaCsYHhfdVHzUFNdrm3N2MYMeqUil8yKN2bQdOWOsBIFQHJvTMuu
hmOQBwjwB6YkcJrqqaJedZ4bKVYyAB9303Q2X5cc6ZCiQnIFr3FFDsU0Tae5sGX4o4XiU3UiBZIv
n3OMie023Eb+aB1YVrgkGf22PBQlfR3rMb5kDY8v/dJq3NJKbSantRkYWD3usja3EkQvJGVZiW0l
GqdX10XmbCQvsnezYz7KLhWAeBru0/l5FraNG9elN3PJrSedNdnVAuh8U4EYj87Ufvkc91o/Wg9y
dFemz7W7r1E9UjgKBASzbTWVyJTk8qsKeLiCyqI+lYNN7hxnGlLcKfzbf5ghc9vZDNJ/9RCe3XLg
nx6CjCdj0SD/w1rG4Gkg5bzMrB1r/WktY1MYsh8cIO6xqjW9anDmPp63pgLoPwIJ/XDXDfFYdP0x
80HYyyS/m5RjPQdRl7bt3D9mVtffbEfgpRO19eyLYDw1XuUkwzKLyoFsaVPItRmtaNGtik6CXSxB
ITAf7dZVdXWU/iM46Ie+3rYZ/fUb0NzjW5UzmnQs8k7j7N40J3OF/0xZrfsQqV5niLqbuSBfejfK
OlirrLsEhrjSdsiQFaUCeL/wYT46qymot72LVGqWUxxhoYXYzGXiKr1egAprDRda7E3PZ/fn1MIJ
+NUMVNwZl6k2seJtL6GN2JW17a6BkXcJ2KXVjw7kMqfOfhAelcgQKPUUVDEo+46eT6N0nCOxklGn
cBKt1QeZpyoPcTj3T3ZO2kOfR3/0+6NHz/Vcv/OcezccPqldefGjQVrqKEvjcpA3Y9GMvDp9ln3g
Mi5A0LTXTX0wg32u4hUScdXWmKUXqi0tibsynxZO7XQgrkWSIMq6Te/UFJBmjFxx1gYn20dmpSVO
mAyZKt7x7N33DsuffA8HmHS5t7HLujlPS4YL0fS2a63yO6k8nmAL1g/ZnFtbXUzTDiyk/lbNkU7M
FMqAtoAF8qUaLPxH+gLkNZf3/wMD9/+DM4nXoOEtQt7yWm68h+OfeJ0HXmfuxLL6UpYsCftGXx3P
6m5MuewgO9YkYC2pm+mTpHOw6Vd6a0wzMHvk71Wj5eymOlbWQxD2iZjTaIw5S3z92QC3gt97du6u
gUaBEkA81R3NJeNBs6kD++tsWd1R5GSUiUvc7ogyiL+mGNMXCutM83PxH2vM54xTC4XUf41eDbmj
/iNl4C6vzcCrsJZ3L4LJ9vf31bV2VwzcG97cXvANzx2aeIs/4SwX05JFhWO9tNWtLQndm75ycSqG
JsAA8gDdllgeTUynZmV05lD5nVhPEALVOYLR0Ln81erdyv3oG3+3/v/nDW67UUE+b02eMgAhOCl8
AGsmLDZm7lN2NIlJYzJ/pH+YZvRz8udaVfdR8tfkTzPvWvygyspSe3TIKarr+hJNbMcXdoe5AK/3
Uh573hYAbPFQzbG44G1lqe/azXvLJisBR1ndQ6fh7iRDEFlEPkNc4HkJHfvwO8uSDv/t7yHTVsKr
kR6kgy05lJ1MorESr/mELd8qRmdrTDGSR6sm4l64SMaBnXfnxR5/Lau62xWWhtTAmHSek3DIpvNA
++nZEz8on8XrUAlx9PxoubPx0VAalKs6sruDGZ18K40L0YIwao8IJ/AbmA+zeZlvzG/wYfrxYx31
4l7Horl1fXDH8yJYBwEt9xrEulU7kgApDZldS7pwZFlTvuPheCuj2nvwbOrtw9IpNl1A2y8RebcU
Kd7/Wphp5+W/3/9uuGT7/7z/AVHh9VbggqAgL95+achRf6A3s4dd04pD/hyO8EWe8aYsf9MVNJw2
ebXSvc6OVuhlx6Jv7os897fGMv3IrJE2+bShpgHyDhrYbhh8vp9Cihiv8GueElc7Ccnmbu/1wXhr
mlBe61CneVtNN9Ml6rHf9JZQK2OaAd+NH8JWgzC4LCIQ55y6Yn4ylrmMmSMh7gKq0oPyu6YudEtk
7si21tm8HimoknAyi7S1VXUKQEZ4GUuwEiI+PYFJl+8bSmha9H2gFjrUnLooHbUyD/HHI28e5VLV
W99vj7m23STAsbSl8dxdfCS9Pi6S+W7iV0H1x0CxTDEryLLCTBYyfHe8LIR+RkIf1+cayamYNUf1
u9WaEWMj0RtFaRSRb6OMQfheJlqjfafs8PoXDmDMz75ySmaw2E6mp8ZxdP6EDJSbN8iyZX5SRKI4
QAFiPec0++Jj778YS6tL5dfRE3czfm+T4oK0k/Xs6mI82rZfpm2grWeIlMptCKi1G8BOvUGAI27Y
q+l9h39IwezgwaK4NMVQJ7GkzdH0cRlva8WnbUZlf7QySx+teuqPceVGMvm0TetzTrTMNibCvrsC
ILPbO+PuI4grAF4cikw+GRqFIU6Yll/oJhnrGEzzSSLYywElf84LaijAOovOcA8c/+KUQZCGLTwo
bzHNxVZ5cBG+vF8YvYepDUqSqJ5l57bPkr+m0UZNyYc6zp4z/8i6triYixhbdhdNV2MADQTsDGT5
udbuvBfzwP3EjJByST75DmDbZWmMm+kYKXrGjkNvY0eSqh6qq7FkyDjyF+WyG9GbufAKKa4Z+iq4
F//q82UBX15GKWd9cRbt9L3Leu+JhTIyliyp90St+Q8LObcPq+Ou+8RY9sdYD1HUCtArX+UynA9B
Qe2DaalhnD9apg86TC+xhwoEfV01BxJE8uDVToZ0G9GiSj7ajg+dIqeVSAhy3vuomab9yHV1cqMM
ejxryu70wOe1hVTnreayXPmiUE8iaEiSDchbjH35gyKe/BYIB7fzqKAAKGni9yWCjq5tE8JynkPe
oU+8saL3sOh+ZqGKXkVcx4kvHf5UQyW2yiKIkf77hvpvyt3IA6NqUe+j0B9Uwqil8E8HjIVZIYam
I0+FyuzEHL2D1E1aDbQ6GPh6tKBUlbZdHczRa0Z52f0atZ3q1+jnWjPqBuNeu7W8/0/rzceZBYUL
hnHQtu50FM0IXosqRPKXIiDUoNwjGO7d5APEimg8nHy37FLEy8OTbLM2zeNwePIRtGuQXS3Lvfh+
KV/mqJwPI6mXjCxMIIX2Osq9CZskzDAnoNI3qjnPyqlfgqBOm6mptjpQ8TpXRbiD9qfZBr0bPuk5
uJlAcFJzkUQgPD/QIQh2XW4321xR8mT13q2EVGqXB4W/88bmYHe1eAssUPOhlHbOvifcYxG7wTqu
w/6Zd+GzQbl/T+Wd+DWV9JnzMTWKx5d6kNYKikly9iPIkldOBe0UrfVRxQV8Oj3l0dlFCvbsqSF6
d/l8C/FQvtte84MUY/jmSa6TmGfzC1RrkESGYf80EogweOzqh4qKadVogBS2pfp11BT+RQir34AY
XNxlrbS3o/bVKRx8snOtMT7EEeEHz6rHPRkG+xg1Tb2bQogB47Iut3qU5E7SwFqH0TRfXdCCkQIc
9E3QulrRMlKPXesilnfF8IyNy0s0H53XklgVWBOD9YXM8yv+kvYbHIAzmRvyIxj4xtd1cciRtNk1
A/6c3hfVZaqn5l7I5n2knvPm5L696nKnObAOQkinGhLTz0dFti24bZsxJ/ZbkQe7ooqKx0FfRjzc
+zme6E5CKg2lVFemSGqxb36jk6Jh+sfURHmiQy2fyqzKN25geUfViPwc5QFfV3aTv7AhfB7iWf+w
GN1oHfibsKbubkJMk9Ye0zdeZ97G03Z/JGCzYkPM5Ua3hXzoOMV2WXj8PWjmjSNbdWR1WaWEyeiI
xD/5uBgzRDYOPkhQrMwACkMObWKaNqdomkkfzXhZ7qlZHFn5x8eYyVGphpTYdbV3rbhbjYPd3mV2
6R50KNxNDtbiIwiPAgeOL354xdswF/M3gYM5HVth37vNLHYW9aOdb+Xu1SoiPHoNad67vE3NGhFF
P7Vr10+S+2yjcesdAw/KbMsRBBTeYgQc3do4Fik/YDd8KI33sVy8xUsx/a2eH8D8/NX12Y+s5IOx
hsyFKKIqu4/P+H/2mQ8xP2Hsq1fugSYQllGwglgof9R9090pHl1dixaPpisM1KFDMvliL11R3HII
KEt7awZpEHHQyZAMMGbsTsDjwq1PbNql3divIa+786pZXUJlqQdVlMe8YoCxnL7aNahTvO4XVAvS
aZr0btxdGs/TD67O/5imJzAtefziMTLtJGA6Hg9g8bpN1J7GANw1czEmZxP+f0EgVoCPvGvm1PmV
lgdIc4FXmi5rCL7g5SPqV98c4kEHDaBZm1F4GfL4388T4Az/dNDxZu0IbzpF9Xm8qg7vQ7X/IuA0
nuBzTYX7hPwnkjEb7LXyMMzRNgTudt8sB/kcx1vINn9Zy9intYyZmWo51sd/zPz3dWZmt3zm75/w
e13JrHY7tGJOsj5DOiXTA9Ir8cnuenAmo3C6Mz3mMoEstbVohVIE/xzowgpRgAGKo4jbq7gVh4IF
UDIsKTc84PVd0GY7Y5mL35XBFhtFmzpBMTAwECOd9nE0bQvhpDN4S9AA6vhCpjI7lB69LwWNL6bL
tKwS6RqdzxZOjH8NAN1qN4Ln0x2Nu7XPZ/eaL17rxBu5CpnVgHYigofCofYR/gNLJu6+t8B5H0sn
+jErt3hqnX7YTCJzDk7Ggju806kAYzjv9rIe4jXQKKi3VHAjkssHJsWW8bB+CcVAT4EGNmjMEXxF
7FqB2rSjkC/T7Jap5RzCWuo7qxJ8BUzKBf++DvGYD0F9l7fr2elAGe0saw9XQq17DhHsdprnr4Fb
D8nEerUGMh09aenePCRbv/EeKZSxhiQE1KBwV3nIpP+HGUA365XKHHcLIY+zmaVCUsPl/IwYWK65
tPkzzrLvEIpkP1z3TSvdXSsoi/1dRtocoZMMgN5UwXWoaudAgZSsIboIXm1pbYox4N8cq/o1A7+9
fVhEZ2sSIn3VSb9LC87ggi+UX0DqOq1axMquBMkFnNPSiobjB0UuK3R+KqfxNNp5kwMiKBNlddCD
djRA5Y7B/Zk7/h1gZvbeQhec9KDCvkSyESmcUvY49aWzyvDHXKsyVhsB6vg5KPi0GxWoLFPZF8ds
DOpdHdXRGXBjtaGoBXmP/xiKMnhIKE85D7sNfPD57DUTtBFu7e1z25pe2YgzQI4xMPOsPY/QHySm
38+6eeUVI6YtG9fYjH9Ms1kTJGrZwaxJ4NNU8GsaY5B4s/gnjnb24uMrRBGF9i1HuYN1FUbFSdGm
vasclqU5BHrvDiqP5Hb4rbTtOp0Vi8GMit1Dp9oSv6zbvLCa3/GQhd94Vf0Q1tA+kqaR/8v1XV5i
9ieWgK0qdjwfb9LG2zMDH3K3f7q+amQOqXQ9PYGtE99a/znyNDZelMs4BH0MxUDFmjdeUpmEltKX
fmi8+9F1UFoD/Wxm634aVgV0GKknR7Y3gYgxyy740zSjYa2OTSnv4zmqTplTDpuiHeWtalmbjkA7
3jw+35eGlxtHexmQ5mcXyq/eVEUvFiSeKR8cvkfy5ydeMmYfLbtD8kbL6UtBxK1Dqa6HdukvQMZf
5b43felPDc3qy2ADejcRfc1mezPMdZ6aeN/gAkhwjefSlcE+rIivtkFti6QJPLolVQ/PEsJx5Coj
0f4C08ngrMCW7k+EihwOkj0OJ2NneT2c8jHQyEqM9O8BMyWUIZaYiSpuxzWPxiflh1fDJDTcQ6jc
q9PSZUE0cF9IUqHERDSsIL60zxFRzZrYSzBk2xIlQMrxuyqhXHXz4CeJmhvNIusVBQWClNHWuc4Q
q2P/d4DF/V5eZuCMmeX45j6Wh0Hu/2zL/jZ7U37RfjbsSDmKSwdZQVLnoXht21JtUOCZb622E68F
Cd905g/XspnLhxiyWdM9xSLaoXgCSvwsi8SE6M932+zkF7Z6Keud72X8Na5leESWuE2NOVrTA/Q3
F7oUBBJtdkdo0Dzmg6qOg+P1K9Ofi/wCUl3z6KlpJeLZSexKbnyl4ILDkz+BPP7n5bPPJmpY+3Xr
JWbK54AxwRQd1tAskZUYumk1ury6jxsRr+Fu2Dgoy35bUt6c8maq9wxu4YGDuXDE2+ebnUe1Ro0Q
7mzsvI9AX575euJ0vFVVnKUyEt0TU3WWjI6jX+2iYwmnk/fVzZYcsKx/tLLbTCzLimQOtlEALmri
TVmiWV7miV0jCZMR9U3n5YPXz4L+7EGm2JuM2dghL5Bpdm8v2bQ6Kg8Z9rd7M4aMzseYt4jif4+Z
nNy/r4tZW6z6Qbgf6oHYL0OQSuNiZxiY0MZ6h1oWEGctGmmVE2vjD5UE1RV3pH6I7XwPNz7/CaXi
vsjq8g1YiIONYmR3VVx5BxulbTacuuQhapHFLlGa5QcNUzz95HvrNHYyu8K6Rc5cbxWcgcOYo1xS
3sDfbNxqequb/FjGlTp3NvO2BEheAuAz/wnKKRe+99OS6q1GcvmFaCZXTaTni0fktJs9V+69TPsb
ZlXFEZVSyk1VdM7Ra53ybKumWoP0xV68oXpGHQD9AyyXjWZ+8XViqNshw6m4QhiBnaYRxS5ve++e
FKxAWOwG72T4ApcZcoNKeMO5NDKFcJTDcclPDotewQyAEfSr5TvTiPoG9ZzYUxBe+0G9tTIeX/to
mjZE+MAaFyKWcvyVra34caqG5gRdU5nayi9fdU1BV8PtsTNmPLdn3eXDrc2Uuh9q9uAus+Laq3Zc
TShKs5gA74B8WsU3EQz6DvkEfBUSYqRPktRcTgSZ5hJY/m+y1aT7lYWSUxfTRQQpd21VbJEr8I4V
GyG4yEm89WWHncGurFXnaP3IwjFM7LYfvqhc3lPcHXkirTVjrC4SQeVx8vr8Xc0OhP156T/Z892H
Y2Cxb9ionzPley9SOfNOc1GsjRnHvU4tC0/axyj+rEHkISpU/7dEUvhvZ1+Il6JARQ8GvxOjiPNf
eTdnmCGRDhvrcYiFA26T56VTM/cXe+Ds0A1ttoFcsn7MarglvsvJdwleYK7wEH/OnaBr3E/sDm4B
ppdSPMqmqBJZe+HndI7353x8dAWB6+Fj7vLRwaIm6TLlph9CbTFrUOqr6qiA+P5olXMYdc2+qK73
01JRcfVZ6+5qxB27vHboNYdqNA2tOv/CocjO4ZSbRf1AGFBQ8DRm8CbcZSeQAS8fSU4Td8nOFyh4
9cgGJH+XHcSM/bYmNv89tqwDy4X8j7IyoMz97X1AceKhhoEdojomSqv8RaMDfJP5oBOSRw+p3RXT
E5MvVZAloJixLYhi3TGyB2gzTbPVSEeq5fIxIvwpTk3nUHXIRM5TlOY8AJM0nM+G52LoMKb1Fyfm
L3MYggnVI1To7yCWQm0g3fdwwPvogTgunM6o10fHashJsbBfdyit8YRSJXmyREE/uDyhGEPw3Szi
VolFhOqN7SHmN4s6luOxLCLviVQSrn51cV1ZfNfDsI7cDk9Jk9dpOIEMA3XfV6LC+TV2VJdCyxLc
7IlBFsvK8Kyob+2gP7T3zGbFOQBdYOPPg3WIC/+5yACoVSDZnADRxUfwQ+nG4vPwKKCJw1k5TD8y
0JuVjxsEfDzwPXr6NLA4WJdx+2sRgPDyYxHC1ub3oskwBVqU6mort/xYRJeftIRNHz8pc63h0c5C
pEhAANr2fszXAsTO8nlW+VcniJzT4DF6mCWN4ewCZewy+LLdOOY7f8EgG8+uk6CZ4g8MEuWlkiXe
fJJVsBps8DctywlfZf+zW3juSqtx0wJP2UUBJUt349H6mvvslROeoTwatLpd576gjGF2Z7rMxZgx
rzYA3unpr36/c91U86Fdi+nGtDcdi6UAIjIgEBMvrc+L6WN5L3dMnLBDRT3iNvtBsIVwXGXByVkk
qCQEn9aNRHhy+9B9MqOTtoNTGz/k7djtXc68FzbHGyTpwgd7JMV9WwwP1SICq/0u3jmchStrdr21
pVEPqJat2A3A31fmqXWiSeziKdIfphnlodxnzrQNpPoZLKHZCKL+BjBOiC6YFnXODfift6z+7k3E
OnXxRM7GwS2cTUns5vzh87pRqGag826/AjgNd4ahuttgU1RP6wqwq+GqIcrMVyhXUJwkLfhDMNM/
+2dEfaMI+MMyP9A8fvPdUzWB4c8VNLZMF2vf/EYll3u4/tFq8Hp7F84B/gG8mBOuVHRWrKifLJWv
TZw5CS33HPhwOjBXP0xjIbcy8ujGJAozxr2EMz8+MXxlL4Jepe1Mz2CfPX6QYMD18lazZ9kb+Mbk
wDNtnaNeIbykqnkNFLvmC9bZU3kIuQjeBjZSEMXj8tJkZbaPra7blnns3ypRuUkErsp35W581v0U
0Dq8ifoGMLiGiPBfDcv6u+fPIQH2Ak3+nCMaRd5siPtMygHclyVHRAC3LreT6JAycksn35jRHjLJ
pp7eI5KICbF6hn9nCimBuqtKwk46qEvUXuvIm+btuquU843X2k5ih833FZwkEAHDaFOVQ/zEVf9o
ZrS8RMBaVk9KVs1WR6LcO5VubnoB38wMgsITMuins8SetlJLvZF2uQw2xDR2wZ1V5BQT4vqQopOE
XlppQp/4WN55btVczeFTw8ICeTW38TL2aSkv/8P6vS7LcCP+99M/tsm/n/8L3QaZHweJun+vheQF
Vmfl9jg9zvGhtZxB70sOThLeGdmv+pqGRyOMMK1cZwiAfGicVrTLLHDJ+myjBcr+QJwCHT6wiWPj
jxGy5/YjIyxeh9iqtpOv6CbMBFDhhVpsSMZ0qXGjatQnaiBYK1HU6BhiZ30mfvwsIuZejGXnY+IJ
+shKoDZOKLID9u12lQsSvEFx/Z2AKHcv4866Y3M/JhwKs7spthpgEON9ofoO4j/9PUCl2rcWyBq4
C/30Qj1dpmVbXdmUD3c1hQq9jKL6ro1JtqPO0O1bRKccMeR60k3/MLr2fKpK/cWZ3f5haoSbUtXn
mzBGVkHirPseh13i4bvbMYdauyZT71OLOnDc5xLfR+6tBiduvzp42oUryYs/+dkWcmCxDRup74tQ
nitQed8q7q1MXslWqEs0DXVxJbS5H6yC7sexDI+ZgBbFXHB8gqFYNyi3tuiEFl1V/3Nwcd4iQ1M2
8WtRZyi06dntMSKTuiAlhqNUl9PaC8Zm07LMv7TYndIha6JNNIBRkEC1japNmpFblNkXDzS4rw4I
M0kta5FkREoEPNOmtqOXIhD9exSVddIMbbems6bbsLWdFDvA8BKHYZm0ftF/yyGHb/NmKBLtPfbC
j38GvXWPoHinkJ1fTQSKhYm5qVKOSgZeRFvmq/hYj924CyPrkM21WDsTVOxV1yc22NUvs9Djpgcv
blNnGhG4UBdXgr/XgXT4rtlwjZBs/YGUEzAbEqd5VkQblAtShwq0GKP2w4R/yQLFNPeQLVSnMS/o
vbk0je0cLQYK39LFLKtNSx4FaxnUznkgE/QHg3wdI3ltQiEfwcp9dNq4uqCIkv1UW85znTvkzqWy
O09Be4UQAJR+TilCuB/U1uJkl/kthq57nxNe+hBi1/7JAgAdr+ci5G9DCNRYarvdGNOawkskER6G
bj/c6VCNSW4J8eZbtFy1ti6ObqzPoGlG4D+jiphR0BQxWg1qNjFZ5Fs+Db/6zSADiAm4ZplibFQb
+2KRWqz6bHpCZkRcmoo+wTvp7qaR4kmaB+cwDF3/bEfYqUEN51uAJN9x7g73POq98ziSXVD5RZmi
oBYAPR8U9GXQnrLhvh8JOciZvSPHiBkDKiTs4xJ1yT7sEhVxkwmqySQbRb+WQJaf4cboNaj3ONYW
E2/jjFPUl9d7gfrMmzKWUzqozkL5l9ATx48m8TXCJHhcUTosvSzHARW5VloMd3Io4oPopmsz0eAS
cbVF9Ln2Y+97PTjw8Kh6H/ygv86Ky9Sto3bTlm9zC6IvRaQzadr9HPyHISLDU8eK+NRkM7TDTQVZ
BdMQkVBs6Sjhl+3soeSJxON85ZaWV7G0iO9cOTb9o+kyg33d8e0weHlqTJCb+J3ltO8MKeG6I8Fj
y+x+P3RhmxqTlPkM5I19pZYIH1FbeLhxXafVYskais0y7/V6tEfrNC8XsMl+tSrm/R9tV7bcOA4k
v4gRvI9XkbolS7Ld7e5+YfTJ+wJIguDXb7LoMT2a6dmZ2NgXBoEqALIsUUBVZla/7WP769K1uC2+
HhjFSG1g9beRjs2PQPH+asLaPQwNT/duF3qghA7FLjG16CyShG9jZmQPSCXKjVEbzWV0mbP2Ckh7
CBFdPfwy76qiKo7QI24PMb7+uy6p3JMBpdSNLtXxMjRttQ4B/njsxgzS06ZQn+v8xpgF1IE7Fjfo
Wqe73mRsn0Zee5FJlyDulbPPelie1Qbf9CwHtkAr+ZeUdYYPpF5xNZB23QFIpe76usv8ptJBt0MU
da/ZmE1YyvSTIRrfdQztq42Dha4y+6dbF08a9hA+R1TwKgxlDXGR+pcJUlmMZ+HnqMcrFHFWXa0y
6XZMtg8uvkrbTHfFdrCAlVEdF7EFO9ZfVIt/0+0i/VXaZ6A0IbCAL/PVRu75sxMbtd/0Gn+E3Eu3
afK2OrkDO3opcoJhpPArGEadX3JkAppq8OOK5T/VGMcsr8SexHbNcgN6YXUcR8M668CRBLEntE+m
kGfEQFwkKj0Nj+wNV+3maxJb41q4anNAmNJ5LLn4CW4FHpTI2uNEzO1bwbv0aCQRlPyKXj4U3nR8
saxvqVZHoGW0cqfFbbe1I2yRIFl064DS/e4BJrfSykI+ysIUQJgzdcPKvntBeAIJEngk08bZbari
pgteAQfAd6oT5Xtn9Oy9NqbVCf/LbCvV1r54ZuMFiZjkqobU20k9kaeyBhx/SLzw2TJNfnXYcMjA
TBWGWBkN0r3R0ObnBAJ8W2SQ2zWBuyK8l4EtkmZP0K8OwuZAirgtRK0A/eKdu+qgafqsqn35qIYV
QqatdbRYn/uG2Yt912nRenS18jOIGD+RdRmujQdqR2XEP5LpmWtl3qruldpPdMRhJWr37Pukl9uh
z8rHSBce4pUd/257DGKenfZTQcqiURPnQ6Oa41rTss+uZHVQlYZ3LaYLCPZipaf4oIa2oisrBIK0
YGROvY5D5l3JEWUezK2bmt5q6YOyG/gtFh4s0yzklluDfXXnuefJclvbRkA19GJ8kUoUr92qLs9K
hAAg+IHYP/dGfvJS74uTGd45MXC+jvnTaBiJr486BGs9sNxZeHA8VzvXIKj4I/S1AT2BKL6Xc31f
9rm81NMl2ZWyKDc4HCe7GieFwLQ7/QVyp18NNgy/kJ8bgVTGRgWnbabkxYq3XrUWiH3jcZlH40HJ
8aA2Fes24DmyU6WSBnljax/sNHJ2YaaUEGks8X3V8k/AzOTB6HJsuNRansYQ6JHCsJxNahsD9ICy
auOq0jlVTdf1UFLqnqzKKXbUt1w07v7hwl0dcTUH8C/sRqBIyPmLywVflY6ZfOwh6h70hWVcMy/G
ERVYCOC5t6kxgiIAQgLwPRCCFHojVmPSngUzcAREhOqpQJ5pBVL2sKc+rTDsVT+2IBUr7jU1Eucn
clGoguC3YeQ+RgZ2yYmuflUVRR6APB0PpgKmySqEdnIip9BEowhsBLNPCk/yz0KNAVgHHGgCLrsI
gMcHoNJ7CKAZtp8NLlvbwNBbcYKEZFQkJ7Ueyn0ylvg+1KoSNM6oI7XnhY/SEY+RHZ3BjY5iiAMp
CLBk3TbUWHVDPA2UZKUpwWNrQRu3sWsCpZZ9sCuZngfENRAKadmHrK7cBy8zn/H5sZ9HCTYP6OB/
MMSdSS1moYI1OMUFTY8EMBHEyZA2PHxo6+/UsONYXVeOyALHYeM1gzTWytDaAcwEY7zOfVD72Oq5
C+zF5EIGnBagkaJAAwY9tUgzX7VKbIAnAbXBc5pT1+Wvd7lRZ2vIRlqQ+RK8RR4WPvMtnkT4XOVq
v4FkPnQRLUhOKiqo3YXmhWe64GPg7TswrQxoi5wtZuMHoEhvbaNk+PrjsYgdrHPTxgHiKHhn9haz
nBv1tW510DM+7qrU1SEwBWZXl9vIwg9Qg1NLaKo08gFZJ+OqSmn5RhhHtxiveisdme8UHC0bPRrB
RpNTCOECBGvQW6qJn2kgN71aBxcnNT/3IPWd4/6HNCokWjtZbzwXgds6yZwDDzn2YtOdlkE+Z+6k
Nl1a5wFZXrnpu6RdI2yKFEUNJqRQ8s9hFmdfUExgUkRR2o943mt+m4bRE7AoydpMWXixVXwokuwr
DldIwHcM4P3Owk/L1KSL8HSgai0P0QHw2mDSB8c+lCJQRK5fDf6YmBzERtWG9EqINxiSCFBOVj2W
70NbF+BvaEri1yPiAWZm5UEyKsaNLk0MSiB2W91Gi9TXPtZ2HRI2erMfcmbOfkLTHpDQs09ZZXmb
Op1w4o5mHtoEkRYPGtbPWmzzR8HFSoUI7rPp9GsvU5XbtFEPO669GECsnhAgCOemVReFn0qRbgq9
Thm0dlEBo4b8/xYSTDlysdV3N0wrVA4Q4oDvWoITszncLChp+NLLx63lhe4xY8rHOK2yRwGGpNkx
/hxJyZ4roJFqo9Ue6khhz54hLL+HRjWesGiiCku41XqEZsI2fLAqgKpA3QofytT+oY1j+hIVKdsn
aoyMkBdlLzbYMmtT8GRHVjAioN0ZmzXQK7CizARUbjPlSXVN9RG/H4CxoHtwevAW48pe2ThoHh1l
BGCwt4ydZfA8gIqIDcZUxiHYBPQYeOD2hwKhBNSvcNUAcX1Ypapt6wo/70rmWAixxNDvBEx0TWN1
r4+2tVZ363lsB9AZfu0R55ucscPjm2oEMp6sWY/YnynHZm4CpoUfLDmoG3IuRY785mBCznBaV42y
cs06BMbmscMQBg4S2ltyNvpWD1jshrM1t3kHfYui2c1jE4HEW4+UEP0J2RgrPjKs2dbxzJ3leP2l
h/T9pkjG+uRmR6BPkmeF+72mimdFc/rngg0fwaLyzpVZDrumB3lTMQZx6VpI0CW9B3qRkthzX6t9
bUboqc1dPcQKHkwkm0O1hs5tihMzgObxwRWuuNAcJUtyaJ6UydYtB79wSoEtXuIEgE/nxygC8Rus
t+8lglNf6zrWV0B5WJcitNJdMriHth2La2dlHzo1i17AR9YPqGsBxWtviF5Y1rYbxNrlhqwAD3Af
OULvQNbKZE8Fr/prlLjGx+4rb4pop8eVGtTCYlAMsVnAwVvd8hRJTtS0gAySV6M6yDq1nD9u8+nW
1IpG9985vLs1C63eZBLhg8h6DEHC/Gjjz3vyTMB4By/6aODTdgvz6kAtxRLmJY3kI7XSsYQEaim+
U4vhjwZ9O2mQbm3ijyODdpA7IEdHs6btaGxCIFOC1FaMiwzV14up7B1FRJelGxv++pCH0QdyWvpz
s9PWsUSm+M5QRam6akKwBRZnckE8Amcd6JiJt+XCHgdGi2naB/DhN4lo5Wd3tMNgbAFqllqpnlUd
4S5gpwMXWi/gv7PYT6YqKHRBXaXXu9ywXHy9S/yGO6h/Qlbt7S6vCm899CCU3BnImayiU6J3VpB9
UH7FFhxRCcRe51k5d1c5HwHc60AqRoBFjuUBcmGvlxRbhUM+XehuMSx+i+HO71+4LNOPAMRnK5p/
GUfNxWdZ6V+43E21jP3tq/ztassrWFzupufRBMy7M9+ttEyzvJi7aRaX//Z+/Haaf16JhtGr1HrZ
bLo4eVz+BOpfmr9d4rcui+HujfjvUy1/xt1Uyxv2n1a7ewX/aew/vy+/neqfXynkHRh2h0blQyAE
W7tk+hrS5R/a70xIRWFUmbuvo+Z2Z2bVPMvcnge8G/a3K1AnTfV+1O9f0bLq4qMi7zyuF8v7mf6v
6+Mwg6O3MFPszpcV51nndZZ13/f+X9edV3z/l9DqLTgQViP6zbLq8qru+pbm/Qv97RAyvHvpyxRk
yad/+V0fGf5F379w+e9TAVPfBRIVflZmKvlDN8TOmgER71Mz7ifJALPkQO7ACoyW5auNGwaKyyt9
m3MU9ePMw45yMpPjICNg4gBeOYGkzg56hZpNAZmjfm2auXcG5hcMOurqRy8/Nh52gbVe61tdGk5g
Iqnkg/fnI80A6OVUrm0u5kZ13aikGzh7kPSkW2sYM8VfCr3pzuvApWspBReGRgqVY55/DROu7E1I
PvtlUWRb5KQQj1KL6hGozJ3ZlO0DxJbKRwXRl5PltVeykVeDb+7Gs9kQgBZePpKbnqGUWIxgy4Fc
9FDFFqnE1hSzkkNeV8BwmSnAgtMiZPiXq+tuf3UsPUQQ9W9W9iSUl/TwW1QaiMCVrjiPQGLJlQ3t
jzO1UWwy9ofcezUvBvPNxTYVuFQDXCrxOozG0oX8vLdZrCaLN5UJ8q5Wg9FisBRZALqlC6KEECld
2u+cMtc9A30pt+/GAHn6h/u7Xogr5q4/GKqATB80/FH6zX7otcR5oLsctSv6vuzOd/3YECUB9qf4
DN0NGNr41GcR1Br+mIM86FLjeAsVKLvfLn10F+dOvwMN8uddP01Sc/fI6tE+kJG6nFxsClWKfQO8
PTCTyBOikJOFt8jxS5t5cz8ZqZ/ulgvgdfaRmiMJ4NGti2RKyNLXsTSMm0kYJAZrUfOsGDaAAPR+
ko66t4K+Hr+uGg1BEhQ1UvCpBYQaYTt72KRe1V5FpLZXptXOwendZ+pa+iG/9WwVrYuzBlzpUgCO
vLHNqPflNJL65jVopqWT1nGdSM7rkEGtx09FxfiWaLp0Bx2o2ytf9466CxE+r17NtvmeOLvE3oUs
LNAObeBBlzNGDvegtoaRQ9e8KfhBaRQb96Gisj/dt5rBVJ/cw5b1w7HVdHsV8b4IeGq8cqczpfNc
RDfAjl4uRs0h1oloPnW9c7lnXpM9Sl3Qsd+5GkooaDgRsSFfsEqg84/CaYhZmwaI0jx37WM8gSJQ
IVL9UlRQB5oqaSwesa1pEA0Wha/v70A/WQHw+YY6nalaKPivFgIgQfWGDYKm0bG0I2SOpgggvimP
CbKoEK6ELB5dIMheoK5c28+ieTXpSU9+LbJhsx+gFmIN1RMO6bia3yaFgk3SsjSIIfUe+0AKloCD
FGkgQo/daiHZjfq0qa8DqRslhxCj3VCbzHfzDGp64V0Y7Xubi1OvWv3JE8gQr6idQoX+6OoPVVcN
ZTAbEHwCHmBwum8xitsgca/30F+O6mCZoSvT17nu+uJpvlB/uOu21UTZKvpw696qhL77XXmtIsrC
0UcMQXv3CzP/7CAFeJx9qP1u5PwjI8JE9SOAnnww/KCPqyBjWuTJiwAvbFtOxebokr/dSSoqt7TJ
3ItsHnHXT02coPstkP+fuOjccYXAJ1hTHkjMhZko5+VShvy1aUbtqgNM5ERG6p/H9mDj+NHIxvUy
DFH1MOjrRvNntVsThEPQoATEAE0jSQAC1pq14vDPhuyK6NCWjjiVaYmDacKbfTrmzT4zcld9FBZi
B+rglj75sMkxI6qC9ICM7pB1QxzygbrcWK98bEYF5EG4pha+p9vQKx6ccYefOe0CMqt+obsCdUD1
MenOS7+O0m2nQregXQRXTwWodqUNtbV18LJB8UPnckFYD38JUN9BokDEejYnpgepyrfVyJtPSw6V
gpQMVlteQMxKfuq5Oa/2rr/MG6BjUBdPjPp+zJNmizi1+uR1BYQqldD+oaOcR9wV4pvblsJnIPVf
wzffxHDGO1/hfGJYJm+gpxxpSAF0HOJouccRTiqjnQG9JjGbGztBRBJIh9e+CsSqamhQYWcaMQ+m
eUQ8BfWa2F3xycKgY6YFNKM9xDtyuR8yzQ1qbQLVd4wga2U1Qa47zmBfgFkv1y6H0DD+dfYPOwZP
RMuar7GdQtfD4vmlYRlq/6KY4cYCz+WZfEmu5c++aj9aSNMA+qDoTFk5Gn6SiDPAUfUAZJgMzQlG
rBrQVSMrsQ3I6rgAOpCVxlYd8pCqZ5ge80PM45vIk6/YVE8K8XpE4Bvgp5YmWZupEhVZiwpVZZgJ
QBPXoPLrdSszzPkFQiVg8Ex3i2HpiycrEBza1k7BViA/ugioMc8GcDd+jMjwjUIgiboMoCXuZqIl
JNROoAiNicl5WTufXhTQV/zcANZkOGa9tiXgeIk9pJ/Bg0I5GPVzhDcAycIEUsOi0z43lgaQVS2f
ZCXAz1OyHJnwSPvslKqD5KcanqN8VFEAER/YaTjNWrYl2w+I9/67WcNBhzaGoqC+DzaPe0u41lYL
ezCzgc9aQT+sPyV6Er3E9biPGkT7Wzcdn6um8odJGA38uepB71A2Kpq8QFrE3tlGjRmyepne4E/B
lGSlKcHKEyeyJqb6bspSlkgUYw63rX4gpZAjw+BVQNA73aMKwfF958b2BsWu7I/KmDzQ7/DikQP4
ua8Tx9rE3ILosgl1KrFio9VsaZ88polxNJ3Sv9srg1SJHfioqsbRSl+tr31kSTh7Z5EDfn5W81Yd
CZ+dUfGnbCrfaOQ5VHRMfmhVoYiHtyaSotGZLmPp7EGOrs+2gnp2mKjacc1NHuniAeBRZ8DiUQva
Fvq5Mduj0ZsoAFPIYtgWnejxkMWAEd//R6fIW3+qv7WtIEWHIjGteqjbzjmTi9RD8WC743YZoNtj
tsMTFKx6GgAqs+W3kE+ffeZ1x+xSV1U8T2JA3vESSyQ+6VU4gOGjbHtorciXLkBN5wGwTWJjTtOP
ilv7A6oiPCl5oKaoo1J1XDzJiOl+IlD4lvoGIG5PQEX98Ca9V+pqKhNSQYV6dqYuAXT6JmM2dpFT
s8ah79GwPpGN3M0UPFKvAGWnVUPzIIvwM7RDxNGLInGU4QAUOt3SBY93RUFdizeHe6/mzUI+1Ayr
NmpW1IbUWbLWrbGf51x8iiqVob+MpnktJl9fxzwFtevCeVYFi7Z3LjZX8YsaeR9ii6GSSueZB7dX
EmAHRxW3dFnaZCdPMjuQynr1pLa9eM4mckVCQvpaBJ0RcqI56G5ZErUJFMP/29XIE2fUGKqDQCaq
Oh8uDgQGg3TQsjU1ey9GX28Ml94dnZWABsXmzhCK/EeMfMv+vr8aDnFdaEdWstxGORVMMrhPuqzF
Q6RHLcBJhbPxcLK8QdSerUI2ij016ZJ17qNq9umJWk2aarfOGoISBYQu1dTyzCi6gZi5DGmgwnHu
OmsXSj4mvte1UBnwiq8a6N+JD42XEV8RHWJ/NHxaeDBjseFJAZxSw3zAe8SNOWr8BCIAcJXhE12M
1G6BILLCQz71uRxA1XFUUNxlaiJb313KSD80pvc6QO8BYbBQSJC6QEUr1s7YQzZ28gf2tjz1lfNr
8Qc1EPAuG9XtJoemb6Qf9bHcUXNs6w5gNDvxqam4ufFY1h+LLH9dDapIDcKXtrM38jYD6qYyELRx
p7pl0BJN8ZelUQCJ9epMfUllAUS8tM29AaIctPrhEE6DyIuadDESOwWOpoqCO8PSRO0WcxNbNjCC
Hw3NRZ0caUQoleIi2TRAx94C8DFoBR83yMJDut5N4puauKtU1sVfrDTWREke8s0NN3qi8SD3348n
jxjitLPHssLb+mRc5gAoGFq+AKF7kPrfWDE0vDKGEnorG+Sds6u0azAzIggJWOI7a9PokE4Y6xV5
d3bi+DI2hitdWqimnuuQQ9a+ldfSBsmjSMNiS68JEtMoyWCx09xykUbjijWsMno73qz06oq/seYI
ib0b201jxfTWlWpm7ZCrjsBwykG9yWp2AFwQ2lIAwD4OsZ8nU8J/6qnU1DvYQ/mLTLMTC7t13rjJ
ehkTiSpfyT56nYcMEDP+f5xnWXv4319P14+qb1hQKGtyyzhVXN/2qW7t29DAfivve+MkG0yDrVdu
nHLbSA8DKMAoC2mcqEuQdfYh9waknLXWeuCSTEPIk+ampjKgekTQRBB8arNGrqmTzPOK5D6AhLQG
+YqtEjfJXp/StQTOZ1WbhtyhJsYa1e8S00dQwzwkTWEBuo1nfhvhJw8lJtD26PlOdsRypLuum7bd
ve5rwiHZI8qnPOALEl3cLnc3Q9Ua0Dr+o0+dDKh/B2YO0+f+Eso7KJY8uaCC+adet+o9jacuGqDh
4xPgkwJZlGk8GURfuCdbl8omLQbwOUR9AlaiOY2aVZ/+rkkGcpFQtbbZCGrt/+5LM+VJ9NWxoYjG
7KdaMRSf7kyAVua7cuqrcwXF/96s/+yHerAKUMEIZrr5+k4bi5o6YLxKmQAwO+3jqIsuLO6jd2W4
c0AL8tCAbFsRnTUnAvkM+WXTLIBxHkwDAOb0yZi6w6LLDhJnaZ+aVgPqPTSSFACYx+pF1xCERxQI
gqOTM3b08xwj9jTX1ImfIpCVXnDJ8LU1sY9BhQu7QL23bVU7jzy0UU1yaYIcsu8jCJpsFe7N1ghi
ZbfUNq0TJMKH6wiZFEsa3REiaPIamrjwRIEKdpPogdPXeHgNqZ2dRvd1AI2ii2vk81Bq0fjBytK1
AyhNULtNjlhnJ7eVlhi3GkSrdVcjTmZaFkrqTX2hYrZ+Xdl8diGDxAQrKLOVh1qXP7vI0g4IDRs3
iJoe1DRWz1rXuolfvUhwxW7tZJJdq5w1e9i1huMlKKRdyEOm6L9mTxNkLaDTzcqnNZcXk0fQ+k4B
i6mBYT9Sf956rd+gxMd2nmp5MWSmF5g6+fxClumqF83LnH2Z6hEEE3CwM6bzpJso/Q5Qf/C2FBzp
V0unJkfgbum8SO7AfMMTovWzzzLFYlj6lmlQ7Sddjfieotb98BEhtBcQKpXntpLWturMetcWLH+G
kt83HcDH7392GBIUvGARwjIkBSRV8GQMCHmRGKAa20ZgN8X7pjk1yZms5Lw0yXo3trIBT2+BsfZF
ZxnnIgMeaAjdT8C3auEh0iCXDhIPVL5YrUiEaVLzjNiucSZvPrRBxgxxrNpfeWWZhxgST0cwSfGv
ahTUqQQztGIQEUMv6pgPR4SEyConF7qjC+MgSc2W+7adtMbB7r+jpJkNXvTkR9NRG0GkDlTo5pDK
CHLtUdYXoEHjYoxarOyGBgH7Eb8jfm81pfsrz83iCDRwjdBnUhRHDkSUnzmh5tMg7ubeOum6BHur
0lHMM2o1g7UuJBiAU4X0qQnVKHnx4rBDEXLv1WqpPbuNKA1wBgHvBafO6lNXpONKq5LwpesAR9L6
Sr6ETWKtvJaXL6GDsoNVFXmoosCVlWKBs9sZYDQhbeAdNFSnnXnaZpqGc1MjqQeo1bxrLlbi1f3b
sXkeJb4jcCRvJ/an0QEeY7BEw17Bc872pHaC9BlQ7BI5w6OImjX1DYBcjsFsnoYUfaWt2TSDCULX
2tN0tnaZUu8gn+KuM9B2P+tZ+pGDYnBT+0a/iKLJV9RfFr0ZFCpg5N4E6gX9GVsz7VM4Nu0BbwBH
pZIi+wx2G1/xyAsfgAUcH2ulvVF/pBfNJg9NC4ExLJLwdtOZgBO10Nl8Sb4YcTr8EGOEcgV4rN36
uh13qH7S7FSziB5xHASG3i7tH8kXvYX+CXlC3kze7BSyMK87a+hNgvmEmo4BJCxycKDeys9TJ6gG
+VpKJz8DjedcykZRfCWy8Gv2dheVCJVSX/J2t1jnu3Sozl0Jcawksm8xdq97fBaNB7qAxG4+WGmI
qo2oHLi6M1BTpuGtrgt3T76LB3TeEQmzgDnt8+gR4n7lk8bydB2qgP1XHMSxVKlr3+qd/Hs7pP5o
yuFLhOpi65Fl7z34lCL5Rw/SicrTxC+SGNVEIwWEjxJSm1uo2xT4FilqfAmpznLsOYGlQhNsLqIc
0+HEWWouR+A3KIl19KAZ2gXeZCCrl7v40uTsLJWagRQynWneDZvmRg54OHJ2bqdSu3qPgK/RePWj
BDBxL1xF3wxjrXxEBGv2MED6WRUSwkN2CkpUifywNumtowr4V6SetSOUddtH6CjKB2if74wSL9tX
K1ltLKmLgHzpYqj5V0jYaUdqNV0yglPZ76Dnzq84XPr9yJCWDFHMjQrlthxxuMpAdGTkrfzg6GVA
FGjIo+I4jHIqAbGcXd3RVq5tq2cQFP081nrlKQmlXEN1v7LBlIEsLl1iW1UPijVdgDUv8BTBLbC1
pg5KQfetwLMRmYLJQu4Tp/13t2WEIpAMdFjwXhs53JLpeQ2xLws5nNzCsR7EhfLnGLblZinpOQJ3
i+p+DWoFSmdH/fdVP8mlTI3hmMvYXI1Q4QjIkQzLVHQXZXybvk1155a5F8XTCp5sIbmip0FbWEHb
2uXVqnMcNM0s3TK9zQOuJzhpqjmI852KOqMm+ybqwtvovTqiFAHqU1PtauprvX70B2XgNzL8tk+d
xoLhB2rq4kNDcsaF38lBCyjxuAhEz2nLd3nMGNWLNqEQHyhrOZtn7ei/3s/pTdNASbpZc7qrOnvT
V90HNwkgfrmy9CE/C9n38TpTQPV0yr80s4llXApE6PK+3VLrzbWduMhsurz104zUon7yePOnfnMq
kPTmT0uSq/fFbiDAVE+q1XSp6tBe856Nq6WP7ib9zLNeeZCxJR/LhS4h+Pqv41pXgBREniJrUEpL
ZM66arL3PsuMLYTXtshG/UC9BPvQNNbD/H5QE6pXoEXjDVj+ImTZZjfqcksHWYC3oXOTLHd9iPh+
DSPWrDRdqGve4slG6gI1N34AUN9fIkCLgWHVVqRBwKOmOJkmdELJiwY5UQ/1hUnK/K+DWp6dX1Ml
WqKh0rdZgu5WZxI1pFCeeZXV9nCmdoTyOJteIpVIfcrk894RrOs1nlbOPJrMiAlryCwi/gbstQHh
ofSniczbXimlcaXL2PZO4AgerZc+BnodUohqtCpK1cSxGKXaxVQ4jC6IVkNvlSHmXQ4hFBynwmGx
nRkoRv2FHN51d722gZxt4VPfMgdicsA9cceZ5yCDXWreWY+w1ZyW6t7WAwoo34yjKe4N2HN8R+q1
3y+TNx6+BrXZ4cPn6TsoKEESZiraClFDdjP0Cjxrx7zwElXoURyS3SYH6iIHuqTO+y5ynQYCrGzN
A/881zL9n+eSVfvJS1Lt4OrxyrEt/kiXVKtQ8V4Lu9e6Nm0FUSR99Mx9p+btY98X3rUv4ilGhVoy
IkJ91VCF99xG4Aq5+FJ79XZAx7lWOMrcey/r0Qh1mp/6pDl41wHzU6urtZekiF+GLHFug8B2r8mM
eE9Nou54o3MEC42ficNTpF50S7UjNcgphjI9uIzmczLxfqgf3uE264GaYhbIYH6H0nmBxvHNoRHk
Awby61LLVNNSDoK4KLuNF6O1VXwLGXh+0xwqmFcngWUKb8psqWG5idQYIAvg9K9x0T+wMZdH6qJL
DVWnLYpi6xBzhBsij9CST+GnWgAPZIrTHJrBTB1UEkbZ7R0dJTL6iaNbukDDMQxaTdNWdEyhPjqW
0N3St4y466MJTGT9VqpbdesYBFBAhqAX9k40DGRRZ8/U/DjLiYHu+ioYVkm2tiwdEpk9igtuFPAn
N2xKkI5ZXWxAM8g2zZRNXawy0r8PGhA0SOklPnhKzvoOJk9NstZIOc7WBSZPcHpkaeN57J1hnmqy
ZiM+yahtiOgWWESoafRxrKHUFWpQ9Hd7zfoYdvoXFGQqL2TsWn0FkTz9uSmY9yj1eEvdcYFCfIYA
D3fQE/vjUKl8X6p1FpDViriyjrwUebRpgRC1j+cF5ikH524BJBPfLZC43N1AyhSoV9Bc2pMVZz6a
CLtQs7AA6JOa7udZf4CAp3vqQpkE3EqSbw2IHKMO/VMUgjM3Qq9siFpU2YdBYTdyAIDSgdhFZFyW
kSgPGH9rNByCvdD8lI+FtUFxF3ysLKjW50MBfZgJs9JPYJflQn0lCq9A3rbcLv1ewsSmAVAScS4U
B7sbSk2FwJTTWPB0US/qbWL5mCb4MFldxOpVN9WnoItddQhU0S1LAcFqp8tipj45RnEwCgSCyHA/
xTxPzZAoRhQ6MHRmn5aL6Hp+6GtAl976I6CRTsYAob3gj1tQDvuRv/Op2mTYZq33rY+G6gFayfqZ
KRtqQBoaZZ5tbMfn/qbYUj/10F07jREZ18/Y2yzdEQpKQtMOSdY/TfpuvqX/T5NGKIjVlzxxHV8H
c2o6U9ABxApdezsM2RfqWi535w8QhT+h6BfwtNNI4Mv0TZIOiBZPzcXXmWZr4uTLfAIi63ye6RsR
ANDkHlOjaBDSKdkTz0HgU5URZJSicaAj3DjP0gYzHYI1v1DCzv2g4fmJGJ4WnsaUsaNuAAiJ+kXG
E95zsYqVVv2htBeq8zWNsRr9dUyoKeGJRwlKc2eVXGtC+rKocCpGRPtLi+fzqoeIy4XxHnIeaoTT
V1yMX7gD7QfoRUo/59BydISsAmRU0gugx8PedqWy1R1e3VzNa3DyAQ/L8CC3PImHyURch57rn+4G
aS1ToLZqVreWQffAlbqzN4UnC1SdwAYS/CDmbDKrND5mbHjIpZt/z4wMTErs3h6hr8nAMYVHrKjG
Ryb6B4qf/Z3H2xy/9QCJzfVLsIADt8s+QJeiuBLQoVuryG59tCRnIIDFzwSoqGLVPgzQ2JphDkVt
AOqJahgbY4B6VQe93W1tlL1fVSaqbU9IiLRM5klpfBvQpBJoSZqUMBQgdjrzpJ0mu3WKoiWAFmOb
ojriGqlNeUJtA5xAUJxsblKRetKN1dCF2AkUVqbtDvVPXSxVyxNN8TYPdaGgp++kioa3GfL9NkCP
IF5B5CM6jbaeXfhUSK+L4/J7FwMx1XreFzmqYZDjoDV7WK3ar2KAdDwg7TY2T0GgeounQg6AX6o6
12BAGTlJ8dOl04IONspcKji60GgkbZqVDs2H6Qc5soNqGBFek0VxKWpoiVJd865JBwCq/mpgtoKz
xGSIEFGbR2S9h0/xZIjS2jzpBnSIzwNCVUXFVf70P6x9WXPbutLtL2IVCc6vmmcPsuPEL6wkOyE4
DyAJgr/+LjQdy8nOOadu1ffCIrobkJxIItC9eq23/I60/WIzokBNeneraFDm1y57gVJo8R2ZPnOZ
hGq6WMA3ndDADoqwt4BySNZtbgDPZ6TBVnX9xjU7/+ipyPVXSJdkmxJEikAZQWOe3InB/GOCvwf0
Q9CrzNF6t88ZmtjpLwPMem0D/f/Sj2D6uNnBjbN28oy//CXe03aWhBWQjQJcZBXoPfKsxbdU5yRp
bAZxu0DZ2IWgHXIXYW2NC8crOkjGNvaLQOWl7ZCERHLgwtu+XhDLJnhWQGllgO+Qho7n/PdJjeUA
nFeqM5JUFehv9cUATyXghdDP6KZfNu1IIVMGRRgJ2JPprRXYjWsraE6pUOqB60s5umtRV2B31yO6
APDvJAKbTm0Ji96861ErphEoHcHHAWQfJJHj482Ujm1xlIP5hUx08fqw2gcm6+aZImn5vmzdH5Do
6Y/g/oSMUT9mA8RBq34JInQXNSZZI9+ujeShSLqbw2nsxMWPMjdN4GWy8YQjk7VupkEuCGtpSXTf
YF8OD40phu7oApY08BZkp5sZ9L0AcNZ9/zahFZDYbibzLmM+pIyMLvTxm2ww/Mv1bbRWTRys0sxW
T2LgyKO64QMzgeXiYw32UM8yjuScpGmioRJC6+QNQP+0g2h1tCRvgEfN2VP+V3QWqycXXNBXyAFU
bdv2y6o17hoJbjGKrFx0ZzeqNPe0Dmvx1RGuVGvyMtHLg4V+V7Bh4h0Bx5Hep6w+0LIUASQkCPuM
5pFGSQkiShw5mxOthpxVDxL7RoFGy4PeqAM9PNcacAybOHuO0MyKgkcCmigoke4kPsh7GzS6Z3Rl
46e5jeunBuQYC1NCma3CP1qEhE8MuSCxMuN03PVxCcCFzqniOG0tk4Q3YMXDsGAVtxdAM2RnPJTA
11I7aLYxHH+Vdqm1zKPit0DuQwQgaoqNWTZQAdYlOEOX4CJdmsuRAwqHsbuQiZyeAIGNGTpyQxHk
8HoQOdF8st0WsdweGN2iv5DdFIaEJA00s9Cvb53avil3NY8eoslwQP1FlFZxwUBkZYEjdYrS7wWe
5SBX0R4uQtxCCybbeNAOXpAR3M0Ip9s5FNSV5brvUZaCPPUqDF941am7WwpAGQ7aAqLE2FHigByJ
cEYIYYt2hR9Y+54cOROoeVfWCwgy8oNfVSV++EK2dYo+vNQddA0KN4GgQjRNS7P105dOBtXCn4ro
axM0FymRkF+M02uNAx/+VasOHSRD8yNzik+uzMrX3sB/LfqX1TPOA8WKl7l46IcKCQHHtc4BH6ed
iv3+0JihhCov+9crV6Pz8ZVd/coGry+1qpBnqfJXFO0/vvLQZ5/SujCXaekMd1NSbkBiBjbuyTG2
TqWMr7bE5zzsMwYy7DZYg+I/PKHnfzigjm5tbZma9xkIzZa+aOrPruhfNGgb83+C2giVzin7aliG
+RIPfrZi+NLfx3lkbNG/nR6SLBXnsUuntRtO1ZPPIxBGc8f6BiGNt7dh4W0YURx/620kAf94G2oK
//U2EieofnsbLTY2Zxv75GU/4vvcSMhXoAhRPIEKtnqwO/ys6JETmrgAy1f6qryQCbstsQqF3W9p
SNP5BKwSDTt7nKejr9sXSz0VjQHoMQcpsj85yWqwuXuNKqt4wFELwITOvUJPwL0OsU7CQATpSLY2
jjXqV3NdgeT4CoRR8eBFb9MhCYZ6YuIim+D05qnvnLeL0HcZ4O+eMQBdqkdeMkzIreQ2EqfaA3Ie
qPZY5t4ES+WKdB0cC9kFlECmE9hgoalnficz1EUhFaOjSKeGospJqVPdmA/Yt0TLpK7Bh6mk054G
zaBCF9YNA/bHIINOQP+4vzkgjYBo8z1aje266qId5Dr7pY382Z6Kd3kG7iswTAQgQwXOmrzgvA73
VPgr2AQ53gD0sl4UrWfgwCQ5X0SRDLZVYrX2ivTeLW2EpkKwJWF3EounO/IysLgtOu1tOmBnetlB
dR0kYXcTt58YsdTqkfLMJ6KwJZ8e3Xw60nyP/H0eBIbnyNpubTSSARYWSVetsw4cSrQFnHeDZByT
GjoherNIpXK6zNFOZ6PLF6X52yVUhlqrGrtfyb1d6hg2QAqJegWwa1XnYfaikrZGqx/sxE2bJSGY
LJp8tgdKM4wFkXrV9lu8xZwf2L5J/IYh9zJqxna6dBlDt4jsE6TbYLt5Yx1X+N0EsAOdFsu84JfY
woOr6yQ6LZQ/fg7DKF6NdsEOVN3xq/tpUuLljyjpp7q2eMhxgn8w8J/W2x4KF0HiO6ug5ChwamFW
aYvxoVH4L6WyxsBwZqPy2mgb/kPumPYVLDtrA88baKa4/cnIcV4jpRqWW9jOMY4mIq1jA9mXEtB0
Lo7k7XL3oEBb8RjH3KE1yDxAWvTEC6xBS9rIgwGPlBWLglcZFKx6fq1V04B+B0Clxk74tQJxP8ha
guU0gn122dgDNA2jyN80jvfmzXCspqlk+tt8HUFOHw12axeaNOgdaP2u1n+KmAnM/cppTvhTxMxZ
brq8PZF30pVx8qI6jmAOfvObl75NNOQ++zj3b8H0XcOvWnaSxzLxx2XphcaTEat/3amRvdnk+90f
cUYKLfdRtONWlJl95GMA0h39oQUO4lHVo7q6Q2cf617lUDXEh7MF3beN08sHO32Yo1/xMgUX6DRU
0jPXtecjQQQSk+MkODsq1nkrSMLbC7LdHH8bIpfAmgXNu7ntcvJWHYdC9h8OS6+f44m76gIbEl+G
xe/oUlT5E/pXfSAef5noDrxu4RKc8vm6Ir1MMtapAG2KF4AC7ffohAPsnnvfbmZbxcntFQq/ensF
3wV2S7PGhUsW83xNM27BnlFcY1nsDQMsm+heShdNMaabDiqf0JIL2L6bzOZi6kqvwYvwaPaAGOhK
L5604lEg5wSZhQa6rTqCHIVw9hZ6yOZJaC/uVwLiZsqaogvkSLuFkYf1l65GOdJlBT8W0VC/QI9s
trcKKkUQJHLWTdY2X2rsVS2rqh7tMgJbUaGANNb2QU9HB1R8m95AcvUae/0niFxUK2jvZVdpIt1C
d2ST2qa0je7+b+KMCumF0gTX9DhyaxnaE+j29S+au50G1X12GFdHZQKzTNYsL6zlKPGLUnMb+hXr
fgIJdggRHgMEeZtWpNaWhC4m3764VmU+ZsWY3SeC/UNmigqSwNyWjqM+6ygz9Ld2ATxMZThX7DXL
o+XiRwD1ePdKtorz1Ygmxwfbtd1rCqHmlQ/U9ZYiaIKjkO7UArBXsukJgwf21jkPELA4AYgvW4O1
m78ALt3uo6Fla65TXz7sbud+tFc4Fr3q+L/Z5ZRDfbaJFnzk/SUrZbDJ2FCtq5IXz6AxtHfQpQyX
POqKZ8lbNC37sb8wQgzTKUJSogY9JgVbNvh8hkJeyJnV6fSYgYQsxtZJQmdrVcQVe2K9TB6k38nd
kHmBiTSc1x1qPCzzhbTiaO/YW8sVYviHHEYFuqtjwcbuMIdDtg96MxChAnqqAQvLVI8XJ6n6l27l
jY58MQ3RQXBqzBc0jOteM0wakIHVXqiS1hBXQCsLDYsRCmaxK6+oTIcPQe+dyYx/XTAUxQC511mL
JQOooBUQgtmR17fUa+SobpPlON/dHrfIjuRqkSBDAi2AD49hetreHr7RuNZNvR8CyMdJgQXOCTIv
87OaJjLkoBOQIZ0csLvjDGnJzaCrbEU/do/JFG26nsd3ZOrNAHrHvP2HfGS6TbrZfp/UjVNztHr5
D8X//05KeqDFwPaAt9aLAHlSf7wL0xhQj1pIu/mm2vhopNhtXsuoq57KLPpp6V1X47fJIsBm8gw6
QXseer8PyXsLRsZKnG9DmaHjzMrjZhUa+8jRncWjHUz3GMXUZzz8dWT7ZbmQudc8AhLClm7B2UPA
LLWBrHR7AhHccJACYjmhH4g75JftlQHAxPPUQEhDVU37LWj4XljA2y4qwLnBTwCh0ML+BuUd/tlj
PltmKLfNSw6Gpn30y7cl5QTAUi/dtyXRUn6K8dlNOiE/GxUbQM2IO4UevAV0DuTnUuA16U5q21/j
KnsCTWwIwtLl2BV8Q9pgEdIqZ88HxUUD4uQ1Ddu+hVA4FDlJKYw0w+qC+ed3O0mLeUhg4GGcpdgL
noMSssEL3DgRnj8LSHXMNx9d/yXGBODnMEyJvYl7u1/xyY/2SRiqzz7krHtZ1Z+EVaXnHAzRixG6
Hp8pLEkyYw+OYOhsOv6iZkO4SzMWbTmaFVdoTHbWiazxf13nU7+yqxy6HzRWndODVsRx1iNEhaAL
6k1r2/S3wDL9E7kq3hNvPUBX3R3dvdtvJrJPrjXHE8U9mVwNGBlhx1M13pOdTOT8n/Y/1sdn/MP7
+X19ep8hITre15bM3YToattYhufgA/nrMoDIVrH+ri8z8L43MkDpoky/tbYfZWtg25H/aXuQjOgJ
c4w9pRB6SX2owqT4lf73UjfL+3Lz9BSUvt5YQCFcqyE4las/RaJehlaQb8hG2gk9mE8vMjcX9sDA
i41Hqe3E1h6lUXPGjckgdxauCPqzD5b556Sx3x7Aaf0WNsPIdFjYVf0ZrCHec/YrbOrGf632exhN
r6IY/8UePv32hIMxFJjuutqFJr3d+A+JSJwHoD0l+ofxQa/MU96B2YIihWN3O8+zA3AlMhxKdHw7
JaA65C24bilGGa63aAXQdAw1ljlGvwLYl90Pr2Cu5vBcRtMJtBH3FE3LjiF+t+y5OGSK8TD6QK04
kVHscuhgfjJrlCQiP4rPNATV37YtuuRqQJHuWih7pXSPa5bbDF1PolrQcJosewcyZnP25iMHEGYs
yx15aUkOwY0zDfWSKgcnHy1Zgl4n7+Pu7MYRaFGMEMkKvmSUN9EX0RaAiUMO7kS5lD6uJ2jiJfGG
hlbG5ZGZ0CwaGl4+xagbXZ18TqVQQNuA8vk2XYjGXIZ+v7Y6GyqFcRo+jA1a1ZhWC63lANoJvwPQ
uB/A/vDvCBl0x3bEo/6PCCCnkBbXJY+/rOHj/L4aExv68NizFGwNJA5SKp7t4Dpp2v0hNTZEpD/b
Zj9I9UGy37RggXVLw9q6jYOqBAOrKepgzcmnIUom85AQNoSp4dKdTTdMzfskQutQ1LuJRhT6PpGh
HeHEY7RSp6y66/PsCPlB/wposH/1GfuENq72DJJYH5LlTbBGfntck7PzjfCskLLqtJNMZZlfKj9n
YKXF7Cxx0zVa6tsNTQ9MYeEk2n6bZ+tJkNLYAt6f3JPJDAZsqkD8vKV3MA5Bf+TQA16Ql9ZgqMGV
JhseyCRrAx1E0s929Bagrt0cXOaZAID8ekcg/YHql/FIls4soPo0fYvSZNhTAk6AIHc7NX09J/Bk
YncXPGgfyEkfMlRjIfqe8gf6gPGsQ9vH79NFUdcr7jHQN5dZsE/wHAB2N9h3YVM8uSwtnwrsk+wx
G+/ixsZn3GXO0mVc7MgJhPS0s0GUsKQJ79Pxe1WAxFX568Cr0ottXwk0wfAQWgHSO4F9B3z3WYOi
civH5BtocL96PfR9QDQS7gsONUY/z61XTCQ/TVS1EazcFKCZcmWYKdu7GoJvGY3aoSxuaeiFeEBd
2F1EdZtvArAWSMggfe6zxAbbaY4KRq6VpLSUi7YDWcs+2H+PR83wzMKW93u0Lo+AsGZAKujM3x85
wNpP6qWdoKBxc3xIFraUCfQlWDXLBL/hw1CBS0NGD1Dxih48C1UWbI/D7QAZ2wdwBCDn76H1Swbh
iSJYlFr3Y/91Uq6bLvOQe5o+/EfkSy9dupoduNVLUiytQUu6TQvNPv0KzcCQvO2h3h0NaHrTJzv8
LnmQ8Yu7PQ1bZq44WGGfE5w8sG35dxg9KgYXCtph0f01rNGrEZD5PUyfY+bVyE4vavSOuL0ordYP
YFQeMgngBITJtt2UZUfoguXHwjKcrQIK4Y7LCjD2ygqufYTUdcPc6gtL+JeEy/pHk0LvLvNHvrBH
QKBbXv3ow+aLMnj5pWjKFNI4mX9VDF/m2uD5HQQq3l6lscaPr+I5SbpGHawF/fFrY5tvrDFQmpZH
YLaII+aDGdqQM63M32w0SVNwBLEFiY0wWOfIvV0hElMdXJRsIMzjOleyxeJzJ53hUVp4HIQuZIfb
CVxYt3hIXwHSKEzsUlurfZgvL0M3QbS0cu5dNXoHW29WPWA3NlamUpSxJ3GHYvsItOvvxlk8noy2
jkzXzmEUQfBPlZknEywntxvfs2ZL+Ovmt5gqDdWnpGteaY9Mu2XaKKsBYvMiMvdkl2Fwx+0A2Id8
+tLHkB24pXcpDaztDoPYuePFG+o8UPJTHUOpAlIR1ipBnRGSc+l0sSNhLinADT9lXeMseYlm9VbE
+VJMZryZEte5GEDczhcrZPwUCmc9FBHSW+SgEAm5pWWJL9mGbAP6/1amm8QQpuvF3SBBF9K52bip
SoF/v6YykIAU6oBNo/oM9lwfEpWucej1kLFNE47+Sw3ymqMbQL2Pa+1oq5j8ZS9A4T/5RgkmrPpH
rWzjVd8EWf12Y4EfNxMQBHEtVBdLK7c+NUHXrXgvnDtpQVsga5PigIIBGB2iKVzXDKoIqRWVy7wG
+U6s5elKfdcHQHsDyIOxaaHol46mtf7PMRRIlzQF2wnX0bfF6I4XX8uyC3Hcsk905BwqPt0zYzqR
DFmWMnWvfXTCJF/L8GnRh9N333+bBz4UsNyPzmsLWYYFiI/4ldtRsFEBMDYSNIZnlobJum+E9aky
+q9FNULNPAEPHnZ130H3bC9GPclgvyYBfDue0dCTglnTMD9N4zhPgqzqPKmtkNAC3MSIhuyYNK6x
zCeZLpFzyo5xNIKknTxdlKq3W3JNmYkEiltMB3tEAa3UbZWVgUbwxILwOrTAklMYgUHDKET7aDhp
vaxqwV9VIe98F71ei0F+HUTQ/UDL1E8euMEnP7fBwxyMzl3mmxl0nwQ/4F+2PmfKZmvhBP6VpeIl
ieLtpOtHdJGVCoGt4egbp3Fuo1ycuePBogrUh5h3Nw+4OtCoM6E436lw2hIkqBqhUz60yOjNCCEN
HwIly99twgMDBYlSUzDFje9zCXVE61Hcf1zPbbFHD7LuBP4NtKeYvrG6ZVgGx3wCSzowNzpJUzoA
BVauB6oyjY7WF5oUQdtpfbNNaXixjNcGx+5DEoQ1TsmmMeLfMF7Nw1EW3p2SRYrO3SREugDESYm+
kANMdtHCdku+/RCN3fKqVflwvgW7vib2zurrhzAIuSfr0S1acIG/gCAmPIuqdu1Fh3zAPrSjl5qx
6KIEzi0rwO83ng0GsjkEPVfTIk0iA78uqlgBTwRRg9vv08jyGmTWa/ph6sjuqN65lHlXrKQOJk+U
owK3MAUAgqmYg//48aPVC2ZbIFtEW7pmO/Q0PWLMSvRl0q1JxIc3FxmllTpA9QGboaeQBt6HOD5Y
FV9RoJtYaA+ya9/eM0fOtnkFW9W7FjJtDl8UdQG5Ccty7pNsanZu0uX70nbV3QQhSGjEpc2XEXKP
vhEbPwLZ7LyK+a+dX4xLmlR4abOTuQXmkbBXdzaWnCcVpnemXwSn7HbIEXnzpAi4tvswVWsGhb5F
oTsVPN2pQJd6bJZIWoVn25EWcDX6aA+uDQ76K7QegJDxLQ6nJjCXiLoB3hwpn8X7ZLNK5Bb6aJA3
RjnnDpjh8a7IZHNmHhTqBSs8iO+AAsVMWnWoQvOBRp420R14S/Jd7+n2BD2VFiFHacTZxqwBv/Oj
tnxbJczzbsV6ZFITK4iSdengoDlmDISEt5dCbQnvBgiaHa02qnQXpam4CJAqrINAJmv6RlX6a2Um
5RVKbuxEozYKu3PZ9OD9g48uYWPKtQfExTqtwjcbOlcfosoI5u8iumrLcz3ZdxRPX0WQx4t1zGWz
vi0kI3FvQ7b4TOsgOQz6DeWnSDKBUqXW/FdWlvwUMvXv3QHi3SICaz3Zhef6S6u12LGNy/GZpXzb
qcD6kksLStZlq7YUlqGEnls42LfTwA7/admJGfXCk6DhomWLSJYHm2CBrdHbO3QNRuvCnboNsZDR
MEVu/cOQ6yFRlpltE61v3kgiKWGWP2M8Fp4HaAodRIa/koYOR7a88gI0Imhv6mqOSF4Dl6iHZgrs
odA0/TREySA5Z3WXzcNYSfMc18aPeSVUPC5pXH6lUSxc9zJ05id/mqbnrhTdnQEdMfJxy+b3bR5e
yDcCuXjfKhucAXhFMGo0D9hg7SIQrDwnxmQAU6Q25CsGZj16IAykeb3bt1fVJUvy1VOcPHnFzxqf
vK1MgXXvo3K4yqLMQMuVD0dPkzsBNmzvUubU0NIBX9Qcgm6axnbdBxqlZc6AAUysDQ0HCxjuMgsv
NKJJJTboCyQIhiMNaUk/6B/8LH1SmvYkH9rs0dBZ27LmzhYbjAFyN7zej+jdv1AIijL8Ag2K/W1C
Vwhzi0YAICj0InTpi0TMi8RFM+xtQJcXYJgIUcquvUXahEAz145jLJjhcohsiXDl9FN0X+dVdI9u
yXyXQN5oYVJMw9BmV9b9hbx0oWB1KMPYu5+DshY/Li0+A/O6WQimJNPN4t1t0u21Sv0yVgoK2zAr
3RUaroAhCWOTHV3847zvBQqZAK1N4w9P/zFR+br3kQSvO3Ob9vmw89AtdI25+w9Pp+J7aYaoHPjV
cwG6tL8FZK3/HKqqngPw4B12tcKhS6+Q47D06INHZpF40LQvrbg++7lhvzCxmaIieambsbmMSQyc
tjb3peTbDMDxDYpR9stt0tsQu/UUmaxpqo7zk3FkIb4jCa/Q3gd5pA+XPgLgjQ8KKr9wtPrZSneQ
efcvOPAk9hiuyBIyhn1OVlXbKC+hhuc6IWRdc7F2BUufRYGtYNLF3T8VclUGc5yfAmWs2lfpF7dD
UiMHPhsn7R7HQ2y/D1bdotlOT48gdjNPnwKzfUbJY1inOXb7rcZCeBofIVoHj0u/v9DIN8GmMHWZ
WFrKAr5De/tAvnnjGO3yjVsBMaWnvs8Pg7HcmCEYTBNQWCMXgEb4Qfeo5DZoVfAFuaJuH4ArCmeB
wWfmay+fyB+B223F7HA60sRcT+youWUan5o8UQdft1U0XVBeXH1Hw9iL8D2NhpM1QWsbLBzgZ2wq
eaIwipiMuNp2Pchi9wAf9cvALRpUPJUx9wZEeVotEsuU99YQ1BdgXwygWVE69WRd4fNZa3HSXzPs
OAsfQAgIDvPc+e6LQBzp4dS3SXiBDNq243jSL1sWDxsw6bWr21ZPT/Bk3h3JJEHTtzEDGyBppEdF
6o2vUV7vQbxj/LBc6wTh0umLALPA0ke//x14s4yd25vDDu2lQG3qSb6LvsXUbPbTyKu7KXLKRaZK
fs51V2qWAB4tIQk0j97trnBLsSpkcShtcCneSGYAC4Wuj9H7YFc1ywM5cny81lXuoMbPIii59qY6
N2BIe+l/1tLqX2I2xuDIBSta2IT2iwD/1ya15LihILC2vs1hXuO8WN+dON/Jpkwe+sbmV1bYAMbn
Juir2jS55qJqT/jF+ULOifP6DIrqczl6+clWWb6CMi4EFvUw7PEEXNAtXSIjxU+Y9qgxg8eHcKcW
6vHWZBzcb4DE5Q+O8ptLDvzoohtC8zNvR2NVNazc0zBDxQLqmPI5s/QRDDjbBQczzOcobUZgK8xg
7/MgPaLr1FtiO7ToMyE+TUXMz6ahQhDoAgYAIdluZVRBfKj0UIcJHWbGDT8jXwlNtLhFMQworBWo
bPiBhu9hll4NYDFwoxGoYGq/obMDDFt19TX0kFPXGfPUbCWQVn1wGcOyOqEjzlu9R6AkgRaAVMql
pyOiDpTyFAFNoupr3LytQREGFOfARQSOZPwgmY8dimnrqUEPyFg11iNa6a3HXISbFlnKO4ooktQG
4iAcF8hOgWfXT71pgV8btadgx0ZPtlAtMFeYSjNavSbSke3aqeRULGvP2IyD+4VBU2ufgY5p0Wlm
GHeK6iMNIVJjP7u9eBvGo0o2CVqVV2MjvF1dQjCMzuoe/uqdqGSyooM8eWlIp/VbsNPJ6IikTrqg
qlbndKAKTsthk7SBAZBy0R+EYwdHE6ituTqWRaDkGlFhpQlkp9JZq8Zkq4ABmle6TfhzTWSKoEq4
yji2PSwH0I0XQ3YfZniijZP/0EQlTMAQHEcWvN5MQ+pBEsEp5DLu8j5d+rwQq9Toss08ruNJc5Yn
9n4eWxEevk1VXmiJqvCyezX2OB/qycDbzevnaLEFSd14yJNjEcvshN3O22UKUoB9/hzzqh6ORXsk
O83ootAGjapJVDP2xddg82mIIBjso5fSjgy2IJurHfjvr5YlQFHrGw0I3SGNjjIqkHY8Ka6Tq9yn
UQAmo5K7XhjuE1lsY9qDPqK/F9o02GazSOveP1JEiYrEqhVQQmuN1sOOCq2SogGHFE3lkJI9oBkr
XNAQLbHW5X+8km83/X0CiEuLKnzY5y46paemOHb6kow2xr3iBTBDU3GkO3JXTj+CnNgewdv4Piem
cPJTZD3V4PP585b8Rjs0a0hpJVsnj7MV6YbvC90dVuNzsmKtKc89APhnN8+zVW4y+zh61Q8RZf3J
kv3bJU6d/kQ2LwC/nuvkR3JOOqIHWwPyaO8h5BnRQQdKZ/CqFcbDrUw1DT4/mqr5It47yx2UGchE
ZSq6GB0oKnUUjSiUJk68myfOFa1fa92W/30tsr+/4m0t9usVaWVWlvYRvdj4+cSPUZOh85YQvMH7
EMcd9px2+Fm5ebGd+DgkLwriPGft2XENeR6ZiPZ4tB06lgKxQ7b5NgBAZZ9a1oFsdCm9Gv3M+oI2
A5CUvvAOJwjwdglfPRuA3wep8VJ3TfWttIOXAB+Eb6CCnm+AJ51vfnOZ0eh/glTGQbtLPfN/LPF/
HgMJMHR5gb977faue2pGz1kQ0UPBc75poVM7s0PYPpRd6tp0Lx3+5E8seEomZr/8bVIUsHZmh/j3
pDGt7ZfYdpKTLNF82RfGeE+XLvFzaGUub5YJibh7L9Eb8oxr0VdTs1mWtbW1EpxRPWmpD1PzfmlE
TRXNSw4WuDrMUScl9CvonN59E3Frm0UggiWbgwrlou38EtSgZb0e0FO/j3yRf1LGtC0bBlCrtpt2
Ft7sMq7e7D4Y2/YN8HWf3ApnyHf7Lf53e9Wgf42qV3PhS1evQHkJTWY1F8sa0Nae+rB9utXP8oE1
28ENxuWtfiZRwkQWNgk2t6JY78Rf8tgZj2Sa7XxZRegoo5rbZETZidv10+2le/zgbJuGq+VtmTYa
Pi5NDmXl89K0kAkq5/veY8vJQoeg8CYkBnNAUi557XlLoxUF+gDG6DJ78Aul9uhreS60jeJaFkFB
EQiSLa0wz6UF3leRYPdBQ5Ne9P2C7em80s10W7NJsi2eN/6RnMCBPaZu3p8GtPGvxsLHjltvZOad
Bx58tXJQmtWmADzTuypXoOrSQ9quuGWMWpuMsiPZvAAEBwCF35FzDtPreiiFb262kv28LWuo4OOy
NCk0kMxKpchwjsI2iJYdwGhNTrp078tGAkcFVWNXNXaGu6877OxoPxPEwEHQkPYzNPSCQaIRCaWJ
25C86GXD9yU7BTFOPQM6iLfROH0NOxyJYt8cTiAUxx6Pxr420h1dkqiERGzWbmlqBJZ1PDb0FBrf
VogqEPzbQ/v4h31e+cOLqDxMFn5Qyg1SHMN+9OMrcwbz1YcQaxi5yfeiT4dlO6bBBYK/3Qk0Hmgn
VFX41WrOFOBClXhZ+eCUb8a6PpfQEVmRw9va0Jj6BmXnZuU1MjmHPC4ufAL2AKWt5LvHnobamr7a
aEpfQce21NvmaIsSMXIPAsKdeOaq18J0xCLJ7Pi+LD3nQg4cAdBboR0GWuxmR22Afzli6KMYm4Nv
cVAruhoCNQr5SDbZuUDZqUE9NsgMbuzYkHdRztmd1ZoPQm9qU5SSaCQ7g28MMOZDERgij7HvswOy
Kntqark1utAQ6s7uAeTns5PiyU4XhdLSwU283Z92vSzYoY1DZXW7D/HaTi+QTQY/oiFndv4xHd27
qB+bcn57t34bCgMksjxOdb69LcuAqT+ngVw2hhjPnoeCzghM/t0Q4XGNRrPkUWQhYL8VFBvGNiyX
lmPVL75o0cYn2/w1CIACkLL8HmYgTyq9/mfvlKssK3zohz6iGJTilJKLZR3a0U+UzgDjzrNvY/IP
evSaZ6fv1Zrjp/HUmGV1tFBd3UyBg00lyAcWcRF0320WL40pL36Cg/tT7yrnJTRGJPeReb94hmnu
Kwet+z7OZA9pGQxL2ZnWq3KGvfSs/KfpT4dehc0rQJsQ6AL7od+LBZfDdDVZmW4jp8kOjS+yOyfg
8coKB/kKJP1W1Vn+w1T8c5+n6tMgR4XTp1WeQqt3TvhmV2t/8KsXv0c6UIfa3bRP/IAfmzZxl3Wc
9qDAdsUxCazp2gnrCp4O9xUazVBzipzuBP2w+hE0bd/Ijj8GWZmhkecStHUPreAAUifBygjRXAcC
zPhiFGVybiyOw75tD99ad+2lSfkd4BrIZOkAJjy1RQ8lX6csK+/R/FLeVxEavJBwqJGvd4t7C9pr
waIu8I6n/I5M6OEyUJmWoc0Xo1H9P8q+bEluXFnyV66d56ENSGIhr82dh9z3qqxFUumFVlK1uO8E
t68fZ7C6s6TW6WMjk9GIQACZlZkkgYhw951vNNGmm4o+8FUbV8tJwgXCxt3Bnp57c4cHtMDo5ffU
CqSXn1MrON8GJTme+kMQgsTzr4kyJIxXuJiijUElIlhQv09MPiow60XqVN+J7G2c+DiLWA/HJl1k
YqJ8m4nf5iP50OFDu+j98Vij1lWbzgESNgshweKRJ/ZlrlkYIY2B4EC0oRoHP7PqMwAan6iTTDIw
z5bdvvvXqHBHmswXR6NyxJLoKHhefclDbj5YCJqdfmNvy+yjPbKaLyKp3/1LFAAtib0Cv5svrhdZ
D70PNNUcycq8tn7nd0US5KQkuEGpJoGgain4F5qqAfeEx+/xweTPLSSZdg0g3JtmsM0vI268vlbB
NzzCQJ9Sx8Zp0GK8g0q1A6IMAJKnkcjp5s/9NLLOERjyZTGPJAfhAQRGI21UVNzpCKLj6s+R9JpM
oUSRRorAYV9qFB+RA1Z6wF7469Sv+AMqxKMNvgz31MUh+IYhXr2za7tAXiCwoRauGfSobdCr2lb8
HdJFm6FQow9MYrAGR5f5PeJAFqJiNvokRtatXKuz7vLON7bt2DYHWTbDCXl2iI+rvHwocZsHPK/N
XrCMePJiFPcugodRV2AMK1QxqYrwl9pg2fJ3723U9t/em1+wD+8tNAyI7E7YL4JuBX2dLms7aA4z
OGtqomq+ORDsq7aMB+BI6n3RxXG3QGQVFHIUrnMqVa7tEIwBs1Eibbt2+sBYII2dYdfaqE0PMbNl
0Hv41MlY5yGe0b44jZOKVz8dMs3UpvYhdq6Kfmv3KjsYKAk5d1L3Zzqjg45yMJR5Uq5uHWXpfQtr
5i3SSvUbO/LtvaOK4MEZJkjbAKpfVJ6cAPEsPpPHwG0L+U37Geifbgk9dv/Q41Zi39L6H2L88yk5
jXCiFICKQrHp+gDbfrDRDQjuCuUAg+Il63IqK67tulmYDSoDW5QFPUmBEmkej1/IzWOgORVFgQhc
i71GGDbNpZncWh9Yvmn479x6XPnbDKWIkLFS+rlK0y2g3Mjr4crbWCIYt+nU7JJiGUE35HOclewQ
WxKy48bIXpjo/xgi17lHorm/A5s2EOuTv226cllrhczVNG2qsy35D5F6nzZH3Hg3pkC2g1obDLsb
BzVjS2QXwz1tbalZsCjazxvfqReIjfBDE7HMcB+VDJnoEuhShwpX/VC0C9NsxdrNXHYSVO2Kh0Qr
N4Bn3L+/ItRpjn6DOE0yWs0JIBPQS6Qgqj5BoNOzNn4BUHmu+m5D/XQwVPgaycLa9pmlgWHBIcz8
9pzXZQ4ofyLAIOPIfkHGMK/ffWyp9bKoa2R/J2/q0MrvwX8JpYW4QPIWWuv6rDsPxYTQl1o2OSQa
uxjV/Ejd4xQrr2YDxrdm4SA02S/IWE09dOagUmafl+ruZi9MC9Qfc6+2V2aBQsMeKwOBx/ixpgsN
l1BwbmKOa45OA+exsJMICmeIm9MBOaqkQ0j3z3YDfqEMvP5k+TCS2mMcmtAsX9JctzEQEkIofjpY
qbLXvE9kcgE9WLNh4AK/FKZnn5l+NqdyLzqQmc7GoLOXMhqydYiVisIexHNOo58uySUm2+BmFfR7
Ar6+zVCF7Bm7kwA0fY7OFgZUyQ7udKAzPxZNBiYFCSP2c+6arM1YcZTvTl5CcSid18OOfMjERf7n
aJry1iYfauZ5Kvjy1iNNla9MCUHJqkPCqMvC90OEaGQFvDzaSe+UIBzy/5htCfWQu6hUvmlT4wdF
ID8EKeMwhMpPAPL0BtXsJ+wdP0Yzfwlu0mBH+M9GaHxCFbR9tgzwA3Z2MEApfojO5ZBk4F7SxhUg
NGtZNoGFGE/iL8AYmb31frxGkWKG2o8QwjXCC/7QUfkt92XzpRqQtzdkwB6w4HHAPVkzfI95vMdD
qwULTgU0v4rXEg9XXA8iw2cRdcNpPjVsbRzMCmuqLC6BJJp66CA7VGYNoMXrsRtsQgugPdBhvKDw
8gqxzurRGQv3BLBgtSS7oUG+mFdBeRd79njvih7rl2lAAK4AZIxyceTAFz85OeR0O5Y9+/lYLXow
8p3oMHRGemLT4Wajpu50vRSJtclHFIR3WX2upZ8/u6iCfagdb8msKkBdy6qSWfIs+iZ/RuQV5Y2F
fiBHP08uqJJy7qhVRdVbn5XDPAn06kCrmgS4Dqc582lDixtRt6dmMopxhVogvqVm4xRIDyLAvaHm
EHo1dmOVs7KnFwVXaLhHdsNeUi8y8cahzEFvQb2ObMNz02CFSr2st6o7hAyu1Imla7goxMB2qWHY
I9iW4wqAjOrQYHGAUFIae2f8trwznRld8QV82d3OMnMxLqzSaxGAH8AEb6bYGKZQZp7O6OBDFeDg
hTjcmr/zuw2jEeRCw27N//+pbi/5y1S/vIPba/ziRx2q7vS+NR+9ACLLBlRC8gWd3g4g/hCr3C76
BYQSkuOtQ4WgpC/z9M8h1L51O9OMtyad/foCSYOMpKnAcvjP0wTlX2+MXoXeyWy8vSoZZVXyfCG5
eR11iL3b9CZuQ6g5u9ApDSmK6DOUN8u9YYf5fQNpSIFU0CmbGDvpUAwCVSCGVywHy363dXQWxRsD
okbnYboCUBut602lY2Al/hpLI/II1XK9ss43+8iA3R4T3InoVW8dA+h1OtnFl8wJsDLXQSvXcRG6
y/kV/5oYUSoAt8Hh3dFrJzrDLrk0o9U8FQ0O9EuiuuBunirRZrEOQqOcXVzDvdggIdqCYUIfpGb6
MJ+ppH0/+42NXHqHqwQXNsbRIfvr7GaT0zS3WanjZivBErqMOK540Lu5D0WrwE0VgEmdmp6I3Qdt
QUK7i627YPIoIa+2CxrRLqmz5I77kCPekpYdO8+DOg2lQIB4EPlCiWim6+zOse0LaFLKt2IUF0Oy
4o1rdQkUTjJYHC+qTypMwM3kMm+vqv6ZCtKpDN2fatERCZjtNxN5kD0txzugzBdswIYgEdE9CPT4
NQojdcENaU0tOhgj2JwTu3lrBz9Gpq9BRV7hlvXSkR5YDFTqH6uET/v5Ur40f53Fkfluo7M24fIl
CIZkwfJUvcy9/paZ7mOsdXwVQsRX8F7LU92MRzJBHCK+NijEv/NwL4NqXu8vya1trwHImO7Jiw5N
Ve9iO+/O1OrDKL5WWf45VxmYNKaZydTX4KyQhuXvb7Y2t6ulE7F4Sy7UkegUoIscIB6y0ZxBCTlR
v+Hx6vaqvtL2Nu7BQH2bz7cTa6/MHvVapoM3HOWjc+SyudIw+pNQF1FCqbT4MLtZgoY3mt/C7U+I
saPswP51uZkyr7rvXRWcbu9MKy9cmKBJBCYVHxj51rLyFoYh1Ye/qrQ8lJFaoKsiFzq4IzhAarM2
57+KJlWtC9G9NNXL28uyJnN2Rom69dtf2latcWBO9+X2wSFACt5/nexv767PhHuX+y801/wdun0x
RV2Hu7k5FvwAho1uAtN0e2VBJMHI0/41qpsnK0njpwiSjQfFGCp0Jzv07Gwjby4j1uEo/nTqTQMq
o72TFvxZg+iOnJi0zGUjWXUObWGsDJGnCw0Bvse2Nz91zZCdu6klC3fcoFYEzMmlaz5Wsq/uHZBe
NU5sPpKpNUHt5ad+eCRb3/rFLg1ztpwHCMt/7M2Np7UJJk6U6GFd3UZ7mhycuPEBURFzQU0a4OLH
Ykizv5KpHRFKTPq22tLkQJukp8jO/qBOertGaB6RwvXv5ldv7A7VZqFc02SOirsL48WF/OngRtFr
HivzRK0ey8Otp6wWdCL4g0aj96+oVFlRJ5lySGQueOX1B2rGY2HvVIhgHbnQW+iAjGPjIxkMBY0X
txzZjt4AaD3Ywdc9tpLYU3XhZxba7XXkSt8XY/fmda77BdLuwxqKgMPO79EMtLEC6RZqNCPXPRVV
CgU+IKi/gKeQgxI3bY5FG6J0zbrO5hYKfLoswReCGM3yfccNCrXdXKd3q82Pkfo4tlmx+FCoZ0c1
xMRN+8HA2y587zPlr32WfdO1zp8KJNl2uobED6K07tPkQKltrAG/8fqrgSDnt0igADLu+I/YTu6a
ZLBedNQM0AO1squ0w3brlFZ/8EoZI04RM7AG8v4pHqCMm0Gg8/s0HBql/EeI4SpFMBg/UW/j2Ql+
GgkDJGHCkYeOAWYLMwb4LAn6T9CoAJcz7De3bkKfJ65CGhEBtdlNAntPbkBHvM82TG632cLou0dE
B5A8HkDzDXiHsUiHt1QFqC51rc+QHS5RlGimu7pv4k9ly0+qMINvwPMkywLl0RetLHbOzQGpNXsI
v/01sksgRkEjc+mjbNu22cqIIiSI/Cz5RGeZL+P5rPuN7Xd+PjMZ7ptF8iHPZkh7OIIZbPchqzfn
2MTwaIhR7im9NvcqZMnWwigBM/krR0fONEtS1juy91GyyEYkdi9FWxRbCfqBz1ZazHxWMnHMdWw7
1R5VSBDnTfKZzwpradijBgTalmt8mvwdxMmAUkOZghhy8ChbRWetp9r5ZSBd8GCXQfxv2t0y0gsv
1N7RjSE7glKZOL+ko0DCxexW1IE8YX4JoSFor6KxX6GGyjve3LxBBJvBT9Sy50BzdijUOOq0bZ+C
zsrWYCnrN3NzBBEblxXekqXaJ92ZIwhckxN10qFTIAwDqOtKLZqtj8332bjZvc/m24a/aXXWIOLl
WPGCOLMgP3TqHLO6UKtmSb2L3LRaUpMOCPKCmNOvL7x0UbA5edQgEFvySUqEbL+ZY/aYBvw8x+9e
xS6h/Vq04J4MBl48GrF5JG4GD+qkuxhYq3U/XRTQ6AunWHR3V0K0+5F345FB/HWNm6M6BrUfLBtn
5Kc6zu1PDHTpM22dzvIDWCiLlY+quS/k5iUlP5nM3zpW3gJUL7/RFVPXEK4oEbO4Now1x8ZvnRXz
4/CbTs95abtf2xi0q2MzhgeWJtnjNJD6qziHho6FciE7jOU+TjCPrC355iPgEwRN9w3Z0m7Zcje4
jx3ThJjrCJZROx8hohy/+woosmjIMWYrE8nTFgy94P7gbNXTmY2tapdpB+ECnM2905kdvIqmh4q7
A5jQdAAppva3NQp6t6LhSMpq3IkaLCPA76/GrYv7zLVUSK1PfGnzlxE0w6qWCLrSd5kEbXSFstyk
wXUvXCa+JuDahZhi99Uae7bUcdRBS8/vdo1sjR1DpvOuAyR8ibzc+FL2/Yk4tN0M7J1h3n1lZQI5
SOAvjC5KnzJA7wHdxplfFZANxS35yYj0u+3WS2cZY/W6yyowA3HcKAHRSA/0lj2ZJCdZVq/zO57+
FFmA7Is80kDvoFgQPbtpccpzw32KQPh0wB1lugq74etkTxieFlYQ8INUoEr52T4ikbHIzbrc4fbX
n7Hg78+jkB30oXm+ja0iXJSsj4YF9aggHBdNKYJt3g3QNTOgg+C4U1Brat5sKk6GHWrbqms7HWoQ
6yN7ARs1qeNmy2tVb0rPapdU5Ub1btgDXxWX3p7q2252Q0XjlqF2eJEQTetN2cq1qytya/U607h7
+IZp3WWxMNbhdObL4f2MbL/rRWEp6HNQK7mN8Os5OEgdbOpRFc9Vlb3ZiDK+hWW9QSCu+2qmXrxC
/dRw0Y6DyJ6Z15ssUXJpZaOx8JzUPDnEiECBYmoLROSwzvEPZKKDmqLIdIY0BbRcixFCtChe3URK
A608Ae6oiItsIACA/o0tzwjk5Bd3uv1m2nqxxobtIi5wSy6MPt5zZuApUcbQQG9rn0NMx4zePFwV
jiXFa+EG0coUIr24MXOOwZjX615nGlhv4MWh5vnG6/THkLfNkxOEzdbz8nTvpwJKadNk5DHaUFwP
a/GK0H608tSYrRRzhh0oBKlGnQ5ulpVrTwlrTc0O4L0H+e7AbbGVaYpy8aF5HDMP0P44TPfIaQBg
CIWHK5RB3m2lOhtetM8Cuf6dZoVn41E7dY5TKl5lAVuhZLEzHhFdw6fQhX6xIux/jNTVDrleC48w
qDyBSLG6BgjGzDZqUgeq25udvTQUCBBa3lrPgIG3B24VEze1g/BhBWmIW1OCQBGfq32ObB8V0o50
l/HEMA6p1k+yrvxHJZrk1A6xtyRGb/mnXed2csrtSZ4JEfg1uHwTiBIWC1y25jfwbWjU/FvJvdJy
ANcLvohEhO0jcyoQDk232iF4920DMBrblg4eAhPk1dpDIgt7w/ErZ1Dm6fXwGXIx73YqxABH5mwn
/zGLvLVvjMAYNE28410YbJDkQF7PGXFfRK4c7DYAhcRJsjPjtPlCHkET8m0Ecb4FFlvpcqaebwzW
b3/bJuJ55MuAkhGOu7MkqOECWUP9jD5SXX1sUi8i/t2ePv8y7P7W+8vYm3M7TVU6ht6O/njoBiRd
IYVeHntEADZZZdqPGUrCIHOcjW+5d1f0nfeHPZY/bOE4zzoxsbP0e++EKvBqHqPTwlhnA5BKdL2x
gVfbyAhyxJ6mNZCeFjzddEjc0V4y9nrDTN9w1QXIJPZpCXEfDuR1J9MaAsWDfkdi3/ygyYC1eZs+
c1Yz/E67Ctw0qb1JBIqLw7gszgDBZ2uUPZWfKmV+J2ijIb/jthW/3cawcAxWhidetMSXSag1VBiX
m1vTrftyA3nkYJMo3z+JAdAr0X+m6vc8byFNF3jDxeFOd7I0NjJh6ZmvdTw72P0j680FsgUlKkRw
SeRYYSIszIsTydCkU1NMTeq1W2A7qRd7ReuZen83NpYBMhdpBgJVI7tgmYB1JQRorbJ3jqVmWGpO
9q6SIAwYmpdSO7n9Q8fKeYAe7QoMt356DfwJwKDDE5i6Bf+eAUO8Aq0GvzMKqP4Nhoqf/SSv1lCS
Gs+AfCUHWcRyOxa5fW9HhVi2QgYvrZU9pEnOfwDYj/pGV78F5Z/DVaBRvtHGFoj88awAP4KLUIyb
nkTTeqge6D/R5U92i2dyq4pqVh9yByu9B7b7mGUQRroJEqVF0GyFDkCGO0KQ6NZhFhyCH8Y9GGzA
RFWgah/BlUUpwu5IzWbI35sEPcTT4WPv8HOTeiMGeNi/HZuPqNEps3QFatuTqFW2d6cFFqoRocjm
lGlwpjYdJhcvH7N9FKvwZGLxSXwGke7+8EQe3Muu5w9sjC9EhmBnnb1F2Wi0Ia8hHf8ASs+/x9p2
9iKzNdjw6hN4TSvXv+YCf8XsldWF3GintteIUKJAuK/Y59AGNxyua++aBTX4uHHzPwMjgxyU1wYI
unT2eUSpOMQRa/uhyetmmZtZ/yVy7dfWVfEfVtlg+JSHEkmJrRKL36QLodXeFwyCbD6uab8GN0o3
IE3SmuHZM43XxPD4vKBsYzM95VHwSss02iA4QLkuHLuND7RYczl+gwDDF2ti8yJeL917ydmo8KiY
mL/I3vQa0I7JzjtneXMlO2Q6EzwY3HIBwt5xC9BM+llBXjwzneBb6gEGrcDFdomSoLs4AFCj1KAJ
vkWQBhAM3BuWCr3tzyNjMxzvs9T+nGFlcwYFU3bGqjc7YwcS7URvfHLsMDzaUbjxrbR8TJKovZex
QkFLB2XQHjGXZeUxtqNeoxXNyfedr3MvG+RbDfDHEYsj7FokNyB5iQgZ+dIBxHUb0WXGHbXC0pWr
f/3X//6//+d7/9/+H/k9ykj9PPuvTKf3eZg19f/8S7J//Vcxm/dv//Mv7jq2IwQHh4VwwT4ipYP+
768PSILD2/xfQQO+MagRWY+8zuvHxlpBgCB9izLPBzbNLxG6dfnOdidWBSDpH5p4AAxXa/WG1DnS
59n31ljN+1i/C+IjECvbmFZYnRDtDqVmIrnIMUi3DvHKQS6VL4KhDLezymAcNj+1gSO+BCiEuS0z
olhEK2RjUgiEgJmIDn7sfbSRc5kmK4bf+AHyxKienQ4iS/uzPR36qKk2OW56YGT6szep9BeQ6ac7
0TKs2EUqK9QjOe3sQmPJmSaAmgJb/PNHz62/f/RScolflhDIQUv+80cPerzc6GolH5suHHZIAvuo
mjLHdcqN8qWKkTSZlhPdCBx06fDqnjwkME+AajOUif3eq8o845AGzod5OjbRbNi9hlixcRCiDl6S
sLJWkR13ZwVJzGNZgCdjQG7q0wjSZ3y88m1yBf80arwnV+ZBacRPhhNdZmY13Okgsg+cW7jnAtKg
/sPv0rV//XA4Q9QXnw5HaYgUUvz84XROXDoonc8e50W6LARw+Tn/hAxFfoWibHsFVP+ZbodhnRkb
uuVRc/JCuVZ2HQpoFVuB+4oYsF5LkWZgTcONKchqiDUI0XyxdHVW0xoRD8WHLGL5Z2EUkAwqOrgO
OT/W6j4w8uoehfYbJOzFYz6x6ZfgtgXdQewdyQbKsHjbFOB/pF4aUIX9Rky8/IiaQbW2Cjlwe3a6
RHAq2o8qA2u/lwHy2HvgzLC7uFrWHlCEQfMI7Xrx+IsvN+9rae0dKHf8srQnhTlLC/cwdZL83Nj6
QCd1CHpg+ctOJg//qDo3fWqmAyKFRSUiEIChkYayXbSAHh5St8ieLG1WG8Mc8zX10uiuS+bROch7
7+Z4Iy8strZ4E38gl28bNd2VzWZDHaXFgv/wi+DuT78IwZhj4r+AYrYCDFnZ0+X04U6FO4s1gErG
fxR4REE+jvWXzgS9MuEMw/KT6dbWKy3CuNH2J194/cUIXCzRjApSkFF8JlXZWSWWxGNneVg6rdyi
KBbNpPYWoggQ2jtlBHGZuDzSIOqg5r+1zZP5LPa2de2gymawnWSnutE8Mu6YRzrjfWyXiywcUG2F
RBHbcSfa37r/5jMbeKW3/+He8/Ntf/owQQAlOZOOa4GIzpU/f5hxUDEzSZn3oPp6QCo2dRcm8Av3
Vmi4KPpOzXWbuNlLzsSa1rrkUVUBUHod78BwC+JZpBELB9jjttjVyDNM99lqurt+OABkdG41xNvg
QGZofCDoZAYIp/ljtqxiE/SuFkuvphuHCwq2UAdLjfcOZGdCRAlA625wnS2jogCXjecmV4k6l3/+
VFz1t5+YzRUTyrRAucu4/cunghUV97MmkQ8McrlnexLMALVJjBK2SeWWOFF9GUWrvriGckxWH6iX
cwgaEF0y2cCfB2CsAyp5olb21IA6uF42q7qKDHBxp/WSSgFzAXoOSCH7RzFVDEb+VulCfb551RLV
aYpBurGbQkOFF4EUIzT8HTX1ZOscIJSCwf6bjfyKKdQ0O09+ZBtqB0ttbrxUE733Qvkjf8RtGLoi
lh+BqUuWe+oJS2hseRVkuKj3g7fL6xoCudw9BdqafgLDV/ycik1k1eMuEyhUmews7yXuEQgqgjUF
O34Q9jsoxhfOoq3d/tGaACQFgMhI3WKnNLWmvm6AglLSICwHibDAz0Dv3JneHuLexUU3IWjmx8Y7
Oqn6kmS6eSBTjkfXKkEOY0NN6jATQKiY+frPvxFL/O3ScaG34ZoQF3AFxy586v9wHxpchsfdYJcP
QWBOUefsc1RX4besQ9Gh10t2j8xPiPI8FACDXy/4VoARA/l976VAWmkD3VSwZCgZPv080q1ahg3M
cHJTIwTGFVwssosqxKRAV0tNJxzXQaHHxzZQYBXxs004KeIVuZGfQROLUtOpiR1Gs3PUxHIzNdMK
5KOlI/odNQE0ep+SmpBCXocoNVs7Nn7lhAgKPateh6NsPkCvgRbHyqiqZuAQAlXjPuGAus3Qa5GC
SAJKYOYMvYbaXH7n2eID9Lrw+3qtu1TPL0GvMwCYg7pvK1YvlqX0VVqufxe3wL/2APG82NqCUjhj
6QkVCurJ9Mu9FxTmC1hFmg3uqd6W3KII/OcFcl1d46DeqcUOguySN6+3aW1/RAR4Gk7TFjr3EYov
TrXmI+pGId04lG3wBM51jvocROsqVe+HGhkBwArUEuwX4RuWT9kiHUvvOW5Ha+UZfXKXoTZ0p/PW
2tNMokEG8DZTx1L/wS16gJOhk9V6/dKCaByC08AmO9OB7KJqhnUtbL005fhuow7y6zHKZsye53DC
LUSs6jvHRwQl4zr9CgL4AylDNlFzFP3ovqCIUS4jNQTAT0A+VTWVuetDBOxNy7bxDpz0qxPWh9rL
ngFmiO8YbofXARsjaF5A4Frk7RPyXD7k7Pz8KU/HGjIBRbulpiwTva9bFI5TEyLM9n1ds02k7fyK
CLu5ylmiHqwyT+5Yqbbm0KsHMvWh16w8yxs39mSzeFlDuWN297oku1hFtqdgLUSDwG6YyD0FjALK
kE22pleojW4ZAOFYLDmgbnsxMvMaVgJBvbze215V/mit+NWORgeY19pbYpvO70vTrrc8qQ3UA42g
awCKc1OEOn/43TxJvO/TotwiYNGuyxaSeFlYPBQTGgVlkFBJnoAomZFDtLFOMlxSsNFBQDiAfOWI
u5QTlsjJ98MXJ89X45APz1EMgIZTShO5FuzYsbrlAGjkeJBO5IYiKVYAFvWHrmoqZOC6tovPdZSX
y9pk7hX8pMHWdooQijP5cIotROdRkqgepYVEgcwD5xswVesk9fkPX7vHtkFGhoajHMC9cj8Ityho
Gjf/fCe0f31aYtXAmc3wYJCmaeKe8vONEGGosrF6o4VgvIkQa+chvUSQAdBN3buBNnegCkNEhGwt
tKOCpn0aG1lC8AYs+VIV5jVqM6wHujL9nuNXieIy/vnmgRp+H4lqL9ypiWKFeFY0SFax/2ndNZGq
6EnAls4g4Qhh3KVf1+m8jrBRfbzUfIgvOmise+pgyIDc//PHYP66Lp0+BsGwbpj+SUk77A/PA9X3
qPN2mL6817Qrd0KS4pJnUD4GiRfCALY1gi/zdtEnvr3ivV3+ejOgEUWCIn+6+oMCfHbIlEXLf37L
3PxlnaNMx3QcfHMObh78bztPIE1NCA2G0WVe0I+eqsCE7odfERNOpqA82Hbibel6bPunmZ7xlYlS
qr+bffA2zmZm6/ArpDZu3nXUqJUIywwcTWsKc6bKDZ8tAS6XPFkPQQ3iYKQ8VllsBg+GX76fQQiB
rzoNmEfmm3w1TGc3vwwSef9hO077h1skROCZjm0wx8bCli5naP/8c+6GsQ+rUcS7wQPUSyxtiLK0
I6S2FRaaCCCph27sIKg7AU46Hd+j6K36dPPwDD4iP2T1i873oNpoAcoQ9j2knAIQTCd45gAFmgeP
gqXloZt6qUkHH4ngQfb+KeAMWlV/jc86EQMnbJrfWHf859+ANUUXfv5zcfE6Ciwh3FIKmKyf/1xA
LdIBmSx/N2O47GI5R2QQ23fPlp8hcQkOlWo6xKNfgwcc9nbIgGkDQfUilmBx9HULYj6mELb2LXs7
gMs5wH4B0N0P7Vs/YcKc6j/8mvEl2VM04MMfI5iFv8R1bQsRHu44v0axGFR9cxUG9TbRMT9oyIUv
USmECrZO+F/C1AUFHgrPHVUBKcn7cEF2VACpDbgYkYAOs+CLy/IEYkdCXkzkHJ5T5EXJLctFdvQD
hF2omQvQUtdRx0DqGGK13DfFARmzbyi2in6kxQWLRjyRMt9GRspzXiaq4SUig/qBe0mzSVlZnpqk
VQckkbttU/HxHthsf4VbufV5mqdtvPDHOL7PYxlgepRIJhbFxfQDPEDAINleUGh/dvw4P1i4us0p
PKTBQOXr82g8V+DduJAXmak56HLcAf38SnYyUScdhrb0ViaW/cv5FchYT1PWZt8udJb5W7J9eDFH
NVs9RPXxgy1ts/TUsHIluhJ6kzSEXkoA/LW1kir9aCMfQ1T5pIHWImDx93cNKWrsCR3mbrHSKvc+
AwtiAuQYVBxN4DOdJFsB7WeJU1RYCNfHpgeaPG20R2rnTu4vG98Msbod1olXS6iqjfGwBIEyniiy
SR+VDtR55N6d5AFak0knnrmoGyagFSJS5G98fjR4+uPm0Qn2AyTYCrd2HmO9iJFIxKl9oyCzTHO4
00QgTgdpgRZn8uBJGe8QG0cAeuokmx3zNUJXwf38Sqk7bNJhGFfzHCFWvNEY3alqG9YxmOKmcVbt
ZGvTNdV6niH3yqsNfcvbpMocwxWAnsWWZuVj4V3CxD84gol8CTggFCkKb9glbH6dxvf4CdItn8md
5umR1l80INI8UNMLHD6hdlDXOb0FOpQ++DQSaZ1olO/4xq4q8J3QuyKbbQGOgFz3hfxDHoKcwzOD
FX02Q+99tfM6PDnghsM9pt1YAecPIHrkD/YIKizoSbjrRoogW/ZGvIBiS3olF9QY2ICwQY00tKx8
bUW82bot2ITr5DXpkmTTjzzcc8MqPiWjhwWISl5RAVmvZJNbR6iO9g9G234zSy9+RV0UlhJZY14c
343vsDqVC+rIZP+jLZVxDb08Po11k6zoBRAZPzpTOWPeDhdQ9YHGvsdXQS+SeE954dpgX+2TbVJ0
7rbmRvEF0tvLgVXexkpqQEtdpHGM5thFJXIPGsHAJe4u0d6MFQPGGh8ZIo9sUfQhK5cebmKe6WdX
6jVl2K4kdv5bagaGi3omCK/OU1X4DZeI0VwcV7NHCGKEG89CII+aZVaxO0Aad7Nv0wOfDamAfOPV
9neaTRXK2EJkV/w/ys5ryW1kS9dPhAh4cwt6FsnyTjcIqVtCwnv79OdDsnZTR9OxY+YGgbRAkUVk
Yq3frHgL1551ZTSfMuNOtl1rcpgQGYi36626SpsfeWfBamW5cyPl/QoREWhDDYsm8dive15iojHJ
up28j65QzZNh5l/3PNjuPXDi/HrPy7/DFm2DYiOvmlog2GfHIZO+XGA5yPsm3jxc7+u/3bMcNDbK
/7jnMKkR7Cfvdt/m43ZQEmvX1d6hJDcHB60rAXYoPVsLeTqlXQ1slZxIGTnW3pMtrlLAVsxTbN2u
PVtIHbHlhri2LbiQZY4BRPU2iNz3xBAYScs6FXlRcZKn19qy11UfqF2QK8laRCwARvIcNxV8jhqV
N7Yg6TO8y/S5ynCkHLxH2QHQgLFRoVJtZLFUE/2JwbKjHIIDmLsexJBvZV3jkizuohVWqNOh6NPV
1zDmbUQLLqer0N3W+/RZDa32ftLs3a1HVk0df2ZX7OVc3dx6Zz6RvF9VZXkn+8mhdThix6aOzUHW
5aM6nCYz/pyruTu4RpWuiezGO7MdraOa5Nk5HGt26uM6yMuDmxTYW6l55qeinH6KeZvmTvNrSue/
eIPW39yC5EJcBzmYcITv5sbkxVJvw8cxQEcm7/Xsm6655IoZBGCWN51W/x5bBkL87Zw9ySuPU2Ed
43i0D0gD7krXRl5In527NhY/jUGvSJMqiFvarnWOWDW2ZhlqsOmwzJ6SylupAZgHpdlUJsIcKSiL
726oXpDQXtKfRG3ckQ85BiggIr34W+nCvyqcXT/sUU1W5jAFzw36lGtsGFRoH/PXtWHxl8c/rht1
ofsIHwLanBDDGyhhCM4aiIL/73pYdMPnK5py600lCuaon29rNEDWQYqFTt5rbLinXvsOMc8Per35
9Bqo9gLVuL1KLOPNM+1jlS2z1p62cmeMjoyx1+7zKCGXI0cSiwxENT0HnlYeHcykN3JAlu9mPXa/
QS1JMcgZmgMwffdl9uwH2T7bMTFdrRouoiQ8D7sRv/PlSpkXIvRlOi/87NrDqIpkW+l18C2ot9eB
httv9G4ujppKhAuTv4/rjYCa9ZWcDy7hheCsk79ZFcuEAJeORdTlb7Mrpr0OFXybtV33mZSTLzso
Bvw8vPuyO8SXqifPxXxKXqqxIG837BoeQjAQJxsFzLVsUKxm6/HUfO9cw9y5SJXuRDIq74XJN79c
E4m7aj0LNyWFC+IHj+Tq+nEVGKv74F3CJ1vBoSZYTITliDoG8UMg6bOd7XA3zmW9x4VkepsLfFaW
DzrJ0FVAADM727PiAcGLdX9mSXolWfVaTTh4ROAJ9kWYYBt2TXyT/bbQTiCeZZO6XIRgZIMWOs/K
iDnnsprWSmw9lcvBTdnbVUasbOTyGXk9De5fwh6b64JaZtG8K9D9WclBslcPendiO3mWJXvsPFw3
BpbhotB3bHO1Iwwq3wEV85qaivKYhOWdFvTh++gUfDiQPa+xyLrWgDmp2biRrXYWpmuF1N1BBh9B
kv5KS1e9yNIyow6K4jVfZkSeDmF14pdWxXX/QxZPBX6TkEJOYE/dU2f17E77atT3g9Pd60sDXDdI
ZL81K2O556FvH+YyxsMOXJZ7Ciz9P6eTsHHZmce/Q+3bYIaIfXd9RhDMM5KVcES7clkjd5WhmskK
O8ad3rvGpYFv8jTXqjgbmXr/1TlXSPiNXba+lnXihTA0qxanm2WyJseHVI0f08hLn0iNE/AX3s/O
TmnTOzfb6G3Dv5m8UGMWf3Vlq21Aoqsb8M4GSlx2/J6Gir3JFK/A2IZiNSDJHoikPMniaOh7MGjs
oorAes7nclNMefIeippMxmLqxUY6ecctwd3VavDVGqdjskaxaTrI1l51vpuFqO/lUCXczIYKYyGt
ygeCL6/yOlluVkd5U9kyP5Txf78p2ZoRfZQ3paDwyWYhqXbBNKsnifK84j2XYk4C3A94k7mKBcgu
VxmB35ChoRIQYF86OVJM4DbRtZOcM1o6WVk2r6s23PBKvwKWFD+DA5lfDdDuSQs7WJbUoWCLhhq7
LLmacTBmNbmW0nI6GWExPMi2oPXu0ety72VJD9XnCmnJawlU5Xs3OtpFtuVh9kMTVnRVDVdxmCc3
Yg7n6yXUOvX5bQQnqQ2OwGrt594EIGS5uaAr0CzQUvdOtuas876WmeRpZCv+7/ymUpC2Xai+2o6X
rjL13Np1ciA1VrzMthPvEkXV1rIYpmp7duvgw1HtiP9ifErDCbUx2ai2XKowGu+YN0rxMiZ9sc1j
QvSydQiM7NRMPNGuY1t0Utz0RXbNcqTKCdSzcV8uKrqh3+D4kJJ9ZyIPBYYj6P+0HppLamAtkCaZ
tia/3lysCp9fQDmcxgKMxYRjw/ZaWQmPpqrRHuKsNw+EHiYs4ZY5VIAgmZF91IM4jDMYdcQR82fN
G7JLFYmLqmhKAVh05oVNM7ATWlqtqGnvggnEWZBVxbOsw+jqm5XpALGWqsgbMI1fXoQmOcGkwVrQ
i4anL+NHDehUIDB3lEU5Qi+3IunVJ1mjCfZ6k5UmW9kmpmR4IAxy7S57DCOG111JJEkWXcKeCPf3
T7MzfkMqpz3J6lYB1sg/aH+UxbCpTJhG0AVkUR6GWn8x2jQ9yyt5M/SKiNULyhI3Kg+qtcZ7Y80/
SvowmKO6MdSu3/CkqbZ5WzhrObAvNOVp+Hn9a5vKm9cTZHNgecwyx4Z+n6TxThdT/iy7WzmJWV2d
9a/bd0OTdyDr3Uvwm1rBF4WPH65wdkLZ2zGMh8RZkNmKe7xVybNkdLYg+cazLF2rMNwgbTiOOwi1
X8PR+TeAjk/9CqWDgyhHZ5Oa8BwmULAPfexm10PQuIvhQnD0ugKZmaxB7m4c869+htcN287B2M8T
ZbQeklA7k89uzyABs3UypuKv4CDDzLd21ez/a7scz9Kc8fKXFluyXM66IkV017Vw86U7+q0oRXRu
RahDyM8snaEp0pnt9+utVY5tgGWua08dDy4ZrPvG0H7JlLDtCiTa6treyZQwu7bzhBHBU8suVPYK
Yud1GtArDrPB2149lHTtte+i9tEzveoxNdI3iYQp49DdOmXpbTuWTlKy/mRDq4RkXOxuOlupUmcn
wWtLkkSiBAX0ny5SYysZRbVGCmfcTEORTL7j5Q/oHsYHCZC61kmYlD22zfpq7obnNwCRckQB3VZd
PjSElMVsAtnNIc6g+2e8ylYsxjA4xtchTYZwO4bE6UplQE1T0wv1LBJvo5EdezCWw4T6xUOYlT8m
vU6OsiTr3U7/Girr5EG1lXE98dJ2bxloHUeIU99NTtO/WEnXbNpKNNthKZqK5hzsOIxWsrUwY+++
qs2jbJRVZd+vPUPVHmUJvxzkeaesuMOD/ffZVG0bhbX9iFN2+6Qk507Ph0dtsT8fMlLoXtCqvmyT
dXaoYGMVDQSElv6yzkvObd3ppz7OLreB9jSqviz+MdDILdLiDIIPNhCmmL+uJAfEWR7sC91100vO
PgHRBY0QVujsFSXX7/JgsP/HGTv8reYEoL9aokdE0ohSLCwE4AFD1VsnWepGxbrDGOO7LMkDkP9p
FeN0vjOyAaHu3g2feuKpy2A5TRC1yvLrjtZ9k6C6vczYCss6DYMinmwBSCrN8YCc33T5J8XIWq9N
YbtIoPLxyUNc13epYShnWZoGeLTjoL3JUu0M/aku3HmXkjk7RaHAUXI5JP+cWZHX7dqk+pQ9Uq36
6iGLU5quLLOMsSU0WyRoIQHNWNb6HmrZl6FKvXt1aciWhsIEzIogLDT9YvDuIRt/jYDt+msudeg6
VnroF4iCoc3mo4n65aw3T9kCU3B4tO+bkjCK7CDrhkUMSAELex3UFIr56Hjb3Dnb1riyEz0CLJ2b
F3kYvBEbNjx0tz2GSrzQ0yDcBeg8LS0m/MXRIKQm+8lWwIUvPa5se6mslXs2lii2eyeFtTwNjX1f
Nsjy0qoE4V9gPuHfC7yEcm/Qn29noTKJdbnUKSGtZuL93nrrNxbWCbObH2IYqk+Cs6RD+Pov5F31
p4pspKyv8aAnbNaUe3WMqk/Ba1I2lvZb37HhQYKTV+6l/jY8x6Xmrgaa/dDqKNbM+Di98yKBAPpy
Vi918kzWyVbZb+hr8Wer6w1fY4s6qFfeIPSdMhuQ5FqBSBJK/EcAKBtZdauXZ4XdhufONZudZyXz
i5kGZwWTjr+XEyCTgzzBFP5a49Q4+V6tyAO+iS7uxFGptYc04B0ikt+cPG28GbMedxoIkPCd2stB
NhizLo7ef0a4/KWXKxXIwbgFjIcxr/VibHeDW2kvfJXKbkjDfC2LaQPS2CJs48tiMya8prFTCOtI
71aGom+HIY7BDjHUA+HoV/zy7pTW0F7kxHVcEVhdisJmYi8n1h4Q4UUneHIfEBjblEIfL95CDkpG
LEJVK1z3sJ5IZQetabyjGIakYZKVK81LzXfFzonWKnkFz60y3uuy+ZwsI30IiX++/MsgRZvUdV7o
9jnHVltR4oS90joMQV3yi1lH8mSY16xY9t42bGubKXq+m8B4Ex9n8ZVFozF5s1oWX1ls8VNdzZmo
HqcpNY966ikrZKCmDxXRpFXfWdmJkEv/DiYtN/FMkL1EaSrQzbzxw3MR7UXwKTsZvSJ7ycH/1stQ
4ILkmi2IhiT9u6mc5Qxl231dVhb/uCy9mnQotpUyaGvyh9nldogN9OBK9XyryTTWcR9M1qqurfIk
G3AXyS+Q37uTirDvR57xW2adecUlzN5nU2VtEzKfH33drNMFsxQ7mBiEZeueYpRg78cey/MrmImR
QR0nr2nVfo3Uguw6UnZI/xlZ6ZlxHSnRTlhMPk5Fu4/wqvje5LsRwapfNU6UflX29quFSsem6Ifo
XFdKclcro771LLt4JtJCbsvpzb+6ufPlqKSYPjsxR+8twfg1qDJxESapVc0ifgcJNnmKm0Cswiyt
fkSDi8oDmbMkYEVVyuZjjrwKzZZG3CMX2R/cuvhk05+tq9EkFoXxEnpPk/uNDSeY2i76tRidJLDe
PvNMc1ZBYUUPWhvoe9dN7H1haCSJwN9j0zuMn6ZdYGPD2qopwWfHgtBplncJKq146aEQrEo8Qvaa
VxQvKqkq6J7evCpNUb4M06Det7gl8rsrXmQPa3T34TylD7LKrr1mFbuuOMj+c9hbuyrT0rVsJYjf
XpBHe5SXklWuGNdY7XSPstQKw4NvhI+JnDuKamVr46mMNCw3Y4dGAQi2/Cb7jkVWX7LIgvEdKQZm
OlH2Qujq0qd58c2IwEibSPoca9cFWztD6mi04tsUTKh5dib/FHh5fJTqD9ld0cAmjS4be1lEl8Ep
2uGzMLpqj7Nes5XV+JiuWzPO4FJk+qHQRbWRk/aKdSz4Mb7YeQslzzAPYMiSp6Qw8e0xAXc3To8/
VdEHLIUVazXR5KeyBWUkph6SVz4kKzusuz0qXgoJ0qX8vxx8nWq52r9OoIW4gMZtgfrKotjQwuxH
z+I11hAj67TS8mV9ro3zugwH49qtzsffurVu+ns3m83SQWWffJ4iaQlOEvHvKGk9v3E0/BLa2XxX
cd7N0YN+U1VP3Nt2Jfx5eYiyP+h3HtyMjSzalUUenkDBSRYD47UP7fZNGLV5GbMwIY3JZL1tQSbu
kDiMe98m5/8XbPa1qucEJwA23cWa530zDdzksE5UnxBr6bdj0ip3gVd1d5C73a0RlcpjPCH4JuB4
f7P67qLL8XOCDNQQ1X+XORYVo9MOKLTiPVwGXn5xyqk7IGM97eOgae+zSUFVGCuSNxJEP7O4F79C
dW/pBvdRafqrm7ojbjT89pSFZBbHlbaDGdAdWzHj1trn1iZC+/NFXR4UvL2PPxS7QcuamBh+kf0+
MdRgPyl1uG4b3XjNo9bdlxVBCFmcgJTtEyWJr0VMTo297jXJtTiE/EozrM/WahGbr6k6ki038pz1
lWJrxSNFu7h2dkhX7yuMFK+tdh22e4eI0HWsKBz2eanAanAZW9pkT5pJw/5xuSvoPRm2cUp/bc0s
iKSdq6JCubR6XhntQ02Zrq2pFyi7sNfUa+ucxsGOFDtkjGXm2iERgiW4cW21NJyeLR3BcTmViFRj
p7boqMoia5u2m7sG2YJlbD4O8063AkxTlutqvT7usG+DqjU1h8Yt230w5a94D42jD8uyOcsDX+/X
WWzcO808nv7sIbsJKK8+ibx0J4tNiclwLixMkxb7yMzU3bM3t+CMyuCexddwEEexo20VIn4qK2U/
eQiL+IcTgSyVJdloK+hPdtmwjZfxt65xSiwqjcmF3erkWaurL3qOpelt7gZn1jtXWMcmCljxZLcg
hnNboZWzlhNrGQ8fP4I9nsGyvrtdLCiwH6mU4iHhhfy360PhaBA5yuON7Hu7mKMnB8ttytOtvguV
7Ih29Zu88m3uKNfdFYEx7TqH8xw4GlTRxW5FHpQIpxXh4ZI9Layy/1SnqbBaX5Z1rDL+ObVIpaHf
guSAoWRrFYDF6Xoqu7ZlqviixY9PtvyX6do02ulBSGphueS0zGOHHW9FsmxOiovEiKdvtNhlb4YO
rjdo3qEK+S+XRdtKHN6bRHFWLS98q/Fwk/Xa6BqHqlbZxgK++tAaqGB2A9wZlLP5mhENkPVJ5o2H
WYyQA+Xk2PKQIwFXSAyEDa1GKkAeyjb2TvVykMW2taqtGkAUl3VDVZGkJsdf+qqumkSmYuccO61z
TtJm3XnGfMcibBIbWxrswOk3BL5YV5KcfbbsKFu0CNvGpbdYxt7q5ZkXaF/DZPE6tg6to1mgufqj
SpvdNOnKCUhD6prZWR4mM0KwajnIM1kXkTBag4OuV380IDUOAXEZKzvHSr+b1LI4/lEve8ihpMmD
bc12+XrFf7uYHKvV3g8CiEtkjtBvOgTTVl3sEaflAK7r61BKA8UUWsnBDtVNLYu3PoMRqivVU4ad
3jixb2lWhKF0HR6cMkt3gwjTtyhIHiWlZG6CmH+L9vceHmD0/94jUKp2Pc0t8rAeCqJe1xK8asP8
pKvOxjTw2r1VOWmMOMKtfBtR60m3N4rqDD0mO8n6a2dnUp11n+FoZ3Vd+4DWPMwWE8eOkdiJR7qv
dvbYUhV+NVntw7WyzJsdgL5FyJW6Yjk0dRpteMdW13Kaa4Pm4B+ToKY9q4uN0+LtNCqTukrToFvd
6mJXOM61XEjvpluTpiGn6suRsvK3dlluGrQw/pjuXzuOyx3IFnmQM9qa+1V3K/KrY2GXfdy8whFm
m0BAW3tkXEa/DKfyPOLGSGanqNS7Cm6KagiKsqULGr1bh20Nt5JveSsr7dpeTEEmI14nNdqnxtA8
VZHKs0SPnIPrJYRLhjp51N0P2SZrQJzGe4fI4+pWZ1v4eEQ5bDotseonAVbgqXiS3eUhNTy27arr
XK8h60yhxoiGiGavF+6w1zIVDEyWpWeCcem5IfaxF6hAVEGhDfzvuhxli+wDlrMFj92j47z0lg1w
J7Vt0RtIhmWpfiyspG9eggzDX6vCCs9zw+fMisZPLQOzXltZSx66wpQuDQFI5M10nCpI9WwcwweE
NDFoVGBgJrw6+0NmTn9DtF9BQhlCP+0GsEaGB2bJRFAgjboXJSCJ1xs10h0O0ttqmsQHZdl3wV0q
NsY4jS9lA5g8slHW19zkcJ0Jo1OCKwGCjx0/vzTLL8GcIaLalneGpZPHdaa0JDv0n7I8k4cmaoq9
2RiIPYXh2f7nQGgN7vvIYy2LXH2nus2nbLzV/9F3HiuxYNv+dY7bUJG4/RFPvo2c+1Yvz251c+lG
pwjZ7OUO/rjSrU7eTDIjveziQvhPVzc3o11l5whthVZzRhgWo3onNLajmzWbOp7B72ePngORUyla
96XM9YcS+6V7lUTqS9Npsz87bXrXD5n3Mgddsybu4vAZ0Go2g7012P5v9KXoLV66swIER84U97WG
b4z4LhstpIKeAn4u7LlPdWKV2LCF/NTxXucYLHK2ZKDAMsiyPEUmfTiCaF14H6P3mgX4fKfjcJEl
qJzPWa4O99eSMAlsuePDtWQ7+2wu1EdZ8hIiJDa6AbnhvIM/hzY8tPO9POgAYTd5YKhAFKjLK/Or
oQZRieWK625a1epsGP5LC6IqfsgTan+boUIn4D4OxS5PI8zo/5kZcry3yQ3Qlx4mnNCdMnOD9pj9
0AK6eTALJ95PpgOzrC+BliwHg6jIOcN6Xg94G2FXSl1nhDujnke2p5Rk3zgydb+2I+jq2Ps8dJgm
xcp4UqNpWGdEtn6gwlNp9o8apb21mmT6yVBK5zL1pNVkQwXbHN9O9bMfLDicc/sTQpa7m5q2OGaY
NSACeDuNgWcfSes28yoO9eLYajbeXaMSHLB0IOYModK26vJF9MDAWeHrA8G98iVjg7OrscJey9YM
cuG5HrI3gtFpu+qG2Xe7qHkql6QqKjOzbzm4OPahhykADClsRbpcPTZaMF8PST78XvyhzHaG0K8S
3hEVgpeynAVzIX4ryoY/6tKlX+nmWNDKIdrcbni2WPsaONAoBBmPKRMbR6g1rNgoftSsGiZM1VQ/
mt5+8UbVeEm60dwnjhls07IP3hVoBCNQmh/VjORo3k/tJVYz4zyS7VxV9Zjfj5FQm10YwkTLQXmh
hzEEB61J8Ips9OBBXw68NVWXYSGyxYT7N2Bg2aQ3A64xNMpuLNE/CV/HRzmHPAg7AgQebqGlgksT
5oy3OVKGpjF9M8oSpU0S6bhCdfEu6kGEB70lLjE6DpeiEmi+NoFNJILirUEsxcxsgT4ZmDDdGhTb
qs4KwE2nylHOzRvnwwgDtJZF7dzZEIvfh+6HvVQHeEAduiU4SJag8kEwh3sNrisKWIOCO6qtnCAP
m5shzEj8LA2yTrZaGq+5iLXTBzhstUKD0Fey2bn3WhDirmNGP9QpfWqqSnkpgXbtm9nUt2mVKx+5
paxkhwmH7XVXJeZJjgxyoDrSegWbkadMU8nvfllBtFbKapcY97Ft6fdEJIdtmCk4iPxTJ8/qWFSr
JZyxnbyph0PIm1E/jS7/mIyVB6tO9YtXvMiCUfCA8DNAf4excP526qlLNuy7040Jg299G1Ut40Oj
7P1mCpydbJC3EoB9wMInRGR+ccV2oOIrXSPeJjzf7/tSC30S+gSc63naOVXjbGQ3NyBFYJse6+7S
+n8eZfVR9dphvqQYev+AOFH/ABsBqQ8Dn2QySadbfRflJIrn2eV1kG6yIUlV9USI9SAHyXr+XkQf
2mEJcTnGPdluIuyDa7+rlvohRXVib4fugPNTCRvk+zW3fHMaxV73Hvg6IxTtocExag8yy7i3yuZr
NJ/oB+jhX0bY/WS68HzV+ZMKgM4iTSMsXJyiAEPPmzSgbGj78T5PE3Wtpxpg4MY9TxqqalKRKu71
XahG7lmWZP1SJXt5swh218SvnhcA/kxbPJeTHjwq2RMgYSgvy2HGkmkdV2O0lUXgoouNcjXtqnhG
2NLtTo3WTvfWnCFkSdZ9BaVqPsjGyBmnLS7M+Ua24nc73mU5Pjyytc5Q9JrAcclGWQXTAqitOd3L
khUQYwiaU8DrTa6vF7/pdLHT6AGUrlMA6StZvPlVX41uZHlc+jSV0q6kp7XquCPcaG16dl1kO3UF
I1O2vPOzAquHl4nxdVpKskrV9TdkYtOz7N/wL7vDJp5VZ+nhAiN67IVJAJ/JPMgUiGyAFNOx0dGj
C/ZYbAFHnj5l+jipNrtHMzqTl1LX3NDwiKydzsbW57n5ONZ9CbhST1ZTNuG3p/S4BHQfYWt5D8nR
5mHz6MDtTqeJbGuaOTuT6PrWdTx7axbpRxmXCiB9W1kJ0pN70rEHhICjRy/g4a7BUfzmEug2WxSa
Nd000Lgwx4s8UyzgRlWJgKNu87XGypBh314uosfeivgTqzShWCJnLMmDGuB23ATm2i10orjJgiTf
O+Pj5C07Ig9p35DrI4ExFUdDr+fVqx7B8kY+48jvf/SBsf1VILH3VKpGeAjd7NPrw+8iDr1dEGne
PgkUYlu8DrNKRvwXza9WNKU7e0EzuM14iOuSvxX9HDfCpti0/Ak5qYcSJuJWIHuQBKDPK+2lM7Rv
nqa7vgoibG12AdFOxfFrgwSROgH8GcJu1Q/8eogS5HhOtdh2oRmiPnieivw5eUJfnwUEIBIRG0DP
DsTTcmzWZDo2w9CxLqtpfDcCW/RF0Z47wvEhEfu/EytHYrYy2k1YaNW2bJXMH0wApnrar9CVBOgU
fWp2N39vq26Hf+Ghma17o6zVO68B28ri1G+8qM59LZp+Bd33Okd9mXffn0hh81k0n6gM7mIvf+8z
wCR62UHFLZ500Gr+UGMuryvvYZ6srLpiWala7MeE+T3NP9D92hp8MrmHad7oND9Vtglry3yDDVAd
gRzzdoLZi2/GPSEDRRlW+pynAKysb3qkzwC+2VN6USFWdPiETLopcxbYKcNsqiqTS2SDrJ5D8nZW
gkfBWHQ70KLflSHPX7rgV4WE7g4S2qtCdJR9wnwpRwJIWbQITo0pi8fsrFVNv4DH5C+ZK1SZCC8A
kRx+pnFYX7TJwAwtfen6Xns1nGMPgnKlBOJFgxeyLlA2WI88A4h4mgfsxS/mPB4LoeLElWSXocXz
SYMis5kTvgwSvf0uAk96jMKDV7UbR8c8MShqLHLM4bHToprNZ1vtIhvRwb7vHoB+rM16GkAhm0et
cBVfjaIMpF337MwFCcupmNddkNdHEQ+HugObi9QSqVng60qn7ocBjllh5gBfwXUhW0+2P3KwUClJ
E7UdbnE9rgxRYF9cB5gzrjmiq+xd20VoZ0bqygYBKZBe2M8zPAYTCyBfC3LtyGu5uxo6ha17UB+I
Yftm1U6gONRj7An44VUV6ZtqqppjlyCcfi9PK3hvqf9b26yrVOSF3e8atTsUJYEu0JGMkrNosvk6
QYhHUBzofjbOww6yRw7b2ax9rN5HdDTm5ii8SN9anXqv6mV1BEg+8wuLXOxSeD9eNxMgk06ffrJW
2dBkZu+xEYuaPDsDn9UvPNo64gp5uApKBw+q1P37CT+nz9jlBW5yqsjP9R+67TyLoPN1cnqHEK7q
xon7v8qGr0d480Np2gj4lmg3k4Ev8kUku/fu6zSJ0A/GeNUWL3k0V5u0A4hcdz8zB80SgLoOsqll
uZmVyL3v6+CQza7yHCDwG0zRnWZ0r7nVFluUSz7bPFU2TtDw5SHsiPpPf1Zt0ZPCJ1GtNcVzE/Xf
wtpsUTKM7F1ik1Aph24b9HW+4n6Tuywbd17EB5KVaLbomdWfq4IPS0vFSzaQ19crXl0CsUvibDsT
UN7bojllWYG0T1K8DqW6Eos3DD6V2EThmUZGM9m2RXCqS1QlEn6MqtY/lIH2EekOoZqmvlN531h1
c99vYC5aR0VXBDH7xDykApGLuq1+Ca0ofDypDbX+hUpP7I9mjDV5k2KYGj62uaHtUeitw85ao4Bc
OM2zmoq3ylQj3zNGXn3d7BI5dritjQF94RBsau1lB11jk5C4yUdbe7PfJe60cppT2aa+a0+2L7wc
w/esdLcF6Z5LB2SxDpv2klsd0VzkSBBTg4fVChVNyqZ7JaYf+6K3PowihJFFyOleqN5+SNE8cZtj
oUw/PQf9K8v7tIYM+09jOORknvxIkC5mcR5XkwWcr9A9d0UYetzz5pWSXUPNJs2qu3hoeQa7o7nF
PEP3u8Xp00i1NwjdI9jV+mROrreOyx7vjARyqhjiO3nohRXfkR29S7PahjpsZ8B4+2c3gWBBZMnP
bMXv2vpXbFhv1jD9VestObDIPAHGvithIToTcUTTdqs1OgjvDWajGydPX5AVty4jy73f1mm9L8Mm
e8gmcHhK1D2KbvbNLks3GZu6tQ4xC1GsGIcvbQBLm9mrTsNZudKFgSCQm+zrzA1P2NIEqP0Y0d3s
ZdYhYKd2FFGiHePBgKEZ5fNdESfDPkcE+QQ03NhpQkznPspCNrPQWoHHVNt+wBiRXJO2KePEecja
MNqE9bnqoPWYwiaZigEk2hlsifMKn8MI8d/VgoJctYlK3twEEm8JYb3Yhodd4Cyq16bZ94qN30Ae
u68tSftV7VgdavsRGsMdMCBjwpIJiXz1fa54c9KqvvhQKnKiXtKOh9IyrTWU18ZveVx+jBZMnwhe
ywe04hZwMtgHcKq4/nXC+GABw1kRqtbHaHcdHr5CxVvTwj+DuMhHiCCKz2N9+CCezgtbUvUfmhf0
fgZK6sOzkEKyZrf+CAseEegYVh9QyEZEtZF4CxXjiOGgfkF/0iMg4QRrWYzFrF9yBRbRGH3MbVKu
4CX9P7bOrLlVHWvDv4gq5uEWPNuxYzvJPvvcUHs6iBnEzK//Hkh3p6vru1FZAhPHBmlprXcwwXRH
7a42RxZZ0zzFNnviMDL7a4uI67Xhfz2PrtwBOGOvzAK0qbwcqmXmWC/E2mSUvFdllspbm/KVDWbQ
23xKJIZSpLzHAY1kRGG6yFiyoKj5AI0C9hvhoGePphbYQMZ3qqo0GKc0P9w+o8SMNggc//JJTWfa
9eiJbEAK2QFuWIbfa0Z2q63B8SeRGtuUFLBvWP1eL1MPT/Jk2M3VtU/r6dA1SXid+V+UxL6AWXzP
4lC8kkjtfDSpWLKkot6QQkfRr5hfbXNiwS7lFJBIAF2HcjeFKXayap90AWSGdmcsJqhdkQQw4tOb
PXTl0ZtxWkXaEQ+Wav677Ep8Rsp5X+PKt50q7wNw8KaTQwLxhec/nEH8TrUr+FdssCEYDrczaG3H
3oZpHPlhRqK1kejgCF7ukgTKkAjR+NKG7NVW0qu+TN1RRuLKzju56dAOVdBhY+EWEB9ICKDFGlpB
5+WOr+YlhUiWhzYJ7cdQeSTVrXzXdEblDyVJjdKL3E2KAZzfUFneNnFlbyZX9ieEOuyXRGgJN90M
bqEhXaaZTKgFIfTNKZNLYdSAdI3LhDTdtrem5Ay3o94T+Ft8shu6afVBQzFDKE14bnlUEYeqfpnO
3GHEJqxDjxRNHCekkCdH27ZtWO7LSGSBmbw3tla/RtOo+2TU/mb2psI8iOlUWH4/9ZUfN5Fys6um
u472qPgF5fqXRgwiQLOZf1z1TjHWG0VJmidt5SvZbsANHcCfUqJAWVgYaDuahjI9mpc+orSuqqVX
6I07bonx2jZUG7FR9E5R6OKYmrsvCLnv+0jJ/N5VbyYJna1hT5Ovtcqp9cp3IWznUrTKHznyQ42W
ZryYVV1smyn93RjgdySi4jjnvJadTC5ZP4y+kkyOP+Iy0LLuowrBsqLa+Qkj73A7hbgHiR6mdBeG
mK4h3SEc5Y85msPZDIFvjVUcxN1oBY3gPukqPT8poocCapAYncby6E49ziBuWV/QHLuqki2VAVTE
wBJRx3IDsCwRmcjtsxw9HF1GgidN9s0eku02HhUoa7WYD7mVNUArq7e2Ke+KCuANge1m7zTNd01k
emBIzeQJy3j4PPM2dyMsuTk6uhGuRUtOtOvjdIscNBF8pE0bld1H5cXiBEdJpXo1/900Blg5woIN
DwUcCnzWg3kccR/qvO9ZWJh+6/TkOpBpGjO0oRv7Rql0vI6ADNEsanaZG304iNVsR0/HzVRk23mM
bDbDPV9Q34udHYXqVjjZB4ZA46YmZbZFclXdZjFowlKJEFrRq0sxoofVhCxRuW0avoMk3E5Jeido
86QNRBjvycFlpxTpXVvV7TMx/gWzyxYZ8+TV0DRlX/Eg+eH0mgHgGPJE3Bv2s5FFodlwqZsIeCVt
3bBjVaVOpM/OrjKicZ9XtrZJANj4wkVONrlFYrQIb5o+yEFIbiwnvceeONuWK7ctErnUrXN110PH
O8yO6sH4ReSEORwqTZ/muw7h97mzS+S8ErwY0FPfhZO6bRxX+tCVs13oWcwkoYi2qDx919Dd2dZd
Mzy1nLRQDvum1nWsvjwPz1ID4a86TMYN5o9PfiqXHIv7g/RnthMKTheTsXEyMDIRSTnQ+o7E0UQi
aKeHOTCfUXzE5GfguQYK2EBA7a0MekKKXW2hYF6jBAE6vGwfdQaFy6AQ6FHzlyMI+mw0J18lkjY7
rMGYf34iszCcRZLdlbCeg17VwhfRGN9tkzr83FenpEvFsZiYrk0FOFdJNaNyzg67TKinZ7x3Nxou
dEFdaygilSHUuRCcUtqcWr0A5DVmaDpGtR8isLpXFfYsfW3Jz8aaQUGYZY41km3dQy+dd3A0McNI
IaR2s8JOfcwTgABefcTysjuNg+hP66uvJrLN7pQnQKfg1LBSO6TbwbfvpyJz9/y41cnI1Opkk+/a
tXN5nRD7PSGJNJ+SnE2bBy8pWK/mthQDumzc1xQYkaE5k71wfVL9V6F58pTWxYd0cxIohTnIwxzn
bJE9WM1uNiFL3E2nwejQMncavHBtLc99y0KdRS/MY68shnjVfpzm4sQqUrAJGsOt1ZUfdgwqoO2j
kuuTamnw2c3NMlDiMmYv5YantSF8JQ6N06tF2n0XKqo8zZ1EL2uw9pLp8CTVFOxiTFjq17J8S9L2
V9MW3ed3tb5av6Z4ttA+n8LZRfmlE/twcaNc9xnrK3fpLtZ8/N4bWRUjH5rGHsPhZEfvkJoqJrqt
htQ/uwuqsp6TfBhFVGhBo9bpsW1nCu7zRhvSu6Z4CW72/GMU3yxkKFGCIIJvmjAMmKSWD1Df+rK5
pgrTBRK6QZxOYe7Hahju56w+DE2NsEKBK2ISH4cWXqJCsAYMdjRO6ydAzIO6sDO/U7ar8Ksw3DlY
XzZaXLH9DQ0/bgFRIhUC/futLDy2VoNJvgZDqhNAB/0k4JgHlQOPrf7pztlP8i4u32yIhlyvWy67
Y/p4YGGDGovj+ltV+lie5NKs3bUxEfPgNl9+yv/vcIgR/X+dPThes5sGQXKx2GvVEGC2/J3NSRc0
JqpwW1sxERgp0kNf5x5FHU6IKvy/SzdBLH3ypSfBZwqnBnJH04P4202/BZ4SVABHTWkvYdbFx0zJ
kXO/ddgE7rq4vxdhdUmZB06oZOOQVuU/kJOLSJQ30LQ6PGZn/dagDU86XHG3TioVH2A05YQomR9h
nRfM3XO+04bo7lAVC/MnvuvvUnWNfb+kCVTLyk9jhEyklPp50rC22UNEcJ6d5Bn2ehe8ZF6+eSsN
EvuBIoJI2Q9HpbRTHh13uooJQTbLURqiJvKMHuINdZ+dQlWgy90qhFWQsc58NUe0YBTLn6k6+8oI
SMs1dD/1IvOJ4lFRVenJK+ff/Nj40wBaPZpDgbemnrSbmBKZPrTedRCzsSepXMEaCxK2EBtLNuVN
zSE19myjApFVid9lUXmzEirOCFkh2l/sIdrPG6owHmch+GyMKNvicaO7c/oXqH95DovEDLBELjaN
MteXFOEMQyuVj4ppdueM0j1m+BLd8c6kJm3N7a8xFXtnbvGeb82n44hyzyNQHELy6B9lEaKYkCg/
utCsAuRpexCjIrsqKvuexuu3VRaLH1EVv5NJCnDgNr/3kbgjiOr8yQX5NNYFvVDsWxYSvhRRUvtS
xbbNbOyfZOZdcgHMUY7adgeSJQ9Kg3BcuhqiFdmSTRk16VFHcX7j5OZ8QMV03s+UDjagNI3NrLTN
lvBxU1ZDslfrJd/hkZEqyLS2orOvAP2xKxT9o4BPYiRl/D1UKhsmOMUE/ZlWarmQV+KtatjzoxnU
722j/VUMbY06OYRJqv3UYfBqSdzEQwdoKDZoLqd3kaQ55NZ0YpLatlOeneu8Gs7Wkr2bgPoOhqwP
Xi+Vd6yvt8IzSKnC2NuEXbYdoyR6Byn4U2A09WJKXXkzVEvBPkMdtm6Xg2y0yniXydH9LslfS88F
W9+E05nEZ7TJTOSUeirIBxT5Ny5K7j8abzACJ3W0GzsA4yiruNk3cM+esdnCeqcS/kciH2x5yW+J
ITHxtGbcvTKrFu8R8+AZvbgbdUhqQxHFr6z6g6xATI00rvxZ2t4TtHG4i2IHwnA947E1p/ONFMPv
SW+P8yTa59C07r1D2CIuwDNjNC33KIEzHa3174wPe1pr3im1tMz/6n8eXs9cB9f+2qynf737a+z/
vcR62J7DdZ5HrEw5RmQ+YX8spsafL8sBu+O1v75a15s+Vjlp7f/Xy6/jX6evY2vzP2PrddaxSWuL
jaFWo8/eLkP7rSgqFtXlpeoQwpBO/feo0ZsEBMvxTAGyu8WP7V/9z7d+tmKiDKhYyi5KRX1am2pZ
ZgezRHxs7ZvN9O8+6tVEkX1yKSc9eliayuPg5kYAiCh6rGNVbjO7J+awX8fWRoWbrsZDePkcyu30
NWIa+3pTi3Pj0UTN/3NsPVA0s6S+s2gdLxf/HEuUxte0Xj1+jbHjDBCzN26lmWnb2K2ivVUhNV4q
tXVVK1O9hrkXs/SN7Q/pah85QOSnrirjaQ5FvrUxILqX08z2KZp8JN7K7zGIi32CAeSBwgisZdiJ
mOxtNN3rN73MyKWExYtd9s3FTLK9yxp7xsmTEGlOsyPMsX3Klv9cINm6R9zlvZCZc4V+qG4Vtl1M
K5H9MrRjQoSvvqRje0IMJT/j3iuw1AHIDYpq3hqeZmN6kqMfV84/hIPsJF+09ySh/1K0Uv2O3lqx
EYNdbNVZe6Xc3LHF7JBpLNMxaFA33JuypNKjIsik6RDlCL03ad+r77UzABht04VNQSYpwx8KC6rI
+CupfhtN17BTBtDYRdbHPJjVJoc798hiRAqqsfxJLn86r0My0rurl+XHtbc2EIWjXQP1e7Oev461
nf7uWb28rL0+LmcqTONL204eOLVWbMo8HR6FCAtosPGwVaJheKxjcUmwCzjquvY8XDnPcZ3/QYbm
XyfMI1LVZCXBoCzXWJtc/yceLHFfL+NVc3xUsS70v07oO+weTEVmx3Ws5rm9tEp49Rpq+FO5QS8x
etXmXMXEM512jhst6Qmm7XUssuJ7XlBBXYessgd1m5W/1nl9HYqHeQrUStP3azeZmvIxkRX/vEKB
BbYOUGnFvK4gV+Cgr0mVOIekYX5FsuXfoNvPU5qZ+FwLv32N/+95pPgL4JCGvluv93Vir8XPkWoc
O5t8CFBwKl+QDDSPxrjo59Tx6K9ja9OXavnSLk2UKMA59WleNJ+g5vznwNfJWjo7h0pXX7+G1ldT
FpYvX2Nukv9RPUn0I2PPd2WTvJQ6JWOBWe/nq68xW2kBEUjvtJ6hUGH6PK2I6uyg6IBhWh3V8aQy
MUNR8/Y9IhG0DYkZdmtXE2WOG0IH79qxmncRhgvIZ8kVLifHg8gPiRCAqpfuILoKx2BwJkg1sfcS
9rvhZeDbSpMM89I1Kaof9Abkfjt09vtYyOEgFCK29Wg2NumhldW0iUy48n1rO6dQEpTYKdk5VdEE
ImmZ/eb0BVswT3ysPSvX0udSJ1h7sRvab4ZpoZLU5vd1qOwioom8mi9rF8SUGeDh+L1G52Gjj7X3
ZsW9giRYrGwtz3PfNEKjg1oQ1K3dEqkX9NcIctaTDaaLVxgM5/VgCKLj7ZvObd0Hw2TwXFXVq7pc
NG0Jd1vPKy7ridgSE9NNHc5IGBf669jAyrMVDSpUHvt7L656SDQseeO6sK1rk6s7IenOpYzT9tBF
AsPW54OTNTvh9BnYzyjeF6iFvEXDvapkvvMUjKGzYdG9HOwnSQKL4q/WbUtQWe9K2pOdytRvXZSy
uk9F/m5p40SczyyHaUxGLG445zmG7oyOaPbeKyPFFi/8QA4aC44R8WevM/drr64G+eYYR2bHeGvj
ZemACjo5uu5B30qRoi5C8d6MZLKympIUNBr9oBWREwhqAkuWzwl6kC7bODO7HWmsJTfmEs7nz6kz
isDU8+jg6RvER91Xe/GDWRs9OximcjMK+a3TFax43Hq68aGR4ShH8tUZexfFgBaZUDwOIruCaqij
IYhqVvmjLfrXMKzVN5wMV8SNL00vfObktdKaWF1Var6fSQNdtDTrK7HEGHZpvkRFlH0OaWMYnxSj
fyRN9quyXePQYGNxFRb6cBMh7jmv87+IvZtfrimu/Zhrf7DZ2KVeY7FZujXT7BOQF9Sw2xa4hJX6
HuLK36IFfy0K6Ud4Y7ybSXOMAfL+0nKE4ZTXDBuTh26XZ5R5i12pkactlKTYukNSUfSOvxH01fve
hcggWk+gT5+2r2ZfShIBdvxLih9qNNt7r9EWdH7hbiaVHGGRiBLjbJekrQoy1p71+5wMxdvQJQu7
MBOntZvV6I0CmrjAvLdfw26iDtUNNVwNY3yNpbnwy5JmByo4OTQ1GiGWUhywe8LEIbPlgaSf3JoL
rZydufEg9OfPz9QgKVBsAEFtE4VCP0WtzE/0NiZ5Y/umfsd18BHNzEAGU+0uCvUSt+8C1JeiVe+6
06JZmxd3i93aez+72r1t9N16DOlT79zhoe2P9u+OyfndFI73zCvk+bHIeO8tY8JFGxPm5diIEBy5
ZlxNl56K3uKj7sncL72eYvGjwIl37aEHXD0aL92JsLLe27LGbLfI9+uxzrPUuxPKw2evMut7O8xH
U01VZC30Q1pn8zVfmlYdznPS6qRr6FVd0+96V7HRMtLt66hrDnveKffJ6KAZsA4ay5HEYo2Zpvyc
69K+qoPG0XBq560Zxz2CtUt/PbQ2FDCxeeqva+fzUnndWBRVS9Ko+SAOQ5+TlmwEhmmuJQWEIZTD
1m65/AGKADbvXmDPVC2AE9EdW52zZ1edj52Y3j676xFNVv0pttJrnvV/mWVSHnMyXte+r//VoIDp
bPGVq4P/OTCo3vii81G+zm0NRzP8ZtRqHwA50iLLVeKWZNCoJwgGmGF0M1J33IkeMqWWqdGNJwmS
gN3P02XxMFrH1vNcrIFua9etzVcYd2QZlvd/jc91g3yRtBV0GSNJKBdqGzGFAsYpTZG0BQBjKJZD
VlFEXsZik9kTIaAIOIfdvuVW8V6FtbiuPc+bwgVaiSP5cnBoE2WvDHbCRrro3lS70F9sfD9AjLSA
XjijBpbK5vi5doSkxoRe/XxZu1oLlAMyXrZfu9VUJMdw8EAOL+9ExjO/zUP8+YfXIduaglhm0WPt
WflAinVAE2Xtxni/b21zSUQvbxe2VZ3gYtj+2s10x3qVUHDX3vr52kg/ZHYuX9fPni84r9FKFPw0
l8+9AIsmXau2a7fCXJ5bs8DtZv1sdo4MUoIQ1NJbrxaH/WtWkeKlsExpzdIKNVDqRp5sigUkkqea
udosm4NqUxmKMP98d8Zy8pMocn4AID5LXuFJx/PUWPM/5C0+JjKh36sOughFefHE55ulntDQx6Oz
uoLgyA5VaYen1pjFOQyV+EAdsjiUiHje9Dz5yJBn+91OzsOc8Gt33Op3kZc2lsvpeNIqTI3dBPQN
uZ/495FCfEMGn42BFrnJNRuLBCROFJ0pke6TcX6z58LwkeMEvlFl9ks7d+Xs57XG7c2T2mf5bW0U
285uZEORyA5/OCg8Bn0KA90dauppUd0DuAJ6DodORWOzg8XiteMZsPx8lE39E9tM5Whp+fRmdTW3
3fiq4Qf/ge/ar2J2Awr0KHdX4U7Y4k/d5ektTmJ0azNH2UHTVz8qK9EIWtud5ur2u7D3lMSyb8Y8
DztDiZOtq2TnSPF+Ea6rJ1PGf8y4/NmNwqS8UzsHDcQoVTYX4yyExkaZZCgwQX7whJH+PVAkyibL
BYpUU6x0eLDTevQ2uqC8VAMEeJTlnox8QskP0/O2SDB/QZ2YKoH2rZ4j72B5VD4BvmfbWiCPaTqA
lQaw8E3ThxfrbxfW93UotIehNieI6LVPFSraqSUZMQu5SxIvI/leldhcOsZtHP/WcTwx7mVru4cp
75A/HAEoy4A8o3LQFOpqcJrqHdx5HXmQ0Dj9AuqhXjMyYBv0lexNYReLj+x8ZHlEYtOOvte5K5+z
zqLNkH5zKNwD7nYEGVMaxRzFZfSSX1OB6eI4oJ2L1eI/MzSYqtU93ACjJrB60d4p3mp7q7bEKbIK
svJx5W6iQjU+QH7+HKyk+sdEBZNa0J+462rI34JkfVkhDjG0na8iUnfEuW94qKUWv9agVNbe2tRW
q+0gzpMcW85Ym7DSQbqM3jmErPJARkUD9pccwEZsE7wYbr1mqs+J0urW06l1r10LIcVrnqAFvxzs
QRc+BwMy9mj3l3XIgH2wd2K73jRuqj293mhBeQIgWnrrkGZYCL61WXpa37CsPkeDlZnYJT6UWrio
fVbdcwqBtJpxdV97eFJF28wNsdBZDo7sbKhXt6e15+la94yVDISAgyT9OqbjEXLsvcKGRcMb1oag
ZMejgb3o8obIVaZtWqcqaATOIKpOXjud6sNyUFmacSDxp0AaOK5nkOoeTmGJCtTXJSM3OyG+mn5+
5jweyiD2pueUkO6YLE1/NiHWaIUUpywXrHRlm/xjtza60sROD0fYj2z4XeGJ+0ZOM5gMa8SapDDe
qrH6JVKEJtZjpGjVAHFK7wBi1HyzNfwMld4btuu5haFHpxqbmmA9OqhUerBft/ah+cp6XwGGkVN+
8gQRBFS0+LE2iKOU2zoNy236nzF9inM/qj3Eu209fkzRCMor9ND+NveZiI2nW3bGM50VJn0wLce1
myhed9Rm4CHrKdpgG08WsMnJ48/zi4Yy8ohK68Fe3l5HcgfcPUQQHW5brXTOY23SpGG2a4bx6ESJ
82jRRr+OiQLNXAeAVpoR7GgcafbryWQExR0tOfY0YVsEoH6bLV/QuAXY/K/rye6fMlfCLcx+gFHY
pjzg0ulY3DXdZ3cda025kRrr2drDxLTczzUAu8+uHvKuOd+HADdu69BozJTzukTF1qOOnuvYNIcn
reDBWHuyVfpDa8mSM/ija9Pb060CHPLyOQQLEkerwfMNp4hfHZfHvEU7y55006e2S6XYGKLH2niq
2KulMV/X3hi6zTWW7r7UszgN5mbJAsva8dejZcwqn1k6qbMmTXZfY4aX/vFUlUWvr5q7FsMq++Pg
LTo26mNtuI9Q8OipVn+NhebwLmN1vKDooz76KEwuUrP/+johZZ+C8kbT7L/GXOzK2vHzok0/IFiB
jFBgjfZ00ePktR29/MoamF8poZ96SBCntYdRpq3660svEw+tNdvjf42tb7Oa8qdsw2ijVXUOyKdw
7mvjSrKEDoQAGOqMVaoCSJdajBw2KRzVp0zC6hmmFek1L4n361geF+QqEyDmoiirYKpD1efeD4/r
yaaBR2uJSrFhAv+pVOywMqbZbdTF8inn6tGSKHxB71U+yxSRW1MoYaBCB8XrYTg7ndnzBXBQAJ/a
UEgFKaXZ8qlOMrk1iXtcD65D+IxpJO8b76hNQ3WdzPFsS9Hzew7Ge2MO1ckbZQcqaIryFxlV26La
KupQbZrGkRvNimaAR2GzMxXDeelTKBpJH6aL/dgWH7dvjRGW8OH7S1j1L1YfodguqEnBS/gZdsnO
EggepBY7nZIIwKu0+jDG9u/ZLUCwyaPaRzAnFAGmW+31TUsMEjREH4WHv5Ce+zMo4WCMFYikIav5
Wu0DHwO73gSDrirDCcTEuyadeB+xIJDgVoGkA1Lue/2szmjNtZpiUFyAneQq+2zUP9h3MdmAXthU
hnrNu+yIGbVyqbsKemw/uMe8hwBnGO9JMyRs/1z2yaA98164zzm3tNNERZt8R0sy0Sj9vJhaOFO+
OuKkizox5dsJNwCv6lO/nVkj2Qy/qP1dE433uojwTZAY7Kk24T1GxsVsEnWnYIzil/HHPM9vVIQ2
catVu9Ju3XOf4wZDIoCXX800oABvG/UZ0bJvICxGXOjaflc5Ah9XXQ+vffGby4gTciuGj+7zEDim
QeW2VLRLTqyaW6N6NzKuPNT5fLYQnI0EIJFcwXIx1eHkTemh0QZ5kl0ot9hHDpvGcaJL5sp5o7b6
t2jEPwDEVLeNZiga6lzdLeAf91o335Ukrg85ao0XZBLBlbCmbLPGaS9VWZIl0Qf4W3MYRPXUXwAS
HDqJIGMr06CQ1d7LR+9YGFO9yYgb2FqZwjdw0wpk3x2sekEERp22NQc73QEQ/olU04/FTPRgUiUP
+Lb6ADhcF6DORgaP+8ZuFOB6adueNVp0EoBroSXBjr0zWO0NG7aN+rNO9QlenSnPA0CDo7IkPIzm
vkbU2hJWE6JwG3XUQTKBMEuRIhkRD636ruc/elu5Zhk8X8RRgiy5g17+Z3aN+kT9TWUlTCWaa+pp
KmvtYcLwMLntKffackjB3zh1YBQivnRFHZ2ikQgj13h+J4EvT9ZVyO0Ny91b5aSsnB5NCid+x6iX
ADMlh2rXUu6FPf10TdW9jG7aBqQCW0Eq9BPsgLcatSXbOUa9wBEigkyjFZiWlXLJlHyDCFAEQxL/
bvIKl+zYPLCW9ymIFeSt5I4v9B+ZYREzkoan+oApR1tbryRGdD8BXbYJk+bpuQ0cM7fB/U01yqOQ
zIOJYgbz0DdB1ZETkMUrmqbqpY9j7dIujWNiWOlAwswKX+hRuDU7kHpC09mhKE7H3Gs12yhN3QBQ
1i4uo98KlQeUGGIUhUhl/OqtofpokTVn0T50BTZ2jgunSY+ogagj9FSP8PglagDyzHd2JG1A3bOu
zCu25rmPG8B7lqiCP+9YC4R6M0Euvo0eCXapdxNV4eiBsArLZ1uDUArVDhy+mVxGkJc+tllEFWwK
u1SFw2O2JK/nLNrZ3qI+W/e/IzfMESgzgDe6egaIwSwAHoZ7MWPVqEOY9zsNKlP7Z4A0GAP73TYe
cD5pO2SdHd8sWjVAaLrcqmUHQrlTMGDRVAX5SPRioiiksFC5z6meHqOwmwupxjyYuwlRtLy9wV5+
kGlufAs9+aM36aBA9dA6OrZ7UsLeOylp6J6sBadTJ92PxvUuVcw0azYK01hW14cZhSUsVP8eAKLu
6677G+8DA06wHW2VKp1eBryKLg7J43IhEEeZ/swc9wz+YSLKHkO+weHvkV072Y0I+FKSbHWjC/2m
hESRJzWJijYyqbpV1qF269K3UrvdA10vAcV5FqAbFoMdZOaTU1CU0ks0t5COfVZW55LlKbVNmiT7
amrNfS9r76/Me4PL1Klt+Gu25QbOO2upt0BklF+x0QeFlUcnfYzwR6zVZsNO3Tv0AM/2FjhQcCeU
pJSQzVsH4d6xSpIeqrkhZnzxRmt4zQY0ihx6iMmk29aM3opcsc9fTT2UzmfXJvI/2hKKGDZfVysk
dvQGCxyjmwP0rD1vF0ahFwgP9TWNqS9gy+zrasSjGJrGeZYJZVOij99ZoW+LKJ1O6ox8E0JRdy2J
/liLQxRUnQu6xevNyO6MhXhpFvEcsxi1i2rK9j707XRtk2XmpudVUXuXMaFuLbN9FTmqCDKHnxFM
2FFp2X90fUbkYcUfaaajc2iWr5Yx2ruxiNl/L03ovsxeBw+t1ZJt090zp0lPgu3BKQudeGOUEABg
Y8dnyzbvemTA3vBG7ijsHgcQV+T3ku2gyPuMQSWJPTZn3SJwpuWHFQNmLxVpqMLAEk1r8boCgfmf
RumoF/Vom5YedhmGQFIrrEBqjLnXkmbBr8FB9nwpBCizvtVDbF0x3IIjgRmoB8c66kFjTdEwseMM
eS+pkQuC0kdu1PLcmNOrKuYRakdob0ZUaYJp6SJTMAW9yY9lZi5AM0dk8Eo6pCdnDXSRZ5ZnEBmH
YYKRAlzp2pndXWnxfyrMJN3omGjOwYqZEwuB3wJ/tnWGqYBTMLvXMdM0QsEuv3mU5k5JU3/MwI3e
8doAbVj+EEOcvasFLjFe+9stQ27uNUvgLKkCOevsdDJuKMdztZe1mVjCAFh5yiZcz0YDHHu1am0V
wJ4hSIFJFuZpvQyulW+xjIpjnlRM2WPnbDDsBh5CSQEQXDkHJYppsVPaPBd2YDLlvQwalF4JUAD/
tWGXNvw9JEfCl4QE6yGdxYdACg7x0d2EtdzGcUYI7gveCID2JtX4ddH/zZQg6+U/7GvaczvkezlK
lklQgamDpbWaQhJq4XFKeXTE97KojG9IyKPIOT70NLIO2aA8ZpIAC71V3dfmYjyQ/K12xiHxRkG1
fuMls3cUsXVNKKUFmY6sUqsWCP8ZIMbts2vq00XLkrdRZZcq6ggZRQFleDFpqkN0bdKGvwcU6ONT
ASLKZbezKXiD5arsT+GIbPqnGxztCWzXRRpbmdgImMzT2oKrL7K+2ZSZ7b3CAnBu6vQ2g+B7NQAj
2EXU7Ook/VYRGCBfGQOtrCimrt0503NivioHoKko+7RzBfGTkQF/sTZF1BlBXZX9AXZE+daZsjmM
sEWCtaunTgPeWFr4hSrNC+Ey/0/b2Ru9in5PtjLtyySbzwh/vPYzYG/TtdNbhJTLLWo0SWUYKUyn
d7KtJe16X0EDNyLYGUqKxFzOx1uYGu6AVLAjKDKWke/MY75lF30zyHMwi2/y/Nb9H2PntSQnsq7t
KyICb07LV/tWt1rmhNBoJLz3XP1++NBa9O5/5o99kpEOqIIkSfOaELDYj9x+xbSsvWYLZqZccHUh
CIur6TxGC260Nib1CjAiXJCkEkx69KYohn+M/5sl+VI9W167+qYMuK9eC51ulxUpoQA9Gx3ktFZX
wcE/TThCXqzwNW5ACvgvYxOkpwA6r90acIuG8QWhctQN8bxbdTUEIyS4ocxkwuDGDkrei+CGFHR+
Ckly/Gtym+AGXJY1Hxms8kskKm+0VcElu0g0mVlBgoXF3xvqArSv2+ooCJXKeVoghYxls5uiB24d
NHg9+LtE0ZZ1BHIDsFhHdlW+OUp+SNQAh9y/zX4AxbzcuGY5o8Q2fKKtJep8FKiiZI5zNmUXqRk5
LXcGWcTgz/HtchKppYXqtLOdLD3Ir0zQmmYDFuGzxdXvHDTqWRRGHG8PyX24guH82S3PbzQj55Kj
Ri17wBIkcv8lGjNFZksL4ztJZll1DktFx39m+U05uM8A74yLXFJ+Bs7LYVQNiJP01dEry7/luHQM
4Jgvj3F9wpIpeKncZ9fFWkijW95Y6t0ZqRU8mQB9rNhfaQ3QbtmhHqd0PKp6/UPwwBIMwKi7Gn4d
66lIjmTVYGNGVDkpfbzbHGXTe8V5hWrwvYe5ePSakCdqIyF6apPmRZ69nbiPA+s+p7k26NatIUJv
j6E721vFTeow/WtDNNu2hwZ2WAdC3QQHeVzyNCRW4vGZ7CQqrcAKdZ995W7nFX1+g6+jB/pMoksA
EYG2oZwrvN7pW4ZkBogAzBmrYYxA30XlaAdHCpDIrpHfrNE57UFD2dFFrjc2DWvUzSFuky/zqN/I
nVvvEtTSXWGl00HutdyVpC2Y/7ca4isLBkCeiRwhMclbm4OkJTBSHEOaLgSiiejj0H2SB782Tbk1
W2uQkpqVz10Fhv0gt0J+pN7X3J82KPQ9K+iMcq3qr3axDUHucr2/Zu70M8Ar45QxGqDVvWhV3sK0
DU/5DNG51adP+tJ1yGc7i23nPAczSGDs+HYqdE6UcBv0hKwkL/6fC7/7DRLF9gqyux7qa8316aEm
g0Npb+gH6QLk+94hN36xAWSNn1K4vOvNXeEU796ad6CKj3fQYBuviGBNzs3JCHNtPsZu+F3pMvW4
3WE6wRvdcaF0b52L2j9lmFie5Lf0fvWY2rN6QqOxn/dNFt61g64A81j6oeW1liMl9q95XlfOCAeE
yUFaQh+nJ4YwTF2WhqCPSDuZcKy35rNUsKuZCqa+H5Bgu0gLHjtruEy5xbSkOubOgPGRu4Ar//W6
dpFe/RCssJcbwBUWQMrW9ub43tUXAKNR2PUib0P3tnTL0pIkueUVrP4sPZKlz87Rd6oBzEr65AQK
faTUl2B7W9810TUq5XPlDRevMffSEtZDsBU4K29twwaB9IVM2JszCt3X7Q3f2rLkSTJYWqHa96cG
kN45dKKTlJnS2KXGdvzHJihpeWoSW4+R9Br9UC7JD3lrsy0r2/7T9WArxwZ/al4DuHK7FHhMkQJy
620QzsuHQ/cgmgY6E9VJP+FDwT494wJ54oOtYwzqPOZz++wwNmB+eKezYjGrBR7byXMOKGWou1tr
warOY/mcD253Ms2ZoUSjqwc1KFi76RGY2bHBexLewZQvdpHmPNSHICofHcyLtwcvV5Xk+jptacnc
msmHQ4ohbS899oPSGCWol+5aYnoCfcmM4TzJ3ZeTFOAZJzArNLveh1a/l7cEVju5En2XO7jG19xC
REnmLROuwUdIdd9s4VKE3LAuVtIr6+BQQ+IF3zAm+ueoB+6OjMlR7rEE8tjjZXiCUC5z5Cn9K5/0
Gy82spM6j7eJWSJQ5nUX6WQ0eu0Wzm6Jeu4hLIL1C2C0f0PKz65yQnnyEqOnbxc2jB0Nf8+D94RZ
nLtilv3EfvHxPDvl0iK2zkDVVOfKcdvv09tRO/QTxPvtLpaZQ0+aLJ+ZzM2sg29BFxJSCbyAr+CS
DUbiHvKjUoW9NSgnBrooo2YdVx0zGWyB163Ok+tcJ4A57OeeoUeiURzZ+wzHsHV0tc6iIi0o2HPT
tbUThkv9UBuJcZLzy+/y7Wi8tvrjbOTtSTWNZ3mq26OVWN51P2NjinZjUaD0D4X8zwRt6zgU+fZL
eh3YMT0tcaRh+gDG/6hldg47v82HewTZzQvQtOpGWDtD1FU3tIXfZZhl6/OVJ7H1MduD4QP9K4We
aU5efbAgSCOL4Rg4nBS8BC49+AGFwGPJLZMnI806UFl7tIAH+wW+If/tzKXC1qNvT3Jt0Et/v92E
rVRiUuX/fyrGaiPspfutq5cfI8l1LL6lJbZmzhG2HwxoEWaQga7S2RcVj0WpIpddh1wSxWGTV22N
sq/9B1a/fijld74bZazHlrm7BxZwx4Yg9hh86GX8yuYIS9fymswFcjD7YDK/o7XCenLYJ5eiCUP1
KNXXqL98QSPAIF2QruM4aakyotuCLW+aM7YcNJQiNWBiyyBM/s4WrChJSb8by66/vpxHmDj3Y4Gu
W0+8AZ5+stmlmvfo9RZsQv3lyg8x6xvd1dWrDMtkUCcxCdZTL8NCSbIRhOZ1AAFkqyxVtqTEtmB7
jFvedo0Px0b55w6hDvow+kzpODuAAPlF0vLmcccTpvFL+frj51IrdpEyqO+GkfII15Y3/wgg2l+l
uUYo6QKaXp5B2HVIbkhL+eeoHL12VYBymotbpoePVJAApsg2hfvACRGCh5RuBdscUAok2OpJcvB/
DlqdX9dfv7TkleyxvTPreGZtzJLr6XnH/sl/3zuJrbUk+jEtB61nfVfr4wU+HqVobGy09qs2IzUr
/co2epBj/ylvqyKl6zhbolsgz2NLSkyO+9ezvpvOSG2p+OFS/5T34awfrhQsHT5Gc3UXwuhbXnE8
nNmrqOZ1riovvAQspUDOhEbE5H1ZZtuCLW/O8ASFfkedqjWIrpWku5WTb1XflUjUNwMQQmzBry1a
XhZ5T7aXZXup/jVvO0zeO6n3T3n/11P5c76Q+4sYtN94cHFoY1i7jIXlw7UF60x2S79bq/in6h/y
1vnEctr1CnKeD3XWKwyJd6cpw2+188K9dA0yB5XY9o2WPmRLSmwbkG2VP+R9SEo9v0cwoP+p1Ugi
JIUNkY+Xk713hrfShNeo5Ep6ZimbaXVWZSfdK1627h0wFbTxLa3MC41c0tLzMxYKWFGyMstdl478
wGrnvXQPrP4jydqgDPyHrrZ2GrbKGoL0LkU5Q8JE/O3wT93t1hQcmfRvdbZmsOV9aC6SlNIxaFKW
LFyYXoM6m4fO0dN5L/PfBIABy0XJ+Bq0Q3Ra33i5KVuwdqtbWm7XvyalYHt1JRmwkPKn+5b0hzNI
3pwlYCe0hNdo6+zXgfVaLs9nO7LBq4TJW3a1WBgxlhWSdzPHrZocK4EMDLakxD7Uk050y3v3x6Xk
wyGDVynH2bgHFfhUQ6XANUBqsFJuaCA5lg9XiSNe+yJdl58lWXaRO1MmfZ5dZtXZNZljXeRl357o
+u6/W8x8N1TYqkpMHm9U9KzorZXWRa7cQfTEiCNkUnS0sofZK9mOQc1Fmx7kFV3XKaUFjLMeN1/l
Rf6zqlWrwRHrbLZOGjYH8zy7JkgEwxKHtCZB3bBbudvSvhUo6J+F1q5cdIed2cKAjA55W/mwdC04
m7p/K5xtiw2ASEW7Ru6qPJc6g8qkV8VrGcMzET65vjzguUV0p13XMz/cfrmp7x7ROnVd77rMWSS6
vuYRm5OzZ05Hucty2S2QH7Al5cZ+yFtndVLykcy51ZTi7S/pYajvbaz1dtgYYhUX5P5bV8Tj2UAI
8KjDmCUJ9QwB0uKKzySlls7emeEg07OUeh4wTz1J8G6qg5dIy87acg41qbP7MqjbndSau2y8KHNp
HtQ+A6Q3DMWuiXjVJfAy19zbHgBPDUzRXZq4JzUKrfyIZBCGy8zsj6xKghqenGujB80jnCz2mhGN
hXieObgXxepd6o+vC6L9U4AM7Cf4N/UB1bgRVQ6SkpcheJQlbE/UIyoQsV2ln2LPQVnQ7O6nGC0E
B9jCSWdv/+xZ/vyUVs1P+I6X3tTKtzE3cdVK/e95yZC8xgf+xg9UkOJZ89p7s/XDY7WenV0/YMNB
a1HHGYZd0NT1l3oG08uUvPysq6m9R1EHeFWEbJdaLLYAJkvJc25V6Dep6qFCIhhlqBIcN0aM1cO4
lLCUhJnAgKNAmGjnprDLh3lKqgeJSZAVhYPuWZ4jLMwivFXEwaGskB/yp+GbyebZuVUXKb9MrQzs
SFDiOCwLwDvXZ+YWFzGq1yqET8PHSFRFwfDQZgWYIK8dmA83hXsDUoPtNY/F9hbVr6mfoqdhCSC6
RE++mnxHVlO5SlaZYdKN7iKqXAXCZ4bFbo0TPDWoYT+p7IQ+pYqm7adxDJhBUBDbHtCq1OZe5liK
4iG7m4ahe9CSznucl6DOgO3ZtC3Y1dTYCkI9S/da6eCKNrA7Y06YzY2jji6M/2tKovlhTYHmQPnX
oc1tx1eR5T2iMhPtq7DdoXtqHB3NMg/T1ORovAGmLwzNvLEdoM7AWrWDbutJu8MKHhkMHMBLLyzv
Kqh2d80SbEna5zkpWEMdkDay4aaV+k0+m6mx10xDu5GgmIL/ZBZ9pewnD5a7F6YsNiNq8Nr7AEZd
e+y/JUP+1WArHVw4dH/eLRM+M8hE0ApFhUpMP/9iu/NLmCf6t6lJQCsgiPMajBmwa3SwHmeNvWRr
Sqzbys37G72P20uaxsUDj0CD8t+qn5pRoXFlqXmvGv1rjWrQvRslj4NdNVBflfpT3LNx5CD2eJSk
FLAV+hn59fxYj7se447dtFSPtRRTvhgs13IcO9hkOQq0W/qMw7uDrfy7k87mrZyqbkztwfHCC+Qw
nDozZNFOfHCqw/YL2iD5HYZzsp63Nub2senaY64ia7P3sVjug+wFo8KZRfuiYa5sm7cQLZpPcM/7
B5aOr5LCaLf9hGkdZKhsRKxpqSF5jlF+PChxX1UXPS5cAwFqQ/thxWKJKjDo7tBP6+/qgWXlMkXt
RAoclCyuyGAmoNm4FbqptGfENrW9JOX2ZKm6fKocMGHL/bHHEaBLtQz04rM9/l7/Tprk/tkuajhn
y/1DdRpEXjZ5+NPTZsbBRDlFohJUwQzDfUtLaxtbJCTfZUqxlHSQOw7DI8AZEHjBsAPXhaVCWdEp
6fXXug7CS28PARrvYfW9LE9SHg9hfUp1VJuqWXFYsFZc3MJZD7w2QRTcdUswJOieuIZ/flfQ9yl2
Mm+Bb8dHKAzxbTlmeBgugcQkz2SWjWWDjaJarEUNfoP/UlEOWWtvR3cj5oD/l0NSdwBfoWrnj6dp
uwKR2+fxoVRZDdx/+HVSWy4yFaXe3KXtwqNg29G0WhiwKFLeR0uQIzBxL8nJ91EsjPwB8roas7i+
FJcqyuW7rZLEcNC75cPXsY/MwbHLqkpYVh6eGJOi3DhvFlB8lKWk9MOhkpQLt6iOXhyEwNdD5Wrv
jsh089iVADQ+Fiy/aipjyI7Pc2F/TbEnBbk0u+ltO1XprTtGAE40lDe7jH1Gld2KY1KE2otahsOd
q9d/5aGmvgx2ob7oYf3Q0cE+sDcN0wXRQb5+vYH+l1O3+q0NtOTNzTgVmznlfYqawVtUKV/gIweP
UmiWwb1fxPaTlIEUPqYQ6j7lS82xfksGzXzV/Kj4rCVXqcI3J3tRmwb65UNYp9NdH2jp/bgEiPvp
w85MaqJ2M+/os0HjLUmpA9GUjRzf/aUmA+6lLmuXMJfSt8yr0dHWjHYvSaNvhouBa+qhNC0U8Xe2
1fWfsLFCusga9WMEofKt6bFFUOHrnRd+5RtQsPJgZ755GbHMfCrt8RUITffNKn/MbuN+sRS3vcnK
COkkW+++NTNACtWx8idEdNDSDfvfgWO334Bs6Yc5xkXcbvxXDfAZGrbtAN6TWBy2xxlrWPjC/8mC
Fvmn8EOebjmgYrP5rhy8+ohfW4nCnFO8Zopl3zRpN6G53RevOozpT1i/76RQAcb2CgLjC0xe9V6y
bL9hf8EdyrMkR9Qkrpo3JXtJ1rFrPs3s0klKztgN6r2K1psOI/o2mGZwCYUVGrc1WjHQomsfFTY7
v2fRPe4OYPGQ9URa9lj5g3MjJX3re0dTGyzaHW4ns0/Pg2BM9NarVb+H4xPdSNKJVBuYQtTfStLG
iAgfSN2/k+SsTD9cvvkPkpr67In+On8yYvA9/hhcwmhQntOsVe8jHxpx6GNXNeTVE0CfI7IT/XPp
tZ+TuFVvASsMz7re8qrEqMpXiXsnFSQfXcRTqdTZg2RJYKJyFNkQGOpOx3C1wD02s4NnqR5DR3vK
zeemKU5u51YYFtZHZMzLW3tyituogyy3iAWXt4pK0HSVi8ysOh1ir0d03I6ax1BzsAKfrFcUwtJv
qlV5R3Qzy4sk4egAqdeLt9IckaQ0erAESzWtn/wdmn6gavIRd2W1BShepd9AUWdn6PjOSWfv45tt
Gbe5q1gvZpg592ViAbBYqrWT+msCLXnl06bdM6zTcCMi5i7BrKX+nhW8Bvzuf/K2KhKzlPZX1eva
+Z+O11sAMJ0dP9bj3DyMSgVcunCRvgPVZfIl+pWr/mdzHOy3xhnRB8r14i4LDRtl4yoFETfMX/rK
fZaqo5He1ZHhfa2bXD24dWzdp6WHAUtdo5aCLuxn6Eg/FcSvjnGxd4EN3aklL5U7xj86DYCYZbjN
o2d2wY1iO8k5SkP1BVWVeiend+avauk1Pzv2jYARmTE6jJNxYc22RHW3tJ49G81xXncHYUst3yVZ
XaCMi0bVXUmfemeX4aH39fimRpz8T8FaR4rLLRceCeBnZPwP6hyo8UHKQ3CPd3K22HHJtCvohJVj
XtekFOuelownXu1orRlo+rNlJtZZtQe429spLMe8tYGX3zihpRxTrdCxpRqciwXe94rXTXOnGaZz
spNseprwcTn0rdp85m1Ugf64znfGzs9o8yi/G+/VHRKGpGNhnZ5f7LYwf8JJRCzSpJ+n9fHSZokD
SSWYj3VV1Q+x3tYX06iGm8htLdx9/RJbgs5BHwuwKh0fzEy9RBbL7/1vcTB+TiJT+aWAtFwvlOUa
UnGF9feUDj9CRXG+anaToXaszS+hjTY4Q5TgEQq1e84WUXFV8dPbPo2tM8sB6aMLFQiMc2OxfkZH
Zvtz+I0O+DvkQ+VvPcAHGXQSI2wG4Ungmr8ylJH1rn8NsOZo2k99B2YZneLm1WuZE3Z9pT2C2+iA
5+CwBO/KObC45vsXXTfwoBqdRdJATXGL07rsVmKOU7MFiATCfZcg64J/zSfNGbzXPPW+alOs3Ju9
53EPkO+tw7S+kWRnoDyXO3F31eMeYSqNcdm1K4G6FY3rfQ4gpO+qIVTv+6r0P0f1/E23Av1BUvOC
AHd061GqeppzG2mW/ySpsA/ObVqmn8xC9z/7M3uJhdW8lIbjfPbPo58532I+led2VNuz0w7B90I/
10Ntfy9BZGGZU9WXIRiKr9jc7Xsrcj8xj7zD5KF4qH0F8fwA8kbXh9puzVsKooIdZ5x1FybLeEbs
aOIlQnjNiIxfYndoIaYWOkH3eavQGLVxqOzOOg1YCj50S0DDmA4N3sgHSUoBG7bFQzPjtoVl9S1g
J64cdBXoBgxHd6zdFQ/GEthI8d66inGfO9X8iVWAr10ZTd+naAF6tPA50IFCci/Vv8bzMH0f68ja
j0t+tOT/7/oukktbfd/1OQ/wtH0TuAi+/ef8W/6/nf9/15fr6tUAc9szj2ZuxfuBCftzOUz1s+6Y
+tle8pDLqJ+lIGfyu+ZJFYQim+dyyftwLF9O5KwU7xzrfBMlsBa2pVc16omWkf3JU7GP9nLztFWT
wjH2vF1dwzcIykclay0Ik3C+Rq0egqPDu37o0bE5ZKNWPEowmjyvon/Td1pTHfUwUe+CCiIenZQk
UGhX79olkKRtKJDu13RWHXqma2g9/qdU8rekHCF5aNvd5hGAti1rPdOWTun05tF9LLldP3rsP1Ak
874l8JloVGV+9Xy4pProfJrs3vthIEDHaqE3PFqui+Fogt5KkaoRu6+wiSEeX5tSORm6N39BkWE4
d5xVBE/foGVd5RphBpyvr1rrHids78HvNDa6lnNjXvGoc9c+gxuxcB0wjJPetOONXododi+GO+Ko
s5rrWGEBOZfJlxRI0KPVfXQBWcFE752rmZol4jqt/5w5ifKMQHR30C8eNmLJPKPpYqAdgwi5Y+4Y
gsCLicf6rFRZf2byhyy+8bsy2+9IjAxfohgn+KRr+8eo6bWLGrfZ1R9T8yEMdDwxlHJ+S8P0N6DD
7DcHh9jB3yimiToW1r/P+MmcjbELHqqiaZ6LJTBUhodhgVziUsHQFypSA2TDassHLYUXj2Syehy8
onuQ+lINg6cjppETBmiI0ySLJzuQebxk++Q5QKwDX7UmfUJ0CIMIC2M0o1PHEz5o9YMVdMm5glpz
n2SQKozRnO8cF2Qx7Hj71smG6FogZXzrmZF1ZdmjuPGmebjJqnG8KmpU3mZGgbGP30d3SeMj8TQ4
7l1STni91iySRF3in+K2VXFgUOuT6xUjRFdElxGA6p/YnyiPaex0zz5qT+gGgx2kxwENVPX9y9xh
9YO58/gaWcgjd+au70IWpYJC/dywB70PR9V4G10XLW90T7/gPdPvqmga7318qJCgztNDNYURSljo
x/FtgvDhp/NfSeMeffzIvrJ73aBrEy1c+zl6AUv6O7LV+S8lMf5i4Rd6uRWwUB64+ilr+Tj7g3nu
lzO4Mf4d4MBKLB5GJlT2hEgnEJO/CnCJemf+8MAaMAXMhlu0UcenGiP1RY1/RnStvvesqUMKmTeA
mVF5yRoNIRnE+8aHGLUWBuXjJTeV6NVXPOfB0WDTihF8aPZQ7ix/uPTpMH01beZOmha8ugVvijbl
BbIB6vg1AgB4DMqhv8hRepxca2PQbnJHGw6sJRY3MIJipqoLMtjyMOTw292aZU4IIkoVib3LtJcS
yfxYslUfM9En5ALbeSSvqlx4aGzg7TMcAx+sssXKsVW6tw4Dy5vRVzPkK7glGXrbrFsOMD2WJIp2
3nFqC3wul6RuTpCWTKu4StJPa20HOzHeYfIASc52mBQsgZ6H+D2V5lTejl5S4WBBTIKtjsQkD6dx
ajc6EKUhB431fzhuRjCqhKD+v84tyXeXdvARuDIS2r3L2w6R649ROd9k6ddmCsNX+lx/V8SOddV9
uBV9bryonuOfjSFU9nPOY3a8In6yq+IiKTnINLyXtsu8e8tSLkgXzQ9e10ApbPP2Sz861c4YnOBH
GyivEIq8v01NO+Uu3QE64PtAy/WICojydln8m8WMR9RB4r+qqI757DTt18Xufp9YXXnPOvetioj7
PUSB6j7XqvCEnOm8S0y1ut8KpJQB1p96JpY8Revs1e4NiAzOzcsZ5BCpuCV7e3R2zlCzZ/nfi3w4
tTIm8IV0/y0Fo4pg5nKR7QSSTAf1wuZXfHNwB8W568YAAyKsQ3F8UfoQConuPJkoOT6l9tL7agUI
AzN01zyYvlgqpe7FYang3lExLolVpP7X5JKHU/dwHy2B5AHB1I74orELspRuBVJP8qpazU7mgCuA
JFvbyI8RsjCHLp5Y3q/qvyKIC16h1t+0YIL+1pfTm1Myaa+nxn/J57w/ABXrn/UuRg3TGbNH10BU
JUbE7X6y+uFSgKpFwTECs49t1dVKPTRBll58cNToIU/V6pQx131S0dplxYDV69SqFRbWi+wzvy7c
s+btfklsFFCs2TS/4yn61W9S+2dp+TcqC5kBSjjwmpI6YSj9uShbG/k+FhnY0Oh+j5N35+d58dNo
4h+KySo1vSUAelBDltXjhmUitWAh6ZnN2fDZr4cGTXMmEFI6OmF5G2ZQAaU0x8Lzzu/nZielcRpm
eF6iKSelU2unD7Vifk+WM7HjkT+mdfUiZbHpsuaE0BJj8uixbFXlIcZJiHhgzdGjxCRQs+DbrKvV
dcuSGG6o4SHGx2c9aitVncw5x2xE7STPaULkJt0G3inioPut3nYddcjuG7Owb/xZp+4c40oFE+ll
TLySLSKfzRMt1W49t9NuVXhUcNYj7ZzOSMVIgQSji2rQXlnq1IoyVaftGM1XfpZzibLdf0/zrorl
xHDI5OTb2XpsOva9M5WH9bxS7Kcxl3hXc7YVZY8dlnkwbA8i2HJ6ZaihCMJgfXegFKyXlB8YZqp/
8kzzbc0z5BdsF5+8hCboO516bcL28I//aav957za31mAbsP6G5a7ILF3P3b5cetvkpL1ol2ZPcYI
u0IVP1utq94WSzWp4Js1yzwSlRIJJrn9EjXdDumG4S+PHaF7pRtOjDawUxub+yaJqn2NgUUQQTUL
mvyHVTQTGnpgGnv1aof+fHa87hew3OmQIqyoRj97PcE60rTxo/DQB/OG7hqm7d915nsnxky3LhKm
UaVHB82eFilb76etYJEddzulpiNHaNZEDt/1WGNscLdy6+SNeeYFEt5ns+m9Xc9rh67H9Fr7FeDi
7rMWjJwMmh+K2MlDrzZ3Tgz/sgL1xILOMWV1qzD1H2Ex3Cnsek4FlogTEgzlsuFXKGw6JPB9L/CI
maZ6yW2kaM91myhPasyUt8TP6Knyb03GItjLLVnD2EOTSpP7NU/DxGU3F0N23Y4KWMk7ZDWSS/im
Kk9SAAftRzvDuKraHirn/NJUL01qDk8DA6HWqdFCz5mSDzOQEcTLYn5I8FkpMVnBIQfbg6pzUHZo
x90I1dT0wBta6UOvjTiALcGU+s/1AI8/K26dYLBA/RMUrBbv4ZiNJ71Aa0zychQYzjMuayyY/iev
mxlIIGmqnytc9ArX8h+zJUCOwiud6qm1kWtKW3RxRsYwT/MSRKlRXtzJmXaSpAcxnmLUKCAMNWvW
lt/Y5pfIao0byXKVSkeXbJyxC22Ko+RJYOi+zjYRmo1S5V0BinnG1KwXlmxLL9jfnYr8KheWPD8c
drbXGod2qtmxXn6kFEaJmt9aNgKES5bFsvqD4yiHIQjj56I8FhCCn1pNi57ZM/89RpV/HTTjHiHy
9G7ErOpJAndG6x9ZK+u05aVTn2PihjJ/oiqxAqXRN/C87m4SK7GeWOy31mO7yD7OhY/7Udg2uGi5
TNr8FI+h2Srd85rGIak61UVq7sH5Uh6Wln67DJ7jxn2cPUYH/VyxV1R15pPnJcqjFd0GS8KI4j/B
aNXfOlYtbyYzXaaF8H1w/wOYsdUbE1SO0pmuV07kqIWNd0X0hOFd91AW02FtUXMZBWCN2x2qyM1j
UWfBs8ki2bMeFy+lH4y3Uk0ChmT6Dlug8iJJqauhsn6wKpDjcpTkwahIoSQk98zhxr2nBt5Tmhve
E7rc841hdN8Dv0YlZMnXnazHSSre+bEL81+qoYB5Zec+vJcajPye1EgzbqOZ9ldMUXtRAs9+gizq
POEgVh210MXLYJydJynQWsQ91ZLNGUlKAYIp5kOVMmDEeUNBOTZs2Uo2jH0f0f8mvXW31Q1ZO8XM
rHHOqV7FJ3cCMYGcZfhcwoY4YM+SHA0HZbS901b+yfAMlMPRb3lG6jl6NtsGbqiRsH4wsh7qGimm
QouXiQSMXWbcsnDz1OeR0UYZYIenYBbiL0p9PsLDf2JLEn29L3mLlx/eGh74u8Vaxccc+kZi2DVn
7F/ftAtLqFsgjBKTYBCg5BIwqQU4KZlI13ZnT2fHe4wRfCmm13AFXi04b5Vhd/1V1WeWWVpmsQvx
YQsYI0N1kHQmrIfezL6YC/GoW5g09fIT8CaCeWQL/8iqEHZDDZJFAXR3byTQq3acMTiqF/2N/0b1
1PsZJToaGE2O7KMU9/0MQ1SiMbIzSP4nMdscCOezaYfK3nrH3AkLkgSdkdi12UKUu7gWI/Zyu6zK
nNE+we4Ahhn0BfOoTIYCxa77NXXm3z5qEWlRnUfsvw6W9hLg63hTdP1Xh9t6G2EHdmo183s4md5x
XFC1CacpvFt6nOwo/3e72xKTJ8AeVng0A+6VgkvardrphzoJzEuLUduNbRTl1WaSkFRxvVPU7jyY
9ueUf21ZIwx9SB0qT5gmoNWMyV0E6WfFOsQ1JOaFlJYviGtneVgSyxBtOFbIgvDd7bWbBmWLoLLZ
6DJKlPiSdLx7d2OgKHPfbK9BQtHR9oqS+az3s+BWhdZPMwuVo2HdFUM93jShPayBYUbjja8vdy6b
vmeaXt1A+a1uvLxCdFyiuev12lGiYr0qMQkSx69AO3moYSzY+WKxYymNCoIOg45/bFil5+TXKEMI
YOGILn9TAvnDW7LLDJRlNHwz/YXDNC8YRbkdhXBOJdrOLHjlmTMdticj7XRLSszTBuytIPDSeRfo
BBIYC+xvC6zODM+dad0mC/Ze2oEE0ZIc2OI4zVFzJ1mlb2HuELiMRsTWoBdHA1vpeb59UXxKtabG
fdTI4YAtrLE16nT6cE0Q+YIkzz1d9CEqExsDCSQZR6gQa5Hyu2ZIOdxiDNnu5sbpcUVR4vHWcYuD
gU1XW4zTLsiw1g3xpz6obsUsRlf9M2s/f3vp+KqVi7Au4xF8YwsM56DST2ydH/Wshzea3GdFFe7Q
KGOjdC7DOxsszH3gd3v225vdMGUPmcYnIvcq6+ChsnqrVu2eLqNkC52VxbLqrsgNLFPbWX2Gfa9f
5gEHIdvFk9b50tZtfjLZhAHF3vV4sTTBKWoxojTzndJn7I8AEzzwwaXTiB9NXbP3kzYpR19psYXp
9RPa/8jTzZ8NM73mZcn6HZZEUWN+q4YKz8IpPSG/FB0tiH5F292FQa3u+DjCTA6L4tBAyAi7O4Rf
wZPEbOkqKluvQcyiClyqPaJs0WmoFo/o1gCFyxIFm9P7udQH/I3d5lAiUdG4rDX24+/G4ca4vYdV
CsfPvXcXTEm8jzDY8vNYRdcUi9JIY7m6VxG+NWLU8THNrPrfsQ8jWwVJtR9nyz37aN0oZXtp9ZCb
gA5dZNrcaTOEK94MJriY4c1zl6VLjCAZjzV/O3y6l75F09COcexrnpwNZYIIrID37wblzIhi3rP/
+J3Bc3h0J/j7pWInaBMB03Fnxp4m3BwXeTTgm/zxIPemS+I+j0ggXdjxVO8A0+Ke4eLAoOY86BKW
Lpz5LkAw2A1cFa+tzkRzCtZTqPxufbxl6vF+aUF6bLf3aTj/sij8H67OazlSYNu2X0QEJkngFSgn
lZF3L4Rc471L+PozSvucuyPuS0dLKlVJJchcOddcYwZVz0bZcsjWnOhcm+N3W0JHMrlFA2OeCGta
ZvqNiUNijp6JEEH0WOc9CbiSOTEmuMMCOcESDIWvuV4EcrgiRWAt+8ocXiP2ixDKq08uM/mgJS0c
l9eSrZfChFinAFfOAtHLPo2tti3jPrpfIK6vrfvVFKTqxXr8uUzadnA5CM7GFF4LwElayS1eua3t
JT8aHFa/VmQTG2p981oECwRIQ/t1iEiEa2SlB8tAyfMy/R7ightYSxFGyfS0GO6WIFzsIwlWLE3o
dFs5IWn5d94a43Zt1RguSdFsNfcl0arKt7My2nRFhT4zVVtbavVxTXjCeUAZTA3jEqtsAE25HEb9
k5N/EniLM23G7rHPiWrtyOtCz99Ir3k3hgk8C4Ak1yL0eJhecORawI6yJCDFs/SpBo1ghb/qewSm
+sOiSj9zkr0tNN2fQHbJTLwAEmsFJkkwXwX1UauHVUb6igsxVDfGvWHFNl9bXmNv+ozitgPqVP9k
69tq5sDXiuQbc24Z9uYzEYrPE35Jui7QUudbD2TqtbcxqNEN0drUMjpIZpiAZWT+Q74BYSLfs9k+
14qmfeEdhcnDSmM+WTrVP2t6tplIHR6a/hitIwGy1bIjnleSLlsl++WL5Gz06qe8Gj+MkUB5fVju
REblP65XXG+NEEg0Oo0+wQpdAZkc8QwDNoy5JoKuHgGCZZ8Tb5LfNYQCa5Z2aBRFViKMNhh2vPd6
WDgI/kQK3FrNtivt6J5sw2FDaycLVOs8S1WGVjWyEGhgaIvijYz7IjQ8Gt59N6R+35ev+EUZchw4
Q6s8JS8J96bsCBK+5sTijFabXitegPnfg05z/f51khDo2jRn7n4+uKn5U2v5T5ma331rERbYQebX
OUOhcO+qeVy2bkmzIDXwsrsFPqJkid8MVFBVAvubl/pRz9pzexWqquXaiP21eofohZkfOMEq20/C
h3vXbZQmr+POzWVKMj+tJWrJ1ajbxupQG2wKJR4hCbwP1gurpoyDzDh0ZXpxMGL4TVGfy7z+V1rO
oW3lZ59y8FLiLnGLMhR6sceogh4UDeS1zBFz9e58M5BmFoOqDlsc6JvRyiDyzFMeSo00elMbFl+z
KxVGlvbtQjZKogkjemptBKFS5uDI3aK6J2LeaEOXYocKsLNXlMykeq6UvhWkem/dROIfxrOS2lxm
Wv3m6XV2MwVx4l4ZYg+TlUAbL16WdShC+DNPSbd+10q+mvVyP8nALGW7lbE6raA5cwl5rid/0pDy
VIOxdusezmBt0lET/SGPImzacjenWuimZN2/L2nz4cXFk2zGo5J4GvX5JRmKfY8HJ1dcE9nQb0Gy
gaaZjgngQAxtgNG6wg7zhhO41oVWx/0JVd4u9m1fz4i4C8w4+NBAA8iuiO2PZVAfZFOXvlNoz70L
yGZIzfe+zL9ncHpWq96ZL/vFtosv1tqtU3oYRfm0MEYeFHr90IzAy1M4TFOOo5r341EQIraraQPg
+bPQjvp1RwMSmFp/iMfxnkwjMgRd9PF5cH570YOmYIclY5uo90qA/AWg7GtiJvJSr8A2FUdzqO5z
0Dy+sc72RnjeTknv8F72APqgDR1qZQ/w9nPM8gv2iIQcTdLYbwnFqM/MDWPhc8Cmm9yRTYSygyo8
2N96ORxzfX4b+aE4+r2mmDAgfRYvXqfdsvI9Yi5r/HF0eOvjs0EyfW2buyGb96qOtv2+n6ttz9vC
IsHJn96h8untpdT/MyhgpzmnqFT7gTw1vSdYTHnHvIb1OVo5/ZRqO6fcvbMb/RYFEco5/rRKda9y
HI6mN9yNbhGQ53DfDPGHXXJuZISM6Ia5eHeYqYdPWk8BrRlSHgTRnyvXBh0BsPEVZUNnzFQ0auNa
OgbjcSc4Zxw8Tst1eSZ6tKMOSHW0Km6X8VUOiMpr4SofDs+lyFTvtw5EQF1gOLLK+KmWxW8zqM4v
h2IOW28kMZKhwy7RD5PuPTgWReSSQM6u4unW6qmymzH6GAfuu3U0txKYt9NPJwv1DnJKHoK4k1pB
N7SNQIninQK5+wqDEKNTjIRmoR12k8Wb7PA2EnmysqAbZTiajsfAv+v6UzaXYfnYlzCiplzTt6YF
s6Hv0gcC4IcItj0bHJXkvfejq3E8GoDIOI3ZezcanjSxgN30xg8xQBpftBTfy/jR9d42nkCK9ikZ
xV7uhQUSQUeDo8AYH1a6xs1DEdaKLGhjFIFR10sU63xfrpN7IGTy1UmB97CDj1PzYwzUxsvM7VnD
18nSo9BqEuZmGIoZl0ubPhgsPyHTSbiayO9Z0/YYp/U/QkYTXxgjbSXrOepdgkqqLwNynbt2TEkY
JIJFqUs+Z3Ua4/ZWUizGQ3WePJqG5IuAujoxQPRCrf3i0rQI7PiaFWGq78XmBJC7kzq7HluNXMLc
Ha8Jg+zmkgCprIej2r7mZsvdMQeyW/WLPZWKYrzIfeFSg8kC30ac/pvQs4dbu74SsmwF703Nz3Y9
bwzTVhRWhGakDmwHOd5ps2oOqZbfWTEFOZm0lWlXOwtlqm3XmYI2mXYMaVu9LEMEoWeZxF/wrWCn
5nj2EqPlDuCi0f4h+n2mdX6IpKVIBh7oVp7LBowZiHvhF7ht96sdd2EPEdObsyBb7VM3enhTx19b
uyFq+ZgSzFohQgN8xHuXNxtGGe+ySYitXrXvQBZuxmqF+FxfEc0frSC4WnkGw/p18twIh0oID5SL
SOC3ekzdWadgJrGgV+4O05JNNKQzB5lkuEcuTIXYn9kIAnKaFzLbpbkV1vJk6vLYZtyBCe9wLgiV
oCv5azvRFBYDxOFykxhyl0r1saobnDPPBY5Un1yQdlMavE9EiZ+ZxMA2snJel8wqDctVgrdfNch8
V29bAD3kzexvNWMrCTzyPVt7FLXYTgBur4tU7cNBZRRqwUC9u9LlSP/IWdg06xZ04PuUWF+m1JZt
ZE7AkhkhhWjI8bQowNtREdoeV3+tMTtAYUJsYsL8CjX+kCYwknLrnyWHypcKud+GmsS6iYRogxc0
9fvU1U2ock6Yk3Lqax5XiWObnwguv2QoN7dTTtfapHG/EFWUm8YDwL4yxCrDAKVlhHpe29dv2KRo
xKFp0th3852w4dIaSu0dY3KpA7ImADXXQ08Z3jKjBUc93GopV1vdCb8vmuesqBhHkjeAMcO1pn6e
B49UX0QKXxbJbiZxHGrnepZY2Bvxsxjed1OuWYiRreEyHe+dan53+vkbkuh+XZZAmsZHrVIbWvIM
opfhi0h1NnySuQrog+iNeJxy537sXcYysvI0uSMNlFanke29Z/ZAon1pPUXDwyh0UN0wREkQI3FH
d6JQJdWpsMVRGJJbNx7Ic6KP0enOpeHUMdXVHCapfkfgyLM5kYrpjdU2TpaHJLInvIDOPQ0VAlyy
CGbz+uZ6D67UMImYVxZfOahgGDIKbApM8HVxmJl1uECxJebcn7qRfkOy05rqVBXPYPM8mp3Rnmsy
6JrE2qjM4CQ2GTzUTKuNZkorcG/6GGAnoh/eBbLBvRHPSeVs5lZ/04qCVsto7iIFc09FhOEVYNBa
ZwziafhOWqz3tnWgvuirggJjdnybqpLT13zR8wOVtA11uCClKvUCo54kL0MeQuFpQYQ3t2otI3Dd
7GdxkreEPuWyjGWgTbABM89cDs7yWou02ETmrhA0pCvmUJlBjTeSHJhajG95FV8Vak7+UcZfzZNd
wIZAr6QzUFrJq9N2GUOki8yflWL3tkn13jYzJcckB9qEPe3hhJBoz/FgKP80ERkZedKchzjZWgSJ
bL1F3Ta5+VVoDOwmGeT3K2+oHb5xJD3TEK+3Gh4Vv+WO33iaw9nQ41aa5/5cLVsPCvCyILfj52rD
KI+hs9WMBbZMIhR0tbKe2b8iQgtJ0586Ko66owE1zxqShSKb1lPa7xMAGz6mJcfvavNntsBOFc+G
dKpdXBsfjqHtnVWhn3i4eazmp65BncLr/oE380lFPW9bMzmvIIch++Z5QBosFIL10iVEuN4pdlNu
RQYOq08sMVi/p3/kW54jj4jllDXKIOi8nJwXz1C3SweMBM4cWfJWd5k68VnxxwKJcp/mnrnTrpHL
SbMcC1uH+p5W4zZNOafp1P5NM79wj2IDwVR/XQ7lpouXHd9HF3yMAd8mB2KFnnPD1EISsHYvDJJG
/txGuId+PPXautYr2vaTU45UmxhT7RXHGdHVjE7cFrnHMZUlKrIoeLk3Mdmi9bYd9pp3XZofrYGX
qsQzgWD7UPPm+dVs3WtFjmQorLeJvqURz1NI+s+Vp+LFx8QWT/Eq90ZBgS5iQvlYnagAIO1xhnVN
2K3taGE0hiSMYHXnJfF988vCG9H5mZmsVMl0XwhOarJjniabiUUR+lvSEdSwmDV5UPMTANJii4fr
LnOmI20FBv204iyKeAg5BB7nK7l1sR6Nz7hyP52xf+l1LszcfiH74tGUVShicgqJAIYCTpDsctN3
3C2MdeEQ3/eW/jYO9pfmTOjKON16i+y6TEeMydj/nTW1mJiYDu14zls44CwA2OCu8GbjPboeXl0t
Pq6QCkFqH3NTrgh3/XfTqm3raC8FkcS+k1hzMNcU3rqNmyHiaqGKGavaY1Rc6L4tips6Gr4qwQhF
Mq5AKbE/deOjU4hbq5R9YGojNVWF/V4HUK0yTQvFNZ939IwNo+BE0Wf1d1Ime8AVN12abPXc/knc
Dp2qowtIkipRiunOXJpzLgkU7dri0ExEpo56s8EV/pkbPXZRk4RuO91kOY3nbMD/FlWAg+0NP8Lt
mFyctMIkPB8rzYDvJI3EZ+gxmq2HaGCEIor+rZX2ZBIlpGSdPGn5B8zEyl7NQIt13FizeV5gj4XW
YHw743AwvfSxnumsMwH4M0TXNzspPhZjes0r5qpJW4B+VfM7p/N5yedTnWHPi+JPSohPglUT36mn
rd0sH2NzncvT2ci10sMRuNawx03cdtTmV6VS7ejiJaG1IM3qqUkAvImakHx4NokUeV8dy4I4pdp+
KN1Z0EHX3td4PuotCGmvOpks4cJxd0Ndu0E5A7mrhk06p29p0YngX2s337ZVfEVNg9fSrO9LaI2D
U7K4yI60JXsAj3e7VvMmIj8elxOz2kZzy5zRo6lNmNOZ/GXKYr/MYAkTskGzTEfUG6uJqxHP+Sqs
UKenCoMrZhakmgM9GFaVkZSY5ts1dm6ZoPyUov0o1vUywfmirSZP3CGvMofWpo2hV9V4MN14Z3ZZ
4MwjhmONtKhsPTO8dAO1dt21trWxwRuw/xjkURaBa3J3Tas+7cl0gKKPDVy5I5B1fqnG8h6Ug3jj
oKf4FhUdV3F1soqXUeQhAap3XTK8JRMt8OsluC5ETGEs0bex5EJhfuK8FtEORfwtcoYzyu0lApTP
KYE5tKI1NqQQ3RaifBwS871UUnDQSyhrmadyPShPYmBjrNLHP6tArCPKIB43e05jj4RqvzVD9s3p
94kp0OEANp9M5TUKmXt5s5tj10TvlAf4MRJKlAih/qjRyOkMwlbGxc43bmnucRkh62WLRcnQxuRD
asfaabQzZ81XVaLtrqOzJS+7CmtbzpzplbctV1A0qyjyfdWdqlqjQcATbNxc++bc6y/MQog0cvdq
1ZibLEFWEpIVKze+mdKZQyPkBHr7WtBkNrHFi71b+tK40Qo6WC2TCHQiHA5qbqIznmHslsVrD4zH
pX63kMGkDKt80JYeaLyT97u/D//zOTD0GfdlX0ShwwgHIP7GZK8aCBt3yposg2v6k3pzRQqMmwAL
6aglaL3lUDuMpDPk9CHRkQ2B/9SxRm3P77NdDQrVUUQofUDsOdq8rEXX7yYq9G5mD5s6BMh0eCRf
+HMciutkF7vPqs0HYUzezon+OWR2BkthfOIjY6/psbtluojJOS7etRGgam1R2svZ+I0ql5uGCruM
oi8rE2OAROSGYAOEZwFx1it+J8my5LY36Xwt2RLtNnHw8EXOd+KZ31OPfXthEY7G6ACJGUA6itXg
ma9eDvTb3jaLdmqvL5deOzCWxD41Q7733Bf4eWAPK5Il1iqYluy46vKhbC5NJiY/K+bHKqb7XLju
oWsEkqZzyU2myR33p1M2EP+4vVvs4j67tg48rUQ2VN2t0OM56DuLO8IjBZ6pshvyMaqwjVtFD38I
Ka5nbmvrUE2CQB2b09veihMBbAJnhy4hEhhOAxM1txwIjXG3yezm0mXTmyqvQYsqm3aRVf6b07U/
DZA2YuRt3eakbMUeG+xi0R+wrI2X6G/p4py8+J/ZW/RkO/LQXA6cTepWLI/ZYzm/RFYKXcjljJbE
VuwzYu2rAZaDqlXgehlnZ8eefXqquyzVjdfcY7WGHcvpFolFleRDGemtGFFf5CTOnLGfpF6+9qVb
bLROpBgt4jcYI4ywu+aOaSY9wOjBMng1HTrEDqEcIlKNwVX23Ewmw+omf2Pz2m1dNYIh7TzfEWTK
d5m3Fr2wre7Kz5VJ/nJGqowmmisgVBhxp+M+D4oznEbuklsVbpBLaTDRND0ZBUBA3QL5MtUNtioE
K7v5ybMW9ks174sFndkobO9gisNQDqO/xDSm+hXxyXHyzxGRj92m1vwK00Nf1MkhzqZrAW2+24y4
+KiVMbgT1d3pZUljxbS/6mvrKfpoUVgCI9eoXYdjj2aJTba7iRkNHClG7iPJVVnViJ2jztzJdJ6Y
rwvwqDQbr7KhpC+0PeQ1sWZsUfzSdZzpl3HBQEbId10CpYLyzlddPt63ZKaHPfFGVyD/Lbr8Kbbb
oBjRbRREDWNG1qSWag7Z1EL8YEdIWhEF7Zjqp2HWtyU1pb84TE6nK4nlQr94jbB2Qh/bLYTIw9pm
ji/zapOYBLasMZtDHIv+dkZvz10M7lmuXmSFyVQfnuma8fevVqw/KLJR2mc3RY2szrkVTm0miV6Z
trAYoEi0VXocHPqnbYdo31hKYygWHmThlZt1sNiM5/4NRM+msq/1Z81o3Dod7JyVtEjrl0qu1t4x
a9zMol5uRH/tCXXYaYjfwMPn5B11bUGeOLMbG5FwWWizYAC7RwjkRuOYJe2XsujKwDGqKAC5UuHl
ZOq1yQIi2yoAUNdb8lIoXiJfuIWtorMDIcQ1T6E92iJ7HSTvbWQMcp+lOQYmbnvGfF46yW/c2rwk
80QoMbFkWaMlI93p1fZsjMV5eQT1qW7j+l5HQuGKqvyIv8omyXtw333HcY/XNpplS9DIRNeZKsuh
17ORblMHWTztBQd34oVLIlZHUe1oFlswYrbedKoTwluYlf3UpRgeSjPaTNnyas1MXU7O9NxHzHpi
A+p2FUE0LNHDRaUrD9L+CVKCkHXir8aSY+i4401MDxXh0DMBo8QLsrlsfuA38xYt2d2kjxrh0y4T
MJNL7EbFYELb4Kc1UehMwkZGEjYrrmQ7ArfGjcTUf3MSy8ByoyrzAKikXikrbK450Rg/KrY/dfPf
pNYf0DOEWwAKt9u7tZc6ZJwIHTr6BL7FdwtTbvWCCQpahtBreoZM0D20eTrP9JglKT5ZMm36RHv3
OuFuRqMjcC3N6xOdP2dTrC7peIKeDm2vQDeodDjnMNxLxcq5dgfYRwQwMfKQbfuQWdFyIyOd3gZH
H1FhyXHiWm01WPD4kB8HrdC3nXsH44LCUF9eJmXs115HFVbd8zDREZHzEJhx1Qdq9gwKxWLlp49P
ST+8F5IWmfXPnNI7l9M+h2B2xWlSWI04DoyKBnTiadTs+4658UtMHolWE2ZNuFM499pPV0/vVkyu
VxGd8hFvpRh/ZhdBv8mQ4HFXPg2IAuS9eXB/K4n4YT1PEcfDDHrDhgGdT+06vZY4y61yiC4os+xe
Ew30fHvhklub2q+xooTGxJnPuTLx+6b61a35a5h0KhY57w3Wnt0Vuj3XxRfeDdIroZ/S7+VkbDrd
A79RxlWVZMgvdrFLQOBiNgxzLduXOoHOXWTdtb2X3dQ917bVhjFvsr80HvZAmuBG69mbZJjnc+Nu
LNyzoasEaRvj57LUF3bYjCrY8kXD+FxXV/hAmu2SXQd2B84dhLZhkF+bn4whK44K2aOpe1GQtEiv
SW2n/A/hpIjr8VJJJnO1b7T2+UOL93RfddBO4jz1tNlWVX07zpXNIjgadT3Guom/iqGvu9hb+0t6
/cdGfStx0t78fUoWLVFGKA9NLvlt+2sETaT2JfZHPLkmaynB6q7mQfHvpiVsWtbhqDGesjHNuA70
1x68RGiYphPE1t6V0g7F6r3GaSKYckPTrvty3nQRB5lyZg4i8ztVt4dW9U+T06w7M7PSzdQVZ4Vl
jN4x3TmrK9odNw/Bxu6YwxFW9GrpxFHCscYypQ+mAnV4Y3X9eJ4a96GoeEOrtfDLxujOgzc0ZHhv
XTZ9t4HJMtDegDp26aIFkR+ZcUjU1zwaUMQd2vLZaLxYEmdh0380LSQXJroohcqN1zmXko5Y2Kyi
DyhaNxGjgxMtVpg516CN+TfrljCS00B84U3ejWoL+BvnYnT21vgUS84qHMu2udkkwazl6DHGfGOQ
P0CRo35ZcoFHOe6dYXX37Zgjw8j4pVjofwr2pRiCdKct/xT5wVlkGefUtqZwqMp4qxUkI7SG+8+x
8WiWw4sapsgXYJADZ9EDp19Yn631Ryh331nEZGf/HMkFupbFd6uYrdWdgdpPI8SoWuLb2Wqeuxwz
xcDFZfZPzHHceh0OnzhKNlHaQfEYTd/xxPd14oRCHDpJ75lWEJnO0cR5XdB/2UyxPHhYfm4YVHw2
rjHjcaPRba95Axzx0xcMWzJHVCO+blXkArXJiidP0qc2HTKKYIHcyHq5TBbdA1tE78kdDhRWlSCa
181oYt2futMy5sUOW8ZhmaILcSGMvqBF5IbCquPwnPGyvJaV/dut6iTEeKFKBVuc3OYRj+Dq1DAE
9dtcjFzd1+qMPspFZomgnO1LlBNr39rDwVDkoJfqUVtW4zTiBTLxAW/rdF92lLiDZ/2auTX6lexf
tXpY0blyNgPeN5PJzBbTU+cmtwO9NDS3T1MMw9EgLDZL3GWrDYMX9msdeCLhaknvC8gMQcxaX3c7
sEoHPJNs5bluMt/ffBSSOLFIWSROa7+xPX7mIv8aumTl6jd3c8vfRaSEF5K3vpVr/xFbiJBZdh2n
z+igWWQ8mbUbBwJEGQoDHVubt3nqpi3GJ1bYm2zInvn7PzhfXdN5YYxegEyL6N97uq/NHKvs+Ff1
6qE3nd+mGF7dpX+kCxEFZqbByXcIzvIgSrURxwFhXN079FE1UoOlwJJN5IHrj+XacuTX6To7kXUL
KO3LiGY3aCt8YtduVjUwns9JrQiJ3TlMSgJ/uFmsZedwB1VxvStZuCOpvVlj+g+4WYXy3KpdrWNr
Y/w96X4rp38lZwo1uqovrdgaETsnazp0ZW9fign6cfVl5i7edLUZ3RRLnS4achmYO22u8TPagsEu
Mn4c85eGprtJVu+ksKSFlQEaAet12up4er3kRtmr4WdpcmpqjdRKqzxKptXyqi13w2LrG2xzNtXF
HIyV3BmziqGNNS0RLO2DyRNDWOP2z8VNx6E0ZqKTdMeEwWuvHVjhd0uT/SZ1e4VODQer0vi9SeUU
EhWH8pZD2DUDbZlfjDXxblE2AtWTPe7aqbFRTvWUNN2dNRIEAaaaHyMN5xKvq4tazry3fZI5R6GW
dnmQLjrBVVZ+hKl3j/0b6J9q6FgpmhiKcCecU7t20JrN3FyGVTduq3LazpUWh21OUdb0+7oyqFvR
hNMq5a+nqo2brKe0ZAGKkrba6M1wE7sEt8c6sQs4jgxP6zdeoTGuPL0Vqtt0U08JMMR3mkHRP1f1
T0xDr80Io/RiLQ21xfyUQ3sR+rAvvWLZDAb1bjHkEj3IYliogMgSzXdDbH014ja2WDXJCXRoh/3z
8DjUwmbMffJ+yUj5RPwSrftCB2WniIFjpuXW4lCaxJQRKjYvDKxcklm/pPOI28M4NHFRbg3kAVnK
O2V6VysP5WjTEqS44HVtOvO1V+kTDkvKUThU9jAxqFHJc7Vaj5GVPQjWlK3rjLu8W3deY9xE7OQM
iwZjTYOMaMpNlqFGktiZpZ1vtsoKsVHykRtT7DT4YvoS1ZxZ7rROdstkbJ1hoCpBbPTILPAbrTgK
1f1E2fST9/QqstU32oeiHUduGkb+ovrNTORPquzfcarh9ZuhpRfNDvg9/bIFsELLqV0mX0iyNOyb
qkM80y5WvT4ltvOSOWqvm9ahTShVtcE8gt9h3EPg0RnZEO3eHf3jP0Nom1Zv2DBAQ0ye2NotO6w+
f3UV2MD8S1iCHLb8gKh7Lx2UuGKoX9fIC7tlFbtkMJ49cljb1ntPxqsjPk2O2oyRAqMdKRClOtol
uae1icBdus86FLcxqi8AjyacV9NjO6HFDDHDsLUjTwyOEWgXNQ8lgwy+ty7HavTCdLVJUeIhdEyO
FpwU2qzu1na7B8suP7uerDJNd2DtY0jTpydPIC9bHmMFtvs4DwYFmx2y5NKBhpGADVc85wR0Mm4C
Xsy2us9KH0MNl2pLaqhKzYs0HDJD4QZmaO5jE+2vWx59gde1ym1fJBWz6Yz6RK1931r92e6UG9Br
5NhNaJ2vtdZdMcp+U+HpmV2cj2q4NUe6wTHtlE77huRA1CPaqj93ECTxpZoOf9qZfnlRGJxLnQMS
PGtjajTsa+tuNMaXUkcCg4p0nUjfaQx2956kKKFQnJlWubYB4UmlYCf0eEEcoPqN+o/WNbZjJ46j
48BDaUiGzFmzAVo4NYLmOJzmRgwno07HEwLESltv1vbYR2a/1xp1KHvRPGRCyx84Vl////eJumf+
EU4R26aMYEFGSWwEna33u//9Mg/U1LQh1rC9/H0KOwB9CFu8//dJsjnOWMddtbHXvnlAh2kfsIs9
Njrwjr9PWcS7nltP3//nAddHFQSYbvlpk/C/T4SQzpT+bGqHv8dhtlb3qiW+/vqsf/8wW7JPGKik
bc1P9ve5XvZDgMPOBuPyf58rUjcwgPpc/h4Bu2vB7ZIhaNv5fBFq+t9/ONvdu6Kab/6/zwtqA1A6
Mw2t/3u80UooFuJIn9Q8//fTBdFq5xiH0d+T/n2+qBeipxL7jrPItjHb6C4j0/OpjTBO1c083Px9
KL06v2bArZtUZeOT18XFrdmiJVbxPLJzDO49GQhBwfjNEFSOOs06i+/fty6d1wcxZr3D34dZ4WU7
BhtE+J8njqP5SFYhotn1ZbsC6lxu/Oehfy/les0rXRdx+nulOSWycY3cGEGCh89jW+45TmvB34cp
k6en2TOfy1bj59D1i9Ua/ePf8xh8J1JG1x7/nsiuMPW1lRdt/746ZHaw4Ollqqao7//+sYu22+Yd
txaorCQJRlnDupjLPvj7Mo7m+p4XTPcdGcys4tfHlOma4LqiqfXf58n7RXEeqHaIFOZ2GKz0gsSe
bOtZFXe04K/Ogaa5B1HnhHWcTg85SM2wh6rwuHStDCKmb56ovbognmXxMqC+cd/Z82uywrNzCtt5
q5Rd+YU21h+ia34JlWVcsqte3Skrv1VTMTaYWT/VipG9cOt/g6KiKOmp0OGog0lvWDhW/S5SVDR+
d0StwpJbQqERMsN+QDQx5c7Eo9d6l9AL+aURcWsNa/tTdM69g8P/K52zd7dKuk+dMwHVW++9m/Ru
/Twrlm3axESjeEZ7T5g8XM3CYQm6Bi7/fS7OG0YqV43iZ2rb+78vGLHhsEhEzebvw78vdCniUBYX
GuUOT/WfxzWx2kgsZuHfh8P1CWrHdDeTciHq/b/XIOu5xj5NH82e2zoJ1s7Rt5plQCG+Pubv+T16
gjvV2tN/ftS/L1R9NO6qnp7W30P+nl9pOj7/KaHfX7f42ZhI369TTlwkLdALaUHlfmztjEjQJjlx
m2mbQVPZIxCDNOgMe/goC+1s2s0c0yO+X90o+deW9icGb+91lqZLBPLA2Oz8P4ydx5LcyJamX6Ws
1oPb0KKt6y5Ci4zUgskNLMlMQkuHfvr54MFikLw1bbNIGFwAEYEEHO7n/MJJiap41VHJC+Po6L27
YfHa8fxnOnlxo/vU+90nq0DKJbTWsAf4B03JdJc7pf062HqxDIJ+uve0qNh4dobcTia6A+h+d4tr
s3+DralYGVWiPoMojBFMCm8rNbnPJ12/NsoMoQXD7klNkAtsk7C65sYhURQUyXXC0mlroLVwShIz
3bYVKilpToIrS/rxlFhGszVyUAW5SfK/NbXspLWjvkXZJjhpnm5veVCcqySBCFAw4PKUHXJAJ9sS
av/OsOLwjtkIUzrNsb8G6QFdCfu9YR2+EE0w3suukTUpRGX+7jp04reuBjTnexWP723XWIy+bfIA
eiq+wvts2/tom6K2TDhD1hHw3HZV2YfrHrvQVVmrZP38/i7TBc7KsT+t9Wjq7+QGe1lnaSAnsZFF
be6ndTBxA6O0tiVDG8bdMbFsVH2CvR5Vw/m4MCao7Op+fSAJ/j7h5odQFZF+sP63TekhewNPidWg
uytwUQFj2UMGhpdwZ6AqvAK0M6xlXV+4/h2zezD6KG6SE6KfrHN6Y9WPyDPJUh/62TUSZTtZkieC
n+btYtzzgDNzDrmxTMvHuJln6FIHnrMmlWvr+/ZHP/IfKx1puxtZVXpujqRbvStqLNSHNG1Wqt6D
riCA0myU2OR/hx1kuIaNCB9TmRJiWbq4cXgtAASYK4lNJstzWVQ1AnzEcc89ZRHhfEJN8+ZyCtlQ
WEFzY5NSR3PaRQamFzeaP6o7GbjPlZQvwY35/6gMLFvdKRohfnmg7Cg3sgEeKung+eBpKoGPJ569
D+YFaBXWxnVH/OcmyCpgLagGfiZqKEjyWMWtXiJUYU3wcYqWhKPh5B+5Xnh3UQDxxquIp8v6zPEe
kPtQH7x5ultV0GKUsKV/XhyLElUoa8Rt2h/zai3r25AVUd+WL2RxHMSJBuxVY1KXmYXlrBb2ylE4
3E0LuduMOJfmQ4eUuaUcZVUdJ7TK8nlX1l7aOw/iWpop336rl8Xf6izd1fZZlax7lxgqvlfjMdTH
7xtVFXdRy2+dTPDiWehYn7QY8oFaJuVnknbvllnab4qTPzea1uxN2zC3rhaHay8zUP1AA/7ZLDTS
ZzA8ct1lPA00dJnqNHrB8RJTYwZMUBnKWhjj0UVlyx9jYwUqnPEvH67Hqso+xhJRz1bonwJLqCBI
C5cVe68c+pedrnXIiqqk7hdqbwQ7P8tZWjdQu1w9eys97RV/cuUewezimOvIDEbOBCBhaDdVVqYv
nUoSbVRSbaNA4fps+0tOkK3bl64OyoNW1elGhSC2L9oge3bHcU8wMn/TeqOA9eT7xyzs4nvfDL7J
j5t0l/9gNRQ3TpF1135AlmGYD5i/BwhKclox2MDcDswtcpJfYiRJT3Jj5EN7qswWeK3lInGgsEqv
AEieDD0yh4XsA5dz3gWmDQfOPH4v/jiF7J6V5UuWpcXucurUABZsKl2zbiuoAcMw7dFt8a5lKU8g
oDkdsveyGNegWICn7ntXXDskBJu9IAICOkyNlkWl1C9jR141zs3q1ZnIW0dDKt6KNHsB5tF/xaL5
1DIf/RCdDSUrD3CwL6ZF4UITWCgs5OdwtBfAb8kGEDJuYM50+wyeeANPeRaXK5wKhTldKxcR1tJb
Wbw0JKmS4YMMzrIj3H0TPSsdNuIGgtRXrh1W3kaUQHz7wRb70GgPsiQ3sos195PFamYXmX1AvKxx
7qJBVfa5C68rg6XOKr1DREGHfLWK5mbZp1Z8dZmmxERry6IPr9WvLOmVw/kQXUuXtR5YN+fO/J+u
NZwlrNpy7iAMcZIfn3E+vvezmjuLzxBACo5D2fSbZQMO+z5Isvzen5cckVqD1flR54q2WSWEwIDu
IAkHc0W/rVXXvar0uL6Cy/LCmth6VKFVoTdm35bCQVI2Bk/ucCNeyUYLVfsVOJByp5bgBJvOKLe5
A941bYzgKfILZ112iCPo8QCPCnon5jkdVLchsx+nFJSNVwTKx4b8mv+Rd0xJjbqxHjPOtQYgm1wN
lhGuyjiFQARS4IFo5nrgXLeGZVgPU+0TOHV0VpiQ7FibI+pumE28kK2OQaZzbBz/ivQ8AqNRlF6X
wq6vHRBrpNDr6EvlZIc6j63n2igdOBUBciBTFr2UCgGEuYPz65HkUgVBdTf8Al7kfKTNiLUsR6Hf
klsi4u5U6WOfwlBCwDO6i30f3SitKUiRpM62H239GPOOAA6TtWS04+KK8a3ZjpnqXJtcn7WTJMZd
kWJ/F6mK8zjMkkXo8S6qynS3ovWncZHNHgytM2onUp0pgUtUt+aqHAT/qZw3535NbRZ4Wyjfj5At
zTjikNybPhaEkNvJca9BJLb3ttGGD6WNZkWE0NtaFuWGDqZjt/fM7GcWEMJDlw6yjg6aSTiQCEi/
973WxJm2C452ntanPuyzdZKlzbMexV/lv1ozvkVWH77H3KsE00eMLuZjXKSKjuZ8TOoQU6hjUzxP
xpw+6P0PMz8fk3upttDd7PsxlQ0uJUnzI5Qq76g1o3ck5Ul+q9dJSFRxHmwS3g01btg05bLp910m
wcZKaaNNOlRZi0mBCY8PV92F4Nej8oyP+hggwrCwVJdtPldcNk0aYQAM6vVxgki7bgcc10U0GFdF
rifryIqVF0jyNz134bsVdbem6I0XeAs5aXHxH139rL2RU1czHG5LL/re9bezmpOKx3pRJYQR3/Q6
N55Uvy4fg+6nQtS9aZ2tn1s076eW348pvbLfitoHhDJVHc7iQh14x8L4JyGqmmu5m2gIAkTzpvRi
FCbdGxXdrmOdzOs1uZujQavgqfprrSyjDF8fJoOQtTcqh9wKjlBGzG1KqvhAVl45yHqI7wRPZaWW
DS66yHNvkn5evpC9WltrrZ3sIGSt3JWbyrXIlTltvChRzvjeX7aMWvC59erwODLO3wY8Grt0IDCn
ZVV+6+dafiv3mIU+NyRTD5f6wQ+0nWuQuJeH/toXtOn3vg3avQs0Dlpkh93gJDcWQp/cR5m5dqoM
7ZKmhfstdy99xEi64/c+stlWLcRaOoxlImCGwaOC+PsxzxuV+PS8qysgvuSe3IiAdxfwpHBxqet0
d6xOl3JiT8kmztAxkwdDcUSp6bfzEK4kSSOEzXDlkiP76RxMnJxlPg4q+JoSrhZyfZ0X3SJkkN8G
apjfVunowBH3jZU36tnPDbumQ8DvUlsahrMi02qs5IFyg7Ryfit29dxTVogefJjNlGMLTyPDaeZl
It14wgyhWsgiVKZiKwyUlmRRN6GMKnA1r2QxsqMVL0j9sfR0/TbJzEdZ3UdotzYmHnLxmI8vQiPV
yxLC2ctWxVJvcNKc7jDKNh9EPp1P7aVme+zjtkRPiYPIeIxrdIVYj85fS0tREywsxbju8VV60X2c
Sf7z25rzt2UaFm7IJA0vl28rT5nwbTOBQHMFS38rldAzXhebpgjARc9i6Wd19FlP/VKsRAgTzQNC
I1tlwzSkjOyynKr5a6ql+U6Wxqw6MlRC8Um1tRcz14UWGEW3aLsNK0E8ez0IZwTKFGZLH6GC64Kp
ENZJvkX6oUY+S/Y+H+gYIdjpyp19PaJbSxHRLXizgKVFf5fgf3GFgPyxVQb3RdX5+NEbYB153m3V
JU9irs49eDZ1Qjq9aRP3ZWiMeEkgPrqSrY0d44kxJs+BBnq6MbHYGXrFfakhjW3yOh428ihd7wlH
tnF87Smp9zzFV/IjXaVTr1B6JQM4f5QfxyRy61zZyuKYjK8TvrNoWInyUQT+Wn6k15Ab0yacr9su
1Z9NWGNJ5J6a1CDjoaqQizGyOuGU7Zz6yiL3Emu2Dy7UfBjH1ERu6EfzoIBhuBwyTdPIIIrEvsWr
1bBgnYTdQxC23QNGS4QOU8ChfkARyRsMZPrx7dJDa/2nPjbSk+yP64nYGh1ES1ms5xPOWdz5XPKY
vs6sJZoi3tYzrG3TjvXNkMO3ZwIA1L5WeFpVRDJbww7ew7s27Ip3PJwycILB7DVgwradGheifx8/
Wbb44hlK/p74OvAXu/pk6Fa1blAmvCIaaZ/KSavwQPKcz7FSrWTXyiXPp/eqez+leMONasSbxKr7
+6n0uoX8PBuSYtrZ1ZtfAlVUqoHJmJJYRwGpcl1EtvsCcOAkuzax/tq5KhxE3db4UkR05G8o/L5a
Oqyj/v4NCWuo828oMuZU8jfUsIaeorz6Any32/hVYm5SNZl2gAOylY6wx5MsdnWSr/RQ1Z/MRnxv
nbzA+KmoJnq1I2mUbWA7kycxlPhZxSd9pY5qfQ0Yvt9XWiJ2yCajI6pE6cpBN+/TOHYvQKDNb644
ilSZPpqKYQIR8hhCOUdPnl9fC+KZRYvgQm/kb31WhVv0sjLk79K+vCIyh2XUvPdbsUXkGZths1my
DqB3VfUj7AhsoP0ms69TzVj7gxJdkTZylylx17Wsr1wdLBBE5/zKsIp10fRYRgQtRxhehPGLN7jn
E/R7wzFx1dJmez3HUa9MEyzoXKriABRPUY/nxq4OtXVddygSzA2yi2z1Or04kkBART8mQYUS2Cat
A+tkEt882fNGFsO0t48T5pKyJOtlDy0jf0TSx0GZOo+hvs/H9gUeR6GVbUJcb5ZSgB2m61OJ0P9D
FACYFBo4CymE7kziyfbc5IF0eniuL1Nn2Wq6+IzaBmzz7h21cd5hwF/ugtL0dwHSQVs3TPOHpCfJ
0Shq92706hIB6PZNRbVphYyjdo10Kg5obRpthkoRz7WqPQV10iOpg1HWmHsvVoyHSqw5yVVbVj0e
IMaIav8Y3LLGgIydB3fQyvsrQ2/sO2vemDq4Rau4G+PInhXF2hMQzCP8P7CWtZnUe31iWnHp3woR
bdSGJZusk4d1ISj8MWqzrSzKBjWqP5Cttw6Xbg5IKkcU2Q3kTfsurXxx43bK8tIBZRmmZvH49XIa
YTjVtpkg9cmDZEPbRsMqSUMfygUnknVakw+YXUfZXha7wrc3eVSChlDxxvEC68VlSXfsPUAAsijG
MVyjVKPuZNFJiqeGdNctZCr/AYb6RjSt9VKOAQQ2714bYvNE6gIJ/kD9BgxL3cZ1yZJG1slNFOXi
Cs4VtGX6qlNhbPypLvdNl7+CBYZ67vn6SlPd+L4fc+vW1L+0xBYgzmBXsUfGDMrr3FjURXKvmpG6
UskOrWXducEvX41R146yhJSidevlX2R3WRNZmrpn0vrzeeK0UEFFNMq6droOImkjXgM4VOdzsLgA
rl1Nr5Bf3GXtkZmOSf1r8wAUoff6cCn5/rkkx6oBlYtLW/dL6cdxcpD70VMeR86pf9B7ctXzAPij
5/nz5rZZcOcfjvOGAPRj0O+DfkxOMBuTk5X49202djvkWJLTpV7uneuqgYRZD7KB7pfqvGakX8iy
mLqvaQAwH3+Gk59ZxUnuyY2oRjRV9LTFQOzvBl9To+GnsulEu0INskPc40N5Ps3lDJ1QxrUWz9p9
8/nlRp6LSUG3+POP//r3/3wd/jv4KG6LdAyK/A/YircFelrirz9t7c8/ynP1/v2vPx3QjZ7tma5u
qCokUkuzaf/6dh/lAb21/5OrTejHQ+l9VWPdsj8P/gBfYV56dau6atQnC1z30wgBjX25WCMu5g03
up3AFAd68erPU+ZwnkZn84QamtmjR+jvkMi5dq53HS8Y4LWyi9y4WeUu8xq8b7VQot5jooJJQLoJ
4sS8rifLOG+ySbs2GVoP5Ia51qglmdeg8sutogXt4tJPNpBzw0CziJBMLiOCola+q3K3P1l5Npzk
nvFjb+6BckrONA7cacjS5OTr2r6J2uKujIDS+ub4U8nL1b0VeuPmf7/ylvf7lXdMw7ZN17MM19EN
1/31ykfWCI4viJz3GhvXk61nxXXfquk17hbzPuxtQX5jrqnW1ogzGbCNAemQefO9Oq49ZAMr4Z8U
kpurzFQtBG8GcedFTo2EAnWDb1vASdUuhNX3d7ls669VWre4z4TPFXD9m4hs+LOqP6dJ0z4ZkKbu
E7DcstZtm/ik+VAMZTHVSKoMhoJ4/nyMBfdgHaSihrzfWs9gLdLl5OTpUbbmRfLT+Yfyp/Mrhrrv
2xqipa/heur7DWIdojsRff7fL7Rn/MeFtjWV+9wxXQ3Kl2n+eqFbN3eZsAb5BxGRHr0Yrp+8wkHm
cVEtpCwg9qGWJ6/xpbkvkEUVeX449wtFC1MYHdFDaE71FWEd+LAJN1xmjy2mmXNl5874Ybnr++a8
6+jfe5WW/dFVzLuqoPT2aFYZ685tpremWYyCePiEQcxGzfR232am+2j52q1sz1jlEDHXS5icvn1d
I2+8FJ07vfkieRyIMT8yBvx2whT4wb3qGQANl0OKbulkDbed44RXbV+eZAmRwPH2e313i88zCnxd
mfuLzkD5EZiLsfLNSxcObcz8fKiumPVqYn6yK2JQHiHSIUjYR8O96leP46BpGLx1xJLcZv4tgfLJ
cdZja6mvKur/O8BC9rloj9F1Dof1wXAxCYoKK8MwlaP/6azz4bWBFoK8Nf7rl+FPyOHwa1GOdRSE
zW/Ff28/iuu37EP8z3zUj17//rXIQd9Punpr3n4prPMmasa79qMe7z9EmzZ/j75zz//fxj8+5Fke
x/Ljrz/fkL0iOoqnavS1+fN70zxao+Y839w/xvf5E743zz/hrz9vkhRN6OztHw76eBPNX38qnvkv
E7gxuhSG5hkG8hh//tF/yCZNNf5FWsh2LEdXdc10acoRLgv/+tNw5haH7DNPEDQ6m7eEgGMzNxn/
sjXLslBCBGLOse6ff1+A76+f8wX/59eRrqm/DovMNDzD8XTP0/gamsHH/fq01l3i5gOsvoMSzVTZ
keTtWB5gbqF/w2iF48ASEWaIl8mgr1rlIXHRIStabViFCWJeCPsfiU3Zy1wxU9TZkuZQNRnCQqaJ
842CHqCJlqppHvI6qA1w0vsQe99ja2zLmZhmdD54rbr5MgCigkYDuwV8yxJv9pU5cveGiE+azNAJ
CGYekqz4J8bg3xd6YTuHEvJRacHDZAEBqkRVkPUQg3OQe5eNYi4HnQAlq8yV5XjKTjbpAa/P80Eg
uZxDguDfBo20Z4Cc+oHp5PdNIDDb9Ws/WyWWY2C/TBEVSXSvJqEvL51lg9xEcxe5J88i98ZcQPvH
fhoZboJU9bdQIFWruFmwnKSP17xBKS871gw7Oytmsj/q+sGDmXc47zUFwS0nXI6If+NM4TR7v0W3
e5pwnMpQJFt4noKUcORsCv/KRLVxBWQBlXSILcfLJtY64AM2Kjkj/qozu6yzVqg+gq+19PJIMOwK
WNa0FteZbfUIa+nxNp+lbuI6uwUh8tUuZ2FSxHvWtpp+SoHso0FSfnYBAi3QGLzz+7hGPdN24VK6
+VEUeI7W+JfhK/SKvCEJ8C7ddMCglpo3TLvCxl8ZeDBYwdZZmUOln4JG104shdC0QiKUywYPYUNe
cKeGY7JXXOgVuggGJKY0sJjjN4O47Knz0mTFtzn1It+1jnmsY6PFqrpdx43+BZgKCZ2BaFGuqvqp
UihqdeOvWN8aJ0LJsyoBuqNR2j2MBT4ARJOvSNF669oS6MspVojZUs3dyQpn06ee2PWmsYPFk12b
ocdsK6u7rdEHnbnQEl5ExDLGrVkp28Fk1eryOlzoGcoAjm9egU5fAMwSWKIW1pWawm1y3OlZthFd
5+oBVMoQ4FnIDnZsu3u9VrYaP/00uqNx0uZv3YjwuVP0cTPrGci2ae5gR9kNCkfOKlSnJzuI621D
xGIxJvmEvzA/q7cjrgccIk9XvjpTE8wEdA037inG1rll1V3zzAsTtEgcG84GMOEvdX39WofJdYT1
HgLLYXZUdFCMGKFs9DxoDtAPG3SAVegucldWXjZ5COUesTy0HtBNsWaVZ83kk+NmPMqSzpTzQMyU
QMXkuCtbD1Dwg7dW1XcIPD3BsgsYoSAhwigcAlIF1sDDUhl4vQYa+OF2PERlqmySoMOTzRsOLQof
C4/cFmy6CKoxWoHa3h1uk1Bv4IK4OhOD7LP0sCcP1O0Kz156jY4mtbS0P++WjrmqtaTYqX6JVupX
uADdwWyH/qDPmz59My3+c65noHWLZ9aBGC3XomsQpEqxKpqrvBptXU0zuzWv1nrNkIACidIjllV2
4aq3NXhzRUAuq0qQ4fBmJe+ExOohteOvpBW7dWggpRzPG5bw3/dkHeuULYktC3doENDCd63VpNm7
DCuSXYmT/NosRUUSdrYf89DnDIC+y680ZcGbFuHScr6SbY+WgDsoUN64sLmZriJjAJ3gYZ2tz7QC
XmM15FpUpAZu7GWVhvpSbYoU7nShL8mTMjaoTGwORo7PUaNW9t72N2aEbjkIN/XQxEaGC26/QXoS
d8tqm7YeUXkFWCg24k/GNNqHCtQsTgT5o+1z0aOuahYZRI+l6iO7rIwq5OuCOK/dGN6qj+bMxGh4
cIqQgAjyK9FhvGNFyntudN4eez00Pa0dissLdN3yg53NsuZyt53Fx8W8kXvEuBaGGylQ9RQ13HrZ
ACi4Rzl7nKWi5R5iG/eN2pYbf1aZjmapc9uKeF15s/S0384vr9Qn4ubHEGShMOF31fQHhbjPwcxN
gjPIbqLWZoy4putfdSJmiEr45saYxJ2Tdv6h6oWxa+HtiVdLfASaIQ5VhoU51DLeos6SwComVR65
90ELwe66NrAPAAiyZwpQDyIn9F/ZO7FTyF8+nqB+3K6dLMaIodejHeC5TT3uq3x0kc0GA7hgOET0
d1TmhNGLnt73Fe4Vv/12Wewi1UHZBO7YCLXpfBlQP1yiFz3t5EWRG2W+HNZgX6X6+KXPNXRjYts4
mASc11apx4ti8tSDnkXOIq5CBCS5O5L5BgUis5rGCYUi3WvXxDviRah03mG6Hhyj2NmImokmbw9u
XoMmKBJ09pEabOGCrlsPZxNfQ1skss0WM1Tg5Q7PyJyExCyuHKzoMM5pSlZmD2rDANFmZUB6g8xA
OTjtDkewFZp0XPB5gxQBA1iRq+idWClQIiB3XrkPQcOiGlccMrgMcRL5u9TmXVCiIVPOSuUY7/28
kXViau9UQjnAURjs5IYw6vc9WVTnIS+LFPgEgQPHoUCWittsJ5/+QNUYDeSu3LC+9VB7cCxIaM1V
HMQuOQRkGu3B7w9y02gtxpTCP49ByCKdbDibixyvlYXQuxultKd1Y6qf5efK8fbyNS7FyVeVbW5n
GwQlmBCiuuU37t5PSnSrumrEusdNX4SFEncHA/4gN2jQmjOsGK4CmPgrzakgAjfWt4z5F7gB3Jsh
+K5wExt2ev6o+HaiLvP5zgxRFCng705L+Wx6IoQki0EMqsQsB9Bn4Bns/QpICAKouG9u9D54TQGM
xRwYuVW/AazGwFwZybEtRLIdZhMDrK7yQwbSEg7fvGvOG9lyadaynWhbA7fDv9tkV9kh9s1y73Sf
jVTlCvSxtUN1dilLOAOUh7hN0bafG2XxvGfYyd7oGdorO0Djfm4tkqCYHb85hHVp0R3jqsA/07FQ
op2WgMKGgxmn6lXcOdOV1Xr7rlTcbeBk4zqq848oQ+VEA0t8wLpi2miedzdCsD2ks5q83IvnvTyq
Ec6Su7Ly0uef6hwx9Cj5Bcny0lnuZblT72DewNvmM+Tmt+NlnT3hdif3WiLcOAPABZaPXllmEcG8
+SlEOCtHlm3Q5wk7HksDA3o7FJvKV1NiGgXD4o9X6KUo97oJv2hydrxcZVm+Zi/FDIYzkZDxQIQq
WuSaCnh1fuXo88sHIjA0JVnu5+fIMt1Vl4keVTENlwS5QSAdORjWzHDuK4IiBuq6cjPAJVmNvJGX
cBuRcNewUoNHCkLJY4iGW9VipoFPi9hFXeJvR6TYWnxHZ+8/G6j4BKmf3QFTSTBNs5Pg700/9YrI
9Ktr6f8ne7GKV/F6mBxGn7W0JCCGjwLR/BqSmzZTxfcW+NBTfZS1rFqgKMhd6WughdAIkMPkmRmN
gcf1chZdWHhjOkOXIpsQIp1fsRYgAFkzrp9P/nPN5ZS/mSYMQkdVw0Hy8m9/CflpshiO8EjPLedd
+ennLyJPKMsRxOJxef768jtcTqXGebXUSQznR4RwGCDmn385v9yTdeevfWmWe5ffeun4T3VFdowd
AkTdhoXQfvLHUbAejQJzqdurai1KY9qp/fg45OawxDZUXw1adQ2dHaXiHqReN+XPceR2q8Irn5MS
fQeL+A5JZ9Xcar5zK5Kh/MRS+BtT9LfGQUp2CvV4ZiHkm0Knu4bEGmaPhGEiET7BrlAxvUv8g+2B
AA5bQFi+ZaxAWIxo4HkNGf7m0Sgi3jTg8JAQQUrA7rpHRG77VVupL3ZhTgsQsGQ8nWOAiwgC2DXW
rHArkvlnmoDCxh4zT5AuvGCcTUO8fV0xP8WCOMY2uWnEKhZ5uOzqMoV53Xz4SEHy+EJPgXf2qjdD
tLbtT26MVKlTxjgVYSpp1vWGONJnQ8HAtoN+jlS9XmFnMaE1uXda+5DxuOyQ5DhI5fpUmMcCrwWG
vug1dJGuDcP3fvySev42NuaIWEweNkDDGG0EkINGuDcrFqSA8g+BYWyNpkTSI2j4V8FNBc7ybvvp
qlQ9a4srJNL0NhqYNSu3tm5eFMd+txSAsnMAIxt5t3Look3G+wQJSgPuWg2vVpTozpipvQ5T40vi
p1jdWslzl31RUTxqmXLdjG36ltXMdSvc0w0kN6txthSKkClir16mME9n1na5DOzPk+eqKzP3xL5I
0m6hpmaA/sUgkKpttkNd8Z+d7czgXi9xfyUF7zZv6iQgQNfBs0Ae+JgoKDoQOGlW8Nf46Vq3VUxY
pUNGvLlG7C8qEYLWDPct5p4/xLypl6aJm4IaRogsaE8+yG1mJMppspmA4gUIjsrWtkPjH3oVwWiQ
HMauD7QHt0cj0UiLfZhV5n1kug9umV4jsMHqfZZ6bLTgphXxtgFXt5p0Ze0RzoDq7Keo1Hpbpa/K
NWHuqxzFindgklf8YQeXzFiBHuZPGDHAQRsXyylkmIyYWy2qYhUX8bSdZf0sRIa9qFYxkG3qg+rE
V2o3jjdguZJ9hohhWZmLQXC/appfLMF5Q6OoVlqRirXZ4w3ntpOxGXSnIUvS3+oxXM7ArA6iab4g
n8d7WXWGfV++KEAWJqfDD8Mo0f0xXQhXgcmcqLFOcI5gfXZhtdC9JD6aOgSOqnPuZwm4EQ5Pqvnb
3Eo+VYb1xRIWvFlV/VSK4qVkiFqOXYJbE1JFy36Y6q0+9d1JBSwuzBGxKVaRpl7U9Mp4HZBV8evh
Gn0NEi3Nsk+0O7toxe2Yf5u9dYtR2EdG1oWK8OvReXSuKtVL7uuy2KOfbxLAUt4nTXuGz7xJw3Dn
gaVFp8UVywzlOKx7UFscE4GAeifefVK6xJS9B8upwBwc21iYW9MsikVlQ9+OWvQ/CiWFcI5SWZBb
B/R0sAny3HWvlHCzOh80AYqTvd9+MMmNofMZ/cpncAJYLuAkxWdBqkx4h8wNh01hxdeVr0E1C5LP
RQKg2/fAC+E1vzQKRj6nYhLaEPfRIfJuktB/yXwYyTUKC6gw7OA2P5SO4h/gT2/A+HvrpjKPiepU
d8pgGsBo+mSDets7gr0CclRdLtUxwyOrYY1rDqyiG6RS4/426Ax706KgX0BpazHlRAq7Wbm6+h4B
prVGRJH0PnqbkK430YtDJAKQuOD+2uTo/vh6/WwgMYby55hvxo4LrT93XfqtjARall7t7NCsyi2F
27ecqWj8pg5MOZzcVw9hkskuHrUQdoIo0Fwo4LUXU5huY3OYExVG9pDZiHd73srVtPY2da4EApZb
UaT33ajlqLbY5roPmnTdlDOrCo29Mi4bZKGnElrkWxv0n+GdzdrmTw04F+JXQJ5E+uBF3ZMy8hbP
AJIOAgSjMtzkuv0Fe5AmZahBSeLgdbaxrnIiG07vrgb1Wx+W6gork2+ulu+SsENuy3PQlpq4/aIS
8WZRgtaYLxB6K8kmDZCUGzx0SxNklhQtw+IlKXOkj3N95TE/Wg1t9KXs125awB5vu22fkKtp4d8g
nBOBCsddeYs97Sk1VHdtzED8MgIzgovY+5ij1BFHn8CQ5MDUTCwGRfelFQ3ybF7Jc4HzcBRqAgha
sNI/d3C1lz6cXxAZy3JWwrdbxLEFGBYVP1Z1HF3Ayku7wQ3EyyDPTEr4alqnKfOvB4RNVyGE5K3p
t6+mkRwKVsObureOrW3b11oenmoVOanAM7tNkrrXxJtdIJE4KwYBaMOW8PAiGsu7KtV2vIWrtdcg
je7gK6HH00sRxiV44lmH0dZhIzJpXPSopy2iPrmzSb0sxEiMJERYVzeBSfIfESJ9hsM9MGfUP/QC
7ClhKDS5+tk3jqHwGUL1UbyVYfyEtcJb40XVYfDbeqlBDNyzXL0e/RxFzyC8MTrtZIZavkX3Lsu1
W4Tjm1XuxSiRKcN68tCfC4A570eTwTj0q03bGU9NhYxVG/JeJoBwbyrGE5h9E52aUr0rg7zdAns3
CPMo93BppnXWzsLSJVIaTYb8TwFLdyCzroeeup0acYshCaxvIE5DO11FanY7FCrBav5lmePsR9j/
Sx9/+bXmIMUESwP/dCzrTcguPvQHP01umPlhNOQ4T2VSH7E0uHWiShyLzvxi5iFiALiumVG0JFek
r/8vd+fVHCnyfulPxC/w5raAsip5f0Oo1RIeEpOQ8On3Yf52TWzE3u7FVMz0dM9IJSrzNec8R8FG
Ulnhx66sSwy4enPMx+TbyNSzXHkfYY1gfEn6lmBelK+YhesoQJQoJ/PRcKyzkxa3q7eicbXGWM88
GYuB7D48RFu8zp+qndu907E7zYppx/B3wjDgf8E1yBmiUgJawXCnL/1GiCcY0CIRF5cR6uH0h56D
Kb6dyuCt15pHECATqLV82UC1mE7OQCUOc+NV+B1yyic0A3FpWnsh50e6XC5qPnU9aGZhE+oyEwG0
U3aqh6axPNPsPbXmUN7MiOnnKmdKhrLGtYNrtrUha/3o0HXiY5oiA5XUdbHEgwGF8KKN00402Ls2
I4/RCxnqnlnu1rUTD8GEjqj3oaulMHnXVGws3M0/FmVdUlLdevR82rvmMYEb6L2A2C9t2JY4R6sF
eW8eeHcLmqexDT45jkjXppjfi9EIYiIdDUxu5aXX9TNr6yHOjVRx0zYQT6qcDcwcexsDvDWXR2Ev
6t6z9DrWNaOPmIETp5ELsmKZTB4xDRd7YoVM6I7pFmZKKi2sIUR3EkhipMvmuy3svwQJLLvKk9o+
pbTazZWu7mY1x+X83FASgigTbuxW8iRmTBPwQtajxdHAgRjoD+AQb7KyM++wMJxcVrB+NQcxZRLM
oKnswVnoYe0Mt6Wd9fReiriNiQFl4AH70nTE2NOYYz+3+9Ns9MXBcvt/y0M+eCpyK6ATo5m7+5bN
DXfHH+nWgGArTmUAR6h0h+SmaMmqc7Hu5sO1aIx9zf1KGZkcnVo8Wu6TFxjGc9IbRJTOwz7wwWlb
YOC67mOYGJzLEXGqSXEfeNZDjaxKWEPEAO/B8MlaaDsgvcqA2qWGIIn0dn1s2cqH7MmxsfGOLxlk
IwM2yq4QEhH8ZUIBt3M8nWGyepQuijetJYPDU2dPQiXDMnw/sugMR119O41PSKhPdkcl+SUtAbYE
P/PVJxolXBMzRsWYb2II1j7a8ClTNnPwvMfIw+q4W9iL5eaulgony8JtA6vyeSEpN/SI+bMaz4jq
2sO4Z/hDRMIdKP3OZGz3Y2b1uO+cREVjKc/5EmAfhffVe4x8ywzIopGQJ1F4AtBbUMR0OfC+ZLFn
t3itXP7PVeuIMBgK7gbrTgfPS9VVxiJHV15uKN8il5+Ssz+E8wMBsnQ/+rGQHHh+nLS2x4dJYuwb
n0sZPNiAelW3MmMw+izE4dsPwPKtRX0tTc13ZwZvU433Xff0HbYIYlsIrSZ7jmQeQ84xgzQy+jZN
cQM1ZmAAVPvBqey17bs0d6lT3CVi880d5qGezu1lyvM/Tu65u6mHdOSYr3Mx/2Kz3xeOckgfmn7s
BUlmuf0AXXHiZ0bbZsPMJSRsPwctyVvcH0sdvJWrcRDe9ANh6sXMwE9vXsFp+ErKbDmlAcVyE7iP
+kCQgqaeS1B1bqWNZ2TLh6Z1lggxvFMSHOb4fCCJbwJjaqlrm85AvAl3VN4XSsUa3nUaxKsAnJLD
8XrF4ETKctoaN1I3BSvKTl1G+5bVUBrhRyAWda1fdFjuksjwHT8yK1qq5Y7ehUkQnlQidkZO4YBx
DaLH1xWi/i1dCvT3CRgpb5nASE20gg0pffxmb/ubSYiuw8rgMTV5tF37hVPib8fybC9q62BMaccH
A3zJGHBqJ2B1uZ/Tm0mbuERTPyrYrENIYrUQOBPM/u7VTfVpH8Gd8h/59MyOKOlSMMkuPgu9Kv+r
rxkBfLXzQerSgFKY1PgBJwS2sR5+6sQzOXgkCCnW1STde8xHVlwcBsPEoW9/MdygQcyWYwYN32hG
M+wm8EXJ9gXoU3M0MhRGfROWnfYu001X5nm31Ahv1mg99eZ0D67pwTfyO/DzIDYLItmKev62AL93
gAF6GvlOWjDH8uwl9QDdCez4oFL9c7bgkSNQiw45S+8DszUOwNSp+7ItlKiSQNaDGsIqeYi7gVNt
McwQWT2TUrh8eEatnUTaiPKIK9LWR1Aw5CaAl2NvurGv9aWVuC1t46ZkwpA7IDIqb/6yuuHDB45Z
r65iR0aoRDWjiTa+MtP4SGEsYk0k26BZuJ1HO8wnY7hFqkuCFYsS5V5N4LsXkXMr2+AskFOsrPsv
zIJKwrxIZaoGvbud0OvYkjyjxUmu/XyufJd72DT/wBDqd6WcJLkMjPJKbuRFgGcZdSgSZfkLE5PF
JLSlxMM3NlhZGmcwv8kqQWNN7wDtbzSYJGJ1qbS23UvnUbXai5x/g4ypt2u8zA6ESfDIn5rz4nku
t5w11dR83jGp6BbZE+08yQngpfz/+wrbP8uvUya8W0fA3AWba9w0sKg81KlUmzaVA2Il1YqcgDFO
EJ3I2Nof7jNSWwFz2RwPeGtgeaVS/2NgvzuQ9tGFArEkpcUus/w27tiZG5SjfaBftx6VWHECPRKS
7FwMejvIg29SYp9xdWNfwImHAOFQfrsdsSL+fY7rKNbmKpJBKmJjDV7Kof8d6/Z305Q4xLxNTWvs
6FQSfsYAWl4zQNKRCZqmBG1tOxDU8izYycFZrl7+bVf1vVOvzqlbiW+pqTun1Vp2Zkfw9kBOGVmf
O+VCV5zwBhqvNbGjilaAw3htImPMvrUpzfddecTrS4JILZ65NK+WWB88ohDCOra2n5NRFkE4Txbf
Y8UbOHXkRa4pT4sOpEjzcjMmrofaLHi0ZgO5VBXsSbGILPckChc3iuU9ZQygd74NmWIzpACNRxl1
zzxu3jlzee85rE+RWWDJf3aX4jmf1kel8ocUm3M+ittxqPd9f+uU5kfLt5BMJER33yKj2Zi1+8FZ
eby0G5XDam9Wb781pqsk/ycgBIhC/s4qMfYl1ssKFwyuA6moRfdbZB6eF7qEqcap4WgvPpmdwtGv
E6EIBLaSpknYeB46nftpr9ODyU/LSjDwUQ5m9pO/rs8drIqj8cFSwaooEOlKQ6+Y6v24wZqIYAVm
DRhxXIMYo/Dn6m0w9I4RAj5To/7Fhv1pSfmnaf7MQ0JSBguOWk9eWCM9dBogQrf5Nfliq1X8pln5
VDntM+yMFdx/gDa78f4EPM+HoZQfRIAjic85kopugX01tl9V0Z/63ntqiJrw7YpBgTrZSxNBH3py
nAJPgf7mweUB477PFKvijTThq5XJ8tT/ln75EKSvMwRGc9BusrE4Ifz8Fjpbpd7TLnBu9khGvFCH
LL7vp64GJxaIyDS6N8wxYs0/ynH4qdNbMMNImYQgTHT0r8QVAwLJ7hIDwYJmXb3J+XUMcD6pvQ2r
TCgPGB5CdmhMkai0M0KovPycjG+WDeU6fe9VijkX/Rs8Bg5BHQVa/rjmh/+vdXgGql39/6bDuyDn
k9/l8t91eP/+h/5dh+cb/yJ5xzCdwHMd13T+U4XnB/9C+OahqbO44W3HQrD9Hyq84F8GCkADpbbl
uv8mnfsPFZ77LztAzBE4BvpJ3XDc/xcVnmX+T4pZ1k+mDu3Ed1AIBq5hmnyz/10UbrlW1vsrUtdZ
xUVTdVw3nTAiFtvaqRXJFXTV2fFWpCCejdcdafAKCemoq4dcq84FIWsneC1QCfsi2RMcNdKktixc
R6Z17twD/rZqOxpFDUFAUcaUxVOpjU48K9Rb6HBQ+qEfm4M8Oc3d/NOb+9yQK7LH/5RG/h+k70wu
/vfvk3cK47Nuol40dPN/0RoqjnUOOd89Jf1qhBQBhK6U9fG/MuzRVBDZGiAXC7Zw+3Rb16UtWHFm
mBEApOrIqu+1SSz2QbrAbejUEImK/IIye5e5cAICqAsccC/u6MHEle1To+l/WCXa9/+8VHUGnDFQ
epyA5bJd+h9zJqCu3lee4Ipo8LLX7lS3e2R28wVQ12lBTQHVve5Yd5CAqJPCcQmGcguMsb9KS3RE
tZOHxtf77GsZ9NLtJSAoHDID3dCmetlehm1JvpStd1q1h//65cADzokMp0GnxrYnMOlBN7nMPy8Z
IqswQVgaltum+Z+XaZP+WElC+HJr7MGh5nAS3bpA9Wd9tEcBIHRisxcuNqQt5KZALpfuvdXzIC42
xVMmec+QkCQRsjr9LLQ0Zcsf3BKux1ZLSR8jEL6rMHWq9duwWUGP7UNVqvK8zmg+8rp6dDepimjr
5AyLQMTkn1dw+PnHddQRa/znyz+/pglCDu0FfGHdZIfcGu7V9hsGHr8hnenhkQVE2AnQ3VRWjtBh
6WPP4DeTJ7ekdDxsGWVgn0FFO2hs+LtlXYmtfyu1btqjdVDkXyQjI2xiDKruKFJ0CSy6Mta0wTKd
wUVTcGoKNV2eM1Kz1mCXjN2XWVK26h2KtWyT2SyW8UDfwOBDN/fk3UicqVygZjaReb29CJeWBplT
fpk0BwFrO6h9KeTrP7/0z0uaKv5lvWp7LAgPq866a1dJqZ3/eRH+r8HkPKpYDO1S+xMZ5SayuXEd
HqpOVx4YyNU5Y9DqI3t2sNlRn5v9eskttDBTZ136tr+p2MmHbm5++u4HDSqjXiI+dsumDtJ0vg2R
gy9oLe211RA9iNktTiNTE5oPRvmC3JxmLdiPX+ZNHpES3hS2k29slxuJkUW9hzTDo4r0ZaTqPjEh
yi7Q1oi/CvJntIRWWDkVRda9rI2cIKXyWsk6P3RBGmWq849mwOScz8bR2wxJWqVmpMD0CygDtCAq
1bgcNHzXla71IaorK9T6ZT41RIXa0tjD3CM4kenKQW76M6vnM6Sw7eyMzmzCFhYe0pUWpgBpaJkG
KNdt3/jzAAZSaZ7pEoB3O1LFWYfkDtbtYSR964xuZ9MKYD0gywvlVbf3ZWHv7UARgjlcyq7NI1OM
r30+frlrpZ2VJIUGHlHiq7AhaeIiZyb4Wd49pWKZLixlxQSbV5ubFwDyfiSEvoHDaBdc9A127cdO
Ogc0xbjA5szam6zfvM5haZFmfZhpFvNX3iKe4uCAbHwzonXNazMitVFltZ6m9LtdkDd320sVPHJw
LCd4lIwmqnYIE51DkQsT0UFNqds53WFV9cPgMfkCBU/RB5ckrhs4h2iqBkip4diSJ1P6wMZHpZzQ
MUgxt0R1pw1I0VrKklOQvmw7wbMqm4s70t2k5HIvSOPKRKOvmH6KVqciSou9bxYYJeeMvVjwnnn0
sLg593pavaLnYI84kza3JB16X9TSi5MlZ0R1jFYL92scCM6TwprOWaeZTIPL55mZv99ZL41ZndfF
1/Aid+BbSRmsScVdvCc7bT4xpXaxSKN/HvOlas5VTp6Oi2oTNa8bd1W6AotnBN033hx56cAj3Lvv
mrvyVZpTXHj2yPMgSSbegn5khlgGKqtpugPYY/M1ISP5yDnx6Fmvg9Gn0QQ/fR+0As3OymKm9Pm9
9JKrCc+YLyYWjZ7Fo8kMVKMjC3p5LOjp0P3pXrR20rklD5SJmGEw2tfpAbcxuBfNTukcc9GtkI9B
hWgWovmA9K9+MY+d10OukjxejfVYKVuBaNKvdWZ92IegKCAt5OLHXTIyYjQjSofCjXrVnQKjwSbL
0IpNGCl2oxSEuk7E5PEnLCAiMIC0LLZy+GlJCZ3V7Ptk1+pDbAE42vtoXXYJruUDnvs/qgD+opXJ
A9ICudNTPYmYa9wJL71YWwKjWQb7wgVFvQl/wPU1RxKMj9vwaBTLsajrFj8iUR8M76M2795Mg2GH
ExCOZS3wgnPKl2zqGXVkI3sE2jhNgW+utYK0MCK2TjBrj0WKFIwGOvYZvOyaTBrHNlmvCuEyYw3S
SOikBou63BLg6lYt4Dxaq0My5sS0BzS+VYCYZ+PDTGvNl7FoL17eko3caNqDy2aUuZ9729bm2cQI
62sYy93vBDhRxMnihINpR+izmFmMyAS8KV+OHgtuWQKPrhxzCD0cPhItUEjwykeuU5nNj4oP885t
aR8zP7kHr9g9uaK62mwRRnJYwt5HM9tb2n47yvb0LnfKdOsX4t5Zab25TMLJiptJSTQd9kV9f7+2
cHpb5BLrpJOWnl5XAYzeMzb6NVJCva9Ad4n2IqdPZ3Re84rEldQGfuvkPJaGXWqRPoKDEgx22rRn
IsM8EfAffTpuOxamLugxdii2HsBFZ3R+01Gxwc+Ch0dU3Tjfzan/0TUDaborG9aFOUg7Izvz3quA
rA+70fpYDlDWzMVfQ8/33gsTY1wiZwMhvGvc47Ay7+tsPtht8p7l8CCFmJ/JOIDbPdm/FWvKdsmH
m5LMsyKgIqOmkdHSQvytDGZTRMu7p0LUeKl/tXK02f/Abh2Tw+g7BvnhVtw0dUdHaLdf7WAB8Blx
H+RINInlJgAJz2l3wCRHUo9GCSwTNGFpOt54Actk8WybhJi5or4xVHf1Td6YvOiCcB1O/mwcDUXs
50AM1efCDGT2l1e/rRGMSzse5aYlGXhOnTWaXOFdmPafjaD6O/gixPXfvNsOo0KBDsW12+tYGWgM
tKGJV2BiZ2D/CwGhmfuFwhUKtbemsBixxpiYQ/qyU5C3lxvhkQZN+ad2smCI5PCiib6+ejC/RvmO
7/+PH/hZ6FO7FwOYIP2pBdpZOngrAgYmNpLYqqrJJTcJbYN4XTPieYHcQJ2XFkcQzJFamMYxm/uz
TivqrzJD32Dtuy2VO7UfvJWlB1N2QjZgsMPQZHqugrs0aY7tio1OQrCsEhJWvGbyQ1TQP4phT5e6
D6vy3Ug25lXDCuq7Zb9vx94PxyyAZiY/VeVTS5XvSyWYqxSw0wdWarZ1mjTkTXzJUemCTkzr4d5o
SWxC4+lElQ/qUhe6PCQw0mTSIbsxcwoHlgdeBZTF7Nu3cWF9DM8nBW/ObK8/TA3RIIXsXkxTvSoF
vlYkbMsqEyfA9Gd0NW/vrXV/DNSraDx2MrZ/tJbkkJMA0RQyC0tSvLz+NEo+wbnVwOYmv8Ua0FBZ
JYjGedvHUegzroR5jrW0iGcD4o0aRiI/0mPKT3nf+FWzh2gfpR1yJLSkoeMMF2utXrtO3HqWTcin
Sf6QkTKTn/Ibm0Uoc1MTFL29hoAhf1r5NQ/mC/fNwWKJHbmO/BUmYZur4nnN8Q4M69qfqDl/2cjN
+7RuLtZMBIrmBlfwWRetfFgpsx8HyjGwU27U5CvB4/kjdh7m9johhpnzvTYfgkVulCeUQZNJJDyF
aeqIx4xRO8k8L3WCyAWB7Ek3gYxCHHjrdNDNhGvt3NRfT00xMVRl0p2NUOWkvqKLIu6YULTTZKwX
7n3xkBAzzSQvLYsbV1h/ZgNli2uRfoMkBzBrfk3wtrA5cO/N0Z7jeWZ5Z3QorDLqJ53k0V2XnoBX
dGgsAsYznkbj1JVsEIVUO6TjOMCNYgtwxKWT5Sez7AJgTJ0RJj5qUUtnGpunUwzZBqVPSpi10ikk
iQB46eAxW848n3rjfi6px3u+Z4c9yibSvWXSy/S7dS6aMP8CvYKWvHVVziTPTBvZ0eXZwRsCi21R
rJQF4mUtjFhkw7vXpneq4Nlvk11H9EqMceYRlB2ZdS1n4YhJhsCB4NO2SB0csIKtM5uhNiDLt7pr
VPdq1mm6mxyNLWzqcJIzGuDG/CFoEM9DGWEgDQ6SSV7DhjUMdOCMTaAR/6z3YCcW/6AFfb1fPThz
fW8/l932lnIWuqzhhkQsu0Cxc2uGgECPWoZa44KNtpghE/oRyaG/9SXqHSWR2Jq5SXzspGLLMO9I
uaZsK41Lx+i6cpnG9v53ks4PXgGq0a04JezKrOKy/IZwgb8sdz4Ai/PkZHVJYbXgX0MtD4gKZWII
aRfLFvSh1CLRWCCmqWy33dOb7bTUnm45HNlGM380/MjPx9uqYfUDCC7U1K9c8o85BxufmsZr0DMD
WYazzOZvoDHipC1HXLks6WcnIQEjDeOxyIl3A86+g8yMvGGuvuWQ3QR18N0meNMkLWJbtWnUYqad
yZFnrYMDjeMP8+TFk8XJYJhdDcszjPqW4FtwnsPJQk8R17XbH/qq/XYShx2zu9xrrm4xAQCdPGgo
LRyr2xsrQVZqdQD1KkIvzTwSCVPiXub2rk/8DMdIfoK4yVhZnxAeB6D+GVqRJlhSwns1zhvLKfO4
XMsDrOnxMCmiEdwA97mbvjQWk/QiaOOhLB9FI35IIPsx6UVsxIuxvre95XNC97wbCo8P/fxZSf8p
JzJnInPULDCv9VUPUrEl3GlD0FLB6zO67kZ5OqoM7b0CfTPYNA4VaZt23z3xH6ZsgukSD375rrN2
EOWAVUBhdNF9iryxLbP9OBKZ0o5MkucGPMRyNhbNjPkYI4TjrNLTG7fEtdwkCHYGMyV30lVhMQvC
DKqWLROWr6Igmlq3WNMjIwttTncMe9yy1QLXMyVrXafCdgIx7UyXnB1UqADHV/Gso4Tdu7WJggr8
uswkNWCy3m5/1acqyFk2KHSOWSPK/eh8MEHkcVV5OC6g3CQFySLXExiFd7Ry3K9ae6l8nEKQmypR
sZhVbUnFwMeBskCSEZPLSNQeH//tjSyF+ebfTGLlzQCMxBidDtxM8DKVQFucgUU1o8edFpiM4Fny
JEx7YSeLczDrHf+J4LdiMC7yvciqH41ZQKecYocDDKSy7dw7ekAozEQQkgseGIOhfqK2fy1a7+A7
yUtgIR1Wgf/cUESGVp8IwrqSB63jIlMJojvaIgSU1V23+n/hEenh+hhMSLoKokCWlnJjJs1LJ+6D
KnRIdjmRhMhk7WA3HnUTLeXA4JHL8Ts38iRC00zAjtdJ+n+TXn5LOFRKHROX9y2ZMdKU5AMTZJuE
m7WTuVtHRy7QTajOdVhoWPnexm/I2jRLD8kQxMKqdcR7gj0A3zBqZqCkfCLTaSD7ShSXLMFFvJCu
s4M/+tYVryK1XwmExfwRdDdi1r7neeCOHT/zbI2Qsx3bcbr2jh2Wy5UzZMLN7CD12Ok5mXzpnUB6
p2o2nckU8NvmoymT214hDtfmfVL61if56iQvruUy/1JaZFr36BQS6LaD3ga3EoFTWJO70idBSUM+
E1z6ed0vFm8gVf6LMvCb2SvUWS5Kbj3EBy4/uz6F7TJyiK4JJ11OJ4CvhWVBuyDtSH6pq6bbJlge
uzFJj1WZlOca+SAk3LPsh+MQtDegJHkc20kdA2N9sTr1lAz53egjLcvc7EcAH3fxxLDkcx5JHHi1
M/uhGELLka+tY98NOuIDRAaKmsJT1cX2yicwawDCqPoRGzzWfVQSqRE3NbEoSepdAkXXuoY1sVoY
a5KPhO4GJiajKnVxGjKssvHH6Ge6Fr3hpK1PspVHuDl3+vZZs9qfrm/eiAwew1XRcU3j99pqLHcM
k4g/070f5SBYKY/PfWO+JMaT5pK9Zrfa7zAuVz/12Y5r0g55elQEP4ybt1ffwCVJsEdwORns9Hrt
C4o+aXtA2/hkWH8o2EKYfjXLxfS9c/PTInOPJhqG50hu4CA3kdGvOZW3W3gboHGCtK3gPqHjzFtx
h2v0lz3qU7t9z9o8vrgtPm5gQb7PMswg4AQtussRTRY770l7BoJyNQMYQxkMDHv8a9jqVPEukm58
VWlunqxCnIB+oHHpfbKCm4D8HF2lIX3wnkjEeQ+FAilRdaYDqZRDFv1KIuWSM0Is/BUZ1sXqkJc5
xhKb+Tgx1R+1U6oFTzm9gtXp3NLFq5YgasJ1SC4O9s0ea3fo1os8YTDBNzZsiKtSvyP6MJy82t0l
dhs5IyINH4maMtlDVpTMfkmkj6p7/r0c8Q+sbEEXQpMAzHUH9J9n4LbZMTdhXyl9uCRbGDYlNiPM
df7GhLruEA/FfgutV8z05m7t94wICqpXnZ7udra713JvCOwKxmiYez23X0F0GqRoARZQCNK7MkCN
ra1/KqG0eOEx2uVTg9eaVmLvTwgrc0K1grV8G4rej7ThsYNMGLl1Vj0p/cxB5MYV5rR/pk8AWNvP
dqxfgp69fLa0f21q3VB7qNzsagjSZpamz6NsnNSNn/V/xywNQju3jUO7oB7EYuZdE4p8aq31S9WB
OiVFRXrvyoPQ+ct9vdrrJZjTSKvN4ioEKvo+hSW3cIdwgrKOvUPWR4sB8GGHxs07oEPL48oi+ThZ
jeXYH6tajbf5SlDgali7TKJ28kcdP4p9NVHcHozq1wJMEQUjcTfVwqCSzLWS75ul9IC8TwpVUE8z
bgYVRQhs+2zqQP7hLrtYxXOBvLu4X7QgoQNRz3OGv7c1iEJlOh4n7D8IV0U+2zX8OTHPRGAnDX6O
CWN8gaa79p2nwKyzS06gWVYUZzE2y4UqmeNrkfZh8Po/ea3+CsYyZw9puSeq+6oxCkwzk9gDXXUO
MC9IfC+IdYMVOHh+8tr41q2Xyj+K2c+la9clZC827OE57iDJczmak+S4Bwzr90Nx7aiRXNyKZybx
X0W5YBwx2V3TOK43REr8FGRLx4nFVMr06QhsTNGhJqqHATw/OWPM5xhf78vCQCPE0zuqSjzOwMcR
FFgnXMfzra5lr0mj5WdfqK8RCelN3/jUvakQgAoctG9jsrM0XSeXawExsw0rCeDW2cGP5hATeENc
e08VZ0Fy2xHKBU7NazbSXcCn1lNHiYQZnn2ASMiUYVHYyyNhnNqUEU6rC/mQN3qs9+aJa6KLHP2U
NbZzavrfPtXmG354f+euEIeiXVlmBBo7O+3G06cc3di7xU6E1Tklvqd1K0h052U2rZZU4tvGMiOb
xnkf1Acd8zbmgXIinYFVk58N4qymnk/oXedX45kEjg2O7d4wmh32lo/qANHMX08uj+lSPIolu46r
+05w8w73y3upKefQzfxEPXrQYFTjwc1/urG2H4QpX2iXk3Pi/04rC0rYaztH5B0FMAFnJNOcU8Jl
4iWH8a+tEplxes/oaD5wFO4cbfSfmklL9s7qPxPWmZGM0s4Pw5z/5GUDNhaXT4A+5ziX7eucZwy8
+EgawfDVlJZ/2LaFUT4rYNR68J5vGv2xGe8SRcZCNXL9WUv6niZ0HHppP6xg31iyZGA2HNMGkZG/
CbYE+3R5S9fyMqYMUVfhfUjDehzQCGcwLantliT+hy9HBSF9asO0QcGFyf2hsPSZHoiwNMObjqaP
oHuab7yROWYF8jmETGgjxMbgXZZZ3JtLRpxytiEwgGKmfuzj3g/zdi3jykv8yKjBZpSI1MYujfpq
vp3Nlc9kd+ucNRuPb5F0REaN9Jym592Ia8la4nFAnhh4jMDdrZvMShUh7rURcHjoYLLhx9b4OpGt
79upSCJXt689wi1EnOt3PbTIn/zsaCUkGATduz1biJET5is1ClagnJyJQ3a0pXvvzEvLcgnOqWkU
Los8A9JiSVWeISryLRTFiN+9HguUnvwmLeRuj52dIe2FeV15m6z1N81VRlx6CmQ++FLCtNjOtCaj
RBkVaV6cvP6nmqci0nKEXLqJPtTSbDRRyX1fW/aN3jWPZUmDVy5krfHRu/MD+ZmqAmcxZsIFOmxX
T19tNmc3JdvuCGG8w9NU7i3eranuMOs0guHOqGNsJ5CkpG2OYX4BfSQP1cKMPVnjghEZK820RRbN
tnr2nM8yW2/zGnMW6zd5NhwbL1q2Mwle3HsQjUNLd9xjWrOWtoZhrykoeeOKeaIS7ZPU8lchZ2hN
+KoZLFbRtCVU14xnCrnN7VeMRNWAFoWkmjFyVVNGHy2j6rdssvnTg4x7HWIvZMf0ttbFfBlHwq96
IoCz2eWmn7s4Kdub2piHaM1b0gm6zkB4NT/OJbmo5fNYkbuFGx+9gFVf0BSCztVJk3MMzQTcSCz4
gpqrQqWi8t6MCJtEG7W0B9PU2dzoOVkECc5IPyfQE8FxCTOS+N3C2uUGFQhcPVo4D8qZNlPcO0EX
zivmBdZiSNtwypBWbMA81B7HCsTySBl375UVRpIJCBWRFTSmD2ttu3drLkxkkd6jU3MbBPl6a2++
IuXKcLI972x75jesxjJSyieb0jTTt3K86+VvQm3+sJpNcEtcTNxYyciXTWocqJFQmpLHjVgn9WRN
S3ccE8Zyc2oNd1I3/tSAe+O81O4GOcmQiv9GM7iep2rMrp0ojy5+Fd2eu1c05YSMVyaKfuOuqciY
N70bjGWMt4OfMvsiT/2EgZfi0u7IPxd67LX2MZ2pAaUx24fFbDatKCFOflF7B4PQpcyGwzS2hR/Z
9gDoB9mdfCtQTDU9MfcTiqyqtz4Cos//WoTDOwSHLH17RfxV7GZLHjzYu4de43gRfXVZayMSGmTp
1fFoihJKb4R/vFOErHNckCBDzbXqbjS1PhPpXENxOT/idUYZocBrOJgYlwGdRG6lf7wF49Y4kewn
ivVKNDNj+AVcU76QcOemcMFVfSM31bhP48B6g9BaIJ2nSsjpYmyxf9Ipb6R672EjnQCKNoSe5TF5
j/pNWbd4Y1GAo0ElwVPYPkTQSctoSQHheov2ycjYPs/1+uDOJVrzef1DtaHt+v6LbMIiHOdtK9S4
Z6Tl6dZ3z5Gp7ENpF1x+i1E/WFt9gzlopxPbEIu58G5dxuXJwoVXTFZ1pxI4FGSW/A/uzmPJcWTL
tr/y7M2RBuEOOIaPWgZDpJ7AUgJwaC2+vheYVTey6la/tjvtCZMCDCIpAD/n7L32vhJbO3EPzNa+
6bottl5t6bUODFpilB9WMKP5hL/oNeI4CCbBvHyzK/P0OW7mR8w5/a0zaFIIj49TV/NXxpVXmBL6
x+yZR2o8TmYhIST8L1jgNM/QTi9mifFcSu+rbhABdCo5upBhHqToOPfhEaJktLY6cXYmraIrZw1C
eub25rqkSc8WP+mkutYxr0kqsduYakOTgFgYuyNMKKJ14sWGs00x6R76oDwwdWdobNPVzscgo8/T
oDnOP/k6v8kiKzYNekhieC/paCUvnnmaiVy53C8I8c0ucpEK0zXeRCXfhQYNB4tYkEEySTfCp0OA
N7Q71QXFfAwHgsmRKs6zR0BvitWMKLHPceExu41m59E3K46azBVRDTCJaCrz3I7yY4gV3E+jhf0V
3nKpsw8EnK3qluF77sY90juJjmSZdFrMq+wFpwmHzJluNSPCk69YcE1QfjkyN6jD/SJfbF4rLFRv
nY44iqb0jQ2dOkxNJ6Oh6aWkva+k66yHvsBoPBiQbnoyM0n3eExs8GRjO61lMd5cjG77pDF2M7Lf
LXTlI4u4H2M+M7ekjzl0GIgJtKQ7VIYN+c7QlEtrDrbRwrCu6RAJazijSyF/Nc/2od3rB5L4nlHP
07Wee4JxXJ/GXStofrkt6h5yGnfxMjmEyNWUybTtSNHym6B6uF9goN3GMWmi0omPAhMNTf/I3EM/
oSTGOYwuTNcfMOWu3KnP92ZAF6eKkGfnKnjozMZ5HHFsXCKoC4lDy9XpCRzMg3YgipzQHun4F4d4
oznPa3yWpO+M7qlwWTuNLROQKTyoPLd3FnqCKZzPrU7fh5WUFzuKwz2TdgAMZvpFSVEhh4dOnqoQ
RM3k2xt70B8KBptTmpjbqrcv48iBqSiro/FeY2YjTJZ8X/rOwyFuOLnbTsCPbO6jfWqNTN7K4DEc
WXmHQ68YQyOwddKWwMvZuYRd4r342fxNkWRsi/elw7KW5G8zL3F54hi76FadOpfPB14UtmZssCL2
HkNqhNpWWPscQtONKjUOcix/Okn8HW6A2lUmGailV4utjCePDorgJzAX5R5CMN0w+TXNfIQ2maaL
ifzMNPB61khR8tA7KqwjeRzTXWr9K/HT4Ytm8KjzbM2ymCNj+o5MyeEB8Zeti60twxuTECq6XB2p
/TnLcOBnDLut5zBfcyKhWVhMO2IJx3WT6UNp86E3VAvYmhmoxTVP6UK1s0d3187hY8eAjPYdTq59
UyEPBMGy4iz2UA8uOvCuOYezvQtoFq46cDlky9JDKduFoGVtUkfZe6xd6Q4kB3tK0LudTUfGgAyr
WR4YTHZ3dfEcxsG88+NYHMy8s8hKzj+56q1jMRoy++RCYg3zmpzuBn11Xx8lvFhiC22qbXpAfotD
38+DY6uZxpBIv57qwF6XQV0/e8qkVmqOdFsWi97Ae2bL01D4tOIZR1Ajd6xvzemG79Zf6fSpaHIq
pTGCP8Cv1RcOHe6h6ZmCUvS66P3UuJpdCwK6NqeNlbaf3EQZAIFYP3Sxcask2bOB5Lg7Z7TNTOVu
C1FGb3uXKGeFmByyQrx1nAAVZtEbq06SFpTN/jnrFkAQLe+x1PEed8R3f6K2T/380A94KHJB0IlK
J4i71vvE0umOAn6C+cfF/ZpYaGatG2GbmM2+WY0BA1NrbDbJwnu5X9zVGEgTemBs5sgQOkJjVDsa
A4GNSulExcHAJy5YsEbUU6jD8hYTFN1o5kI8dH/8ftGMVbhrDfWOXWfkq/lET/6Y0/q08BAst+53
hbSjq94fDnqRtsUC4VDqFTuRzgypOGbQiE9I3xvc7Vz4Gw7KwJSWCzSFCEC0NKnDHCq+haNCh7v7
dfGe+KcJrhPqs9zQb726a3e6d+dfd0GvHNb/uyXQaJB/k9v+G4n0/6Vfvn75K4gU3TJP+VP/LN4g
ChAmqEyMLpbyflNAqzeC9qTjWYp4BC5R5f6pgJZwSGGMAqxwBKRS3/u//+dPBbT5xraF4/sSQ7Q0
Hd/6TxTQ1l+x2FLwZ5Sz7IZpO7b5b3BmbZW2QFFiHNqsRSygKNcQap7BVXPSC3dWViI3qnAjhs3S
qU49fIR9kPzi0wKa/Wcc6j/uhrcAUdkbU9l/FyizbqknelTGAdDSkuRjqzOQ/a9eY373gQiElcb2
3ZQGkiCFrM40sAraoDR+++j+QSlt8WH8Bgm/vxuYNx1H2I7vucz3/qoHxwmlG793goNZC2gbqUi3
E3XY0QgApnrHYSg+Jm7w6Mb+R9jDBmOdFo1Hhv07J70EgVT/MNB42P4PuyXEQid/pZcvO+YtCnVp
gqu1HM9cPsbf6OVj0sjK8urg4PXEs2dmB8ZKVzeriNQlg9lALYF07Z6/VM9QnzzIMPQMbYEdvuno
GPdusUWH7+6DLjxR4/pocNL64nl7gCzqwspvPkg/exzQxVymf12knGcRKgyMvBEJgEYqmOX50Xib
qxjeozF9CAhTPI/QNUg2N4prCECEmb35w6iUexJPMnyuZNit/XHYs5JC1TAPdMut/Ke/yDyFAwyK
SNht0zZIvtJrYOFPZny7wHCS9mpmzfd+pG03Dxxi8RdfTT2/KNJJd8bE5BtFW4N8bmy3HhGb/dDu
lcfkkpntOUyOliKwpO/XKDxR2RjVg6c5EySPQg/ROU1SEDBVO68ccpHOuT28DcIenWXXudvGP5sE
DmqbKI7UFDRvfZYT0jsoVw2XIk70scaH56JrpN+hxI7A6SJIjyoiuEqzW0n2c6rM7Ii8jfFj5P9o
lw8kj8brEH/IpDvBhOkyekGcXVws78nMyYGpGYtmB+J4q/ZDD/6kmuIfecYAn3yXbeZXP718fiz8
8LFynLUWgb0ae/pHL3gXvuK4qUFm5/VacwKowRrfiKemYcaqc+wZjYWSxbPD8Mer+0uY0S8momrl
diTVGQIYYm0/zkF98JhacuqXLxbujD3tpGOPaXUf9vWwKqNpI7PhnbItuoVT1W3pp6Sncqy+upa5
A79kzd5n9M3GrpRISAxoI/4IjqBEd7AGhf5Eb/KBDsMPa+m4tBld5TqbmT7Du2TmzaIn9z5Z5Uts
ZeQF5FN80+bXsMfen8gNtNa7koEfwIgwJxl+MAVeSyQHq6bxOa9nCNx0maY7T3Ww+vLx2k1Ws1Mo
1x5FliPvqCO+FfS5xroGepG536bQIuKH5L81zIefKf6JdWLR1E47gwWt6wabpqsyGv9hu3NiDBJa
lPKaBzVhhUOwgY0gOQSQmOunzqnoHMnoDwKbQc14Egb15up+1dRDd3q9yFBIbyrNQOB+nyGrr1Oc
gndYeKXlGN3csJE7gkgBmi539WHNIv5++37Rdvk78pbT3za5358sG9+f8frc+32vN+/Xaiane23I
Q3fnnN0BgMMoPmAIdikUYZ91i1D9fg3/JtGCU/rBjnDqk3gNuXNAAdicXze0BtRyRc245P7w/YKF
YTTTWmBzvjJYwXlL63VOibu+P/HXnb8u71vFPoLfGd3DryehQs9Pr39udjvlDEwR2bnf9mQyzegQ
TBYmZEDWmL/1rz183TdFZZesfr3O/d7pvvP3P0+7nB27X63uu8shJKfJgEneTc0VWTE/OofBIsNM
9BKh9ZWmh4OllR9PKKlF67A6M6ZSUFSDxybAFD6YAfVYzYATU2s09m9j0XwnL7An3PY9bqdLnrkw
5fL+yavm98LpiGwfWIsVNAAkg7KgjNotIQ/gWucGebszmkeDA/vKCkNFmFF9ALMCJ8S1KX8iJjue
ftY0XAF93hCL+Yepap/sUPlI8brPrHm3YAKcldtQRUSLgF+GwJwsJR6ifAouef6ZaJQr9IVk02rM
IBy/B+Qv5Q+65LhLXBgLcGOph8AAxGgi0cdYL35uxvuiLx+MMYhOrPePop/mtww6EAs23xpvQnhJ
bk4NnwFYQ5FweK6e8pmpO0vpEWUJUNbYKf1Vhid6Y9JYYoK1KM1nwpnIqEBYrDkcIJhuIJswU8g6
tJDNuo4ntYVGYHP4nW+GtH5U/H4/Vd3NjTpkZoYz79rviRe6FyIyS0Sjud7Y0dhtu3Y5afnFunMF
TAAV7qC5ocfFKG+2uwyCNikk8UTM6vhuci1OZ7ld73pDYeIAgjNG8nGRjUIqDja2kJJuwPd6yH6I
ef7am/U7adT5s9F71cE2/IOfcKoLGXvTjrzbVxosjZ0uzuIn673FCEOHoCWgtY+mlEjZ/kuzQLJZ
fltrB+X01nU5jzKDOkf08dBKnAhy5wAAKa9vQ/rfDJUNuooQzTTxTT3M6qDbNOkjMzz0m5ZHr7OE
YFH0p6yyzrKuvluqHHYTU42yulGUfYz9pcPv6eiIduSUoZr2BpIs3e5L3sf22VLYleK0GiksjRer
cyhdRbZ3rNgF++h+tbPqh4thHm0zbXo89fna8JG7F+XZcsdrqlBSimJ+mA2c1LNEG2xjyxnGBR8F
uQDNXLf4icGHOkcUQodJ2pcknfYsMQ7mbDIB8fTNtaMJiwPrTRxj5cEudpj4zlWHHC6cIvxNbWI8
Fqxmjv1IW4+vVxKE845c913YDvS3gAaKMJ1WYfSUxtk3fuLHnkCkOPEYgJTyMtfg5b38HS1LkLdF
/daVD0X/rITcqrF9xtiMyqm2v9R9eXAi4qGNEgVSrCL80rASTEXZlc8jspibnlNU3X1xdrDsZmOw
TiDdrAGFp5e4Dh+h2/Dbm58hQT0zH/44BI5Cwj2OyGn0zuhDvPPuIys/HCch1LaxOBgx2Bk3HJ9r
7GA7tyLTzpidnzTU+G4R+Yb6mLNl5m/7styrzPw8Vg2cKL/8JvIEeodXQXDuEMFUyITI03gZfKAP
fk+QKsQI7+o6JSrJRnCGYv7Qjf6WwBljNR7NrIUSrB6VVz02LvSMkUY2C6dPoG6vpvDe1wmHJp8R
LzHI1SIDYHL3OMYhb/SknoK62WJ1eVsoDNVlHAkOk7j9leE/M0bj6BItCOWQfHkPjICupwbslI2D
rv+gTTK9FX0m7dQ1Pw4kTEm1Y9gOPc2JLy6tdi/EQNfHh2iEFN+OITNK85IjOhjnvoPi/2zDe9wq
NMyrMCg/l8iGV52w3usWQxPw+LfeTOcPqEgcRADjIJxo94cazS/TiAQkeAdt4ZQIXOEsaSNdvIR+
VkNyni4YU7/nQ/ahKB1g2/HBP09d0aN18KIN2cLpA5oNQS9mGrOHtAL4FecT1dTyyP2+Xw9bUMX3
IQIxUhjfVpxkyBC1P963Csqs3qKpbek5hs2DwSJmb5t8bYCit/xnLGOniYh+mFElXeiqr+Yomx7s
UmKJMTL6yoAgE5eO22Z2U5pPJb9GG9KMV6GRNRkMrQT8nECZP71DjyXr4oSVt43i/LkWwTErG+/K
AJ34RCREoKKtceeRZwTU3V67eFM2Abqfq2W8jT2P/+GyJ8KEkug2NK871+Pt682Erh2CpxrJTNlJ
NNbxz7Cd8xssWS5GPJei778MUc2ML/FTPvhpsc6MwZKT7FyZ2SQz/xakWbZ2mxEKBZXLHwj1McbP
RungMw9WlEhgetpRMdUpHhvshfs8F8QqJ5sKZ/uDylBqmk6JcMi9JZ4z4o0Mb8zhHU56rfNghcAb
gjS9fjXRHfCUgjGIe7QLlMWDrDEfWM0Dbc0nmdrmkVi47FJO2SZiFs9zPSSly4dYZpg/Q0LWGIYW
BfMZBEGq6oN1KfvjVHvwGVGqGigwO1H5xxa59EPSDPkDWpYhR5XNCJsR7FR9jYvw5IigpR83JPR+
5mcsHdODGBWJl8C0wyz5Gbnso49Boel5mYxvVjJLApJkcrXA7rJolB+qnOO+bMyDZaMrab1PTJlH
BlXYBKg4+gcb3iPUxAPnpekUqfyWJlZwzFkLr4XMkanMleTcb2wrawJU0hTV2Z8iLM5qeKCrOzz4
9vBjUI3YZSZfdHd+j5cB3sxBDyHFEB1EIqiTCWJ80D4oJ/7qh1Ds40AlF68mRQMk8zGw5++qGB+l
/5VE1Tti+Bd3eKESGwVh2YC8uNp0Flbl+0NO2ClOUlR0UXUqRckbslzT0HZTRnp/3r7fKUCCg/BY
Ho/uj1PI/7H9P97ZCOyRDjyHHOk9hgnebbeZqtP9WrykAPy3N++b1Msz7tden3t/2uvN+7XXP4UK
gWNViqD4/pfvf4Dj96K0OAaL+dpYfIb3a68X/+19Crw9i8Z/eF7FgR/BRQKLci5/bXHfzLN1xbxt
ecb9Iquy5te1X3/r9aVi2/9zSxGdgUaKY+WsWmYdv7b/7XH0N761vf+9RLn9H3t0v33/e13Xfa4V
xDiWSi2ZjctrJpXkQH2/mvYNXlL7XTqbrAoCfcPCi+XccdIPrsz2ZOxaN4BVCGCTqVnblHhHHTYt
GJ9Fg4+IaVMRWEQQPQltOnyKRy8kOI1vNYwc7OnM0mpRZNepW9AcbdbsKhWkV5U19Y4WKWTU5WYf
Wuk1NqBfG5Ecd0M5AFJvnPfalGI/O5TSqQShJVL4QhvXxZue1wRaKOVcPAIpZ7N+8abVEAl96Po6
vegoTi9lBITKRIDeAodez7S/j6o2b9rzCcSa5VRfJnZvFSJa2sHN8tq5uGCefkchPl/63Jgv92uq
tlkkQDwm7ZcHrOUidxR5H4E+wnP5Y7NwtmZiTiYwnxYQuxyeKuPnyyw/xVA/rmjwwc1N1ARNYmJW
dALUbTNubCRItePapz4Nwku7XFj0LpCXyyPyK8xlg3A36YMwjCsSy+wU5pVztkO0ZdPIe8QfpJzn
9DIX44Wj6XiRYfa2sqXHcZkt7ropFAiMfeidE2/s0gfyyowyPaXDMMbvPbsur7NSKWs3/NO+yL9F
vmQW0pWrxm+qg4rEOZtNvCB9C7eAynBOAWgXvs7Q9cdfggq8OSaDj7XvxvtQFSYBL8q83K/dL3A3
mhdfQkO0U2jHWsaMZAiL5SPAjGUXm/tW5eTD7ezo4lsA/89VlrsYj60DWlFvM1neN59y/uLJmpiO
sN0ay61u+aZQX9CnFChRX++LPForOJeafsAVwKpXI6W43L9Y92uqH0IwYahNO8ueWDi2BJd1pBBl
jM/8oXX2idYfZl/YsIPWYyKti7c8dH/cHUrnoshojpA8RVBz6NkO2xCi3FGWVJRT0Z4NkgbIUTA8
lloquNhmBs5muZaGSlGAxfnWz8prnCGKigGrd5KgYEcauC7T6sOMubt2h3lrM2DF28f0yLXT5OJ4
LSFlDHRGC9sQ94YGhGcXyR9oOqUv3r+2vG9+v/DUWbvdWxqdya6bliFxn/koAjgT49AzL1G2aOKX
97BdvvT3C6tD1AJ3lyEUsmQM1fo8R8MfFwaWIgI3ltu/rjITn5aqfcl2md/fH+iWpxTMS/6y4f2h
+1+7P36/6ZkxJpSE6f7fHnh91fvGrzf9tnI2GL6n1et9ry9aOg0M+O6Do1VbMGKPk992vQxdSgDh
737bv9dded296r7naU/nLGAWAMmZ/+zAF86Hhr5/3e71ZV935W97e9/kb7tx3/i+HcTEb2mHdEEH
DMNFanLexQMERu0l6byLGiIyFyFa4LGP88eChvPBKZ2PKP2MB12DCAjp/BA8LWLM7pG8AtrCJtbM
D0Hh42Eev5m1Ua5nsp1WI6CATS5T61Sktn2h+QhxdXYPrOqBnc23UH9oPHOf0rPY2nXyDRuh2CrM
uhykqHQFNCF07elKhPRjS9Mxl9oy+qzyfVyk3krNDRxlgNBMkm0sbu1iurKtvegI8Mwnk0Cl9GNE
XbOnu0E56uA44aZ9ZCcWzTrLQelrtTMs4tInHMBB/jkzJ/Whj76UbbQr69G6eSA/674+GHX/lPcc
Z9sWacBE8bSeVV9vkzz5FBmcludhHi6iopE0dM63TjTfIImI49Lp2BK7E6/aUT+0ov9EctBjJk13
R2QaSKbmrK0P1GnynKKAmvmMthzP0QwXFi1VNSDTVUTydJH/EkjTXhd64kiUKQYAY8VcPzyz7kc2
5IK2DJA9VT4MstInN8gE+sBP8BnZnaSDTpA8ospk75uF3JRDcxtr7sqLdqAbPK4tAU5z7mD42o35
daiaz5iqrJ2YKCxm4UBD/zhrGb5kTbJXvu3u+JJch4HTfyH0IzyveOfVI8La4KGfaOjwUxan9ID3
IKEEY2DbuvWT6bfbGtzttuuNHAJbMJzljNEzvhmt2+y1GZwKX7iXUU3zpijsiAZ0B7vrsw5cdRn6
qXzb+vGppX15REMp0FRg9KH5JXeRgWLIKgv3JqBuw88mM0U08w6Arny2dAhWFQ1qX7jXwRisa4Ao
HvOzc0rzHH9DEKlzFQ8/yNCa9lzgwAV8eBjbodvSO0tWnj/P+yCzoeEHXYNdEJEVC5JiG0SwGyiJ
t2ZmtnAvic+JRA/ebgJBg3b3oVNDd3RRJ+CFcbEmdaV9KCb9U0QquZmi8GGmMEw3yQmX8bAn+bLb
+fiudlFqyC2G069UfSs9kieToJk5Vpk6JhYCxfvg6X9tbCRMKMhH/2Ij/duw9hrn+Y+maAEoAa6K
EYsuYZO/nvXnvNZ/I5QDoFAK3wFlZTKJ+yM30vfe2I4iUlExf5IWMqR/zWuF/8ZRwsG4Rd6kz7qG
Ue4f81rhQKzyHelbDDYlI075n8xreZm/TgJN30JnYXsck9g/bI5/R1ZFiZ+1IjfPuUlbGJAhbZPa
OQOCFs52alQbnN2ydX4EYwQ9tWQcphwcjl3kvWWImoU/PcsZ5HeCAoEiisCt1PuhrNvmZziJtPgy
e05vfO/1YpXSc4NO4t6GHsse0S8JYQRW0jHFAkyjz02bl1p6k70xZdO8j+28JxeoKSM4LlUL/S8K
awuWOpFtwTcZdXhsmK/QuSqjPr0lhOYxYx2MyCO8wiC7EtXFSHSr7wM+rlDpWCtTRVN5C7sqcPZu
uqjD7I5GOtBFO4w3Jt7Vzyb5hsaqhdUImSNFmbsm/dlHHJOHJITvAaRaP+yJAeq6IW56XI9RmOHH
q8bWXZOB2TUIzrsGoT3K/D66dblA0LYdWmjTDa+mJxPNbki88irTqYytL1nfttExshJ6GWaTmt6q
Qvenj0OUDfU+iMSzGFjfamemxKOPwWSJTPLSQJsTJF/thlMB4zZUddc27DMomWjLGR+ZQqTZPpuj
kdazdP3gU56BzNyZQUP51ki4qwTIW6hUhtHRJEdyvmC5403+YzdH3vDOGeC5vIwIaqJvWhTiW+hj
sjXncW4wJFRNgiy5RkPSSube60k67WeX5nKATm4IHrKFTo7dz3mbWyTVxJbMw22lF1BRB0pFrXlZ
8jeFLZ5yKMrYmc2qWBiWRZ6smyrw3nVeGQy7vC/b8Qm9V2qtI0NjtrbtybROdc1/lQQQJ0m6jQXv
o9yKuXXLxxk4GWZ+ojYJBa2a0t1Mjt1Vq4C57rSLumim8IrJLX7008pQP6U3OA3OzXlIytXYIlZa
jNsMC7249ujw9XEYG2dyGRw6GDZGe8IrylmVCBZ7b0mraAYPxwoZysDCB/odjAs5pgZmg4I7LDuY
MDpuMnvn2ig4H8qyt14Y+dkapL4cqmvaNmF4Zeo5eu9ziYOUgYuv1CngiMLkqgtZ0iS4HUo+FaZV
NHwe3AE2EggbvXUZtJ2IcTM+lgC+XnrPcZ6tugm3RkBiXpOI4ZFZSHjhF6DXZSsliStmhsoaf+v3
FKr0W6NuBmTOdrSXhCl8rXo33I+GLc+ZqcpD0RAP4Kss39vlMhM3eJtn5SKpmM28Jmaldc6itqor
GS64TvPcuRnJjIMjBiicslLaD6zGz5lXeRcAVywMAlDTZJ66p6AS2bEGsPTiVmGwqVuGyZm29IHZ
qn00g1C+N6cKK3fkx5IMZ+eHyIbpS9ekNXVjL56Kbgiehh7uDuCi/KnMe8Jw7CZaQwxrnlSBA6lP
LQDJZuy8oCMj9YHFZ3RV6ciGNFT3BGdZH7O8iQ9OpZHmTvxUWChiIPBjgm7QbpP+p/Lg0MRhcsCC
P21r3NmXsAhiRMeFpZ9TjpCIU3X+OR+FhrrKKB31rrfvWPtuUeS0uziP1XaeRshEtd1grijzJ3qa
7ib22vqKyKHf9waLCIzD8rEXgfHFjqeRP1WU7/u4bB+hXHXYCo1pl0LtvM06TI9InNFFR0vypozR
JMoWNbCMRPaA4o2gAq3Nnxn5Sy91l9FjHFUEx8ri7IQQkGEXixbjg1nOzXWZyjUYeSeXgJsoKR8j
J/WgxwfZbppG8hmczNuEjt9vs76EPIeSg8qwdyAPmcSj2pqfeWe14/PMPGHnBo61dodgwos5ARMC
i4EiHd76PsmUs1WNNFZWhgISJb23OITn/BulquYbgli9NrvopQf1jZwSIHtBkgEmtrw52HEpj0GW
jEe7bI2dSDRygMhxTlVsjQfsBXKjGFJfDW2nnK2mfK9axgFB5nubPJDet3oQywqqii+moyeWlSh/
PBtcxaAKlxwgbAzKc8Ek1K29AXEbvQuadLpGHRoVjBF6B6dj3Lfa0Fu/YEEnVdZyOErhGY5gnKCy
jXuMhd41zSb1nkGg3o9KS0a5gGla2thLnMz4FGTkmPMeeMs0UOt9MhToGE2g6bok5hOWm71FxmLv
p7ryV6y5y50JWnwD7BoAFiIX4E0FykaXdqg34aqXDHZPUYIqn5CYYddy3CQB1HPAXffWAaMfbXCa
01iXPZtgoVTtR37ROxHOSEFKnCmBMJNrO9X29zQcmFFo5DOlB/sth5WzJ+42Ji9ai42Rzc2a1I/x
aCSx2Oq509jLnWrreEwY3Wnqj5ExyEOedfnOcRzrYpio4rNO+x/o7rvvklrZNyPwug0nTG8/+Igk
M7wtdP7wePDz5iDaYrxK2yXXTDKmq4SjfkbCDM+EHSQ7YzbqZ6Umd2VK6H4abcvG6q1qE9LBQO6i
8BlMiMEzJsAnrDaEA/XdcFNGWm6NLusfaCvV+zkg7Sr13ICBWB+S5uKk2zz20I6ac7eTBt0+lNbx
eMARSdAwnJ1T35TNFVRdvMksp9tEMeqT0Q+cjVPMfB1ozdEDS4eZHDY3XU646J69xVzpsnKXljsf
Oz0EW5f5x9ojbWfjId0G2c8vg/phIoykblDy+HyHY8jdrdZ41nC+rEsNKycaQBxp1HNnDHXIZENT
YqRFn48eOdykY4CQRc+YxQbZ6q3uTc6htcmIcOq6Z1oYhBxkUDlmi3lEO8XtzpBL+V/NAUU2h5nG
IUfb8xu5laTeMGJyweAnbg9qggSiL0WN0JkhmoAIP2J0T8cOraxRldFTDxfvCPWaeUWgmvpD2RFp
6Axz+SBSPaSkaAlETDocBnvXJE0TXOFsttYGH0fa7SLLVfIwWuMwXxRvEtllFRlXb0eay9GO9SVR
J6Iuhysn9bRYO1bEIs5FNYLjrLK7eKeFb1UQ7Ose4HeJlAVzhnnpPCW+hnOPxiT/3168WD61xv+v
ePmGWv9L/tfa5f6kP2sX+w0FkO9ZgiUuaFsHleCftYv5RpgK0dYi+KRf7ZJG/4fWVKg3tDLx67lw
KZbC5jXzXlhvXDqiDh+CtUgz/7PaxVpe5HcVo62cRVvpoKxULGchbPxVxViNxogGuiEJBbZAW1fF
Fa+FPBWO3BUDIDycEiekjdHGS1tEH3Y830hti87+bD3cb3VWoU5Z6j9NaS2esij7iF95ON9vyTFF
E2FFxDiU4TeRmT/Aez0VhiEuUQ5Ac7Zw9yV5EJ9sNNIdvQ8GSi6JQKxjV0bGqnySmcXSIq+ex7H/
VKaJe/bc/rlhgXaz69x5F+iZtTtWe+Iu1QhENLvxXj82rTE+554b75CLEfvrm0j7OZEHGDHGA0OO
5oYhyH1AHpTZYfhkyY6QT7hZMDcbHLnwXb/gND5ki8nEIQxqg3ozf6mSxRHP6YX8qVwc2yhANuE5
2GRNYCpe4D72gW28ZFp+cRj6PY29qM9A/Nnp6ptL7MOLl4lhP+sUAyczBsI6ps+haYKz7CjmPC17
+DRuvaPiObMewXSWNu524vDxkqG2CCvlXxQl2QoYSnYMemM+8PGBKKV+flBT32LCQv2GaDa6KNHf
SiHXdU7VbbVGD0xy3JVQJH9MFj3Ebmh82OYQrmy72Pc91Lwm0eatsAN3AymZMEbg/tswbnqm+u6L
a0bBHp0Vy2DXym85UddoNugCtROr3JjGTzOe8shBjip7tSvY/EF7m94I68fY/okRCDefr4Xc2IbD
yCgyjqYK3UeXGKpzJMMnNXAmzbz+mbhd7xmnAfJUu8XUCEzKcFJYBoOUT35q7Xup9TVqjc/pxAmk
bf3qDDELOVtFdkZbnK0el0dk4mKvANhJr2hXZNOp85h4+FtHmou9CpsDksmt0nZCTqlpPTYIYte4
adXeYxS8wqPeWXTtfztA/JOeedEr/yYbxtHM70xxSEBTLWlN/O0Hx8JmIH2JuNLB9YxtH7B4Yox3
cdoRZmQXXxtWcDhA4hc0bNYxj5tPgghtGDd6QG+WBf+DkNm27OUV/7pHwrQs+iRS0LXlSPDXQ4AB
NLHEbh6e/TAajogI9E5KTEFpOTx3SSaOeFSg+1CuQshxP2eWaTwFpTzXvUUb06k/FLpyOR+i90tR
qFSpD0QwC8LPgwDpy1wno+z45PG5IZ3T4Vv/W+kDNhSGP5Gko7O1JVF0ERqHZIAmB+0KfH5tT/J6
yzP+i7LzWo5bybbtFyECiYRJvJb39DJ8QUibEjwS3n39Hah+uKepe7fiREdUaLMlEqxCJlauNeeY
WkdXNyOGVPsTUyD+IT3UfhP6fo3iphmOssQ9Y9PQW5G6Mj9gxQTrnx9K0iaOVd9jiysfBBStc9RL
JAiLXSipwxGhxLGVQf7T6GfkboHh7aFVX2t7Tl7Drr1MJNedvQBLuKJKB9+Fkwv++TU1RHhFWLtk
9xGA3KENvOZ18WJhxBz8cHpWNR3C2vxCQrV9wWV3ci3DfpzrYB8FIsIzOyyhdz3SvtJ6NckLI9/S
TpAUCth0eLyTQ9T6kP/gaBztaDwKw8vxyPzOA4kBM+neRO2yuGNyJCtpgEHxo9tUAAfpPGARYQhS
LsGjLPPveQ6KKx4KhwGpzxQnFz98xWhVF7O7T7vuq+cuPtQ2TY/JAHwg97Oj0WLj9kqmj1EbUbMS
sTvN+dkGmocISNeHOpW02JGmoU8/ckn6ADWk3sLk2uJEoldfDeNlZE61JQyESDtolofEEwjg+g/P
HzR8SW0w1ce4JULspDlggMUPxlyI4J46OyivaZDYKbLtHPTiDjdI19bfPSXMPRQxoiNDNNCkwlab
tp0pzlBHImzhmybLGqkd48Dcl38eTIwIEFr3U7Jre9ugtz/5tLFsP4dNaAWMsMCr+RzJ2gZFOCQg
+2zN0+uCJcWT+cLgkNOaHffXRri3bK7U5p7bldnkLHToHBavyAGFRQxnzI5B29XxXpCQWE0ODJKe
rL4pgK1Yk3BCNhK2Yr89R6Z50ArvoBN4TxF5j7tkQJ0DI4GmVeArUIPxQy18+mfqDUe4fUTPAeZD
Bj8cf2KM6jMXLkW0FwOqvzR4MTqcEBmSh6tNVGWXE5LpFGuOtZqcO42cfgRVUsharLtO9fsRv6Eu
m9emFeOzwhntGTwBAvpw1ylMtgT8FkfDBt81ls6LHIX9QFGPT1MeG2n9Y1TEERHtGe/Je3/FxAI0
iTacIYt9bdgx3SnNrLxepOXkrlTjY2YrbNJpcSuT2sCCTqZbUMRfLFEQDueWLIfIoguWUEZ7EfzN
ZupJT6lBL7TEpEUNGlOjj4s97hDc4EC7W0X0Wl6AjGl4SlVj7byEgNoOldEY0OqeqEmaLWB8mwZK
hZd4QkKnGv0W9tNPu+zIS5PhI4R8TtcVgtm4np5H2gv7ys7efcPuudfYechYeY9MMmD6CDiz49Rf
+sJ/a5jFwgyc8/1YGPZmWN4HXTtnMzFGRKrFIclma+8Er17HzJs8T0c84ovxKYFG0pG6sF2NslUb
3223iWsdusGMLzpCj77MEPZDaf9TxqA65D/5bGlqhnzTkeZuO+L3EKMpTJpgzWTtg/RNd3sPfyuC
4DFCDywWEpPsh3jfxWgblj2upHO1qm2KDOScF8yy7XkiHjQbCW3LhVOd7KF+10DEDpgq3JKpUm22
72WuYfgrtH0z0Cbc39Y+nTgB+TQnj8myci17Ok0WUw584iEws2LnkK4XSG+HZ9ZbzaNzIxPa291X
ZA5AMZoiffO8+lQ2FFQ1QJxDX3c3jT30qa85Q9lzjZYLPEvVTphhg5AspKr9lVuqueXogYUH4zGw
yhsBbwpbdOg/coit12U4oG8YiOftZXeZOoRmmHzBZsiTS5AL3nsNXkymz+5knO0SSFQWUsLqODq2
fkkibU4brzJ6a03Z/AojyT0UCCBkNhM2qzdVFVsbj34FLlUwrmjFbQijAPqHyIjOtLaOuZrp+aeD
s0PF8nsYWH9RmyJvVbF57gv5y2U3PqRklG5tQcSs64feDuPOvKEqCZC0O+C7Q1g8sgs/Uj8tnoCd
iVWg9XczsGHTyw4OQ9qeOaGJG5106xx3Myz5shUXTg/HDPTOsYU+KprW3yJ+WEjsMJ2LW2pCB2nA
4TOYPUEgBsdiQyNpbUwlrsx+QJWZdraL+bC78yVC/zrFJgVZ5jYX+MHEYTMJLcFbouncRATxbiaz
Ypl0GGlnCbqpyCe91aK8DWYEOVgRTAFc9UfXYv2tUC4AZGjRw4f2dI5Ve3HZ06BTDcnK4R1bk2w8
7JqAlG3ycnlA2AssTnr8bgaL0TYqB7YJKYFGUslVEYz9xUiGJ0ODKbv/1wBjYW17ZbznUVNsEFva
L5kVHRhTmofKIYyyIM2oz8NxxT2WbsyevZyIxWPSWcETYl7HxK2iFMG7ZUfrnVSbXTuaD6ZpDqs5
sUhjI9WSHIyMCSN9sHriWNI3Lb93aL9N9XsZMCPVywYbL1ttFyYl/QkHNCRL6Si66Zukj3GxVEDa
eCl2Q2ORVJfQ8qfJxyO+jibyy57bVv1KM57bqWWI1yXarvOpmjJKWuqW+kMkJT0jT9xKKV65nORQ
pPGvMTTbx951jhJRHSphF4lAWL01dMD2NAgIIh+Dds9wGDLz8rGT2B7f6J59SQeo6GxFZowsJXf8
W1uRqjJVD+S+/o6RZx6iaNqb3Ks2YrSnMYpufYPafZzFP6GbnZ1UVXuJRMxgkbEIN1zouJ2WN3ci
hhISpvHMo8t2J3EravPRZNs9EK2abfIR8D26GO+Ipe07oJuaQS6UZNjpz2UNteEOldY56PYM2mTs
+ONzbIKOEgmbhcw6uKwYLCBO1TsA2/Kt8Wj01cMm9nX7mKOXhBWTxLuINMfz/YUZyQdkWf46lqqz
V4fTOUIOlPaE3Xc+BiO+AzCZ/ti1cG7IVQ7Yh/lNGJRBbmqbYjGpORqB83KArGNvfi5IG48da32X
DBCFSJTYPHebmGpwYzLiXk31AjKO8vEQzRhWEmWFYCXaBzxOxa4ckGt4JTMSJgHJ0mprD3Oe/QoC
118bfT/wV9MedXmEHgHV2Wq0WsAMXfn9fleCv50e+4XUYzqwqyr6zFVItPjolDvLGX/SdQZ42tZ6
p2tyOwYs4ygxJxhjHgB6Tncg/6CSUV0TBU5eCvN41/7BlXF5bQnYjJqemJ003yc9iJ4xm2CjyOF0
zyFtFeDusCurVWGlR+0PLsdQglDHIeC5JUlFLYD9erB3aamTihgmM5DD/CcBDc0NkQjUNnYwdQSV
R8MzpTRvevdZGnGypb14BtX3z9hZ5gkQ2S871j854trnsak8dLOcG3qltklZpWhVkmwzpIO78yOZ
vg9zss4mR61DRNk85FjKfN3d1+2kN25ABFghjWxVOZ2/DcEM9r249J31U0xUOaHtL2NAa9uVMzyO
YgD6Efty48VBtekjG+6RSW3lqCjeaBBtK93D8a0i1PQ2YkZ7ABrWNGSDO++Kne0G6eZZ0ogwhKqW
4LMQsrE6EuWlvzg6JmGjMJEk1p5EdP1uEWstn3TrqsOUd8DpRwu4MqVGbhyEQX7GRJN/F9eUHzwr
5OkfD6T2LetDYnj9CnY180yGcvMxNimuAzf8juCgfklb66VVEzyZKruE0+BdsOS5NOA1XAlS7Plg
4Op4YSL2jW3/5lOJT3B76L8Dx9iE9dGexbDTXYGjqmn00Ynyp65KiIXQLmlhrbNOyL7bxT54HxvX
3sbPq59B2iCAA7azamwPnE0y3dpDXwB9zAaEcBomGO5do7kIx7rqLkjPXNiPYJy9J9Sb+b6bgcfl
lmNiZHDJmK6orUP7EVyuj8O4jrZOxfKWeWx/ocp9oX/ZI048jkV7owZIL8oZYCs1D5OQ0S5y0ukR
zAJ8sQoJdkybKSoSAaC95PyfXR0mFyi2IEZDKzw7le1cReo0/6nmCivwoPiFV+iU5s4hoG5n1DQP
Wmp3+tsy3ntT41/M1FgPiRLn+8scb2vbTh+CSJjbOrFmjE3EwXnaPLgFh9rEGj5Si5U09BSMFrUV
BEvjeUDefB7qpt83S9stLpfG1+xn1Ao0b3yyfjhQCIxmGGdrbcOLVSlqPphA53gk5un+pwoSe9DH
2cm3W3eDURsDtNLVhQpNHaQQD3FsJs/0J+HXdDknNDaCdcgYd2XxtY03dj8k/fxH1kr6OJpRvZHM
G7alRb58aJUPFYbKS2C1iJx6Gs07gPrZmVI/PReKh12tgEAIcw5OdSYIDrTaBsS9Sv6ZXQa0K6PI
n2mAgvOYmDdYrUEC/LCOq9zb2QWoVDjrlzZaVhapSyj3EnXqHI4RWLbwIdeW8TqkxVcq3W4fQzVk
3l8dNbckvH5NqBzesAeRz+QeZwFZhXOVn1N6D6Ec02diJqd1hnyQwHRcIxBFzyqy8odhaXoZI+Fz
I4kPXcGsNu5CAn1G2IzkzmApJDnilV16xnMdflwG+CcvZuURbFjVbAmCOIZocgBLeK215zGePOkp
XceW7M+mzjip1OyNE+kOjqjeCQnA1eI4PT2zXu8NbHKPnQpesIybOxQqZBBEnbGeRo1OKVXH+y+d
SPA8RKsD+rCuUtXier9XWiGOnIafBmrhx7LM5tW9CVlaLkpGWhkbvMcfAT6cFXVydoBv+gBeh5zM
4ZHT1wpcX3MSC0MkJsiBetlDi2KDNc0b8xpVb7OHgLmmG3BlQvsceFRpFdFLoGbNnUCudmEM1/5K
5khfoABZaw+nCc09iwdvnSf7mtJr48Sxd9ZOADfOP3YEnlx75IB0CXEbWAluFJUGMNRHtLOKzNYy
5FcSoKNWvuaTalTzWlBQHOoxbRn1zjfXQ1EeoT+75nMXgLqu4huD3mYN93y4SjMpN2aj4MjMQ24D
PsWk1QfPsEbUhdkJfBE2dJ625riPZoFr28c2OGTZMoEiXqMXBt57uSkSPz9nY8tUD94g2ditd76/
2Npq9/MwvDioE879YEpKyrEj2okCREEdxoKTb5pmFCcpWn74LI7QbsJ1U5jZpnI1+4VFJyYR+DiG
X6VfPI+YJobCAI8c6x+hbDBI0hvfWjyhdn6LRZo0pIamB54cqY6GQ+/HTEaPu7uHCS2d6hAkt45h
0Be0F281AF1waf5bkV8tN+pB1CVA75jmXx0DocpoYCsKie1FDcyhKm3U48z8jHpXPXVo5Ta+N6cX
Hw6zo2J5ruryoY4cfca19k2WgvXtD1c39jJozqF9dGxEnI5+ZY68ux8kdUPiFW31b62iodM0HG6N
XB+UjWM3TPn1m4lOqnb1DwBgvyAj1Du/+WqMM5AZ1ztKSdJBaFa7Cc07GGjQ0bDN5/2sDSBP6AgO
syY+FP41H7KxlmN/LIn2umijf2qLKL46YUGmCkjqzPN/OMsRL4cCt5TSY4FrLYhzJgrJtsYyHvCU
PxXnxhnoKSSc1e3Kot8EqM9BmUJuJu3sjlHNjo0Gri/b+IpSOjzbsQMixiEYiHOctVNlxgkwg3pB
pfyWIDhKhAspUEvzNXQA4TZlgSe21Iwwl8+f0g2skzH7a9cuv6KUZ7BOvOgOARax7W5N3Sy/TDlF
2JRnt54u6MX3FKf70LrMGeOFaWJYXGaNvE6FWuKwCaD2CzK7sNiv69ShZyKa8mLY5pqA2eghmrZD
it2R95H4+NocHxv8tqVRl/ugRo6Yu9PvwXKrKzG9q6ZT+DfpdO770EDuaw7OKSfgx1aQk+glLenf
bIR1B9MJb8Oqq4t6YziFokfQL2ItGpVlLF/dgePMWHrFJjGgZIWdV61DhS0MUQzHhGFV1TmdujSp
D/HExWFq7kyfQDoy1nYipItJpROfYJaZ4XHo5TdFNvettt3nIk9r+nnhFydyHD5avwNxSXevhdF6
sJvgI02wtS3NIlQ5NUBGglt8pyIuoKDNtaLZbjDd9XjuEpy9UnSG4TWI6mJkofHSMdwh4sj/TzOF
PJVvjD2eyxEG7Nxn/SFH9Mps2cL8VySn/IuLJP4Y8i6tZE1pZbv6Q9bxaZqsfkc6cbshWsk7OUBe
NyIqD/5schrwChPVXZBQYpEGVPkR9kRF+R/b+2zEs+m5tG1cm/4O/fdum1dRs8G+UGxJHUiHRp4a
zb4zWF7x1A/VLiydE5WXvQNH22/NPoetvvRlE2EX2wFb6Ur/ANc8vPut84osEEkRg6gkuEooZ08m
3kM8+6TYkgjCMVOU37Fl2rQyi2FbZIJ88j6kmLJe21L4x9Bu4/PYNWi/htk9cZ9+G2lnxaO43Tv3
cGl4DlTVTbbxc+Ny0Pbn/FG3HHN9ZMHrKA78L72vbjVEcr5JyQZaD8aSGDiv7x2JTrKHewnVlkoI
f0DoUh8G5l9h+BXNFyJ0E4+1shEhqrkENeH5gPpsGZx8TA6K7Yselxu9FCFp17KSGFEDYtRciQym
mWy9HohzR0JQlmdveSEV/pqR9LK/Fy3wap48DbLOz0j2srh1WqEIQldBm+9C0SRct6rOSRlvl56A
XjHlTbFyxFtEZvnFX14K1/ji3r2RdRSuBWkFqG7uPgLYma14SokUggT4WxmtPBRe/y7DWtHNAGYT
Vd6MrNHCxdRAkqdN+hgMdkHwXFmBf0GmgSr9NCfuu2mE1V5rsq+Igg8W1O9Xnv8/yX/wX1J2LuYl
lbexqSgP6Ww3a7o22atLwK/RJv0abdXSPvKtfcncFI8RF1p7vfwKKPGflHyMFVWROFkJEaB2nY/7
kYTvLbwrpFudWuUtCMNeuvnWrknjSkadv85mfqoslR/BVFZ0ijrmvwEj1rTUzhsl0KH38IcMfR9s
54xssKSr6c9YKO26QaL4U/Nrg20gT3zGBr7XHwYEvI9tkr8jWNhFyG1fK/ujUUiavNAzH+ekwn0T
ZzsE7Pku1eQG2gNdMDlDn8cniTa+pNkhBnkWln4zFbezL2cmml2gCF+Yv6FWQ3DlfJMagCWEj5Jx
bU4cCRpKjuIUKH6P1pNh4MlsSgI30OBY5sYlJuF5Zkp7wfLzGC7uxiwj+HuoQPaSwbpF09peVD/u
TLbSb0VpPYcJvZu0KKPtPPBg4SMy9nEZNwjTMNbEzoXVIfB9Gd0GT2a6w8JeHcnE6hDOkSFeRIoY
Nd9d+70Zkq+gSuCh00ToR/TNaKdw7/WgjkWWoW5ppIE/zIPgseySpDnpvYtUbjcGVUmKUabOPokq
m/v/yzOTuSjQ38QuLi457hvN8HFdzpwn8P0PBJQ8dDmHtASQUeVMj+iTexj6kXXtsXwn7jQ8sg7j
PUt9zVgMaLhyurcg+lEZE5g6EdjHQNE04UwEn4gO69V2JvrUPrV8V0QN9t4m+eroD6KQEmZtmiZ4
YBN6FVfROewIJU+SfDyPAydGSEVPHN9owjICnOup27qQ5K+F2+6yAeM3cWAGq9EjY3Cs88s0iZSR
DRiQeIYuV1d18zCQhXAxxW+LTLn7WDtNqPD9FGxoG9cvavhqutaj26H2bdhGNlOs/gFjS/c7ntUq
qmX7MrqVf6aZ82hM88fQFe0zhgMa+P4GaiPBSjP8l14kv0c2qk1dyR+FZb66ISwJxwT+uhltxK8T
qTnrKZxCsLHyAffGrs0gEsZJ+JA43YtNglXC4WPbd8i74S/TbzI+ghBpFlYJYKYdRwmoezttNNeW
sy3vZbMTIPlMEjHHhuWDJwEUNUgAhBUUIna6U+iU995wqAOQJmnSIgFIuJI+/xCmCJk9gOpDISVm
kuwKBbgVUEFL3OGa4bsCuwgPNo97xgdGltMTx/DHgSTOStzeJMALZuQICNdJ6aCIHKqLmafBFWuv
DxuKP4WhcUFji73aHTso0ZkE9D2430jSextCugSODBiJVVHIaJ+X+5/uL8ZMXGVvGQf8zyh/C1j0
Yxt9AFZKyenJquiGnvnY6J6kzvvXuuVrGDjbfWsvtBvIU2vXdQUId680V5IK7HZ/AbUW7jr0OP/5
WjBPYle3TEg8G7+PSfDVjdJ/PobYVUk4TG7/9+v3PwlTA/HriX1QhM5D1bJ4RqvkhLh9gRBwQtOw
N4aYLbbypqWGhAdsFKT59qMJLgNCWth32UHSEN4gne/psaTmyfftd2vyWT0irdaQDw6kDyWUX4Xe
WHNVb4VP8WvG07w1lMYVagXDS0pr8oKsdSNM/9kFA0C+cZwcsAESyEm/j178Y847S4bVQOGc3eKC
DpkM3HdEzyUU4fhNm1CTh/iLHAD1dClkYFqTlT9xeK5o5bST3NckZZIsZ58FeMJNLtuV0u3J0znj
6eGjgGDp9j8Ew78OR8FhqPaWgHKVeV9JLWSsFjVwkNwLXnX8xKmkanMBF0RF+NwwR00dryOkskoW
dxa6Bk5xHulD2kWnYfgQ0lEw6tT8UYwEBEfvnfjpMS/iJGWf9DCSjlRhsRJ9SPhNkt6kVai13bv4
3ztYuFbiAO5JLAFi62DboGnRVy/C/O+zyE6TpyBIkkO/iZRHzEXGiLdEtjn3O46tWBlWtUlvzQ5y
xtG+cQyg/1Cs0omOnO4JC0eEJ5LokCjrbsZhzMboq3RKD90K9UFC0Wi0Nn08kn29iG+IhuF7ge3b
nIqGbbdCQstsLl5Srxq+p5ktp8LmkBrTkhv9k2DnAR+s1Jt+BrJnBC5epS3X4WykSFHUw/TwfxJB
CFKfZGsKaQ28V7hiDTSJtg3BhYSikLqUbSz8TxbzPA458mMegjfqPLJne/IqiKGO5/hjFKT0Luui
NqN1EhMiaJdkYREfQv50SsyvGp5B05IRGjwxO67WVgvHzkzHaufWwRmMIqsg5HBmq2mN/GbaVpXz
qhgT+V5LiyeCVAnp+ZeffiAbZ2rahEtDD+YoveMYzoR7yAk/3cig2LslMYzT0Oit2bUn/vbL0JN8
a3TV2UrITG2WCM4hs18i0teAgDXmlmBXWqCEKY1O/RX33H50BjKcjeqX45kHyvadlQL6Gdr0yA5P
Mz7aWQUkwLQQiFXn6tmqnWqXz85OBQySpIFo2yPhA6JYSf8XvEcfllgoow8xSjixdB/toNjIAqaC
6ZCiW8W/PFvwQRJ0xbBS7TzSIHEzhJs2wGQWePXecgpQ6Rxd3dFlSp+rXZua7wwlv/O+xuWDHJc0
NJebSreKcr5lQN+R6jIuzxhNG6WEBYOumKqe0CfSmJyU9ESyya0UDwyAPs6cBVM2hyEMMHhOLgv4
cDhoQ2e7YUoeG2jLPP8csS4ropIW5WcPVWOAZ9zULy54TKzQuyKx220fa+aGdrMpGrhNMxGLecbj
cAAzwqk8WZUjj4rQqy4haSHbaiZWAO/EyszWeeUK4I/NNkbetE1UuRaELeI7ttcB0elryNMQohjr
TN3ipuwLZmUF/S0MWjfGoQVH2LlaDW6JBtc3f8LfB5UPg7tOazL+Aqj0RvkxJVqu85Km/ezCZs+D
N43TI8vppdRLUDED95dOwG+qdzlWmzzE1ZhPP1A2/UjZ0fBcE2kRIajJCETeDYH5Xk20fOhgrKpR
fukG+DPea96JdjcXuwDu5sHz2qvOGdUGLo04e8KHSXCis9SbxJK3xxjFPyS2eWuqId335XuN5GU9
tJHi7WlepmHhrRcoKXUenpyYD9XFUGo36ZGD3dckSX+KaAAPwmZc4Izw4yHam8p/ncZzJYPvsEGA
tzGOIp3YfjZp10eK5rKtOPnG6Tc9VxHkfOufUodfOlZdgg1ulaQjhbqe33M//+WhvN4Tjxv06hiW
9ffchSA/y55Rw3zRtaR1Glk0I0io6/LWga3VP4omjzjGB/HV5LPIg6TdwNBBNJLoC/3SD9QB76Hu
h6PbLvEl/q/A4YFbZcZuqJW5+otc7k9xmudJ/keiLpY9XDv/LU6rdC5VkpUB6dvpBtLY1xIr3RrN
KNQzUgn2Fggo2hJEk5CHuk1JWWdOeCX4udt0OKW2dgrMOmOF7UOqo79cHMjXT8o5D1ciul4Xka9n
+zgd/ycC1A5weUXMEk5Jo+SxXtpfro9A3ItIT0ti+vmZf/UJUlw6Wtm6V/jqcG/lLoNZfLAtwQ8B
R5RcXNoOJao1Pf/lAj+hZC1le57rcXmAGdgKzU/SPtJz3K7xw+Bkc8xDll9TTRQROayxsa+48HXU
DCP8NyaOZjagb3LXEmLc7d8v4w+NMVfhmThjPcTGyrc/fYYCR58RIj08oaZhSDGnax27G50779ql
6AT9wCMxQkyis+wv8sblW/+3tlGZsH59dM7mQvr9pLasQt8j5MF0TxA4BBYo0gpivETO4GdrHAcK
MSEIjMbT6j9S9/8vPtdaPvtPPxk/qgVEGHsqgWqfTKFC6UQXWe4wgoqrB2Rf2KFxdQWNOLRhvJ+G
nG2rGV+LWf3WHl4LZT9O92oPPhgdw/h3PpIePsFvJ2tplMzgu3OW1P3VcfSP3KWIR+vwN3mq/ORl
5Y7hnVKmwrpjc8t8lqdOOS0fn8r4JLua/ooxn4ZFQaAZOgDlsftH3ElMCmq8XRt7JugbeFB2QYAL
xarqpx2qxGSw9CVMmbkbAFXqrpkOqVU/lW3ZnjsTU3mNfs+Txp65MSLy+SMfoGoNTcLAgdHEKkdw
cSmtCK2cR+RZ1SSoJxJrz2j6SuEtXv+3d6dyoDaj1fM8iyHjpw9KF3Zl8k67p46+8aphAa9MXDlV
331rJJVgXNMAFl7ytXZTc/fvP/vP3Y2f7QnH50ziWEiC/3sDyQIL6hSnx5Mw3S3QumaHSLODpB8A
VqVt+u8/7c/tCriUDyUQr6rPtvXpp7mttCrUku4ptoxfgy7f0Hiv7t39VOS/xzL49e8/z1q2l09r
AF+vhGGNtBjLwqe3Nq3yis6Hdk5pgKsqNkhyDeq9aPD8625pdiwjgljT9g+N57KsYQ0QZrAOtKIJ
uIxHq9qzSZQtn++i0bz0k3UhOVVBeTWIa9ylbFhwxJyHsKlO1ND+X7YP688NVLnOsolyEiMn7PPW
VcRYm4fMtaG1G5h2NO37pKkfBQi/04hF6UCo0zfJIIwYZkiS9B1h8AHAKxc54qBQiJTFHhRBTI4v
LKEZroEyyi+48cLXGcahU837f3/T/9xswTrgQ8fbvtjeP7/n4MBicy4d60SrgQY/YAZmO1WxxGUc
BbQK8k8wOtAKD3Pz/O8/enH2f/68uZM9V9KA9mziOP77dvZo3vKzc+t0Z1ZUxYwnWaHcwd91FgRK
rAKsRlfRkhxnJy2zrkVTW4/muELj1//lbr/b7j/dfRhkgHPbpEm5jvx0Nb0ZFzKC4H3K3Ir9alEP
zYvm55H7L9rP5RunchYc9aHhGfovK9v7c2n7uHQcBHWg4pmFf7r3l1mXMovIPJWm+Z2eYIlyRE7f
HLXPZfZMZIy8SQfXYR4sIxwzAbCYhQxJIvfdiy2gG4b4WQvvMHfaeeglqd8hFvAafiqJ2uvQTXps
sYn/MNricSbKd18G9in0O3FO+6o/OQ7pOxauydYpXDLAGbmVaGpvYRxuJX2W1QJc2JHwxdNvcknL
0pm/Sez8uZftoav84sxQYhn8kecOqowd7GCXqGbFRC67G1lIvxrKdL8WPMtE8Z5AwCWZq9klhNUc
BxEcIG6DuSeIwgvHS5hY7n4YyQYOS+MiZD+9j4M8GAmqJCNPn+sF5ktRe4HLNDMX8xl2NpyoEvLT
V7bq1aXwspc2TB+7JhKczgrxl9vl//HABnDKkRXGqsUB4r6Z/Q+eexFzepyMwDmFg63OOIn3KA1+
JlGjnvrWPKsQGUY6oRkA0E+yttOuiqR47cbAOZpzzXCZFiwW7lVrddmekAb6BGgZGZaU9bGrnDeM
usYKh4L1lwt3/lzxvumxy1IeQyLHZPvfqy7MemQr1ICnu0zUQWMyG9PvLgydn3levytjOmWZ413T
eQ6wPmXMpIvusYVYxIfB4xQJTU79xZ4Vm5cgi9d0nyXqQWgzDDvlMQ01fcXkS8i0atsz5dvbARmU
bcmsoWGsJfxvMhmQ1wsjt88yY5LvIlM/ibF8vFdW2PP9S/6IY4qNkbzcbWbF9JCZLZ/tXD5BMi2h
gP9Dqok+g+GLmRSyZR4qOng1MVo74x0sBaaUPCbGdJmWQRWlHTJED3kw5qsaN9hBt+i88N9//8uW
9qddx4cRgjuODZVFbH1axmbVRHNPXOspU+DEx+jWeG21Rc6Gv8jPSNttc9zEi2o01bY+ZZUHITFC
FJH6ZbiH4/OX6/njkeoSOsCywULE3mZ/vp4qbhhc1tN84uMdjl6DpIK08FGb9S0m2cxtn8Ac67VX
onsczXIXzSjVC4/BWxzp5tJBWf1Lpfvnrs8l4WqSpkuiBpXUp7dIzRaabJqHJ6KNJDJTd0WPnoEh
84Y0ErRnLOR1nmtOV/r909HNWmIDeusshSfXf3l7/qj3l2tBayxMuRSvzqc9P8edU8L8nk5OKPAF
4k4gA7bax4wBAT7xoQWWhfSVueemdbGdex3XZgwATVLYU1OVPzLXD/g3nQ2/kJ0zRaJ4Btjx/pcL
/fPp5FJQLIcSzE0cED4fzTIZxaNbegA2a6KR8U5i9Q7NC+pYbOuMHQ80YPGQo/l/CAIfdMK+0ixt
P86jixE/yxkTyuA5b1FY18e6jzvy3lR+yabhGu1GhL7PZTXmxAdZt9Zvyxd2iPzMxBLD0VBurY5t
WKdNuZkA0C7xNLC42l/mjPxTExa5Iy86R2dVFv4mKhCEO4lNc3ERVkcVYINeOSgLYUFJlPp24zlH
p5KEsU25t22tqlmVmIXOTkRrG2Xazu4UPIeG/OReeMWBZoFEHuT6u1kX8aZLZhKKenTc8Tyc6I0G
yBsNtdYQUM+jZCx8fynbqd31k4b8uBxANAM91K+yvcy4JXGHFCQiTkgQ4Cx0nvUmJsr5JA3fcqv8
vuRFHsM42xr4p484OH/XsBtOvZzVmt7LNYycdu12nf9w30QTmoZnU/UvU9V9B9+HNwIADUqrC8Gy
z43VYsSBi5d7dngNy68M/BM8B75/cuvpcD9Jx0H9eyxQsCc+cRIlTwKSGkNxE1nMMy4HiGEDtPz3
m+rPm98RnPTxG/uONP847MYFDhnUXM0pTsm1hSt8r6HLYQucV+6MigHCMP3vV78jWPa2ZzOk8OTn
erMNTavtx6g+qZSsI0Pb16zr/XMCLfRIalG8mZXcQ2OjS/N/uDuP5rixNkv/lYnZ4wsAF3Yxi07v
DZ0obRBkSYL35gL49fMArC6q9PV0RW8nFIGAy0ySSgD3vu85z0GVlWLm+dArmK3lnP7731//bYJj
MEy3HZ0nIWYwU/23ayrD+qGVhNrTmlaeStvJTlxEPIJNCrbIfrfYN4y9FXhnxWiH1eTXGG2+iWZu
uy9RrGyCStIqc+Q5DLN3BiIUjnUiaRE69krK2MmllT8Gd0H7b5WjzF6OeQVusV7nUNf/6U7vaP/2
63CPF5Yl+F10+EK/R98YCZ1KA9E2mQVluHKUQDuMIIYOaR1R1563sSxqh3ktzpJlXQzhXtreeIAp
Qh91XnU8JE+LxEkTGBbKS9/H42FekOKNWNPqGXhW5mreZSo5xUNKFwufFJaD3sc0FJpmJxDC0QQB
rwgrSPeu7bCvypFmSmSJAxEECrjLov9rVUWZovgUnnGOC6DAIEBMq/4J0Z+UrJxwLLOu22WV1p65
TPs8WAgPgrJMRLozzHgXKQV97cjwDglybc8p+LV7B+b2tAobtKAhccimxbzm1iETSjVTJ5Qc6W0e
F8c9MxvMMlX02HikviXEGe+Yiya73jK2uqMis+mDx5JIMfIssRll5VPapAiNAeLTshq3dvAcpD7Z
3CV2NnoJ6MUVK1zoVfA0OzM/7FfoBbHcARk0YZXs24G2TJEY5U0J37QGmC9peZfRCBiAV2G/Edi0
4FPl/i71YmgNaEl0mhsPERCOpwygI4EQ1rr3YloFCQ1WbTCqo4snCNocm0PqOMBGQVxK09sUhraZ
h2eDLEjP8cEu+7GzSYwm2DUYxeafkh74OaP3vm/DKlyq5I8/NrEertyYbwPTFzrzSIRWFkiukyLy
9hQhfmJyUSC5h1KzrBpqTU3W3TyvVJ8iX3W3PtrhynC9Rzz/y7jkGlKVEvJoSBTUKiDsBbWfcfYz
P7mWEYLZPEaBZUnL2s92HR5bCikMtK5ANSKmaDLs7QN2edxaO76DxOpkAeJVoWTbgGSChV8znXZN
P9/U9R94Z3eNkNqTNGIBht5X8IBSkh9yk+jCTJvUTiYpMCjPfHwU2waR6xbnlrYIyfpbumVN79Gz
nhCM6esIdc02T/FDxtBIG+iH9H/8F2pEV6xWlKE0Y+ckgbbXU5JpmeyjUYcu03jVYSB+g9YHecba
a5aaL0aWvjq1j7C0DfCV4orf6y0g427CcvoaVj4/J7cUi38B+nhVdfoXhLOMnbPEWMvKCHd1sJZ8
aNRW/Y0fc0HSnbL/qFCqMbJDp3rIS1TqGMkeZmPqMMly+9J90tF30YShlmky9DtlfXvNtbEl1SXK
1o5EXtUl4ReUsAA2Hb5Gs7vYQ2F7MwAFLZXQCv+ogjfVH62tWxMBLwP0fYMKYj6LghxbK9N1XAZ8
X0f9PqKMeZJoxBdxmJAzMm0mZXvGyKNxt1UtdCNUF+xWImoJRH8LK0b9oiMHNg2daFeXE/EXqqTo
8D1HCebFHsPf2oB8iQvbE4RVCj5+rB4HPbFXqqmuIwVUnEG+6CLiybskMBK98N4YrOIRMgN5BlXZ
0jwxEnLS6LBmyaQ/wnq7Igw5UbGcIiBIdoafu4iG/OnRO/iIbVUkkFVwolgS7I2Iu1CtckFkooUL
J+J61QBDWHU0sM4wsSjm2IyfpMMD36ZD7eYChR7OgiMhWvGPIkYqiravOKlhOClTMJwkCCtPbnZn
ptJAZO6TNQVId1nakdg4uUHguZL7e6erGWVafvnEuHaZA/y+M2LCsuLW56xptYsrlAhPxAPGHfJg
q5Z7TF2TydI1LgUVo5dHfv/gYGX6MlSd/haZ2UBGIS1dqL2LTtrlxjQC56b4tXYtuJhKprNLHzHm
gRAMbClwlQ5dqZwiZ4rqoEnWqq950VOTy+RTrLseT0rY803hE17lOI8xCNgeZH1aQ7tuUmY9zCRL
X8e2iZjX2DaYLDqvQwh1c3utfqIsr23UcgCzExBy2Sf+Me0PQxzaWEuat2TIqm2YCp/wTkB0FbKk
Y547D7XaA3t234LW37v4ZA6xiwhuQPwO5BRbq5WAeTWrLn1O4+e2Fsset9UxRE2+67riQJcRDLHJ
I65yTQ8PSIGu0TYYVhI/2z8osb8pFPQfWu5ecwDqm75SYQXG0d3IKPU1BRd+XmRwm1Q8aS0K832Y
ZureH9JnHvncqNCo8tdWKfS5dYshCX3bkjGxiwWp71YJzeCt31qL3s/l3E2NClREhlMfieZitty6
W6UsuJpV8+JG4ifZ43D2AvqxOl0az+zNdYhqKvPpdyOchV6UMlwuCaTPjG9eOegLaAj6pnFMxs1J
fEV1z39DVKirGtIDHWCJ80shSh6jAG6x8UJLkkKbOrorDTfxJsC2vMYVk269scQr4WrxsVLPequK
C9MWtGrwaa6yEjj5kbWiTdLBj1GzJyatWpGv6pwQ0LXr3MzJt45SlVRb/vRNQvhqCWfMFCWe8+mt
aQqHS22itSDdcbg4+kfJXWhtcwt1uAc9lro/pXK0PeKJm2EK87HkVkk8fHYbhzzbyq6Ry7GyMJx0
MRYfr3VIqFO1NX/JaG3acO+CoZ4sI+GpCSWqvLGP3lT3xYovRtjaXy14G7VZJvi1cgNIq+weUakt
Z+1vHoe0WQLzLbUhVSIjCvau0qxLTzHOaWYArOuqG1PK73oI87xzx72mrgyGUkyM+u/IOXAfpvXd
trV6oeaauTNamygO/6JT477q9fB1MApvlfjJSa8Jg9KrFM4foT0rH3sidEKpkQIv120Ic7nGPLGw
KV1Si2PWEYBvtgbKDE3dBcyarX0ak1Wfl8bj3JZpGwF0T6ksfu7sm1BRcDSdBaq7PEJ4m26t6HbA
g+eRUe31uKWd7IHH5g5gIMyT/U7wKQRKyqOV5dvQD7ST2VnH0Um+l03kXjxkQYICz7YZq1vZC2KK
fW9Y5t7YHkLNI+P3mA1ucUFfhqTYKJQ9nWcgL2rlrmP+HCGQBkpBEASG6CF3neBsYp/QBs05lZW1
ckay2SpPvs3OcuiwC6dMA5J861PpkBwET+sSQeUnlIdmSFMI+MQdgSKlRnAf0tZ1H1IjyqdcaPr5
aFphKcdREYCy0+4F1ZGo/UM1NyViBKPy3H2IpmQReAXRYyqGewPo9cIqsL7LycKIQxSfcCVo1AXv
SIv7HdDWG4rWbDVEZCR5VusdmOShk8cavdRKpzp52DO3oW6+hZ4QZ3OsJ6NStNfV5NXrpbGhHwqq
P8W8YOP1CdWsOcLlfnSTYkn+unLw0rJEs8cMNC7kYyZq9dga/oom6rBsBiOjWFzvNGy/OkPzB2p7
T+mgq8dkRK8ivXifhAnBxthW14Mtggtyko0csTcDKLFPWgsrbJTwLak/amtMGcmBsmDKhNm8WUr4
wm28OkiKR9eRh7FA3roXTsANpIkv7Wi6V0onVoiAMqQjiMCSWXdZd9+o/hV36z4DTvzY7m/zOBTR
9CZxRUDIgiO4jSPpVsqmWitc+SulGlXUhT6awpYv52isDKNp94g8atCITndXXLlXe189N61So4Q3
oQyZVrzNApu4QaPaKmmCaWZEeAezAKFKHb7bXTzue9niWHXTh0qLeaClyqPqG8U2EkRT2EaE+MSU
mMFDb+/2ZfGQjYASNMWanpz+ziv4rL6Lv3SifizT/sXSpPdAtQg9VBHr1w6TNeUhADNDVCPmi510
V8fMWvA2Yc3rxmNYq+NVbwEPVKlUvg0iueJEai3F/ukRBVehrXpjPqysKpIEworuaDlSBW1ibV/F
GeMbg+9GMpmqcIDVBc6jzqrlSeAP3Vml8w4dQMc5diwbumSjN6SHOC8BtYI1xrgB3elDBFwDJ0A8
SjsVc9HCKgd5gOPzXJr6OnCL7I4aO9+HgdPTCmjvjkjtN8kF5o7Ygtqkzg4+4siHwkJzw91kH/rE
OvZ9G2FQ96ZnBlOtPg0OkfFqQXwtFlmNJLmoC23VIFk71EUZ7oN0uPnlSP6xMXqvVoDaprcWMo+6
m98ZXHNRLS72yFO5Qvo9hIF+84Rxdc0eD4gUyWnAS+2GifvkCDyOyPvObWkcCzlUdxOC4L3rUER2
xWgsp/nD/L2VaMKXsoLhUrcof1tb9A+9rLRL1Ar3haePuzYH9PAYfTZDAZCgQx+7quy2Wrkk1I8K
8zxm2C+GK42jQnTRUlH1bMv/zJe+ykx6dNxtvQiio4s6NKtS/z4hZWDOM0+MewNAk+gf0wZogYy7
nZVg7KZs6DwmwO1HEwCK5j5K8CsfXBEua/JAx5DH+tQuaHVsT3zbMC/mHm3EDHBLDR82yuJqQeEM
zVXWE6gElt6pDBA1XUdmFzqxvGU8kJQCwEUSj1sXPOhaS3JiYuFcwIfQESAV2U9KGe6aroq+rKu0
XSp6P+yJswVe2JtiEyHSO4tcbBDzxMeUZtO+sRtSrAjq6WmyOGZ14+0Q/0YDEuY4LraNi1SDcD5l
Ww1Ds8099TGjB3AcKEjP5a2xDv7ISOtdujhfSTrzohMW6yk83nqiBf8ks+FSKbi6DEZwQ1ZHOB4J
HFPqgIJehddT2yqJWi+biWVUR+ZLGOLBKWsSaL3J1YRVv74WZVdvM9/FZ6U5R24k3RZ/tbPRKX6t
IEe/6U0rQJJ1I90ElDuLjsAvDN6D8qwiX/ZNZgbWoK4SR7/QLOu/JuSYTkzTJLEY2vZry5PI2/0i
Y76V1RfZNPFBa7xD2iT50Snjd78plW3ik3acGXTBckE/bEYkNehn18i2AmJx3GVICeoCE2eTmXV1
FxEDSS+q3ofAHRhqo8tywg5QfYr3U6fvYoV9sgKQ0hw7vxGHNDQpmOVme2A4HJIwciy80T/3ZSA3
mADcRUWrBAk4mBOLJqsZ8DfMUFEtqVtgN+vlvrUri6yn/uIjuNz1uv7TrgbzDJf4NDj4ImoDT0o5
RHIXIMtcqYr4ZqA4XlvMKJg0kaPe8ffb2dWLdLg16ILHeivlwwyCYmykcuG7Cw0y24yZQGquXbwh
XHRlUJ0Vs30qUS0u66ZK14VjeUzYw3Y9Z/pQQvYkoTTS7A8Oc4hDAQKMcLJsjeI3hqplVUc70q8a
0VYPzM/5ek4G2TS8dE56cGLXuOLLPeYtAX+Asvwb9ftVF7klqZa+umpsZJWDEpSniogv4rbKqwZH
+ku7QVO+KFS/utYI0Q1ca3Y31he7NY9+F/A/Dx5i45n5N1lx4mw9NCUczL7NSC3La+ihqC9LXBWL
2GleylY8ddiQsRkRpGTCso08MGEwiJbc+d9TJcCDlujlWfKZe1eaLwQGfWOssigNJ9liq2WYS1Fj
m1QZBpokOpfEBc6zzCobPgqlSWGJfWZrm1qj9TqaPLvUqWrpdsml1AMGvG3y6IkfGjAu7OHlwLDK
3IEC17843hsUxXe/xzNj2BBUAz3BH6kx7e/h6q+xWWorr278Dc62nY87Jh7BEhsd7JjADc44B78b
LQM56KZohTXQ3F6DIwjBNG41/SkWlMQ0rbW+j/BWvymj8M85Gcxj6mhPbmItat/6Kjqzu+phsq9U
OzlGZfrgV0y8IHPDffH6uxwM0hpsJV43seUs67Bw9mGjH2uCXNa1FOZbp4XmWhnMvRVDx2YueuIr
n1t1v0edoK+UEI/xPILLubtqId2LENUxv5KLoA0Io91laEoafzuq9s9Aox6FKxOjd4ssQA5cqzWK
1cBm/ppLbjtuLV5rvuuLwB+avRi7HmcV+TuuOqy5TYSbsJFHfaAF2mnl5QMEOQnIgD/1q8hTBQYH
qhJ9ZBCcalJ59wa+mx3hF8j6sbMQFQmS+NG1JntljXAQte/WKQ1lhf6tWArFaxg5exaGmeiMa0yS
MzhmoHewCI1j/8O2gPONauRSEeyDySs43dDr70UUkkQ7vStX7ruyhcuD48e9SL2VB0vqctmLoCOT
kTYSVAHYST2yfV8nkEXqFGtn0SSN4vhgUbxcxCZAF9OHymwTx+QxrXOyot4akmG3mzCd4hFkdeh5
M4zli4acAd3Ps0PXxG+EiIRnhvLlorIEzy7GTfsgb+6yccVe1DaPlEGdi6ZU8qZ9ajWctFTzV8LM
uo0vu6/SqJqNbJJsGceEnQy2XUFRl0z0+smi0kiENgGxevMTv20gSeR5t6mYbZUCXxjfSWyoQO36
JJWvVq3vQwPXs61eMNGqZl/ss56W2QBwCOjKErhpf0PiaRP3SqdUBS7c6mLvcZNtHas+jqp6H51Y
u8gKQEhbKTi2peTaYSLqTJOdpPHeKwk1walavs0lkA3HJOZFdWV0MEB/LUfH2iZTM1HFm8c0SiKn
z8st/ROxL7AHLUaIGTtvxFileeU3jmF+0dt1E4baqZblRZe9tSffe4fetr65h/y6hNhiUS0qqE7h
dNlHsVqvaq1wVnDyH4tErx+SKjL25DhRSlTSWwX33jTuZuyfKif/Q3USomc7o9w6iBMoVDhA0htT
e4Iu3u4zuh55ld8SE5abJAxGejwQMJjvkTQPDyExmRY565N+IzyDcS8d80iUj7bi9nGzrQFcgCx9
kuG4RY/BYJ0YiXbDlRrySlQwPCJop3c0qzTpSmtYmJasuRrj4SpwuWEcJjMQH6S4Kw43W0OvnZ0H
ZGZZtDgamSubtCKmb24JFQarb7sFfgqgi4wEGuG1scx55OLDlsE67XWb8LWW55qiU652Q+urHL47
pE4wVPKYYup9clGr9M1zs2+tSdFkSJ7IG9Cf9W7EbYr+EaxHcdTN7jtz/mCFaSqlZzEGV55WK8Mi
kb4GVLIRuLYXlLVhKvjGQ2Wa65Eb52POzWgInIPJoGkT9MZ7QYb8C3qDV0cr1mB+qx8m9U4/fnYy
R5zaVg3OBjdkDU3ZSW9pHziUW3ZmNv6QYR5gbUjoXInOePG8r8yInlIqRg+5H4tVGMTXpk1UOhnh
sBmDAIOpDGNY3OBZM8rpSuQNj1VBpp/bDGSNp2W78DxpgryjJhUQcnrH4/WiMwQ6i+Kk6AR2aBlg
3MNAMgXdoPIlNtt6VcZV+dWZrAieLPprWebqXWrZK3664jbk9c+shUamyygB0a7YX8ZBnwh1o3LJ
B7wfsRyNjc7Ua1e3bsQAihhPv7+1UJDyrZ14K2GTa11QYltCIOFeZU2gApMEk1OFevrghSMFwEE/
jFhk8PMgk92j5KTQ5RLtFOjZo4z6L16u9OTzJPXJ0+RRTKURMjc7RttM5tK8Gi7o6Ihr5Va2Uvqe
qm47PMetb9ymWCBvYfCjlaVktJs0NKHbsnsMsGzurE7l4pg2h8JrH1V3T8iZek3yYJvbufbsB3Jt
62r6taK7sk3AVJA0ojXPdpnuGfivOgu3+2Lt4VXm+wihBlSk8qYVw1cJ9OQlcLGBO66z7tKVmTTx
KR2RkZEusrcb6FPM4h2rOeZBO2U2u/iRs3gxtaQJsBvA17XWevvAvx8/bt2iW+B/5x/P6zVay62x
xwR90W/OEzmO36kG6ySZyIUUGPwhudA2WjWMIMJVuDSw6Kxd7sLQAYYdeOPqJJ1rKB/RsRewiqsV
qtmtsVqvL+vL1wvOssWbs9CW3qJfE66xMQ/lPryFt+7FeRU/wd4w6i0swIKUc5Z4RNmMHspm3Zq0
PtZxunHee9pVO3WfHIebvOlP9dcK0To+EzxRNuynJYVrr17hBFOaTSu31PJxr6IEwUGiXoIhHZZm
ETwFbbEhEaTELUWjsi1I4QCE2G29qDWw4lfuMhKDsnfIfcV2l1+cNvgq87TnQrXW9K3Fe8xAYMFw
VgENGts7P8tPSdzJt7wABtD2Sn4ekNzdWqm+jH62qcnX+sJKhDIpJ8IqDZMvVJKXZoUEITaDEm+5
YXwRnUXFLGK4GWVHgeEj44d4/FKtrQUem2Fza+QKR+bhFgOu8h5v9h03ZVlIa2VO+afzojTITi3B
fX5s2gHZBn6B6yfSo+pgQ20jFqSuDvPmvBbXfDXaND1ptNMOdL5OSnBKqdxuSr3PD25h5fTLWftt
s6I7shvNbhU5IjuQMAfJI/BLlhr9sk2fOA/zkdEjBy80KyrEWpodvEicbBqEm/mgl3fZoez8/DD9
BFLq5CVPbzfvLzKbIhwenExq6WFe+MTdcXGz+Nw3r4G1mW77PLMTXMva9Jl1xvPaGwHxL+cf3QwL
5pX0dJe+VmDDaYuDV/v5dmiSqj6qhd5uc/Buo2n++e5k+WQfn/PbvqgE4KRVSbWkT/o8ZiU4fVvH
yFQHYbPigQYRSiHvkplPRipuAmcmGrfoGHVuPVMamkmjWida95fFvM+3K/INqDUq0199XtCPpXYa
ujHL3iJoOlCQSAiVu35nhlC2qiY/xNMHSdr7H9rB/1/TxMC2Ii77f/P4/yN5q+O/JYl9vOJPGL+m
u/9y6UsgU7MFKLFJAP8B49ds/V/Q7zUVxTSKKIbef7H4be1fYvJEIHBx6Dzg6fgrR8zkEMYBjgph
G2g0jP9JjpiwJ6Hcp2B5+nk0XTOBSGuw+FXnd++FY3dDmraq8WOsm59VT+hQMJrMeFuIRQhtx7cw
olWoNdH3Mmv1hRVo4l5F1FA026YEUuUoD4lI8YMOl1ib9mtMAPljVXX1vaWJ5DkJMrBpAd+aEibm
lC1THDbLwji3pnOjhwFvsuncBsug2h0+Tlac4dAaZKaOo5/gHE+KjQgpzk0RxnVCYMBfC7vo8rMT
oDamvKe4S4at4Mn+OjyvzefMa11nKyegiZ+70bG+VHbagv9Q5Kqmpfya2NoF/Fv7A/frcdDa9utA
7W3V9SZIZib9h1gV0C/NJnw01I5Ska13a3tEuUdEVnVOda88c4spGDx6z5+75v3z4nNf6STrmr7r
Yd5PX7w+yfaOLIKok4RO3TGbFnT+ekpvrPFNS3Zulf7bfkePcTPmBdnv89nz4mM772OOzW8UOnJf
JbLdIWliHy6z6VXEHO4zExuBDRluUeV1ffelT2IW1YxlmhgpabutmS+CiWMZD5Ts/211ph7Ri0n2
8A3teD0rmqws7c/z2ijzeMC0StluOjofaMrc3yKZYW4EwGfyXZZfwxHLjwcO5mC4vvNaoAuBn/XV
9VBN9OAjbbftL0Gfkq882MVXTQvdJSk79dHhMfsChWNpy6L82utWtrNF5WNH5TTcCfc8N8SDHVny
l5eXlIiXikCzUVCMgfKqQCZ0nPL2semFsXGxPKVEL291UC5URUcXfrUsnSDLFiB8R1N1VeLFv84t
XXPq6yL+PwatZhw/97dB5h1s3b/Pu+YFSTfulTIeECJK+B/vEbj+uMj9Pt1QA5H4Hll0qtmdxrRD
RNjz/frtwHzK5746TMeFCPAzF3ZkH2thgOyuyy/zVjsaTLDn1d+3AyXhUDshyJKJCZ61hlh9nkkF
enq+TDiyz52kKq4ROMULQmObh3mhJs22shUbZVPbPLSFRt8pC+8lSKfvnVZfBjVI30QRaoukcP3n
oUZWFDLJuOpFMG6tXkuPHoyUox1SADBztz36Ku3y5wCjYrUG2qhcmH0TGV0O2q7vhvD2sUiy+ARG
6PDLrumg4pQm+Ce84p8Hws4Nb98ptwZ/vnY6MUXvSvmbVKhIz8GrNiXgT8196viFHuaFofP/zOze
ILf8P/eF3nhyI0Wc07ZvHiojaU+qo3y8yIO0sbdp3eOV18npbcfshMh13gijkQLsL6t0kamhu4Wz
9ivx5xE5vSwCIks0R0C+z4BuGc25GpC3gYeGSh50G+57M4uimfajPWa/5yB8IZPU2H6c145ecJmP
p7X6na7qYcBkvgUXoJJnkgwP9mpe/1hQkaGfPthL5rfaw7wPJv1LFXvVifa69tD7aXZq7Pj180VN
UIG1/fubeh9vkPvdtfQ1wX9jkN0cgtlHVW/JemHrY1fc4t2QdrecNxON3rs76OnnuZ/7TQr3m1RR
uqXgmj4QjhQuRoOgLAkkiQKNmf7hMKFSIBSpjVWulDaNz86QcIL551Phn08wpzhL0/8HswTK+98e
ssyIhK5ZRHtg55o04n93S+S1pcGnGpmSu3YLoclQT72otJNuup21sYmr3JZp86zoGnPk1CgoS4Zj
vi2mv3nrKOTAoA+bu2VaZ+Z7uA7GopoOzvsCXyOzGAnbYZShedZSKOFGRfmLrLL3ZARrwQh9W4z+
W6zzDU3oPtwJW9vMW/NCdvvEalOENxyXRXhSgzG8NYFUnsyGfrXquu1pPlikvpzEyxXdA85Vsb7X
Fjm1duRkVxwfykGMgwI7To2+jEl584M0+q6p4SsaTu05t0KxycLY3kzd+DQA51bISL2FkWEz3xUh
g+dOOxvpiFkfC/6zlmHgD+o+pjoC8ACQdnzAvthM0GTjQWlZIMvtFty1PEqa0bRJiTod/dO8NZ/m
QHFZJSDjNuCXjYeP0/athtwj0EV6y53a2PZWpGzdJrSfATlcrcrv3j0/pk6ku+MNKsp4bPE00+Tv
83fvIm0ck/A87NVIYkl/p4r8D/5lXf+7xQYnm41v0iQixTEtHMzab18aOhF9mteV/13aqrZK8LM9
0MYY78JfxzNSteyQB45NebMcZDoQBJu1iPr0SS3S5mRnrb+QftQfRZnwDRgN4BkTlJqxKBKuFB9C
OamePg/Ma/O++bx587d9n6/97cB/dfLnPkaY9MN6G+WAnq2L0DDPhRErezJYvG3cGd0tBb60DAzF
eB3s9tEV0vgJA4Jmr/D/aINUq7IFnYITLVhC/Gz4dJj+KIfN25TUkKfZ096P1Xmv1Zjktga0sObT
pxfO+11KmsgI2+Qk4UvsSp1c18JLiytyKIjhsXBfnRwwopZ7P0L0oFpXFvvUtUiMmTBrCfjjtYw6
XABdymZDagIwC1b7pLxGhUXTbjpv3jV4Fhy4NOIxB46UR4P53pexe2oE19qYozpBmyTWtHrjux+z
UAvyruqcUUFl5PGdCN747lCVI/kCuOG8bz4PVr2ySx2CHOfNeUHsq3Joo+H1c5fRd+nZBsko+JOv
dGrFOz4lopUci+cYdUnaWxa6OBaGKOXaS7RqkU1Dh88D89q8D+IIjfv/6nBbMQntyVaCuP6fbziv
NbpfVwurFm+oSqsTWQQ/jASOX++05ouNltcXYHC10ZePBLqsibDCkkue8alwkeZpTaC9W7ZBHKWj
f7GRoW+CjhBNCQ3xkYfLH/MJegzOxjTrR9cMy70xGCoaO6F8qVpnaxRSe3cpeC2F7sqrBdjsxNOH
tITpQLL1s3jrjzqIDXwzk8LIP8dDFpwHS6ftRkzIHoS+f2FojG7ba24UQtVzObH/tFxxiZhBIDUf
nBedUt2GSlPP89bnGaUIefn0qr/eYz4DMIz38R5N5BsLqac6CrCSqjjEWufwsRrlmnNQhMPeX1b7
G7HiytYGALkGNK68eF0wrpjGIf0NHOUFpxK6dIenwXzUgrWh2I5CniqwfGCk2Aw5q8vG8h8cBL85
GqGf8aAzSbp2SIB3Lea1f3/UeUHchwq+ph+IOLtbrnfFQkZe/V7EwbGLK1C38QUpINi+zu9OUWPr
z06bG4cmUk5Bgnl5ibhBXXlFkm/mp5sTJ+AohyA5hF2WU+JpJEVmO0ZFFcOa+mXqfvuY9/6vrOWe
HmZN/X/+92xH/2U6zI8vBP5ZgvM0bI38Fn//8YckLd3R6r3viqQv6mb5Sz9kTFsd2nOioEEBUGxl
CWG8RgTWL1CHMKFgwkzXOd2PXmG8CkeEuzCn0zlvem3+PQF7cxPkU99t03/8eDV1qA2y+WA7v3fp
5neIyOgGqQ19C/uxPhBPTQGp0tFCzKsf241dH+e12CzJDZnxs00OvScf8FjnOcKXK6XcZW1Sy4mo
co6e0e4Jh+8qyFSxcwwT2/5YRH0t4TJP2+DzytVYQK/qUmVYzk8/wyPHqWmcV0ODq9Xreb93KUU+
cg19n0+ouLoXtqo4D+NIxIKHgWxT05tA2QAZi+LSW10Tyhv33OLMsdGfRyJTN1ldiLXaWb9uoqr2
Ccomw27yNkVaGEC2Ym1eBFStFsiU281vB8LRT/8hKG2OHfvtv585Lw45E3SA5c7Hf/HjasIfVLeP
rO9d7ZBna1L68ymcn/tUvdZhODwIOhgPwnYh5YV6sDGnzfkAboY1fuPh4zS/lh5x4UkLqy6hRkl5
eaE0unNHVu7d4ypwj2qbvnS5490NOFn3QSvirenDGOqS3I6WALSRLhMusZ1fMZ84wifl/moe51fM
+xGlT+867yAkxJnfdd6aXzG/a6oF+vLzXYKB2n9Eq2Y7nxfGFGH9eiNEaR60uImN5cfqtD2vzQvp
BOZBWoz/oTayin1uRROBZk4cZ/9gKfuwPf/9v4HCF6oPYVDPEJTP/n4V6mGWxEVokm5b0FAjGiG+
0n96cB2g8zaWk+u86CYCYxSKaJlTbt/M++Zz57WqscVaam6HL5VXfB7oS9nsu2B4/W0/Uc/xpSAt
8e+nx9OnoxU+NTkRlJ9vM59WKxGhBYlQPj593vexwGqAPKxBg/nXz/vnK7JxpzdkoP92IKv9+AyV
+JcXfH4YDtOtk2ngTf764UKjSQ8Y/qntZnjvCY9kgQAoWXxs/746n+BZGif8vvrLywKRo6D+tzeb
3rzBIbVCBuDSi+7ts6Umznles3F8Gm1/NqP2Mez9xxk2W+YAfB1J0d4MmgFkFXCC03wEX6pzmjcH
6lObRgJzjSOCFF0lkM+1rv1fws5jSW4l2bZfBDNoMU0tK1VJTmCU0Frj6+9CJPskWe+87gkMIYAi
qzKBCHffa7+RwPSuRKD6J4uKzsktTP6IE0qvlDZSDqNnp88kmkG90M9mGlQLdIdN4gfKh2peASOX
7yZRqm2u4P8lZv3LXZW0GP+HLhE1NB/Mvz+44MNUGUWyyjuE59nfH1ycyJSoa9XkB0EP/sImfhOz
plHtYwRfGBFPtBetLFSpeMUaIF4SccWNfpryxwgGWb0bF/euepADir9V22EJqneLx+R+xEJJNKs8
gkgaulRaus1a7nhuUXm9xma7foK4aV+AVrD+wbvbsVLnIrrSOq12SN/Avqe2fYFnaF/yER/QBGkd
1Sc0xbxoIsTLJgbDoq+bpBS8j7c2tYr7VOmMvTh7HEQfeLl0xSMaycI0z1KLmPKE6VQcPl33x7AR
dQPKYzazgat/vv+ny/7tVkUFkX3ArORf/mWUdVu7mN8RxRU9WmSsgw7iLAiq1zYyJKp1/uoHE/J7
hpirlayAHTT3LE2IIz+u/zSvo45vXnYmCse/b5ChpWhn4odUXtosbP618z86xR1B0ikY2VhPfmPo
ezeiSpQQFYpwZ+9VUVmtpJp+MWj3UVDOcDwz7vMeVxB9u7goCNaPrsdl4p6+vg7cG9Fd+WDzb1nK
Ut291qrxoU2h76inbp84w1eznWjO5BPXLpHLc+/Fy9K0iy/2YI+LeCjZYTQFVoqVZSwk3TU/HAI1
YttvxqRsJV+Ob73aRRurCOsN6q5FFxfuSXXHTW5b+atUYaubx/VH4mbFK3Yx+YEkN3bRUxNnOQv5
AQnQ+9wEQW3ZYL8aTaNducXEMQmyAqlN0521Pixx+wHmn+NEcOsyQtogPKwfsvMR2j0ODgWFmWCu
xqtdjPa2DaluKiNteqM34zXXye2ZYSltRB+lw+MZQu/9AtFFsJ9qPr9oFpisjVdxJ9fTLk6OYaiY
0aIshRQ0Aslzi25OYRRR4qEk1Xp/4vUGGX8cPpvNoBRs5cFyi4MYfTwZHwMR7xZDJS796OrETR4P
1MdPevSJ2co/t3c3yla8t71x5D1e4/sGjIU3/L09vdEHxSCnoYDSFVOmrsfrX/mX1YCY91gcfLrd
41p+BWAORFuHn/E/FguTmfXfj1xDw3JcMTQLeQFr90+PXAmSv5XFlvbd06S9WWaxjTsAZdFRQsn4
ve0Evn+uCr2a9WiUN/dOu7DzI3VpS6seIuDLvuafR3lED4WGn5JwLqFg3p2XGbXf7J3DU0E+f5Gy
Il9okhliBU2fOJixY66rQM6xCWCAasnwZJWqh/aR6vn/RdQSDKG/XjIAlib3blNWbYPM4vQS+mOR
SiFTVYKgrb7rpbdVzSA/wCpUV1gm/exLZ8RDqMCc4X7qOW91LlmIpl35uye5zxnvrVfF1+Ql9djO
HkhpBbkw19EbI3MoI7jYVqOYODGZ7XHsNefZTFRqG2X7HYRpCmN9kgtbvvNe683X3K3Mc5x58QXF
zQdh/ct/349NOdBPf11U9Y5uCbyGgjL97/+r4kS22qty+t0MMYgrwx6XmMilntE3z6Ily7a6Buan
oGwcinSemNkFLn9+FKNJZ5a7WE1QCToW6K4i9OcR6ft9PxTuXpzlWndqERusRYuMJyWZ4lQcKORf
mOMg7zrPcElKmO4O98ZyX0e1vG6zuj6B1GCRQRTi2cYbbd44OUXFZYoPQWVL/Fwj8A6eyYFIqrQX
Z6Jv1FXU25a7fnQ9pom5TdR6FZpirkW9wL2CoH3yhgDTPSk0VpYdpCsY9dJrPaDuinW3QhpLU9eU
N0lyjJNoyVgj9mP96vQyQNlivFRSGm7++59J+ZxGtmTD4QPJgkhmNQ+U4dPfyZUUuc+xwf0WSEa+
blLpiwYi6CIOyApjEjThmX8mTrLs/uUjqqRNg8PFBSF/eikbLzlFE0FZKlyg5dhxngMbtXMbDGSV
vxqd5J7EvZTprrbekErQSyz6/vMzjIC/qc0SU9xP9EtB+eLhN0Wxw3hpcgRhEWa3+8Y1lH0W1iNm
FqZ6jcPEn6PR6r52tbJJ0DP8smPEO7Fpf1U7sOrUtXu3IRzBgCipu5cjC2ot2BNK8LKnRzpIR3S4
bOAl/5kiKs3rhM04iBTR4KTNMaZ6998uCpoapm3ABdZ0gZgi2X1znH5K7ccKhWnUKf7xEwypOIOP
6uZ5kdXXhJq6YxkA5Ink+iq6+FIAR8axbimaSutkK8IoXg/hfrDMA0ClnylKs3OnBc6l1+xbx7fq
fSp1W2GFV/Ctasz3wm+ObeuEN6Q48ansQCJQfma+t0kP6HSw423qIssJoziglj+DRzfEKxPs5PFx
8GXzd7Os+xf8Bomxw1RutT1x7N8H1dW1fYzECccOQPTb2IAmPfWJKUOdaHsfCtc6kokVlGHWvKnf
S6vV3uS6GI5JIZO4npqSlPdIqQcTXHSgvZUsCWZdS4Hm72syr9CvFLWba7/ziydbK3Tc/Oz4e2Ue
RzmXvwSIRDpTgnZeNtnNHAhvyOgc8VcesJqS9J3V1cMLxQ+bhJzLF3wtlKWkRck2o1LoPaQMQcxP
fAXuapgDjpkud4zZdPEHJMGUwrCs+V8QIkWVP78J+dZZhngHOrZq37NQf7wXDK/LUdyU2Te7Yg+n
oX5AgMChGP1+XidyuBJ91ChRN4Vd46a0eU885vk2mkw3dg9Fp9XIRABpNlavrL2hcd5ar1vizDt+
RfYGEkC2vYOeucNOw9XQgytwTg2TFxJGZRa6jrPogo/vrFuDMv5HnxgwRsD2ctweXZcrixL8ZZlk
ygomCZvBRKPsgnRBt1d8WyfxTB2JaHpejq0juJsOy/HpVPSaVFq78z8miNM8J+cThv1WtOrpbvfZ
09VOWWKyA/Nij0U3gVLJzW/YvUBEoB59QwhYRi8AFz4drRrzdOD6YZUhMpwOaPj8w5CnBUR1He+h
f/rEmXCN+f/24YsY7UFBPGaJqeTIECzLLdijvJJJQTbWUpIKOZzrsYWPpemqW/yP8ICcNm+wiHGx
VShRmboGK85OUjKCCKcluqqWak0SE1R4qW54VhFhYMpDZUA2VaqXMSRnTytW6F2GDz/w9yoLSKyI
I520H3BVMY0/jDFL7SjAYdLVrm2pX0U/1TDdshwsbyuaKns6KkA/DHT8VUZ9b5hF+xDSyqwdfP+5
ng6tQgLeqW/3Hj+BXxb3+Q4LaeMUpUm+B4O0V/um5E/AAR/KEXUpJewjVlW3yvfkXRmicxajPsWO
yxyPmq3EwmExhF7wRJlKuQN1kK3rNGogAsrOjC26+60r6nlQ6+5P0yzeyGmXb13VGQu4h8FT4WPm
i28GegMvaFIgKxFbQ3FqpewS7wfQr+hrprYGJ2KNpd3Em/Jh0qiGbpOFcjawayN5nXtpNbOlBFII
uZ20JeNoUOeEMpfEj5yk3ZYCmJ1NVQ5uJCZ6NkwXjy5o7Rsh3CdsxZQPRD5UpNbYeuvj5PKAVeXZ
B4yLg6W0Fa0iz6yzOLMRDTrYQzzZMdWumd2vInzfKU+eHrw2LtSbWg0+xHMXcLjze0C0k7FfjEOu
7j89nwNDu+LVYKANCnLeUQnKHSfr8CoKM0w61eAFA0QHiVnif+iZ+cOK5Px7nw07xFEutJTuIkUj
5ZLgHPhntO6TONiFCSTFNZey1RrafUCSDBe/aOU9GDWS2WJAamCGobFbO6kDEHAYOSCoBmVB067j
kYrxqV1WZrUprPx8nzd13UdFm68HpI/pIObxETuLW/VVfApKrF0UHzz8GMrtTRyQdDuUfV3NjAyU
GxbYvJpRuRZjWB1kx1xpX0SLovP2VpThNwMjlTlcUax1bcM9iQOeEtXCpgxl+ehrzEg6da6z8pLK
PDz6rciadq3tT36SdFLlgj0nz/IEO0aIFaJTTJYBoG3LEFdtK6u3FILE74PmbGojIfdFUPncNOE3
0R0GerSOkrpZiWY7iRNCHmYnM3XtZ6eWFqK/tq1sRxY9WsDfj98j1JboK4NuZSseG10zU75kUu4Q
S+VBkPaDc84xCZoRQS2/utHE0Zd970LtE2ULyMD592Jkpg9tsOhdqd6LQwRbKgft/Z82/st48qHI
AGlCXyKGvTBv9pGp1nslt+Jtg3XesgDddbYw70U0KgU/sLy2+rpHLJIAWEDvfsrCCmCx0/AOi2Lr
tU/6i5gZqPJr2Dn2i6Ggc5BiF1dSX/50L88GQROZ+dnqRvxTYwU8iTjV+0ijYnvq7XVopjnYDxks
Ixqj7w188VnlmO3W8szipUgUgLtxhxMYm8YX2Q1qxCmRuWLZWr5kg80v0q+UpRh1EhzzRteQF2LU
skuoXiA05qJZwdzbwdSRKNPmWnAy6aFpWaeIZsofzIp18+qB2ic01/o/HYfqLLfDRkt2+TbYtvUl
xOoXNKud3saqkpaGq7h85lvqe5GYbDplrjZzJY6sp2LAFAo/MvVZT/E1qq18+FqBFm1KTfoSqfqW
lJj3bFbAWkZtWJLgw101k6IP16zwd5RC/zmTg3ZpgAiYo3ZIt6RgB/w2ecMMOKlOB4V83/1MNBvF
oux6OjymoJjolwpCKwoWPIjdabiUKe/ciwOR73qv+yGprnpSPtWJLa2lEq2eNgE3xSFzkmDbpvXX
R5c4G6VSWeHerGykJKkXga4NXxLVOVGIEz3XVlDsRb839YeydJKi4dYDXNh3lOwsSg8WvD/42RMB
5Yxqfs5kq8wwPR5+jw5TU/SJUSemFKZzy/Fdr/x8rg6QVDDaqI4AlXDUzqviW1silcvN5AOmeLmq
1KRFLlGot1zzvqojK2DKRTe+U5fIUsLySZypxPuwQrRhj6tsRGaSzbAYsc2QdJ5nlDyO6XsMiIth
whYzzRrStRgQffc7GGpws1iirZExHRxeY1ToBifq68hZFzYGxVNzqMBiiaZLqH5mSvmhK3t3l+F/
ta/zDqmeYkXnMW87ItAy/3S2yyh/++Zc1Xi5RqgkCbeE2gvWvAUxycTAtfyvJtL+DjVilB/QOtkZ
H+Ii0Z5lNQs+Wk3v5xiHahe9js1VX9T6PkOJvUcSA3/MlvML5RrafCxMAuCwRNd8c+NT6+ivaQAW
R5taoiuY0F+x1eDE1OC+nhqkwvm1MJz4mH/byvSLLYujnZv+VenacV2bsCIoaW4+/CSmnMxsnpWg
xc9bjrO5mhTtR23h69M3QX8M8HG81ap+dPCm+1ChwK36QKV4ZLqc+h30fGl4KaRwLRL3BCjsnUjW
i4Plp5g1TGl8MZCJDP9jDsQ9f5EaxVKRGv2m6uEKF8j6Leb7uU8ot5rDkqvfQq3LV50v2fdR/nZg
4wv8IMWojP1nqiX2s14X7jktqOsLB/mYyW5IKVbm4t9ThcfMJH89tUSXOGCpNPQmFmEUCp5Hycm3
Ueyc5QhAZqEm2RYxR/WqJoY+q5PS2otmrPZf66EznkQrddWNLBfhVbRsaenh73yTEzOAOlEstNw0
D9XQmYcpR9fOgET8bovOoOvdGfJ6fMn/mSgGPjUbC6afCzn0U/+/zf23e9YFOVC5a3zWIbFxalQv
2OCiWQMZsREBx6yb54EeJks5ehtMtMU10BZN1wJoT0V1KoJY+qgcDJhHTfOuSETNVdvJw36IcyLv
WaesFFzmN+BXok2vpMkefRRFPDxFvkAVOZWelD+LfgyPfvenSnwyWCdd1fZrnQQ+qBvCbnnel99q
o3iywh7/UbQkGz1lD1YN9vBaEn8QEyQznp7+en8K4MwdzLHJ+X541bfUCGY9tWlfEsnU8QW3s53i
x90V4CJch+nedhj+8NQkv/VehWq8seIVpKQeSR920dMErcR/vq/HnGSkbj3lGkXV6TTQxQiZMkAU
pDZDNH3UgouCcHEQ9d+iVFycPQY+zfvUFJMLBIRz2+xh3EwF5o8bfLrf42eoLOipzBvzRWDK0crI
hh7I21B/4PWbtU30pTI1SmBBK1A0YEdfCPLgG2sNxEI1iBroN5diWpLVB4cgyrNrxsEu1SQZZt9Q
7vvOKveBHFX7R7Od+iJbaljgTKeifZ/4zyWPvjyDLZ5Fpbv4t8k+aMZNaUDTVbJsFkQanwLVUZ6b
Kvzu50Z61KdWOQBiiTpj3NSSC1g44JXlz7I6seYioMSvx1gYZuD+EXKy+2BfBKZ/DzLZDpG3sAre
7hGkxwX3dih5+2qaDEBfXvCV9ndSK8/J8DVwCFTcUsXZ1CfpYfFL1/I5RRDOQTMttiXTQTQfh8yj
8L1Wfj56Ps0a9d7APSHGJI7tYl5m1TWatkgDtUSU89XNTjSVWsJteIgciClp+myWdkrdlfQRdoT3
i8kBFna8cpSUSMaUwUk/4qLc+VAWfwy99aqZXveaeqax1MtK3YeJhWN1UMAYilH5dnki7cB2UKHt
YmCYaqZ0MvX296HXdXvWsWtZm0rsncVALXX1SW5WojHACEWyPZTdiqDdrprsIWqvnGmeHP1U6l3u
O/GvNvB/AsYjuyVF7Ar8cTz6EyG6xDN8PdpdfqU0EbACL+hvMZA+cRFrpHOdO+a7XOnhwkHwfGpM
Csm1Xl8qQQmCDOGvL431t6JF0kvFc1Dg8ddjePFkTlV9mMduBzzrLroUY2urp+q3epROfh25LwpY
17UhQ30kh16+6LZ7rVIz/9KDc8ZYNbtaUZteZctmoVBo8NqnphiQIJ0naDKeRJdkJWTvSQTW2hu7
ZeoelPyHElVvZeIidrGqeqU5Xo91QDSe2Br2mN/06Xcd7sgYFT+StiBJDfbtErtSseWfXq0dEubP
fh0i2p+mYA2wRk7ffSDlMBdeYbn4oAJ+63jdLZp2rD+MNtmIn0tAnA8qa9RrbpTmskrd7gli5O8D
7C95n3gtcor/9Dt2HxJMCqnwL9g2TXjJ35Mfc4aOdEE2KO6siYxL4MrhOuwL/5WlnrzIezTS96Zd
2bir8Z8QzVEJQUu6MRjcabIRwYdoK9nZE0yjWVPfUChReRSjQe2+E5C2nniUBq9sg5/y3mrO9xuR
aPcSL7qKCxUNalRXJ5dmmMj408s7IYXVwRyfiZe26Gsgbh6a0jw+ukQ/RXJdQTS5Nr0tG76wvupl
40OIV0HFtpSPFkNcbLN4/E7h8Lhp5Co5ZQVflCLTSL4OCjLYqHJ+DCSZ1QFDMb571VNDJPlLkBrp
XB6L5uq600YQp7gD+u107xC8WOdKWl+IqstQL6IQSgUOlKYLKSMoqLXOHSO8ioPTxFuZSqineyuo
iNOa0tYc4+g+wZaMca2FbTO36mzmNepOMqIezgsHF14V4KHpdHDe2zFcjZXnvmau5e+7ClGZHo3O
a4DXJR58FkZ8U9PpXGvOxwv59NQstfhHnur2k7jUiFtAlITLCHzkQEGN+yTTztVDrkW4QkzXZJ4Z
b9Ik9ZZy7S1dnaXJCDri0OHqrUB8sgrY+LEy08LKVtgVBtVBDjNUaWIocyYexzQfbTh/gmQAaOXF
CbykiTOEy0u7C7XkIlqZ4dWnv/tltRsw+ZrmAlbpxFwNH7z7NGpW/7iH6BddfTB0B0JVuHAmS7EZ
IosFmaohh26pSfDW4yss+hMZswTMpcstTtPB29/zRX9bZtlz6bHlMDV332AiuxdnakJ5uRqj1ZEi
guX9II2brACkcP/cTh9eA9DiYeyKveiyLds5i49s6e5qMnzbIi8kcFtl9yZWdv+2vBN9am38zCvF
Z13013rysTxsIhCHrdFgxGu+EzTpPoiAt3AsQmdpTU2QWifioyyE4lA9ehWpHtGPZQwf7HLk3YYn
53PLOr9kv+Gp2ovkJ8FezwFxQ+2SPiJV+oLbrXHRHA1jRQfwsOg3bRZybM1zAlpOu1Sz1tx1suPu
+OgR6P5Ht1EpWJ3E0VBvRKEr6w3p7KoFn3LUOUL7kYdyuRo7EC+iL7FAq40hUAmlaJcUo6jnsi+N
WxhjHmk4ZbHm12vcCJrL+8LUosn3RL+JKf9c0FPOyVY5pETTkZPnHgPFUbWCC34K6D9KnolZEj6H
UjdCfLV2rTkStkvr3n1KrMRFZoSnhqFmO+ocdmkcT9go2EBjXh+FIbI4qNPGKzKsd7drq63oCqcN
Gk6sMdIKHpRUfEYkaEjhSaMrzUbJG5xFmjXKTnP7470p4od6lB+D3FR3olWOKg9U2y7QgLlrFkEQ
oacDJZ1vWm8WyAqARI+RMi5ZvFvLcmo2LisWPZe+6FGNbbWXg4hwlOEs5mYB7KpwbKT73bRgijsD
CUFLWkg3TW3V2/i972QTaPGQyTNTD9odJBhj5ZQOeOnwNaU+55fsolVxjPrd83NvYeFYaAa4Kath
wvY6iGqSGLoJ4TSsLmWqlxcF8LboStOW/fg0o+5rC6Ylg2La1GW7yg5tR75hB0gJHXJg+2CZmV8u
AiW4yaWcbVjQjBTXTYUeYvg+s1BGMGSaBsH4caWYZHjej6jDHLQnrHZFbn9JdH14H2W2+oSP2pVo
ohf4EvPwOldYtopZSk1Mza4pOw/YKE4H1jR8GMeWwuF/+lKcxLdkSAtkjDWEJRkMLLBkwpEhy9Ku
CvZuDzxBNMVhzLyUtFKczYosZyksOoEl+dBdp2sianBwo51OxZX1ivxmDmvcLDYQKKurV/job3Wr
/UFpFCdq+02OZYoBSq061S4QIk/h9eR2JqWFrfSF1ET7Qw1V9uLKJQHUvEu8pPHWTQtwPw7I9ttp
6R+J1bGgapvxrHVyt1QnjmyLgiGJDflspLL2AvDvEE0tMdahuBFj8jRzGsvLSLmP/b/XiTFlqoH+
5zrdiakm9yPIZRFoHQ0bh3M6uM2WKvNuzWsgv2WaU82yqZzJlLyZTkwwNAFZJIH+raMuCp/TRD1L
I4SkDsAEyDkCfAVrs3zUvjXe9CeXiWW0bRA9UWaKlfE0oGg4KynsmMqOL01Z+RNPv+YDWli8Cqd7
x2F36j0pePUVwiZqp2QbpY6kA0VM+Ll6urEDrwWNcUIyirPezDauhMmzliVT4c805TEqzh6X+Xou
oydzwyeW67O+0Mx3z1KHdR5F/bp3Yve9T4CZpnrylddUvVSVBFQUj+dnfk1nkwffzPPdeFaEY/vs
lj7FaVEjr4D+t88StqREzqt0LkZbuUKPSDhCSy23JugFwajRoquBvPYZnTyBYFkf9487VRb16tl0
Y+YDvtPKfelGzSHBNBRD2RCXBtGsABgiBasPrW2CvhWn94lTZySFrwqfpLXofxxAcl6otkNqn5ev
PParX+UUc0DZ8IMlLxAVGKjPuWl5FNA2+aHqA3mP5TaIUql/ikqrv7RWMlz6uGRJRKGA6BIHowfz
5FfNSbSIYPeX+6i4wC9ZIbRYBT/uUTo8vuOi3z3uEWCvvHf88lV0JTxKnpS8o0hokgJToA4ydJIL
19Ph0Uwk7y2AHInv6aQoFgPU9cuYsUzqYdEWB3imETXkxVzc4PNd/2iHgXctVN1GkG4AJ6KIeKEA
HHnVVcowzFoBsOLVyitQNHjZTg/+ZVTi7TAF1z2VSiU/DbJVnPrJi2854xpODabBZhq/hGmhYssB
HHXo5PgFj2P/YMLMnN2bPiol1cleRKuQqN51irKej05UwGXSoMlOZ4+DFNikSEQ7JJdl32dWXlPs
w7oOZ0HeKKCgmmfXgaieeHX3ElRhtSt7O4KdSDM0jXifqqkxK+Skf8l8UAyurqMHnUatXrIPbR/j
XmAaHfhQ2ziClPieTq2UcMdTGA6vYqwuYu3kBPlZXBh5rnbGP20vxmI9MC6FJa3EWJbn1hUg0FyM
OSlvvDr9KYZ63Y9eFJ5GXghpMIyAPCb6s5iXDs0sLImIip9tdTpOzb298JsKRkNjYjAI5DTC3+SM
WiB7Gf36Tc6c6kmM4avLViLso4MY5GuezBOnDHdiVLKCbKGzot6IZtYSJ0h7zOx13BTMMrf3Ka7Z
x/zvA5z4Vu6Ug+geG/hbvKbH39NChcArCAdMwwO1Wog58AaYM9bjuAHbf/ndFBeKcXF12ITyCpPa
yWUEPkNudvKO5QAxJ17ZlPQYsXbQGrufSyTTF7WrOfyppk5MzFzqTsUkO6CSWsbvJ+jU8fg4jBN1
WAXWt6PCb6tMLTEo+qOB+DcKcadcQ6zyZ6IzVVCxw23lNveLsyBYVmUzLWikX21OdRspXyp1OyVa
ZL0ZH8TB9ygMb++1j+JoN3VyH0qK9BoM0HD+mCNOJSlMDha/7MwaegiUQztXAy/fFXpYvQYFb/ce
bwziMTRLtbiOkRyeRUtv4sWotcON1QtbjewQeQWohrLIFq5KgjwYJazX8J26+EU0rIYg8RahE/rh
nKUOLudtlq0inc8c2GYy7Z5M3uzeVkrn5Cf2eEh0Vb+I+9g5L/BUO4/T/bIwqJ+MAQrj9CNEF4Kr
EeJ//Ut03fvHGGaJr1dz8Y8QfRitIettvWbpt0q2UoDysmriGRnBtD55I2pR3dWOAgJbTrsu0S+B
oPAVWYOZxlS96Dpjxm/q3veYJq76Z67oT+yhOCgqn3v86IcvLjQzScnk9z6w6k3fwL4K0faJfs81
x3e7HOuNIRfNytELCP6t4R/0At/auih0GEtte8X7o7v6ysa3a/0ielihqBvinNLMGid8bpjKWI5B
B9xKntVe4dPqZ4XN532UgiDERwHGWeJiP4l+tpQSL0xcNV6bvtj2aaJetCaOEBaCiGSTdlNw1njx
v4rOKrCbW9laJF+4IO0JV2TAwsSYyXr/5EjDmxjzCNceVbXCmKkO1KvdGq/eWP5QQTM9h4Vn3nJz
VUl4h8253YvkuNJRn8bMuLLw4MjqjZja2hpuOWUFB28aTUbXOfxzH3WoxH0AQNbnLkA6XCnqSROE
/2m3lKfaTQk77VhMLU+uiQXVfbeUMjZLDh5aT9N8MZhNM+TK+Dyf+G2H/xKDrjaWT9agn6zEp2gp
doHk2b29M3McNvMu16+8pPQruAJc0gccROrSN66pononkHQbMSim+UqvLyqPcPzjKqO7ZYjVLuIa
Ndea9RgNxvxxUa+UV9tVw6O4xpUye2dPP1iffuanHyyaXhgeojJ4Mc1WOZVGWS3kyHch76W/nFIb
f/racyZpMcprlMeKrY4fdYDTUD9qFB/xmlnhdDXuIxjM+0RiE5RRIXkJrAFXcfxIX90comvagn/o
k1s1HUqvQ3MiUSGTZnFyw0uyelID4yBaYoZVVFC8HHCR4iqnTcJDOTjfLN0yMm6bsWWOioZKLavb
ogbOZ2rkRyB5e3WbWO2Jiogez0ZxDFzHOyryh5hx70J6GT2JNkDnJZVx8l6ZukS/ObI5ScOiX8hZ
054yDXpmGEfFx1hp5aKQlWFXVZr71pXP9uToNnayu8EYolkaQVQQg4wRxWBIySNUkueFk+cYDnDQ
3Rog4OjnW9GnKQoBX7ZBOPhiAuJmV5cgLNUdWQsXnjExKwf0gDCjOBpdq5206WCkRjvvjBofyqlZ
KZF2AiahnSzfurBxUXePrkJr9KdAuagV64KZuDynVJwvfDLnG42k5sdoRsZBHCTbIdQlTrO24DTT
MSJI2B3NH5Oqvvk9nXyvwQr0P03fa7Y9mdmt7obfeW787IH1EPccx4Pi+gHf4Ky9Ifi1SOfL7tfU
tNaKqkm/jBZfTU8uvg0YkM3wvjJuAB6dJUR08xBqlbIL4ClNZdXeBeTCLjQ86rSMhdZX1ocfJ/ZK
CY1+rUxNieQdlCTjzdZcaxu2ioelEkn2zAdJEY+utjEw/HtzvPQFiaFxVvs0fB7JroruKvJBwsPV
nIump7nOImmxXPpvF2k5hgVAM6neIjidK/430zfURV7XGt+GwTt5qTejkb+zr/zQZapqWt0wrkXh
HkQ3bgHtZijLCt+NuHiHVt7P8r4zSTD3wSuZmPvVMLMJI1pJc8ZAbdeTjPkgFAPBgzqhVZwP3oc2
+Ge3oyZP4jF6IoxfgNShH9oNCPVenYKbnv9RjKsuNPJ3jGtNFhoj6N+sx6Wr1ZUl9ZYH2SV20rJj
PLaKGsylKbtd4nIFz0ULj1TORs+8XvYizV0Gfrsa7dpYi+Q4+rZ5R5bntabqfT/kpbcQ0zTUP+je
yvSkQ/K44LL1Lm5bZFECntKjlGn6Kc0SjGfxUcXwqCwTUw2RWW9H94PMdkfss6p4oo7FTNx0zCWw
kFQHbKvhm9HKIRbP2nALI1/b5OQms7Wv2v4mRfN0GA3yCFFTO2u59nVkDXVbP9UtEoY+7PYEVxWF
T57oy4JjjYVZNrUMvW1XrIejrWQO0r7MMzhaXeI8B8UgnQwnBodLK8K75HlinkwNu+0aXIOSegpb
oCZConfISvL04OC9q4tFNJ+uzH8Hq/k9bw3ph+tWc5IVWGTXLHTsrhy+wxkBORsA6YYdE0wFRvCL
5b5ddkFf3kapxwoGoeK92aJMPjuyvxgUpSa8rVGtmSJYWPoaRFkA/C2UtX3Eg/wa9B2NLikWkQbk
QIwBBu+Pvl4g0mTQryJmRMqPyBmiQ4SkYMXPJakVgfTO8do8jkWin/IGWK4oAlP74lcqDwn8AJJq
FgvchehX2n6Vsul/U8oqx9zFoOat10w4pIRcq+or3+J+GfvIyXm0/lJdf0AXU8QgXOAdLSpt4Akc
YZio9NZOHJBvUJApTpnIaTaY1q6YDp/H/5j6uF6rm/b39aJTXH4fLmviBUWqXsBvYjaRR+1X6/84
O48mOZUuDf8iIvBmW96b7q422hAtqYX3nl8/D1m6qjuab2YxG4I8mVAWyDznNTKwEJT/J2ECu0Bb
AqC2fw4cyf9UvVSdFa3uvJQFjG+QMPKZ9LiydmDMosBWVnsprHASlM14VyaGe0Vyql2jYs6Mua/d
q4h1TSrN+S9rqzaVSQzHLf9DDKhWaT4W6wbI8/tQmp82CkuXEgrDc5poa58bBKvVZsSv3ASJzH3P
XDY9SSJQDM3BVavOPuIlF2wcv1sYAwXIFOzHUw1IYiP7arYBdyM9+R3XUM686aZFCjqpWpVQW3PL
tzHv+5lqGtHRmJqSI80KOwtuSP4AMW2tJxGu097ZRnniL1zmCm88411A+Vq7Eb22Y/yClotjz9Qp
QqKJDeReh/F/6/tu3DhdZC/1rlE+yIgdG7zNntVU8Y6WX71EvW3NMrkNJ5ADL64q4QpzQGepTk0w
duWmdNMIMipNiAnSTsKtbRK4Cm5akHsnxSevLxkfaea/ycZgvFRVqq7AimXLii/gRXMnJK1V+vO2
kowXm+LESc/DW9zh1KLWXb+SSu3QGFbz3E4IzxSBGgC+YbQfJpAoalIeKtZyBHqAXjEuxA2uZAJ4
FS0k+NGDSIBc2oVzBSSc78DZmRcfKAD/26r/oWBHZLdp8s3VQ3/J3J7pDWaQpyZHVleMyFGVk7Lw
R03Wal7Z1ONd7NYRNLXUxegg21Q11qyTxpNZBAe3rNJ3K8RR2ZejZmdobvLe6Shi8xi6YRHdnrrc
p4bAF/HexoaLr4KhrhF+naTlyY8g+oXs9ySfn7X+Mi74mwcqNDdL1yREqbVu1+c8Zrj+jRfVw+1M
K/L8qsd+uEk0STo6nfJ7I8fFk4Emx/YRr0Fexnpfb4e0w5eM/9gHvhvnBozzLxcNYty04h9pQEbP
LAE7wbqMVm3DOlHuZeygRl5YVhPzqc4xU8QEzvtu5eoqVI3hl+a5u4FszLdKxUlAHjznYBihN5Oi
spnJ0KtfAy0Nd0jzDHPRLH0T93dsGsD00KtGKHL4GN+vwKeVrxRus4WlWPZmmHpNlYSRqRckd6Ze
JkPwlrFDPEkkJ15HMK8Y4ERXcaa8gYOQVd0LMJ3hZcAPRRyjaipS6nlmnpu+/wTQ1fxy7a0u19UX
xeBk1kdKfjOh0ywrPJaOiUJy3/CTdD2Q5yXnD4seQ7DsM7LLDRy9+ldSGNuORMu3EPngeRqUI+5H
AaRuKal3ae4PR12OMgQ+GvWmTaVaG7Lql9nMmf/Vv7gF/EzMSH6tYxwNwURn/OPgxMeQb9c9yg0X
wwEBrIbWyqj4HoHxtzspfQE0qgTbwqrLPWo1FTmtwUL1P8SxeS82ouvRNNUAUJWNbtm/jkljWBVK
4UgbHh/ZqZw2FZiThVJ27QLNyexEfgkIm+hWKjv6V0/Amo4ZO2NEL6yWm8NKou63mc2z+L4xMo/Z
UVevii4Grzp1dIULMCOt1A8Es9xtI5plGNqoEAJYnYbIxohce+S2FF+UYE9FvMxmYnfwlGl3TCsM
ZtrTvado3WDfti5SvGL3X+N9+zyQYEEIv1oFZEfeRllLj9QUgZRNzaD2qo2mcXNQ3NZ7k1H2X5A0
GTeilyd1MRuzpjuKXorqKHdJ8rMxFMXzdMq+VqRXccqgGeuZaIpTdlS/FqLpMb25n1I0UYdYG3ph
bbgG5V1Vk63yoGMhUoZB2yMm9oRFr9GV+NiL9mMjjns0xd4jxoRlUzn1kQqPjpjArc4TCOFaa18a
z7IvNlyu2MzGwyOu9z2mpjGYCTGC9a19iSdUYk0mlgrVP4eqJV8NnlPdTIzrd7pGUZb7c4QzaGMf
y2lPscPfeyLGUul371/j/lMvoAT7fr4s9o4uaq5RpFq7uodBiBIRDFnsz3R9LnbxkmLWIXbvA8RY
inlILdttdT9UxEpxvNj910GUS6xdrhg1Fn9WAlFAKjdBC1A3iUvvMiaeB2dDYVpZAtMpUofi45+O
IbK8E/T5uRj2iDsRGrPcL4Dbk6q2Z6K71tUjqOJu/xgnhWqwq4LhvTcMvJVcR15Zldzv1Mjpd62B
aexMtLHbG3aBnLn68tGv5yn9YqgI3sff26ruqeACAYGi+jQL5XNqp+Onl+GjKsdpvfMDVNpVpX4X
cRfZf2MY+grv95RpXqx63jWpFOmS2iio8WevF2VlSkw7fNzmKD1ip+L1iM6ORW3uQVneR4tDmFw6
5yh/EQ1qfxzVGdLKocR1FDGx0WKwxUB4uavIvjtr7WpKnk4s2VlXpTpJnsjhykqxee4iqKnecMMr
ub7mslpc4zx61fN8eEczAXXCVeHn8q2+la7V3iq31dhXo7a9Cazz731TQ3gy8cYzNG17HpqZuuq0
XGV9hVAUkKWvUmusAy40/UtQgtD0ZVZPAfYzL0x1vU3DDHwheqUqi4/V6HwXnVhsKUyR9uAS4mYe
jOVK0byzNrQgGvXCOYpN0lDknhkuhlithGPAvf3oF3tW0WxkPVZ3TRPJzbqWAneRp2RXnTBv90ZL
rgIfBqnZi7Y1BcXeXzE7VqHSk5lkIqYhIaLq4H1sLTjUreWdG7v7vTEs5IL7cCxWf3VAGEDnqrBl
HFv+OYL8nodrXRoe+b/M/4qLc7p+9jyg1bEVrd5Uu0PpkkieuEGC4zMqXbY1sIJ90H5E3GCRBhXt
QSRizFZj3CN037NhDz1OJ2LinH/GitBfZ1d9b6+YRbXR+zGSYDMj1mG4zQZ7aywXUPAaKNN1WbZt
7WjapS32UpRSZ1ocHHAZ4e5judoJCS/9pKujh4bQsFBaKT+Zg4sQsRJgARfipQzofurVmT90rTOr
Rv4oYJX5dOUQvA0qf6NUb5OlaKZ4SC0Qbym24IbDN00Jv9QJ2iQ6I+OJq8S6Mca9UGC8FIoUvIFl
dHZmi5yhGOT1RcntqlBBN3B+Lut4Dh6y2ovBPSb2JeXoq22a1NP4T4hwlRglsrS4MomDVJ21nPTt
Dn3I048CK52LgDQwR8HoI/2AwRNfHkgHMOh/RTLlI4za6AJYuLrjJf7389xfpzLeH+foeshi0JV3
TTqAKSDR7O9L2R1MLPwkoGHTBmZjvUjHmPtEmjfQFaUmPCQQVg9irxbBcTRZnKu1z8ptGiT6g0qt
f4+/jxIHRAkVdaTOgOb+dRLRfT8otPzogLMaK6J95DTVum2cFxK80t7Xe6M8it2gSz0YVgQHLkhu
GpAaQPtZLRg7iI78DwKXbEjoSvuA7MgsS0+987O23XAxpRFx1piKjqIS+Z+LkqILQECxFyMlzV/V
XZnudKdHIAWCaqFOaNKS9fldge3e/tNdyZ3Unf40+wCd6pnQZlPQP6ow6OjnXWFE+14J8b96KLnV
Go6/0wuEBlWW05/m/QwoGPXI5SQdpM6xuyofpmFoV7EpTbU5hroP3N7n7tX6lbQNrDLht2u0a1rF
+hVbdhgjEoasj5jDPXhRRRaF1+lUoiOzSmwgVSqMj5gsm+9ONNZ7cSYR5766qMCPQyPiSE3Jwotk
lffXE6HS1lPKs82TOCa0INy2NYZPrLEg7+c94D7uV63rtMxQi3CWItiB9ZPahWzlEvtkMWBwvYWU
h/3Omw7MxSCx63oUHpXQrpaP2Vg5zewezb8mZ4+Ox4Tt/x5S4dIxA9DVrPqWhc8IvgHTqPLsAmdG
bXjamN3FG7DLa3jMGwDTiBWZ9UoGVt+KlhWV5TnVlOJsOcXP3ihAVf8JiRGDqsUgScZ8MxhIEUdt
Lh1RWQ1mrt8Ob7iQTq42bo2DZmIu41xyj07dKhtdqeKdioDzobJHb61ldXmRdKNbhEmQ3MaxYNHc
GvZr3PTtXmpk8FEUSGxgmmy8pE8OebFX0sA5qLgPg2Vp9d+dYoSqDuFBV/2ZzMJYjo3wkk2FxTAI
rZNtYnY5tcRG4i6wi7X6Zzt42KtYddCtc6eoYCy45qIyY31XeZDNvcCX1vow2i+tVLJoTdV9bYAp
pKR9cYKTZRgR8o9sIp7G1xrp3sS26rNo3eOes2MtKOH6AjYErl31zTUDYydGyHEcX23El3GP6oyN
bnm4vUHQAJJQlf76cXY5QQi0SymcP2JZFUvLUYuThTiNOGFTNMOasjqfaHpTxrTp06je5r6fYd88
vQVH1pgbmMqLXo2DNzdRpjj6dbt+vOfG1NJLRvr0v3+6rh8QkEkAzU9vWwxHh/3+6R6hP5/w8Q5C
3aYkEnrm5v6SKcsNgCpMHx6vGVoWCjwpFbjHq7aB5C6hwv3+hOKEJeab9094/7ZwokXqd/p093Or
hsd8h08nRovzi09YIZz2eJPd9AmT+v773b+WLocEHvW/P504WraMneTZoKKmL0IcnSXpt1Atjd3j
9BZlRxyFpHABDK94Bnc08V3l/Jibjf1Eqey5Ui3nA/INGnupC8ASV7a3TEnnuSklpwx31qWDLa5V
W9mZG5PxnKpk5PzR5S4TRFQ9Y109SIr2KTrFpgCMoRnOcB9ftpDmaxKgK1EP7UK/Odh59PMx3lHI
H/LMZ8Jpy4tGw9Edextk2pO+X1ShrTz5XqY+oaF1sPtaOoZTayisbueHfLWiUwwzXSTrmW376GAy
xK195ChsJI+nc4iNWuf9Mmmt/F8xN6pWjmlV5/ur4IBMzt/FaWg6hziq1nGyHc082YlmrwzVCXDz
vSWO6mvkjAqzQI70z/v11Q70gWJfRChE8GGDgkQ2f7xfNMN/ZXJc4QDLG4zr0D9aanV/TRFC2508
aB/5VPv+eTPaR+S1zf0rAeyfr+UwAcavfeudo+am6amSFAisgxecxZ4RJ1Cn8A7eiKZlxCi5FyoI
hECvw8Vfo51I7rclbMfHCcQIseEVXDzS7q/wCJtRHkLG/+cVHh1x0fx+lQwSCvrxzIfkFo1k2U+W
QJlJbTPpWKmGpEGp96It03nErEen31N1tim3l8XJcbBK6GW/vmqgCxbUc8wXybe9eaul/btRdf5M
6bXhe5jVx9Ju3V/OSK0m9XvmhC1VZaZm3gwLXOYnsv/D0pWv2vKkd1wzbRTCmvSmwutZJOirXqEu
sTTVNPnE21XWpt9ae0tq7a2T2uW2l/jnapklbFiYeSnuDy6u4QBUK29mldhiOryrtTbZip5ecybG
UUoteaa2yXC4Ry3NmfU8CJYgKlJ+gppfOZ0HVU2+X1LiVaMwPZkX6VTOVq5pVOlPBfpD66DKt0Gp
BORMHe8sO+BBwBdLCFBixRepSX0cK1N+CuXqJuL25JQXjmW949aqwKnUFmluSR/gWZWVo7qYmk2H
990xUxtEdzvd33Jp4KA+hVkh7ruil1/CqzFide5jRFcj/urAs1wxTSQJScU33ne9jktmlddwlKfd
UUW1wjaUXad4GflFfxHYbb4chzS5OSblM3zFnLltmfEtl7BVMDPwHaLZNlCuwkz+JVqjVNsopDtH
cSSaL8YTKulztJF5Fk8bO92ALKlfRKPDtRnl9voqjk3C8aZ7gXwSLT4JSsTYlB/E0LgDBNiQqt+S
PpBeEtafWy6FXMbvtQrI1bPReiWYy1aqLccg+B0bE/hcKFxXAIUN0n5iYNir/3RPA81mxI0LI8V/
xXNjSjS0csSNdHyNcFsBVl3Eb600qMj/8+QXTS0n56mFurfzAGm9MQd4lY0ivEBXH18bnJunY5TU
ic9a3vI/pmWrIXwmU2EmMB0S2wblfMkFJTD1Dgo3x84a7aPoHal/g0PybgPoqquh1aeyjpM3XbGD
/VgHJel4DspajM1NMBYrcZCRyxIo34DFAw4re9T73ZU3MSbFJhS+PE6QJPt4suwRQQ0sIdlRpGBG
ryyfQ9JaQ9So1ybSStSWg2iZ8Q2vRGeHPfOZsuO9JUJl03lY/w1cQtPhDiXtvVIbVLz6nAIkQqg3
qfFClgmciUSwsw0hF4Bg/qUY1XeUHYD9BBNNXLfyS6QXxtp0x4kz1yN7KPHIdhpMQ2tVd7DTdPLP
yoI+pUxldKXBLAro0g/TLXBuTTL5lvsmpRZdVUlk686mQyFq60gYKatBHizRks1uVczSjD9l94P8
2uJ+piKNtnnX6p+RDlPBhBj+3NRkveo4SI6anFG5i3pvE8iWe/YtLVvYSpS8Bab0M7Es4yvur/fz
YHp1lbBS+WiMrgZ81UpXB9WHhYs97j7tsWzD1uolwA/ipa1wgoos+HNTKKz0cQZrA2T11Flgf7nC
EL5cil7ujdGhxeCWxxO9OXrKL/X+cS7qcVNWK6oPot9ykmTZWPzJpI/UadqXAb/GAgHnt8awsaB1
Aw33SJpablg4LDcF0t119cZKDCunqIc+IXoTrOlRqn1W3KR8glp1D/dm4u/TbEJHT6NivE+X0Ef6
Nc65xr6T6nimG1J3nPQpFnLld3PdHPujiIkNUIT+GE+bMazNBZZODJmO6JDuHcCu0iPaqoxE66Nb
xEQvcnCgp1JzL1cxtvbd6J4q07OOdWb180Eb7U9ScDuvd8fXfMTAIXOrYg0nM3j39BFvidj+lCA0
L1J11A9Bq4SXlPINtF7V+kzD4U3BfAJDQRxE3LQD19gFl8fGqt1jxURnD5mxsDEndqLtKGHWLIbE
gfV7sBeguqzL6TEyYTXNTFJ1s8KoK65/0WZ1sSoSvp7ASIdLhaDZbuyA8gh2QDvEP8oRZSXBHKhp
AenxUXOCVTA4wQ/ZbIKTYAdMffU08v9xnDiLbvRbWymDszxCFZAqCvGuETlPvtE5T3YFfMQ2ryIy
yCR9kMmpF6JPxEy7XvVOPZ5FKzaiaFN1KJf5mMClc9OtLsj09sdwOlnmqvZqBPMdqIb55OOxgoRm
wsJEq80nNRvta2wBc6FPRCrTkJYufPZFnGFcDMA4XGoQQI4KqGy7LMN5GEblq5Klv/dEDJpV8zz0
+RwMRfDN6X5pZla+W7mZbi0IbksRdr1g71iNTrGXuxXWMUgZJF3wLRzlH1D22yuWstlp0AZrJsZX
qYZURGZ1J0eTk6ur6l8ibji5yzygMJGt4Tpz7OIg4txba7Qzk2YbGon3HuoU56e3I3VSvI6RYFuL
Ju/O+PPuus7ul9n0LlCY2ReN9fvdtUyl5p3qripUVMKiy74KSzmTkc3exzAzFmbUy0e3dop9gaHB
anLVvY0tEAXSKNkXbPB5VPf6udHUZNHomovUpYcJyLT32CSNNKzNNjo4ZvPvuBiry/qrp9v+rW31
vRKb6rvbF+iQpZF/LJQGerzsZks1ca23Xo3PbmArP0MtewIVl7xpHh+rKzNpH2pjd0SdAuao7lcf
YOW3HtPon4qbf8OaS7/JpZSu7JzkuxbU8qnzxmASzXS/Rdhai6HIIeHo5OTVC6610qrVG28nQ2U/
ox7Vz1Vl4CIe9BbxcTzrt5jLWFstdDYsMLDSRizobUzLetaNQ/zNyIPveVK538kknDIEOr4KdVzK
3Pb9mdMeET3B37Uxkb+BMTKD+rHSs6T8cnz5gpla811rg6+x9Y2NZDrdSsZ55NkFvJflz8hFZM9t
id+9NrjKSsTaUS/PEMc2adZl9xHIFbJ6jnXSGDjMDVnw5Kehc84DAxTztAcTv1o0cRYsa/zZk6WP
whi/gLMvVYrSPF5ZNxpF9HTvrV14SaFdB8vIQryIcnfDef455B7jW70fIs7vK5myDPugXsV2K81C
KZbOrt2p+3gAKBd5WfnZhq/gj63vcdm4c8TGlSM/mHnUEVqel1NHM/xI4CF/hibu617JOgB/7eiS
yx3yalFofR/1HEZG47/nXdSuAjuUt1JuyE926GMZNY3oW/NFg4N5C1Ld26APagPeM8tbkyjPYgCS
RMkMJT8gZ1VVrlUpUPkKqBcBxQReV71bYLI3UpxgZowRjNVE/iuK/+o21p1uafey8c0cmkVgpcOb
W/b6xlbxDRHxUv5e90H80WDntm6AH60VJzC/xbjQftNsMgp9LFvrounijyH+LvoiOM4rltXaBsuW
8W3QqoWIKwYL1RBzbnJevf9KQnkjXoL8jrUIpGCtmbE0Lw0fqzPWEnuxl0/NR0x06H75P4Z0uqPD
p2j0xV/H9iDtd+jY42iJxJ/YlCE45SLItX/F0qTLzrwJfIA9DS+iP4MxoUcZMNRsdLaNn3/F1RrK
re/Vx7/irpelxwbEfxuZw7yCtTzvuu4tNaryWkzkRBsNn/2fEKz36oo5zT1Ela0kiQQrVmJZ6+uD
sshx1Lt6maEta71H8KR1nFWu6fnRYaW3gRXb7+Wa35OyuLv1TCffJ5mPQTcqn0fDRVGnjnIqGBIu
fhFayBc/rNAEcEvvOVFaFGJDJqOhKp+AAWTn0tTklam07ixNDZeF9f27kIcNGgmsTE0zPYuY2HNj
x9jBDDqJluaEHlJGiV8cKwpSQdyl53ssLBMsBBM5XvjDID9DBvd29VgCYHX1oWCt588BQHdX0WvE
dbGwAuxBRVOL7O6QD9n3rEzk50ovmxNii4fYc1HtVcOAiq4RbURT15Vuluahe+8NunGtO5H7RPXU
e6nVZiFG2SPzl1JnHi/DVgT4hdbMYIzUCTs3PPilXr8GOhbCg4Ycs0WmcNTbZimaTR39hBs/XOyk
ja4pa0+jjgGJOrq2zM2iRveSgxLcqjIqJhs5w9/VMo3qqbTJAutxcGxkzA+j2giOLQ9/0Sc2XleX
y0b1y6VpKmMMELq56IYp45XNnCjFWfksNopeRAu5MDG007L0HgvqMYGt5Pm4gJrAGafBIib2YHCW
G3lya3/EXMl3F6i9KDOQh/m4bOOe2sikwZM4TbILITWtY9oXjkPOrm0ablDOzVE191cQ73hg2F9h
4f5Sm15+TUppBJZU+ec6q+wNivABWoumfuoU+Lu5lhevSpgH1DeK9gssr6Fpzi+tDF/Cl7SUdZ5Q
g3nf1ImFQl2bXIsow9L0v8fbqfOvGLkNHFfwljb8X4XhVerJAc8MJUMelzrAgmM2agrYyPALgfMB
VZdh2Iu9x8YylGStRA0sauzdnGnjMw+B9Tjthlr50qpUiB9GbyKuSvD0Rew++M840fsY3JdKsYxl
3d1IsNHWmK0OoI3M4E1VJAntQNnYhpUXvPlR8hmYTnXmwR286VMVPK5ePdfqSQ0nz+KQsajUHSXD
bi4GxaxgQX7B9iALyzNl4LExdjCLjN7SbmaoK4skGqpzrKjxRpGLBPyCZh6KMI5XftkrTxYksXkH
neSjG60nkuwTkJ/pF0WrmQuTPXCZhvi6Vs6hO9ZPesUTJCkU+aCgVbtLbcnbjIU8nnM/HRYDRqav
XccqOX/nnpMcdCOnBBBW3YwElxwtgLfGB2+iUjkNVMiZaIsNkLwQhEMz4tEY/dMjziGGizH3Y0Rb
lVBs7dqPodKTqz9JXyt9lx36tECKjVA4hUAgGMewq9ciJDadrjZncgUzccwjLvbUSQX7HmPEfeif
8yMNtr6fUE7I0yVRdbZ9rOXFeHkMpJVrjBVALM1ZGyS29mMRFrs66xxS8I1/tCtNW4GJiy7o4tsL
Fi7DczYYNQVjrZieuTnmTJq3sBt4Z3qkK3sUWxAxSCa1EKWso5UIhkpqF/dd20Oh2SWbNuzlQQWC
prCezrymem67GCS47pKsTuRkLTcdwoh9rm+HpCy26ZSZDFFkXI1OGV9ySaSyVe9Fl7NkbspV8Y6P
sI9OKKnFFmFS2JwpU+Vh7U6LqBnAwmXbFUiNuZm1tuxhZkyAj7aQgh0LcPzepqblN+4MvoR0COOk
ff0zrLFAF9o9jJnM134PcyvTxbSMYQ5nE3FxNnMaBq7l38OYhZjgBMb4ENV1uZYwV+frGtTnwDTL
q88d3Kx9o5i7KqSAFkWCXenE6rNlpuom8wyY/NNgG3Ob5xRqzzRUzxMc48G6bcRQRa7jXSMB1xZN
3aoxvHQKddNZlISQDZKfEx9lTcMxotfcY9XTjKr5XodMhvn5lc9oRErCr5WfUtoy54oR2iZXMbNJ
c4Uzr1yzzMB0FTzNsoqS4ipJlT6vGqjmZdii0dQkpA4pAnxCIj9mfkPeIrQ3XpnZv6jP3dw+LD7y
xMjnllToTxoouVWNjurRDCNt2wyJtsGCoT2JMyL1kyLK5aKa3fb+Z5kxO+XZNeWO72csEtA70xn1
1snnwyRSqAOL2oo1zn9aBf0VoyJW7PyE1PZobHxIimGm9ykOO0OyTNAfQqVb0vLkGtR5diua4pZ1
mnoa3Da98S4zwI0GGZmpc5QypO5srdyJXqupQvQ7jXYjeql6FKg7uSb+nBxLGtZYVeS6+6o5gaEp
wL9r8YcdyAdjcl0xLZYnnuu8p7o5yY0GzckJK4CZreKyPK8hhEVFO6s0q/4aV64n5V9lHPcARJDE
kvPuA2qHc3Cl8vembqphGWexNvur46+mWVastiBHivgYZGiHOFgIJqPuHPyaNDTi6yxaQ4MVfhH0
P5mRIcjcd79QPnzFUNx/dxJ0guEVdecw7o1NBS8HroudnxMKwgtkts21qQ/OnMcbX/u0aSAY7E3F
Rkeu17AXF8EMV1SMpYeIyrTh8vwag1mge/qhqyr3xfW66UJRa4wZaSatUy7LxsDyYhqMS4C5HjUd
uY2p6TcOOs6YId9PZeVOc/Kl5iYOHVkVPyF4NLemoWbddHOmPsEqZj0BL9Ibo0Ues/DMNKnX3pqE
20+1YN3Q+zMgyT3ODwGiA8Yij4buS86V55Qq46fbmtVMtUznFQezYY7nbvIsN3KwRHh67yQWOoH+
gGZrOGbbHiQOyieKlM3rst0x1bDBs9OrWHq8lgw7XmSRmz4n02agskCl4SoisusdHGvcynQdfd90
jqqSGSO+3dCnZdNNFkCEOnkh+suBjHDWoldcNe4xJC8/L/TenqW+/BJZsK9MJBnWA+Wnlemm5Vwo
CwnhoHAiwNZZPlnHA2uVxwp/lVh9tXQ+nh2pZ9GSSaGDvH7BU7W6KGgO78osLRdeahkfQ5v9tBIj
ueZOJZ2Qh6bobXRcR/g8TNnIK9Xk6nviNz8NvrMPHi4N3pfAAkKtCeYoNl9wm+9OGSSmZWDbIIkd
C8tMpau2pQfd2kVvcsAtCIMheTxwtXxTRm6Q+IDgeFe33sp0QFii9xb8dPhhtFJSNpESShsSgN+H
EmHzREeAvEAP/TeXBYXIVM2tN33Q3TVWJ+naLPLm6pv5MXYHFRsyjaV/mfyQa5RdSDr7Fyssrp3k
h9u+D8w9It4oQk4bIz57+WdW+LU38zr4olnQ/urUlazJ6z4onHc/c7tlrcnl3mYBcfZ4i/OwYZKl
oeCwwnVbP5dj4807cpGwhYoQpWjHj2Z1E1nQPuWzpjTjpzJZrCKeks5cK8/5Rw2rTLbffLR2v9t2
gLJKB+GMB0q4NkuUUVzZ6N4cE7hWqfvtD88Y1qVXULhrtJc21R1YetLVM9NNrSO2MFiIjgyROq9r
TKa7xLfXEZrk+6yv+o1pSzt3zNKlMjj7Ma7amUzSg0RM06/aQDNXmdu8+1Za4/BuB7MqHYLv6DJd
bKOwvnIuHqSc8YBFBn3lSHW9Q/p158BvPjFgMjOHoXBKB3DpETCQ3vPDq9ggUKbspQhV+ikUSRKy
YoltLKntKMfOGpSj3OXvvZ1fCjMlG5+VL9DH4zPCzvItkxQEvBTrpIZ5dRyM8tKFQHnyJAz3gfMV
yk16kBGdcMJ+2HoWCijA+zP9IJ3cBqaibyYfHaiMNdh0pJmmpjSY5ymz9WSqbXdqzBriugSoTZfC
YFHKjb9Xneao1I2NZv2EOJyAib7DHlOEn1Hug5EakC8QcbGBjAWeXgwRbcevvjHpT1HRHm49bkrn
Ig5vtZJVJxKtXEljR4Wvq9pX2U7DGSSLZF0G7U+bSsgVm2Dt2PcW1EbdD+bMNrIDe1fRiWh8d217
C7jyGH0nrc+ITjGGrRNE+ezeDlSrnw2VGgOqS9tl3tvFa6GFzRIbzHwtmqZm8vhxFPRlvRH+m5MP
866GBkqWTUv3912LVeve1WH6zSdQxT7y9CdKwdLc77Bd9J1dWg2XYgiNs52Aau3qpe5oP1nXFTM5
rL93utFexjqh7JQh81kGH2PJdRhK6nxowupXpz93toXKT+Q7h4Iy0wwVqnbRR5BnmhAr8kBq3A3W
eCScuJwvCUqel3Taowx9SdS4gMRJSHS2GUSpruNeKZqyqicnSSm/R6B6MpzOXspIbnkGIQslmlbg
jcfBJlnGc+4FzGf3lDTZHBqE+ZJncjILgAlQOO//7SY3Ts040njq+ubnfzKTEyNEh8PjYasNvPof
zzoLpewhiH8Vbm7v+gLtR7vB3wbWTbIJdBhW8DNhJpdok7HkHlbaf7F2XsttM0vXviJUIYdT5ihS
ybJ9grK9beSccfX/g6Es6FXZO9T3+2BqpqdnQFMkiOlevVauFZfRLi2KLeWGGI53deoi22U8qh9T
m7ycz9d/x28IybkMKgUID8cLpMzZ2g0C+aEZIwuVoU5+yuP7suQBdJLrvW/bMNy1OorwoefUlyGY
ki9OXH5R3fQsF3zTo7hHbR04E1EubWlaSK5rjaHvGneUd2Clo2WRqfFaMaxir5jsBrh7+snoCjLT
PJdStbxW5dL8aefJozIgE1RlsoxsjbTujDD/xSnvzude+MVreYWdH2VQNAXNrhzqO5uv0jZS7W7b
G/ZwlS3bW8EBrb7IJChVMwl/peaZTBbQcb7MV7OvrS+WD89p0SrVAwmmZlPEdQbWpQQbTRiLZ67q
mlV6s0wrK/peZP3Sz8r4p+yXiCCkQfxsAg3ctFCfHMdRg6XFAMvrO51CTn84q7VuP9mOo3DL3hDl
Kr4FvkF5py0XB1fvLPCE3U/Fi7hR2hZQfKMyAcI34REq4nBN5Ga4SxwzX7SG8T1Ucu+JUsRhp0Cc
uoX01HnmjA5VZOr9gMYCAGGaDA9DoneU/ZTypkzb5gVe1IPwCMx6pGqN+JzaVdm26audbHnxHk4I
c6+Qfzjxt4xI/dXmBeoJZxVA5L9ueoLugxoMp5Sw76IPHPfJ0HXCQWV/mLAnnQZDcNGDFuzr+BwA
1KOipqzXpYFMtcd7uTJR/Nzz4yJ9asLRX9itTfp7mq0aG8UZQ3+SZchHSTzwUFTzQ1oCqdD0tts3
DdHr0VbSL05s/exAml4LJ9Svmeb/C7H2lAJoZ5GDo15SxwfDgiObe0Skhm3fRumDp06R66ypfpiQ
ZyVBo/zklPOzkAPruYD6aa0o0Rd7KPMVeU/nmkwNmGWYVMkd7VxTUiX4PSplNZZglny3dK7C0XFM
oPkhSezZlku9SfSXG8u0i3CLiStd7dvet81iE3Gd5tK3HcFmyfPXdpanZ8mrECAYY4ifWi0+gbr4
agGYPAeasc786hEK6mCpjupprJyjnhDHtRxbOeeIui/HwVdWRl33Oyeu1D06JMMln5pglw6EXEAZ
BLvcc4KVbjbqiznAp1/2/S+K4Ua/48QOrdVzSbx9UdVOtu4gSOJ2GXvjgQzC0tclA6GoXNvJAyC2
uDAVYjWetXMjKV3ykef7qsSffUeFBsZGBEaT8+E0Uqy6TDTS0aGp9avOiIjQy4NFSV3TtIuobh4h
C0p2wjY3VIX9dqlstVt3VqcteBo566QKXuyqIwxj6cGniY1y1SaGdo0c39n4FGe7ibElIzWeKDBK
d56B4k2nFjD+BPW5K7XkEUYFnqtR2QN7pfd7YVMSoC+wywIHlewrRwHrp6IShhonOTL7wdN4SkZt
4pssScPB17PxAB6bd8clgxFQ1H9qwB7xIBh9lirSDh1FuOsWAuZdUvT2vYygqWypLYcelOapeyVW
GnDG8YNmGXtJcAIznO6DkYCFDcxjVVijutJ8x4XcpXvwiIY7hkkKfwwl81yDUHSpV7uXMi+751l6
qnZGNmI0eWryQO8+mwgBIG7o85AHEdczKl8E0SP9ic+PCUZnCcN7erWbSUm5ebYoRr4S+UxuTUFe
elXAELYeJi8xERaVe1fnP8QAaVd5TcI0WllWOV5hmHIWmlL3ZFm08XqzyYa5VWNbB/+Ki5jgtKBf
DCCSkyXvwmgpGwi411JTnnrHKk5NE7/2YqgWYOiGhhHSa0DKwufW5U7E5yqW203ML+G5NNAzlmQj
3yaK41JVScPHwNk3tUX8Ph3PRmnyA5CE93UhRXz9uS3yBGuhbQtDN8ImlJCUhnUvbLWdEWisoC0N
bZVjUuWSpCOqC+pvO8ppusqK4a6BDugqw2yw1Fzfu/d51VtCczHZwg7WfG+82oCJTnzpqk5ZwSuo
8zPt6kcnV5NtHepfWr+Nzn77L4Lg5V3cDPnGsV3YYgIUiCoX0k3Rg1MZmhzRnZvauuuLfiB0ivxI
b8omQhMWfNVS/MWFFeWrgbzFwtCl+hP3e2VZh673WNglSm1h6V5MmQ9FEEHaE0RHs0GNWG0Mflqm
oWg6SD2ognSyPluIKbUnbp12K6mL1atWPQT6RM5EuTvyPLzBN+4mmXDcnqow0hcjRSWcetUp1IeA
myBYEk3hKzwW+GazUTxZuxE4lXWD/Gqvwi80UTgJvw5dK/iizVOUwSOQh168aixFP9QB9foOYK4n
xTerB47TC7lPsieYH9fAJKX76UHdbSrlRYud4lQmgXsbGnmSLMOhCzcQuKCxkra9tEauVdrGwHQf
Kj37QekEGLG06w5814JFR6bq3sgi8HJOPG4NxwVwVUqffLStHrohWepNWT15w1A+ZYl9zSETvss9
qXxytM5YtsPQcIdlaNuKuyVFEa7c2r0zsrw7t/ng3qXIy8PPGb54SVjuA9nPKdzwohczIjZJHDLY
idmIOmow8qTKxKwrIVyVRtKjbOvyA78fO2HurTY9xX4GsomDJgDJ0Ye8gQymoVXxinoI89mIIwi8
VbjDqagyn5OK2DdAM3llT0NjkJVtnvHzLkWW8ZxQpQQkVInXYq3qtN4Whu9mfVvbgBzm116D4Rdn
nvCqTTa6HjxpbBW1fQBpO/VfYqgiUrmGmV/eCOe0A5OuQzt6m5W9KCV04+fb29q+d1cQ/shb4axR
TLEqfdu9zcZm1awsyux3wlkOOkBP7ZSGFdcdfWmp13W0BTe6MyynvbTeYG2SYMxPdnTMiNA9ofbV
KnL3NFXSPCVl/4n8nHPOYBbYwfAAu77Wd5emjveUtDtHS5NgYxG2WvlWjFRm3Uyt1kV3OkgFV87V
AOrSVD+SHTnYnd1dhH9aBvGK83OAYDvqJlba8YgXkCeWwxjZOnIXidL/SHOj/ZbnvoowumZcqEsP
dwG8UTXpsGtjRM+NjFSY6aTqgZh6uwyd3nspCR1vNHgONmJWqZD9qIsYdZFpNtOB9FVZe/UCW/vU
fKuKxNupfgZpeUfYLkzMclVJRbkFzczvlu2Nw8FBpsJYh4b1uxtPXV1JCnX5zuFdV0+UfBNN1V6e
8YC4rffJ5L9H0fKwkqAB+qTxabt3Y4SIppFkdPol9IYHMQrHNLsrQOeJERgr46Sh0LMIJsb0sYTk
ye57+M6nXRHo1DYTu9YqNCXtMrjya6NLe0vqvMts5oE/P8QuYMrJabbHOpyL/hCYyw8TmRfKi8JN
hu3sLFyIR3DWMeGaf7uc23JgNEpFeUaYYEN99/DFHk13NdZOdxqUVD7LKuGuRgU4GHJG9gfIJoJJ
R0g0xSQrJHqxZkw8GAjDjhaKQsKmvPXibEoyt8jTfpgQzmIW1l5EP6adxTI0fz14FCCyWI+AqG+7
VsSWgT2RlGoWIJlX0TCmh6wKXhtqA9MDke/0IHrzxOw3T3zw+y9c5u2Bm0F4L/af14nh7DNf6b9w
+bDVvPavr/KvV5tfwezyYfvKk36//L9ead5mdvmwzezyv70ff93m319JLBPvh9IO6Dv6wYMwzS9j
Hv71En91mSc+vOX/+1bzf+PDVn96pR9c/nS1D7b/j6/0r1v9+1dqe37J06GWIdo78GgXTF9D0fyb
8bupqPJZlZIjvK26jRs9yt6PbwveLfvjFYRRbHXb5T/5z1edX7XcoUKznmfe7/Sf9vtP1+cww9G7
00Oezucr3nb9+D68t/5fr3u74vv/ibh6PYxXo+jazfy/nV/VB9s8/PhC/7pETLx76fMWYiae/uQf
bGLiv7D9Fy7/+1a2U0KdW2rfBskIjo3UTgyJgM2O8VsjZqJhKA6qdhVmYRG9SiyYfU23DI9iuiSB
tHdiZNm0znvItEZfepVBbVVtSPdZEEOgVvdPnIIhsp1GcU4lYQu+ZZoXa8ZANw9k33+JeWF34Yna
jCWMWMImmqqHLcPUAYHVkO2foIu+QOoRXwpbived7SD43FHna5vRrYGhMj7nKQykk5cWRSjJidnA
koCzefLpZhPTaqT/bAFQETlroJYRW+V+T51zrsrrm6MLq+SqMgIbnmSD+pJsRGKHkz04TMRUN36E
lqsN341B/XxXXHSCBuTtQ6p7puEQWMWlUOLioiiNtvX0Aui6WN1q1bBzC5AN71ZbvQMwOW2+QC7I
jmJhZebIEhn1/byX2NrvtIqgpne87RckRXMK0xha3t+XFG5p3/VnlQeLm5s+ckSz1J0jlz1FzOgF
eZNC/U2sHnpkStTfCdc3MvVX49BtDf5uR0C53smvJi1712CRMIrl83QBTsSRHP2QdA2oCjsvKDpN
YfrIrH1eWP5t4CiBAxpmsufAcSG4Inh1WyGM8zLJGqMlSY96/W7NzbMaynUXJ+nx48JRGfx9E0r3
H/YSQyMzz0S6jb1SGWjVxwitjXLn3QVN4t2JHmAvD93W0tu6QGbJazM7Twi/zhmj80hl6eQ6r7xt
pLUPth3FxE0D/SCakdDZAWVk/SB6CKYN+0RKFmIyeXMTQ1fXvZSCE1ZkFEcjNistWkcGXobamA/x
WFOod60kKXfC2iImtwZTqy3FxG12che9bpQJeaveSfjOHmSczI2UQ+kBXuPVd56NFP8RkSGVgO0/
JrUx03e6an+b7SZ4QhU+rTQjy+PKWzEzX8xBwxBUXQeFyfSq317XbZhSqkepob0WL8KwPJV3pExg
2LLdg2iMLEOx/tbO1i4ysWbUhBAtnHwTkC0IXw8o341xJ73bQC9yAgZxF0u3DW+L3m1Y9nC9SjA0
rFSY0Y/61IRh3hzFUPTm5oONOj1oYzmILeeJ/2mDedntGmrvbDKo7VIOPmV/SjgiooCsJldf9tNr
aKScrkIEJcQE8bYIDWpEaidxSnhp7QOlAGO6EGOwp69Gy/CfEFqQN8IOesw5zCtm31IIW4ptxNrZ
58Mw93qqMZx6P8rRF6lJyWTkBkxuehg9BgDU9rZF0EDmE/ZStNpOeFDA5XDmdvyrNcHY04zqutyM
SyBVFhT+E5ykneAkzQCoJx9zk9Tj1BXGepoRvdlHLKn6jdUj3zS7CvOfhoGAqMw7xfJ457b1cD86
xlWvk+6p4MB9yHW1XA9lnH7zdIOUEgArQmcDJG9TCkqO3M+FAXA1KqBfC+vaXUj1sBdgY4FCFk1d
2e7SMJxkPdsEbDmlqm6dgN9aiokbPNl13HCr2Xz034GevbqN9jAvfr85NlRxVwGMuQhcuQencJwD
J1c9XYiuaOBiN4AQVGja36wlVdB9oRobbfaE7NRFhnPyIW+ETOzUiOV2UQcALAkL5GbVwxiaQqgu
j16NbE5Q3ZU5vM+iJ5p8SKi2TXVQHW71OhG99WIPkANMzvpWOMuahhx05MOJWlvVpU/jT6HrWJAP
x0BOpXhAN+S3LSSVdRET/tT7mz3p00/x2x5R+0TYMj/VTh6d4f6Pzk1prSqH0CekXq8mMTkW3Qie
pFLyPSS0J3m0h24hfKoOBDV5T5ThUyeiPnDaK2nrKtiKbtwYP+1AzbbvbOJS4a8cXvCT6EuETPte
SyC6051DMjW9qcBIOY9FD51gdEnMavfRLrXO4U+23vDdg4ToE5ruk89tV2EVY7FGNO1A6clSzBTF
IO/IKreGqVx13c8/1cSbfRkguxn7+jNRj9ps8k+el8ooqHfg+uXsk4KE/MXozEexIszt+FzmPDTm
OtFas+FGo1NyffRT3z2KXtLlXwfPNjdi1A2Fe/QqIMn8uP92Cd96s60DZorAiIv6xDQ7T9wWi33E
jh8uV1Ots0rrZOLE/8e62fl1bSCjQmEFG9kPsm0x6t69JJew0BdO/Jno3Rej15VfiGs7hk7q1/bC
x9iK6i9OG5HSCVv/wQ9t7plGKB3N2oyPH/ZpIP06+l0J3w0f4pMiV9a+k3LiT9AOLGrEc04B8hLD
uYEVcNOGQC/BIpjlSxhJzjqGrWthESgnYZpE607Lm1MzNSTr3jezTbgosrKOSlvaz3axYB4KN2FL
c83cjZGDVts/tjTy8f0V5vVaSDqiTpKraxgUQsWIO1iwkm/FMJbz5M5J4jsAtlG+bFLULDwftS1f
q+H56lHgUrSgX0Cq1ZE4/0eTodeL3qsBt/dCTIWdAo+16OZeggpsQVjtndEtMnOtdSEoN6dqNoES
KVPJgf8omkaHQAKt+3sx8goIcGaPbnLr8Ais8bcHT03gHxXkvZUirVakHb1zKUiSijrmsd3N+rUw
Qp3pnwdBiBRPTsL4d595zexTTbRLYiIMNW8ng9WDQSjXnuEKiVwlf24rlOh+D37PFFIhbVKqoyiG
me57mpetQ6gcluI2ON8VswFmXH+amG23++g0oQ8ugfTptiqaeat5Yl42bzU7Zwg2Ea9NUu7r9fhI
rX+/sMm4H8YIvRg1sTxyrZQUxZbbFMsKrhK/UR/6aRJiDHvZKCCzhW8vmcYxqCa920xrC9IqwdEu
1eAiZoOcv0iaQGMuhhaZ+Tvd648IB8mP5bBuqY+pQNIBWZjkzu1MW7mN6e9ThC5OiQULF2eiPFqJ
LsTiQ7WwM5CdlKGWm3pI+2pRaPKr621+Xip6XTBxMAycVcSQKDvVTD0gvEjKHmyqje/cWlOeBpKe
Sy2y9D2oKeXJLy0btnvPRXE6hypM1rulOWVfDSRf94ZW/ChG2ea4OtnANHqAwJpyP055WNHonqLv
g7r+IUbNlLMVvgGlO3/0nfacl4ue2FfJpHIPS1d87KOuoH6d5ymF9+GilwBmhK1VqNasHdfZjkUm
3eXU6a6HukVtrvfyZV8lymEUTVwBcMomOcGFMLybmuYzuD4OXtK+9oTLO28tCj6nmVzuQO+UB1WG
WPJNbVBIDophFmRH0iL+UZhqoUpYJaTOTDmdKPh/6xMK59Kkck7qVaDHSBa+W9Er+dEwLe9420DM
zLuMKXTXq7eXMbQVifLRi5dGkP8klZo/koEqHiUp/kquvz3p00iRjX4HZBIpq8kjL9TiMQuaFdTn
41X4K8WIEHFPiZSYlAyzuldrQvfTcrHIdWMFwBFa37cL2HFyTlKD2n4tz5cdoZKFGTnZUTiDIhj3
6kClkLg+ChHyfrBJS0JcbbXaS1OV2tmSgMeKoeVBqjzWVOWIYeFY1ULWI+ucepL88rqmbRXtLCXw
jLuFo73Ma3iIDa+qitqfD6dlYMXfEzA4l2xqSGEqF19NjHU/qZfONjGR6Bk6CREqP2IoGuHi68Fj
DzrxMJtEj5rR3iQ4M+9D7tA+uCmUv2+Xu3mq1Jq7vQPWdXoJouktHQb11N92rlQfDc6eOWwDan1U
+3Jndt6ws5W6hp4WU6yaGlUrYiy6wnpbI5abFUlEoLhFtfZH8M9Nnf1hQSZT8xkF0k5pOEKIJm49
F9TVNK5kSb0ZKXd5nZ4dP9jGaUVjNs7rYjGta7G6VcDlf9zaiB07QdvzH9vmlL7stAH+RnhB4lWE
4sxnpXE6fml1RDpNL/us2M+QIlufoDYrz1WIZKDVx+nn1B3yte1RXs4RG6LnUl5YmaysnAmZjxR0
ejQm5KboCdsIEB1Y8TQjmuytJ4bQpDHtGDG0PN30w5t1e5ln5hO81M1V8ZP2qiqGu+o6FG9mmykX
3rnK3a0wdRRdwjI7Ubpqg93vhVE0IcQQWxNAx8Rz3VznxnwMaze7gs60OCoaFHFmVekAuOeCRWjK
58QAzUaJ6SqEXnOXk63+1FS8Q1VoIDk8KTFT/0t1tdvUR30adjUIViqE3ZOYNW3/Wzc4w51YCgL2
kpRqcRVztp5vG92MH8RcINULEDjxk+IoznOH/DAML44pPQUw5V0BbFbHzAWROo0SqA1uvcaJESFQ
2movJnrDK69OaTc7mLR4Hpmc54nGl/ayojcIXuAmfMGxeZvGA5gy+4rdEZErIt+/rb7N+SVwDElT
1pLnuRun8+EhiL3sIhrZQBpqrBHQFUMEjV8nqryCmkaWvc3snE6zSE50Kz/KoZ572yXqlezi+aqz
7pocgaC3CbHC6IjahZIFGZMubUyYtvdcx9ynCqoxEzmlPAnsIcuFVrCgtZzH8zTChRBeivFQ18Wu
0ile9qNxm5H/h+XJa6+upvJ5m3padA7RALyQU361hG7WTVEf/kDCYZpo87qkggEwKdHitSvF1OmH
DjyBENDuO6e2rsPUUJWLCnBJdCxWAuvqJ4Z1NRTX2tZ9ZC1mm65IyokKp6MwiaXCFxqbRZ2qPhhF
dhOTiucFt8vMtvkyTkvFcQs3zdHxrXZPYTbF6XE+vpg8cq8SvSEeOQ1t2Kgo29fv+1aqHiPd2nqy
OoI1ab1jDMJ0GYihbkXruPGqnZgNiv5b6E6petA5zwWfXuEFtwrE9xwIEa1g66JS0g20HMFWDMew
AEWp+M5ZDJUSxKeUvqSa39zxSxXfFqHPAvMwTA1r4ZVrhrQoS/D8YphaEHaqCG7rBR9bM89QWoAO
aF/lVrrlpqs9kmzgTg6RwL8CE/ptCPG/wxHYLy2kvi8ffHV4AtBiwTeNUXnn8XFF8a6zquVRO7ZT
I3qiCZCiOlqF7xZwoDMjAbdatFpUQ7jJMCqrB82pw5cuqp3wKU+b+iWXm59KE2xsqyju805WnyhL
Bx5ZVjwpBr721IP2WHlG527FbKBz3ke1RAOAgfOA8vcxcoFJRZNzSQzxSgn4QUyK9WHxI7Y5DQmL
n4dfvFKC4XrylnKI/UeI5WXDkFcxX7UH0VB8JRv+Q2e0+QPFnCOxJBmyy9GN4qUdc1xNdR1i1Df/
us22mm8Yd6ql/nQTBMn6TokvXcadksdJ2PFBI16aqRETfZqae69Pnmuz+G2aFqSpnZ9LM1ze/BvT
O4T+eG4ERelEPi96c1P/wTYkxn/ym5eFIZ//TKr7lR57EVhpF8adQadieKo5VStfhTGIRvTanDzJ
Qow/TIMFDXZ+4J6E/baDWPLBb7a988nh6tjwffipyIXKQwYXfneleYnofXw1qU5sqOexbvFXR7Hj
vLfw03zJWBfcVWDqRiNg2dmwSvOpjfKNMXFLizHUJgHgYQCNs63rNTSM3o2nhY0wijVzU9pWeMjz
TroHOGg8tlX6Q8qM7iRGhFzVDWczY9XyuXlEOGQXRFl/ShtbQSWHSo3BDFX0TVP1ImyiaVMDkktb
zdZimEsj2N2iHffEbPn8N6X/CTR0QIWa0qAVmKUb3RmacxRVDnUqgXeQJuZXNiVwDUDIH0sPDLrn
X0TPUPm1yZQGduR/TqAyRvTYNV6E3RyTEBqKyUWJf1UdiSSxR5LZPuQQvcptTjJRkKU29Lax8C0H
EgbujxhhkmNSx9nR6sP7QDeSbfhmEvbCLP188bHbU9GOlTf6tlrMv3N6203Y/r5l7jq/d69zbwvI
yV4rnZOeqzhoIVqg0iCnxmQRmK3/MwXmSRHRL/4ynzW4sV5GJatXrmLHlyyDSRByP3U3mIVyMXlG
W5ltky8p3XdIPtTjydeBZ29Kn1Iiq7L61Tuj6IpG8wCot7XmAtcCsw22Wx1P8/QAxX2zaFzeJnST
v80TAfSwKLGheSkn2QO/ttyOoSMVIyol9GOVjV/ESDRdrk8fmq5cq9WQPQibHEAEU442X25MLqLZ
pGqDtZjTJxP0J+p2lLRmOduSpLYXQwtYfd6oj767Ctrlt10pBztQJhcuxB7Cljpwy7pxH26EjYej
YFmoQb2DZ+SS5QMSH8gsPbSO2Z/hzTyH04gy+eJhgIV/A2nauBJD0RDD/wlQPiQ6iVtcGc7FJeMt
FglTTbX1FmaDdllCDE2dcD+AJHORZuxz9RKDjtfzMbirp5Gwq76pH3l2OIiRLY86KEV1KLYWklsL
Ybw1laxeXBWpMK2BaU7Y/E7W7vQhXFRJGa5NRyrugtwgOws17y62FO2O/7cN4NlSnluTBIrc6v6/
hlxZJpChUMzd6odUD7JvfkHhqg0rFWRHkrSOxsI66TCUHJxK1rcWQZFrSz3kCgoW+cXIgu9kuMpf
VrhFUcPbcJ8ptxbVc9fGUc1lVnjYzKZxFhnP5qemdg5i1pQiGO/jgY84WqPmTgYLuY+RuFlpamme
KJv/CaWCTwGFgqT3ZJqb2WbC0b7L5IZ6czyEXeqHvIXL+vcyajf/L9v96arCNr1Czl3q2gMpX07p
y3pqminzKhqKjVYhgN/TbBIenjoom0aV+YNOvsIm1oshhaAP4N2NvRjN+1Ilk8IFss0olzo0wMon
meXkqWhjikWtr1DZO5eKDNtQpcUuU+XgLu1qqn8NzbwnGoTylONCroQO6QJZDONrbzSPXcQnWOqr
pdGR4+SUf7zxq76jWhXdwUnUdVnolMpMzKqqZtCI3tQIl3FiZ22mqHUwJr9GNR8u3NGgue799jvF
KoeCssoXD3KjLfXl7a4I3BAZG/m7wWdsl9oW9DuZlX3qKUDaOvY4rMWw6ut2jVBTuhVDd+zClWxo
4V4MHXUiv0Lo4jhwq/zkwWRFuRHUW4UsS2f0n8E1p9CvFbKtPvdK+josp3irGDqR40JF1r7OimFy
zfX14Mk/23F0YH41ZVSHYh2sb51GoKM7TjCmgmIJ/5lVIrXyWYxEk/jJRGSh/gw7LU3WvbVXTQL9
hA00ymFk7dabHtYpjCk6kkAUmokJXU312yxfNZ0Spck7Lg11nasd3LNv005haPlK7HjblsraxZC6
0rpGKmbZxm12MKIEnUDkYlcj+PPvsgEJg+p8lcbOWI+KHxya0k4ftUj7johnss09D5xO42Vn0dhu
X586+yIGQ1UUzWqe1CRPWRolEkt9U3Q7CA0/uWlBMaFTqgtHtaS7ehIMIRvgXdIYtiVD0d7Z8yL1
9EVnQz4Z1A1xA9zEKhho2/3YonRJ+iL80qhwVJqG/a3uPH7oohye+Ja6jKarWzgjMucbNEHflLwt
H3VtiA48KilrKJ67bxGPx7HmfNOJ1JGpzWWwsKryoI/2T7GOcwA/35Sd3PdUPJKPaHR+dwPjRkkm
94+6YipfqShFuxOIyF4cHUWTcBTyrZyfqek0KZqgoOxTrgsEwlPLhmk4H61z7pgrcQi1w0muLfWW
ilvLlyoK5UtWuV/KwFP2YiQaMRlG7qKjNu482zVV1U9Nro0FUpVy5XwyR208m24wLFoZUcERkrm1
o/b2VgwTyXhu1WyJGiuaGBNtja6EPu+a6p9ELxr9pFqIrufZUbWYp2S75tBSKiDDWfLO8bWL7N9C
r00HNsexP4VT4xGFSVel1n22MrPZignUt1ykT4LsxdRTKg7z0q/4W3egh0TXn2h3wknUYvrBOd2a
icnnNr45NaTcFLS+IMSaMNMCFV3B56Zw/PQtNEbhpZYIFaPnOqq7etLuqYDL86sears6UdVnuXVf
Z6G+Cw9DhzIczwn2glo67/toRdsy1PVfMOzvq7AhyAdJA8dHd29WVnYVgfxYLcaF7KX+UQw9xffX
hQw1mR1Zz1U/oo8UjV9N1843cd0TfHSs8vNkzwp1+ErJLLSsfIRJ7ywLEFKHTO6Dz7odQWbsVE/N
AAtkErQ/hdlOOn+ba/3CSHYmZ7QDzN0wNU89/Z/DQeq7Sb6Q6Vv35u4Dt0I6HPLctzUf9rl5K8gL
pIt5T8+x7i3qILZlanUnycs6BO+RsjI65dKgZa4j5otNzEZy351Ek5Xpk9R71jaqQtM9CxvUIGBo
1LxciBWATALC09OuRTpGO4X8T474K1rf1CTlcbeJ3oq5+ANa40LMGkH4JavkZjfWikpVw7Qi8Gsy
QbkZUKX35iiqwKD0MQGYfeMYG0VQW7Y80OQ8hJQ1SYytVEbmJofPDLZrVZFXnlf/ynNC+VJcoBNI
3QuVFeWr2Dv/V3pN9zohBOBvtokh48OEnVoUv87bCG+hEn8Tjv/n/n/aZrbd5OPfVqQGzCp8d3k1
wfRqgkkeWnjPr9Xw1QdPT7WFIlXFihhDdkVhLL1aUw98AQVM5kVYRDP6qMiVnWm9c3XieuA8tLst
eduhL4aE25jbrMVKsbVuy+3dQCxLmPSk9VG8MHTCyIEfbsbQ8JyFwu/qObe7tSKGYl2SxxnpTFnf
yB5l45T5tc0pABE6vzJxdep9LW74Y7udJ5y6aY8VQcfby9DlSQRMWqHcbN0nhJ0ah0CpahT2fVw5
+hncy0HMyZMp6yyIOrSBp6NpKCbqvOnWpeI4KzXkOXzJCc5dVMxPatDWzYc/6sWEvOckduGu0Nyj
ZjPPg/2r97C6nC072tlBY9zVRhbz+5qQAlUqGYgOzAZ34agbd6Jne6W29+r68eYnlnhd/K/UTcdd
wj+NwDcrLL4Su7rSgoU57Sr85q0mXOhg5dnhdkkFroyAqqxVN2Ubu7bxKMHL850YonWOELBBKZIY
2glUH2XziGCAfURfwro1H4ZiQthaJww2+eCHMA+C/dPCLl6gb1PeozFX3gchOS89V6n46oaSt5mG
OpP3NuHMr2C9ijvYOsRQ+Im1dcizh06A+bb2w35V5dfbvKIWW0H1/Khn7WvjNNax46GBEniYliim
+j0xSZYXCCFAx2mEVVZu4C6HcwKawUIpvJXY4V1XbCu8xYwLgwhfNKSRRhnxKMQ3kcTMEzTh69A5
UTJNkK0zUEvPu0Re3cZUodqnm9fgeDBYmP73dzOGWJRN62E95/hNnSCP4THPK3rpSseRqkKer2iM
KJeQYSbrB6GPqhyiPg9OAXWusM9rhzCJNx4xzl1oUVY15oVxIGdr7jy9e5C0jiprWJEX2tjWGw5Q
w9eIKAL1p8Nn1YMTgU9IvSnj9mZPzXK82btEfWcX/iNwkpu/HjfSGVVFKFl66JO6orgrJ3XdOOJ4
XOdDcBgn7d3OQlpAQUBvU01iuxoHlx3fKH8lZj2oWU+uGfEDNa0t0sG8ylKwaybf/0fYeW03rmPr
+lV69PXhOMxhj9P7QpKVLMvZZdcNR7kCcwQJhqc/H6G1ylWr1+59wyImAMqlQAJz/gGPA//oR+EL
EqbzvXCltRItqj1owa1Q7La+WEaPPUYkE+TMbSiupjBXeRpkZ5nU+SOOS7cNauJvwKzKrRsJDYG1
oH4LYDKTP6oh++HRTsEf18TiBopme4N0NQZCDSZAg99eQpEbI1BEJb+9MVqNXFoBPFsNVmNUh2qq
Q+3BYw8jHHmieNF8+RiozrRF0rkavn5cXoXVRT5iQ5x87r23fKzmbWuJyNg2swtpUWO7tsGItFlz
HxUso5YuJ82a09hb3MWLIM23JJCK1b/NAkuVHq3A2lwuoq53GWRn8pOhWe0+tdLk/HFwK1DUw7T+
iCCPlJzRscQrYU6cJ1KS0UHFPoaoM1H78zo0DG3z0WFMPtPImkY7RxbwDpcXuwTVadWC7EC9aWPl
9q9/heWRiuvr/ovfZsMxCid5DHTvj4OKqabq+Gj+MiRttHz1S/vnZbQ5tNchtloYGnHBj8n/47W8
ZZzW1fEez+YD0h7zLhm9eNUuElodyv5IAfj1ptYC67qMA6S3lNRWhmjUTUZ9Zz05CcnesJ10XC6Z
o1d8KNNsXqshyA8kKCthwBRFtbMfc89j9dhqb8NgHGDOocatxyPFr0W7fIk3c/PdylDqSNLYPNed
fRRxvx00eUyFU73HhS94Slrac5LazWYU2nDn6k6y89DWuPaxnlj3+VRjbWcift91Xwrhpc9WrXl3
FUTiErm355B6zFMVHVWXOiD9AKRZF/gGMpp1xb0Q9grP3a8NXsFPGea2OFdoa9VyMDN68kZ+ZH7W
bybW2hvPWrlakj1GcS8fs7FIN34Rdru8cOWjXlXpDXfAF9WpDmMUfvZZLZ5UCzkObydsuJupTlpo
zcX85WKBF/9xsVnk/Y5E8M3UdxT85oo1zCLiI1HIBnOyNFE+ufI6c9fkqAEliTbwEP7TiUcZ4xi5
QNjZAV/60dGI+gs2Lx4Sy2QBtCKmyjRmdwppBcrwtumK7E6BsJY+sbRUX5Smt0LP9dXUserwnK6m
XJjpK7D69YNX2dUDa2nIEuVc7lRTdVgVPOE09c4qJBzZnszOe7qMXyZF2mKXGrHpySeZ5uvB7t7T
IOqv1RAqGf5tN7vrjwmG3q11bpInYdirzGMRnNWJdJAKzsNDUGi3aRtpbJYAfp6xLJPnYhDU//Uc
0kqIlOfO8uAs4FHU7sLQsHgTQ7FunJgS2fIwzc0MbeMU25+lpQ6qs1pGfAz7z7FJ4sI3Csi9mXZV
uT7qhOypfeRGrqa08K/HMW5u8Shp1ri0Fl//9xEF1xh/v0ZvNHiSWFW0b7K8exST9hryN56qpdWW
fbyfh9FYa5otHq1q7B6z/NW08+xBRRw8RnAydIat6kumwDvbIzpJkeju89QE1tzYZ/amOHMXUr4P
PLJjR0tfOy+wtiKwkkOV6e6552bgDn543fKYa6HrcjrOgXbl1wAgcX33kcOcMVuaO/N5Qnrp0jSl
az73MvR+aX70qsF/N7ck97dH87aYze6kDoGO8gEP3Qopxz9j6kzvUbwgFRxSBSkXgOdUYKuroyy5
uQT7BU2a9t6+cK35ONeoYytR9h4HJJ5J3pM0Zm0/yR6ofmkmb3pjrRH9jN8BTgIHS/xn00uxSKzB
4GQSYVcrOTuDZp4zFGQgN/EzORVRfXXpdNPOO7iR/imG0kCpJ3ypBLeIwJ37ncTAZlMFs/XUxLa4
pvwhV6ppIg5+l4gMk55W69eW9ckw6/5R9bUILGRaE59Vy6ineu2f54Rb+R0aOP71lGnZGgAA9iKT
O93IZrbW2C3F757lbVkpOZ9kV6MqYqKQ5U5a/FIvhmDLADUzW4xJ2hFFJzWTpXXyPjfOtpw859Mw
DPVOZldxhPT3DGK4/ZY0+BxOnaG9uHJ4b502u1Ut3XwRfac/A6nr7ymu3eR5hfN3H1LJNPNorZpm
ORQ7oMDuFTi91wJ+/KFp3XIGZa/N+xrUtZmTGtKXgxOPaE79PBsLlDLYDAxb1aEORp27l3Eegh/X
iIatP+bngiIK9ke9QAEijLdeiYvW6PfsjNspOwe9bnLHzI0HlJqHdVYLnzd9jlbCa23kuKxxXftR
de32TeNfTouwrq4N3yEF7dUoMmpfewt1bhJuFVZDIzDwiadUZQ3Y4vTd8GiGi2d4Yadf8zBck3rs
fxSpvLMRo3qbJ34wttXUd12Q1Xs5uOQIjcI8W2mjb2KDgj2a3V/UpMk/1KgQffecoVjFetk+lxKj
9dYL5aqNcACnPihRFOU3Jya73XeZ2z+Rk1i8xsC2q962iiOKPPZX1elVUfDIG6O61AG78xf8u4Mb
1bJc4a8tfwBxtlwa6eK/vZbqbLTZ//1aCYYntmUEN/YyWV0rNZ+ivLA3Ku0mnT7H3Sjp/sjX/dKW
o+avix7FIbGsrTsT7Y8ZPZg9WhHOU26k3raRZXbVLWttmbZI32rcgeXS1EdrPpO1pu5LSzNq83HM
7tVEdTHPqQ84eAw88+jHIKiBrVUE1+paujX+/StFz3WU8OixovByiMzOAToaZ8m2l6JfqZ5ANn90
q+ZljF4I4wDO4/AxOa3ZWUToB62MyeI22oJxuzZdvM2AsVILzLm/LqFwkT3XY2NKsGXi9DK6SADX
akZ6nJHI033jzdFjYMZdH26HqJo+WzPaU3+G+walXRXWvb8N/zZaXaRccnq/jVbhOE2/BRXaxqPu
yz07J2eXoUb/ZE/RV+m201dEQh40BIhebDN1IFc5OszNlu1PP88rNQKZxe0gA9icYVwDaO8/Wakx
ri0q8DesJlFe1bWuulHtHtz4sOhCBcNXltbYdlX2jzKqz/jK+G+D2eJ21JDV9sin7lp0do6e6LWT
lIF5NVeDeELYfEBXToxfq9Zabjz2DxJDO1SHV30ZzE8SYAv6JDoYr+Vdc1rgHn8Tx0PtprNr/Sny
0YIdHOeP8QlGUR/jP+LLeLmMDz3Gq+urN/T38R+vG3Gdv4xXf8/v4//m+urvb5e/35uqq5ECypMV
ON9jqx++9qhAz1mOP4y/gkmXIPjvlHtSBuZX/NO/jantHRG5lSw4HWePelC6Df1w+oxeG1JsrfbJ
M9E8bpY45sXTZxR51vbPeAnR7hJfxs++LfdkT7pVgeHKtbCztl3lheZeN4PlYeAhzY3qUQfV8dFU
Z62wmPKX7irtj308jvuP+GQMDpmyWH/EdRldpiIz32opnn2qqj/Q2y00D72xfh72Ix416xEZlm1e
By3Sfhzw02pPqqnO1EEbKJdHdidQQuGRpEHRqufuRh2yOuhukuWgmqEzOmskXrrNR6y1e/LYqh1p
c7q17GheqXlqiuqYalRl4XS2yPt7+pucLaze2ui58p3kJAfPuMSnFImTMXex09RxJGFvYJ/lgPxL
lhfHxutxUc9Bc+2CEuNutNu1E4leeHMeVOTZWvTvyvlxTNjeBBXbLW96xB1kfvTxLoBSKjFfXGLQ
biaMXVlwJC40P9e8g9w2PXZjgAQusAyUj4O2WUejD6MgN8+q100WnhUosSvDiufHHiGuZTfMYrJb
W7oVvKbx9MlAl/BHnt15KBlGK9cFHzEvPEFk9a/6nHWLWQE7kHr/2YThNuxwnovPSEAtW0xrwMoX
Ja5xr3sxyAADYTe9qY+qNZIauVVnza2QzXg513jGbhwz5z0bAQLB4Yc1VERQzxuYiTdtWY/VrpUT
S2YE9dYUJ8cbB9pWiRYUSj+WfA9FtR7ryUbvttauIr1IjpkxzA/CSZGcRVhuP+pOcOV3sdj6I46x
hhaNL122CD52ZXww0358mfzUWLEBLPFhoHduMp4oGODZRTLiUtLwxPh5wATyjyb7o/SoBQ169GgB
naFByWfh9WvWIlRNUoPbRhbhibM04dkjeifLTTpa/Jcsb1HXrMASk4K/cmthvtba4iEusuCWglt7
bYMuwRtKk/Al43jLxbtV08GOKH3fvFcHFve3lm4gZRihXXaJIztga/WdALl9X+UQUxJzRnb7zyl2
0gzkDePXj9CMSOdet0hof1yGOinGNjwZL1MFwpTrfO7LjRFihNwCxrnJZtP6hBR/E+ndp8oxo7OP
mOdKhfXMxEHDdl8NVC2p9/tbLNjBTWUkFDeaucCV9fLQZm2gbfq0ZY9UlfZ2lkZx62dReTkUWJ1g
DI0EtgsU5VyBrNzpFj5sjuin2yKSLuwbw/uMRPO2tqPqezV0r1VrjC+2pw9XmpmKEw5vw6nqqmYz
mH33JJsi3FAiT/bCSOYX8gvAaKIW8sVgTC+x33/WwJpAE6SlRw7rm2J4tMvOftLBTvHxzi8lzjx3
8Rw8qEHN8pWB82CsvASlZbPsd5o+ZtvGRr8P7sv4bMngpPHc/eL66GBaI+CcJMF1EkomunTj0H1p
Jih0lZf79yPKYteDAQ5gAqn9pSH5ZgVe/Qnl/XwfeVGyE53TvS0lIzUAl140cKdSHltpmo9m0rz0
5F13EbmAfbsIv3aBYTwtiKNt1nrJEdNfSJCIWa0x+zLfR+1HY2rTNwCl3P3giz/EgZfsrTqx9r4I
9fsuQtsb4bH5G/ghBLS0r23k5+BuhHkXedhWC+lhOQvUoaxEeh0sCtLqEE6zfgL7U2ynBVrxEbuc
+YhM+x1fqEuPswyMDd5iz7IJej+vw3vjYoSKvVpTl+Mxmj1Si389VW11MG17POrQSP59kN5pOmXn
aBiPTtpwFQCMMRghpBJ0QGZWYshz1CbOfd2O8i4NvqS2ha16XsTlKZrCB9XnBZ1zH9dS37clmNQB
SkG6zpzYvpKVa1DDWtoRKrNrbs0Vsm8MD2w0Hmt/VzSo/E21aeznlpI0ZHaPdbBBxUfM4L8xsJT9
nRAJsH99OKsWgrf9Xe36ZJjLzLxSMXVY9BTwKjDOGJlwKRXrQvO1MLTueBnhvJpFdCRDMaMlKuFu
VWAt8I5Z8I+N6d1TvU9vcz3AZCb27wur8e7LwumOeGonK9WMvNG8xU2RFJ705y/CGI6jCdJFC7J5
32m2vWXRob8BQET+VDuIUbsn8yTvR6/Jjr5jBqsojH7YdbYs+RYPa+fRbVibdNTNViMKys9mluYb
ETaC188xAgAleOMJFiyeB2VdL1r/uo91QcW2krfhYleAROz02PegBCdbK16jCNtmz0OoznVRF4Dn
fV+HInvHxS9aycLG2GNAUi3zhYkZRAo0w5PFE3KxeGH1qXffk/i7mkbgh9DGjW3XCNgYAA/2bmla
15JF7yGSvI2+vtwjdLfb2/OQ3UD/5lbkjtktVos8FtkF3E+LmUkT1fMj9mY66REM2UbPd9BeGY1X
/BMyGIf8qD2EbLvYa77Z+nSoy0WEP3RgDPczFgdFPK1caXjPs4s9btK3bKqjFoa0mW0CEbWvIJBw
hrAqxIctr32t8xV7oeh10t3qhJRIvlajcg/Ot5X72I4sk5B82fh5iSyqKeTZEWHLb9ptsUJttBc/
DiBFBmQnKlM+OpG21qdT7JxlXid41ozl0cRC6atVl98c3UnfdAP4YpL6+MoaLnXXPJ8ByrpIXRRR
e1Z2PSai/Z7rN7W10gchb/2FRqaYtIpxCxZTIocvH/yFjqtCQxahzpJL8xj4ef04w108YjItV02b
yf0IJm6LPZJ+m3VJgn6FcVYtkLIAU5YDyoXdLkOfmCdkZKdXjTWYK60u3AfkWMzVNLrhZ9k3t7hA
+NGKR627CNryqjdJmcEcacpkW1oVT8rByjTAUTmermbqQczovBvSVNa8iSBcsU7sT5dmI0Nz2zkI
MvmUpfkY0nTrZ4auH/VM4LOFzOgqN8PmRh2KpXjT8s6Pl2BW7lGvsU+qUy9s1EfIkV01DmYeuQ8q
pLOj9JxbxdbVkL6fwIHxM67su1QG1l1cyeYMwRBV1z9DYjnrUJgMx8m7/oiPmWavXSHrrZFkETrR
GHbuL5fjjgh2Z3Iul1IXxnK0P4l2+GGIGW39Ma6+F2cx+N13LXP6le0306PfzgH/U3s4srMNNkNX
vbMCcHHRoIQs9TKmEgbFTjU/Oi5NildZIMqbv8RHu9c3KbraGzXs41BVpDDs8k5FbL+o/c04Gf3a
tIPyagyPuhnJB3WIfd7a0JT6QTVRKjdQ/EWJZxTyQeNb+IDMZbmLfB93+WWWiqGmCXvdSIOjGjd0
EF+yOdxeJizDKjMut2IOp42aNbS2fGhb/QVL0uqkQqOP16wU6VlNArtX4TYS72sqFGdjIBE3GThX
Wu1AMhZZfu6e5psWFdHWdq3oSFrZeDBm5F3ViNET72S39Eeh++2hdcSwDTu8gvUqPYiqdixMXszw
3HTw/fvAOaFKgoQrXgIbx15EqrAm3CAD2x7IW/qvLg+XpPbslzgx0tMABm1dh67/asWCW6Hepuyy
K+fFCbE/Kfx43VUg5g3Dzw6isIwT+LRkl6bpcFt1XX2F2qj+QLbeXdtCpC9NkxjoyxTo0rvTZw1D
iK9Cpoc6syyebf60S8I5hFfCoY+5OQflZLK7IRvvhgjr59Nb6OT+upuD+brJpPec5O5VXM/E0V/Z
GTO6qU5pjW+lSVZaIusakonAhdyiBLJMnypgYXE91rd9Pbf3YTx8UdNr33Q3hYMsu0n1OkuKG5LN
1iEIgJr39SjPlueVVzFuu09OYzhQWMvki3Bxj1ZbnnY4JHJwfyBy8Oy4WfWWVFWz1oVhPpTjFG3V
FQe2Hpcreui2nrViwHxqdKunZhwdoP1G8sWJ5Y2ZmWyiuGIJquKbQcVr+rp4z1hm7L+5icXnMbjW
ySpi+zEegGEMufc2WEBZNNQHDjYq0o96lLOLRKBgrvUSQ6/ygqKLSru/5s7RrxWKDlRrv57K99Bv
EgyoQn/dGq25jwKag8wRSxoGXJPJ14Ch7uxdomERrnrHjB1aDCR7rXqtBlK7B7UQbz/nWgtMf4Nm
cfSex1c8/I33pjc6TLsK/eQkIr+dNLtcqGrj04Iwqyvz0Ap3emavXx8jM42vFLDs93iyxBUQ7fd4
zXrh7+JqvDbWLRXJwtnreRpti8CIsaC30udYWtquz9A/8MI0ex5MrT66JuaXqrcyco19x8QTaekN
AhM39TG/mY2liNOJdwX3sDWZH4cBmYIP9IeKUe+kHP8T/aGNdn5UMQUQUR3CoS4gAId6FkLHAQ5t
N/5sUUbWUvOt8bmzC9PF8qR+63C8fmkXAX2SgCicLUPz70627StQjSpTYE+9fVZn5nKGoP/tqM35
UYU+4lXpdrvh5yzVQUH8j6lh5/wyy4znb+0s7L1pGOltX2TepoLus3FqVNZVTB0iqA17sw5wtYLE
cyta2bPAhfsHz8teyzmT/A9/TsEdbBc0vX99GaeuFYaQJruFuPJLUNNDd+PN4B16RyTaRtpVu28R
ul3lgYgx3FxeIeMV1LXVdS6zl1ewa+ltitAg72T1wb07GzDtjLH9Fljf6yod3526tNa8DcUtpWXn
GGMQtjWx272NjczBI014V1oRsLM0ZPni6hJ2TmP2+3Fplk6L9HLmt0fVi5iDBMoUD6dJT8oXpy8+
B+ngnuF0ly92ylaeX9Wxi/na6DmvKma9fgPDh7xRbKfnVAuKR5hDtyru+FUFQgPS8Iyj0ps31Jsp
cMsXbN/t63pI/pgeFkiMJaiony03/9vpEaCWN3euLtMRYbevIy8w115hgcawknCdBWR7MmtiL+D3
6SfRvwaIGj13rdDuopxCeuGnn3or9o+keDo8bers08iudat7ArQUn8kq0FyxM6cQhzmrjc9jhzv7
iD70XkxYJGnRJDddXDsvc+L+qHPcKZr8HmoyS+yFhAFfY5W61dm37PGknHaVH+8S4vuOHYfzp0Xv
z1Db4Fk4FGkIhLXtD23ePKSoU+s7OAHdL028Y/oDVlEPTa9X5zhrYRiGQbGxbBsFxOVQFP3nHLmU
wyQbjAOnLi1uDRTH16nn9VvVVOP0paOYTIqIrVVeLtCO7SawclB40pqexpAsQmqJVxwIGyrkk7MB
jbQkFBDcRpM7vxl5qL04Xb7KnKx7tS1XP4ajr63VrCgy+3XhYBOtevXXCXm/VxItyanIcVKD492x
ek+LzSTC+igS3d2Q1oy3MucJjsaAdOExsgPz7MtphVC3AJB7Aj9ElkRS/c9iURysRSZnw9rbX3VD
y/MdjbI12cf02e8ykFl4pX4vBEi90P2WAkMgbezNj1aJDe042tG17cBnQyoiudI8OPdOW+FXNJNu
ppqOPqLzPnAXpjQYIW2JbcJuDGvvAHfbPYskaDbBlJuvrencqheyk3ifwYXEGo4Haa3PQA2qML1V
Z65ovmla7FEI/C3etF2AgT3u4gWpz/2oseGUuiNP0hXDSZ31ZfrHmTc42rWeABVnwEf4L0NxRx8u
vb1cdFXcmsRkRtks6+NiH2BldSmbDXxAN42ZvqrOeoGLVMlqyv38SRW/PM3+wlKpvFFd+AeUGxN/
i53qZAmSX67VJIF2LEbKyXFmRneY2DkbjJqANiWw2VUsXM7Iu19pukm5GJfCS7wJTbGXVG9XasTH
hDxBWirwxgaU5p8XSQr+FD9B5Gd5GRVXszLp25sgw45cdfxydV7Qvk1Svb5nK9E/i9K/SSYJEmRp
+UbxrOlJcFYtT1TfwmLR5JgK+ezh6I7XZD2fnKVZg2deNbY/AJ1gpo5ozdqMAnnsxSyfMxlP6wKf
vIOaS8Yba8nUnvdq7qhzw56G2N5d/gYDhZFQ4pqg5voUuba9pedb1TtkoQP0cfHXa7DgbAsXC0U5
1C+hm+5n3fQ+u7bmbnLAD5CH4voJ/uDdJY4qxyZjP3/Sx7J78G3zi4qr6ySTQJ0z6OY7t4R7LbvZ
/zz2tsHdtmtv4yQLzq7puKQhDDQEu2LciBFbycaPhztYmMOdttDzWx6Tsx4AOfsZd0wn3lC4dFih
MUJ1RI6BWUWJAssSimpdCxB2nW5LzEquVayws3TFHdPZNIcuBfxtsIq/agJzOmQUNp+Gar7v2gGf
oI5c4OQJ+eR6kBFxCDgNS+sSilEzadGcVa0Uvhpe5vlwrZpTmJZXUR5P2zADg+j3vbstFXNHj8N+
VS+nmMdv7VbGyxKGWL+wewxwvfWmS2NAOAsO15izXRHMx7L2tLeOW6pTsCJna71HZJRvF4jIt64I
9pioVc88JMQ1CrGLwy5xNIK+Trje6MajM5RVvJnu4qYxrhOW2dcWPBm/J0NuctNeOcPYPpRaGezj
KR13Y5pPT4U5fiX1735NXe4j6CV8qmo73/ogL44k05M7JHCRk3Ez96tfPrj62L93Jha/Xujm58AA
FCAEqFfNK+xrtBHEKmTdw22OpjqE2WBfL4kZ4P5L8JfTQEWtvim21IfRfFz6O8fI1sGy1WR5v8aQ
IDyRv7b9zeDpySbRNG/TF513xsG7Z8+T8muJ62YvLcsDX0NH5AgAo9IZISlys96rIBUt/9LtxDFk
k8CVqxGlrk1voHeiW+78gHeus1uMpbDwmrqCu/H4HXOXFpuGdH6IAjaciKycVUtNoHqob8Zlq6pr
dV+wsO3XTS7aOzUk5Bl2mCvDXVmoAT84yyEyEd+Iyiw4qKYlo/wc63sYz3dQ7knrty8O6gvRCuL8
g86f/BZHWYZdUlI96nBXrvQCi4EaVZaDF87xgd1SdM6DBD8kci+PcdRoK3743WfZ5H9c0aQG8ucV
BbpZu2Au9SusQs29bWRoWrRt+IoQ8/fWtdq7GCYBdo/BiwpPlk56pZiDnb+Mqj1r55iJ8cRue8b0
3XT4rIlL9HE3I1juI85U4rUsNurfJD8No2ux5YVO51U1XOx8/LWJu6W2ogjlrotpxmhpsNtTqkE4
3U7LqVysgNRBGI2HdwhjagRQupUKfoyxUO7dOXWhr5OStKNyBjbMaV92FKpSfpMrB4zm8+TlJnWg
GR5wVEVXQ9v5L527fIOqTxiLBedoSH5cWoA294LV3ia2++rT1BQdt9awPEShlmz8MJRbrQF3bQY4
dRWSJ1U4yB1f2eq1RPSkXxK3NhSYTVZn2H8iRHvvRF62wtps/tKDJOUJVuT3ZpbllE8j2Io/pRrV
mRJcvKgyXnrYaLPKDbcf42Q6FOvELax1iTff0JfD3bQc8sYnjx7V3/sCDRDVUnErSmCRNhNrUfSX
L8OCvG1ua+dVjfoIdxMLHMesiv1HR1OTwEo9AIzqaur1hC4N8K5WmX2ph+jK5tZwzsWIz1U/JQ8l
WJ616YJCnVoADENcNZ8No3vB9DL5XlpUQ82eu25g7MreqNkC2tHR9AWmUprz3Zpi6zVoppgMTjE+
mUM2bsq6se8kEjBbU6TipjdhlJiDvRA6B7n5wMvLeOzXfh1A0aNgRoVliMWN6hbwQXGGGb4LNoi7
hnQwUjxVhk1cdT/3Lj46BjCuUqvJvWcm5m8YTfJpJ92xB4/3CjNPDU/JsxwyKeJ1K4Zqz10K2UWR
2pt4ueGqQ9eldXxpZ05btitLwCT/5z/+73//v6/jf0XfqztSKVFV/qPsi7sqKTvxr3+6/j//UV/C
h2//+qftGaw2qQ8Hlh6YnmPYOv1fvzwkgA7/9U/j//isjIcQR9v33GB1M5bcn9TB8ZFWNDVxiKp2
vNEcyx42RmWMN0aVnkVQdoePsSqu1+YzX1Ry937I5+I0OsSz0XvCEyXfU0DON6rZG4553WK+w1tO
L8iE8NYK05NqDSL0nqC9gze69FqsLJG8vFUdlTlCrWoqdM18hLpsmV/1nVW/Rn7iH/w57zaqidZg
uW79Ij2Ndl2/9hsQ1cVrZlEMymcjX6tBeiblJiAVerDL5Ln0y/Pcje2dYYf1PogquTKsCvq4CpaN
D10tDk+qRUq1vWsNbboqRZBt/KZo7ypPfvnPn4t63//6ufjIfPq+bZi+55m/fy5TjRoKqdnuvUM5
B0xddV9PrbwftOpZmcJbJZiicnbcrbKYT6X+okaxm8jZTLMjiIzye71wZtTBkUaPp0/2HWhee89H
TjzN+uPPUc6SKfkZ0iPXRpVX79d1lI4vOboVc0i5QLXABkNGSV7iLu8fytmHzMuYSAvFOXVssiJ3
//nNcL1/+5J6hm+ageUbpuFb+vIl/uVLagJ6nCVbxfe5Fd3WsPtia7M2PJDGzJ/Tobr17VT/UvoF
BZbeSchnx+ltHOTaSnXUvv2Mtm74CN04PcoimK6yscFmr+0eMR/FsnLO4wfZpfnh0oyX0oGqH+gk
ZHe9lmI8E+c9HMyfParGMKHnng1YlX1UHNSZqVnezcdcNevjor8MZr56XTXiIx6OwFmRDuT7DpTj
ui6n6NqDaV5d2rGFjSXv1k71usuQj3EI5MWXGYGa8dGdp0XprjGdj/6Xu4hpLreJ37+ugeUZlmN6
y+bZt9zfPyGhGwI9c8jdUkua7VDoAe5B6P/4AYRK0gzsS7FGO6dhK091F0DSl1X36gkzubZyWd4n
TlreGznun/kQ2AcVuxwkzI8orjEkXcapGOK2BbkL2e9Us5/c8n6oTZ8kat5tJ/XiYVhT1K0aeQUl
JEQGA5pyZltltxpbDV1mK+O0AVFPitQX68wz6lOQ1/BgfjntEBzep3N4F+oCtHta8o4PubPnt+me
5rHJduNgJbdVmptXwEaH+5RfxAYjxuwpkqSo2KWHL1o9QDEbZ+0tj+N3TQd8rpn+Cb3p+Qku1kNr
G91+BhhFmrPP7kxynXfqDK7MNy6AMuPPUNUhcph2xYsdzKN/mVA3EczMAlzox/xOQisMScMlGr/G
ahF8m92qyb6QVoGY7CGyFOmNt7adAZ9f04H2u5xl3oxUuzoVcxJcgqoJ0Nw+dj+cjNpvtAarnS3p
wPwq6GIgzOoQZXvbn7QDxc0MBWtNWGvDj7EAgER/QgI/POVaJ6/JN0OAp6XibtSyhv7lFFDzFWrs
8/FjTBWwaNuotmu676kdiV1YdYdEr+PnWO/rjUPu/VTNtn8OqA+vrSXZ3ReLoWTuvPKIqbZUD+0D
htzUR8OeemXrTheYvkLmj2GERZ8PlXMB8k8yIM8qgBupTsC36e3Qwvd3wrle220xrSY9xf5qGWx1
AWXWMvkMxrs7zcGgn0FL/nEoSwxo2Ot6O/aps7kSstDPqQEsD9n2rRrnGt/1qYtvvS7zb6YSa/Yx
dOPPwQDrI5scthtSOHfeiI5bUFnJ51ZWEI9CPwcfY2uPlJnOtgzDZ3IychWkR2pE01kL/z9n57Uk
tZKt4SdShFzK3Jb31b5pbhSwAXnv9fTnUxYzDc0EO+JwoUgnFV0lpTLX+k2l+usO70jSmsDI3LK4
Ggq8ASRpsc5Op/Io2zKwnGhdasWVSMVzX6AdUbED9dds8QjsgO3cjYgU++tCsGhTMnAR8jx5iiy5
QQSRJuGveb/W5CAIn/CwrJMg4YuNwJatzckLVjbL5bXW6Ly5UY2/wHLIj8KrrGtt69Z1jEDT/f3N
YRof5yXD0FXNdDXVMDUY3Obv89JQeWnj97b4Mnje2ph9FLT5QOStZdtPSSBu54FN+09j6QzBqiI9
/kubHN2CDjvGuWKiNjKfLeuyFAzIyqtTSvJpMpAWbNoN0e+ELaQVX6qAaU8euiGL8MuQZWQVVBUh
HkbJul+5sIr87ijPke23IUCIntGz8lHUqTV1kYsMPpuB0fXfvye5nPht/jYs23AdYTmuppuOXCb+
8oYVZYS7sWIVXxQzypY2UaFtXhZ4iwJkeusECnbo2r3kjtMeiSejXzC3OxFKiWohpmsyKd6dL8xv
fWGN+NSyf2E5UR+EPqivUVksZHvgGeGOaGixkVUtwyIUBMcTUTvjZAZDdbtsqRUsyBs1vUwiSDeJ
rvUYLyThRnd8h7k3tl975I3iGRT7oT31l2bR5p/9MXbWPcZA+wTdxddQzW8A4wit0ls7bubta0I8
WQJ9P4zPaJeAYTdUInQcjmHl5I9zXnJVZKG5kVVlbPIrrNRdTLyrQHhZh+EddPk+avPiEYNsMixN
/X0cFW3991/L+WM9xLvWJhEm+L2EThrj97u6KmvDIYsZfOmCFidoLX+drNq7j9LSvvR51S8a0fZv
QxuAH/BdC7ayoz2jkbPBErt/E92QbJ1WD7fCTJt1HYB0McCXHLX54JBZO8qqLMm2QOjkamz7EOlx
dsd6B0kXlcemxAv5DrFA7GIHJpe+VIuTp439qcAs47kZxTWooumKKFH+7OriO/mO5ixrwRykbIqg
Pspq2ob9snLtfl/NZ5Y+WzV/Muyt7A3Bja+NtKo3vqunh2CGnIGBbE/dzCeyZu34dtnUfX0CtQfU
UrbIvvdRZa8jI+6wW8hqlKbaqP/GpG/N+b1Ut8iPEdt84D1W7OKoJpiSqIQwYpWhRtzNQ+vG39ke
5MzaHe2zjZTbtBBmbp/zyrxUuRj35dwhe2W71lj2v/zw8of99THViVEKTbUN1WSzpn1cCPdIUXe9
6xufR92vVrlVgKgVSn87xNzwqJG4L3kVWRu2FNHZKh3rPp0Q3rURWJQ18uDJVXQmcFC2wLOpVLfO
PTNcZDW4mrFHykwe0IrKLo7N3O83psJiFM9xB9UpQi3DpWNJvP/7Tf3HVK0LQ+V2NlSYsIZhaB+W
kLEpSsfQIu2zrXmvNaTmc8Ms88th6FHng++osZCb7EWKuPQZ1Ei/MjPPvStTPd/EbO8xUkKDVGS5
dyid0DqoQGh2XTJNZ68bqk2BNfMd9LN+0RtjcyxCjVi8WdQ7QNeghJJp7XiptzfB7x1kqVAjCL5z
W/bf0v/qfW97H0diLf6XV9ofD78uXEt3NNMxhDtv3j+80ljATezZx+pzlKbfs+xKeN47D1FkXcIZ
yyPxOUJP4xWKR2L13iZLcevoJw2DrdsJJRo1C1mMphlEbJTjRl5ADpYdKNnM0Q/vOJK0Hn9CvTsU
BspgDNBacfrzDf4ti+pQz1JNY7LuiYGCO4AwqgPogRum11db6pjMbXbYaufbEFBft6oxD/HRXFmg
NTsiA1tnd1WdPumOMA/SbAgn4uzOV0WzE4joQsCiKg9ybJ7Gt7EpeH9nIcqg3fnKsOkjvYbu67Ta
oh3KM0h553OgJtjTO4DxiJDYbGLFJ7Px3c9WbzdLmAuoi2i9c1cliLHqcwdiQ4SD8yC7gqzxr8Xk
Ibo5d2Qja7zGGzEDF0F+bgd1Dg/REU3Fqwkg8u+PiS2fg9/mAIs1jQuw1bYdQIjGx8gAkpWJhpbt
Z2sAOV7WIcEv3AXWkdLbL6Xp9StR19YumKtKD4ZbNZrsLHt5dePeS1R4LIR4ylhiyubRAjvFy+0r
aqD2S6uB/3ByU13KTlfHhsXjUeEw9zr5fdD3T7gTlRdRCvss/FBftigrfwXmDqPKGD9NdQHqD9eU
fRb6xVOlVK9yQKdk9cJqx+Yeucf4GPhTsk68QfnShAs5INczd1W4wXj0iszFJ97j1T9fGj+9J/YB
1hOrGGM3GApuZJJ46aQWYT+/5/dF5miralF9P84H6D8/26rMrO7lAamUX9vk4Pdzlairb+Pe2/QI
pSTWFL9d6+P1SxtUENtJnez5o22rlwBOyFtiYC8Ul0O2z2vF/tRH6MbX9lvXwKFLOrVCrcmz3uwS
O3AoiyzgO3AlGIwgckY79EqoCXVm3XXZgOZ1AjXUdct9V5D4Qygk4TExfOyioftH0OeqsT+y8OiD
FzdvHh0d7Iue1y8uBIHzZDbOI3A2Y927iLuFuBE/jn7VYXOH71GEdMWShQsI86G9yrHDhINXUike
rFXG+hrJsCqfkoXsvR3yZmm60XSfsHE8iUEztvp/hVKk3skH+ZN3kRWMtKctVsx3703yhA/nf6h+
uFwLo29VCt1ayHOlzMr79VIsxw5qgaVRbjfrrs+NO1FoDQkOPtaYS8PcJnvVwtVvpb+Py9EM37gq
OTZvxrhbEu4ui37uPRutZd46iE1rJ1ci5GWvM4+WpWLwAacwLiZHNBmQICbWYqCo1eheHnKvQczA
C9PljKa5tTXCnPZ2NsOF53HtfFCbFn5LrF/fT43sVrnoU7vso1Ffo270bDrueG+rU73U+q7eyqo8
DJnWLvrOSfddU0z3sk1LgQcrkJ5kTbYXo7vPnWI8vze1IkI/v43uMkM0dyL77mmkiusERyNCreMn
bL2+k2/071xFMx8GLbg0oz18EqVlgKZBvQmHlF9H9TEzDdTKy5gW4PJhDC6j0UjLZeJfPKTNHlxV
GR5rPyLaQMpw63fT8KiXo3Ga+YeO22Ul8Uk8oMC5gBRkbJcrDmQUXk5a/KjzjkCXf7xnu1w8qkPa
ri2t19eyOrpxeJ+N5VLWbiPGUluavq5sYSwTYvSJJSDsZVcbwzONY6h3rP76bIdNpL0TptXXe9kh
D0kP7HPjCmPWsuqrhRwtexpbPQdJUT5oLuLZZSP6c2w72sVrASQBIi2/JgiQpcg6vuZpmm0z9BR3
Qs2LZ6y/7uWAz6Hu24fArpUQNTp4HW5jngfHGYg9jcMVCmx6gQywuI3QWMkcldg8vY+Qw/wiw0XN
akAmm6rDYrlyiCIEWJMPYpi/s6Q6aj4i8kFKNbEaljxZb6xRayhR1iSgYw9e+tVAQKeMreEbRkUA
i7HUfOgmH3mctLF2XqSOzL2OfRuS8My5lv2PRVJZsivusiwd97yPUxQrXluYXpj0DQgA1vnPgztX
39uK1ORnnImWGxBu7iIgl/sJq76lVA5IKxvdPRUgZlTm9jVQeS1LxYBpTB7stNRPRc+3PBU9is+o
Nn6enJmypCnDJVUJ6ZmYiegmm1SQ38ui0crP8IZAHwVuDpembd+g5lpJVn6eAPlvvXoqtrKa6Idi
8ICHDWO5m0az3siTkYRc5vDcXntFQd7Ji8e1bA/qcNdEmnguJrU7JL0pVvIyWmVf1IRwoZf1SAe0
6E4mwjJhC3rDm4mN8aK0pUHRNN5j5P5Ztms+2G3w3dLYYPgUD8dgHq43irpzMexby1GFKq5mbZHy
BQF9NqxCQbGzH95G0SABUC5i/NaWfeyIZ0tt7cXQ1NOnxq9j3J7C8YuIfHjrlf7NiLIdaRIfEKby
I4cbGRHQuZbs2IMFae5Nn6fV99hP75WhM+4nP8xgTIvhLgM2v4Qw4W3iWJ+1fZXW2416k7PWG4J6
7UXJokI/8eoKJfMWhgZDsOIr3cSZj0p+9KYHqssOq6yUs9drynmw0QGL9fIom97bZUntvZ4/igXn
hw4zMJT1xIdtq8HCoWuKr04SIttjKt7zmBkJiGZXuXPzwr9nh+MsDCgcZGJps/w+uwg9uCdFeYpU
oz8ag2Ze1cYXV/xC4lmWbS2b5CEFaINNy9AeSEUSwW5ZMriqFjz3MYBboC8xKJI2fEapw77GXcl8
RaflxcOjb3zPyzB8LlS9WjljiueROzTnYT4UeoS8Q1btVC9rzqpjc5hLslMOK02jWApIfGvZ9mFc
mQzYXlpPkHa0U6Wr07F30xIDnTp6mgbS4D7gi+8hvhmN6X3vRBAuPKSnyLf609oHMXY7CQJfuYkS
bSGASh9tHeFYDUZah2Cl0e0Us7m7VVGVN09jjTrMwl6b8O2emwwDg6rgMYlEWj2XEAXXGIMFW8e3
yufMQM6SWd3GLYaqXpoYiTo5opdzNbRtexegJb2UVaftygMLzOhWRVHRPcJLBH80D04nSz3rhf8t
0Z+8eFK/AAX/JwKi+TbUpbfwK2E/JZVer3LHCu5h/+WbqB/U86CUA0H+UT0kIz9SYhVIrODns7RU
vb2DYRvvVP7tLW1sLpDyxMqvRo1NdvdN04L+B4+GUiXJj4iV3SLGGuGlDMdgXRVAhH84mZ6uYivh
CVAjyz31pb7DZpEHoDCtl6zMjEPhjePdXCubgm/KD7JnUMDJQtGMCRFTNX22fRNItK9UB9nrahma
i+jaA4mnV++GHpU7d9rIKlnjaNsT0FtPY5Y+o0dlLtJWiU9uXgdXXdd+MBl2r2GQ5rsCns3aQpjy
1c9djbBfoaLKQq/bBSc9aPKHJmMGET7CNnOzXZrVETaznFC71wa923Ux1OpW9nKzoHKfVAn4LC7Z
96sKmNKLiYze1e7NXz4XUmC6lucY7bDRsWe01K5+wHEsB5pcYtkVW+HFR2px5VRp/Ypc+ivMJO7P
qF+S8Xa/OpMHUGs+ScA92Q6BwCp8PilwQGoZ2Bq/TkFyO8ly+qVTFc5Xv08RqLCj+sGfPynVg18/
CRBc/ZpV/qul+Mr3tOx++SRYvbtJsRbMpQKU6JyMlyl6eajSZvMvm7w51pHLZP0tK08aTTdVi8AZ
AKQ/4zxt5hWBosKnsKPAQPizjY96lekvqR69TX5UXxH+018CIwbBWldPQ8nSpx+9lRwEFxtbY6DW
t1OCZjxEJqgiWZ0Bk1tU6Ax+OC7hDEq/QpvE2MkrIhEJyqKISdLNvWMYXWMsaO40duUHoj/hJc+9
bBck+CywWkP4Q0zhyXeTfBFEbCnzcIBdmg44YyXWkxzhD69ovnWPsj/AdoTPbi6yFmq8itJRTQ6j
G7w4tWshmGKwG1etrVcZygwkdE5wS6EHzdVayaJdHEcReCOqblIOyGu69k5WzcaCGVo0+jFwxkcm
4hfdsbIHO+6yh5gtB0hMMhldwbOw9CMe3jBLj7IXxEh7/vsvqBkfMw9zJtR1VUGsxoIlJD6EsyKb
2aSsnZ4d3jBuCRBOBtnbiYnRSxHHajDTjs6tUM2jVWXcVPytEO08Es3WKO687KuuOtFDUeXxQ4mJ
9d6JRUMaMYJY7qIlqiJMvK3VUFmPedF9UjtezG1qNFe/dlBbKaZ9oujdp6nrp90kgHEGiMN9Kg2U
NyZCYBfLxCEHfPjtdOghzd6peXT6+WpFC0PWdazy3GNP8jICz5an18WUHwqy6BhwMayc4RSZmVan
FPTpq/PzM123jo+Om5lLOcoXCPppzI5HeQ00kUhqjivFiYblQCTwTkdh7q7AfMFneru8N7kCTIwx
INom2+TBw4pnY6KuezsVOWftZJbWq4qJ7snHX3GXGyl6b3Ppve1/lf4+zo7cn9dz/1v6cJU4dMUW
6DS5VvW+7hRvGwVhuGSDNs27tOleS4NkI9ouX723+Vo7rbpWM9byNNnRmXq5NFO727632cJBMG3U
y43op2/gwJHHrDXBk+ere2EQxppEj1J1HToP6L/nSysL2je9E0/gxwJAOMqaBghMqlNejLKrP//9
/v4j4W8Y7BFIq1mw0Anbyv5fEkaZxSYn1JvgDaGaMD5Y9q42sicIXs13y2m3Yqy1z6rviGWg28a1
RFN/XwWTtYXsn59y1O8XOcDBBQgrbvL5oCDrv7JikKCyqtfN5e//ZeNj1sSwXWEbBDctwzEdU3wI
nFma6ocBWanP0zisIneqgYhwMJMCz2fbbnZsk+NFr3o/29TBxuIbP7uFnprdm53VR6h9wM01KFak
ESBPpWn/5oPXX6QiVc89mmGPypherVTt34qKH0jHUmaXBito04Wf6eexqQhtDib+2nnCS95yHQ3b
RHpkSR7kQJAKPb5VYf4vUA3D+TAx8Yc7toWIsmWbZEXJM/6ePIJFDxIjm+0HLCZMkZT5ifyMPxt5
U7TnQ6r7+ckr4JwTwN5/aJdVOeJ9rGxLRI5Wa2Li9Tdf5MO49+r7ubkLcQdWU4QmrNk/GIibHwPh
vkEcIAZSmyMGDbYvNo5Z0zsPgQm6HGDO38km0FrDnpl0QpuWTnmRXsXGqXZCc4cc3fCgFmWPmMad
iHIuqXTcm37VotoynyAvonhlsAA+4R/lRWCYjZcY6zjZKeo2XntFb8pEyTEhRsiSExhDPB9kqanN
fIHMcrv+0JGlaLUv5ECLR2WpawjJVm1hI6cXT8vACLsnO7HGC1/IQ5t2qHvNh3J4gzEVP976LUKj
LJLrk+wDxKJnWXPKEzxvrLJBy9UPNDwbDPWUaOXPkmyTh3ju/TBYtsneujHtvfBRp+knvziqbkvw
YUzuhVYUxMX/c5Cdk4Pg/SY3x+Io6+/daoSkMUmDgSSti9+uMikbY37zavNBBb8SaW16ceb3MDCa
+Dw12bW/vYYByW8wa23BKcy9s5sPEpwZmURQFfIiXZmq96LdyD45Kkynao/q6shCZX6X/69P1bpx
H3rmz0+N0kFdOoMAspFOEwq6GDQmSO691SB+YKUV7hXipnOV1V4flTe9J4pvIMBw6gY9u6ZZ8wV/
YeOCqrx5kSXLM9kB4pJhlYXJNnEChCM7Ivb52EjU5VpW3w/yjApd1/cmleTDotViZFKaXjkDBEKM
Tc+cTaBaylm2vR8Cyw+WfhEmB6LH8RENLxwA55I81Io35gtZJFeVbNBGvUZtkJwiP0MByymytcPP
sKqiolqnyGygKoEeNEGuAeJb+8Mvc/Qz+i57rBvi1v2oq+tbtW7bexfbIN0wvXwpsorQS1l0+NEx
OHD79pJF04ngT3L2yeEheyqchdeYxusw6Na6FfW0ldUcc8CFOY3xtQxq/6VixaK5ifmaTGMHYfm3
s6zuLoUkw3KziYgL6PVXnubDCLjv1bPyapv3bH/yPChQtAwf5ACU3saFHXjW3RC63VEUORLCg1t8
BQ06X8ApFGeVAZw6Iiyk37WjOS1kB1CxeyIlzXPn+QXqMgjKxhno9dDRD3KAKNGkVgi6dA5+qsUy
Tj2ze+pdNq0eGm3snKvNTML5MqwQTgRkFUNgY8ls7LxQN1/MGmjW3B05MWhui/1K2lfW2gnEcJjB
xfC+kJ5TAuVYSsW5QV1lNuJZkpjhF/E+qIsUXq7bHIfc/0nY0IfuG/mE4h4PtPFSlSXpKSCYb7U5
rbWwUa7oLYwPo0tcqQBDuoszfXjQUVm8b82T7JMtlWYXoJMCaymrxC7uTdO0DngqBvs6NIxNrGr5
pzGrN/K7sIa2WwbNVF/SpCSFNwpx+3oRYl5lWZ69aQYPNa486n4IhvJRYPgkz8y0GAm0QsBJqAEq
Kabvrt1hDD7D1bj9ELqHyF7voNFp4NVxVZMyW1oVwghKh+RlZqJtWpfw5CC3lu6tMMoCTkK3wn+7
RvX/M+bPj+A6Wd1W87Lg/SMUXxf/8lrW/3wr40xlqIBcTduw3I9vZSH8xk2tdng2zcm5xkl7xb6j
fNNa/DE7NFq2spoh22FVOgGziszgsm8JQY79yst9pYv5euximSGIB0lQiYDE/6ekmLbLKmOMtrJ0
6y2tf0lNIlPy+7Z1XlmRlrRsDHKBEBkf9zzsHeqyAEP9ZFY9wpuo7qqVoe1sEzFOWXpvc/9Hmxzn
5ldcQxejkpKVQjMm2YcEpw/dVBJ5TFzv0OnFfsymyNhqg2dvxpY3z62OO80GPWM0UYbkrWubZGXU
lX0oXQRFRf0Y2UrCqszK9mEQpkzPVKOx+4b7onYHlcmA9Bd+k6OIAKRrw8HJTFYr78kG0vJaAKvc
dLVTWZdkyEq05sLiVW9Zf9RBg//jXA2LfOUbXvXkp5N5z/PHmm8G6Iw2zku5i+NmwE7Pib1kG6Dk
dO3J8p5sb9jI2hi37lWWqtZRURnDTy+2kZ9eyEbFSt9Q0PL274Pl+USpNup86m2sPDdpeRvLxm7A
dTz0DViyhuZt/VAtWav0xSshYBskQJEc5F8Sue4DmUuT4G3YPXdNRoSXv8jCr2AJp3xAcSuzxVuR
hl+CaEr/Cafozaxyk2X/4HGDOiBAMYd8mgeEvCeeQ1Ey1fUukLl5uXQryjWUPsb8strY1kvT4D/x
vrCqtLbwlu9LKRRK8VyAHbedWjPdOOFU7lmPO0+kie8NIzS+FMKLUUz0jYthBMXFL2teQnNHG0yX
ggfr2VUzf2+HVbcpeyacOvpH9pN6DtZTgiW92aizN4PXrw2W/5ckYV3Ra27xRXejV1heHbJ+ujiQ
yFVWsp1vfRlhD/xp1lLd9q1db+3CVT4FiNfIAQn+UWu9N6oD+urRUxYSoJkvqPpmtXTGyTnDHjau
ddGRkpk7Wo+EL0pWyr3u1d5xStNyZaXCvYt6GC7okr7UVV4jX1b4z4K9QeFr42tn28VprEz0k8Zs
fIXmEW6a0MhA5NMbFgirKlg/XWRvBefJNrNXVJaGS4VtAlsSRsXhNG1HX0EMqQ2n1yZq46WK/c1R
nmS7/rpFuu1JqXvlzs5wkpUfDO9lb7tBt5InYbqYrBrPsfZImtXnKkKbZRongB31vGsKI+P5vYpP
1M9qWXjVkdDSr1XZG1aEHOS5zeyuFJY+Id2U3KNrkvgXgXcI/U78LPLq62Z/6tI7aNC4lfUfffIM
xRNrI7ZUMCH7OPM88akc6grJDgTnAKoSso9J0HS6tU/yWZrOK1R8pezoWIyeeIwn5+HWnrgWUTeQ
xE4zePespr/L9polyTKtEQSAtJTcpU3RLIIZaqKM2LWkgWNeransL+Bk8YOIkNXtWoA1iPOu7ayx
D7cifjX2QdY9kjFbbDfRyOElixiOec5GZCzrEqueW1tZWudQnZTDL+Cauc3X7kcg7R6TBctXUG5d
FH6tev/Bjrzwe9eXW5yK82BRpF9TDMKjRdFe2RmLYJHHEYoW/vS9Hr2rVTn9V9x3vk1Vrr3pkzmg
CobA3UDYe4FKPDK7nm0jKZiwg4DA5vIeUj30NDuHINdclINkqTYavKIcJ13KNqWCMrNQAq6RymuQ
QQi36Hf+kN3v5zk91mNBMOXrzkuHhYvMOVzT2F8rVmle2OOqsFk1bZ+5UXsGo4VMnAjqRyVgrexM
VfcZpbir54NWXCgrP+u6G7spnElNktkkWUy+n2rHYAL5M/OfmhFrCstI80VXDTYANA4E+6CJFHjW
uX7EQgQyq87l71BQ6w5+UH/SZn82eXBnJnHrp2cM4pWjbJJDrQBRSA+d09X7WDvAeVATwS6JKrHS
9dG/6mkz4V5ljTjTJea5idRurbt59oQvlg731vC/GgMQmJo19KKLi1WMrM8/+RDPCnya+eyGiB/K
K1W+9vNK+WzQaliKvrWUSpwJbeUiDM7OXElYhp7TfkoQduvLcFPbyuyLQI+dmBE8RPw5lyAhiZpE
zY5CehrmUqSV6ckvqmaX40B4KwX/bfvQm/t1v1ah8oMOUA8usVHYN3MxsFT1oAgOsioPwnAya30b
hLKh0DHaYKgTW9oy14rwrkN6M3GM5BXIj35wzLZe6RZUZ/QyUAYLiA5AV0vvnMTAh3XuQA+tWPVu
6xxKP3BfqqRdJpY54JECRSLru3Ejq+C+9jjJiSe8fSLSxRDAEtS3W/xc+apZfedh7X3GtD1cpvks
UKYY1SZLwuyELC9YZmR3t+Xkd/eaO43LIIC9riYkH4w5wuTPsaamD829k1Wv702y5JS9uQpnN0MV
wx8tTp0TjuQOm354cyjNiaU+V2WbPEwFK5cFnEMsIh3E+VAMuq8IgC018mEI6RZIKcj6NNeH2gfF
JOu8xf9T99Pq1VQzNL8y9ZMKfjit1OwHG0REOzPBfgmgQRCb1gNYYWsTOEV4tOzUP7fOnHBSmuq5
zTPUL1D2/d5+TZI4/5HpYEirSneeFaY9gANJc/b7Sj/kdhpvk7ItH9h1IvGRlsnXDsNNeZbWFVd/
ZLYCuOctmVq3f4/86eJ3ehJZQtO1dZWwsCuEoXI7/R7zIkYZdI5aeP+IfJY/mAz/mBLrgwPzQ6/9
+msaT+tPokXmOsJgfRmH51HHGk+roRUrQguvrT7scULC8q/0DFZk+SWMqnrfuivDLsJtWuTBQ5A9
JHFzzQ3fPKiKMA5ECzB0yYtkGXYtCBgTUga7JnOVqyOqX0OiMnVwORi0aHxu2lfNVMxVM6LfRtyu
2UI/IZxsVFBqmgBbC+1gzeAbW4U9haD0J11DXCszPkXfQc4ad1P+jBmdC9IHBWOd/CbOUU52UjVP
26ZV+6y4E0ZFPglMuPZiRzY1XUKsVI529EjQA1Vvva+vYsSJy+ugI4WoSB8V1SbljkLqIsOndZOC
TF31Hv5UTpAsPaHlG6hu6qb3EmMziX9aU8/2HaGWtU18fCkQMt0QAR+WdlWw9hbt3pvCZAcXF6zM
BG4oFvkCiV4InXioKSH/5TonxxMLNJzTcjGo4fTYIxodKbg3jgHvfOi9aIrosb0Gx6SsAd4Vm9Fw
9EUc9KTu46ZcqQiy4fyAlozS61/iHMm+zsrKdeZ72UJRynSV+nrxEIEGBFKgnxGx1s8NXLBYC1sc
GYIlCjfDAcCxe8TBEOHzGiIZOcPgMYY0uUwGnZAjvm6AEMtqjw7fCj1MkvlRs5/QsUesoVhYAxGD
aGr/SdXSOAGf+eoHxtYOWDNZZR5lC68bywPRcL/x01NqmC9DZBkHv1HtVSyQ72XV4i8jzW3wjrRq
cixP7OrSE2T+9FQySY8Boq8tjIwq8orHwCyehGjSgwhJVXvmkfD1FVks6xNz7z5wMHfHd9wJsnNu
WNFrpSRbze57TK3CepmTjrw3AdN1lblIAhv0QxFgAIeDHkzZaNF1XXNurcMEDGI9q3luMPU9t4kz
nYMcgIpikxWHwnYqPFxmVZhrG3swxaEoo5c89fqzNxKUjdHMcLTK27Wjfu+wH10wJTt7ZEsRhdaH
Ry2q2os86DbKiUOZYcEXVICuStU4GmMNVM6wTwXZ2GsPEmU1WgHy/TY2tIBtl703LRr17JeOeIGm
uXCC4FgSxT4oqTLsR7d7S+GPn019ABtt8DMaAFyXuoGxMDt6wI3gJ1ddhUCCNzn6dmAlu0p1exkq
xj9qX671UOf1Mg7DWc3SuwbuIu704GshySOPMRrNKs5ajNDTYE3Awt0mvp2vEFFeWYP/xdKN7l+m
Ne33mAGzGlQAQ2gCMDgUhT9Il0TW3DyGj/YtRV7rgAKgdQQ/ssLVPMIiKEGdCesQb5HBUl0QPPTw
4U4w2NYd+ILCWf59knW13zb/8n+DSziCra6rkfr8yCQfgJzrHbf3N5c1MSocbYWddP69c4KZQjM2
q8l044UVoRviDM4PQ4n/aZtmOLW9O+1z09mWqs0KmiDWjpXKcPCUAPhTE9obLShROZ/QNmy74BOI
JPVST8Elrm0NqEEXntNWT7YtvhBiLTfjGCe+KnnoLfQiegrb8pE51V37RZ/ir5WIbaUar2GC7WBk
oiFmWjEaZnO4O2rdlq8LSZy2tNS15nf7NK31ZSDUbjn6WoVzlA2pZa5WlpWs694++hCRcCFIF+mA
NyGykT/cJgy2Imze9GxC6K/IH3LHdA+6rx36UHlEqSp6ibmHFprjfk1zpOuMsVWPoETMXeYzneVK
Em2Fp1fHyF9XM8q2bX+I0bxyd8LJqpL12KNmWnlxe9LVpgHh6WIhoBbHpmybc5JiDmz5ebtEPTde
xKoTErXQ7pDyV8gmhPhm1uP04++/v/bHO5Y7cb4fQaebum07H96xObqddin87Ftmq8NdV7kFZk+e
2S/JMjzWgc4ivSDGq893Z1Hmwb1won/hx2i/B6DkPShsAVGcOBqmSB+x8WjzZbZbudk3gHj6az6C
MMRNye4UKGqNrRCGgMaPqtq68PhmzU4UP3CSsbcBazycg+KTpsbxIQZ30obdCI+et93fvyb9j8dk
TpYC6uBZ+T/Gzms5ciRJ16+y1veYhRZmO3sBmZpJLW5gLBYJrTWe/nxg927P1MyZWbMyFpMpgAQi
PDzcf6HQg/y1cSoJRjfDk11/SlX+gQ1afwLukCPHVkTAOpFW+e7myll7BhkRsGWJ9vEizR41YPDC
U2X6iSb/QMl/OM+4y6KlsgjHHBJ+upSiO02jfFonfDT/9WlLv9T2uLRIdYswKU1Zsrbm4S94Bilj
/wUQyPiZtMwPMdPerWGSXZz6UNUIo2ZfGjqYkrV/0mKPavcetXHlrTLnPWsdLFiM+1i16+kijLVN
udI6dMaS26mJmD/q/47EsCJ3NKWHpJFEb4mrHYJKott30VEyEWsI8fzTu8LFcETfz9HauZQazWAy
KY5NfY4wSYHBJm5Gmy52/hwKc+kbE/LFMc3dYwPe0mvCEOmSKBlPhr7QAKHvCscXD8+hSju7SZcf
pUozMIZC6GTCMnhLNBt+pZkxG7dqdLt0bKAPLpYfDYofV1p7q0x9ASk/N7wZoys/VNWUJdwivdOi
iXLY2kMQUxq3VaPeCWsyPSt9h0kXd80PQVW1c5OTkAkCfreSidNmA//dNtJkoXgUPsAts/aTmnwN
JErQfL6TzXnZo1lb7+quB35LmSJgiZXwINwnqOx+iAo+uChqKO2IEVXVx3t9a06p7E+xi0ywZIzV
fTdFszeh+eVYulbeW8iY76xx+NTQHizIAmRpJ8Egu9Ydqd0NiB02RCJA00O4nCy5znZxM0n2MqrJ
SnmhdLQmdxa8wq+KIeDD2iD+OIlWXNqU+oXbpHwpVTr+WDdIxRGDSpKpUnKj6Qt17uK+q1R9p47d
6vTUbEVNuqIIv/kCQb+r1r77NyvVLwya34eyip6EQb3aQqfuFwbVIIYW89IIf+ptEpN+jKWdGYLl
Z0B2fElMBrq043jRdW28qJGEIWYaHasczjyxxZ/V8X7cHPqg+j0U3JR/PdPkv8d+fZ8dBXQYPpJM
895QfyF3SqKct0VTp58zZoq4YGDTO4nVLeOkwuZ9mXaygfFYTevEqSm3+rnU2coEOPlbeb9eEbJK
F3w4lNxXJL3zwShQ6Uv64rYSS8sT11j21217UmZTwu3PFU8tNGzzqvi5J+T8m6/zD/HOoLmgWQAO
JF02/kFgRpGndc3mKfuckuEG2LB0L1nA3VsQxk7ISukuQ5tfe9TQwEmMjiQvMNIkU3J6jYAtKLh6
d51Uvc3mAII2MxRAkOl4b0wPVmX+WKKlfojo+f87sIj1azbDhVdkOjGKYloqgeTvd4y6lHRFh2XB
pxAhfLMiqThVxmOfp6QKyJf6+izPdiyE1R7ODu0hYLH3qA1fjdw6lJKu7b83U6OonIVuBq9X7uUJ
t6xqYL8j4U9hR6ArjX7qzopU71MKh4FkRptgCcQaFNOsQzutoq2EXYA10McCUuxVyUyAK317Touw
DagNZw/F2FI2I5j2w/z8r+/cLwi274FoqmzeTFGTwbpav+Bl1mJAOWHO0k+zkDvPyvSIFTyE9t2Z
t0pSZ0d9lnQPrtTnImAUNcwHYem0YzG3HuwlBIin+KzMYnvSirhG31p6MTCuvyqmsMexcBR69Qmy
L26QkDVc0IuJ3XT56FBUQfskjZrLWoZvgzgQo0M2VfBcH0N4Pcd2QIv8X39Xxs8/3G/wPyQtsskg
1SX9l5jQToXWmVFZfuaaJrogaacLbGALo+0xMvYJaeZNkWQuOJnybK3RvdrHX2Gzyk4mypqfq1Z0
/v5RWZR2Ue5B7EEDWQndKh2G7JbIG+5rs3vFgnk+CZR7zb7wEqG9YKg8I1RBeRR240Xl3K4qgkMJ
Y2tnqRGe9rmgXmfafZesfE2MPet0jpslPg6oGpSWYmu1Cd1VVB4bffBCevRKpkpHTMnB8vejiNIu
LmEDuJkSenxtsDRS99qFURo7A6YhdheVW/ODLdZ6pxWlvai6gKlJgVQKBJ0bZB/KU7+pHkWF1WBh
jyA4WBpOTBuEJ2HJG5cWxQ34xeoizw99vyY7tpwRdXodUndR1rgMj7kDEFx2VuWRlBCIZzd9Dvpw
tJoWLx8WH8TAbZqK2U1OGm2vAFq9FMcTu9h0+HWtxaq4KS/k7NbR1KvkSBOrsvtM1XZSHM6HxVy+
5mSQ6TqU0iHcHF1DufyMhwapC+qYNqYB86nGpSNs8KXs0fabiey+RtYFRY6Ch4i4z1YKVbWtAjeO
ho31zHEeW0TF0vxJV1s8LTcHXtmk5gZmCG6MdOzipTur4xcN+v4mJxmykRHZo/U2BWrYZk8A/Q9h
S424Wn6YuRCdiOCNP0eoerdA6+x0QTuC2rh41LYfMKRtHFrrUxTWP9Ao+mzhge+kSrsg7KzeqcMw
7wzUVCd0aW/kBEjlrBUf5dCeVR1V+t6MrhM+W1fEUp1OKu5wjqi+jIilXb9Q2zeeS2nV7YXWw7EU
5cusSfL9IsXBYtbZdWKPiebZ0u8IS9S3p3jCQiiGSQteb6cnlP6RJyW3qAvLS8lMjiDel3M0UKpa
Tau7Rvif/ZuM3viHXYWhS5qisRgalgTe8Jc4POJMyahTh08d+xgnixeyuAJelmkNxFAyoBvTbBiQ
nS/j5V7baYTgiS5FbowxY6An60cxJ1qQZwjOpxrC429UPQwbmSxrn6VbhYqdE8v5CYdIyCBI4RHi
ojPcDDvTywn3l1C3ZQWadDQtpitFC/L9xbScxO4ty8udAujzDomACgPBcjijQaL5aSV9favmwBoJ
8C5R9tpMDwj5suy16MbchTrGKjLEbEM41lQkmg8nRg4gD8ANjZLqOCGqlW1+n2XXDvdDKkvOOj4U
dL7QXZtTTyyRUIrX8nM2QRrp89gHUUhDKduGcNgmlzEdl3Oia9d+rdvf9zD/+Xeqcd23itxHhawY
YLD+l4f/HXxWl/fis/uv7V3/+6r//vuHvOmPD3Xf+/e/e+CVfdIvt8Nnu9x9dkPe/49o3fbK/+uT
//H5/SkPS/3519/efxZJ6SZd3yYf/W9/PLXB6Vm8Tdau/5XF247wx9PbV/jrb3v2g+/l+z95z+d7
1//1N8FU/2JYKtAGGCUQ7ulT/fYfCPx9P2X+RQRstu2N8Dz5/amyavsYcT3pL4ZmGaK4FWpUJg9r
SofdKE8pxl/gAYuWtSWglgzO/7f/+f5/iPb9fr3/uYgfxZVtefqTMKCppgSwlY+DXyizwfxVEWSQ
uzhZ2d7vl9Bb1SHIdWz/hDQpbsIlpupiiU4OHvjSpXPi6enc2iobIGq9xS3RUXaVWQ3UvJzcWNwk
VKF9HIYpD4oBrELXvvddIdhrJv/QjXpBb0G6bXVZPYxZ8t5Q8vEncnqKiCYtkmqI3LwYZjstqsiZ
9Fg8bazFtRJKfOG6bt/PL/2gZRQW16AelBFhgYjlEOpTVsDTKYxysGm+ocaFH0kMNGyEqumLFZxK
7FXOmzqCK8hl5jRN+gNGWeNAFuycbqbSBVERtNNwtzmRtpaKS18y6i5a7dIGE7R7kj0nlIetpYiZ
mGa8VYjHohjGXgQu9LERVCrvZhNUEYXRKARSP5J1S53XtgDfUxUjHV17TYlERiHWWFDVX5BlRBYn
tcu3XaTpUjW3XDnWPCstjGDBW8bRhaal3aVyiWc9dkZw3FMrebkFtxJDncqu6mIvju+IuXyiz2w3
soHyONO/lG6wkMBsXF8d8KrNE2ugW7P7Yj7F5xDnnIuaUgcaxsFJkvhatGoO5Fj9AWGov4lVXbON
TG92VSTeC/cFNl0+vqUbbhmli75E4CKWvAXO/cUKZ/G2Gb7S/oa9UfQ8zWblsnHI6G/IVPXZsSJw
5igNHKfZStaLWgxBsRp3S1LLDqbo+g3K8lnKARHKB8edU2NajejaUXfZF71wJ6BYiHdI9lNvwD2P
aGk6bBuaTWQgChKjuKvGirVYomcZAxCwkeqhU2oot2B5K9p1qeiOdf4RVlZ+SMGs6Zt8AdU22aVj
2e0SE7gJLllW2Sq3McVPbl2x+MkSlccRiQDgOqvXPVUztEncD+9QdZVcPIO7fWjgVSfr9Ql3As/q
QpNNR4OnIeIZsgarfhGn6FKyOHlDSEmgF/X7Kavq58pGqRoBSIyu3ZrSnR+KKEGMlMGdskeMco1r
ZzUoCJsqFKxqmHa9kDzhzXoPi7R0wznC5aRDZCw3OkeGSLLTsTmhgQewCPsmUVMLkL/CcIhhwFJv
Xy+69gaPan4Yxsi2wrbC9I+KOmK36NkIortAXKbR13hF1dwYpjqS8dUm5emmdSjYwUHMfK3LNUcs
8onteRGfErF7T1YdHu4i0itJHcPCHDIdb6Bhw9lMgGhmfX0noDZ0yptbY0rNS5ZSl03TnN3YKKbu
aED/TNL9VIwY5I5yIAFwc4U++iHksZ91S4xYMJJ3WXaBi7kE5dzuZO63Jw/wFGgT2gqKLPAU0N2l
VpnhHGVKkuAoUqp7MyBNV58WZMIG/UqBK96RHmkIcfS6z+516pEeWpv+JV0aqrcmjXR6CYO5fpQ5
OuvJABgirUO3pFSGA29/O2jDZyZCKBTkHkx3sriGJswwUobCpk4J+89Q7xrqLMZJ7SHtjeRWyKLg
edGfZLm7RBLYzGi59M0YuWWG/nmx7jIjNN0YbqlnAIBzVC0yPclcdyg7ntEQR3+WboqHYtBBwuAO
06JKcIRCNJxh2rRYlm1J3yG3m9hChGZbWja3cWkszmjidTek9jxoylnNCe2JpQg2gt/uKClA241X
LRygNhYUVYTnXB4SvxiyZ4FuDjZh7KaXacEcNlNvv50ue2WJXjLUiq25RhakxyEi1qsHiLbglmaN
ftpYu6s8msHcNu9RA4ssiSdvzKonPFBgeIyagGx9uWun5FOqqunWskrUMVaTfShiEfSEzfsqmewo
If9VqugarsPdDGDbjnSx8sDtTweLOC4NZeNmOODaaOJCNPqKpCQ8VPLwWPeFeqsln2aPK5heTHYN
lRFpk1kLUnV4ARWF5Z7+YtXpuRLzO2EW73oRQzZzYDqOEPEM1CjCnCUvARh4gBsviXiHSiKWNsgv
ODjMjB68+Qpf+QBYCB66suLW4gUmDWZEkvFYxtJ6NqVugScVC4HSvJaimhxR7TspmSX4WbW+z01a
B6sUfyprNZ9S44sCAbAha18KS+OaurLHXcMrU2m4NbZqXLNuGrfrnRoSQ+Us9GCnUe8b0mXXrqXF
vjepgmTSblK8K2zNQCIRjsZkr63ZeR3qXBFeQfNs3JOD7mVBFG/g5tsKub8LUrR2hUEAxy6uzalD
NDpUsehANPpJN9jFWrW2j0DksU2c6zuSYbqrUABVlWigh+DiwYuccfW4nWRAwEUnboorNQ05OoRe
J9aftVWKJ6SMif4JEmeyjh9mq7eHRQPGCCHx3LD1s0NThvUzDDinIXGc9mHn65qyOFQyKrY1049V
0S7i5lqn6K03qNaPEY9Jr6dZFxipzB4Rd3Yb/PBV0PSDFLHeJtb6MxuHHyl2OkGnbhXavlzQ7ksP
KdasoVzExxLww5JasyuEYu2qA0vFsEqTC/fuQcxIcRCJGj1NWb1aSjQb0hyt2nJ9aGDnoh6cX+uC
tZC6BZ6nIJbcSHqI0QNxLBS53b6e03OL1BFAHkrOLZpKMepBTp11qrOmfQEU6kue2zowax0VTKBl
g6Hji6NgI4U+d1awQDc7a5WWXaZEkwOqjuwLBawgJU20oxgoRN6bGHKUUOSWl66NsOUDmJcmUXbW
uthF3UbEJEC8wlhN6J2M6qUf82VvjPJ72IAA0o3BOEeYAtgqQKhAMzLLEdX+pxRp84ltaOJq+GDa
Gt8kfaga0OtS1f6cjaHy0Y171NXmra+hcGMQusmIK7rXW4cFO8L7pEcYi2hoIoRE26x4jpNG9Q2q
9+KS1348gpaeMUylUT/ThhfWH0mHRTVifpscGkAprZccKVGf5F6S2Z0l5G/+aLVP9VUMhaBCucfG
eJ5Fnjq+b9IysCkTeFCGV1us1o8Y3SZbJtOz82o4ojwXubVREOHr8jDVWRPUi5jZiJu9CgPm0UtB
2YjW47RV4/ENlCPHShaHiYLEh0Rckxr21gId/2EUb/K5oR2+SVtRhdiPGvJz+EYSacWC5gQ5SLWm
T6bSiDdpcY4F6x5AKtKmSU/zXlo8taHDsnbHAjGuQ78kNOvX0aVBEtvW8rQS6GfqfLOFdJKZm/4o
SZFTYirlt1Uq+PDbY6Q08JNoG3nfh/TQi/qSqeJbDHr4sJDl21oxWU6q6glSSJCbg1kQkWct72nA
Vv5cmkkOAKGvDsYSVgdLFmvoGnXZeXMR/ywEqQIqgqICUkIPiRo/gIgeqda3o5tHiDVQZWwrr68Q
CUKZfDjo2w+t0vuDL4jtH4+//0iOLe2z9k5BNQDBBtWsD01GMOW9qRcZfF/6rMrqaOqco9uK6cD3
02XSi1AfxZtmUOsDq0iDOSm//bOH/+xv80jfHYEWw/5+L5zy1sESsnb+v5/y/bqwkeTVgaKQo/Yl
jH/zai0rgCr9+W60ngs3NgG9/c0zf/PrnycVoRWHuUibu3++m3aNYEdRJTsUT7kuf776z9f88qX/
fIkUbSWVetIdpsDb0uiS9+eTv3+D7/dmNQXvQhGs3w/8/beqhRIbGpkJOS7jvmvsqfpK2WnfQ6FV
IlSCtieqbQR8/9bloF2ikOXszyfalnBjbKMsV8PCkXo6yLoELseOLWxd7Vaeq8P3D4xJjhXJfCDl
3PQt1P3Nj++/WQp6qZhRyHYBDSjoB8A9uVkeBqEpD1mOgnUfJz05upyvwIo3N/gif5S3GxoXjNC+
S8qDVcx4xmpa8ftvv/xNVc0dyntDgJZQ3R3lBhFUbBIO0APJALV6ceDNMuC3uSNrWcNxgLoBmJdh
nxaVMyb0EOQqGp3v4/z5A+5Kcagm6Y/Dfj9R6ZafG6sWhFJRHgT8gXAuHgU/nLJTYirl4c+/j+Ns
+Usln+I0LA6DUbPjLjjm95usWL+LpbLy0XgH9hBFiMEwV/g4xcBgTh5bKmqccL1d6+/ffnkoL8vg
r+qREX3SrKQ+bGeQd8BkhaZrD5mctofv30ym7O8P4xpaLXCLxNU7oEUti92hVevm8P3w978x7lz8
Y4Jsf1389YBvgH1N4bcUPYwc/1m0bCpWJFnxXetNfnYqbeP8PB9KO9ovfuN2rhaMi9cZu2lwUs2/
rofnyQ96DyqrPaN2Qyc7PVmhJ6378J4C1qE44RQZhPetp93m9uCfABk5gzs6sLWC9QA6xm691+1g
J4JzU9nXrHWfU9M5zU62fy4N99kUfP1m+eAPg8sBczu81yhzVD+REhGyeyZ2UJyew/s+p3yACd7g
xKazHpI9WfAt5yYFpAC3AZ/N2P7qXMyCXOmwOpMLIn5ym9itWlTn7os1c2KuxbIxa5zpJQEsVN5w
WdYi6NZrpX1weZZM9NZ1b2kvOXn024xXkDV5a9LvYvnQdF4Pa3bxRcHvsHcsPJyAGpyMjD3+iPOK
wym9jerCscNz3kdeTqY+XRHYQzsmRJ7MadJTnu22qvNXiaA5veDclWJHlFxzeuY8stNgBpwGFjDt
Yue5Pfk6i8I+pVZLvmgj0gRs1Yw8fuEhBnpIAYBGnWMqBDY9BxV6SSBORwscJBV0MFi1o1tnkw3z
h4KmoeBTBZL1nfQ2hh5/xdmphmEUuW12P/WN3Sh4iB6S3DfKC8n/drD5IuUud6F6WVVEYmygVRy9
wr9HdwGjRbT4bADI4s3KunYeIs9K9gwLOxrwHfH0hviEDk3nmffmTbM3TQrpV1YspAGv6nPlyQHx
Tr7F5gScXZi7K/y8pwVGy5Nyg01x7YTg8W31rjxTJR3PMY6LiX1QTXt6YIcpNc5k/hA/6DlqXGsz
iH+I17y3uWDjJwjBEmAzIhRP4R1R0bZkegzvg7f68cPoJpmz/Nh1D6LvwQLvTtU+ac+94FkFHoau
LOxRib7LnPxHWZzTSfeL7Elq/Taa7aw5i3dYpLuJK9rWV/hBsqhxv1bnUp9j+dhfyse8Pgn7L5WJ
00yv437Ob3t5B9yg2NPZs0HCws1hRGNF4jZ4XReK4pLiaJB1vuYvhTO3q1P6zhAYNMEXjb0qrW7q
DffjpfhZJ077JKV7sw+2kvbicZ/SJ72+tTruD1ZcBU7zt135ytv71kb0i+uhwoBFJ8flrqNrwOCd
5zcB/PEC7sjmlg3O83oQPwCs28MLtZI3Kd2NzsjmHc9gOoS1k6+78svK3dlZuzsJUeTyhmOnCwPS
zb+4/cgnMwl5JSVEtT4zuCIsToztkEjvr+Z9CaLwiS/HRzIhaGVDA7nrF69RtxGdKc4i+Ax81FxL
FdPHgS4TWxW/m46q4BMMFvlLGNnLD++M5K7dy2jfCmAmzxts03A3qSTMzyV3WPABKo9mh1L5dpVK
YD/mY1M/WPXHoPyMGyewCg9wZ9XuRWztKWy1Ph+ZpCeh/dGFrD5YcZv3IMAL+UQT1IHPY5dSIE1Y
FQzvSngdEfxgyhfNbYbMHLGiKV9FsXfy6irXZ/MezF7T48PLHZkQUGF+o01OZWXDz3qxFPARcfXz
uUT4/anrUMcgEXOZe9QCNbtlTma+aXPfB8UZHfXDBI8BjHg/rFfrzbzhDsstIF+i7XvimDe9fUni
Oy1YPpjBumQTnpgmhAXMrXqqrrsCLprqvSu3SlDjq+cQyrPTWhA9+Y3bYQTjYfS22E2MfWUocYxA
OgwfxNUNi4CUSE7ULQGqObXHqZxKjNtd9NXIxmyVbxpZ70Br5Xvhs6VQ98ZUwT5w+RD92qvtrt2p
GTn5ZfHVe/3GOOOnzjhJMHmgYAAb78Ag5Ezo9b3ArEEb3KbuRhUDXPXLIIF388KbxYcjgXIZxaQT
Nw6/Xa6WMTxyCiov1gxn9HoGrzn7YP7R8f8g+hBKwSfzvTKTZTHcSQcp2FYONXJHL3HojRZe+USw
HFw29wPGyXYas2qFnhGYyUm/MTNWUka98KgykL6EN3xSdcEfD9wsyjjyjS65KtDvvUXvaLCL9O1V
vRfOn3PoiR9cugFAMLtGl5nEdNw+Pn2mkkLYBcu7hsx8h2cJ1d+HV4pAMByUGmrn3XjzuPrCo3Hb
29OLaVtvxi3LH/fRCLhA8fv0wS8BdsHttopAwM1yv7dL1mEWdpEbva2EoN0sWzoIj5v/os3YUMpr
LTMib1KMEEgTblfuKEOLcy1tyA+wtbfh0NpI6R3AuQekktl++8qO+PHOyGO5MJzQ7g8NghKuiWha
YN1yN1dW4s5fnexkwDbY47esBc/GG9uwExxBh4YjLycoKIF4I5yFRwlNLpt/z+nT7HxwEfT7GYVG
l8sEjYVGWuTy/flaDH6W0PGwzVPtWHu4cpa2hL6jp+muVj3lT/I9t7E6sTyH98a59xjRCjEqsFJC
FtfKOLP6abfMsuLEx6bvcXmUuX8OwmrCsuOIa8BSZto1vlYBIK0tPeF7Qrs5Eyqps2LlZXcvr7yZ
HKVgSFvFkVAJamLdJSduPMEnfyIMSgdmHv2SE9+MGPDC4q6dX/kWyhvfBqcH1lCuLNIyXif4HMp4
e227E/Qh4Y0fVDwXFNDc6IFhX+yXyDNuB4EBXXvcl4206cfvSAp1rJP73lNdoiSDlZ4PJ2AEXOGi
dZVb4j/vmrdBqs8+wyz/4rRY/DkEW/F1N7S7Orx2H0zr0Ai4K+W6Z8leMtIGj0Nb59ETkj1ZFDbN
TGR9N5sgbW1CdS4FMgP9pIhB2OwpGs8kC6qPZdgXtXiTbA8yWsYVhetwT/0gpvA6PLJuokJiNm8t
vrSaNl25BNUpuaaL000BvHMUS224X0gMDvutps+o7y1XlbmTdp06hdHiLHYW7gyKgTtMuxxNOtRW
d6L4MVIribuO18GHUUf9mMfJblXYwu97w6ep1YhO3V3b1un1h5r2QS6bIBAc7fxu3rNJt2t86nbg
MLkasmRbzjRfIuPxujQvZRHktpq8Tdx4kWqAEwHOzzCOTTQHh9XNZO+0XXwJUwFSNNg59895QWXR
J22qPZZVczzK97J00osbQpRBWWL6mA/SQgVjKwLUkObSV5ZTjBftKUkdNYV1x6o2N17oV9a5rp40
BGSQkvNyGiISwFv8OC4AS9RxGwYmyLF2qw07j7hB2qt5iVsf1Tkyc3FCt/ccM1zJiNWjCnfCqwj+
ZK7cn7vorFVI7x/j4hNulfDE0mo84oTLIE0iD/aUiD3rTUNOsw2wE514Dn7/wZhlOSfPZuwWu9ly
p2ur+t3ruDghmb8GBCrINb95WYa9uA99bvQw7FIVcJ3PGliWaHhdeh7ezuZFEh0MZUbL1RUvCAKC
XN/eCY9t6zPSqhfiFSMAhQ+NmvbsD9a5IB2K3KQ+q4lreRliEc5KFCCsLA48AUne0xRkh0G2Mjvi
TzMJFNETxIdpPHLC7DgYW0FcuR37HZZXcjeA5Lb5UIIAZGtAAgwmbdhJlxy/QUYKeQqJ8MQC5Sjn
ednhr1Scuo+5+yoQMBBu6e6VGhez1w7yg/TWuExKI0CuNcvZbxx7uvakxgRkFR72aodU2XNxvjZU
pPtQ3Rk/rFZiw79pLele+g7DAsWZPLHu8/Sg9U9ZwBsjtqh+UtytLd4yjrkv3uoKJ2gsfNwU8a8B
lIuD119+RAEzuRU8cktPY3Dhy87+iwEIqpzNE2wh2l/n7rVnuhcBCylZa3+n72hZ5LozCI5o1xfT
7j6YclUKywdLLFhrfLYGP5f5GNlgOFcLLYg9lS8om8/Umxbq8ZGjUB366L9YpowjzpzYMQtnggk3
N1aDPjtXqQv4H8RucZ7OFB9pdna3YuKsxRvN3eZAp4XuSeyLFBBJXQrBWRG4GjEN9GJnaT2dlthE
uVbfL4I9TLbgYCliIAKjXMVXTC0ZQjNTGXzr8NO0YvvaCEGs+oVAOfanGV97EfWEp4lOt3ZIhZeM
YdM6Mwi+5shfgGYLT9Vka5elRAsdzwBSUzuZX2YYisj7dK44eJ31qetEoddBc6Q6SKuDyTN0j1Jn
wOETGO5wi9uPJb7TUOer6ElQl7AqOw+r9crTRT9zzIc7y+l8wGBbYiKza7OjN+vCxDHukBwrPqPH
5cqChzyqmRxV8ZhS2cWVOIt2I4UAVt0CmP9QnlKFNCQQnOVnRJH+blDd7FiyDNrlszD4KNuHD+GO
Tfc8+AOWYvhJ5AcRqTH6/xiIj7faXUdhWHVTWPw9M6kX7a55M4g/zRuu8txrdk6xS3ovdLbVOtpd
eLtp8P3MFad4Ct9UgZABeta00/voTH1Xu7OQgKmhFtJY29dNMNGMvJfgUo0uYUx6C0/WXd9A8+zN
jGE57tJ0YlXkNqvjPgnwLkCcJbyfD8QfhgIcH1JVwc6VXWOctB4ZlNZuj8uIn9g1mh7W/EXF3SJe
gjh+hVWKmUdjJ41dqI2t6IAOTlLntDf5x6q4w235Or01OVt5lxWYKHkEkeYmpwU4uQ1a/cSqLJdo
ctntD/6Pb/Ib+bG/0ojp0GgoYD2BhL6xxguwh1B1IT7MxIvUE86F7CY9sCVK/KRkRIwOa2/R1icb
4TagCyVkcEc71Xs9WA5cu6np7fBt9eeTdoqJbl5/gtI9A4IvSQ/ezeAc7daHzMsQJQFj7UVckXHf
GW6kv4FecBvkHYzDLq3JldnvoTjx3gnmVTSYU/Vedao3y5d8YiaLudc8RaZrnvVHiiyeTGlYBALH
DuMgM2qf+9EPJR9DVJBTOX1Uyxdhb7C/2sW+RI4SuroAQvGcIJzqZ8eIhN66EY7HpdjTxtBvo2MT
RI/ysGtSNwuy1NUozN0QTdXX7DwfNRCuuwIZ3Z3iFneWiKzmKSacuRKy0EftRnKpeBMVMl42nyp0
T6J3xU5Eho/TvpT7kuaPG742gYg6iBpUXqcf6kA9DXuJquz1PrxobnwybgRKCrZxU3nVUUR+7T7Z
wRyMyULlU/E1s727QUpyfki83AeaFa0v+mv0Njz2oivGh9RtHlWu+I4zRqB8PYGBy3unmW2W1Wfp
Ds/L6rxkl0o+VqbXdvfc6M6B97vahQPPr0QdHe0SAYFzkBgkW0F1Ro56i4kVHsUH5VLjHbA3vO4l
fSaKiq90yKIA3Hmv7JOU+H2sVHAYNhzEoXmrkwfUN5nF0h1epksNAQ5dfoh1X2RdZrsjRxDbfYpW
B1l3UYg8UkT7la0Tyx8ZgjBumxikSC5WOzsCLeHt/0rrueI5s/lkeuUB7V8E2PY4MmXETGCGsAIP
AucS7QsdfjjoTt3pneE0vRhAEMhpzefiBHkFXtmAmnD7DEYBf1w1d0b8+7xaONLMYldFS4dWmwkw
CBiiPdyqprucZQthK6cqYGtjWuyhFVgOO/DVrRHAMqAx+Ei6yQ59+X/cncdy80y2ZV+lo+eoSCT8
sAmCnpS3E4QsvPd4+l7gX/V/tyr6Du60JwwZSqJAIHHynL3Xfk3kGtcwpX7pWc7trN7R6hfIktmz
oyTxIv5IQTIMZN+1cp42H5wFcsUSZ2VbxjZT/I4jASmqF17C3fDN6I9d06L+Z26yCp5S2JIPlteC
/DggsVhFz521CfKdfi5W/tuyegdP+N1ZrzZwt3+jl+4zoQtD+32tfhl0T9bOLplWvuP60140p2R6
b35TQrI0FBOs485Z4d+pXK6LXxJQWeNQF1BxnNRqzVicAZRsTrQDJG2U0KtW6Z4xE/og2gcogKgQ
WOVRdJSArV5xfCZusx2YYOzsPUX+w1wdGje7jzgz4o1ffhR3NdRu3NzJEf0TzSHnEt7oZBHmO6zz
3KvA4houAmD/O85VL9lnRCo1GLxcDiNWtvEQvZGeSqdIW3Yv4XOvbju5NmY3vleQMbF9dqq38pmW
6lcb31FpKdtMv+1arKAXpzioDS1hSKfFvGPpSA4OVAgldvv9cFFf7LdOWW2rLdv7E5ektukf2hfz
LWQVZSS+KQLD5a5kjLsgvk061GskJrBz/+EIsAv8zS6y+DEMjql+0u5H6okny1rJ/px8SPa9gTdz
iqC030Rcg37tMSQoGC+/lJ/lZ/HlnI1Dzc6evsYNcgHUAlr1kHJBd6NLordHqfITO0t/ZIhunYt2
5OyIdgZ9jK1xM5Z3Af2FQ3sQ6q9/aj8Bd7+U3lKV3fiPkHQDIKzVysdkidHU9H+qRudqWRYDbknE
mOXyyY7a1U+7gmQ974IjrQHLk5aneDqL24oKgAV4h8n5E1jrqufy4beGDN2O467djWgR3OU47lhJ
gjvK27NzqarVI77BS2K9zrTRNkJfzzkxIV7/cO9cgnfmVaHFXPVNPNBje/5gAGQuq+1z+EIJFfMu
82exq1ZP9m3qbApqgGDFst+/WBejWNMXv9FYyZMVzC7qvA2hUc02Oxsv4zfO2eJduy+e/H0HtOUl
OoyPnIk/VXzbk8+AA5hQZuv+Ucd+t/qCWPikrqwLwS4kUyiX5KBcOu7InAr+LQyZeV1tCYQs3OA9
Q7K4uknCXS89KV7nI0juA8UZ3Y1E3rWDv0uGfes8WoVyapXgNljmKUE2sve/fojHl1lQPVFDCgvL
Fokfrmh7yD7L3GfqyICXBtisbGACdP2aU0XHEh3PNllGWOFEiAgSCRoysqYlGc/D5P75TrY858+n
+KvQPYjHFmMnlkeGcNefvz5cn9rqMb9pSowQtWXFOvDvP5/IWt0HwyESDHZa8CZ/PQTLp9evQaGk
RCes7cNBM+SZbIetLvwvT/2Pn7z+DqNgVvTntxW1X2zSpHlA5I74rw49BrU7v2JadH0IquVvXD80
GNir3vVD2yJ80LNEnm+bMTz+eXr/98v88zWH1Ix//orrF6/PydI62nGr2fx53vXrfz7966MwC4X7
H99JYPgvzhBET8ufuz6RaDr+yPXzYqAuw7wLfWb5N/7Ln7/+2yhCA/bKE5dVE1BAck1npYP/bODO
WS09XAJCNn3p0NCrwH311c4wrHDDZF9spVadg4yZFzmP7jxrj2qC9UQbHhrVAb7O9i+Bj6r0rbHu
kE/UpoGDjVu7Gdr3UaB82kl7bnT57ljtdsrRUbaCNprioKvVXkIAAq7GyMIhoJodEP2fSSEuDC1v
7gpMv/Sa7W2fqSod417f9L26EzWyAqg7zk4zkMmGyQvy8tE1G2NP4DoaPPFYXrU+SY87SR+fNEdl
FSzih2GYj+R4RCtReXk/rWN1BzrbG3Vqyyq5jbPXIKBOocsxsHkjFXOPb4lSMYbYM6TAGuqI/Up0
EzYEo6gWa5cW3M4fwtYPVlehLoqhaMH3LyPlQ5jzXW4kGz/4HHqNWdAS/cGC48ibuc6JhUggkykF
3hgTt7LVqTRA8fX4vvU+Ihd1Rzu/RWoWuEVdGmyOUEeyA2D6yl0EOmwQINYrdRo6xdArRKtcBt/6
mdpRrpNSfqMkOYvAeg0SJKyym7dj8qWqBwitX+SyZKshnykCwgb9avcb5vYnY2QcoAJ/foE5bgvE
eVMqOywoNPoMttOtRKbb5i/WFDMrVw91NR0Qk2ANZ84yk21LiG8DC2iaJECnGnVUfpgSJkJ1jiir
3WRt4taDSS3Gcu/XqBp1+dQ5295+NPU5xmojoWTOW8LejgE9z9Z45zB9Noj+4GPeqDL+1Km2UuId
VjMIc0luR0nXI+OYabH6U8bdZxPglRwhjKwE9/gakQtHbDKtU2upNQwwI4RvtGA5yV4jLpkRTKWZ
63K8q4JS/5ohu9W+cZ+102tW1vRBnY5uqpaiM8p/1ACretgpx6Ep1qNe5Lukgsmd0QYzOvZU+jKn
prCMY2Xah1X8XWQuDnGxDrLhqbS5u06tgTO3b8Z9n8TQhlVEuwbBR0pdrjKRlpeoEW9zKZN1JW1l
3WvsJzP5PHZqsW+y+T0xZ5YUHOTIyuo1MgAFysLwxl6f6VPgqinKy6iON46m/3AmearaPvuD/dFO
5o3PVHq2kGrMYnwax/7YpxHemwrlbp8Fa1WcJyt4sML8kKkakdAO7Q9tkPfjM7ad2k2dXu5jZpml
bKUbRPqTBv+G5Gj5UWG1dX6rJOv3ScHhGoEZh9Z0lBDzN0PFL3emiZtX7x9bA+47ORNA6I2DGiqX
WfgbFL7+BfHr0YnbHxz8mKnZPKSl+YSavEaIifoWFNV57o0PM0e+MBbU0UzEQIxUnlILphZT8R1P
BGr4WneTiMImFfWC+PlGrRLqjxqnsh74vz6xYqehezVUlrlKjAcjNU1P1Zhu4y23UaM7uZtmv7Xl
u60zcBcnC7n2iYfEGivy/ldv5gfUzhE6BraFvh+NRNTER9NsXqKO3UUmB6LKUfQysWbYkdpV4pXP
qZoZ29YAwqcozyHXJkfXeI1McrRUhY5MBNU+mJhVmmDTu/h9GtSXPkT+Jes22Ao4LVSiBuaESaM9
NIWuD8lEa8wzRIwjSGV8r5O4QFmnUh2CW1gTdfntt8x5DAaQ2UELZ7Gu9MhyoUi7lvTdzrQaj/hh
em345lndmLgAHT04dvdezEw/DYW2p8Las6tTvOLIJW/DtHo3yuYJ4PmFY36Za7mrKGhHXDnk54mX
wKbplTiP/lDdwhfeKmV5G+nk4yg5N4bawsbpZ9GvPj5oxaivAs3EHFGEt1Inv0EzUzrygvAfwh5X
EoWpqxg9ii5TEC+atK7o0y+lsEPE1e2vbi7Bi2m1D/QEf5jeuq0Wftr1HO+RBo9HOJIHUBdr+NvF
qoTdhCh8NVntQ9NFv20kp1u15eyfA9TqujPQguAuiOyh2GR2H9Ee7GIvbqrXZCwHt4HTrN1qdEKU
EgVL9mNkUrrfps64oArf0vbTDGcudSGHVTGJ3FWz2UOof5DZHQnUl2Csmgvq6kVVSkNdLbD7SyJK
fUz5rETZM4CPTwNv1dqSy6hr6dXp9brPUoDURa5wex6eIhOjv8JsEtmnJJomZAub0K9HwC49JS0P
ymhZW1HojIETZXUFZpYtTRAbbe9YFrdazuwLKS655v7wIkZnAmxk7+sCaGQ+YmwF4/8iakHFLjDo
ll1LI6ROHsUsv4o+9AgCPzihOwY0a0uD6ilFXGKpCQqCyTROWkwnvWX3GdIR84osRm/kp/0+1wvV
HRpAlAelO1maz7hJMGYguwmtyZju1MTwz8B+ECUh+rS06ctJ6U4J0s68LKNFC1CPkfQl6wofM1vn
8GqZkxD1OFHpqDTay/y+a6pm0+t4F82GFoAtDwJHGarLcVxHPtSXWo3dCHGY13Tll5qYu6tP6v9b
J5hj4Pv9741g/6dOPvLmo/k3J9j1Z/5lBHP+YeoGbhcwvY5cYj3+NoI5+j+wDTsmvieL6hnH+//+
X/80gmnmPwyxJLaquMkNR1t+6l9GMO0fQsU5hgtMsxzeoP+REUyq/4EXMVSVXydAnFmqih2NrLB/
961XUSX1UnYLtd+2MfroDrfh5hhGxnOqW9Ge2OfAw+n5pc0bq3FNEAF706nfkKMKj6x5vLvm9GCb
cGYdSm6TvLRVAT9wpSrBk6Nq5wJN8V6bu9GTGum6YcR8F/O3mDDsSkTTse/oNNitl2CKx61DfnaI
cZQ4Q/vQgqHAdDWfUV5ioQfLZK9SdTI2UmoJ1F6EKon6ib2WELnmJPII0nQmGAparNPcnVn6Cus3
6TXzoUGwO0id+i6mEWv4+D5a2pNdupARJuLDR0GnHKgGbwv1sYDmY03hrZ47cr94b5Psnajp8Kks
Z/NoV/YE8WcgZg68O/FT820cxeo6abh/NHehObQn4krYPlvYhYsicXYFmTVRwqpbxNHtTBpdBOXW
LWQ83hjFjaPaxQaQauw5IlNdqZsItjJ/dIOu+MkN68fHFrDF+vyK4wdw0MDAi/p8mmcUi0UuUL/0
/uqi9tzvio4Rpk8Lrm7OTc/eQkI+tuLpecjkQ6aY2jrPwhcHPDJ9s0RHB43RzgTYsZmHX5zeN23N
xjpOfCacidjqfcg+vIclU2fZLuki8meWHlIlnBs8kA3CHZpiHR3aXldf/CKJvDYXtesnPvV8tAF7
VG0wrW2yCsy37vTQRwbjbKj2xq6CbezYh75gtFmGeFfGNMamUI80MxObxmZeEew1hUxIDeexNBiK
VXVd43wAmWyW8W4e8vdCJPdsWvdWU77XdgcUIHPmi6/Q3mlaQXODnQgwr+YiA3Z7Megm0wyZOIn8
vVJ2TgUet4m3Vj6vZZB/xZCjwB7dt4ge7CnewWliYmWM76Fd0FSCKDlkZF9nQr0ZOiSOZqnuWtN+
ZaPVbdIaAy6JX99KFT05wDsdsmxTG9F1SuSHplof+ggB2QaqYna8u5VRfFg9PNVgSDB42Yq/ihQF
ZU0AYq6YEpp4vn+k25JwD/NkYlLAkeS5Giv9TZTRzyzrbA3Zh2TXkmE5ng48StwNSzByiwsBMyEv
N/joZWDsE/9WiXFQONn0GmtyJzOmB7JdD9XSFWsC597K+p2m/BiEud43o/HVRynRo3mwi/Pm2w8R
WwA8CTmg8q4Z7Ic0hHz2jIWx3OS8alxUjEFFyhgD61WN8mpA3N840Vqx4LJXSXzs9QEuV1wUaz/8
SoAlrhapLu8kzXGpveuxAfkLmLdbOOZGLbm/q0mxro2F9EAQ4JDfF+bQb825N7d9Fz2HgIVyk175
yAUdyvS5FPpbkVK+1S2GfzqyZUs9ChV7OPM/Adw9q+TfxFxxrU0IbSQvfm3BPjQYD+DYY0bYo7VN
gaNIMhYUwBN9at3piuPpCLamqmP8qV+9fio9V3a4oci+ZA/XjxC+2wooA+P+6DFQwn4dyIFk8Zju
cs72JauuaAhEZUM+/CraPK6UtHpD8h66s+ppSh0fbEV/p23BHK+u9wwpzHFAsxCaBzybrtZG3S4a
GQKw3/v1uwQyVjr6x+DeLn2UV36lPOjyYEnrO81jm35ErHtRlnLptJlbYPD0BBt3IgZhlPnpQeY1
obYO/q5FpMw9gNNct2Ec9TVs5Nl6G/Lpfhyp1bkohz0ZMyj+fO0c20rOf1M3VNlUoz1YXNka7kTW
JoTbwt9ZYXHdasKgxtnJWhZBM47G94Hca1g9tIsU61OPzrVRf4MhD2DFIhywcDgWTZptasBfW961
0ZlTBAjxDU25dDMlzEXMgF1O5scKAZPoNBvh7OO8xu5YEO2Bp3BVL0DIFrELKYk0+4gDWKXQ2qHE
0ctjumATHWXigkyFWDsJQ4UqtXq37JClEKRz7BCZyJYUiCZR+k3so9Y31n3JXEBM81qLIricY8Tk
QTUPVsYMZjKbdDsanBm4umiWnEM7kB708xKXJ/qJUYuVbTtNnopBmxM6hFoVktOQDmGwaStGnmA4
uJmNLraWyNN8pAJjb5oEPGCxLuj5TmGdbmQmlY9RTeVuJKtpbeIh8Bxq7X4s36LIsk/O0F7Gqqi8
sRlflS4lSaF7xZPduBigGdPmihsKOrhlSClqUNXBNbupg0A/shiwKOcaLXw5QJBDztKYrHgAEuox
ARFWOx5QY1JGNePZLoLnylQsr+prJgqgMNYk1OC89YtyE022iZD3kgIu3A4p5pvBpMVFlvtHGQ1P
cVHPz7O9awCGrTuN4b5MvF4b4NfFjG5sjk+bMxgz+509YQbXx+om74n7NpxDoCGsANR2NhEVBJ0Z
HXyb/Lmch6SMdkOEaWlUnefeDJ8AVW8Cg6646WyFrjF5KvtTjT1qrXYB7+xMP0yyh16FLLsktKRb
4mH5q8jwuQORY1I9Vza3FxI9/XU588RyRj3XJxlbEAkCaXog9wI7Ha9RYSFBihEpu6jXaTYC2jGZ
xKaJP91NmfmOhJ/EkHHYz5EKjgYu0FiwW6wFopaaCxlD4lYtO4zZsXmKpqw9NQZiF0HOYu4TbBFV
HxPk0VgeczzHzMH1X0crOfOnDU6c5ikk+JA0Y9ZcbDTj4JAbFjmwaCBYY/xKz9BGQIsTNYUkwZ+1
HaxSE5KO5toFBzTqnB3xhD9O+5LFhu7SKSxR90DqavHKjWm2V5OB6Z813Ro33cSJl5B2a4qEVj8O
bHWg3WWxmDFuLOFoAttOuiTaSk64we9q1hb9s+ZCRJrSvfYkcbi4wLZml5rr+dUS7ftU6NlJ+PZt
QfV2TLMJdNioB0cjWYTCVbnB1k4FNCSPsaI4+E+4a2P2QvANKOEQcwAtn2m9FTT+Wsua11lBPQbV
9GyResczHyu88fhtGQElsDwmY0ti+p7N5IeeZIh1FrtMngSC9QiRcRM18Y70a2KcnDtogaNrpFSC
kT69TKDi11ZDbEQ+00UWVaMw6hgxI+bNBJeJfk/NnM7vVN/1Aafi5se+5VTjfoar4sUt/h298Pe2
NSPiI0nVnR3WLqpAmkD2ftR415NJ4RQFkouMWls7fdSdygZlAVknZPCEjDHZCO46x3HcTCv7laqF
HykAWzcp6g00vwv3pdGzCo0do2W2nJGcoGnuv+AXMOfusR97hozNIM6Q5/wwtjZ9HhfoIeWrYVWl
l5vGyrYbfKRLzZUoYLYGm0MdN5y1/qFRoDwv8zEjJZ7MNk+lZmHhhoe2mgT6izmksqhDJJQqIpTY
0JCxdyhB/NJTfOQrA7MOrZ14SZW4n9Ny1/r1fRhpgWswCV7FDWMc3oS6afdk3b00XTvt1RgPdpz7
qSc0k1JisNZKX8GJ65x+l7aQDAmnX5u8mbRdTAfcbpDuTZ2O+fyaUrtsiThs13iQ+rM1W+9qVn12
cAfXdR58RnNHW8dvmHzaOQ3fnLtbOh6nDqf3xJbDzWT/qzaBtSK3rfAsjUV5GgAWgvtbyjadcpNS
04cJ3heDdhl+B638mEJzUxUa+g0MrlEKtzLstNfKzndd0qLwiNtDCT2Xxc3eUCJCFy8ct0UECkMb
RXppoT5nrNt3HWDGcL4nCXKEjUGjUrOKg9GMj0lfMmctybIxWj336tHW2HVUjlvT9sHbmdw3Bcu7
ocQPs9Uj5WoXw0ZLCY7x9iPCCJxTrCx3wyCxGFimTHNHEyljvre+bSvwDNGpzElyrhP4GvYg9mba
H4vsew4dZWX0SGignRzZuYrHadgbEWCIAj19VDRf1EpI1mk7EEVYFHrnkfqyNhJhefXUYXQZ8ULC
NF0VMkDqaxaVG+LdZb5fef2Srstp7WeLXZRty9qKplMwiT2eaPPc+YXpDoP/NZtDsSGGedVZuYZh
OjNdiAhYYpW16qOJJ30o7C3821rmTmFI8ZW2NzrqHWPubZY4wtGSQjkmXID7WpM3YWcYaG7aF9i/
TDT7+D1Da2PFSnnWaL0zezehphs5KMduOALIcu66CZN+6HSI5WAGBwR2ig6ygFbPu7rUfsk2eOgr
llJTPdvhkkTu9CbNT8dLE3ETNBsRMdzR/eaUm0vyS63Z3kCGRD/VJz/y90oi0C1V2nNgoQOouqEg
QBxyBffQmV0YuIyjKW/6gFoiEPKg5bTLglpE3sQoNDCUL4JqRUspmzc9FogkK72CE3mj+/66Vppt
Eimf8YBchl5AQOoCdzhDoyZhs6N63cJmkSI4ICFiM99OMJ0hVaDiolVNUcv9XEVgFFKIuQnBUrCE
slWV0zrWgaS63E5/bdu6hI21AcblbAukugj9nbdIly+q8NsHx1LuRQ4aEx4l/DOSy4MnK+edSyJ/
2ARs2fOJvUl1rxMJ7TpzvxgPfRPcyrTCtPqhJuARzChxNmZDlRXP+RqfP2SGInl0rP6EALbeFZ3+
qDhkmZT1RDQ7GjrxGIMIacYRiWlXF5tQDY+ii5jlZnPnOnaFP0jDija1DOYj41NpjCcyO3jb5atj
ZDE+7pr7HmWUhvYan543DNjm1BK1e5WY6z41D0lC4xAwBrM5LCOEg2DxKN5agtbcIhL9Rg7vQxQW
x4KlIMptAKyhfLDH0U0FKG4d2qmQkReZyGVqFIuNba37GW1kh6LGaBPPCZqQDvRXHoTY3Sr0X0V6
nhU869wvMZY7Sv0edD4CQrHR67nagp3CAk6Qgsw0MhHU7uQY5kS7mGs4pGmv8hpXnVy0OYgRaEH4
+6C5zZP3oZ3SE2x3ZphDfLHE8N3lv3JwnHVBbOpKdB0k96R3jWEwPOKw3dHU8/XsD9iaEUfn5qjC
k0Rz3BQXyxz8O58paGiNi+0Qc0alwmnsGLpFo8fuTfEyBZWGYROY4i+w7wbHQMuu0q4E29MJEMrU
mesibU8tfFTWVHpUTQis1RaPcqisva3NLxlGKCXx3SxmcSl89ZxkuKNaKh4zBjDTDwr30cBegrDK
i7/UJYHPvklL87NqKMhJ7UllPRXPZe881RpXmtk+m5U9bzRTfg1FwBdizmW9Og02lUNH7N3ZpKtl
yOCcldljL1iiIsQOokf1GmTxwwjzdJWHtGXcOA0eUtQB7MWmc1vRGmppSXM6CXmfzxEyJYG3IIRW
EefDB27SoYnLvaVpr6Y2uufWaR/ANT3OAEB5R1nAIkTeVxdr0/Fe//Xh9fM4+046u9grURvvKgWO
Qd1y21kemBduTa657fWzNJDFoVJz1N66fyvxGU2ZhbY6zCFPp2Qygm2/6SMY26usY6qmq/urldWY
7GjmbMLtOqT2tqX3tg3ViJUs6XbXzaQN6m2TBiM9bhNVaMiAe6qG31xrSKZTF62aDG8bSz538AvW
JZEEOxjdgBNRCLWsyF8DOPnQ6D6HtNxXxOes+sbIwfIRpCM6s6bFMZB4EEHegRu1zMmwZbdB/WVa
I6aSmYaF0bGiqYbHkWa6lyGcUmVys1yui2V58pQHYYX6SojhVvOtszKY1JBkaa2joNyLtqMJpEZs
6cROa9rp3lfAsdWN14u0vVeM6oulCIerZp51OzskQ/puDgM6TrKxC0WggQsu0jrWDP8GzU62c9SJ
VRFiNsVmB3I380IH37kQ7xGeaP6JXnCG2M1qsuV9ClF53VoljqniqAosMTEkiyxmUARQjJRVMAqm
kujbulQd7C8AdlrzzSnla+lk91UJqYUC8asbnYrpxjEqMuHqptpt4yrA1N3DOtDSRXJd+hl6VdQt
kbjtnPqsTkjwrMJS6c+C7cjVclUykLEmgV88zR9mxaMku2PQjoSobeHKWP1rhs6FYUWwGrIsOQxD
t0+jGNm2tqkxeyYY/rGmVDMhYmkChFK76Jo8TZNCTnGPv39wGKGOXditBaCIg/z7Qcvz8qAtT7l+
DY4d4h9tzAnpgV8wjBkhN7byVWapPIArvmk4lbbXz/wqe2oy+zPq6ZogA2nWJHZ1S+ryP33TurAl
iwyKy7QzD8SLaIs0a7GqY8ylKwO9Ar3Nq7Y42NE2YNe/+th7YifXjW6yUi0vSxnnYRvN7P1mS51p
hPC1tp+w/VhDCI4z0LZBn7wX+nxXx5T8tmGXh+tDlgQFB+Xvz1XeKBGb4f76Eq8PU76Ikv66nuVO
p52+L9gZtVrsbCqctYsHPL5a7/vRtDa1X5+DRsaze3Wcs9sEFWG/XC/Gv93jJLMVvEKOghoE//rt
y98mT5UGaWBn3bHij6QKOv7rf2xYHYP/63G4fp6HDrmVcro3tO6TMfexC2mfDA3vrtHBEw4rpIR6
Nw4HhAWUU+zHSFWkvcRmDKGS7rT7ASzG9upq/w9vPMzr2YUuFrj18hKvL73W0teKuxW3mK5hwtkx
ju11GNl6u8v9wrMtlt8Q6Cw7c1TyjY//A1kJ/dEsA2wwLnIsBeLQpsqdeyYV+aGfdHRxRQ8/bBGM
Z45T7kimoy21CLyyEXyP2aCyAVt5FOTBHtW6Y0c2AjVy6mQ4iAAZbVvDbMnmCX9+SKDO4fp35qBm
L5POcOMY9R0sqO0HQ8HUrDQSUb1uCpfm4lTulgrjuv4moWwPTt5cEB0sb2FJy59xN+2wENFSzMP1
o+vD9Ywju/0XTQLD+zzkNJMYoH1bpLu/LpXr9bI8SHNiwSwty50aeB9duaA/4mWxd/hhlLjovsso
7jjzNZ+gEgARcadR6EUeIrR9CV2XHYbxkwWdPGSpcbHpFGwIoOkP1wfNAgVitFzylpX2B62sbM55
bbSYSNf0jfwG9V7KatPiqG8o1dlcAdlJ/S0Ap+g4cmNbQ5CQq/8XxCCEcLtrg3at1Pni3144BkFl
ItNbHubl1PjqzI67rNoVZJ+Uo3bozCeRE6RyfR/kIpL76x2hm2NL5UvpDbaCZvRZDc50Yqs3nxq9
bVYG4dvbQMxPozQspsnZzaTY2lksD1UUbjpFTpumCZ+FwZZuJK/jr++ptbI1YtPeW2MB5MyXPfNu
4dmo7dYZHYkTKcDPcxqZ2+sT8mEEQWEujlm+p2bDqTH930FvWTOwk+j1MG2JTEHQPQQ9w/6s7rca
FxoJp3l26XVt16dOs2vohqp9jZ2EWLrwXBn0IIyxI9E9Wf6rolzTvXqgt0AHd8kMlsuLFjUzrlKZ
Uf5RaJzDkW2p0vOpos+fDmy6KtY6FD/6sW8Q6czZmXQ32he5mhPA8lt0angyyTsaoTVpqzmcEvzs
8c4GzrVZiE2rYZj0xcwhVcDNlTz3dYdG0magoCfpKUROuesqohFRUGxatljoRJS3KrDYTcV0OYvs
aPu5jVG29iuG3MadcPC+qCNmpIlujyHS166aB88oORnACn1FdXabJTAoQNLG2w5stCvAbJToZMzo
pBqyPHZOyMGcSmNtqk3M9iREfasBLXVJWciOfx4s0oZXmj2jFPdPsreWyCrnjsYtoGCSdtJjhqEO
XVRLDYKYpou41S3hA8YkCRFrFHm4fgQN01NUAAhCpBmR4Hb614MFKAumEcVZZ/2MkxWtQwOCs1Pg
g5oCeSATRYXyy0fV8nD96M83wqaUh9HP4UUzMXWv3xAhcl9ZAvH687zrb7k+WVej54b++qYSinno
dWkeJCkFWJqXDx1LVXaTHq5TxRgONaLJ5at/HuqhsP76NK8xYhRGlrhqr1Gi4QnLW5w89rxwSOiT
HwJf2IdRyGSDfnBX+9M6pSKcGk7OoSI4r6/bT5orOr9AJaBl2DqDH5KKyBXjlJrHrYD3heUx0JQD
Kjp9X7KqDhPLZqag/yfRwHStIBmOKgIQPR4QfmUUk6o/7JGJWW6roD8xWAVWhN18GaHg8kZX1KY/
dFdcqESvWoGQV7Nbsgmbxyhhj5vYzsuQ2L6bapDPuKpotxJE7YffaUn++2ilUPeGktFb7ckmM689
zIOWpO/qcI5RjxgJnbTerG1YounXKPDMaByytG6+HIuZt90STqw9xs6rPtEYjww9RtU7PXHLlivL
QQuGWmm5OB8sm8EXkVsLUpN9dmZlq0LfEiULWA/eA80MkDCd7Y1F9pI2KPM1nA25ttDSWPGM0Fg1
TclRMGi35fGt3RCykIbLhC187LP3KIPHF4gbbcJRaovspgAAty4z/8lvl4u98ATQT9bBcq+iDUHY
R7Ewh3C4LBSpVo5bj7a2WiM68v3+YMsUGTl1wVL1a1r5ayklwy9rZ6LX1ibsgtLiVjqj7uHOAL5K
3qTKeGCOfwvDeDvE4Ws1MWNz0seWwSknFuMstLND/oh6LFz5URK4c8EZwEq5dZzRXLF1IJDVj29I
Vbrp6S6CgOQYQbJpyoKOMSrv2hONfrRYFCHjGxKnw1xOFwKFGOw/wrxBFaTJ25kFkCvYXwRMvSsr
DIRiFljb/LdWXRwWlVeg4R3tkeMTfZALi/s03BR5dUkLpjnKrSLh6DAnMZ30rvLX0IoAdvv5xVz0
NLDVw9H57gGbVH7MSKGPPhBueGPndaXWQ+m58207AXWheQQywlJXtaOC7w1hMwGfBdAYUE30DOx+
q9LyA/W10p3SM3R5ohEIIRpv1eD3226AiYXllCnEifY5gVSX9FeR/Y54wSffqL/GEgQhiarJEBwb
GTzXpvqgmiffMr5r7QIml0aYZEM6LPyDLtlXoxMf/y9357HcuJZt2395fVTAm8brEDSgEeVtByGl
JHjv8fVvYOtUMSvvqRtxX/Oek4EAQdCKAPZea84xJ8kc14apYTboNYXgSRZiTSw6LVCPk825NAvj
t3JGDzVZdAoTfQaAq2bPquEXq3hJSRmdMKSzHq6y5RRAz6HiGO/knd3Etx04O5vR2zg59QGle3Mw
aweTirjdNNa8jgpG3YPaOqtkxE4RU2HsBr1iDseZdwgS7TVk7LFK24kzJWM1bZlnUqvgj9lSLT3U
y0IN8f2EJeYuSW1qAl2tc4f7KNLU6tAFRX1QHOaxkZnbFBQYFooFiQa3qEXrbdkuIKxoGcxNtlbO
sIE/zFmOkTgyibGWGUffl57tWxgDS3+RE+Cn1X2E5OLO8TpusvRAxbU8KMuCWFBGaJncowik1Oxm
VYz0JMrJKuRYyUN1Mb1DDLdyjuFEqUlCMMEDGzToVqgcUFHOGUQ30Hx9aAzQBefFWjJidYoyc8Cz
wCJjynOQ37RlvN3O0r2d80lyabnkiZ3qjIZBaGI8XMhPzcJ2YrKGWUisEuIMGbzeKAluZIIMnhFk
8nGyqGa0aCyfePwZPdIM0jtUGVBnte44EtKzUruMUvwyQtUaFPS9XjCfudzOFWMPAheCQysMCP96
+XhZo7FHp5tzi8wPIksgyJvwIFfOAqUS28SaWEhqcSJrO2N85IwHhiqWN1ok66Tzq6Y3iKSH/Mno
lejItQAYRkqRqcgtmnQFLFqS1siojCgJ90uzkOGvSTTEgVJgdwgsEG1ThE+lMRWuRssCaNfBDKRx
l1MbPoiFEVobGweS14pP2MxFvk4Z8lAJiFW3DSTKWEocbaNSe0wlTotAf0bsUtZCh6plztNdL/ED
YKzN3IvpRgRzpGk4o7LKxrQBoDe0zv3/ao2dppsqkTb/WWT32L6Hvwvs/nrAXwo7RXb+QUCnbZMx
xfhOW0jnww9qnV7TPxBqqQjyZNrKsk761z9R6yoyOtUkIEJGX+woOjK/fyrsrH/I/KcRG2QZlq2o
xv8Eta4atvbvqHUcDaj4ZE2XOZUSdK/9EYRVVAVVX/ImrkwFfzOdcY4Wa5n9/7YKlZOpNl0/2Gti
9c8d9HSngVLotkPDON0trPkGqTO+eqcAIWNxijEHOuAFue5dodM5qaJdPkk3oaUMXt3Zp7qWmIL7
us1gdf4eCym6ySfs6goRT7h0yHEuaonwUk7vJFEGFg0NddrFFlng89AdhjB+DaX5JWSYgAR6iLxS
Z6adcM1Ws472ElowvKlKQ2irmayhCuP9hlBL+V4UOjInL67FKqRBe74Xq3o201yy5wK0ls+ULJRK
bIvirogU97++it+eRtz127ck9hIbZWqbUTNjOIzDHu3ecgZTEro3L2LVB06/1QFbilOb2CQWyTIv
xqdUHv5uG3Klf57ifzvb61LPbEQ8UjxIPPxyU2y7vEwuLhPi9n9Z/e9f/fIGxRoWNWM/RfW457Ra
HmSbqbFY65ebYu1yRyOYm/++X2CUXJT+eMjlacRDxE2uXaErR6ns/t3OimHOFJyX5/7tGX+2iocb
gcXriNUIHudchT9v9o/3dHk98Vx/vJS4GS4/CknVacP86/OUI1NLokEpzoUwhEHkonwsScvhuiqW
kbi+01bger+spktFwMyqQwojeCc2/ewI8Ts/XHb5eQ6x989Oy92Xm7/dnTQhr9Ytlr2fVbHXH08n
bv7nu8VLDJd3GSwFldCJGECRY1DhE1hwmMv7F3tWgcTAwUHit65bBV2ruF0sNS2xk9hd3JylMD4M
d2Kr2HB5ptlcil7idro8vVi7PDKHIMvMb3lOsdGWOhMYPP6NOpSutVLCYajk6LeMy2rnI8DKFEZZ
4v4RteS6NBzKflJAPUxBRYe0V18PEi7yRL/NDMNg2sEw0F9GhXnUnKwJWqbVSpM34xIpwVsnYCoA
ZP6sKkujweDbTID8QsP8WRVbw9Y66nEQ7sQtsRAPFPtdbv72lGKjuFvseHmc2Oar9LQIHwypsTKN
R4lRfFAIQPHo18d5qTfJeUrx3bDo/Kft26WEqzUjJ/VCnNrN5XynZDXqXmI/GDwxPhucCG6S5Zte
jkIYutt51quHwkinNWBPRqYCJYo7oM4aLFELHtRePrdYuyzEttzEAFEg8Pmhg861hrKLASYn9lp7
1uMKHa2lmF5YV5Sg4bQzgWGBdJWYgJm0xGyE10kZkAj13n8gzu+2ifzOFUVJZk5op4YqYgBDxyij
6am3fAq172J3GpP5QEwZc7XIVkg8XCrsFwqpVVfOLnC6bRtVw17pngytf9fsTtlmTVAdo7wrj05T
I0F0Wq4QsgbGR5nvfaBCZtnJXlXNVHlR11A4pXoq1hp6SZ61oMSXc7QdYUA1TGxForQpOlhNudQ3
xeplYwSxWUNBsRWVQLG4lGov2+pJUrZI3s8/xWFxNCGbRgysgF5bMudDU5YPUnBNJ1LambUJOl24
aqesUVz0iDQlZCgbdXejOv3w80PUlr/c5ecn1sS2KgVEaPV6uk4t+Sgxat7Zy1FQThqfWUyLLrfF
WqV2I11pp548GyCmZPUjoHbUxBRcEWzmOVDlSNwObe4aK8K8kkHt3Vy3qC00fgcnDuUf2txBUlx5
1sfDz2rLvKxr1H04z6Bqa3hANaqNoJRNLFscgEsXMCkU+2dRdXt9YKhvdjGq/LqxD40208UmmZ55
+TJ5GkFjra0AouI6HDf0LEsaZiMjGk+ZbiliTPcyoLFw39yPb3a4I4SAsh8Tovkp9aTvIoQZsMa+
JWPZIYX2MyJH4ibqd2Xw0mU817qWaQK/bH5p5Rkpgt54aghqY9OPqrux+oiazYawUXeyvIXlN58D
+QZ+Q6V/dv57TwYoYA1gS8Td55t0XLdPQ4gaYiOH75l2QsiTp8xJjp1NmNI2RFIAO6p4Cad9Nn+p
JLIZ5AqEeMa2RrBHzSFLLvLbIXF7u98O+qO5NCX2mnbsg2fryywJ+H40HLL7NrXi1SQPmE8keVcp
5ABK0qtsOurADsOrWt6XsmfX66bdFCAZw908r2Z4CKW2a/g6MeGTRbZCI51GV3BJO0y21DJnV/oG
bLyyQJ1j0qtH8gap3dMavKbrkuVbPNF4iCb7Lk93Q/ec4Y7sgpuy/TT7XX2wjxa+SfhUPZnD6Ogg
iwNj3aPFcW3b07sDmeBBckc1CF2FL58DJkYIN8Ei2J72PgQzQNods6gy2avJKWv2feUW8jmEQYSf
ke9Xe4g0KuCr7GYKkJgzRsVvtWq/gSrKL/WTLVE89LRvqkAK47Vr5QrHtJR6hDGb+Mvp3hOFPbv9
U3wcqW9fB+gsHturiAj5TdC6+AoKmgot2vv9CHoy3Gfxyqi/8AHP6TEorqi4KJFX+FtzPtnqRzwz
jjzMNRQdSCzOLfrewoR7sgvnQ23BijjG0aGfOS6IeEMUGiff6Fz15irgd3QsneX7XqwceBX4bFSt
v3NaH8aac5jEz3QM0WBiV1789Xq/m8uj8c0xqxufIUVpSKzq2qb1/l3Ut3myp7agycsXxvckgaDx
2wO/TqpplU0uCz4umgIukiOerH2DYo8vMRopSGEZcxfGHaau+CrqNjk8OYIl7aPcwphby6fyzqA9
qz8QdjPLHnXeZp+1nl+vx2ZrFeT9bmhP1O3JwruBihp5A9Ik/TRDH9kAJX4M61XsEVmTGrfoGQc8
H30PIGk7xdtxx8cMEAsZqddRkoGrQLP+K34zJd7qSJQlok/cdXdDRkzuFk2GtNalVzm/iqzr6MWg
VQ8JsUd+wAjczV4d7dBwKAS7TLkpl5jY6G6mMTXDKOOoreO9HAnKK5B/tITWRBWGmOIjkLQepJ6y
qhOSsdfU5sEu4zoGJhjXHy2k4wAbj/LQgS5N17QpMmfhHpqf0IecR6haxkY741Cg5ggJs3BWPtJx
f7MYJ14TnI1kLExAsLZltmNaVLxIoMg4ccJiMdcy3QkY13C/QheKJN/5mR+zBUdDOwI98xZ0cbvl
Og72BCXCiiZGgJSbIm26jqSVVmz69pGJE0AzGhQvBqLAzrPSTet1d+qnr2Hy93hrADdKX1/R0ici
gvdElqednVRthSQI4g3YkMZwdehzzjFFvrTx5W2h3ud4cHEFcipWhlM/nGjOhB9ddMbW2XV76T3l
z1VRwJ9I+yHnDfAWBWlcfo/5c3ZVHcJrxFKbdkaOuZ1BolRvmna9ZL9jUaZ6ZCibJbSn2mkIikmi
1K9qTAcAOMpHpOOVvbGkI8XRHqcCtf5bOsCK7kky7SuYsF574zwjanF+FU/WMdW90dM39X0eomXe
B7fzET4b7ofx2aFBTh8sXw+owpF1cCwvzBpZo7m/ieDc9I7XpFzrXJ8IWqTIM42sVcXRdyqlB+xU
3fygz4dpuh2YlDbvjnxqay4MLpntmsEf2WV3I94GNanDiHHvH7rwYZoPtg00s6Xfe+jSjWXu8u4+
iL+H6bXXmT408yoKnym0rfr2Sg2uISu7MjfkrQa4NN2l9h1OyrTyEv9kjl7PmSU6lPIa4fZAPJR0
bJId31DCpdBeQVzBCZHjYAvR0yHKBKuIm23Vf9rvvMvr8AVrFc+eHJnQhBp1qxVKzvDBdMGe4XBC
wYK6Cs3jCm9szjx7rVUbEDTtBzynYhfWZHauH7ClLtQT1ZWArlguh/ovYlfgzUxr8ybZ1Hv9VoM+
u8U4c5xu0OJob74HbK4wXJAy2soCEgbisOR08BQ8AIWS763zgFVsRRoXB0P4DJzR9z2nAX+k39if
pRdcBVdf9TN4HuMctyuE6rXvEiOECOqRG9JGcqF03jVAnn0vA3KFbcalWrs17n6tvspN94vol/U+
lFfqjXbOPfVm4qTAAOAR9hBHTP4cP4NSUgDDPRt3ve9Ctsp0etQb/8EsF2JQmF6xK8rQpt+bLdww
2HT+jW9tevURfo4d71p4af5CHET7FoxuuKaDDL0GWlkwbOAOUuRG9w7orNmV1xEVfKRBu6C5Y7pE
so0/I7HcTpsI8m3v0onELQCess/P80FDK6ysP5xVBYKHViDps8rzXu/Ww5uP5vk0bQLPKlbNWfol
P8HW6JGavwccBiQJ3Bpedis/Bofkyom5JKyQs/rxmWZw8VjsYt7VLrq1XyHrcJ/yDPcM/tv8YfGu
N5hm0EyFxR7yDcmONsM2l22Q6NbRbbPog1dAN3Aqc4RRJmL29Kg8kHHS36tPzRmy6La/MU4YhPsb
gnldDWvEaotpWOdLgy2nnZpzf4MNafcm4Zg5zafqrKHIcwMPos7JCTdXHN4ENSGth1YKXvQBsF3f
r7YzA4Qpv2cPQMMrZjonYxu+tnsDOeD7tLEP/uGteccvc6b7ADN4x+jjRNH2FBLGuiWzx01caZOu
nRVZVqv4Cknfil3WxVW6dYDQxTft3rTd8iE5lw/SS3Q3rrv3+MFZxQ/WSv6unoZNuQccDsZq1b4G
z4CUjLXzoMWc4jkFrFmSVAuAa8tV45kzGT8dvmFcZEixGCBipQBJiaDpZr6rT3bolvvkLHnGGmDg
A9bzNaKJnXOTu9HWeqXkLLVrhIC1O78S1eTiCnE5QwEXxcvyKmkePTguLq9Ekbq7YMegZJ8e+Tk8
xQ/tafhOzhBbTtU7tLmCyteL/P2SnaM7iGXf4Wv+mXky3wTnGONoHLsrvP6gSDh/3ndXdIa33Zv8
GN2ijUeUxM+KgypaPchfOQRzF9jD9Ai1e1w9OB/dG/1HKEjH6jbz7Hf9sX6dzpwIOUHq7/Vr/AtC
yDkO1rB1j8lRfTTd/qa61R+Tjezype7UK5buvF6ITB/lghFLt2AI19QKjROtQBd40cvyo/Ok5xFY
SrVCIckZrnpDet1dIexn47jKbhUvv+aSeKi++K0Wj3AV9vMx3jaPM1ArzmXPBZ74K65OyZf43bfP
8TU9Ef6RYwtM5Jjx94rXuDNb84B8BSBeCS0hxxS/ir5QQEMgJCCMqxuIGOW4RLrx1ejouAHYgVZd
AaoaP+aP+B5Vbpy4PuX6fqvIpFvuYAu28NEfpQ9MEgqnUUJW91gyOVpuwLt5437kDzKdx8/6FUUj
MjsQO6v8YWBI/gt5KGKBJ+l6hpQYeBiVOog5DWi9p0F7SXbyPthHe/Su9OOr7QydXLrSrtoi2lh3
2dfE0K5Zh85nMrkVvUE8vs54kzzbKHWdbXg73ck763o+ddNtclUfGVIYY8KxIr8CBIR66d98RbfI
LOmfYd6C3DYwVD7EgFvn51GcAMVZgnxKTioVeu7H4ivAHrLikxsf4LT4h+eOHkXEZfBjgA3s6k9Q
9dbjXmGq9t5e4539yNKNJLnDnQNx7J21+jV8MU79Nb5U3vV8Csj+vKPnRVQjf3cy15/lx/o6KYGM
7LLbZXzwpnxUb7xFNECRsa6++uk0P3NB7D8W6AXqlAUCu5zYGCIMV9AQ1mg1wXuspsO0+eg9RnjM
Ne+0s70OVsgM3dANNvU151Iuk28IWFDTNI8pneNVej1c8b0mnuwCPzl2+Kau1QNghhVDIFd5k/fg
mMyTs7ExeK+Aszowy6t17o2cbsydcy3v5HPhte3aeAieaRKuJ+pVNHk5eAPvI1zTr9uBw/e98dY8
9auCC158zfsGsqxwkpTdccts7LniivNhfc6v7eAan8qrcW1z7YY9c4YudzT3ZDI3rnOnxpvB2uAA
55Km3jAcpA7Dj/Zx9DROz/WeZOy1dFTubcBnjFB55t0N7oo7xhTDl718+uCAUWOH4uaLrtPsZV7j
Vq7ixdv4PrpNbo1jvh3utjWJkYspiKMVKo76CLClueWY9Z+oLfIH1L/w7uTRRn6a3qf38qZ+SO6y
c3vKOQtav5zr8MG6V65rIKF7/wCj6Gzfyhs4j68f9F7vxmPP4Qydk/8REITDCkqH+aS+p8S0bZA8
DKlXNSgbXellka5hx2AI5YKffbHDK6408lPjnxbhxh26zgMm/51DeXfPfOE23ipnhpn8alXAAuBD
OU8Xw358wK6wd2aYHXAiN7P1JeOvtoPbxJz4K87t2npoH9CuQ9LkdwQ18aG4c555Ex/BjgE+Kn+0
Xku1tWdgZZKXxdyI+ZEou0lLIVIk/ojFz7YGL7eN4EcUnYQeVawpS4lKrP1Uo2yl2xZDfMsshDKu
vpSTxUJUoi43xVqA2woFmKa7ohQl3g/avkMXOuV6sJT7ZJjHfRhAgPWHcq9BW1FaWNPKwFiwj46N
9AZ2iCTCfktLZVP1auRNMvBQm6N6AFcXSYOnWEmBSinAHViFuzoNmAAvC6YuJpqhvdDYCW2pWGsa
rYZ4PiwWqhLJzlLVFxFOFIAQxYrVpJUjrgI0302CNPd5iJ0nsqlg2o+BXWebGUfHFlrBXTEvKa65
xoR3juknTVp1U+vUBiOTioOybMLt3B/CkHDVdko+lBZg1qzKRCcwoi7HgAbVOC6D8swdk/RqKk2G
QYsqkKoWHQE5Jh/TSCIHfUYZ7caZcHlN44RbSdcUar06IK8XdSHBEAEeBKN4Hnu0RF0yQaJeZIat
tbRHxGqHJQrPBhL737S6oq4rSr6W6NANJMVnfpDtMNNXdKdZTEv/TgVG/3NTbCulLvJq/L5BPuGf
6Ra1QlsZ9aFfFuKmWCAot91+YAYm6qBiAQapUjdi1fT927bL+q2oy/7UatWZTrJaRSyH0ESJXKbo
OxaRxrhUyoVcQ6wZSCB+tv3dTbGfeFgiwRmggDS9YQah0N18JXLzJY82CYEWJ4Ck41CVuc60CtL0
FhmcU5/TtuRzCT3HBJAXS4E2wrGez5m/B5EQr9VO40ykUxUvl67N2NDZE2toso5zHibQCsabQjZh
ivoLki+rOlxOCoSqrqqVraD2zWpJJBxVdZTT5pOl2t3+55a4w5Exy0SLNuG3jeJxP7fFag/7ILdK
1HnUXA1O+OoSgoZvgPpxYyxC9Z91sVks8iUVLV0Wl5uXeytCXUB4pTux22X7z7NoXY3073KXOeS3
dme1oDIt8lfkiOihSTauIocuKJ6OCXM8lU1/1E2+XvTdWN4KIrZgWTrKCNXAqHeFo+8v94m1oGQv
e16y2MQDNLNq5I24SywqVeKPRtg0/veyhxi2PKt4ENVrNKiKaCMur4cEjj1/nuqy9ee2eIB4qHjS
2FpS38Tq5fl+9hQbLw+/PObn6f/cfTSCfFvX/f0fDxEvOFjY0QcIlO7laS77/fnOfrv9t+/s8tKV
QUCdigLq5yHiKX979799up9V8Uj/8h3/9ko/q2KHnw/odMwzMezpP38O8U7+43ciXtlqAAv87P3b
K18+5x8fRrzWf3kHl5eY3+ZWf6RN99os/Yx8OfnPi7xdLP7Y9sfNv9uFHgB1rT+eRhFNq8vuYu2y
j3jaojKZgV32udz9d9v+fBnxFH887c8+aHfuWvptW3xiOTrcpRcbxFOxq5oYcikX8m653op7/7hp
iQ4n5+f8Z0dbdFHF7j+rYv+CWhMa5m73d08h9hCLy9P8vMrl3fzHx/3xxv7j04j9Lq8knu+ybVy6
YP+rJUOqapvOfycZOn991O9N8v67bOivB/0lG3KMf2iKruMVwfMoGwCVLrIhGdmQYaF8RP1jMZKz
L7Ih6FuypiI10hxTt3WNu/6SDeny/0QmpKgWL4hBcwqKfP/5f/8PCibdQHKka46Fnd3grf07iCvV
iGSf/LA/5b3ejsALK1w94qDBFpz9HMji5v/ntmDpKjt29M+j+T8+Ta2HEjztoqvB6msZAmQxCBaH
s3gQpoR41VugEQgqqf301k8xmqUOQkfAfFQ8kVuj33gIh6fCLlTijJjZ9BpnA1tRXjF77nmuchXD
Ejjkef2MItjCMFzCztDfu07KNxDTRyNCnW92/U4OwZhqPalU4JR8O3wpO4zYdUaMp6Q9tjAks6bq
boySBk5d2AGXjGI6+Hl/lcb9Ey3KfZrWJhW2Gu2uExuHcsBor9XSNvRBJpWFvFFq2HfyFCwI0ifL
Md+HAYKZ7hNX0FEDL3HoHAx5IFdGlV4zE4VCBuaJILWB/CDtk7EqTC5qAbzOqtMQxusjUC2ZZpQj
2bRkC52ABuxK13Lh9/THmeyaSK71KUYSqjTGmiZNbBOQmTBvbsv8SY0DrzEN2q5Sj1kk1NfBkN8n
pJqSe+N0RLmByqHEF9pM3UotfQr4Q20s2rW6DzlGG2xvzPtkzUQUDK8hGYQ0kqiElYTCwrjJo5Fh
ywTUaXC2vY2aVY/1dDsbwQk11ZMTZA46ehtffv2Qm+ZnG1DR0smiu5oiCktDkd7UIXOIriXqMh82
teY897FyP5uFQZOn3DVWdjuXNnCEqnERijESCqDx1B39Iqe2QF2C4hgT6cqOtb1WJUj5HQ3gVDVt
hpHfQaTobxjckjWzHWS45pM8EGMM6cxc6XIN193C2hxahQszjbY4cKJcgeUkA8MfbRzhzI+T0sGU
QDURO+JY5huAZe+9qfDhy1Dd+hPy6hJ7jCL/Kvqelq/xLlkhLAE5ozYBf22qk+pk9zSfdA7IlZJQ
w+rShL9eUV6XmWOucxvBtq2EpGeY+vU85uYhM7qjpdHxyFpt30XorfvBLjaBWTzlhVV6HcPYbdf3
w7ZMpb2ZaZumImKT1GTgScbdOCkUclGGqynuVM3AyaXhmi6rOnNNC97c1BEWAuCxQu8nxxtZDc9Z
MJMKlkqeYiLH4K2Ga6WyPtI6+wirbl3ojCp73bqL8UfIsjS5obHvCBbfmMaEjVF/z5HRk0wTGVR+
J1hCxr6Z5s+4J21Oa291hPTQ46m9gS6/BQmD8Sx9S0JKgwqVtLR/Dceq9oxkBiDa5u82Imy3aXXc
f9ojaCqw/AN/KxzezP9b5O8fo1LeL+fXlT3ppNTU9DH7/MqpBmD1nenai6NKGnR5l49+eWz96NtM
sjtOj5vZCeJdwWRmAz3PlUyzdYeQ3Llho3fag5pDW0tyEmpkcrQWqtXPwqK6m+nPUTZ16zhSb+La
vCWc24E8GFaEQFFSVTpbPpjqLvaRRVpJvxugOa4UUz7OkdO5daAzfeKYsGII/YCHYId2V7GWPLRZ
9yvm6NKlecsJQDOUO4m+mYZoAdyxfqykjTZHz0jZcYm1lNhjgsCxyqTwbtKaQmgwq93W0AYyMeNh
OoGM3/FZPvEr6FdaNp7HyOenoVb4qHQ3aAl5SoNoBfPG8qxMi0BjP07wY1fQIrQ1ZNKrwLI/rEoe
TrVBvFoSe7LfWOj07bsisrFLpNQWh8raGN0MhFu7xoRPwa2nzRYkNsU2AzG2PjfTbdQP+bVfEbiD
HkGG6wFI8BV+3yErgWsE0jSt5AyuTjvBINTLYZXZ/raxKQkr81eZGZ7ZdwPKUisHQK2/lfDumu6q
Jt2zWmJl9ASgzATlNMyMG4whnVJbkEdB6KgDcv8mMbKzVkd3iomLF1U+QYg1cNxZ+uh0O8LuoRCi
pCMFSv0oQkXVIVmyKcv7a7+XgkNaEGbbaiTZW/oIi3Ii8mnMUBV06BpCoFtz2K61TicpMfa3y6E1
zt1wSgEkbJL4U81wwhv6oZ7BTShmjv2rkL6qoX/hhMRWakZOp5wK8jbLYrjmYnACLoDPMuSkG+rp
rYNTfBMUJ4eR6boeviOVWXqe1V+hiUaj9Qcule335E/docG3E7dN6fWodQolmLet2X7HY0vYim2v
W9vST5FRvuS0YhMLM1grLdVt1NCc29IRwI79PbeZRs0UGHvSB/umJQgpA4EJZGalONjxutS4li3J
BB9tQEYZQyLcdOVjGNW7eppOLX6NfdhP+an3t20QkM4ETU9pdQXiFZzzNnc41UbTDXa9x0oGtevH
DsdOTN16NtXt5DOHNWmRT8QUt7hNGrvkQB7WWmKMm6IdYQ5lX06UN+tkydWyoNhTtjk6KOY2uT1S
GwU16dfau1/5SOZ47sDqvjG005DWieZs0XLMTQRW68kGIXPgAmTpc+VackorbDK/jXQE+wJ7mElu
D16QAmVrWHc85a6ixgOTXo5vIpnyrKIGp2SopFPfwQApHZrjWeiQJbqUE9UdO0Ouq6rpaLd3Q8ko
A7gkFDiiOLPUQcHC8QRDhCD7qOjPHWDJdakoX1VP0IWuErlnli8ZSEW3j0m27clhG+Rq1zKkc2ej
CumKkLrVNFjJs344ThEd1tqiqVH3IFXU2nYVQBXEJ0BJrZoeTqT2EGTRMQoKsmSTmgoVYifesKsl
/Q3jSIysY0hsXU78qbbU/pBLe609vvutPyKyAsUCZu0rOFDGsLwmT4B4zNIrrHCKZI3VHRkrUHFI
9ZKLPVVSPErtuoLa7qZJ9aGkyxDPRkkimclJkrNj0djXU6sSVqRlCAwCtNamRDzuAo7VHQIaA3Qn
2pjtphakBGYkOtwJfRBbL9fyRAU41fAU8f3FbmxXX13HCUPTChvgD6IazmXTKpuU8FwZGj+Uiga3
rkk0cK2suGpDwouUHIOQKfMDGmMaB1r2ZU1aAlSfZmHryUP0mfOXrGZw3Tjxhr1FVW47pHSj7NGf
ThQV6GMaAdBvSeUwktTNVMEGG2aurGVgQaUnEm3JdnGGWSdvuqm2spwDoB8wWLU6RjRjlG+lBh8h
MKh2i9eq3vVxeJeXdXIypFLdFhiMV7rZXfEbYAyS7qtZpncbIF4p8/7TapLPOZY/mtq698MRTLQ+
MmTuurcqnCFIdjZpM3EO/Y/r+8YwpkcJw7Zn5tmI+EJ7cOYBBWgxKRjKVobff+ropKQ2JDG6m5En
pCzqKdxxDRs2ZlQcMQ/+UtvAuHasaJOBXNiZqCayzC5vEQdEvrG3K9rrel7n28Cxr3AsFAQ+cCGf
g7JfE4RG808LCPuxxq0Zy4S0NFYNNDwiAWqa3ZAE+GtQhhAELSzG0xBmbj0zpg9mqX+QRuO6qOtz
koaBB0OeGjTkH6yLxDSQLhKGtHtav43OcWHqWAFprltSqBxMKUNlUSL0CYsKUWDIyEYzQ3KbclRZ
CsLTkxwH/bZPqi/ZSapjE2vVUax16nCtGbKyVyUKBYU1IO2yhonRgqG5QTE8S1Bvd0MynXSjM86h
xYFtkMg+xeRLDlw26ZOl+S6WeyJ2pvg8Zom2t+xl2G6BwWLmWHpqscjsAv9qUrpxHfelsR0MGmz6
5HtcKE51Y7XHBRbvNf58O8U9jSKSOFaDbFFra5GwjdUMkMG6S3vgl06kEw8bV/JTZms3saK7ozK1
BNcE4UaNrc2k0FEDxXHsyjHGwmhfZZxICDw4NcUs34xwyTRlCk+dZr62Ed1nGeKTl4zFQ9XM9jEr
q3uDXsIs55anZneNbM/4I+doU81ZtbXzjIRlTIq7CNcMsTS+tR3sGVmMCSoFjhA8X52MUNQLaior
z60KqLXWV3WfDedBxduRD6fAh18+2wxOcVAyTlgW81LUF4s/ttlJ+ouKLZ1uyB8HIDBcFqEXBWAj
FtKC2CqXFvFcnM/KMh8P5uhDYEjzhDCPf93uM+AVprrMH1R5kWxPxJXkwXcsz0zX5gUcIRZFFkyw
LIBWBJX2HrUayuVc7/CtVdjoHCdbVhdL2s/ttnoPSm3emIvBjRAXsH8611ovIoynXqx04g6xWOCA
Uh90XqePYX/kRG54Bq1la8wG3LyLwSQTHhCx2meBTRZu8/x3XaBhsdyJftAkSbeVjpm7a3zZ7QLM
o7CAKUYvTycWMid2JiDW7rLp5wVqZIUK0Oa10DmLZ/OlJZNIrF42OjoiSVWedqLjJAgYjLX8yRWr
tRMQ3qucsmJR3ou+Fx7mf64K+k+VIE2csAYIqAgTD2BDFOZMmqLSNlm8bU7nL/BCCVmb1pPKqlRB
y4xfZr5BjEh7KHwDgd9CfwkVvnqxkJZPaJ6SyghVSH6MGHEFbpPFOugsfyqxNmYasrFFWcdV+yBa
VtrSwxFrpWxADdNH66XjDL4R/BLRvCnKbi68yUbN4zvoiZduTbj0bZI85Q986d4wPpk9DXrHuFhH
RbdGrOmL9dTABi86Ns3SyhFrqTByq7AAl56OL6/bNkMurCDrFj8+sRZhoOYHOuYTVusUjcvyawsY
6ygb8cH5Iy0/xDIkIHWhmy+fuF1+ap1jjKU3ZOkujBWTTK1/okEEFaTUaYwMtCIGOch3YtNMfMna
YRoKeuPREG6lH/m8MEUtXUpxM9dLKJ1a92nYhM44U3tbCSl3vPhgY7mgIfKzKnyxIbizxIGCKnqT
pCbxW2hEtfVfC3FzJskBOW7u5KcuYxouOC/y3J2YxEEEX7TxElOGTehnL2FoYpuol08gPpX4LONd
VyjJodJimox/oU4WT60ABMUqmVIm2B7RFBOUlTpyUnLr9ZhTiXpn6INCl22BCcRAipgHsEg4UNb/
j7vzaG5cSdf0X5mY9aAD3tyIWYxoJVIUJVWpzAahcvAeSJhfP08mu4s6Ot2nb2/vBgFHEASBROb3
urZKDXhzsiYuJzzTf5+blSzmuqw262plIDKcX2bGyL8/hwGqvmzUcj+YBaGSfzza0lnFbaf/nGop
CVGw12UWc5ecVhweglqZElxyU7QJ7fx1TyGxMQWQqTm1o5h4D1O9wQRd55Yw02FTO26xV0u6RNzU
XGC1kEp7b6OW2oxSG4bPkO7HBSuMWiuTdVoJvJ/ozl4+oaK+3i26Btwml1Zl9Bmk3lwPb1mdhoAH
0YG6tuqyBj4yDbWoJsrB4br4bpe4Wpy9KGnRCUNAbicnVmWEBClHrbv3KHgyzLaxK4hpPCejgYao
fIo6afriAWGC0snZZjYhFqfuFoZMNTvi1pdgZ6gap0DeXr6apYzbrJeGd0JfPWrq31R19DezCl7w
W0bSSSxIHpCNJK9wplVQ2gTZQkOSMkTLFT5BOvonXn313fX01aKSIKo5NYnr5gt6SWtjyvYIPSPS
cZoscNrfy+E4o40fYOOqnyMnaq6k/ZwkcE+ZuF2bOHFefrDa6HSoKWpqUOsxmhnhzdT+ZPvCAxS3
ezU7aVYFNxKmsxIWF+bEMyCbYbU4RS0jUKU77vNXEHtxK+x2QL3NxOKtT9skZ0dDO5mQWOSd+OYm
lItuNIDBSiDXof62NUb7/Ob+VrN9Qik0G+HnqcXairNdbhgYS/Gpy42uDopD5QnbPWIxrze/2uf6
HY1RY0ta1Ng9yu9NYqmbLSd6sMSx/P0E1Uc6V6pG8cFC0qCPyzpVkFCqtHPyIY/l3LvFRG6wsspb
/Y8GUvAdJ1rkX0uv/1+bIGr/A4xy+chb8bWtG7ZDEQLnnHfia7IyXJAUw/QDEJPfKIolFdZgKD6Y
B0o0L0CX/Q/xtfE34BVf5+2EPR+xF/8RqOJa/Jo/gCqB73iWIXNSdAO45732umi8Dm2zOx6RTw2b
RHlSyQlMkuXOSMzlzlymChFphNmosiCQfQzlQxCqOTnhvf2p7N1oO/ZZwDtJdmnDYBZ3ao5KQNHx
ur+ggPJeuyJ3ymZCIXcX6FFt0Zps2AVmfMsAFkZ6NX+IKxEtK9V46aURtZ91czmacR9uU1nGvE6M
rqN1UsvFEjAr7OKTbS4Qx+RbSEGSsbI2w8qAF7TTwDeMDM1kaE5zpCbYoEzLapGcHvs6a+bB9yRD
RRVRIshv1GYhFnqwajaFFEJnNksJAhQDvDmTkcrlivmzJMDb0Sb1XYgg6ipeNo9NgQM5Yh98guh0
ODMd2N7lVX5dRGkM6aaUmlUYhJl8WZdL5gC0yNlolAwXNasmWmD06LQaW1+F5UD3nrwlyjP88uvE
UE19pFBrJYJ1FjgjRsGLZ5A0h1g2yZ5Iayy7FPLuRLz0cIVjtdrhutfYmi/OaFF3rgA65qZ5mqWL
iSXlq2pOCVnVHKFmeCq920xpNSTagY7MVpsMoCsGI5liy6gd1bIp5IV8s+l69DfHLHkFceP1DRG/
M3Tzd99eXzbLk1OnpI5x+SY1ez1P9cGi3tUzL8pMy8w7kfvGZU6ze/yEnbywcAFgVm1Wk2bJv/q2
Hm6uq9RcIQ+g5hzCD/dllV72uK6/fsDpICJU9a6QdJqplKLNTlFvLvNq9XXiyXvlsl2t/KfLbw6l
ZpGdptvMsT5cP6LmLsd5f4g33/un2TT4YRVjdfv+G94cKZc2e4YwSZ9UP+Yvvum/983Xk37zu98c
+7pdzanJm81vZtWmxEW5YOfW1qP7vjIlzed6e6u5f7nu8ly835zkFtqMPx5Hk2wi9ejMij307hvq
rmrp3ynmjN0yMjRp0q6fue797rBqA5mgsbQ8uBIs1dyVZakW362r1EhbDZX/NKt2VZuun1RDZnVI
tU4tXkZMavkycFezjvKC+Otvvx5XfY2D34QmjSfUelO5UahZqoV4VGB6b+z00UNZRbdSjVCJ4mPQ
k6pOp1yptvi5aVNFVJvUXmptfzHXWGDTdg3p5Qy/U3FQm3AucpdnNas7UVE9vDmM6RJ4MNUGAmyl
Vr8cS8MEKj20bRJus6SiDJsbINct0LE7fUta+0u41BhBkQxaxgUih5Yc85zucdsDJov8x0ytpSCT
Aidn6JlzjThh9IlGzqsauS2saaqCA/mKXvTdWoTYlryCgCoMGbUNFvXmLC8/Y5Y9PLwu4o0abQr5
Vr0SY//lunfjUfUJ9dnLJ+SL4t1ioPqK7w793ziMJflBNsLcN6NhdejLwFitVYfBgxu2wF+fSaEn
KP1hML09G8lwqvFardWbTNVklEmAmuvlT7mue7/PdfN1n+u6WjE5rsv/7LAXVwL16esh/rOvUYe9
fsv1MGodQVxfigxKtOKMKvaoKd+rVx6pWuQNfjZSfUbIz8tN7SvibuRdKAe+l1m1KVXvVfWZd0dU
i4V6Q6rNlz3VhxZ5UDV32X5dvhwztjUQCQevZKMnbaTSTo5ZO5gyf40nrSAgtzhWo451eoGh2zTg
hdPBUwDOMKhYwWOu/EzHPIJaY2679SqN628ZSOvanwlL4v3cI3j2ppuIxJMd6WrHjgrsXvTGLqh1
IkEy/6tl47JfJ/iMoLb1SWQBjiGXw1xVIcAkqD5ZCESQ6BgLaV3zPV1kEA183E2CRMKNljMZNLjm
TRBDWjQtedJ8AAa0d3HVfc4T7Ts+jMmOogRi9cU5RaPur1KcqSPnUxeUwQ43/WDjjJJYDZxAyDrZ
QiMAA0nxbj/DXSDGK6xCusTungIBGttw3JBMvS3qCbfsKR+3pWfv66w5g6z/ysqRhLOlgtTtukeG
CKhxR4gAXZa9zmTA4gGflYeEHvnah3GTm/qnggrfqZCl/rnbVHTg13BxnsVYpbdOsw3i1loRfBSA
amjTxoY4Doc6eXIN5KMultM3r6KsinU8EF8za7qxtaskPSbj8rnKk1evX6yNQYBD9zxENYNZ3Heb
PYbZxab2ZDvnoMhvrQF/GYGsNNGztePjmj2E5At6C2lsj7aLoMEdqMuYKCusvipXuK9/rcZpvCHm
FfuvKiTEMLYeTetHLtA+F3C8Puak0/lZPD8VvXssE4LAnBAdG/b0SHyiAu0OTqZpPf2qC4OCWdOG
uK40A/9F3W9h/oeoSNFvhWWcyCDv8CabIYvNOHD3NKqNbpVbG3OKYiCFzi/wz/Ca4HtqVDFMY9M/
zlaxDlycpJ2gSm5jz/wi4kfCn7BaSBLwdhuby7rud5RndnaEA7MFp7Wk7+8k9XYgqZxqNMqL0f+C
l136IIZ6eRw++8/6BF+L5I4ROZP2U4tJii/rbR7rL1WwVDt8qm/yCKvKbrHOmJCDE+DfiOEfvqAE
oTjkhxsCDksdo9EFjFr1PmTz0rbwZMi72yZFKZSkSbyGYuat40agwE8Q5IUkVDpFs7cCBH8ZuHE5
T6hj++GmyB6E3mOZPHfOg2McoNaILAhPtdW7B2zOiR/GMnSqf2huRAZzkG/zQsZuVPqw6gfjLujq
X2Vjn50hNLZ1ze2wiVuMl+0lqXdBdm5SQQwClZWV20FKg0SOgr8gW76QrISuwv/KzRnZ2C6VUz8S
PDyL8VQv8A1sw+U4oYQtxy/9goioR47bJQR8DyZGdfITM4aA61if78uqg9oQ1V98RPiJsRx60LWC
54OAj3YdIlbu0vRxoLd/U3e5f3AN0vpCnwqwPhTnwLSJmpmNA6gv6kVcvsmzM75PhLFtiNsD+4rm
+gx/6XYm7nbf5qRIwaZbTVM+PNY8VZjfgsVBl49XjpHg65DwT0BlRM4/+x+XUfAOb3Xw0yFEBm9F
xq5x7A+YlzTHJu2fWyv298tyVyxJSpx4W1MCrzBdHuhCN1nU3eMnW8QxciorP08jwz+R2fOmqpyP
sYYkv12IxR4xp57shXQcrFfg2JOwjU4IJsar3aKOnkZsGXDyW7DcJuADhiL5D+3G0cLd4ETT1pQZ
P9yoH4GE0IH2ln0MG5GugvmrRWfEtbqS9rTO4VxUtG4tB0hE62yiCDKK3WwN/0AcTnOLoe/N4Ig1
lUf+7xZD/3jIP1X6jH3sIClQUbu2cI/AbRoFhegbAtbxxF3wVL6BMfW57wWCkxRMiz/3xhTxz0WE
P8l1u0/EsnfT6Tksm3MX1s7O79H5a423rQ2tWUN21G6mqv+Anys3RVihLdTyeNdb1jPWnfYaqtJt
iSXLhqZwPo9YUpKRoO0oYaMnjyVzrcAwrq5sKmpeve0xTd9WxYIzf78BZz+Flvu5CFJjhbEVCZco
Kqtq+bKeS/Op8eoXnj7cLlo04GOAUD9nqQ/w4hhtxqMZVi7REh1Ss9lNbWdCpoQzMxXRx4THdDdY
r0ZlTBRQcHaFnQb3LlmepzDI1p4gk27u41uR9h5EHaCfyPhgDLC6+0AcdedrkIflrjbjfdDb+Nzh
F4Q7bfFsSc4JoRPRSiszhIDo8d2gd8hDXwnhY07/AIuDDHoeMJ40aCDwV258aBzNXFNZLYKDOVMP
xwIQraT7KJbJWCc1z+QYIvgvG2iqk3P2h/7UTFm7buCb0GUd4OcRY5H1nwg2xYHSW+khzV3fZ18Z
IFSrWcCd6YNgWxHReOO4dba2M6vd9WTQbehJ37a4KQzm3J0JjtvMqZ0+ZpFDuh1GGMs82+Q14L3A
gwe1wtNXI2F0OD6kpBHtqqUPVoNA44mj1m4W4cvizhVAV/Aym2ASdk4sVD5AfJnD13ZwDgKwBEMF
hK9l5v4s2lxbexPaOJ6Uch8yEsDvB/uIKTGIj0zaTe5hVI4M325CVFRTYGz7mFz21ECIqLnmlwYv
p1XQEmmLt3UDfVL39zN2wDfEEn6holbcLoIeEQF9W3KdPk5i3rpG8bFcJhtlbYlejn/Y63KyYAL0
5L7dM1rvPpQkmMCaXbA5teJT5lfjRsxOdtMYSbjqfBwTljHaWGX60D7pvTmdMOGGLkt1GykNphvk
BtGQ9Ij5X2GBbSJCuSBwhmfLy9G4RtAJ7Ey/a7KevCzqFWOWzPtksLNdlyYvYZHimJJqJ2+wv9li
IhloifCrQ4zueDjymzq5uLN7whwx39nJclO58zGUV7o2xAm7UQZLNS3f2K+Muh8hM2H1YPnJj9pI
cMyy6Sh0SQ6pV7fhgVX4Kvga6mxT1DgVlh98CkQw+5AmRuh8QRTvy5Q419Axh40NY3eIdXcTWTXu
0Xr13NFzaBq3BV/EWMNq2ptIWBhGm/WD45ovZqsfqnA3uQPm+hYCay+tu/VAwEiTPQ+ZcWQn/jbr
cXIM9JtFdExM8a0e+SqdxNBShyflOd5dK8LmaJjxkz3BJ5rTfouL849senHH7G42p1852X+rxtPM
mzIybjuMm1eWncEytIthU5CgsJp+WTMNiN6gOzI9+6MfxDhK6vEpFD4pSr5m3DSemG/KMg0wXdGI
koe5edvQhdbb6ljj2bZxdWyesEXKPayiPA0+bYxAc8iOHt+4WoYW6opBvIfdYKnTwExZKny9aeM2
hRGE926ZPvk2QShewg1goBzEaKmP8YNIB62l50PcRey6d2HjHpp6X+ZzchtYMMC7W2JJjUMfLCX9
+WaVpyAvZqatggpfJoYP8A6/jmRyPMDSoumEkbBzCWojxuU7HBgaExjpDfnJS+R/mPCxY1i3q7oa
ahTaLi7L02TjQ6yV9X1k6U/mWOCrrpfPzjD8iDqRwXnRb2ov/pynAZDGFJu4rjQbPTGHfVxMm6WZ
aJrjND7onnPKKENPCzxk2/jcJjG8GuoMmzSrj7wH6W4BxcQ+HOqhCgKU8Ny3dlyvbKvDcpzcOMPp
agoIJF5G+lfRz181opoja4DwbFVPBXqBXd4XJGU70X6QCSi6ibMdofGQsJJ02ejCfEjd9pxHvIxj
S7sdMi+9r1NxcpIfrW+eWsLNPlmlt8qxRtHob08Zte4l/TkvwFW9aOkcBQ6+WM7CPSrwjPBgovsI
qOiiacSHhDH8HwOnbESmlZvcCC0BH5weDZN8YUJaT1rNMaoeenaEOAp/Q6TTIg0RweVUGkYoZ4Oe
HZJ+iHZeiw9SNN+HLRTQMso/xcMS7cp2AdZk/GNSr/jYVwfbtIm2bbjBAmNw8Pyl3DFhLgBT83WY
kw8Q+2F/h+MvszeOHiS/W7JzfrnRR8rxmOJ3868Rw/oXB/71Smoq6VhO1mY08PdJK0iwLuQqM9hH
dnjQuuhY92LZBAMOU752XwQj0Qxddk/laJs4ln1nTAR5Z0kDpSq6jagK76nRv4LeknrbLw52NLdu
HC47Lxh+1tCv1zg6x3ryXZgZWVs2oucSchF0Niieef9D+kJvCRY8+LODxNzEXcvlpVB7wXcYV5iQ
DzBwgnvH63Y2cgY/yPubLowe/TZ7qfBXx8X+o92JACrDDO3Gmz8Q3sC/OmD2MnGwUNQ3np6dhI63
Y0peLtHNd36bbnKzeqls8zWuxqNWeTdzJaBCI1CuMwzbKg1Dqqw34r0wbXPXBvxlmvHY9pl21lMn
PNdkb56b8EAas4dYQ64aJ3HbTnl2f1lneLD6MJOFsfj7U5EZxuuinWJMvjmS2iAW67VfcD1resht
8fLcNc/4rI3n0RghGmKPxEAV/4ElEzejm6acSAQFT0TQXunFpshTN0IQBzphPQ2TLaFEcBLGFD32
cjLn4SMZMlCqqoMXjc5ZTShH4iM2L/REK+/v60p3bnbLEPPI/143LMRGwnk10dFgV+E74UMhJ/gv
BrXXnHkoTJp84tqnwjTPi5xQmq33/uzNN2qRZDIYZK2XEFGOO8vv3dT6zoUKT/f3Tq33ERif83pa
1sVIzuV1X8sMzdsugkemdnmzgUhdi+7LdY1jVtA8ZnRO6gvUBoQlOFf0FlLuFtKZPAW1Mcn0Ervu
+VmtcsjDOnmeBqYdp4/UCisvm8+9YUgzi+nXlDRIiA3rHt5ofpwmxz6rib/wXEEJxp/j97p8FuUu
7Kx8lelaqt3UlF2OljbcZU7mnLF2dy6fHRIXOIc09TnGE6gs/Zg/Nce9Y0E/tLsst4jVt22V2ys0
2WyPa8ekZzSdU7ivxMkvG0xtcTZoBvscBJn24CSwyliwGN5cJgytvuBEjCOVnXMEVPbYH5UWL4ff
+00ZOsN8wbBJHcjTK/cA0/dMltxwIqhsfbmjlpoYkQnKbJAXHTzKIiKP3I8ezbR6rsMIwwV5z6mJ
21TYJ/olTHK5Tu1r+CUGFs2ob9Sn1DpzNvGSrLL7fCB9MNCj4JyXVnCGg4OfkTV8jcI2OKv1pleI
B5fI0DD1dX6H3C0c5tvaM+N7tQejwDNiZouyDfdfNcOi1KLAPTd15Z3rEnGMEfu49k+Ld1YbjD7t
bvUaNwC1qDZEmW6fmpzUhxRlBh1/eLVdQSq1SGZ6bsI5XveNGxw1gqyD+WY26daf8a2BdBQ/1qXj
ryd7zjaWF0KY8/om3CIrGlbEVyYkETCx+66/paaEc9I06Tf/o8F/xwn+UkS5es0TbAnL5A/4/+VT
/8D/cVg3QOo9Bzkk0gHpsP4P83XT/puNMXvgYbBumwyjfuP/tjRf980gMHSyQSxThxrwD/zf/Jtj
WdAC4Ab4cFUC4z8hAJjvNZWclmESa+h60oDdlGSH+vvrU1JG3f/938b/obxXUTUbplM5WsHGqHTe
ApN9FHo97aKa3nRlT+XtYCf+ukm4e7SWqBijp7aDI+6zCKviQ6Hn38FQjoKUC6JYylPiUn+KKYWZ
5UOhB9pdaM9fE82vsWDLxS2x1/suqD+Ovj89lOk8PQS9727fsDDOF1Xo/yqpzFRJ2XOqjhSDvhWL
yuutB4TdQLuw8RrBvv7tD7PLuc6CeBCniEwjhJFwqXv7+2Ij+on7qDxWnocMrBhSOjc4HQ1D5x/b
cTJOdWz/7GNcKoNJPFRuPd2bRk7+4oAJiG8K977N6o0+tsMZUpR0dB8zDCapgbR+mN+HfviDegIU
pQlLD28wPkDLx0Pe7MQmTGtxoPwAuVwvf1EqGg+ti9vpbPcbrcQROBJlerCGMT1kfTesJo9HeJ6z
aENcaHiw4pEaseavu1BYH0kv9G8Cz44PEOBLLbotZ197dpfa2pf2LLA8a5N/c01d7tU/XVPXc/2A
wACPDED93TVNvBjZ8dyfENT1W9QhyTYQpBgzao0+iAhLr3qZ77SFXht1Fez16/RrX40/fDvqdknQ
mIeup9gZEvMrBL20vuox6nSpMTTprp1a55m0lOwJfgdlHxcPG2JnscpzPlOAEeDwLsXBWpSHaNI3
ke0jSxvxHS0TffxAyDcecC4JLgT9YE+TRXTLY9j/nllUJ3syYgpumH3y0BnYQvv5A6n2a30Qfbpu
6BbdzOZofLA8rmWwnP3YLV5mqg4CVgoJ43V8nxnVwyyGO6+mc43jeL+PTecpS3w87eK+eDGpgjhD
c7RIN05k+sh1IqS39TxjFfjX97jx54fXsy3d4y53eYYt850g2iMRHb/zHPst5xtjhurgZy35VyLV
8FPBQJi+f3IQtuPeTwJTzAy00A3ReZrxoafvfmeWzmnobfLBGPlbsUYeyZqwI/3lr89Txje8fRQ9
w/PA4OCX08YwkbfVmzbG0afIrruoPOmm1t2lmXNfuoWzceIxkQXO4N98nVSf/+n7At3UPdt3Sa3x
3z36xH/OS9PG1WndaUb8oKE96nFx1TTTQcds2Ke5z8iJsZbgueGBQgfQrd1gqA6B3sOwt/Un74nB
efTSW3pBUItFc+Z9o1NLxE6ivUD7pf5AHOGuCsmb6YLZu6+WAv8rk+FLp4fu/b+5fvKE/3gBedZM
x7QtG9Eab5M/XkDPs+D2lUVycmzrKzlc8cGLufkn32hpriKkYG6Gyshz0DaJWjtatESHdsFoMXWb
pySRxrBYQfcGH7JmWsOuNs5qktnBTwJuvVsr4RGcjSVbjzpVymkpkSbF7dYcKDYIg1/nIVLfjgMw
eNiMd+ALxYqStwF/m5Q2PWnsLWqd/KR7YcMgIPU+BeDdK3KPZiMk4TcdPMTluT+si34VBUtHE1B3
26jG1omo5ImE2RzHpkDflIY5ERJUQ7Lphl99R01Ea1FKhYZpr4ckMY4+RSEQp2zZR5gqHcKqxH3a
7svTX1935883ku/J1yOZbSYCe1s+f29uXN0diBpyQu1+9ldoxdC7Eg336DvtZ+x/aXgFITdj6+P/
FM8/MsNPf1pQj+h3jq9N5hmrNrPdh1hL9dts1NAIml74lM7Y5iZyX9GtJkubfwxDdqICejuZbvo1
rXzkXf4cP4B9zWhZC4T8Tk5LVLr2q20gjwnqJ7vxGXS3XbCZxeKtzGY+pzXBiQtygDUDLu02Ko3n
0cxsgqgaEj0XX6yg+pZ7zdGbbWlP9j4pXbzqynE/LaR82W6ZnyL08ohWvohsqh8YMbUvtvfYmt30
ye+c/l43LqYa36f/in5W5z+/pE0y9N7f2hZxtpbnBvR1qGJ4dHTeXmK39RO9jXvrnhIKA2EjNw6k
YRnYvE70+6PEwOgab221QU0mPww1IAj2aTVtbrbXzxghcbdLTb7f78O82cXxUgRC6uDXo4muSFfC
m+v15bhqc5ijcibynK+47Lm4WPkBHNioqwKLsitnqY1tcUvQ3fbNB9WGy1eqE4wLPdwGtv1yWWep
M7h++Rxk/BmhN+i3HVrbf/qbrnv//bjGD/QxdPnVOfw+xTcnKzdczkntc/nSoS4eUmNttIKQvN6n
Cip3UzuEQJna5cqrLWoyq8uvZm0e2aw5xbzjd4bAR5340qNmhYdEVmgc0smo1whZuRGyhpPKak4v
CEAf6ce+CGf5RfJdhj03Muzxl6hIyR4y64gDwS996gmGp1zUUzbKZf0ozqZvdaE763QAeRrJzaOQ
RWClXn8MB++UdiYF/M7Flq4tP5kJ3VUAxHuYjiAHRrQbyuLAC596lqxspSXachNwGSjIBXeS9a+G
bkJGScyUtbF5ehxlrSwCWkhIfe5HF1dacMnV0mN3kXmkjfrU2sywxYZVn57HkmZ0kBW5xMdaQadG
J2t1hIhbmwLvW4p4nazmkWB1cpMfYJ8nIat9CWU//jaq+RQCocQ9DFEgVdQjpqF9iYkaXIG1B+G9
UJVEWVM0KS7GssoY4eLG4/vVhmFYtDJcE/g1Ef7KURVKWatMKVoKVb2UdcyCgmYtK5uZLHHKWmcn
q55ED31eVB3Uusss74SGOT5ovV7c5BWms1R7962EV8vWPDpNBI+yyj5noX4Ty4qrkU8/Uqd+NmHA
4w5vPqVRiyNB769hXT0tsm5bU8BtZCWXzFutDD+EQR2uKXhhfU/Vn9KvRwm4lbVg6o79ZpL1Ycv+
CssD9yrqxv1cU/i2kOTK8rjmljtiVI1DpdMyGoTbU31u671GMbqVVWne2IdM1qkpelOxpnTtyBo2
rivUTqfvSZM/FV6p3UO93syy7l1TAIfpq9/OXoOd/sQNBhYxrsL+WEgr71I4t1NMgQwuWdJG/d5I
HV7vMQitM+9c4KTbgaRxWvWSilYvPSWm1IQuEDO8HlJ6N5hym5n30ZA1/cXEcqMHJcwn4gzNbiBx
iZKeb+EO0grztpXgQCFhggW8wAM3yKcX20l/uBWg49SKjWOnTyXyqiMM7rtKQg8VYNe2AY1IQSUs
Lz4SVQocmzz1vOcRERvHEhxDkEQqYY3ELnE6HYkXsIkO0KjX584LiuDmYcTtu44hKdedOLcKLmGk
t4CfxBJIGSoXSKWtT5oEWSoJtyQSePFAYISEYgIwGYS7HywwGlKMImB8YJtBAji9hHLmqcQ03KZp
TZf8x2LjV25K6GfqV4uEgmoJCjWgQ0MBa8ge9WNkoYCTAJIOkuRISAlS/I0hQaYg8yM0F/O2TL1v
GBc80GCRRdFlL/NAzjqWN/BqTesOp4By44BjFQrQktAWaXKPdgVtxMM1NA5fCxcrYovOxjaa/C2j
dVLN53oLDWg+iQ9emstIlI1OgwhfB9P4ZZESLn8YN86UnobONuGLAMWlYHKNYDxoLMZR80gkmjwe
5Ym60kL/krpe9ZHO1jZNg4+jiy9jmVdHQ++K295svnAPNTdWSZKEleG6S4kPwdO4GLygnS+az/Wb
QM43dZ2ZkoyDBgpOEd7xR9+tcGzPYT1Ug/1s0kOFNVGWe6GbycrUGvzgA//n2GGBzRmWUD+8A8Oh
bxCWV5W80gnBVBvb1160BGRhdqNPApyUoRhhJBI6tRfyLtL7SUKqQoKrMyhrKuFWXQKvjoRgc0ZF
iwRlc9BZ7FC6cwdem4LbAjcl/AFAua4EdWsJ74YS6F1AfCcJ/Q5gwBnWLoCGq06Cw3n/KQYrpjTu
37QSPm4lkByAKM/OuVIAs4SaUwU6S/g5dh/7BQ9TSwLTPQh1K6HqAMx61vOZdArd2tkGkkkJbIuH
UcLcRb0iXdZ5TsC/I9rDVSwhcVuC4yYoeSnh8lAC54yL9qGE0g3n6wCybkqIPSutDw6EIC/kH15A
4dHhAsdLYB4myrMpoXqMKJqVKeF7Yb3ygIldPiQfMxrO1Syh/gzMP6ZXvUgSQD1CBwDi2RWSLSCJ
ArOkDLSSPNBKFkGmP8FBWL6UwIMwk4lekZQDDe5BCwcBgGJTw0kYJDnBg6XQSLrCIIkLiaQwjJLM
YMNqmCS9IZREB2xNSsCx4HaUJIgBNoQhaRGJJEjUkioxw5kYJHmikTQKPDG8LQg9xjJQLChMnAEp
nlO4FxUcDB0uxlBmP42hwylCTHtnIW3PgLeBMAOfGEnlSGxISUmN2UY6DfeNJHzYkvoRYZ/YO+Un
V5JCFkkPEfBEXPgiXew0t7Hk97VbGhjyIu3vYxLsySszPpvwjTeBbo8HEQXaqewqfaX2UBO1mC1l
9KC78XQInQVEVn5Mft7gwnz3I75bLIv21JOfuof856ERjdIPSa//UsfoxhlrXTF8aho73tqFDggO
hvIwazkBPPIYpf8oirz/5qZZsq4c7BemvuqO+WCFaytotS+iIFRVnra3FGQYlYH/KKX1twzFit0A
Vf6QxqV+s3j5K4SA9odZGAc36frPmk3iDjHsOKGYwXivYea1DuAkfYVwtVW7cukRbEKCeIYVPTN6
GzOZStQ+tgiWwX3l0QQRzF3+3fS0cZXruv6gl4SqUJvHu5tSy8ewDj7jvND+0IfsXoRgp/Ogd5tJ
j+LjOPS44mS8Mmobss8S5SBxbvNj8vApmYdmeKbLc5gYNW/mkJK8EIbxqA/kcKjddPuTZdf2t7nT
9JWVlO3DHE3GndP1zXbU20R6kb6oPZ3FPqVFbH4aIn/aJN5kH6BDRyfSKjS7XBuB0L6CCa0rRMI/
/CiBv+Na6XPQEihvzrO598B2Hu3GxNRB/habVIhWL7tvE76fgH9+/DB4VXDnknW3FbhgMYL3P6gL
ZOTNmddV8yl3yBrmORgPTda0J8cb03UFZPtaVbAV5VFrF0IMeabOU52F+d6tbLEvh6R5yq2ef1bu
EtDb9WM/fNWcJFj5hmafAtzbDpqWa5vGr5yXMIif1a7RED2NqSwbNLq/aWunOhTcd6fWKqA+uoP9
2mM5drmQvjbelEspnoxw6QiRj+u9Mfb6U1gJcfniEWpUPfgwAiKO4XTEcA/GXB9B4e1TP084QehF
9X20P2lLbr6KMNbXjWj1Y4XY9GRSHbzsUGqH1rLzbymg71rT2vAoNC0+zZzjKpyt8ntQMb4cjW+F
G9dr2x6r+9kerXtRGZJux1fgMYxO8TuRo+k69/vlPnS97n4cXKKk0tn75sNhUafSDlRXey+49/uW
jKZ66HAs8HknA0UdQ7FXe9Hlc1Y933WqEGmiqWcHPUj911l7Uufjhh1aR7zVMMmw+2PQOdZ6XJbu
VQjqfuqE4oVsugrq4lwb6VFvvGBd9o7/1ePPUntQh2gJcCqaBxpP5xDPOIr31dx/7abu8qudYMS4
KTGMB1xdRggOHtEZtHhfYu5KdYyujRJidcr4HPlOcShk0yQH919wEWFXLszS8/eYQQh/KbL8uyXX
8U8B4/pSzgOmalzbEG78jVm5+yTVEsYGmFyIpMSgxEnmz+kE91gep9ccSQFxs0dnbpF/887duq6W
fhZReauOA8UaA/G0nR47E0MnZPvN1kl5vOge3Kk9sgiGZ8Ij8bg05MmYhT5t8RBZDab3/7k7j+XI
lS3L/kpbzVEG6QAGNQktGdRMcgJj3szn0Mod8utrIfJ239c162lPYBHBJDMU4MfP2XttJs0W+YPj
PH4nAcgbDyb4ufEq+9lrzL8GIxu/OXlM+gEiugUx1b5JUuraX37BtPMLfUnvLbed6ICNUe+i2B6+
LHW+/6LtpeNW09c4sZ7nW1Qt5JcE5dv9h3VFYkQCnPph8AL9MNbglu5/Nc3m52Ewu9e0VQLtcu5u
K5RI32KguBHyW49tsetMAj3C3GzebBp896ePEX1Y09ZyrqWMxpuVJ0iPl6fZ9+MXiKPspVOOc0qq
AP7f8ngJJCdXevisp4rqpEz1YRg9+31GiH1/ipUzycVFbF1SnTiPxKYRFbL8pkCSRq0H5i1JhX3u
J67Vf34QhRs77+IfwYg4vTTaeU+sbvbDTJZkR97LfoynTTAnNA7MFlD1hOUjFGzSjECFTAEtoiBU
Q9yTSpzLrAdjfX/tI+FdtHnm96r02J9ZIJzSMZw/a5PSHtskCbXUP8JlXDvWrX1ivFq8dIHx+edZ
AWklPh78lpl47jUwmAvcf6Di+SGTfvnWz2Sx6TBjjzt22bdeYil5tt08eNsG4B16iGqBPkX0iO3q
+c+7o7oSJ3qtuJZH/oMXKxLAl3entbq3gcboi28N+Qml6vDnA8yNs81C/xUw2t05Dvw5c6zEW9CC
rVo+YMMiee/+FevkEN3uXzt4Zu6Xne7h+/w19izd0srGE/wo8nhY2zWsyFVVo3bSXV4f21R8ETRd
HwrHa65VLClNSqhcwq38a50xBw/8aeZK2LOqds+h6VXH1Hc0qBk2q2Qf7wfTjVdtiDaQyi+4paQ9
Tbp1rxXycDOoQwbfHfre+aeYEEnYiUtAxSDIIVeDuwlHMW0Yv3z5Qc14xkIuWAA1fKuC8JikA7Ee
UeOcxh7GOoxDTkjtX32HXbV0OzR9CYO32e5fjNz9oo1xyNPAe+/sWK5tu+8PndD2LvY5R5VXj9u4
x4M+a2g+EaLTPwe5ZJD69JOWD608IT6EYXq/OUIzO3VAXVr4N/t7puc/j//Pf3f/x/fDPY3xz92O
0D1Zzuf7r93/wP3x+Q44vt/850Eu42Axfc8lGG+hBKh7AmwPmMCt/XVvKNoFgZqu/K0KP7qRb/us
fMcAQf+F5M11bGhUnIF+T+IfBRMuCuKCpLLFEas6tz4hDahPWWdS69Y9NX8JB8eK1HAadMKbaxq4
D9D7BLxFu1zgXjCn490SW7VodMhPA+HV5R2LwJhug/7mu5348w/6hYdxt9AWi6/2j6P2bNKcAtVl
v2Q50RQqVidt/q4MgxeE8w5j33KYwgZtRIi/RA72Lhz0Nu4KopCa/keiJAoXIhzsCDOnr8Awes2t
8J2Ljzx7f397OMvU1s5QEFQZNgVhsGFIm/7t/uLojtanBZZp1kvLsQKH5P7MNH/VYKeCdSR5s3rc
u0rpVzMlfOse+wtalvfKMsmNSNFfJRZktPtj95+WihJ9iUiNQVFsSgI6YoJJERr6ZEheoM446/sT
ix1CHiHCAHvIC14xGlB0FmJPOfaqMh7Gz/IYF1G/rez+wYV+UnRsLf0Qx8hiVLrnc96TOyvJwgua
tF9H8HNOEWzMDd0rhJ/L9+PPX/fQzp/u94vECtfpCPgmdjXhKulBMTI8zFZXbiWXKkYsJuJMptYb
6G5guJKctJfZX7L2UrXudfvUuWUHFZdBKk5B8reVfxHG1CLCyXyk3m3OQKQOjd3cDu+JS0xR1QSH
SoYh6Ma1qwl9jBeSiLVYqNqeWJaxT0i7CUZrlS6zvXoJq7dSe0K64YiTMUZ/DUr9Sv2oWCiMGeM1
58GF5bFvK3HLZ3wk9ji8301ud5vX3fl2v9Xe3WutMZRoid1+qzMxH8rWeUesLq5RfhEw8R+NqonP
WL2pD9M6OHb86lUNOCtyFbq7tjHYp6eeu039hHQrK+n2kd8eVCcGuULHjJo2I77HAsEHZqh7MPBQ
HOXcv2t4aGedOvm5VG79PE9NtkkmKa6eqJxd6hjoz7oYwiWIgh0+JucEUMs5RSNqm2mkthgjtsYs
DbgEDGePmqC8BR0s3YYGMcasyqwBLJrTq3SH6DGrwhTaUF5tPTOfnw2Ityv+H6hEHT3bDIDOyZqY
cKReQ2jcYFmHushJpHHD66Rrf3f3jGb+EkTQNWTDKic7/wPgQVD4GCoTrX1lX4KFc3KHMv1zyAyr
hMwbtrwc4y+ZJW9mCAuEAiw6wSR9F7GxVdnIsIGGiL/E7OIaU1jhv3BdWbtptB9jmCknX5GXVwTp
IXbY6GwbKn/Oa8BfQ5zxBtnQ7mDxXgo92ad/DpVAIzDDX1oZpCZHMeGLZUUIXCyC0/1F3NlWY587
q67uCc9J0u50P9By6k6J/x5W/YjiDCyU1iQXlbm3y21E3veHyv9zqw9TdBi+934nK+XjCNZLLiSU
O2TJnrDrm/74Q2bMxOnWPBZWQhK9K+tNjm2LdrDCo/Pne75k3HM1NBaUAywSTCWzibsum85eMV6y
lIxI044ojnyW0SYPuz+H+90FbQHsYPkJgmU+Z9ziw/JK7ofCMbxNVJLjPXpxBHqfA4iJfFuUcMYs
E4hdSUBJ1ZuvYctVPo54CvdDsNDQ7rfuBLT7Lf4YcM+GWX6W6gGEgjWc7rfchYj2z937LXNhpqWC
WL4lG+V+uKOxsqZ4k66dInDH9Hg/FA3XsTt26p/HgozEqzSWBCbe+RcO3IEYl+AqDuCrcDl46ySJ
atGM7TCg2PvD44qduVrjwIJY6vojNgB2klZdnyFzEEmCDaTYMHWjNRpwbbfNgTY0I1B7Nw/Vu9vP
NGpc8ynSpUMtUVdnEE7xSk9cL+QygzW0Ru7QLoNS3qv7Ad8kfUIzAZW5vCVdkSFlzkO6lAvx7f5y
MhR8IEVvk2kcSmKod2OSfZudl569Xm6ayRr+mHf/mH8XvFVFz5BBSPRIew0R7Ozk23t+NrD28YTQ
BUV3OJCnM4fmKU0Lecyw2LFF4qJd+Jxqdmli7bnfDzsSQKMuP9pDWm5MumprF65C0YTY8NslI5cg
HHoFfNk72yG/GoQ1OPLu9e5AnxYO3P1ycL/1Px6Tgi9iqIGK2nwvOl2FAKHi4ZrOIMChAcXAM7Ly
wqyQkEaCXFZGHOChMOW49wtTM91lM2ZX7muGVHwHhCS4jTBcO7a538xgik0BNYbGtJ75NKLhuLBS
G2bS1w7GJi1gyeOOPAh/zi4OKh4U9GqXjHHzFRagmRixvhZei764J7I6e4m9cHwu1UzeFRqDyjH6
U4q+D+EtsyWXkfhKSEvtp0ROt6HBGia0UeJdE4CKkUE1W2UPjGnyPqYXa3sXy6v2RSbixwJrS0D1
XhDAV0hayumyXUESj+JleLLp8G7HoDE3fT4MT77nsY2yzOgQiwn6r1E+FhgMJyGcxyiAbmyHjG4Q
0BPta9Q/oODgd2+Wq3VKxLSX9dnFQie2siY45MLOcSHUcmY6E9gbmH7ha96nv1ozqq/3e/TiKQEr
LiqI+MnLCz2XYDx3PRm+9dW5htg6roX6wi6SjxFx//1xv+6ZItixdRRO1r63BYkvVeo9h0P12U7S
3oSZQ0+p0eJgTwhg7JlAQtNrP1zm/McaMwSmoVJ9VNbsbUZZMhRafooJeU34EjG8wG6RVcqJiFkr
No4mclsiAKf2wxfRiXI+/Nm4JMIJwIe4hrK9aeqYVs4uKYbxWT9kIlW3+8FRdYJ4YgyPaZOhlKgr
61sbLeKBgrC0LurYGFB4KALuHzvG7ew93httBO8oh5NDOWRXBind1qhi+1Eut6ZkLrZxMlaH1iXh
lFF9BhfZnZ7ivMUtg2IYAAIkZbRfmrdaNesxTydk/iYyN7S+J3/mCpR3U3s0Y8+Gc5tjeOpMvCV1
/Q7GjdlGomi2uRiDbQfRWRC4CzoUjpbJWvmzly9h1h+APprvY5CcoAbF61TI5tW3x/xYjuB5UXDR
TzYfgPB4PAmfZcQi+i501Yzsb9RXWDYETmWEOeZpxlIYavXUNkV3Hq0q+u1kGFGVQkq0tRSY0bap
31sGHPDM85s7p4i+RhKKw/KZyZT9msSOfsXvkPvwUZNJp0jdO3UreRXCn4qDdnR5uZ/piQiQ35Y7
f8LgMvE7fGosdeVzXubd1bHb6/2e5SPaM8yGyY2PocshLt2J5vh2MMbc/fDHfN/OVfETr8K0jvpU
PvT5+NmM9XRhLErv23N8GKie/eQth7kn2DOlj16YLmHo7PrWdsOXLExz/Yj2ad0hrcCo1w6bJBLT
kwOH59jHi7nJAetfIRYpJwbadkTtGfWl88OmWYksl8TJ2op/BuRFLihB5trdJ7orQZK18uAuyYow
N9oWogm+5NJKoFVZXxgQYXKGyr+rwQcx+pimv4JcbOGRz59h2KOIygHkysDpNrVZqZ3hTvpFF8Q8
dM2c/DWSMh7UvvhtpNj9dkY/yD3lWQCyRpNdQYMLAaTcFUFcnIbODJ86Qmpnb/ywQum8NZ6ZMEBk
IbBj037zoubvu/efMuFkSOpRKlYqal7EyMV5nNwfmHDmfRNJJCvL3aYdf/SttaTIDv9SnjmTdodF
rw/z24QY4BykmPHB54YnT+BrpmtJKEArmZUmE30T2rum+CssGN8j8Yhf3YhBAFOSCVJg4D/PlrmM
YSpQ0848vIKK9KT7L1P3P3HVw7cinQyH/FjcckmVlIQwvqETMseZspRhQ7tDm5i+ucn4aWZVuuL8
CL5tFTw1gd38HkTFaCYiWnsBbJZJRBopfjCv9rgsVzktUi9bPOoScJIvxGu0OPpSKoK94c/2RvoG
nKSxH25Jbn3mCehREPT66s4+5pS0fq+5shep+9YLMbwUnPOl4+obtgxShqcAzG+EwWX2SFpozazY
dKrTKO+Fd657/VI1+avVOHqbOvMXJhSylQObfY3SybMylLVpu944yLnuP/idH1kLMF43nBgto2Js
bjMucU1/awpJkZBAPz7mCma+q9aZcsQPhwl/UR7HxrRuTkMyqsRb1LhRR8M0Pji0kg60mZK1Jwb3
UPaluayvFbzmDAimTV/GiXJ1YyrMhrG3x7WbRXpblbb/0k6YS1RVilOeOcz0vMo/6ayTR7pHM9QY
75pmZvwZS5znc278jC2DGR0RBaQmT5AruCL/pcZf7jgwgx2c+uoYYL3LtrceVNq9j4ZNtGdVeJe0
U19ta7UvuazrU7T0N0XQet/B51jVcq+0Z70Olp2fQ11YzyWLJyBBlVP5ls4btNHvtLY2RlzplRDC
3s6RLY+WTXAKpvR0r2Yac0HV6GPvOWQNtCG7Mx3ke8YiLGKmnC5IZegrJJW/Z/pVXYGiEnnrGtcU
kfaWeXH9XLdOu8P4ifflzyeo8TA40n4VhRo3AX6Ab5WkO9TIxt4b4hwq5PKumM4LmFrnaGZ5fa4h
Fh8tuBxO743P8TwaD5bu9/d7niB1mzUFqxWGiUqQS7diuLXx/MT5RbbFr9Yjj77g04eQRuZmrvzv
AUksAciUYmsfo8OD1gwyAJO+qRHhBQle7mfYv5WgXS4CniaCSkXoq+kWZ3AEi5TIPKti/t+Httr7
RvebSQbe7QhhoeFQWgDDOBvVdMljK31LjMk/G8jnyINOw9uUdeGNs3JC/G1hgUez9Xv0chPQiDsf
GFOlLzleqFYFpxZqxglMyItyJN9CpeiQChvXVZldS4+tmBrLeD1HOt6BvJx3dtyACl0206ro9DnK
7eMwqPAltwwEMEny2BXIHkYRqgcuUX4VPOQD26p6eYXonwwA1RRYzbBNh7fCnLC89WnwoLRfsK/o
vfc2jvdFCMECQlp9ZGiMSajBgJSU/K72mvDEn3vLzOEjYVP1bo/SARVSbseoqT+XyeN3Ejflxk0H
sZ3URIVWMEDg1ZAEXhPEoekvnIxh0nuvLv+iw3vTeWITDi+DXUZ7bFOr1Nx3cOBXHhavlRbqVLqN
ehdEzieywMG5nCa9KvGvJs34lE3eT7MuxLKFH56Q2Bdnl9J+HcVWspGV2uNkXF559CadEXUROta/
oqWiNMaDwAwBu8RdV8GT4+Beafu+/xks+JeOmGz6RTnyICt5nEGZrwklwmQ5d29GlG4LVSUsdREd
pYVP73D9g4WRpRdPOS+uz5RFJMZ8s40k3wyIsA8yHKNdzuyDEb76LgaGQF1b/IseDVM1yy8uUL2j
ky2S5yaokw0Qp+rgBf2wLh0u2LPw8rNbVBN+bOkfDTOvDgqSLO89nvPVbAykt9ujc1gSiWq/yj88
aM5nTb++1BlrvtDhT5PFwoxl8VL7WLZ9ZW7cXoS3xIY7j621P09VIs+FJcXeqpin2h2zLNF/FlUj
Gd4W+Xn0rb0KNWtYIn940h94whGqb4N4jFpdk9TZ5nAniTJ2+vLRTj1gHWbG/MliK8TL5kk5b1LP
Gn2DfKrTzNry1Ek2jrh8FU1qPnMCtyN2QyajrsvGz20vd6l4Ucbt1khUthFzb3FdiaN9DIxnz/qB
LKqz27PT6PZcJ6zyVTsdJQL8PRVHRM6GnW9NIqDWGT85t8HYEjosHgyBJivSw9vY5lfQj86R2oT8
dRdoyJzGzpkyi9VNfca6SR/HzoNhnxnXPLazByDpmhXOja90voB55GZ8yXKM6IVWZ+zxR8ssjMdI
ztZq7DmVc7phH23GjLLs3rXcJXlCdi/sywejma2j9mK8gjxUZBZyWgg3dp1PD5ibX2Vi+q+gUizk
peFHn7TiKWk++nE/0jp5TqESgABo7H0/VoA33GwbVPRJfOug44oTpp43vdOWe2lQ6hTe3mZc8eUI
Jr5p5X15omue05qrvSoK8dNsrLVTSfmSTf7CzMFGI5OvtOvDXeOJ8qClHj80uqS0HMN1Ubj50TBc
9ZJ5fGEZfxyCUCpBDoOk9Vc4DWqX8oV3g6ZUq+MzSpiVnH7qbtnuOl+jtCRKDWD4wxyOpyTJLlNP
nVO1AfAGnBV4QTsU5FmJxM63z108zhg/eCcIAxg/MJ7g2kVPwYDJHz+oWRBSRu1z5zobu5bZE3sI
KAtlG25FJdqDRwNj6R3I6/2QjA5/t7T6TSj1unW1/3o/ZLR2J3Kth6QYP4YCMVSTEm6UOARaSxFi
wTHMUwRa5KoilmMXbxuCPJ0dch2bJ5gH9qYoVP1Fp+pRO9EPwzMO7MV7SisuBWnH9jXogvyh/LIn
LndpR2qQK4JqpxjnIEjJDWRbZJdOED/4ZKfsVc8MakJ2Aj0JLaxS5GnVRkHH3mWvnhSvRphVZ5Nu
bSqRbms2NFgfp1PSKbyudVufbQNbXSJNNOSD6xw1or1SW9Z1Umwzq9xvqE1I8kBk6/GdZN82DvlT
J1x9TfvwIgUeXburEJkVDJwNRC2+jzZb101xMml8h4oTLeudk5slVNcBMyqamOFzoPQ6zOWXcvzw
vSNk65RTjqARrQBkjF65e2eTX+JuycsbApMtcPfhEu8t0pFvEr7Fm0d8CnT64drYyzSwUMRbS9c/
NkH5w2pj64aO5VzqpDk6nSjf/JJQnLFJGcg0cptMY02zIk1+jtNJp/shsKPXZpiGVxtTud1mv5hj
6avhSQVe3SB9OArhe0QG7YWiqjD7pM3VHxi8mmpw0GZ1jCBM7a9L5SeHrCKvmotHftCaqN37QeBC
J9loPOMMKi5e1pIMwnM+j+NI+6zyGA8Ppvcaa32TpVt8hzYkH2KEE7+VL2Qa5Ou+y6pPkLcMcHzv
t8OYXZQhMBrHo4r3wn0DLv1UeJV1pU1lXgtGLVfkePo0tMZFlwQs0Jb69HuEtY2Ok3Mlow9NT/jA
BI92H9t3es6PCehH2TjFK2ju7skxgpVXlEzpqUMLYEHfnYHROTeYGXeWibiNqekRzDAto6Zw3s3A
SXbJZND+zzzQFgK5wAhk8mUoLFr1gfoFlffNr5HpAP2Y2b6qesdQ2wVLzSTZji7K6oOXwq+vcVZs
aVp5RHjRJJta6B8eV7oVTQ+qN1M6O5uuzm3sTcmeQH0IVbm3+0NxrIJtWfX1wasreoasmnkCBpVl
NVvreqCriczyMtneXy4trXXVGR9FM4+nqGuGx8SV46Pl1XIXYgFkctMhImKanHoBuv/RzN/Z8T1g
VWo2bdJhswtNf6URXh6Yvjt0PqS4wNO5+UggNKlH1wG71rOmn4Gj0Xjzl/A95bk7rGlErhuOfxVd
ckbgXD8LMoF2pVFtbAOmmR3mDEUmmpMlTdUDiXXhHm+jvTHy6s2ec06+uXhscKZsXTfkGhtYbyJJ
moOUGQWDVaFlmOoDUzHEiDAit1U0yysZLn8fkrANYezPBUl2Zf1dFIY43w8Gnu91gi+QlkuI5ViD
o7eq5gWxv/Xkd1V2MBPwv7XMRUF0Y0I0nplQtY+BS2AKs4NWP6XLoSlWjeGiQPIbsdFMVTcwxYl0
yj4tQjzg7lr9VkyzddJUK6escVJUnEaK5gbcPsmIJayFztqCmPPW7Vjbt6TFKY7bTx96g7bhNBjD
Xk3EVLV0UjHwlAGBm3GwA33z0gk/ONPSDs4hNvWNSudmawg873OmqktilPOLSl8hguUbaSXBnkiU
9hVpCBt5pcnO0+pXIZCZuFM8b+phhIScI9YQgQLir+JTWC8qmPJbRYW8Tv1CIJqn7jYknJiR+eb0
nb6S92hss8Y2joYln6fZ8B9GQDuvk+Z8TzCK/dlX90Dh1hmaoWpGA6fbr7Dp589RsAf1Iifd3e8i
ELmIakYjTotgZVZlfLJHy73VDjQC15oJPSJtzFHaeRyGX8NgdY+zklgZKtRAHS3YK3tJ+IZ+hZ1q
ytmdhs0GPvgB3mn0kbpjv8sG0zzaSffIicYk3zaJ5OqWNKs28vfW8lWNK/K38USchr5R26hfBthJ
5J7Ju+MwPtD1aU6a0Wq1ipHzHNDbnkRmmw9k0ehNO5TvhT3gFy8D51M086GYHfHUCIwDVXWsKkf8
cqVEV9yl4/PgNxeqg/AwJCZy2ypL3xgHhg/JIicPnPbktdTWgRu6zyXko7qlp5c58amgHdWm0cqP
UrSQTt3t4cox47fLX0kj2fIk6iFPB9AaMu6PFg2Vk090nePa4TO66XRtZbF7uN9F7NVvfKy5j3Ng
XYijRLPWwy7MAs4VxzCvqJmrLZ1SQSp4bl4rszev+WBzRU9ZEi1Hqpex+ywMO3m2faVeKkpkolI+
S2Gab4ngrZBG+fet+2NGTwzrXDh7XxvIJzFdQYQNr7RR+s95osUF0xBhk9Wuy7GFwSgrLhlwtXaY
UTtGiHL6ojH64gzt+JI0aqCNnmEAEAiWu6Fob56yk1Waz856Vr335gaINadK6B+8JAZjSVp9dzp4
a6V8SjjV97E301809WM3Yz9hzMK2XUeA+714DH4uLllSjlBoxzI/5iaaJ7NEvEM3Lnp1FdppOxYn
P87HB8fEbBYnanEOVPkRky3wRdOKTtkud9zhkuakeQa6i761l6KNr8WPPvX8XaXFr8Gn82t1OcoX
GwFWk5vGMy1kgDZzmX0iXPyQDCfP5cyfGNiNH4VGnlCFhnzi+oncPsPGlyM3okfJqICUsPjlfjDA
X6zkHPoncD7kTvjhvBlqP7ncD0nHgKOJne97BzdGZ2kZUm7qrvttc4k8NvJRc/U6ZMbYHVL6r8zT
iZyIBGNmxzC2FZM25NUWLkiMjKjZrWKPEqtZNVHBULcHY9Ig3GGDB9kv0L7em6lB/8k1vL1g9nXw
aPuus5YxXhOHbIGYTB6Cn3jQwidNg2ut8qDYMw5QWy5pzrryaCiDdPCW9nDjDvb/36AE2/Is+9/M
lZtv/f2/flPx6enhu/j9X/9xTZQiDjn5v+Km//zS36CEIPxPM/RC16dQETYYgr8pCcRQ+zicQxH4
PFhW7E/+6z9c8z+FZVnC/JuOYP0bH0EQnQB0jIGORQkUBu7/Ex/Bvpva/918G/q+bcFp8BbcguOZ
i0n030ygLe3VpmskS4BGOOSyW8Ywu8+WECZ2oHRRs9zb07zFbs69+0HEFm1Wk2TRKaOlb/3yFp3Q
/RBUk+KMXu6bLRGQpqbPxJA2ciF6JjoXhxQ4qjZhOoWybC/LoComwY+SC2FqiQoTnHXSh8OOfQlO
IhObV1Kkl2iUeK1oh4nOukVFA7KT0cxliXMs26Fel8xbydbB0BB080s/Wdm+nudzB3x7JTIRHply
e6sGGPPGqjYNrqcFFUmcaEjTCtFCdsuyrRj8U9OG84c5nspmGtDK5Uj4+OUy+qlqIejzRJeZlqxD
oiBleEiIcwMxKcmctR2wCwxoeq6cbqRfAc51FUV1v0XwS3tJhs4BxCHxpquhYeARNMOOpg38JBO/
vYKamYcZYcHMaKldb6OMv60kq1a4TkrwpOZvx34NFTahFBzjVhlATpSI2xUTYGM1B4uKyWU3kqfF
gT72W23SwdKR1yK9n3Z4v2unzvZsMP9Fts8zdYR91JncJD0bee34jyTzPUKOOmqLYsgUNXFM2Gzo
h50tG6JrMG+XYNebzGEYIq+gdCym6tyUSb0RS+TnEAm1jm0ZbdPGfySWiaQlrQuGyOrWkhyJaKcm
MjzjGfsz70cWZa8oU1HYWENP+4DtRvWcWt38rezd2Ay/x5DmRhGZ1cqC7DdMbb5RtHy2eZW/eAMp
lQx20VwpF4ZTFy8LsEkjtgKO5iPYCFi1d4VucXYZw3iMDRB/4xOoqfiQ11QaWB9fGZQQ9KGNI/6t
a9HWpDGn/hlPgHWWnvO7n4sBzq+2NoPFx8v2+jHpl10RLpDJ2o9AZVdtnvcHHzkvWbB+v5JZnx4i
1y83smbDOstyOg4AcbZZaz3Ns+Wvq9SOX2kjsIEqFeMy3IAsQewEtTZups2bmWXy6Jn9J22gaeOg
PV7nwUi2tSi3A6vCoPpN4DosNZTu+57lhzArqpH8aYrR2YPRmW7zQEUcG94bnkmeve2dSBbGIuWY
yMJGjasXfKrjtM9Yt9DL23QcNedZ0A684543PdfEKneB+ysnrOsrVkfVeOfOJaR9CkBpMginRrRX
fvAq55L6u7M2eEpxYSfRvFPVs6ynZFeB7gsdHCGN0U1HW7gr25n2aZyQWo6MaF/4m5AuASAVilxt
IggKYzjSxmTvrLg790k04VlFL08Nxg6JDS/+iz2m1r7dg2x7dEaxYyq8Ey6mm6JniqJLRAt4nMy9
LtJDzdQWMPS0o3nHflVkSKNauavxivUdDkj2I0cvj7OrbSU3e6yrrbtOEmd4KKY3rQzqkBoCgBEQ
lWjIFzze4TUNMEGaAfve4KgGonotw79UBUyqgi9yUYT9ubZpEofGBsR1vReKz/iCkhNMIbdXAawc
8G1vyaAWimEb72ShniLIdoTb0vSJB6KiK03d05dMsnELRkXGd8N7xAU/38iM/WH0MfU1kzTlsvee
scId2yjYVfwNnBc/0QmjLRLkuOfB1oZispWlQMgSmt/SGlZGs44KxFBuxPBN6eJfaCpOXVj/irIp
erDpC6+GHksirCzEwqMv1vU0xxvbZOseMRlbNy2x3gqzUVfSc3ONdKProIXPOFyJJMYqlfo7F+P1
PIubk0QQJERdb7NO/XQLgxjOMPydNO4PbKbt0S6pnxLAlWy9QeiOc7OJbbPeU28SW+Gmm5JL22ZK
xDEG17ibpul7cieHums+RL2vDpgIemxf8dWRznnopcNKNF4qWrTrphyA2WTFyW571JVEfrc2EfXR
IfXNag+hF+LhJHd076aHZoUY+h2vDgQGBQIgmINfA/OqClKmsqLuEg/NY+ODBU+r/FfTJ3+ldEfO
UR+jZTHKfhdPH77O8L5MZMyhoeQG5a3rzd9t0nK+tIvJ0hLhvjYgxdNq9WDf5sOB2ca/prGqtlbm
XhmtTDvKzw2syWbdM2HbUpU3R5aWJ9N9abDr/PKHd5HkP7SfZS+Yv1DoeKya7iAlFenwW4dF/1Sm
/XPkiYDG9Qhc0wnParaNNaIOpNe0/rNrWkYnsxo3+Lv4jAsULJF1soSknUHrJo9kuPEtxwTDwLvE
POuvwvuARy5fzLg8VEpxVSkeptB29uZMAC0Ov3dHPZF+k5M0Gy2D467ejpLJTvjTonNqhZO/lsHQ
I/BxXsyqyEgXi7kwN9lB1wj+feL63FEqTr/GIjG7+SJZHPl5jq4zDIdoZ/Y1VsqocraxGN9EPP9I
3Lpe06DYWIPXok7rvioGutvK1J9aBMF6FvDcNCKgtc7T/+buvJbjRrI0/Cr7ApiFNxEbc1EoT09J
FKkbBFtSw3sk3NPvl1kalVrbE7F7uzdgJoBCgQWTJ8/5zb43UIu15oqH38UsGXnX0EggDy6k9dB3
TF8tzwQT5mrfIGzkO3L5/a6jVLy1fQ9tbxRj7slDZZspjtI7FMJ3zoTnXMnsuDaQGowB/kLIhFdc
uf12yTxKB40JCqQHVChRHXgNVZu8cVwokcAPUTNDQViPDoy1DxhCn8mdDpsCu8UzxJOTJqwJ7E7Q
3DYStpw6/RFSfxVSlXMB8uovQh9frRQdkaWH9mgp7mxCMjy3viaU8N3Oudf6xqbEnaNQhM6r6fI+
h5N8goH/7Prj48RtBNz7Ru+A0dhpr31FPoqZk/Yx0LOH2Brju7Uf7rF9LyihnIM0XajNIk3fL+tr
3vDw2iY8uTgGgNNUPVBLHUgsIvSoTMi0moNFQKcjSTpIWU3LgOem+/FDTQa6h84RId8KiG/G8b4m
kzrgEaBrVb8fme51c/8lWimWd4uXnim5fk+R42yjtTpmGhIujhfvW6s2wqX39RPeJuvOKVE/IFVb
h55tGI+GNBeFN/5pNspmv3o5pB5shpEhrXAnDXxk4SRuLQe/vy2JFcLkVTOsV85yAaW1SklZLX7p
HXzqvQDte886CCCQboewf+Ohj5CXTnbm8So2CDOBUKvXE560UegwWuPpXfIG861bG70PBP5TRsEm
1pBPz4lIyRoicmieHfLkGKbhEUEus1yNmDjUdQ/VsBO94Rx71LyPzC7usyA1b/SZKvTk2N86H3MI
tx+2UEv9O+F85P6krDjpGC5jSrm16/KsjaUflpMwTgzeZD+sYdua8bDzAziyGQL5COXcBNYK5F6Q
U+s083ucWz2Cue4Xe7DbLdrd6BTmE1PSeRujGYA4vb2AqaFwYOOhMGuxs7PAg1KpXREeIBkQy1dn
AZ9d0/sHq7G/zCb3CmXbG7QTMmxmnC+VD6138ahODIihb2WW/6C67VhhDw5IhUFeZwQJgsdMEJwu
jkOxCpU1kcHGyYr6gw4ubF966Xo76fL9XQTIQNgNbgNAYHgL1s+tBSvfhOuTj2P7UgI1md0GHaaW
6TbhSHaDi/ddNhCwO5B6wqXdtu2TpmOlXVResnfy1YJjDFnXbbMbt/IeDeYYYYQLzs7ikpcoO23Q
q4y4CeuXsS3duzVKH6xy/dxQnGIQ1uwbY9oC02v9vj76E+bbnutooZchNR0JouE6ym5XM/9jzsCU
FPhcbtyZJHIRmDe2gREEgchDkIw9dRioj2iRhZZACzcV7Z2LV91D397GM4hIcCcHslXMPzwIsORk
Pq/FTFRN6RRnEYICtA7q2Yokfn+gXFXdgA9wb6d8nYGAdwfb4+AO5QnffJ5N8dbDnjYT722BAk1J
DHSyqIGW1mYcIuIx4cYZkBPNLDBAyXZFrokzveu0Nb8n70KECkXaiVdus77frfGXpFmWczcgzssM
honDa4c766FHbh2gArSlvP+adqX9VBjlTSfrT8RLJ2uYMQ1vALvYDuDlc9J7lF7j8St1Xv/OYGCn
1o699mJHH3A6+lYEGLPPmHZvU+15jLvhJXHc8pAm33oNxzlBbv12XTME9NHuXM6rTVU+F2+Bg6Al
Uxl9DSgiYTJajxQpiV2rTdeRPWzX15Gr9r5kKOHMefVnvNOz8Y5rDjBVNzDua9eHZoCOAfSzRY3M
NPcFGkNAg/dULLmVnJOnTzX1ZUAwnZseG1+AdVojF6Ch/9V0wVdPmmlvIpc3Yzv2n+CaZRQYSB7z
kCYUErfmwn20Bs9eIm6rWCPP1sKYbT3/hL7McrD9HhwfigMBYoPvZeagYgF0ItOqbyYybO5o8Gg3
bUuEW4VcHJ5k5sC7eMrv52W+jeP0oQM+83FwSbYLh/+/MbTuDAALuQ0zOhWa5ew6CWYmDgcZy9ON
b3iTAjIyqMHhBoMZy0MDFEtgnCqn+zFQ0fE2ykEG9CXDKpT7h3la36ymfJx1U9yO9mjuU3Mgnu3t
sKgrGVjhuBBBjHYYk3GtBVST9MuTOVqAESiOlF5n710m97NtuvvOwQy98tBXHBt3n9rOfBBljL29
a34erDRHAGOaTlphTpvA+Nr7wIscr/wzA+FMDhdm7jg+mEy2iTJloiwz+9MYjR+D3EBwxVbaPIzx
s+VtY+KC2wrM8bYo2yK0rIjQso7vmqb/3rggd+tk2DmF9yEV/NiSRLLDbFdHBp4MQFA17V2bJeE8
AeD14nQX8B7Yz7Zr7Q19NO5IynaDjsFFG6B+XWngWD17F9g6IiTpZyRqkA7QIIxpuvkhGVxix9ED
CuRN5BQ9Yh0qsqmn9ZuYc5MS9N/71ABvFNsnVP4Am93okZ0SzDGFofyGQ3OyLUZeJk0gnIMw82cb
qQvTRllqSvtyRw5iCN0IRJGBiD/AAwghi9A3mBwzOa+NNtQob4fNgKK8U30y6/T7anK40sL0AHWA
sJiLP4h8301YsWQchltYYjbUD542vUSM0O4a2OMxhyf+dgH/bQDkAqoTPA4e/wKkVkwzWv0zIJwx
aWKC+6UJnbZ70PyP6QRGLsMcMcSi6LFyTfPc6pp55j0F+Fb1V1FbZ9VSiwZRCFGJs+/242bBQx3X
522gJTi5yEXrtMa5lgvV5eVthLpJTreSTJwLHaeYbIYj2Aau62YHAHoOUVvwCAYnOqlv6+UpqEUD
3u8MU+96EvoA+8wp8NGcvQjis1yo1t91+6nb1JXWnzx5bnrp6GdQZTVKEyfVUatnE4u1fOy+651R
gbnRmXrLSpc6Y9WyxhQSlqntxRxZ5WUrFKiQ2z4+FfJHK2NhXn4kKwOEjiZcHtoi88/uIEZiEVS0
ziJ5HAbUX7wBHTqskoaj5Ckom+2at8/FcDuQtCG1ruMyqT2QVbfNndlF6RaAo0n1BEoNOZPhbPWx
2Ix6PW01McYIwGQTTsPyc/PcMwHlMtnSh72DjlFX7XhepbGqWszKaPW6cmRE4S4x6g1z3UfFAFH0
GNVSDJrruopo/VhhTuf+ZMcoYkyhjR3Yr/Tj7Mp0m2c8x5IhQ/YPi2b8kDeNGFMS75ALrwujgKFI
kA3hMBimra/HwOxQoT8Z0CKDQcubo7KNx3YD5hQxOjc0VkZ2p7VcoapCZ60Sl66WQ94KBBaetswQ
KqZdzpN4Mtw3EcfTWTcwcG+T9Ha26uk8yoVaD9ImBvuTjlIOfHVQvq5kBLyI8az4R4qZhBnssMvX
8s3I7hQFKQcJ2B8Vw0rzfNTGpok8fwy96rpQ/KrcXWYkmaontZ7vz84BDEV9nfRQEasU0YqKVUIW
D3cziq0NSjPeGakhxLlQWgpL6TJ9XVSS29XbA7wWtfIRHe7+bLQgCBRJq5VnIShzEUNL5lanLSKs
CpBDKJF9rB3uu8xGHkZDTh5sYTh4U0qilGlSVeko0sdY4yXDSzAhB5YGOe90w/4yzu0ATmciL7K6
X82W7KyXWacJKFU09icMo0AwRctM1XaoENjIV8hyLbgSJ3pD7ewJEudh1EdnLzLjQ2sFn3FInXYR
1q1phn0D0KwU2BBT6Rac/4ADLTXdb5n2wQ5M1O/LJAjxZnxZnPjWyhBVQ8Wi3gTJFOzL5VuZAq73
eY7LkSxdZhb3BXX5fRZv9ONUjdBUmTQcMzsyt9DlNBMeT20VL8iIVBuAPLBCy/0gAsH8ApYdAlEf
6sa3tnE5/ElIJ07CISrV8pc0t6EcZrwv9cNYLNjKONyCrkyXUxkAmx2Ne0zbxUNWc1gfpyOylPWd
NWsV1KQp32edVJcFP6kPLrVT69tgTciCBswnXGwMM1N7s3XuC5hSQJEB+FrRHG3HCRS9G7jvWvHS
l966dTpX2wQFEy7TR63OzbV9PXmnPsics5912M0UnXvnVd0pz8aXoBrvxq5G9a9membzn4GubcVj
L5Kw1wDXl2iDCYJl9MQ+11aFp2a9HvxBzjKrkXJy5GxsaAUremb12xiUw8bCHas4l1WH1H0BzxDJ
JqAm5skzjDcBoRHsh+kBsp7NUzy9wCDrPpLJ2rjmdMiDVYAnQtGmjYqnOcamqq+yveMxvrWBMe88
Q7yOjk+415KAGtx3CjYFBUzxVnlIihte8seweikK9FqA0BYXQ4sFXIap+oMfHA95uNmFlCAy8Umw
6kM8mt/GcvyQQmbV8L+I4+hxjbxlOwvynoHhHAYYRAVpCfC2c3ro4Pjmpe3zBheMwbAUcSxyH5C6
jPTZ3Tojnm0WzJ5DAEA17OIOybo5hn3iOhsczzfUFmR2bUQ0Q1uPBkgWyMbM7CAOAs4obvGsabdW
H3xihjAjdsYUcyBGSPsv5Aq+THNmb2MHz+yJDCOlEIYSgNuPC+Uyshy9frSAG5lL8mnsKhNWeEei
ivxq2FcJmM/H7nk1+cex0rojBH9bLdQ13GZBUkCMJELbrStROpaVZzvHpBDd3fFocXc5aOsspYAZ
5LzZZVqiWfNclzARZ2t+0Y3S3sfj8CXSBDAT6LfM7bnN+iwhc5ER+EART5LqLebCMA93tgAL7H02
6KRtmDH2PuSaCn4GJtfItLayCFVGH9eFM41gFewNL8s2hpPc8XBtZCmjAH2zs7G+DscSeVmrQPg5
pbzqIbn9bD82JWAQ3E6Rf+PnlnSDs97677Ff67fI3VRMz52HxgQp6GTRCFWmPS2uFt+02ResT5EU
bxwYkssGORYANElhPOHE94o60xcS29UmikGfTOCmfSO+4d0KRmk4EMThTTcgezoztUtcIPlJM28E
Yy+imPg1ATf8mFBYYWryTdP4GyWQOMdZczaMXttet1x8V7Svjo12mDfqf3ZTH07okr3UGCbuExNR
MGKjj+6EOYabj2QKohzhPxvSTRnB2wG7Qr6P1zDxdAQEYOo3blI2D7OGccBybhL30wTk9lE/9rD6
au68qGkd0Bp9jE2K+47W1acKTbbcGwZQYFa5j/322Dp2hYEVUlrpAllq5cVuwlHZVTFCaTHDaTrx
BhfJCD0AqpLl3PPCQmQAoCdFB8F3k5pkcom22IszUrp3u/bFXDNY0da4b8G1kZ9N15dp9BH4i0wy
a6tz6kw8nxaLFK25bywwY4WR3tpp8JI3aYcvIRYlBrop5ENKRMzTuxHXMiZdJWqEzc5Llj9iDXJP
FkHGKEb3I4HnZ1i/GmksWJgB438N0HgchnGD+sBdmmJnpwefRQTsyRlw6mSXlyRqyCZ7ZzSamYw0
gXHwFu8DAmu7dcGXEa7zJqMew4TPQXw+rt/rYvzcUjlApyzfTN74jjiKybzWeO6RPCY7AqenjQDo
1vGECL546MviO8lAe3RDkEO44ypdi4g8bl9H6Qm7EmjmPxep1lZnOFE40sfFC3lNyMTYrZzVom0J
TgUvXb9MSIstVXxMXft+WvqNHnTPgFWnQwz6CnXlYuzEAbDscFaLSIc2rVogHSM9BFEf7fvI2CIH
4regrhuT0orQAI5HdnzwKUz4xnoSqQ78kpwkZTo72lL+RJmZkl9soyPh2f18RFfhriwYeIKgeUjQ
hjwgNecbYQWm5dwU9inX9YUIH/3yOZjgapO4BWBM/Mog2ROhEMS6sLzNrK9Paj1G6OYBeBeTephP
pO93q6A8mebPUzS4e90qg7PlBgTWmN9JoYUGkiRR0MqslFIW9DkCIbfHELIYHGRDNVAjpq43u0Uv
yhtr9Yub1RBQC2Lo5Mw8w3hJ0b+YgNVv2rh2wsClNuOafYaBIwApVy5USy2mrGBKpZoVrMJzvR8T
rI+qVGLqcwsAXGZ8b6TKyOLzbBc2ARy8Azy74v5bLDUhBkDeZ6yFOsgidJnqNRtkJY/dMpH/kJfM
i9IfV8sb1+lgZ91ti5SalJ7XwrXLcqBg3kLCHuXZgMlfmMqvwmaB3DmaoSs/RxZPT3qJiJ9lu+Ux
i5xduRAGXhdWRagIvohUrmqqLYuLmrDJfCHPE7x3IetTKEnvQbO95fKeXPS5BfyWdnfIPnv7X9ZB
7kDCd0UBfGHm564A42dzpKDK3W3Ij6qWVEo6ieplylwLT/MZp9Yx5knIN5rEMwCMbC4LQ04R1tWG
7ZdESMpbJbkZOYsAyFefVUstoFGhqT3Vzbaf+hSRIO2QVeSp06zDI5h83lnrD1XUIwgIgBLW7Qy+
qml9ss1SVsAeonhjeh33mAz11cJLRbCH2XxfymkdqjDf64UsKcP6yaM0LyRorSeEq1LuHZxuEfSP
e49py0zaQGI6KNilxWaW/HLReF5oSBd7s6qY8/xcBL5eHA1MTqEEgc7kdy13a6r9aY/cOBoCkJcF
Ogw/WlYbOKHlcY86A5hJWOL3EGH+hRYR7a7I0SPYAn9EdHMC9nIcXDsc5RwRwD5Pm2Mxn4nJ46oL
ESMLecZqDDQHmuvu1qd8TeZjmCjiE5I3ANWoVlfOTWuh+koJiARlOWuHVYoBxdlKPjWAc+cNVN7i
psZ9EtCrkMpBZRM9RwEkaPU9Uyl1XyZHSfn0kY27B8wef6Wc4wli9agm8WsPnOwIaBYP3UlOYxoN
O9wxr1/7kSfMUlCX1CFuRTUvzHyrOssB/tzKraqLteNwwJn2NMhJHnhDyO2WjhTVavOitORcMEja
lJFDMAPpVypDCYUnfyQpbIk/XHN5ztas35tyFuo5Pvh25dyu+jhzkPPs0DazxlrceEWbwqbqNgqC
M6N+U1yatbw/u97qjlQPturUk/Z1cYvupM60LkgOh5Y53Hk9lxC+dEYZRd3PxZbibLDHcAOx4sU6
Je5RHX1BrP7H0VVfB5avvptSVYuMEQsTE/OCrOu/+uNo4blkr0+ayL8ksXVwwdgeehCPvGTl3cUd
goFrsmrHaJYvF7musyESeFQhkCDjF7A9URUUmfgdMq1/XW3D32bzvNHlxgQvZURKvEK4QIH7sJ5y
6/JsqlMcFxQI8NyiTien5V3p/xEt9adCpkf6dokPrkylyF60pN8giYzIGkf1OaJ8GAJu7UPDG3lU
5Gmp50V11WKVGyaRwCQJyLmrM58XrUURzJR6fvexXYAu4epmnlR4cZYkbKx9njIJHCdxGssyP4P3
iwmEqYc3yysjmLbJ3LI4NHn3pOFM3DYfLOFbxyAX90ZlMH2Io03FnGY7k2vBNam7G1P9kQiCZCRv
LrMYkJcakf4GrrpsLJf0dYuEKTfyGYE+stfN+LUhrwnCsXz2G/M1G9w3t/Dv28ZAM0/L7QOcV5tf
27ktsnU9NFnGcK4PZ/DwN73XvDkCkiLsZyjrdo8KBqicJZGCK+WXOMBIXIxmuSvQQ60SXMJTMouj
5eeHNrU/ieUGmsBdDV+xNh1Y4qa4z6biSw2xlOLGHSjTauPl9VfS8f3zSK4SohQ162R5LiL9OBCP
+XGLwM1SnbwW6WM8haJtV7go+YtHP4usjfdkeNEs6UrwC9z0YS6IjNMGOxB/sXeWycSYIJVAZZhO
TYe4oYSpQc0Y4fxFqDqDUWUOYSKr2AN/oFpQ3Syt48KlrU4LahZ/1Pqj40X21yTqFkoTssRTE6Mi
AbH1J/0ltrUHLCU7LFTz/OROw58Gjo5Gm4xPc9sjRFVrwV49jCSdQX5mGcW3Tj9Mrn9Qb5GgM7MV
/XBeKBCPzFO7nIAh8F5bBuPBKFZtHyRVcJ5LTz8pAON//sW9oP/nf9H/WjcLTG78zv7a/efhey3x
jf1/yU/93Ouff+3yoR8HlbDIv3R2CiL5JL53y/P3XhSDOj7mCXLP/+3GH0DLj0sD0PKdVEm1JQHf
pV+HX9GWnmvhy/Kfv37BXxCaIQqg3fu3+n9+5l9OVrr5D9220LhweA4s08fK4QdG09ABbwKj9hCu
BHRCZfaK1DRwsoJ0ySf1QMfG5C9ITUwfzMB3eTosj4P8X5CanMZvVhI+ZS4vQOuZyaLD/f8bUBNA
X6NH2qrdIISDpKQM/KaeF6vzs3VZ18hXbnYJG1Vb7fU/ts0RNQ+IiO3ml+3yeKqrFrWBGpTpx9M+
noJHiOcwrnooW8noDZDHiJvyPpGDdN/PIfr/PORyJe5BPxYkbdl82amrEMDkWWWb2qv4666/HO66
z/VIqjWjLLXpxPSGNRM1w59f89u3TmoOc92sWr/tczmzXvPwxg3IMl73qYz+MwU/FHKKAZe7bqR0
W3Vn3GG6s267SKmgczCg0ibXqoVHTf7Xfk4C87JlBZRowPw6qU+rnQtqc2fjo2pfd7we7LrnZXf5
tb98wd9t/m1dXNX+vs/du4RKhHD15nQ9kmpZgXeH/Je7T2TsMls5UbNqqkUmV167JoRrVHrkZEKt
FKAcNmvQe5dLeb2Kv11U1a3U9fdjc92SLwRO5DYg3TqboRs15/ac2X6yqWciVwSnuGvVTVqXTRJ2
RqNfdlTr1Ecun1O3tIla194YjHt1ny5qndpcQgtqrQTatfySgvco0AtSmb98VjXNyX50hTftVe/y
cMgzUt3LQWXXSjazod2rfDqOnC7RImz0s1qkkzGeRPGukt0Er+aPZHcuc+FKrkzlvm0pDAWVn7Bf
prqhTCfdUTUHpGfquEUpISmrLf7Y8JFl+KgWokd+jhR8h5+qSI+ej5+G3Jj+3EMHk23KwUIVMCIZ
qqE0RNR27VsdoKnCrd7Mn0UNctQ/yhuqqKHKG2or8fbndWl8rDLYw49hGQSVfZxVdAx6GrlLn2Iv
8ojeETR5eVayWbEKsn9pWinm0iiywaVqt7kaqpRCXamaSrYOZ8/x5JSPOF478H31O/WPVSsVjMsP
4DuCuLwoS4rzQYSNhemZ5YPmAd3JMhDk9oKN0vX0PSPztmZLMcGV924jI91BRt+qqxa23KBaWBLc
+TLCdeR0bvAaGXmqqZwufyO4xpDqlh4hI34F1BXbs2qpb9OFthxn2wszg/wBQIv5nCHMjhbDQgVg
8lQITzQfpzKad5Aw2jY5VhFFbnpnf229sEkbbbNk/bCST+WUANISQjO1Ab+FuxBgM05KXRNb60IR
9SaQGFapK3S9VtEejHd1LqKV3AC1gZemr2KM52RXFaKWrNbCLqpBa1IuLNMI32B590nZvGBu4/1k
ryg3MTVStZ1rlceGAmjahTTU0LuzRuLmog9HBhcQlFKEA7ELPsUS30jAd8WGuQrPSa6Rd+hkU/Wr
Nftg+Hmzd2SkrI0WEbtqRnLOqFqQ31JupvhWiZsZcvKJ8OfMDyMDbrCoaNehmbnBe5TPBvGrEitc
pGKhal27/ho0O3tN/lSrhIjf/HF2d0ktuCWAoiPVWZQYgcbrnZBTTrUqiQfzkLr1ERmbz41d8L7/
+c/6UAr5Z3/2ZwlNMGet2V7/w8u/aSU9d12/tOdmMEyKtrdYqLbn63+puur/BatEpmYcMVTqogMy
N0uo22Maqv9c/bueEo5z1FKtqFtQjt5kHjM5cxczBX5hZvnul/tV3R113gdYNy1SslQO/pcnWN7A
gfTcSSzjcF1l2+U9HCBnb8oSZUYM/MsiXos09Bxqx+qq1JKl0Orj41XAEUl+sn9ygp6BWCTXJPso
o0jG4Zjt8MdhxBcyT6gWuo/ypda2I9nxXiJTLKD75tBsPXnPqwJtSYgfZiUKFIB/5rNaF1XLF68e
MvjgyPWpBc6J62aoKaFOSYlT1eoM0J0YHWc8ZM6q5fkoLGJ/3s2nzvuANQzuAZXvhqp83ZTlzO0g
69eqiD3OEPkDmdqIdYPxmwkvN7yUPLz07XaIoJUgwJTEBojOjmdLXf5OXki1WBeflRBFmCnIDAjF
BSavppwIWvJ+HjS9LDZoJQVDnTLi/UXT79odOtcAu4rvjW+kl+q9Jwv8cWx8Jl+Ns5kM/ylx/Fh4
wGzP13WqW68V5TnVVDuqzdeuWmdlcXIwF/dG9WxGaJi28tCXplr7y3EuTd+YpB7fAnRj1PYARm9N
KX6L8zfJwX52Tnr/VJvuuBXCs7c2VIktJjYxDDJ0/aaqzLdmw31WyFByUCGTUfHWsOXKXjXVdl4q
0HrWjFl8R/ZK5momOch0scZZqqZaqRaN3KxaGsJWDBrydrt+RnXHJ0uQfr1+Uq1V3cWViaHcJM/T
9G5DaCL7Krd9PVIS4WJjpg7WewQoeH7I76hVPKOaKimuWtcceV5OskYq49J/v1mlzy97qp2QI+WJ
uR5TffzavWz+7XDZ9TNOkNWHQZD5UOHwb2d52fFyDK9FfjmOfBOHJzIl9SzzlyBQSLDIfmTa4zaO
hv6yTm0QcqtqqcXqMxSpnVXr+lnVFStY5sKBjMRe4GYZWFVTx5UH4IE8lGbL4VY1L2uvx7l+FSMi
uIOiQI3o5/ddv161rjv/csTrsX47xd8+ct1vTnlT+Onx7zI5vyV2VBcR/iAkXedQ4/1XFuia7VUt
28EnJXKWb6qnqwzZb1nh37pqx3+7Djwm3CmRw6ORYY2l4gXVvH7u8i1/u10Abghbt7V/nLF8K13P
XbVwNeElpZqXLSoNrPJuwHx/bFEJr+s+jhE7p7EF2jxZxynFHEh9SC4uaTB0ztcQmXzAE7n7oQEk
vhkL6rsopxLkleN4hzyQd8l8qMScp0I+lQm5Li4ruwrOHCB8k4FJxoXX7Sr3ejmkOojqq82XlZfc
7IIko1Gtm8n3cHLHgwSLIh3S7IRmwVAs9UbXnGHXdikeeF0WI3XcIX/ZyuS4jfDuZpTvbRwl1+mD
Mfdbj+zhcbQxhRJGB05OpSRljCZULLmqSDvBvyb0uy6FKqbXu0gE9jlYdWwrZCtpS3QMZctOR48y
vX9M5OjTy/gJlBHvxwzucxig3BguBco8oQYPj/d/qUI88uvtOalkqSeV43csF2ol6upaOJq9vYEe
/mwm2A0VyL7iJ5T4ZzTWlsOI5NV5lguBXPwpharSSTROJmctqlUClskyYgbAFfoZxQb9PEkUW99R
P6IE9YctdEGhkHnQdaHWuRPgdMugpjz5fYoGDvJfdW+Ra+zXJCw0/ASMNntdO9/flWo49uVwrBY9
aWkKwZ9RPuLfUr+EI+Mq9cOollqoDQVKyuEwgkxNr07EZpEc+9XfR+rdOMgXYaZKCCrVf2mqtTo1
IyAOwX6RaDP8wwOC5pT/N6bI+/vOqjqkPqa2qBYFuMbiYsDlHX5ZqErG362D1oIgUDA7W1jXIwKW
SD27GTXtAMvrUK27blCtWf5UYHuDS+pcXd9rEl21RnkPqGt+7ZIRJR659i+tVTwl1I72+WW28DMX
rz6sDpNST6IgY+xVAUUVSogNK1SrGYFVV1ND5KWi0svRt1Wy7tddk5QscaQvQfjLToWVHtIUXb+R
qWoA+Kg/zrKShcYLPzzcZ4IjA4RCDrZkywQjwRHTq5FUacALywUiKqE3CP/o6TP+OLEUrlYLQTGZ
IML2txSxm8sLvFVVhOs7DNUaMr9owyAB6y/nwmq3k4TUqYILEui4KvzsClWKufZVS+2j9lbdJqIq
9v86x2q5pqSH//sk6+fv/fAfL5hHplX6/mum9ccnf6RaPe8fHnlUwydj6uKLK/OpP1KtvvkP17Fs
1JUD28W68tdUK6R4Szd0jyyoa5FVhZEP6V7y5S3vHwiJywyti08aZPr/U6rVdIzfnOBt33I9w7cd
jL0NO7AMTvBXUny82FNRES6fJs3J9r5Zfy9RKQnNKX3oPdTfJgA/VDVqhmUh3rlDy9Oi3eYopdyP
+yWx3dMkxgwo6CEVUIqqKo+2oGo0Yh84qK73nmbRg5ix166Z72z6OA7CvG0g2WcJb884ukvdG8iX
7nbRzxBnA2BcVNdRn8t30bR+nt5dSBJgD1pvK9ajL5pp66HxMukj4R0mgHvYRaBLLEQV2xNKdPUJ
uiZqRYs2UO2d3r0YNzrbn3DQrqDDRTPecwXUmnXBwg0rFnSxHspx1SScJywMf5OgOTUVpnEK8MOh
aF1hKGe06C+O7s4wP4ikTKlCi3HPpPYOm8L1cXZrjbq+i8pGD6qtH7IORBMy7c3QBLsZV7nQIfMF
mQFJ2jrW9F2R5gKC5PwhFw4JmpTSFZVe6izYP4r3bilsnP+G5SELdDSKTA8BDahPPMk7d2nuuomM
mQc2fuviTk3eFUJMXAztFogQqpwiBfAuAKwkTcacJAa5sswfrdF/Lv2eQkxRn2ZnKLem09+RptoY
x7IxPzbDON3qifYRyPRuGXpMFKYnx+7CcXL3rWvAC4NmiYBTnX5e0UNJ8b0FoX4zNcEDEjt3owg+
6V7zblfRBgyz2OSomOLW3qGF5J/kVquQRqqJt0G4+8uUQQpwKuZPA3TijW7Y90PaTRs8oHroi/WN
Nc8GiURmJSDGj/ngnqeYyetijWeG5uLG18c7c9RfcS3Ob4Gv+eCZoT8mFpMqJvIQbrUIhEsjMaXY
AmG912ypeohtBM3+kEka05gQofXAI2pu8M3glH2otx4McBS7X1F76QbYRJ7XccPFSCn40AQbY51Q
GINjvpjxATxTGvrz16GMP6Jv3uwNYoXtFMO17sjbR7r13BjmbR45T2YRPNQ5TkDt9MWOC9SXjOy1
bZLuoZO8xnSdjlgx+4xpaAmns78TJTgprQ/2GAkBUNXy5LZ3Rlxo02Q/VcYhRziTX5K55disG3sK
DtYilm2LXPwuttB4EkgUlEKAwkQZFepBthMJ9o0Oui3WjF4F6SIQ7NFt1GlPo+m0W6ZND4k13UV9
dzD6cdrWNjyzuqx3BZr/OyNNPuQ9aOBlDQhKejzNGkZTmzSjl6IvPqD7iIwlklxp9+yXpnaokfLb
6M36LRuob1a1Ce20vY+iZR9UmMcado+hYtEVIXMMsVnwcEH+ZUheJ+cxKtzhSLlC244rNn9D5B2h
3/DYvGbZMwrvDHWw2UbPhLFmOPdel7V76n5ht3yujPn7ohFtJiP6+O58Ino14d62Uutl2aMtgwPc
PD4u6AhsIX9VId6iA9UWXFcnccRaoT24UfyEfsk+0KOnfnyICOt2XZBwhOLeq2qHF4AL9BNY48az
PWjMyGMjmWGVYeCIAI6VftT79wB0XWj07/Msyq2ne9sl1t/1VV6gmDDRMO29FyHdCBM97DKKs5pf
wTGKu6/ClLhOJHjxglhPrRmYt0CVl41uRc9zG0SfkrLAoeNDmbT1bkird7xd0PbEZ+AMJoZ/pk6+
N40OuW6yHmTdd1NY3oMVR+N5TqYXnH1KzFheIhRRSE0VlOX9U5on/tOITkPe4E2IVRcOOGQtEXPE
bKlIEmc3NRgs+853N/sz1dyXYpWuyEswICZpfp9EtZlK+LCLC4EBYOpHDyDcbuq/xlJsAMG9nMol
YJCxrPeW6UIQwFuwgndYLigkBkh2JRgWWdL/2W94M7Ugn+cagS9RoNWCgKonOsj3C76JacPV7dLy
wPxz6w4dcy4t0DZ2q9/mHs46uXUzNwJjwAB6bWJ/KhuYo1bSgPzMTuBe03OEa5tfF+bO0gYkQAzQ
gqmhA/wEp255WJ2W8acW8KbfYj07Heam8UMtq5CVYJTEGc18KgM9zO2m4ikop3NPMnNrODvHcbb/
zd15LEeOdFn6Vdp6jzZosehN6GBQ6+IGRiYzoZVD4+nnc2fVH1ns6pnpbVtawiBCMQTgfu8532k1
NJmDOeFCG3zem6nekhxA1oCBwGcuH0SOATcPQGAi8HxzA284FL+CvHtNfTtbo2u5a+nzHI3DtGDV
I6PlJtev7RwoC8VxEAp1v4lteNais/xNojOH0iOxt9y6gISLRCrJUdc6oX6b98E2dRBl5Mkz1wKY
CJme7T0tgvYb4/QSXNbGorm1sta/rQx7XUC7dqF6vE54gU6k6JCH5SXHnmRzQiQ7CHBufdUSMeJq
N3YHajR2h2vP7rlCDvrJ1oMHLNbWBT7D7FbrdRY5tnGNTkZctwcn9bZG1z8sXvNE2/cxC/miRNlL
XJXwlf3xJTD4WhoTfq0akkblkbHSuAA0Ig3CFBSLJoGIwJyN82qzm7X2IlmaG5+5zV3mn+rRXwMc
FteBDMquFtT4xA80O4FbcR7ITbS0+Q5Yobiw5+Wzn0OmlOQj7/ipvdVivO+7WSOTh+8/5Lh1UfPF
ZMwxHpLQJOx6RicHtotB2pbv740jddVVVm966qabaiTI3a5/Vo7d75qp+tn0s4sXYfY3Bu0RweRx
lzijgTPAJ+phRnzaxn+QcvQoep98U9u+jxiAJHk6rPoggGYFEiToK3+tFzoJkd1lK4oCemx5SjCQ
MBPIaBu6w5VHMJmZHEIogpuimVduER2cqShuIBKhBjejtwaw6A6fN/jBoaEDuSBWr0JnPRfmWxwm
+3EJuMCn4Afgj7oiq7dmUzwamffi9NOOB167F/iuw4NFUAEIzNI8QBLsdwtOzkNlGBT5k3dHW8ZX
oUc/qtgo91Ag9lBETm4ztvyAeMd0zTJWlhk8DWW/8UD4XZquTcBaNFJuBh+G0t18LnLGXa6bvyNV
BxLQ4e5qMFU5DWB6TRvui7l7prCykClLTHvVhRtvQUoeBfjwJlmB84anJrAi0s04c7UEHF5VqfSI
eUt9RQkQ+zbi9PpDJ8Hv2gL573jgdqZkStEbdsciie8So3ZO4Ave6yERW0Msd4lWr6TizV2i17kO
OCM2b67QHknioTAfh9AvaFiswklrD7MXXxF7RnxQvtwRXdmvGit17kLf+FUUFNdtlyqssfhHwfBp
LUYvPdZtDKgRDlEVvmTyi4oGBoBDVx4ZreREX00MkTjXIfsWuwIt7bZrx3rrRw491myYd+hy+X6J
qyj0QKF4H2lWE2E+5vWeSSPNuA9NmwbKJPWI21X/aCPzzUYOdWy15CbnKnoyAPRviqUmJOOm1DlF
l+NSb7W5vA+b5sbwQKA4yPzT5bqp4rvQhi+KlZYhZW7XxFkjhDAW0tjqqnj0MHVULTRLsJwbvaee
0+gWdXT9vgLYfN0x9vFihuiBz3VshMGK6YGTe2o3e4h04aa/h6YAZqMSd9C7LsFOgIJcqO8MU3+g
pMLlJWzSla0hdgucxdpME1kGnJF68DCL+KOwmxeGvIztWswUaARRP9ftbV+iVRoNDadaFR9r22oe
s67zV+WQ9ldGPgwYOzSfXzfvt4dxCo3YLWTxCUVe/wSdG29lSSRI4gMbX7piPkHRTDa2Za2wAEfH
bpnGTZia/UWu/eIckzImJ/KZEo+HADe0+mehk8ABK+Nysc3rIcIyYvM3o4mskMzW4jgP1rCZAg/9
lUPd2ue86hnEGeFrRd0wYxHqNC+7SUN9YWDdN29NDVCipGpwWEL6CJYWxVu3aJCZhuOznXj7xSuv
ZmnjqLpifA3r9MfgMxolhOKmjYefvYUeK7VdKK8Qd3QmG5dOzxmFwLkJbQshDUTsRPIQ378qtFvk
XMlHaw0nnQbkLuMHsIlz8yPOL7XC4am0KtnFY/MyO/NP3Gj3bUr+BiPWctVP5mV7Jdl8ZVNelQZu
X8Aq9sZJBWIaYDtgJj6ijGgBRiJvRSuOvkvjebnF0HnR9vU7s6g7d5ifRw3QOvjRjUkMfN68ddrY
EWZpYInAPI56ee8gmF9hU4h1XDskX9NMunfr4N6Zonffj3iHxVbAUMlNvdqI6B3/zDEQxtqhGhQx
vfHs8QqkgrmSmKJgkGmGFBJz75gUcYJk093D/Ny4LRj6MP4IjKdpWbbkcOyGqf6jbiFgusGT7U2Q
P7YUtB7DOfjB6BOGEucQG62/Bs3fuArsbCNQV6RcWhAfMzcob5eO05+HFSoyT2i8nxPgozVWdRI2
byHPgvjPvXtHqn3jBU2iQWoQQAVE/OmamAjm1BSaeKg0L+5qCNYDom6jyOZNEZIrRYLAjePGl0hl
b9PFfC1FdUhHQjAHtBvUqVot3OZkWetldF2RjIl9GR4Q5wU86hJeiRQdOd4d7chnqxGH3DZAjmfO
RwbntKquFo1oYQg3j4FtXaW1uJk9UlXDfNti9YQ1pWXVZeSHa6/VNrWwt0tdJ5evIsFnBnvnkST1
Q59yVjaOUHrR26T2zSTst6aqH/XWvIqa8LqnD6xpDAq9bTRlbw4woNXQOB99EVwy/jXXGVjNlWH3
PyakPjNDnAzoHjwYjDWAFloGAi70MYZ2blpeeyYegDb+ETjTXR5OVARSpn2md+v47saqh8ckAauE
sUN9NGVSIlUodoU4oFxmMsR01Gwe0opIRGOkDzlBAzF9Ku1aAXQZobqk31n1Gn3di7/04zrl3D5y
RZLvuTb6j6JCaRrFjyHxWWP97un7pDTnVTi4EvMOfWAObntzfI6Gel23wxZZSM0paE0ZBB2p+0z1
ImcYxexZiwlidIddlCZ4JwfbebivAeWdSs3ot9iKsSMW2W02acnRGhlPUXG5wplLALDT7vVqaY/d
wEkDDdIwLsyjqsJc+XxMue4eowHzptvWTJRhaVk+qQDSxBxZ3RXY85uppwLAhYtwnLq4ckftIanM
nRYn4qCF9m3ZtWLDDLCGhd5h6Z7DUxnBqMjIMSgDENVV85PcEUZycDIsfkPL5OUgP7wXyE7DgQ4x
pi7yFwiBgpWbBj1xDAv8WdyAWngwe2z1uh6/C4Z1yTCSAVQVW93wL62o3lO5YhgXWcQZp/3Ou3b9
K9EwLEhjk8l8fMXY8cMbrA9tPLaCYVw6crXAdJKu+fZcz7PVryamaASkJPAFq486AYJWgF9ZU+Ab
10ZBKkXQ3tZRA3ZQq15wzhPiUMMNa/UPQQ7Ho57ckCFHyz3EARF20Gsi/4pL3+1gpdrK1T28Tdqj
O2g3AJCezZYSTNVSrdLrAAeueeM5OdfFankzsqZZWRb2vc6f+bX1B76XqBn0Zl0XgAZGYhAS3fev
k8g4ZaEZ73wyZMSSxBcaVr8hxPNSNSPlJr53jtH25DuYb1ZVMYiuf9gDbf9JuBtkts7R0r1taloI
lDPMVSHV9REo0uJdZoFZXRNa0D2iNz+G5H7GWO9OORXPjaPHFxH0BaTtq2TAoei1GKFdcIsghE90
s4I9uAbm7cb4WaRtDT8NqEO8iENbc9owKHVui2y8tMbB2E4EEqB240c2PaTxAMahCEkb6t6IFIGM
x8BmzAWuPG0+OgYuS4LTTnNMgQ3+7WtkQ0YSWoJkUd+VQdtuFpo4B0OM11WC1kCD2LaWrDpmFL8K
Su7r3muYSTrDq9tlzBfGhzzXiIwXQsIgUs7igLF5Rs86BWKBwFdrd31uol7LTAgcJhO/wvH2YIey
g0mqNnxM58A11VvlPpzBYWiZJTA4C1IutqPX5cfMcQ7z5F4Ict5WTeEBIA816iiUNwpjHu6n/rOy
xmkzthWsBBz4uEuvmt72j0akjxui17aV2TMuILCzqylU5nV7Pabi1puqvUEpdjVOw7RtNHjVzQ9y
uQZ+wennMrneOmNCt2Yk+sMLnZ+FZ2ALyUPYIL6XnoZafxABlDmtbjfIH2/hOtxZiXYd+uTehAE5
NjA0GOKNNWPBqSftB2EkKRG3+Mp+JDidsa0MlwnckMUIdxl8BH6iVrERHgDfqkafFWXasTTJayi3
y+DxwHm7Jsz0OtcpX+JFussr67HXKooDs/ZWaqaFqZWO3OBZzMZcciJ0rO04iUKt3iW626ApY9ym
W9neKQZS1PYi7J7xVlKPjdxtHaTg2bNhbZvShFFQGS0jk/7ONqYV+glv5MldqEi5aZStC2dY9hRU
oXEUh9Bj3kHADJmeYiovIsI46yglnsEoQCt6DH5pKK7jIVgvKNTDy9xo4Wc0P4QGGAKG4SinTHdB
Tl6sJxdRW5uE15Lv6hrtrTV1xiFJDUAjACn0CmP5GLd/ruFeXrbjiMguCDUN6RY19IS5zgZUm3uh
FkUMgXwGEXNhzg1fQLWzCxJCkSx+6i3nTDAKAFstClZHJXiKeuOagoyzq2QAqiIbUJqBcKI0eXJh
gWNE2yZVhLMy0VgRflmqMEw2UuNgz8m8p5yM7msZDviI5r1S/Fiyb67Wxo5BjT8f85oLWO7Gx766
K4wmSSV/6RSOAVMR9eyxbGqRjLJxywpEPjV5n97mX+pFtfZN0aj2MQrdTGltErnAhzgUTbUaAy/c
jGLx1zR+tRVl6D+ZHwqMEpdMW+msvFhSSDTJ1l5cVBCm1Kp3jlT3pbwo6bj+QGC8bIiFYVBqO6cB
O9meX16N7QyNW1yTl4V1EJqIFASpRc+vZjua+vt5l+kA0m9Iim5MaYQ8H1DJ2edNvBMkG3ec2s8H
xooGBmk7QD9A01IB/CtSXMZqqyztQFhSESC3ZaOxESQ1A00buGIHkIZM5G9A79AGRd2mi0ysiUXz
4OVhcVVFjIcHjavpSAG7KcJT4ZX60SfhM9eHZWv0uGr0obA2ooNw2Rf+Js6OlZEyfOjxFZEVtUoD
TePEk2l7rgR3RcmFf4SdgztFXCc1Y6SUa+lqMgm4Y5yTXHqpTE4lh3XtmllIW9SFpYO3si6HI3MC
57Kfcfd3frGtqUpp04MZYW8pGN1ShQTQbvuPo8x5MjSqinNSPKEkxSMFiMfjS3lKbetHgoqHT5QK
RDanj0aY15dajQwVKMGWc/QFmWDyIgCJzzFH4HFhf4v2sT3pS7w1yBrZ1WW5W/wm5HpjpYeO0tC6
9qKLxQpcpC89vIihNynD6Cj+M/1Q6nN/AVXij0YrnmjSmtuUehBSZMw7d8wT4cs6tYfbHZL6KLw1
J0mLftBeS3sWFYM4M/pg7pvf1pqR7NxQQmxzUIr2uBFljYymuml1vFPmobGYqsCQJSn3zi2c58zA
ppMJ62ehuQ+CSTX2qFOez/nRQtQxEC23tvMUkoD5lDXBjB53VWT+EWCsoHmSOAQrTo8t7uo0exxM
BCKRNd6EvX2PafU4BrBek3lTN9UzxXjm+5D/mUqWT7PNGXep8J72w1tcBLfyafHh0yqR9n+31jcQ
Bz7LKlkNVPBpxM2vYaPjJkRMjtbmwbG9FxuHKodBa8T6K4nQAOoW8TkK67XjL3RQw686JKhWb5IK
NVPDrswH0V1WfeKuKFR6K3tuX+Rft7YpN1xlrrvQYO/evSG6DWB5OJLeRmn3guBc3qbrNPKZudmr
Qnce65Dxz8LPAxJyuQ9r/anppv1gEpYVJ/1nO3YMr5jnUgHnWmkea93WTm33aBKhRLB5gWg9949Y
p/aJKbYYDLnKN4UKMvqZ2XZOx2SoNiV2qKQS6zgSXC0dOBKhWFaWMT/WZvDDjZzl1BJQfGX0I2xL
xJA32uxikh6hElYdID8tFlQc9k5PmR5iMv7SzB8O0Gnc25IqZuXAMITWcg1KrNyivQAgQ67AilSb
nXzraBRZ701G2o+lvV0XFbNUE8nNyuudV82Frta5D0af7ulS2lcmLbh06LR1aFLzDg0KvmFzJVwr
WcnPg2CScidiLLpa1V4Zs/8yEF+DDMLalJX1x0CQFHNZ/uYG93k+zD8yMaN6JTzaFNG+G4m1t8lE
du2MAsLsMrCxSOapiasZG7GjXoP+L3VgoVPzdkF8XuRd+jGXPr2Q9i5x219eRiF0AaY5w7ylLoiG
KQkAVWQ0InQ+xY2FlrWMrbel9vl4ICM2dgCovLkPQbiMxSCwq1BzraAQY35DOcGKPJQkBMFmWftp
tjpsIRvALD/SMBn4OVbgy4wbxCojaERyiYVN8l/zzCQrIIbO9NHo4YmzR5EegzBatxlTyqJwHumo
23xJKf4GyDmgBWpUG5utlWZ4dtqBoTPg1uYPHb3gxpGUzDThI/HFCcTeC1qsaxu3+oYyQhovL+3Q
HE17vOkMssw6l2c2fRuPd3/URsc4DG78mMZOs/NdaM2RoHnna/Y+ishm7RDz8r7KsTuzrcDczy2O
R0yGTN8PVLNftdiKdqHPxfyUecalEO5bwxCsdUghR8i5CWv/vgncD9+jc8PXprRIa6iWu7q59cxq
O9uUAaeQ76I8gCSaRnATvsovvIiXbZ8gKbejo2VrF1OLCDju7bss8zbanL4jUjsERKby0gDwutTi
glG/neG1y8GCuXHm6YmAFLFOM+2+yPLLevjQIsJw/aE7Lg55ck1qw7GIrBU8omsQJVur7dcLArmt
WaOrabwAk7F2gO10TZ3qzvXcWyvv7kpwGGXpbqrculHPO0PIBfZG1rHb5TvhVfdxC3Qd28/KWBhy
2zKPJ3FBzjBAYkSUQZO3yV2CI0LXNWpRE8w/taDbQ+AFekdNhcR7imwOUKS0v289fksDwHjUcOVV
UIb3rpFtYMeJfWG/B9RxIbs4P2rOWyNqr1Y0TymY11bEJ6fUrq0AOHzMWXEKbn2qSVZHoSjqyOug
C/ve5vMFgZhvne//8vMPvUJIS+/ssUT7QPDoRscauyJBq18JMEsCkpEQVFgn/YCv5o0yLpNFP2Ua
2e1LTrRa2bynUXGPmOJGIOfOa0I0kZnl5Ht7y5YxyCWWqgs9sB8d3X6pQWW6BX8AY8tjQjLVBtLx
2wzAeCXtzDVSipo2zEqjfMqYnIRvcs8dd0s78F3vKRn3ef2UDtPFkNzrTveDGNSjI2OlRiJk+Z1w
od0TxXJDkiI4D1o2kMLqijKxsVCX9GujWDcG3XahMY2f6YnVqbkHu0uJuTKv/CSBKUGm8KLL7lV4
qiAVlKgTeg9mTeTQS9EJMWnqP9J+eGmzTl+bCTTTWGDTSpO7sSs/fZ8KUmb3r34OrqVrP5rZfiua
8plU6QZf1VPjDn/Y4KhXQzndMdYod8wfPS4AybTGT/4edxZk/AFLrWw0lOLD4fMMfagIMQ39qYK2
nRvZgWSaKNW6uxQ4DkG/pt40a3p91g0MW/DFDY5Q5m3ESvBTqqxN4vGJ1j00rXJM+CY4YJKLpH6l
oL9BmKTT8CJtSzOy965BERByoaAtZu3crrnSC/rFNm8McoI0psNL/9aM/mg12B1zQ8gbIx+SbOwV
EpITlddbR9NJhI+P6WS/j0Nm81Y/+rPxTtEMUBBUay1A04Ac8If8fYf4udZtByl9KggFNvH5TLb7
aOseydcDZx+XLtxozZeYhvFpCFKv4FDNnEr7A1Yq56btMyagpvaDtFx37WjPRH2udGBYK7dg3OII
+wVpwMEuXbHVXWM+xpSM1XDf6z6R4QckTWhiFWiGvDTflEPIQKXhlIkmHe/LD83mVbSa8dECWyAS
E2ppwden3LoIedamcKB/R8Yx434HDZVf8pSZZb+LqsxhYnWrZ2ly6umUWIVsmy10ZCoapFX4GCTu
qx7TF4jC6WrOwudOH05u62dbgxCJsI/JXSrrn3ODFNg0F0Dly95LMjgzRXaqmA5RVaAV0oFU9Sz8
XL33brUJ8Wyes/GmlABSkCduNh3KwtjadPjXRkX6Y0wZZEX3YNxXmvNCjjfg4ragSmfQn/SSlwZo
bs8gco/uHaa5md0xBJJ4Ku8V4c1BLCJYM9wCPKeDwKwsetz9vDV0Mu6ITJsprg59M3HKcN8myhXb
peK8wodrE64W3zcgZ7ZGSG7BmO5c4gSruH2FLGRsxwl+uIYwqYVdZfpetDcIbeDd7y/gDXUXdG/W
mDw+aQad6pZZRdU61wZc+73lT098FQQXk1tc8eMR2c+d5qVPI5Rp6tZcapOSC1lDSHQ6jSS8WZCM
GawZjJr5yzlFHUu0Q+FM3adtc34q/FZWc5MxyPNAnM5u0O9Irm0OdXRcFsh6ERNCvbFoz4+0S43O
HqkTuLfBjDCkcpKrnLrVnp4zTDkju3dq64PYy/RSd45Bdi2YZN/1xnKa4DkcaZl1OuEQUVcwsuGC
RdpUtnIin0DvGghOrWMQqFO0UlTz6r5gHBnrKxFMTwCaVqNZ3nfVeNkMsN/p4T93bVVsLOc1qH+4
nddutDYJV7qZ3BfJcl9alOkEPcu5jcb7MLvzq+i0UBPxNMpiFdV7t4ctjkn+l1gWWkrJ6HJaJlG0
MjEgOv0vU1KW83AGYqM/2dobmJKfOuEQY2mWJ8AzMQ2z5BI+97INItNh+G5tk7G8JjLv2QagHpKa
SAcDPcHSbgo/L3eaG7u7HoopUujrwZiIvp1J4CWLcReCNdpSj8YshON2tVjw3HqIsbHFNYRPjbFN
emz7WfYDY2TfIb6fYO9OqMOr0oMe+Ex5hhqhq3mAroaP0qQtA9DkYZy8V8OcnilHPPWlyQWuCcRe
K9zrqeypRc+fhqAim/cMaQRdG8L2knXRh/ArteNS6/0+8wHJGWPkbLiG8jXN29vUJVIjrkS58bJh
15XOsQmo1UeQXhdyAsy+eB0JmcCc+tbGwa7sBH35OoTQA9iNhvgVQWnuhoBM947erGeVP90SunIW
0vUgvTDdjEw/SR1Es+3d+AkGnIK83fXMJfvgLuYN2fQMtCh1OtYubpP9ADt9VU/Gxwhobp3lxqaI
SODEarSvjCe09LCjTQZ7uCHLnaUBiMkLbGsx+UDWcBeU5sPgfbZpsQkCPyYvlhJ21wNUg0Amiqvc
wWTY8X9BsrQCqkn2RrhcWnrPNNck8aw0bbhB0SFLXCDyC7V0QHfM+jTqftuRiZiYSH8tnpKkX8WF
taxqW1ibQF/IOIvXEGl/NWVWbYMeL5mfuB82qaFA/FJ3OyTGfWzr3XEaS07Ns/vaf/iVGR+yhm4S
JcYetAC0ECgsaceUq6x3cciUNhuffKe5ik032fs+cQdLOW+c5ikJ22YfFMuDSxzrRcLvlwEfyMHO
rO1NP8XtTuS9SeiPvzc7Yk1JdTAs0tbobz0sUUj6R3TjCCrrRpi8u76ZHAdzuGk1h+78hIUjJ+0E
uzgRZYvt7EE3eqA/QEO5+mWqWeM2pryCnLKEIC76dTLBfzLyA80cUiPncTgQUwt1pL/LIl6ZmQ4o
9AZ6uFG9tfTpU6mP/7cyLEy8Ef/XmLHrn+O/Xf2ckh9/w1j8ebd/cSwsmRCGijrAiu/+Lq5WHAtQ
FDZdCNsmiezMsUBBzZ102+NeXuD7Jjrvv8TVxn+gQjFc3zIC4MIG4Im/KBu3X0FiX9gQsB5/bv9b
2Re3zIm79j//HZ7GN45FgETbcHzHdhyav46t/11bzcQlX8aoTC9bdL1R44J/pmu/7LN8ukx9Fwdn
IL3H0AZhybhBa61ij+KwVoTUJ+AGNjFhq0WswWa6rCTITVV41cKSJLeQGeJWK+a3QnoOLWk0DMoG
n65aLf2Aropa7aUdUa2pReaFEnYdIMeW5VcFTILvfNsUPTJpabtXC6Ntma+r1TrwShrhn740UQay
rKoWlMV/3+wLKyKajFNSqIybsvJajlAgKuWhUKvdIoUjBcxPZq1YZ6WXT5krzptqTfbakEEth0Q6
cBUny5IG3PPC6e1431OuVQluivOlFgmKnAvU7NpuSdpLtasOnQnqFmqVL+vEoGhfrvIfD1V1Txlf
7ELl3VY0o69VjzbsMZsYBkhHrCU9Oo10xKqF2kwTxpMGvDChcV05YRagXdl6w2Z2iFo9eVAW8xhR
rxOGG3zsn8hH0MWReuIuZUmHqbjq4v5GpHq0m1uyx7CVYeNGNyFAOYAyJeI6TvdGyKTO8IvHPjbQ
p8TiGua0Q6pEs9XrNLplctag1EdEI054ecUJWjyJWYbxHhL15llashWjPeysjBE3MOBiW41oIBkF
pTm0vyilCq4+m9RtnhB1kkFyxVXg+QsytizJDtmvL7pbuxrdDeppLmFjTzM2BLC+rnT3Z0c82daV
tDy+zyDz5Frwr7XzPqsebWk3/9ttzpvn+6l9ehDSTWzyATIk1pfz7f4fD/P9sHrYyIwdWpPylX0d
z05iwYl2fk5Hvbjz9vn5/uf7RM2smpjg8OsZ1QMUAjOZWjsv1L4B3tRec4Jd5VEW/uut++0tUG/l
+eV825zKFNk8nfKNujN473ov2vDiDCw5I1/U2hel5hsm5gtao+6jjnzd6HxPO1n2M/1zUtSomqr9
54PnzfO+89N/EWjOtzk/8/k2531MTDs0FhNhF/LcoA780+3OjwdzGOVcFlyed53vet53/tvO+7LW
vBGuO/MNl95k0/WeGAgib5OMEU1W92u6sfq2NyRTztRIYPu+akrrrjZHNyl9lJ3pNq2OFiEy1kBu
o7V6jPOjfdtUj5V5EmWijgT82IBkyCefw9SmKUGDQD71P91P7fu6s7qNeiFfj3DePt/7276qAAid
kZ5yHKU5sA7fbOo10srvYvhNAkK7v7aT3AVVoQ79turMUCtwLlP++X4IXVqBHa6T5rlEQVPmcgzI
vMI318pzvmKoCHVJ+O1GzAQ5r6hjCrpyvqna7KVrb86ca0UqUeiPM+kBqC1naII9EKb+V6KJo1AR
Z8KJuvN58/wwqs2pNmPdCVYMpZ31It+d4u/IfqfCANH4CyTx84GudTZJRj9GkTdUKsB58U/7uozz
rkDpId+TSV0H5Zopr3JqX6ZMnepIZEyH2h4IY1RpAdBme7imPqHdWDy/3/jrfmqv9mURRUgIiT0+
pNJEqha99JQWyl0qrbiuvLipRSLtuWoNp05DJUWaVGvK1QKUzRlHYno6bd0yNf2tJJZM8q2ypPe1
Rk0JVwI/7OTjjLWlR9aTbllHemnPTCG1pvbFGG31cqLWITmh5/CI0uHvLZF7K1i/Yg2ptRRV2iAd
vbP09o5yYUi/rwsIMdYLkO3hYIpdZC/3igujCDHqM1ef7yx72b8BZHr13YFNXVxApFUW5FC6kTPp
Sw6VRVm9E+qNCZmi2gZz1FBanANpbFZrMeWqr7XZ7Qm37umJFQV05bWloDYKu8MIkKzYL9c0UodR
Oqt96bE26VQ6ynbNG0W8rPRiC+nKdpRBO5Be7URq87NY70hZ7dH8LUlwkRe9tk2kz3uSjm/Z2fMn
SjFCjupsNXpTwCG1rXrpXzvVtjryG4+oZpK9tiqq4b/xib7fSD2I2olaBlGM2V19PeTCyHCDVK1F
qWU9gNIodpOyxut0Br90AkosMGGhD6WX3igOrvTWK4bIF0hEKgrUWqvs+GeFwfk2X5yRbzdXD6z2
Cen/Nxc9/GIOKZHDosgEapVvGVIHpTFQ29+Pzy4x6lVFuOG326gb/n/sUzf5ehZ1lzAZP6MgEuQF
/kVlUmvqT1OveJCMBVvSFtSmerfU2j9tqj+UHryz3HXyqnBeGPIidN6M5BUklJcvowMHJCaXL6y8
tFTqana+oVpDe8d17Xyf8+Gvh01yqzx82+m1koj67WnVbf7bfS4D+bWVU53WI9ou2Eku1KIDtwqZ
Sm7/tqq2UTL+eaPvh1uCzTj//LfHf3uk7zf9bftr9bfHJoGGX53W4yGUD/1fjqubLklVHVvj87fn
+OfVf36m84vOZuNxDmrYP9/++PNNfnsIdaPv22rnb3f/Ov7by7HyvY3CEIAsmojzIv/XZoEx0G7A
3qiD5/3n23q2Hm7rJX877wrtziT4OS8sYq1YVUf63De+1ioCRS6AXkEvE9DDWCiKDtJWcZGlEjml
VtVOdTjvJHTrfEu1FucxQpmcWlF6Puz2crKsjv/2cIrUY45Y3gB0oNFRx7+eSW2nYnlc6oD4g74P
jO357mrtt8c8vyT16OowH/e9RlT4zgC9vB2E+ax+K+dfhNq0EZGXh6/fhTukyIPOt9KL2iM5GGCV
wu6Mg0BpREGfpeL0nBd+SREtKHs0bVOD1zIMDIgVktOuFtpAOXmlVoslc3TUxRwKfgpJAJqCAc5N
Lr+4thyeTXI4d94spl2aIiTzy/0s6c6tH78x2KGCMFsaeXb9z7m3P0Mu5HnV7KesijaO8RAVMKeq
fnilt1ecYNAbu44IGqQaOJvl1SrjYargFHQWul45gFHT9/NCzfCXRMRg3CknIOghnrA3NyKLGODG
IIxdi4s5RW984RinNaq0o+0+5fwtjjOdCNfZIfYFoyAuDFHkW9+l/ash3BXZzXnuqkoRahZbTODm
Gxc3QDAOxsX/6jqbYSM8Un/hFwxX0mj/Bos9fr7Hfyux/XmPv0psBtRX2+KfAfaVGttvqFjD+w/T
wlwrKQS+B8O1BPkBosAGIauDiPX8wAuIBDIoi/1ZYLON/4D2Grg6XFdk+h4M2f9Bgc0zTGqG9Vcl
7vj5n//u6PIhdF5XQMmOoaT/rcKWGWHT02B0r405HQ4ZeusxJgmsR4jGhZ4LF78HJqwXalEn3bBz
o/ievkILpytBw6VW1QKdrgcBuQWj2Thg1uRikQy+SS7UZjWlctCbx7t8xHZn8XW/UAuYoeJCAWp+
26eVxR4hw6lUCHNFKEn+hSQBKMbZwBY+Y0xZjVOg/TqVKCm1GjZ4zMdBknmql6Vxyf7VRLFtIgFa
2/EPbhXfhnaA2qNrrkl0ADCIQmvl+zAbgVXzMLYceLp47Oj6F1ekAK/LacqgHBTpzup6Heuiq68o
7B3bOfsIZKIvp9rhIlZzCznr0Sgh7RqzvQV43V9ghifEDHkS9o+mvp8Jz91pHq8pSn2MCcGRKixG
ECaUlrkgRmihGjiSzDfReJU/ZVZbQQoHrG4gXBaqzizRxEG9ToVfV2tJUnlHQsuaPFpwOLMwoG3t
dXgUE5rqQwK6Rv3qM0TUgKIvGrKKDzLjAP0pCaHu0e/e0yQ7xZmMdmq9ozS/1eFYH2HSr3h/pqMd
2Q9FkUDt7Iqv05WqQJL4Za+1acQB9fdK47fq4yznaptyTO8m34A2I+uNaqFLLJRaUyh1tUbuqItp
Bq6TrJWqV64W59KpthBLQJ/VRZhFD/PrzJmm+Dqyvakd8oeFHu+K7BOPYROw0ubOujTaDQLw5sl0
HrxsPX0Kum90Pun3gSvWd8gFQdgZmwHp245o0bXGXG/tz+9dd2i0h4Zcnb6/Zy0g5NNaF88k4yHd
bKV75gYOBKDkXehCPT9lxhXzv/I1+2VslpV4qa5iELbk4kL0zuj0b6rJXLfLjTU92PVn5ZBFfhD0
00TWb3D3kqHK9YsMbKAJp2lco70iHNZcG4d5OC4f+lOMSQXoLsKb/0PXeSw3rmRb9IsQAUcQnMLT
eyNOELLw3vPr32LdQY9edEfdKkqiQCDz5DHbnETYNL3BWDdHqXi+1sRlEpmi5ixkS6gtjIzn6ibI
LebKKkP83/iAaBCTPchKJP0ts0Agcef8DI9cu2kdXOn3bWP8OMP1SQXRaUUqMrluDPAb/9Zw4THt
TgGhgPKHHTRHd2RXLr7Kn8yGE9jvIQIdtZtAGwAg9KY995T8qCpaAIFenauiBLawE4Z/OhmQgV/A
Eevu5sTr5cdozO3PZBkb5VrYZRipqUb5QVmoYJWqmjmYXaAfoAZVU8THDkiEoa4aNB7exuGHEsQ6
UiC/5KBD/R2jfw1OFHchILmV+foWmSy2jIDxpsPkBgdfVJ1N8RP9BHCOFbSr3RgiCcyQywjethlG
d1LGdX6Qr8o9q00o6jiygOOIA6s5Yn5Oj6o8+yvwDcAsclsBBhM4GnvzVOoeqhjojpCdi5n1ppGc
tQ196/aef82v+W1hp3tajxrevx0kiQ9g43NvgpfEU+SI9t0CvxocOYhI/fdcNhfJVXeZsSMHemCQ
n71ROpZ+UTbCA4g/H4Zlq36qv+PlDVlda6ty2S51UB2RLchWj1/NT9E4AItjnAW+swqsEag3K9vK
CpHCU2/JGmcbMEKM3Ipzv6lu40F+6plXwzcD52ay2PqNXu54qN2fhvQ+ym041zU2C2qWOm8N/zee
bN2+GWNm8KzXdrQUNbu4aOid8CSosy1UlqTMluz2CNDy9UcVbvYAPRy9sclgVtrf4ju8KOvmV/1R
VrPP6GdxJO5M9MfPgQ1UcMYo+3X1U29Een9gDL0uD3gcj60p3REsqczFajbRemMgZKj73POX/X7K
bcj9zPRxAGo+5U8kOYrU01kPmVNGdvhTNc5QG6X10287ZCm32Alpd3UTMvDInH67sDRbzqzGVhJr
nhr+A2xBbKdbHGe1uVGtW6u+VNv2tY4WxAwIb57+l7+c6Sa+0La3lfbRKB/EDn9i2Iy9wI+KkzOU
RHI6aB4bMV7Kn/Q6gKazpThyebux4GLt+oOJruLF1EquZsLDSbziJKH2gCnm5+sCB/Cr+IVSih2c
7k2aA/2lJ0SBBnxM1xn2vbCmDcyUbHU5OCOfH3mMa/TxqszBKVyi5fDsY+e1LA9x6wHJQW+WZxk2
lu/vRHFZXvyV5OM27qUH4RusFc93EGwePXsvv4yhxS+EjM3vGTfdzX8tx9oSJ6zsMFLFIMwCDi2C
KKU9O65nnSknXs5BR9yRVuklZlHWViDYEExJ5xcGSKSQEV/rirEH6l07sr2P2Tb+CiHYfwen1l/N
9nMAYi/lV5cTB5xFCNxwfBQ9WMBtIrmLs4AxOQZucMoxnMQMVtjMhWcz5aQFTtFs6m/p3D78LXaz
8+kAEBND0eA2iG5W3GaY/ZW1B5QxUZ0ic1vphr+sKB6bcT8X/8KOj4/cESoQLGbbV9daamOKlcVo
AyBmZ8jH8YHzMaABPvb8/Dr7/VNufhuCLLu3wpRk7ihsIfwFG3BHb0Aj0tYpef3CQIAs6RyCBWUC
f2I0Bhs8XjDj4skAPHmG/R3VzSxe+aNR/KVL/tcbKAygWDg6xH8QNw79u+9gMiXjItjqMUgfCYDl
Xc7losCwHZam/6hXwLEijr61WDkpLqG5NwbfvQb51UyyZc7UoHNybm3mvUQH7KoUHop6zQhMauFb
ulxenZvNZEXZUiq20I9eey5W6pZQIzB4N65VvsRzE8dpwVKb4xxfQKlcJx+YXa3ik7aePHWn7F97
/4rzlflWT1oLj/k/VUUjkV6GaJYPLqGBlt/shQi/TidXdmWTWiATJN/rsXGSz/ICIR6YJKZ/Su3h
UjgoyjgLjocl1KyotPPoFrW7ZNwM6habtGmd24lzgx7CE5z9SOG3GmIQ5eGaAg+9KCxkmoDYve3h
DFpYr2itncCZReB2RLP6agNMlnPgOySRyJybCQxgCC5gEnFdqtwhvrwKp5thHI3co6WnW803+X65
tIP0mCc2MgwJItusrhOB6Pp+q8HI9iEgXbJbY7FE+qKy6qtwgMsvaRglwzzDDMvAmCX+jZKjDPgE
3t+I6aDbJnYJ0Q+7vcqedVaiuYIKURf7XTuGa5fcIEbLMrQTA5e56Bv06XbxkcEbPfLqVLv+OlyP
wk4n0zD1e1VaXNJJXgO9nDajq3+p98ISN+lpwvnmHU7bP2Fu1btgscRZG/1Yq3dlCyiGnT/bo+Di
DWkHB0FadctmP6yVj8o7akDMf+vnuGtftr6HocJ/w7Xq5Ti5WdjexMM2s5KHiDYIdF5TlEx9zT2q
oKqIzG+N6NxjAulbMunqglphmevYKN2UA5MtwIhgUnLsBZnyuuLX4kO8d839jTq/4o7aHzMnTazm
PK3JlbgKCnEgMW6nuaAz01W6zTUzPqrr9Djdh3t95f7zy6JuXR4FxP93HByQAE0aVJfhgmYCK7Zk
9uy0o/lKd/lqfpOur99wtJXIy/Lt60q3n150Ca8RuJkdfHcHNLyQbeBoBbHJGrKgiyW+MU+88NQt
g7Nwmf+wcNCIuortHYWd2U1SXAlbIqwzG0sT4T2fW5ISruQTsrh0S3mz0qiwVutPQ+jOCpdhQbWe
Y2yAGFzC5N3Y1CaLFNmuCTxf/oyPLcBUrPE6O/U60Sk6W0xOIJK63tVg/mUODWZc6JRPwHWFYkif
dlPtix/O6QV9pMxRbjVgUbf4edmC2+66dglnT/avVFXVvr2KXxl40IcOmdBJckd6E7mBEG7LAG9V
JxvIbg/9qT7V8laKzP6kFO4iWSYf0WB0AK7W1WHCTnPhVOfkmw9fKfaw5xfAeIDSs4hW1UFGImuE
BG+DTYTyKIuWEK063Wj2kJz41gKaouTlJ7VdpnPcRGxdtFjwmGI2pr9L9v6dK+omRADwGgn2PQP9
3IrpQY3W4m9Geo7WKPxVgPaDW0fnefk1Zl73U+VOMTxSxheK1S2nl0M2Ie2HJfc8Q4YA2TulsfL2
zSUL9Rz8vvJSLcoyfYXMh76CJw7Rr1vGIDboOPHH/G26IwCm1PX6yTy+x0B60a1eeG3+97d/r/37
A9snujQgb95437ftX9HgZagBZfdjq26wq//PgeN/Fhv//ja8W9n//pYJAtf1z5YjVZsYnEy/HlHA
E+1/Xx5nKKN4/+9Pq6A/rZk2kEfOvHkMMyQRHlUd9LackynOGtzp/s1M/zcJxTpuB0mjcSHgrvI+
bT31NVn/rEP+A9L85yLyBtZMKR4N8kEj3EKwK+5ghH4jeU1LW9xSojWERzNCzK52ZwD+UQXHw3Nu
QNcd+a3sZHSiIOj+6st8XXuKuuzxSQAI86VJhr6h4okZeu8Aa0eqIX7MOCkYCGzg1DfMiIB4rpJt
z2xiRITKWWjoUVmqtuu2+LeZ8lk7K1v6ckW8FhATBG4uYqZnZ7/5HbiJ3ZKLLrCQJ9e3yzs2JP4G
Qu22+5A/KJAgJ7nZLrbgB0JG9jRjcZxCq3PUDwDCT6rOYLB11QpfDDeNTLfJx2Ce9vcKoZMPKAIH
6amd2y9UiYLfFg47NI2PwsVuBAoizx5UXzqzATTKv/1PfKBILdPT7Avq+BE9+v7lJeEJZhPV21fu
5EsSD3Dw5abdqMgzsgv/BNlsH4k3/YaO9ETCaviYH1ULq0bY2dMu/iEpptIbNNP/aH6LZ8XIvTHj
FnFWV1pz86pfkkvkVj8Ceh/9u5iSb/W595E6YdBuFUTXjfIlc/4dG5cn0pIPbzN7mMhiQ4fHjYDg
dIBkk3uzY7sKtsNgKDtMfAFp53NQQZxphvgzwJZE/R4T3H0be+Oa36bFhDxrAX0GtjVlkmK8TgiQ
PXyn9M0W/1V5DqsdTTQzRgjTCTZsA1y+8y/Q+tRU/R0xExHu3F2wv0dzJI5FG/+CG42Jv9byJRrJ
1nfqyUbfaaV40NaBXXdu+yXzCH5410pBtspkcrNeIJjzlUuGcG5DO+PnPV44CacKbfitWho0viDf
UD8rODfaEqJA1ITxPlANcKozFJcGGy9g9QOA2vwkImMB0R8Pv5/SS++1T4VPTgVODKF5mIl2dS0Q
4bbUVbBW7eCY+yg2kcNXJxCqZeSwjHREfdCdG0zFVWDTKeZiKy7h+I9ed433s8Ka35k8r/XRTffF
E9VBaHqFNf3MTeXo41MXm8EV7YJgMHkuC7v/GhsThYfwPg2Ullpkyz8IzZRUVIJJhc/nQKIIQyX/
LC9rb7zzNACOOuXepyH0IatGci0lO9tSvXTvJNCLnmqJ9t+ExA/gTkdQltKJ5PxYZnYTWDz2EmBX
Y1Yz0wcn++Zb5glzYfpdBuqVI0Jc6qmj/cTBmZk0zATp2HWmfy5CO/6cbykHMv0PvKgibGf1UqB2
/yb5ozzV3HL5bpZJMO3hVtkzKpTqX8eAHkFkUpD96Znbb6gj4dYOz9fG7z+xmwvBnnJONFyECzu+
IC3lKG2c7nP2lXkw+LHEfdGsRF0KnnpwztPL7O6It3FZ7iPaTCNJjIcCaSiiXmnCCsONHfK/cs8/
4HIi8QCiGrrnC/OXL6m0pPWk/uu3wCF7vlfRU/+li6DSgGFhwJJhG9IA4oF3R7oCwoPie/bFIgkf
EBdHwayekAZmX810zNJdGDsws+JH90uICz9Q6dMSaFvkauv+0OwEmZzK6u8wwN/jgR3XRXNiCdpa
w4DBiQ/DcyGZtDJQbKOPNc3uuLEI6AoAj/tNa7t5TqXTcdOGbcxd4PiGlYxs519D/yt1sC/PnvpK
BCqduQJtnwAvhe2CYho39C9fd0SW+hZVkOwGgc2N9/PWiBEkuWfPxWma7bLEHjpLksw0PaYJsi5G
fg8KM0zMvnaDYduM7zYLIVSLdxjIgxBExmbjC458hpaEoNWpIOhRONB0oE8AtqravO79oVj1nn8G
JsnjLIzXkbaWObY2T7f+SY5skkA5z2ccnNuX4im6AzE/C1eLyCFCK1ZzlW2qFzppHtzA6ZodgQ5W
23K40fXiJPJnB7DsbGyOnPprbiPkSV21Vu7s3VY0pm251w7TocCrFWN2ohISdKhKGtpKcZDapRzl
7Y5ReeI5VsNyur4jBWjpM0+eLSfcu22qH6O3BhX7nc34xanRTG4MD/rtgNoRedfFNdkOh/kTtPbC
TCF4/o6qBw69S9bCVzezEsURQ2/C6LV0dDqhkTPOUeowoMj5ZDFwg1HGQUtd+P13v3kwqi0ee4KA
/mGJuCu3LkzQGaoihu+W+waTHiRl0bSCDzA35vh8FV5WgKa3YZFramNV0wqXZFpYmM2OJqo+aB8I
Kdj5NScUUZSFFQ1bMLqwedrLcJJ/Wx7zme2maWY22LTE6d3FAipVjj+z5MHmF6qqBY0ZlTumXyiN
EOzDXQG1EYkbo+nY1kb+GSKhxiTgAWIme0zPYctOI2CDFo873tWIpG0aX8XZOlXMdFkvFauckAlj
ORUgVA3ulaBcyRaGuf3y2LXwe2NXFU79O9Ar1LdcO/dbPTeDx77Qik3a0p1UnrPRnudWCg8fmdHO
THS3Gh0923esxp/IpjyGEutIgQ2LT5Mu2mTPa2+ace7ZYN6RJSGCnN+fmchS2fQ6WY4GSyzkH97s
KyVPUd8P3McHoYT4dUiwh2lZClSVHNvJOzESfDMqoNeayHFGmvleKCrtFKdNjy0BBgJvN2w5NurK
jqiTAXfkzmJH+DVgHd16ohY5lIwijcO+G36l5rxAOK2nutyJVw5FmoIdVdJPcWyCZeHGaDEeeCjK
Xb0Gx+Cq/uCUOd/1676ltYkKm0nWBml1L717v5b0HR+CNbZ/fbHMEpc9Ci2ehQfRChNuzRCvCBSi
xAX3rr0Pv+ReKDu0DIfMlq7PSQ3Mei99Tb1NY/L1haYxh05xbC8zTBhuEyQbxMos/9gQSN7t6IRq
sVjGpeUMp+aqrbLP5CTa8HULSwsdinuAyjT0u2Ep3WfO8LeoPdyhJSc0GevkS2H8LguvcQNP/yT8
Qlt+aycYL9URz9xYv3vv3eaXXLyPTZTmarh75Vb45EhPVnhXr/Rt+ZAkI/hDNQaRhJd+RdfXiBX0
DFw6NgnP0PRXCY0wXlLfjVXUiBYdPZ1sR83/nCOAE5LtyZ1Vl1aFGvJ1sINbxg4gwRs4+JwMHsbM
zNY5MiR/IRF4gSuBAV2KHimZGpw+2F+rcSP/EXVFZDpfprAP4G8Y7Tn/UW0EpvPaGlkJRrmZju3c
9n8h+xDBQWyV9IFQdGT4Mfwq1rSKD9Up8Fit31wkpJ2m3dAsLcs9Dxn7qqVK6ubOEGymbH/qt2qn
2uM6clMn7wBZoVrJ8qSp0/1xLC9SM73IV1IvQOcUJat0I+1nL5SETb4KG9MiOT8Ro2rFkyUnZUBW
WOPsnWb40jrQN8gUhBHzc1MsNpR2/dfii82JJFJ/Z7HIPzLOrnPDaLbDzV/le3Zvcx3vE7p8Rmhx
+36e6eW1qc/NlaAY0z+hf3OJSBNseal+vL4W91fjTtcETd0n59JM3UPtC6dvDhrSf3+jPP3KCrW1
/k12IoRmjlpnvAxPGenDZXYsaeicE5lLNlKW20a+AFBI773X/abUPat0n2zHo/h4c7eXKQIfm3yt
zu3RZ3ZigHhDnhs2H7sJKQV7sQ0OSLWE3mire0gyA1VNfJMdxWbvbJAb8+BSHRbr0RtPwwPfrk1N
SKJY2k3tO3No97TEGVSEDk8DZQWZRMomu0BqSvqakZ6ciZHNO24Y6ZcEFbj3SN8DgfKJnrMOwYhq
jMhHNlnadeWywjGiiDYweVzaBAMyXRbF9BtQp1uKbukvR6fD25nFuJ6cWrCThZvpqKY5+rnrjHyt
K4aWm/yCREGw2koXlrzH+sTr5qtJuZYE1oReFN0GFEFQ2/RSySZBLO3hW1rVq/Y5XPrGwfxXfoym
ZvHQyZg72ZlRHO6p+khMT4ViSs+ZrS2LKxXfmoHAksJijq6psdimuzJcYhhEn+/FHkGq5gNV44Cg
H3gFRW5rCZ++NzzGP5GPhw/HtnoIrdN9tze4TovBS49orKCngs7q7KavRUT3UAG01buwqiU3PI23
obZnrUProviJyZC4Krr5GgWZ6LXgNF5O/MIpigEAzU0euI3iT4eYdYkKHKRnSGumvGlFPDRppzxn
oYnUHCf0eYJfZsPrO1ePgI4SIyiS8flko2mL1G57UpNnzyeKlsMjGs4z1UGrByBtSG9+Qyf922sE
el7ticcGadnsUxpvxlvcAHgQLXLCiIcOpvADD/ZPuTH08AM7QxGSERt6Swflhc6n1bAszKADt3tF
CK1snBcrnzIYbnPsgR5+Sx8kluCq3pCYYm6gNTExWnX1b2yMzeCR0h+DXExnWn7f/6jG89EYT9Jk
hT6ZBvoIlJ2UeKg1YzHybkoVB/17wIWcLcGGAgab2smWqJ1S7VDv/UyOyqZmtniodsF6DkvUlh2M
Gdk8pMocJMF2ZpdO8dndZl/tJkb8PbOCT5TB0/odfpO/YjKyv/ZDh8gXWMz6NBdYzzrcMmMN/pRL
7C4uzWowewr+6an+oU3JsOMVvWejHCGhh/IRO61fJidfOLwo+6v3jPPlr2rx8HohyA97fTU+/Hw9
ygYDSaRfCNZx5wr+Sk9WSMPM1A2MDoZ0CIgguSm9HAab0fvMukpf4svMdU9auAwtlcD159aQWYLu
vpoHAiHVi6GbyZioNsbOxUBCfucRzER1E8owlLnqpJKUY0HFjO6B7D9T0yxwitFqBJtjoRkt/ZPk
2N9pExrLxmyJz4mN6yoTLEbfbIDv/COjtyZYRMt8cZzNMCO8zbz6LCEJrZPAGPF3iPE2R5aVeNkn
wGIkLVLRSpgGp3sGHAOEV4Xpp0fhUtk+e3EXO+gGiNvgKRPHyO5tuWHCxdMjA06OUWK9pPcVvHQj
O8o2N0dCAwA07Ea2u224j2fbBm1Yu+ZAnJs9nRiXkL3j45IZxw+y5azc5CMzosIjR1t8zq+A7PJb
8oOwGUsdWUpzYesfdALmkP0pvWgzIUC0CXaMT9tL3Jv6HOqn21+o4RkoLj5qiM80TOJ7lezY0kPB
J7CF3+Fb/+CQk2fW+0DqUelYZU8YKxzfnHDQhQmu/XnYqb/ZsSLFWc6/C0T27CR0Jnnp+5uW4sCd
PRSLNQH/Bx1/KXGY9Y+TE+V2W6OM47Bo37Gah0/ae7EQgWGazLxsjmeW0X5zgCJF+zNdC90WoHUn
3FKM9MQb8PG9QDiSmUyBKo+rwVgodozAioK1ltWx01jXghFeI6c5J7ohSnbSrPXcC58pIn+H8orM
4VzwGC4wcZBienbOol9K8WEabogYvkVsUGcMSDa4FKf7SujzuBrtHYuxIGtdtZvttM2XcKE9Wkes
BTI7LAeu9GWnyMJzITkjGkos3ctY7hjqDbFjp7krhVMKXtGY/VWWkPWnb7uJaBontKV6JNWM1zm4
vc6SYnTKM9IdhKRbxhCMsjydPnlmz1sznpmRgAE0l4YUZ+i8anuA+hY+tZ1mN6uEOxWb9QMsdRlf
q/e1Rp9javqmz/8Vb1LdfjowMGdgNHSONrdoWZJuIOlgqxuGp68bnQubMdajY0x5lQ7CMttXl/TE
ob6omRlgheAqPwyM8AeIakNZMnCITGLxWVT38WrYa63B70p//bt4n6h9SbyX1UfuxivZetl0dZRP
mt1oNwLDWqEA2EmmvK6fue3bwrK9Rmc+jooVh82UQ1mGcAstWm587nAb7Mdt7qJcyzwlfk/ootBk
0ZDbpZf6wtYcLywyAp5cObOz8kAnRECQ1MCwpUU0Z9MXHyItjJtGM6Z1h9EecycdmcmiuYDcuFH+
5soadxmdnhCzMo5o7j3pDgTtCelWM22ZuTiQeGeEF8xmErRrIEQu50g4BVY4X3alG87tTnVfI7MM
BxQZnqtawuqH9/ieP4yyq3dmmtuL5J4iw9LOEY3eSVsOlnrCIszk7s3/zeNieOgByg/Mow3lo/6N
ztnXmJv5LwPhI2/Pink/BIifkCgIdWZ0b9b1bw3wc8aRbsw38bVUDf2kAxjFkaz/N1mitVUZjADx
5enp+l14OnxGNGBgrAx3eY0I+1bbAxMyxbV+YnY41vb8Zxbblk8fojbnDAqRDYnX2rr/RONJYg8a
8R9zjmW7q0cDAtgYuwMatd1OUtA7wjPHzo/BA8WNgs7ufDt3RWYj6Liz/eBOvzpL6SzSjYyZXUs1
a0xf0Z2iws/cOrRAQjQMT+xuNWOfAun5Qs4/MMNjeU0zI3KEJdFBdJQYfarNonDwSkHLXrLZBpVV
oTpxUQ/Br3SamDd/66mJkpzDj/4KdG8xmcEE587v6x0+OxihbXMXPeXKSFGwirPwoZ3GDwj20lKe
ua0pfzekKD+dxUlBI+4qBMvWXLjMFq/zySVkNGcYu6Oh3oMzQUETVwDRZqpddu8iZadvB485Q6mZ
C+ThJBNXkoPkDt/JoWX4Jhw6EdlKo7wqHypDnuicqlZ51b+m1pjR/Fl3F4Ynr+p9P2tXx1Pvwnu0
x/oofqnrZP9W2KihnFtkeOBRxtvrWbsKMhnMlWg00Bc9M2RGv8S3Qb/JD9nKzuGTZRecRZrNpr5n
5FMiDL35/KSsTugweKOLUGb7Ox+M9lrRFDJDfhHXGJ1VAt45vr7OYANysloieGHk6FH12AcY1deC
n1ls/lJu6GKTuoEZEDjBLjAbPWfoM8YXBrfgpuz0dzrjwX5s1u8MeeTgBQhgACG50rBct7tsr+0E
i0caP5Eh6daRU5/K42I5OyRWdUCJ/UthYIimkYlDrjc76Gi+PnAhIlqsIis/prvBYro4jWsxssG9
0JYn7Txa0jJ3o95EmBhIx9wDh0ebhcb8SSF4lO8P0d3bZ7/T+LSMb3/eLduAR82U8mWFa1g4E/eZ
ch1phavqpSctsDezvypcs780Ty3o1S15zj/0YsIAsx63g8zByAfAISWYgx7Ie4g4X72OirzU9qSY
SXVZrMR1Rvjk6Kk2rEsw2tcisuaf2hevdZKh/BIiWCjSRwychsz+Xm9lSyJji8iIrEo+DAiiMKmZ
oOqApzMJ2XxCNXAVKtsKMWtjCN9LRLzUR3CfAgA7KuqMbvkn2XupXFAYegs/yq5C7Y5Fz3e14Z0A
y+qKKXZmfRvOGsgXNgJqcAiNrdW1jxDpZ3fJLvGa9cnwuuhQz6B2XSXndiuskku3BEWl/ZvyUzWe
5E04WcOSTL0k9HGJnJgUiKGn3xlhVzgNbKUP+rq/I1nVJrjlmzdELLD08elPy8W++gzhJyKhAvoQ
TAhzmxIhQgPNeY574HOovOKja1fg4W71o6EEHywk+Yjb46Niukt3ahXcQHQIG+1IVwDZPP/JSXdJ
kpV+BFh2hEJ3bD+qu2jV5NGpU34SsaFRxWavsHyUPScIJ422AjWkIumLnsjLJNGUKmTJzelIlj0/
YG494gtEelwfp0tznh2Gde2myTJSzTmZ7a12CTD7TnWE9eKSBkttJwIg4WSm/fH6FiI3sADFrOPR
JPKh3RuZtFnIeickWXR3chcWkeBRz63xxqy7vsW3xZWiFN2niMPmGlAGkX7ZgdWtHqm/zUNrTl5L
x5hXFwb5CSPV6S9amItHfKFgaHmQaGlRNNnVod7B2OJKyQn8t7wwmbKd/bSfVKpR78a7xdPHrsYg
JIr1EsuwUPQqisvI8Id1Xu5i0dO+te8EIwNuFTdxgwzeLEFux4ge1FTdQ50Yh9gagytxD3k4yMzk
MPyIrVecYy/fQQ6kgpt/CgdOukzZZ8FHBYZFYXEhahkPnjht2sFb5KcoPcIa80OnYtRKYvpbMf+7
k0NEnK9PqaCNZVX0Vq7B94hevE+bw2T7EKnRbskKD2mWCnOJxO3qOwR7anWOpop2GnyGHqFvmtt0
l5m70rxi1oQQGYCobbFuXTN98l4TaRWvE1p6W9NW8w/EmXDZ+IryZdPQBdDWMzSa8OvobSVnlPAO
yC/hndEEmZ1xWIfvAzg4T177O7ryGsn2Agu5zJhdmnsCRDXwwmKDZMyM7sfbyskrUsS93zAqIp/A
WB8Q35yizZS+pxVy/vQyXu8UluqGviWqhJUdclZVAGVimubDbWz386XO2LT3FAUY6oZzmrG0ExBw
UO2Z8JyxlHGFBU6EoDBS6fn7grP0IflARlF1FEhEe9R8LYlDhWEEubX8vv2VbCf7clhmwrofj21x
ipK9nG2z0lMKgOzIV1ov4Ya++tAf8mmlM+1iBlkwmFiN/VZJvyZtpeqAxW6TTrsm90hLyMvIhUgS
VB4vzRBSdtJu2dYjh1jJ43ihozNuFoLrA6pD8HhCr9nCEgnYXfpAyfQAPKlDLqdFVc7WC09Ar5Z5
FJZsxWegLptxMxvBcNwIzJG27K/aV39Q3oP9f9oY/5vz//unpBDVtUwS/sMC/Pu+UA/e3ZEaPBxi
GqMWJKKZ1f7gzuRw+e+1ydcw9Grnh97PFktdRwm1ozGG7jlJsEBTTnv57SoKBmQA3n+blyDqh0lC
cKje6AKCosa/l/59UX7lADZbWtv/XpNeOV9evH/i378XteroVbVwWxVcfRbLjS2O0Y80vLH2/16r
31+o3n7X//6YmhTlivc///eFf9/334/oaodYphD12EeojLf+fVOW6goR7/1G/761xXjPjGI5WfWz
tN4H/XJExK5RJ4Aqne8pXKykRbpbI2Hu+EHrTmCA5LhtzXHQMOrKbUTWumlbB9Nx9OEEBzpPrciU
2V7LMaRJw0+MyU7oSH7KYt86aqqqmMMaHbzqZSTEds1+7fz9mI+KG6JQTLf34Qt4pczjdHRS8HQJ
Urfuq20CJ4txI0YMFTYVo8YUWOykxKI1FyRKGn1OmdyBE02VeCfgKpf1xbDsI/JTGCccfRrnptZF
DK6abvQyjcl2NHwWYiGvVR9YFGZtE9QpnsoyzrlHM7F3GkmfsQZpjQ6HrJWl9WLG9AHGxI8uMovX
FaecM59MGkuvpyeskMZIkUh2ux5xPKTyMXIhMUqxHmoi8J0z0BaIgqKo0gFrxPeHoNXQbB7EcZkW
4aOP5VUBOvVNJPEZD3SLsvTEGaqoEcYH3JC3OG6QA/muAF4uENabRYC8XmoMmK7vt4Em/zYicGbt
zaRs8MR9MS8vQwjU8mv+E2ezz3xBPwMrIx/pwcSazUEmjDrYl5r2TQyaQp0z2usV9KMlbKaRrhFL
3dCEAWHlep+FgO0ABE7IK455jBMcs7fohAsu3oEjHRvKgHgKrDfxGTmn94+Hi3Qdhbeo7vEfKhIA
T6F8lEQOjpkymzZznMLcHOIbOoFpBjvza5w8xDPh6RADJ1T7LW653YxA3KUofUGa7h6+GJbLMvsT
Y5APfg1gfT4iUwt7DgNq9NcgPUS4pSB+HcU7jArtrn3HmjT/jCrYFtIuLitACkjGIgPYUpEn82c4
n7eu7Gtfi/C1neSUppQugTwWZ84UAa9N+ESBSm9TDrVxl83wU0kL35uFOkkvW205VzobX6PRa6cX
aO5wQT+YmaKiFTckhQdbGiT6kNUSRhTgyIRgFuvpXz3g7lHq0/71oieiRxMBOmd/+EMogtNQGfKk
5K7IhA52+admwU+s1bTWUHV2EokW1VsvqKWHJlcCqptYBc9fCrskJhtQY2RBERSISjpoVcuAqFY1
wZY7jWAgp5+zKqPVVcePOSx9o/XBOs/Ls5hQEvQCOmXd/3F3JsuNA1mW/Zdcl2cDDjiGRW1IcKao
MTRtYCEphHme8fV1wMjKyMrMtrLe9iJooqSgOACO5+/de27PVFWjb3hNI4kN97Ej9mJtlImCXJd5
cZmpW53dvxzufA4kz+9pRsjA8aoyQJ2bov7OvweRdGc9YeUG3e+5XUVFHmEkJSSPGG9KmtgPRrzM
BFVViG4LaaIz1HLU86m2m9c+0GYuq2mxnZR1Ig3tq18SqbOOw6yf6YIHQ2juHYnEf67jcxdRqGQN
VV9eJvdD8DNqxqNuIvfWEBmwxAZ7IHbryWQMESXDV5YSFZJEwWtYMFIu7FRfFTLZTQuQNqqTeSc7
M982DnzFEaVq0Oc0/+vZjNgAJy+Q+Z7N5G4sGU21zBDHZEL83HEEh1CVMd462LMRgLnCI7xHu7fN
rL0tJFuYZPzUbO1tHPmsCwXZVEzJBln2R1Owtz/6oeSjnYxbx6TlKMznfHGihlcJ0MTAJdYQ22Y5
GlxVP4yZMN8S2o3SYFZp0wsOwn6bwhsdKCLkaHHBaZz2mPTRe9o58QYT3cloQhtV5MzUumdAOgbY
EnxUItFU3WNQXTldnJ4KgzFxXFE5tLqheX1V1KAjp1vZThvAKoGXOD7bntp4BMaQI36nZ0h0hU3J
EM3bbq6x39iAPPVAXjTZvdayA8bCedLNZFyOwBIk4exstJrwkpVsQBVD+1lpgHsTmu3s5mwMwDwu
6xvwyAf4kcwpKtBwaBGrljRIRX0RuwzJ3bPPElk4r1pCm9LPYgb4OBT0eGr3DSG7wkp/uONiV7C6
99YJ/YNmUw4P1kdqZb8m6Mw7NQ4kwmj04LNNaNnSg75K6Siz0MP+pt92BVJzVy8A8Zvsl2B/76QM
rN0cdPfRkvvmhu6zWWgpnWb6FJxmKOWaEaGIM3sBRzlKvzXsPWtRhQx5bB1SoqYC9Ia51uQkoQ7P
WvcwDc1zUzwsT/Ho2yEHVWiJnTGBNI4NxXGSPkeuEW7DXOlHGTGjqfMJxteMxkN36Yw4LadiWkwt
9FqK6ZzBR2+JDgm0tm70SaznMPC3fa9uE59q1FYmaD8iSTs9LEF+pvek20/7nDHP4DQ725Szp4Uz
woZ5SBlXTD5C+5Qeo00ERZY0GER4kJEdThd7elbf5gGHvE1imzctbeqGQtyM+Exdrc2wJaBdEeUS
PUxzmfwJWLcTva8lbiXuWvWSajQNMuc8t2LGxI56ooCggXJp3pdlHx+LsTz6Kkg3RU4J6WZY++KA
Ln+p/G7V+w5QbHZhiYgiJmhsYRCeDEgWAoeuoTHVydau7w29FJtQkXZjjGzsY5OuR2Ox9+u5wq5s
Bk+h7ZJZJlNmmAItNsqRaurJYV7ik4IcCZ9tqcs00jMujkDGmcWSeIU61FxLlv5tWGOUSeCte4Gt
4n3EoF0f023kI5CvQ/miO3SXBcf3pqWhVsQTPK5I/HDTxvF8J2PISYpRRQ7vo8zjZ1EFe31kQQ66
ZqAPz2ZEy6XXBZhe8gZea8vFJKttQMhKPmfmZTJqxYUcvhaQGgTscLsJFfviHWfL7rgvlqOGV1Ar
n36aPY5wfi9Z1zenAd73yDwAKONwUgtW3nLZ1PcZXSgi/s5unv0Ee0a2lMYUv4jvxtCxj8bc/Zg4
AjlYKWuo7koQ0Dhbab0yaSTizl5n1F7ouGa8N8yfMst8zTIGWQIRWwxKeEvaLd1lLQWcXulfRqKe
i7rSvRHD/ThMZ6CQsUeKbekRcJZ6pW7u8gTpQtg8zDZhblZFJieiBqlXO6cKaBUGeH6MwHo3mqFi
99USzj3SxBL5pYSQadUzhjGGB2VGYqXQCW3i+XstGR0XUiQuvgjfAICGe5D+POkpzsx7s9X2wUQ3
KZPuvKvsHmgA+h+tYbJtauluHJv44EczjJbhrkqLaJcb4Y7QYK6DISr+Iq6wIUUdZsVlCyTqdENw
ot70XKYj9xIM+nQg7CNd1XHhJaJ3t1rJkD4NYy83bywBttIKGK8qCyOjpn+rof10tJZfC+6QQU8n
6jvesPKHnxFHWZ3dsTUfZ2nhu9VJ+cCSNlOc7ObnMI7MLQ7wee/qxzJimGP6HLX6rM5DqBimVGJF
LC/QOlkfIkWXnlwMwnnmuzLIMNxC1CfUcG074HmcMgvX82yjuxpuRperxMDspyFZfA1+93scumfD
gAtLWvUdQoRR1hguEdRXOh911I7GRhP1JsftS5xEZR/A353M0QweyhhQOkT2pkaq6BimtTWr9t12
y+Gcue5pctmuuKrc9eN7rm4k8XMNVuGNWOh8+UR2SWS/hLp6bOF9kgrlgBsIYtSEmZ9QQCZPcAM/
ItWrvTEZ7rbJ2wdyJoJzZrKU5VPyphLxK2l5QxV9UpfgR3JA3uoKibHImtdMRsw1tOIS+ZVCBDwe
B85cL7Pq1dS2vAuREmxKUixNxqOWaR55Y7dBSW9P31WBo22dol+7LZVTlZNar8Ive4APKYIPP6Gz
4yeT2lCMgaUtp4th6xd4keZKtKgUtqZeIjkuaap17HpZ/N3qXnOZqLSEpu/KRdkbV6Qg2hURTQb6
Lwybau5pYgTUng0OkUpNz+aYYVZ0ohbzcaNvXFWdKg2GYOO8FZLr8JCKHZna0ivyBKVQQ/NtmsRd
jbXgSWNoNkQNWbdxsw6NAd3kkNg7hTA/OVm9ZAstgWcbXD/akEhjO8/4inQAxiIGuesR+jRFGkoU
IdWoI+KR+09tJspLtDmv9J4UnR9ywFIW6lOwsRTm0KGPkClOATHNPlu92Uge/dCKvLRjVsunUaw7
lWz6VGs2hBzSE69I+BmdxIvYdhwMYd3pdkW/q9kmGtB9dBNjxnjIYUhhsEtFwpzNGy5acAaGA2ey
+9CU5zrdhlO3dNzQCnLyoHEqAfCGw8Eo5C70a8bKU9je01P4IeBXl2Ym9obPBwi+nB7I2L0nXZ4Q
8udsqOYFZHXt7E9MazWVoYKk3TghllbWPfFx4VFX94PGQCyenuOg27sLQM4O9XRLVDJvGCc7XK54
eFG6MKFo6shq3cUv2zxj7h5PskRvdWvmuXtSxbyvUpMEvEiFO8Ma7/teZ+ddU8z4RkwrtHIuhkXv
NRDke/lLsaxzcFKXIshpiNbrM88hvYS4yw+n7mq6UfFJF/1dHMgbXjhIqoYNmxgaPOx9dbG1+D0x
kmTXKN6hLmPxK0iXhq3/IEfU473RIi2ZeH+15XP30ZMaun+Svpu+aJZPm1G0J3gw+BSzngkkfJhV
VpHX0SpmfRpzl9GlN81HabYMNlRSpzfj0udrSnGpw49uVMd6apOT6zQcHY7JWKcOcPkgaXXYVgST
wdCavMZhMOxDGD8UKTKGIGw/AVd/GzXNgapl0+MyVx8J29RsvP35wLtb0pzZBh2CnTZi4C0KNhdW
hWtrmsZ6z1UAA3RtoNNFj2hV1nATwnuEEzksrQw83hJRXERyy8YaDQSrs8wPXY2+rjPnnN22uR4M
1OQaWR27Do1LjfBRFaaFqar+nlh6lRtO56xLZw6LmgijBvXR4CrfM31/uDRJuO/7+WbWZHLKHXR/
41ye3K5tiOX00Q760QYI2n1SI74WszwZy3hHmSxMZtY8W6nNCE7zrOFlDgLtCBDkuTcNxFx9Y694
UtaKzzPcm2JGFQOlbpOrDLB4h1GqRTs9TRzXmdgaCl/D9GykFlZUmNHruERZ1XA5CDjqycTVtmMe
+h674BekGaVWy8+5egxlpG+WVd/mA8Vgum6iCyEOeION6L5A2FFKFIblVO2bJPUqXfiPWo1DZGYu
zAtL9fQltYxtPx+MBm+FMKITZeE9HZMZscWwyzX5zUL5Fc5VtbaB2THnGiDxk2LnN6ZY1STTmyD0
iGN2CmheLhtax33KJ8VJaHGg2gwLB/bwt5LFBnOW/TlHEZoQhO9do7HbsYY3HFQtH2JdnyfFiw1R
VFdlPm7Fgr2ZRRveT0SwBA9YHEp6UqsAvtzGHuS71jJMGZbp0fRqD+xcUqt5lxrbunLb+OarX+At
xYJ11Fp0HmkX/mw1mkIxzIC4iL1IDpRVMUPKpqpeOeVoMBFySxFlvtVGBw/dQHiqWaDMjU77MKzh
ca6ZabTWJakLpACNg5xPR0A2JF+hHRFYi1RfFozKyCYhBIUtHOzFfTkEZ4FxwhlogUDpP/tz5Dyq
moHIwPBqovkVGJF+sQvdKxQ2qqZHqpmUY/4IIv6DnI/wg73NlwLMnunWU07Q60Yzmi+ub2+ZRe9F
tQFV1m1RdQTRVkc1BuM2qKI3cM/osg7dwAU1MjHzNh1tNZaGc4bChfDU0WmlFxlZtVMBRYwNq4GQ
lC2XLkYTZnG0Ibyvc73/8GVcriVK8cKnOiHJycd13e9DM9W3o8PylpOIkfruj3yO8a+k18WK4ZM/
XqIxfXP0ZtjNVtacq9F0mHcJEs4jAoddt/rZD+Zu2Wasi1rNm8ky55MLSLKLqVsIxcq3ve7fsNDF
J0e65iooc5objv5UuhV7Q9hTSD0xxanulYtXdJ+M7bRWjvtI5oK78Wcf1X/V/AAi7FlTZXpjUWFL
LYxHs2X9I3u59lLyUW2hiR0aVVlifyKJMeM6R49nXLK/Rw1uYtJbxN2ax7rILXhWIXNBu9v5hDyF
Dk5Ow89ZhTINPwJVkhYV+OTZ6vUk1fAumwdhdtGaUCQAirG7N6gtjkFhfsIvdG+juLybNUydgzTG
Lej2khUYx0uWU8ibFtEcakuC2LafiBMx3by9GB8DwpOMhX/NjrBC25t4md0wdfBfwOFtnNlApE/G
0BDGP+uysO8c2tHsGqaV1dvPLuK7DDAqnhdz2qhSfOcmeCnLsdi5iVu7q78CGm+bokYrMZQG2WIo
MeaSZn3lU3YvXftCy4ptYBuwusLA3g/+dHHG0Vj5NjNS0mUo5CqKAxum1soXaBAmyYqh078KZpLQ
w3AUa7vr3oJAPMcFIR/EHjFeLvNXOZEKIFVy8smOXU8D9kOjW0SWbetlEz5+Qq6TTaHTbDaaOxjT
oBiCjD5HEKpt896J7lQ3E9OkecDUYdXwChoS+1hJG6/X8fJoOWkNKiKBrZ1pR4xc4dax7qb7WGr2
ppK8q2LUPq1OPRhNpt5cgcbKicv32Bp/aq24yNoiazS6G/hkn6FoH0fNSNdh3qBYaTgHs9Tcxvnr
yK5479dwZARqhvycDBj5Y6Tv2cDi32LL4kIyrtiPcH22qs80yClIr/yz4oqJ/bdfhlN9P7SLoWoB
iY+uKuLb668Hle1MDKqXTUQ/TB4b/7/lPF5/88/drLJgIlzv//7y+t//7c9//43lD819jez5z33b
YcI47HQxfPMnQzwSANKj5eYPHVMsXPR6wW5ev3e9e/3q+r0/d//d9/7dr/jQZsr+U6/9zZRgFXaz
MTsS58urmZbn+PvL63ev92dj5Ecig/Yh3eLxium83nB0VfPvlM3rfTH7/33fXJiU+GiiVzsju5bg
tTU4+kauTVqZx5S8Ll6laA+mnxGgNzl7fzSg5ThMT7O+UrBWQ3WcwZt7rkNJc73bVvPffpAsv2Jb
JpMHYez//Ifrr13vCppCO2sIT9dvRco0j6N0cLJ1WkLwmQG35/p7159cb4qs5o+z6XyIIwPjtpVj
6IqXp3H9cSuVOhTyk4RUhWAY+v1qttAKRFDEThQOS5AOtCK7Ypjvp1yLq5Lprxm3j23MgKavp3pt
FVZ7vN7IsUUQQS7IjL5xRiECdcYu2q9RoLXIHUX3M9ajU8IF3KyZmIXwVlGmCnI5QrmPFhJefAVY
Xw/w5e71e1k2IN3u7Lre10R1FnqPveH6kz7I9Xnjl/mvdKArn//9/6VXiO/UWUcfONouuT7C9bHL
QCzkEdGfeDnR7s/f+/1Xrg/7+3euPxoXfrc+5LhC//7gVyDh9RevN9cf/MNj/19//OcRSidudm7X
HP787j/8zSJy9hFg+lSnAIaZxfLnZIAUFLHBYeA+DibCRanjs7On9pzQegYnBT2jd3KGYSKidfkz
Ifltb1c+U4EiPNjJlB+sMK7PohuYKiXM8dtgT+rUJiZmWQToVqoClBeIFc93xc++1r7JeMmOfcUg
vk4p9WsqF3acil02pAJhWfTEmFlKn52nmxsjBBgYRL3b7HxmH8KiFdC0NY0394kCrLgkA0saIEqk
sxqgR1DOHixlArEahvV9XiP8dNiLmCNQgwaGR5796oNIbOoSDRS1gNcl011Hi87DLo+6yCqeWosB
QkUWBEofsC50yTyKbubdLX7FKCVfrxr1R2nnt5S3xCeT3UohGu9TLsGkA+r1ql14wzr7Ms2PkFM5
+LmK7i4lPWpdRX53GXUGSx0TTN1gTNctavA0cI99QcKJn2DaigVaYjWXM6cWUBwbrTLcjwmhpFOK
+q5gtujHt6FPHmNGrObB0dsvFSTOZo7JQiNZ41SEQ4f81EeMDoE+cDCAaLb7kiCrJPgh8oIgwkHU
oejJG5r34mfXEVRe582HZm+TNG0ZNCom+kly11RstmNVoqEO8ev6qEElw7WTqd5tZfyUSYd5tqGZ
Zk76Xllox8MCYUBx2yfIDe20esFlQNqgA+ekboNgVTn0SfUkUlwCmxkgB+uDMIvxUNnsHQJmsEkb
1Sd7IIwP81LfPlUadbHOzrTNYZhMDSlT3XgZEv08GI5CP9YRNuMUN6I1qu2g/FshzY+8Wvq2PB3B
IUxzRJK5EHcgA3OMMYmff9tpdEr9AeN4UImbMKeHxuUMplAkeE9SeQmgjBhaX69rYhc2FRKYqQzk
Ok/0V601flmJ2C+BTRr/9YZ2ACdMON8t0bC9VY939B5lQLEGHZTRrrLdvQ2PpqIZchSmNuGaSpKD
7rALyl1xsv3HxOzVfZvKbyVx8UfpD1KTUJBZObpd861vNHAp7fwS7oljZZswy3hvJouu12o/GQYu
G78BfmjFXq8tMPEZXbopY1Y1I9NnhivUrEbOSBsJbJPbmscYizjexP4M+jp8Lmhv+b5beuEQbasB
cJtPX3frZ/5RS6IDzcwfsjL9Q8U7JFxD0Oos1A+9aM9p5qKBc1hEzWzAVmeqfW+Ezr4t/ZsmjOqj
aeasI0V2pCVwo2HCGpv+rUrrd63kGYBkvaHHd18W+l0Tjmz9eL97+K6KUtDoiJJKLHFTR/gEZEML
T4Q6ahp0WEmEDDxW5F9GiKrnXIOpE2YUnXiA29C/KWaLXu8SO9v44pPtGooKjaAyDL5BdzJR2A0Y
e5oapBLL+dYYoPGVgmy6Mc6qj8yibdBASPQMC/ieib5Np7WH+CVptvZsDo9ZW6MyjBHK8N4iYG5D
caGmB+CnI7qd8lNrR8Gd3XFNDhgLmWYUbEdDf3diV0MNk6O/lAnhvlG3axK24Xpoq0sf+p8tLbRO
VyAxJPKuseN5VV18F7Ul+MDZwD3rd5zdY98ji5lWLpHRWxUgmuoHf6vmUW5Kux2eumJgbDk8VU2j
oS0Nf0mjM9YVzYJtq9D8jrok0srmQZkSo3HpFifi4LrrGs902mQtvJNYbkR/y1OUnmyIf6tJkWQ1
Je8ph1HJGB8l7DgVpzwYWtB5qEkRcuxmIQg5jDFVQAMiAbldWY0ieM0ALKREeAtZlFCZcSEhML3b
+rHTHtpAu61mdGEMq350xKLQ0bgfmmZeS4fex1Tq2Au1wDwOTvcZQ0ql0ZZ/jTFIwqEOc6o07Vlo
BP+1do0HSUHKrNrppCkHY1tnb/u4o4VfGDR4DBv+b5djtqjGx7GV6MHNiG6x8GZZzqcWcU2qguxm
EZlx5NpFH52TkriWOsvO9ElvBbkSCNAjc1MQ1cK2w653XYv+fxjn5DjVfNDu3FzMIAJOQ2g5bYTx
zU7QgKTjeJvQtz8OJYOVzMHGNcYGpuHCPWhj8jYgeLXH8S21GKZrVnzTzQJ99ITVwpJYmLTaIEkT
KfzUT+eujtNjtZ2G7D4tddbU3P1Z5g3N/BaLr1U/J44WoZkpHy2GWvkcQRG1uDJnwv6yllPVkoxw
kuxcD5xA9Oyo9ubxw9eqy6BNJdAcXn2M413XsGQ7GRbkKnzS3UbpSHXd6oAuJ6sQIoDs5+Gy42AB
t2PMjA1q+d71B7MDG6+yzaeiaYOTG6rXKIVsGC8hLN1CsBmWG31IMFME+Y9QhOExzGr3OJnjaygA
VTS5MR11qj3kJdzUQgUblSEniNFBnZIq1wmKmz2Cj290v5G7cdkDaDb7gop9pNMU+k5bmJ/XG/n3
r653fz/F5T8sHPVjvrl+o28l5dy4PHNn0J9EkgL5sQeNLPdhgy7yJRvbU5lP+Y7ycabhNCXtkYAr
vmSQTna8RU6z7goAJLW7y2EiZvWbEaD91110nteS/npjOhwKcrm53g2FQwedDZtntkTzJP57YHbj
/PtJGU0zzJuWWI1wOcITk+tBGyfzyuJsYXPJJqKSoEuuKVLXr/7pe73jct20MBgRW0dzctk5CVHS
IwqMDvUlmR5B17Ghu9Kb/9w0S43aRSpYa0yc12bFsHOvL2TWKyI1SMioY/XdXSnU/YKiju0FCn+9
Hy1Q1rmiG+Omxv530hOh0yWKF8jYWf3Qt45+sGyIRc5yM6cIeUVbpetBGxZSFbDYY1fiOqsLdRPa
BQuEJeVx6grjeP2q1oQ8loNV0MygFRssMVWVYSy1GEEgy73rc7h+ZbG/9SwTCVcYnUtV6ce2gZWO
jr0PLf+gKmgmMkH0G5QhJvhUJwA3NB4YixTHXHeqXRg7QNmat3mgzmOvl60ZG1R8hIXm+YHAsmM3
xrGUunFsjLj2SJzGXmWhPrAlS+WCToZ1uYR4JQtPLPWhKZQISkumdVNjEvzQs5dhjnlX+n600zOb
w8lly7tpSbcaln3M9eYK89YHHzH9TOz63zG5dh45Xp3SEKlrJz/lvY59SXBBg+pVughxCVO93tBf
PRTtTJAJ89HjvNxc3//rXYOWYprRzOHtDgDoLZ8BldvfbtwRhoqDVmA9uwIFbsqGSIYGotJhV3Qo
XioKXndJPvhzAF7vTjGe8mKafa9rnEfDGN7KEk9dPy9ayXiOm22ojR8G9njWffswjOXpPzKzb0Kz
FeNFAiOc3QPNHeCbAVdeetbAJ5NdkWxI18Idpr3PXyEbiJg24QZ5NTzHjftUfYin4sRoSkOkilJ7
qQVhLscUxGscTfY5/DG/gRf7Gm+ZWPg/wqcMrcfOniCcrrNvIIrLSTnuaHsyQSzxJTEKmFaGuWEI
skDgAUcyDX8lnNeNQJBsWdTnR3jS9QDoddtpO6iOYb/XHubb9rPg7oRscGUihgBxxAzwTXL66oTg
eu0rf8piFof8q15pD5jRGBJmuMER3ljn6IPUVsTLJZG7HIG0n/aFOOGdauMNlXM97nCESHMbqk/E
MOBtS0CjT/rbPQCrTXRHWom1wmaM0OJJ0CkVW2zn8QKacs7TZ3Anz6jTABds8MdCJEgZvX6VXM7S
tfVofamLfBTvxpHwT6gE9IyxY5FqyzsWnqkZWFbkW/wy3fpfI97wlwEGdrsLznp0MDHwd+uBRdti
I7k1K08wxUJOfgY+O5dsulfFK8cBDviZ6QRTo3N6ij9wXJbr3N/o5jaocRTgiEVvgbEXwEMnVlXE
CGuNPA5Q1HBHJca6gSTevT+jttiNH0G1Ug+/3HbbTkjlzxM+b6fiYrg3q71rP4p09w+49rvfrPN/
TBmUDjx36kLStfPfDHRHUxrlhLIdpKm6UkQdlp8/HyKkM//5F/0/ymoc4tTQMWpqx1IgWdkk3+JU
7JOP7hg8QDlN0S1sNf8usr0p29FWtM/OzfzJEUJdi0YvXdguE8lu29qnbDoIQqc4voJd6Bz8/A5m
51DCUPUMQQQ0oasOdcNOIvl7hWiCMvB5/obut8222RsUjhs8oPvyub+PH7Kn8pk4A6x/Xv0rPkKs
fU1/mhhcdv0lPXLtR4epccBirN8bu4mJxM6+ZzFDa7BHNoOdGvk0vn0DY9O0k8Pa9Dg71mDeUJbO
Ju6o9tm+AcM80s0+Wz2ho9tfdf9lPWVncLzhN8YEDA32Nw4oNa+tE7s0D2DaW/yBGFL7om+N/HV4
ZLDwVPGhY7WBVcxPOKvhNQhk/UjJDhhm/bO655BtGT8+IDarXpBYOJdie8EogVeX3nDK+3dEEvVm
RxTZ+/QDrf5W3BvPUDC37ib4NX9YGLuNXfSULpxG+eqQsHvuDto+3JkXfKHme0PE7hZEVLRu78EA
InjOXgrIIrheUDZtkDtjjuQ8tXEDfMSbdXTIFbjWFWfYdLsgAJ4Mbf0LMFlkb6gOvHYdeXtglsA+
mWCHGAhP3WK8OOFTAKe+0R8YVuohlc6ZFjl08YXewGGLjO8yeVQZniA62RMHXmKwNe70ryw7VPvx
J1twnioX8J06Vm/TyX1jX7mjcttSm+8FjiFvAS1c3tQ7SkIUoptjvHM2/8uRv8D9/+XAt6Smm5Zt
ua40/+eBD8i+QdElh4t0+guepdBb1hgOrx+2+yoXhekqgtb1jm0GZRNGox84kpqF+L1olf+XJ0MQ
wr88Gd00UTxrhI7a/3wWqrgdrdrth0sk6RXyr9UOYb6ZeItAtOGw4frh4bOLoWMwB7st29uAAS42
yx/4R6Lb69P5/zUO1nEM3s//899ZEP+SUuH9Sn8OP+tff/lbdsWy8P3+P3/LqbDVX3nbSaOwLKUZ
rmaxSA6/mvY//4K8/q+sjJZyLFcnIlb+Caow3L86SBdogRgmLWBD5z/9LajCcP5qmrquNB6PFVf+
vwVVmLb9P48Ojghl6bpjarrjOjy9f86pYE8a67Nb7Xu6+Z5DHTrrfbV1LOeIpMc/RhmjTkZU0Ypi
zV0CBXtrM0QVpBwEG16G2BkIPLAwpcOWjDnDpphysaCdB6UCJZQiz261RRvSbsplw0PC6UZDOoTf
ER/4UEgokODf0yQ8d00htiJ4d6yyQcfWWuvGsjBdOqDgDdFqnl6FPzUyP3aNbV0GNWWHqJS4Zpao
VcvLQ42DdnaIJJuKX0mRzTuzUfHW4SWuk56SNgfvMKpLQYxghs297tJ3U9SIFRm9jWPVIg+ynLUb
2s+ToUGWCv2LQ24GgnhYw7VkMkV4dwlAnkSAXO38TKnHAoGxFtQ4oTrVrns/nE9ofHb5bO5KO6pu
avoWm8nh6p+NB6fT5r2ttdXWbJI7GQTvlp/qj07EQpk4aH8zMNIztnVtoltBiSZsoAdtWFcr6uSK
ST+5G2PFbmcOtDcGlisnL9z1TNrCMMhyM5oJoqLAfotKIqZvCGcvD0OLprc29V9zjlM7tjE9pnKR
trlratvGkxls4LqJ3skBiAIhN3Fy9b7gl5oiRIf041AjlVv0tBRAaNAs7TsZChKzFhVizZCiDEou
lPR++Zxl+5zJAAnkiAhUzcEpBEDWO8GXEtBdchpDrOvyvu7lvUoYCbpuAkmwC1kRAWNsb8NEXmqa
2Misku/JjKG5M/fSDFbKIrtZfC/kUTyh8cZ33oCca+rppEpk2m5cfen0aFeqmmiFWYiQVJzdhfwh
y0AQF9ntTVvgye6kvM9BXk2GDaOwY4tMBUzv5bGP2mgd+VA+6qsxiEI3TSgap4AJghPcSyc7I3Y9
K+2jLpECVgkJLDR/A58mfBwvW9ApeHfZNk2ldaGLhBngkBrGfTIl72jCcZMWxSP9oo3t5Olzgkho
XM0Z/OPSCLkoJFpN90nsOw2YPKGUZIPcBl11Oxr+BmOCRY+WV94jx7ZUS7YF7J+S1t42Q/GwEhUj
604DIzOleyMQJcgzua67Am8qXQHI/i5CoH7cF8Ngbq3K3ndljfVSDOOh19ApIvhF727ktETBVNgV
oJeSwjyKgyc2iSM+63YZpWXfsfPgtuGpGZxqU7j6rY9Cvw18gc/UtkideOzqZri1ajpDmrWzZ5ot
mGAQvVPtYcPPdXqrRpmiiY2+dUkbNsvxJam978zOylFtddtY7j6eHhGWNZt01NuNmThEDN/YqVVv
0gTPz1gT45mWFGkuPvomi88MQqAXGgn660zDC4MDzbMQwzUJS02CpedQftSp8u/UxUhDkqkMcbFZ
dLblsraJCINh4Qcx4AdYnWDWA61/yCLwjjTbkHWiw+8miW7iSPOFznuNON/CTm8iH9sMVnVfTURn
G/MyumhpsNJpCzahkaMLjUoTBj4yZH1iderTB6dyzX0WaWstAYTpJwxmbKw9WzPUbl32flsq/gHJ
49qPQsCc0GjSMH/EcbfEjWXfaezru3YO8u0U6vS5jyKb9ePwiLx4308wYUgz1QUaHf3ORqLqudNw
6ad7eo2nNtdzuOyYRkts8I6vfcZRH3mZpFKW+WMUUHT20iRoriNkxTJzm71xj1kdul7vYM8JSmRL
6VgA9Zb0ggaegFG19Yl2aH2SQ5wg4p6/+mQEPTRtjWl8jokhZ22guOiVAxGArIapi+7tscH0qMMi
LhC7syrV1klKFRzKLvDs7Jno2+4k9bE7afpYkimRNzAxcOfORXQyI4SKiR+D7myr5KxS+C7BBILK
6dn7DmrXIZNn0WEdnVy8qG6R12ycJLJno/mWNkO80p/FiWhRcYrSRmGIkXciV4r+wH9xdx7LkRvb
Fv0iKBLIhMkpyxt62z1BsA3hvcfXv4WS7lOrpSuFpncgBtkUWUW4PHnO3mtH6EMMMIVhWmWnMO0E
yg5ejpkwtuAB9FDMht6oi2s5TkAqzAya4gwjJBiZ81SaMJhcvupuZragXES+fYX7VDvXRQxHLs6n
eBPiX0I3DA3z8i7q5a1cPqvmj9CNXSJv+ZesHcY9F9qv7zIPk/GUdIxS2QWgTrGO/VTZ2W+fVhhH
vfbF1sV8DBz5VAhJNA0YpcnEH1gr8hMk/T42Nf0l1mxpyVw+y5e+jDKmhh2zLeDX9B94wkAZTQh7
rPitT/lX30l3aUUYTm0pAEMTSItcJUTVzddpO1nHALnLwUzBx3fuuBuM+bpCjHH1P103SlsskWD/
vXB8+V5nRd7+WDf+9jP/KRzNX5QruTKkMC0Hd+DvAWeu/IXcM1cgUjAdYdpLTfmfiDPKTZN/9n6t
G5ea8rfCUVm/0FEzNd+xPVPYyv03CWfL1v2HHY6lbdvU2uUNKukqVGx/3OF4Zt8RNunZdNX1V69j
LhDdzyZinzhgif3hwNz9uZEgl1/2w4spzzGJeXMUWWpLAS28P76Y3/WVRQfO3081HCfL6+Du9kg+
zEpGG0QjtfjGROfQJctI8lrn3ltl4ETNQHFFPbxBNzsWacGAfWgGHG7DOhmx3akkoCjLo2d8LU9l
quyV40geB7Ze03wc1ixjOIwTmF+jizvHjs5F4O0Hpo5MgKZi0zN4/vs/9E/F+PKH2o7whOZMuZze
P/6hoZOmgOg9vZ8CtR9bqEsyRv9Nq7m5IhKI2SY6z8j6ilXjI43kvhzrOxGhemv9vNxEZbsNfIhg
LNKZys5p2g9rLyGp26ntTZIvnA0nqjYWCkyraPBRZuZr0oUEme4IgVMH9huH3mF8NweKQWgrr90g
Ae9KdSfkMqCXR8MSxVa78QtFd3dMZ4R3xGIBoC9DdvgqxbJVgww2XIiUtuJttz3Ym8EVGKd4rNKh
a98m/Ec09at96JnPeUT1GeRhtvJ0vI89Hm/sptAHu1QHMQaucrjrHU5A2ODeB+cwzd+rtLpL0Dw7
iQWNLIkey25aW8NIrw/t/3pSyaeiKghM0P07Yh9c/k46rP/hXC0X3c8Xpas4TzZbKO7Qny5KUatS
Zu2s9yFDCsgb/lMsk88afEaPWhFHNDDQOqcxHCikJT1Cx6SoQao6NtBAwp38rt2ZJF8HifSw7sKv
oHxCimwxWIyGYxnmzsauvLexAXNoKabZomfYG9K59p1gV5fgjuq0DbbedG++9iJlHQqiDzuGBlxG
ZExWLurNuOC6rxge1wPEuFnpL2moRrIBqzeKirMiU5jiZ7HbwZkJEfxlVvmCJfAuK7jwXFryydSf
IzP53Ng5bGMKFvtY9HCVLWdtmelN7OM7stozUltcKkcpGpg9PWgp/gf88ZzFxXwMG1PfCxPPhT+Z
nPw4vtV6WrsqfRqb5AOzPRIY+yFDV/sPD4+f97fLLcUmW5tkjiuXnswfb6lGyQ5976D3kSyHdS2Y
SHmBPW1NGDmt9diq5O3vLwzzL1/RE9JWHr1P7f10Ydi92WQl7IK9HOWpdJy72YOIpJabwcm71zIC
LrLshSKve0smruCo4Ay7+HU3Xe4dmJV+YGYJcMv13ae/f29/dc3SAvK4Woi/1JIV6seGrGU2eZ4Z
KcIL66ybIiR0iLfGSkZxZbs2RHkHKRTt5H/9svQXlKQRLD1Lqp/OAdM1iuiBHK3MTj9G23sSJc8D
r4g/mgrMW8CMG3nV09+/KHKmP9+hNsoClsllmfrTGhUHpqUHbty9aCECRMFtMIykVQ7p2S8FgQsl
UhHVw+VQz37jPhHKS8baaMEYJZPKNPUp62esESxL3HbZtRMXp4pyeMXuf9pF/JoUgOSkadjm8YQz
W7hYQVNMClhx7xTjUzwg0WteG/c5gBEqS56/LlvjhMlcxeuytwkdcvecbVwOBJ0RECAL2sAOw4Ek
zQ40OuhuylMucDMWnwPs/NiQANXIcMQLABARMRn4Oa/+2ornpEyGtd8Nt9oHRWr744LrWgz3bEtt
3hnupoQ0oybmsZjolfKgbnb2yfTRosVRi6oTG72XkFzGPtLBtTEtD550nM8qYDEQqqddwGkrq63h
kLITjQ7oq3R6kn3x3JnL/7sMzfU0Pbgtaw5GfkETWz+pgBvP1xxcu5JvDrOqpFpWh8lt2OZU+drC
/ueFpDMy9Cq6TlzhnSNwqs7+oRNqWuqnXqgCbSJM1ljXcum6aXu5d3+YSPiWjwdhrsd9oNkNDBhq
8v6W0eEMN3SBSjL5ESM0MbO8lhJ1adi61/PA3jCtgsM0KkLoNmnvSTbCCAV8T+xND+tYmmF9yGIW
ImqVlY0Eb+iAZhMYHJCUYj53MW1dK0PnmW47HuhMCeIcmE6PL6tidGPYXyN0Yei2ZoaeGf4lbwgA
buCFRpaNi47mv2R3TPIxrtxs+mhzxoxWJEDY6S+FONTh8KCLAaZbD/oNYcGOoW2N4Ed9Swx8jr4/
PY0le3SeWZuCy6nBVVbOj1KE59TO2ZKiCHNG5h1lkdhXpWm96S4lKkW5WzuDZ592mr0d/Hjbm336
/pRYgZkdmJf6EBSnrZFjMQp745W25dVYh7gqM/nczMUnv+hs9Ev2az01DHHS6DGODZIxkf45PhYO
n5lPmhD31xg31dwdxsyPiNpz73ldhESoxIKuhvDkTVdVODzKuNxb5C56IotIYxiu6wkdk8cRclMO
lXppB/Ivxqp/yCv7Y6oi4oXqcpuXMFXNEmmn4/K+/Ti8x1nprFy7VSRYmugnsVeks8XPhoCzfIvV
aR7XHKt1OuFAEIbN0YvmDjuLRspJ8VUmuOwyrmR+dmU50zulGcYeEm3ilhkh1SkaXtMH/IU9dTZD
SM4hVJ/A6W+bBhlHP9PjSZiJV7EsDqMLiAkJkSaRCqxbWqtoO8SSElCSkJokMSKtBFJlbotDuSzO
MmKARyuDEBzCTBMTPD/29Hiswpc5SB9j3JC4Gg6xE6LnojNFfFG4z7oKf4pct34JbcDehYqLYcoV
bjHIVrE9YmJI95XQVE9eAXV60vc6oJeWGf0jfV69Ks36OeN2BeAo7/H+GIe+AQjdWPM7CCAn4dew
lBAX4qsXu7LRxVRIVHEP8xiS2JlYXaqx4iloBRbJYcPKs6e1XUTkhY2n2IQsPrB9vSrS8nm0EG/O
mFI3eoRanHXmzs0Q/aiEtTRMMiT7hosjmt5rwCDUy9nHDlO4iKzc2yIqT3Mob6e+Q21kwDIZ7yla
r1htAHdKi+ppxBtn+v2n3sofAsH5z2ohTnY9HhuX2JeeCtWmWinwjwFdNx6lz5N5znnEKjgTDbPy
NI7uYy/nfvKA4htAOLrOAG5vWOe5xqDimEvOGxjnKUF2CJwS0QvJfCNEldKHmWsMcERjsiiSbFdV
BaYn0DtNZC2Mp2npSJXLLF2+6xaWRvet4mlzqAfuYz02+BT9m7SqHpF8H+63gw6vy0laV56RX4ux
xgTTrks3fEmy/nvlMgnuhb/nyXbTjKfOqT61VfekG+tzoo4o8Y/VBIEv0kUMxMrFKViD5Zjd4TW1
baC2PkV3u0OpfjOPOGBoJddXcY8OFtkJWbrZc532OHdS/Z7gXYe0Pj6meqZV4cqVI9EPoBkD5sGj
Pjc867atUxzpfUisWwJaMBnNHQrVhN5yg0A2Pfe5/4RpbUUnbmaSiVa5tNJPcc7RCbF7iIHmYo2b
1nBKsOPD8Krp6qBmFcl9aWjC7gsslNqs7lXgGHQz1lYCeswYAcV1DPrZN17F7gQS0FpsaYoZJ7/z
2UNlwe6jf0DsDO+Zm7ksmOdXqmVul98bbXmbyBYru9ev4wFTLZ6DTdWAKmxm99llf3OAjUWk7hjx
jJyb8irDqr1rvI7uTJhuTA3tUGMH8qOnusHhO0w8NEN5nwdCsOnqcGHv2lGFOzOMn1xc2WNcO8dE
Q+2OSr8l9RbESpuITQvDZG27CoVjJ9H7e6DwhuEZczZZBVaXr/SMmMw8RAPG6WQioGnkXCV6+mJE
n7nLG9A6Q7y2tX7pGn0/mqzVgU6em7LeqRFRRStEcHUv6iw4OE22SyoGtzKEMxfCHEJa2AGIE2eB
/AvoZ4hauWtobsq3UqtP8IhwX3cUeKybUd/Bn8uPpQy+0pTq0+BrppCx44wlXmrsn9sS+hG93Hhd
2sPR8mGgGvqrn0V7pxzYRvjGS+Is2g54+ez1e5rOY0KPXL1hi0CZIpAbpt5t7MK8aN10r3u9Tga2
kUl67LT7EeMourK9mjeKc3Og7wv1wtwMOVknMnzzg7cGbUAeEmmVKExIUu/MchwX1zdZlPzsMDGr
jVjemllvpjElYkRTGgymPa1CG0AhUUxuMLyGS8AbVii4U4zBVrWrPLKv5mejA5kx9CEBrfACRr6f
C565bfJh93DjaUIPe3MyXwuAJutKkJhQKXMjVIOFJcnoRUDSijzvhHLuY1xebPbQyTBjeQlLxuJA
itBbBs+hxXYNPYIZD59aoxAsnW9WYNpvRn0fR+IBSE4NWqAFI2nMejUoHvE5+s1PSWHsTNbcYWIa
7/QeNu2S1CNDm9/DWJA3P73nrXM3DEYMcji3DkY5vrUuehXGg33eb3VOYENhG8/TZKrDSG7BNJTA
til40KqQ4scygMDIVXdJebLa/KAWhZjBzrVRhHnbCICWIHs2gPWvH+wZPb8qsn7dOvY95eqMskYS
e5NMcBBmg77OiLBWWCgu+XMBwQ+Ewl8++/1DsDQospiwJ9EBexgh9ByZQwH9Sr0dQ1mC3pe0d6ei
/m7nAgwK3qKwwlsEjot8lBRa+uW3ea3l7jo4zZUNdcnTxGVkUJHS9iY0dc2zM3+pvSza5kyNjpFv
sXIMaFFCl359Epu7TlrXpS2uBRLInCEdRaV1HVshV2j2zCXOsqtQbrQBeUZdQDUCHuSqwrG7Zph2
mr1+WzWoBAIj+d7V0d0wZxLmVv7dNtNrFxJxxN5jnoI73x+vKZPGFayiu6FonvMmeayS6JR1xfca
c30Escv0rHevcz6ro7dsP3tGFdhuv2O3uLNasTKtIWP74yKMgzFElXHddw7revc8dul3aqhTXy1l
CrDXWKCD9WiGeQJE5UQ2L+wnHqYtrzIzNYaCmn1m3zcdbdFNx0F2+aZ3FxCOY2bAJYGvtxaQut5A
5FiWyO6Q8nWLG8mxRhDXXfHiLCrDizks4UQnjX0KMm5RIwJK20yef7x8yPHKHkWU3FB3+xicuWTn
jscYMyXixsvqWItE42TKahjxdfEUJ+3XpqVWuZzdy2eXayWa0ZxFk0+dLYMu3PmLMDaMke1ePgOO
Rppn5QBVAkXc1PoJ/TEjzmwmoy9jHuHACq8FwGa6P0Ofv/ge+c5LQ0PEyUfc+09smPYqLQAH5vbZ
aoNnLbtoNzma9yvsfTSyuuUCqKTZBUdvor8TtKCcIB8CiCXkM84o4qIixB5G6bZSsgVrl9sb25q/
qWk4XHqYbex5S+6qDoim8AqTDVtkA71DErVsJwdhkNkzI9lELcw3JM9N5ldsT3wOT93GH72iIWfb
xvexjzWiSf6AFqeIXY6o3GbGt4oS8wgp6aoGeoPWfbI2lfORLMv60vq7bBJ9jPClQ0g7pLC9V6Cs
umy5557fbUakImR9e8AZ760xyTCb9eWzaU4b7UGOXVp4lzaXkaFVFOnnasbkFifwN0Qaf2385EMt
EmB0287I3xfXN6EwJHo6jJyWEOEmasVDjAIV/Bz/kzvdGj2zZV2wujohKMaO5+GGlA601AAvxgDG
V76MSTGFmI4OEZbf+W0fsTxTwhH6+e61Pm7xnKEks7FaJnsknu+ZMwFf661DSov8bEVn4GHeOoPl
hr3GWoWONexd+qnte1Owg1qumHEOnXW19DGdGZ9HiK+a7kHdZuXGtse1qifMTQIDz+VUej5nP85F
ehht7vFuaSsOEPn4s4CbuvU3cI/wEYfpVJq4iPyeRoUTN6++h5d6osNhi+LF7GbCk1AocwSxuyv4
s2nLqj3UaPUlRRM993wNdsli7MWbcoz2biS5rDl1Jjf35fTA77iO8JSsHD/+3HIiiMfMXyzBUhbT
GRzs4jbWGB4TAV3Q8IeHWY0DnIiS2yORN4b07oVN4ySqqKaRoTwYESFto6Yr0XJU3JguRupEnyIG
g4ZPr/dy1SVjuMlMQeruSHUCQQMfi/iYZ+oH1AKXRkhSc/HMktmqT8eR+QM4Ed97SrGgcFnwPXZt
FRfUwbMBY/JSMly21Esnxs3s+7pWX/EJ0OPxSVIR4ntkiJtcPYZ9ESPPYxC7HNIorshPi1ZLoxLt
I3VODh9y+W1F8k5ti9V67sOzmy19XAOiiNMIBnN9uxna5DEbx5sYjsimL9jLZRHe+06k1jqdZ4Qz
Gelp5ZJYRWKUzUKxmbngr8aW83ppbuc04+hsD4d2iBgX0+ExnCzHo9RZ+2zOqBeGeGONNIaLUkV7
s8WnlsLx5Dfbh64dqmMxxWjm6cKYxrmHJrmQmY5pph58r0IP6aUsx6F7qgYz3ORGAci89/C/E67c
KNLptf+IfTQCFDNz00Y0awh46YpsbcdFQoA0O4VZjwczmg7YEN4CRg/sCiAa5z6igOTLgGn/kHTo
g1Jv/sjEc7tcwHZIY83QJITgWb+qkcPNuDZ3CX0zsxb3Q+nuMkl3TsS0lWYb0Qe7yma58OhfQClL
TpeZTGrEH7RXOM2D9xThT0tn+77xuWwpoOBwtoAgiRExCO+4XGOzyoc17pKt6VcTty7xeqKr7puG
USwWvQ8x86Tt6mvJo3KhOyJOAKNx1ZkWs2llrGnYC0ANlhUhnenTdQbsczUY5WFKAKqLkFOni+ar
7/u4s4IPPzm31fQQ9sGryLipR8cy1qkuVxrrGn00quCg9w4QBELYNGyomqT5XpUJiVFReLJNZN8l
2rB9rGiQ6njYGzxTVmE4m/QfGLVlQd9c1br00WM9JPjiQd4cWWKRM00HNvxnPZBVLugYohulShzZ
5jRq8lHIEgigCRiMDkW1r4VVgWTYJmrYBWVZHJgUvEaqvRdE8iGioiiIoRwvmCWXbcfOzEPOx4vT
EpLUQVxZD86n2kwZdKTTszO7ezT6771nfK3bAhiMCejHooKr5MExKQujOKIVZaNuZn9TWvFrmeKu
iqbxs2sPZEH0yaGX6TnJTPY1gC+IrcDE0DvNja9B7LfWE9KUlTdHN6JKwXRH910BnizNovOsEcng
n8bPIYJTVThfzC59awM2i5GXbnQv4k2ccj26Il/7YgaYHtlApedgOzTVjaFhwtKyjU/ZHMM9BZCj
2iWOTCfFaZwoU5z2PlL0M68i3GZzBj3Slt/h4WCFE7jXN/SZFzgRU/jLh0BU0Ph+/7omSjWtiuFo
NIV3gg1X7yDrPtS8g6OZpdPKVTxD+tEgYn0m3WVOqrXkuXQ1zkIci1BCkpycWhwvX+vQvzUl0p+k
g7VnZTI/+wxk58HLmdW5GxR/A64OK9jkg8DODqtvMiQGjySRXBHLp6UdWMfLZ5cP4FyZmLJ2by5z
/csHH3gbe1zc7e0iHfj9GzOGEXr+4ybAdGDVhbeNA/kYdBIfyTrAappx5yUFpn3aIvvcZz5Jy5St
cXPoWI7sE9KdeFOwahOrHovj7x9sDUNJ4vPZhEWVnwxVHy+jgf9VDSrlNoOc/y4lWBV5/v1rG33t
2h/lBL/+2O9qAhd5pwnvUzoSA9UPMlSJMACVqZAMhkxXO/p3NYH1i2DQL11HKothv2Ig/R85gfgF
vSj7JGnbrml52vw3cgIgTD8Pa5jRaEtYGLxcXAM/z+lsizrYKaJ+X6fozlsfNUlQnVXkRqtwBjdj
t+1ba3zAqSJRBildCfJ4k3ejpoPKODn3UgC1RsPt4+WvZaFuRes9eT1ZYEFe+mxbmHbQV/KoDFzD
uYmKReEfkVq3DKVjYu+BPi5hZWgB3R7hJXX6Lp88oosdv4af+BxpYrQnc76hlXlfaiNCtee+N2NC
b8i6T03JMkSoLnpSDJJ3YmNTfK4tHrtm5fKgN3mTi1tyGLa+NN8RERHzgQtKjM8I3+gfR+peTw99
qp9q3ODGnD9BOvsIa+fGseMv3aCRxYXXQ+2fxxbAh6hvEpNVtGwzkjY6tPdlX7/NYfkU+sVD71ef
mrQGcz5uGoEnIfPdFyXDu85NPvqaN+/Y5Rt8x48iaDGsFhxmhqf3Tmmfats8szFrrpKA9xy49Rtk
1TIKtzKzdvBgwLflN62uecConWerm17Hb2nv7wJzoIicG7EOoOZUQNFr7xAJDhuzFZzL/Ejss572
mplfyy6W1sdGOtO1lRi4fBzOqkr2niL1OgSoIyreQ9qXiA/idC9UDkuRfXzoeJtSeAc1Op99t/3q
L4CcqJ/ZesbGqhgyAgwy8ld8hprO5Uox6AU682fTmdexYhaQhDh5kpHOVgVMoE/U/ezCJiultV9+
cawoli9n22+Mb6p8DSaOQ5nKdlON3iuu2YmIdaIZgyK9bwJgT0B2oFihQx5otpW5fbCHaj308IgV
UrOoGW66HPWlnPNNV9XNWkJLWYs5eE4auMm+2wEqKfIPRjx6k8b5voiCm2hZsflvhwoE/KvLDq0t
3Ne69fqTponmA3CiSaufkM7l6yi4DuC/NSmtqBBuViMA5IVZjKiQHiUkzOnO6M2vVv0VzIDxgHN5
baZs5IOuFGsZritUqysbS/Yskm3tutFej/iKmQdBJUvWg81Gxgc616OsXG4WX+sRm39PvQr+bRYf
pdsjz57kfdZzz9SCndsYvEZzepNEnF9q7EzY932Et9wyA+Iec5AVk5/ikKdUr3L+zHKLz5M4QL8c
D1b6dUQeC7iOKIXcQnBKpysg4Z0gBaHdG3bcDA4qNkWp/o4LmzH2Q2mhUcmnXaqAaviID2ZrufEq
NLjhSCfatm/GKfkYNc0WBtLsMqzi1R72Id4zX4FLDsSriUePa3RkuGHk7MfOauAScXtUtFnGuQpy
kqbnIXgzl11qu4zLRUVCVN3Ub0PsYN8+ZAGjtD7lFjO46VYwc6syO/uSyyGST65GJtxT8gdYXOfk
S4LYLlmW74pj3fEuMFJ/qNpcd8NWzdFTNI9bMzHvvBDducceAzp9ifsOCxwC90OlRpLmMv/USjdB
Jsr3HS/+Ik02djwbPQas/lvOOG7fcQrpFz9ZtaQvoABdVcDMSh0xb6qY+qQOz1OZ+2xAQ/z59kC9
5DZvCFMYzbmVBDs37sJmIg4C+BpiyNVQ3uWQj1cZhtFtlQ0s7kn2xeBBRtxkdchKHiy5m+kVwuLU
amgIBZVgg86MUUCiq1PzofNgNqEY6/ZZw/jFKgdYVzXqZ20t92xHmNEUuTdjzMOyqOt3q9AfsBhJ
8W6IzQyrcb0U8kVS+rtCGdD6DFyJgbxLwvlYh2ynZMUfpMOXBofCJkFjActKnqOBzSq7GDzcDfl3
ulXbOiYuJRUJISAwEuzMuw78k0AQjnFbPhqKLNaWQtbD26XMhJgrejqyyMjXNPJi24f2zWBwBntU
HkACoJb1OXv+cPKeRWfvC4+MJBMhzrXIcAoUHSk4IkN7r13mWiIbbIRR3SZgqrwb/FaRBgOZ18xh
lSeAsejV3lHpbZW8BaQEctnPz1bpk27jrgLTTGjKx99IyXiUA2crsd8YxGdXs7v0TRF576qJkPME
gHbe2E89iy8jmZBbL2Wmalh4KxSXy/IsCRrrHrh0vA50+4DzAFRh923sxuca+seV12LBkE5w5ybf
Llf5qPdtQkxnXJPv6OwGBUwva5BTl25xG8loy3iAx22u6kMlvREHFJcLphKSPg3eaGE0/qqHpoIi
QdLpsKMvsi9vx6l9d7v8IyT1Pp47pFxcBqaZfhMG92ImweIEVrbLYCltol4dIJQRmaENG4NmiEJD
V6ex8cGg27uKp/3kkwsWYFT1LedmHlxyFOmNMylaC79nMhr6G/R1G4oj1qlZfBdO++LNAQGj6XQ/
y2xib1rRmpihOC4+B8NMeJQvjSfXWXwYfV2zOKU3RqP5u3J6bIjF38WQvNalOJKOglKCdZICuqTD
YEPsX3n++Ln1QeMnCtWsE7zj3upXfXm2h09hWwBLW7puMGJnZpR0ZenPsUIkzkF3/LTbtvkWJc8+
QEO+RtO4MtKAh1SAUL4rF7KLazw1/cyjwguAwXXWfd/Vq6obx+28PCCdkU5zD+UUVR+U97Q/VSNa
koAIXRoetL062jRxONArV0z+TeC9nNdUtNvMZRNxWQ65eZjRUnGkS/VFj+xqNMxdH/FANALjaZ7a
N/rpGCSKTq3ymoetre4FMbaRKUKI7qyUoby2W8wrSUzZYNjlozHwt4T6Wjamz9ONtNOwEvl5EUMV
RnizlC7Yfa5dcFZgnc2baRZvlytHS9wonq5XHjSEMDecjTvi8u5Y4rYqd3BDz6pmNNPcDr3/CqJh
j9oTBsmNhp3HhUT6sj26LfGa/h3EunDdxi7nX/i0t8oQISQ9iij/DvmggufllNtK+O9tZ9ubvg83
Ybekr14VlfuSFZRKiUGZ5SRbW0MNLthzOwDft62pHjjk+d5ynPbUWvASLh+qqWihUPa0laY6p2Ta
OGOvj9Jsdl5bmnsq8E9h5bBKLBbjJrsUx8OxrjUzrAJ4qEBrbzTLb3uwQ/d9IbVvvZLeKoEG+AKC
hg+/fi0asAh5zx4ZqId/JIbhNqa3sO6keGQa0BwZHzdHM8+aI/xX4E7YNTs24IOqyT/swFMA2gZP
sXx5+dAtn/lb/DEM/tWXwQT64Bpuw1ClLVbONMwEw1mk9mXerXLg7CcNDDPt1fSVY9NZGbI5aav2
toRBO95g7Wc32oyNujGzEERFhJQkTIh3U6qKzRWjHHKvSZ1o1MI/y5f3knMcj2gwnu1ap1sGtXyj
Srjk4CXBloCifpxbMwCOsIngXnM+g4A7yZ8PUYP4t6uTU5jfAKsQmxw9AnRmMzi7Tnsuu5C0udSv
KNqb4Oy3pLsVltjJEFu/txj8tZLEK6gRhANu4Dx/9O3vzpj7j82MoaPR/dcCduM5dAWBJvdpiCOI
zu9CJrCPvMqzE34uvcA5SkzzUdCnh7SN001FCx4usRiZe/jkzl4+TVyLEsdJPy5fRSWBz13nzlfm
HD/GmTMcYxPNwuWzFExW7gYnNHHlKS7gK42W+yk3AE9VXKwod5w3lyn7lr6ZhDTClt7Btkg2yf9/
bY3ovaBWfcsWcb+IRpdu5uVTBf1uciGKmT6vY9S4EODZgqdKQ33KhiZaU+YkPO+8eVdk1rkqeuNU
x6o8Bna+unxlDRHbKRQlC/m0J7TWS8nqWj40y//865dD+SIjn+TSonVBZ9MNKHBDnPDVmBtrKOkL
uk6PzZ8WfehSBCR5NGAAClGhW/hWoSbfZLNA2+Zp+1RlufPrZ76CkQQ5AZf08m+X/4VWBOEDtF+c
WG0u/yKXH3Jy1LtuTWw4jNxrBGXX/hD330veZwmK9FNS+/naw6R5M/jMgnvd9acBRtT1ZBjnGHjw
hYcUtWia2gxXyYDcpJJDeqrcDnxKk+u1VaDivXxpz+GNzEitcAdqs3IQ1lMKwe/czFhKBjJjVpOZ
ldsUohT0Mjl8Ludg545uck9QArjYZPyUdXhmyk7bmzSnQEhym/LcIaev42iHrvOP2so/79aVIz3p
OFws3p+EpKk2rFkRgbJvCakhb2iz7FXJwiKKIseqVVPVSHpsETp5RFOsXj/0N/7CEWD+SdpJL2Jx
OQjkm4BrxM+K0kkhTGrLbt+447M9Vze1SzHJRlBGyTeKfatB59g5IaO7eff3r/0nDe3y0igEHNSF
Wmjvp5em+DeQgeXdPp3YJy4bxqbTT2M6MR4D8DorsRdhE/yqXfxfbVmZpljExf+9Z7VNizr69v5j
v+q3n/mtYeWJX+htezx8bHR4Fu2i31zTnvsLDSwHaQo0LqHl0kn6zfwizV/oYjFAQubt4HBZOlm/
tass9YtN5ws1tuDkLX6af9Ouuhj4fxT/48qxseCYtv2bQeePOlK672L2yqLb20nariu0SLcGQOtT
U1a37diDVk7DcAdZOCH2g3ThzqqIX6lQ2pZ3qpzDk9V1ZHcwqPFKlCkuw8UzrW2IHljvdZc3B1rJ
1w36f9rzebXTYf9P9xDH4kf/Av4kBYCJbYOgGQcg6CeZelUFM2bDsd0JThVmUvbjRoYijYbvVW6h
gp7JGkBA880tjPRf3r+/vrjmAQmEXnFKfnrxWsa9iXOu3dVViD+72FUpQc41SAysycNV5we3jI+R
DFY5seFR909K4J+eH5fXx1elJWpPz1HyJzLJbI5JOSnV7jKvuZNqSNbmYKIQQsmXueA16uRQRXiQ
o6zZeMz7/kEQb9I3/dPBx+4lFJe3Je2fPQIjI/0ktTn4tg2GhP3TQ7CAGeVkm1dChSgQZIsP0ou+
1iyJDKKJHcjYRVCmZBJJaFkb/3BI/vodsdNbbi4Cln46Ii21ry/LtiUdgGmYGTN8BcxdnX+4yf/q
wf1Tm5cDb4PFQH3tKcdajBl/vHGawJNNX/nY7Wf0XBMegE09OjEE5wEFRRscRZD7NzNabM/qzX03
GMOdW9fjKiX64lxKtHHp6Dgn4l+8f/dgv7w1XCLCkrSzQbstR+gHbbhd9RY5kS3sweqb67Nzcozw
q5JQsyf/KVIo9Bh/l/9wJfz5sNuWZWnKEs9UJk+tP76oH7L78WTR7XCHMtgkS2JVCl1s/v6w/9VR
xyKkNSAerWy5fP+HP014jcWgPuFPC+hbznC0/4+y81huHOm67RMhAt7coehFJy+VJgiVDJDwNpHA
0/8L7EF/raqoijthk1Q1PRJ5ztl7bUJlqduA89R/+R19Oz1ePsX/fapvX7Br6zhXCLXc+COtpT6T
y6hPPkjCqa4wEkKHoNso4vH45zdofTPdXJ7WR9PvWL4b8APm5PO/73CMUwqIgQPa9HSMTISwbINc
33fCy9dTZdps0c5xMvbHqhoeOs9OVmMttywNwVWlYYyQGfGMQwJHaHDNbZp5Ia/bXEv0cEt/1o8h
DzvUDgoM2QdyFWriq4mA6WmheQwBT1LjzrYdd0Lpe9P45biIUgeEDaLaA2KxqLs1eu3Vrh2x/cs7
nz/Q/zkVze+cOASP0Y7je/h6vv1sMcy5Ztlx4GZml65JrLu1OgLwAMKTlhHL2w75YD3gAPNk8NBm
2DASe7wZCkkukCIT2C3usxZrP6pLgz4zMUs+JhRrTEj9EnTwJD8WU6LAaBsAFJlTnnyPEDO2pjWU
YWMyrYNj2slRte8ixzcd+YO+DV/omRMzn/QHjRHvn98yVpvfvWfOXfNihfv1O18nCXDZTA6CZIpu
YjH7ic138qlKdpvt8DghTZgtCqR2oKrZQiWka4MXIGhPeifW1ZRoh6j8KFL+q+s/TAHVtqmMH2gc
jJWwGFoHjrEGPQ/ionPXESkDDwEpsoH+M9H8+BHWIUWxx3lSq3v62axmnQSzaoeMaskC2OcBUW8w
8Jl9Jvmtkv5tUFaP3ZwfyYijGGtEN97R7HSc9ei4kL1PUYCrxyPWHMnG0MtbPDOPdPpTRVejzHux
LO17WFuPvpPdN4njbAMXZphb9EiBiWYuMXenRYxfVfPWk1dZSzinnEdt8UQ33scT4nd0f/zo0Urg
nnny3MzCZ8GO2R+H97EyoSbBb1wZUZ1fsE5eem36N3C5XPKAZNU/2AS4InYADjTAFm/tfK2qR2TB
09Vo0xUi2/La1usObB1RrqPTmMxutDuj9IKrMniPGxBsXnPj2A+gNx3kv86rSZIG8tAXL0cLqaEi
IVqD+b1ngbPyeZBG9o9uNGutHXAPZU7zjfVKoFrtzlk8/uVX9evChXSEXStLsR24nvdtBVFt5PTE
kXWb3u6IVFMbX6bawhDqIVTo/OjNgmYvir+s/799VrzYqFwxJXEi+O+6FTT8OoIp5bSrP7XWgJYh
++qZ+alJe8R8/JwG7stfjp5f9z4Q2TgTGJjBA9f+Pmlto0AWWob7tLERmhZYEUaV3Dda166aN8eT
0yrQ93qHFIAcrps/P/mvBy6eSHPengeBblnfDc5RDwVlkCVv1ytfqsZcJ6Op7ewp1dZVR7Oh23ra
hzbQcfjz887j7W+rJE9suz77XAv78PdvN9dDjRYCn7Pde6eAI2xl5blcZNGodrQPEPOZ7gLhbUcv
Yzq1LJ6QbrM3Vz4lTm/87dX8etbn1fgGYltm5wzfv33rjOAmw61guCvFLkifl42oSldoNskV9EeO
zKE1TphQJDVlScAlor2MxNM8Hh5KGLUbh+bonz8h83dfDfthcByGYxmG/W0ngvuEeRPqoY2JfGCR
ZdqqogJfSyGfqmj8ku2Ay6Uuye90TTKkwuw5t8q70Qt1UuuMH1g4oqstrbnrmC4smhSD9EwXhA7f
67LTowcjMY+d0JndYfLZzPrALsyP9TzjtkM05ykP/ee3dNnW/PfUiP8W2QIVoYVP+/ueNrI1TQtj
qyX9c4I6u+yi/mR44UyC7DkpM8dZyETUC2nZeLYybAVTaxNoQ27ewsip1lrdfTMnti4u6KgF8djE
uHZLN2ixUufWkmyebK07jGnSKLR2vY2z1SzB0LjxNAtbWcICIgy9buuUvGHC3iOL06rKsm3EZ1QK
XO9/fsvfDY7sBnjLARZHizYFy9lsgPyfnR55REE+4mPZyLSF+R1vY9DOXqyNWya1B9nVwJJjexcP
M0qxKEjtjb8SmPxOzIZf9ra2ZXvOVChULimWzNv5bKB3ytFckC7wkqsaufpczHaM8Lrsp+YPj02c
+ddZYbQr2vrsf1xrmVcMw0yHZqBjAgh1ZXrtRwAvq7Cl8S/GN4IUmNfgUVxkYWstTb29H0r348+f
xmXX98sP4H8+jW/HGerfASvp2G4iEkQBIxGjQQQuyFUvH5YVc9cV60K1mFOhXAPYN2NHUjg851Em
3T/cu3f1/6LP8jeVj/O7lZ4NOCdpViHD+770+aO0h9HpCaTISewdbH/c22b63IfByq0N4kEd6WHc
R5YMXZYFITPOOdFHZ+Iid5hntxMv/BCWkMecCutQW4x7L5jnwRMcynze4yRFvVB2+tMxeRBRl2+d
0ctdENkVKeyuv+TDeOBhHxpCkZcT4u0FQtc5XC4tVrkvvrKiwxvl4c6Ck4Tt033JKwfUasD8w5pC
tUE4wf4deqDJEoXVGxWo7gdrFaByE/qzZYdvhlc+un3Cub0iIayrn/uuXVg1WjFRE1TWRB++AaP7
z9/zr+UNfSLUJjBCoGfQ0vjvjx5OHk1puAcb307forArkc8g3isn9vR/fqbfLJIuG26AfrbHo34n
kbQZyS4NsUebKiq+iF9fQIuH7lve+EOMWxgRMv6veGEX9sOfn/g3W17eIzIr8rVoP9Lg/u97rEOk
Gl7osDyj+O8l0OzeV/Yu7dp300LnMPnh0jN7wPJFSvBBhCQyH6nkQ/b1uMlLrID+h+1gOJgq5S7G
uEF8J7DfoMT+80v9zQ/d1SEMIOhic0Fh+99X2kWC+KZEbzcFKSoIEPZlm7zBp7hRmrPIhfhqvfJv
zazLpuXbkU7Hzwx8SBwgVL6fUQOptUoIji7ANCfGmoC5CC8lRHxyvUNEvPfCdMlOI6dhS5fhzgz9
ndkiLiHyJryySvtGWU1HIlYnQc2y0ZzE+CAMZg7a37ZAv9ZrfJEOp06UeJ79i9BN9J10YsmaNPgE
zemVBwIgJWmFxG7BcDz5+vO38dtfLCUSAj3abb/QP90gAViN5xys23HAeGTbPKtZuCcWZwvjOrjU
YFLZUvvbD/bXivxCs2F0PX8h4AT++zPA8R6Vhl21m3zqnofRvjU8qkOGNClBB82ZcgVoF/UnMn+N
GTjZ14nTLrGQU4eHQA78vHUXli5hA6TX04QF+c8fjPG7VcPwKB51DmZSkb6tGngvGbwgud6Ymv3G
qgLoDyPoOq3aI3XjZ4zvBj2Hv3ZN6jVvvK/sCGX1xJimMZm9JdmXNfIR/vlV2b/7vtgh801R3cJq
+vaqukiGplXoSPd6gmL1HKwZYLJd1k7JElyjd2o74NKJiPR1JPUITGKFkYYmYp/4+Q0UZSIixb2l
1GfPCP++R2wVh217ioo9cVfTvvbj08RKc6iDul+iPS82go3mqeC8ECTGsfNBxAki4I9TxWmikGzh
hE7acewG8rmtj0VFhUCiYL/ZtV33linnZeqzcqdhJXoy6+hjqsWKBJt4g8VSHTOD05pFVPUBWl5b
swf48wf2m88LGarrshh77KWNb+si7B0xOoVbb2QEjmISyYpUUom9s8eT2DsEE/a3rtZ8JTDO//zM
xjeYxLzXQlELxE33DN33vzexGdHR7m+8GkFF5m0Tvbe3QguR14dWivXKNXZDg6NR5sN1RtDpwrII
HotH6/+/pqKWciDIztOIX84MFSKsrvKRrqdiPDd2Tr57SvSTGIoSMaDxpvwCrURZHBLb/Btd5/sg
7p/PwKKbSxHj0cv/dpSbE8xEJB71pvOwHvdRvMF39TOpImKoo9pcCdzYi2iadomM1lVcx385in+z
ygQ6LT+bgZxhO8G3r5+dUtEFsYNuv5/yRRXsrJAchxaoToJ9A2vD394xpdBvakn2lDr4swCgDev4
f1c2H5twH02ktGcyh75hXrRwOGQVTZu16Jr7rMAcYqg6eNAcX+dnGH4goYn3ngrrTaTC4CbR3tC8
x6t+tvQNApJAOljRzQxSao0aSEHZa4sOOg/4U0t79EOYTiNId/bJ6UFLlYeijRQf0m3vzTh7bgk/
WXhtk7x1KlhbY4swNcsHpgilwxlQp+wtFISFrhqghOXRNjeV9Zza9k/pxgTTmKrgSO8RvRnzAwGt
eEsJ+Eok3g9dv6Oboz3YeKRCb3CeBKHOO9pf4TEUAKxLlHc3ji6b2wm6ylU/WLcMNurHDn2c3yMG
kO6zbz31k5F8Svr6zeyS7sWDRwVxWw6ONmuaZ/pMQc3tx2Fwl3jEOEfRuI97cTNBw31qC0NgBbeC
FyCXEEo9oBX4TO0zluondjL9rkmi6aRM6A1Vj8WhC14pgtJjZajkQAqJjjLAL57UmDzoTYQcegCz
GRjd+CNm35aPnXqzSydj7YCG000aXnk9G4i27oGSC+/djKvpXU+NW3TmP7pckBRg2oI8nF4ce9V9
VGNLfk8/ZIRK52W/yiHSUu9hGRF4/zLiVqdmKbCroUDJlYtuDYlAhtpmQqB3YOT23BHFtTHmW5e7
vHjy4Qzb+dLSPXHizC5OXVl21yNtkstdhl85151vbrJZ/ZDMFzOk559rl/tCMJytbELM/5gziC08
0Hp0D5dr/14M2IhW1UBPznfgXKC35LRnlgLFwyiOka3odUZjvYpCXDCx0hFWBVoHCslrXpVbUr1M
Ib7nCBv25dqU59kqyzDOpzKazljKpjMGLLMM6/PlHiZ/41ng0dv6U7otG3I8i9C5+feCvK6FYK9y
8vI2XjptqlDiU5y3Y6HY41b2o0qteNt5+YYQz4kIzJCk65SS6hrA7BOpcOU69ryItBInvLf9cm2M
hfGsxWW5b2NqGY1tsl5V2h0CK+2ONNpbmUEHLpNCuzEaeseB6Dah0qylEznhQxSnBLG3zPQvN3O2
+McRKRWx7btGarl2hRZjuGGb0Axjpl11iehvAOwQKL43SUi8rbMALIOmsp2s6nCBibhcJ2QZ3dql
TG5pMMmVGuGUTiMK4sqV8d7ShdxjoCR/yvKCp2xMsk1VVt6qK8zwCZOntijsDhHk5G9aV01Pow1W
JImI0S60cHoy05xMNSO4zfWmecpfs/lOu42xkvYFBwMGu5ry5TEKg/He7Ygd9Iz6sR6bGgw9ZNlq
spKVW84Mb0ris9sK63y5xtaVZDGfXLiWNIGhY4+UjFZz8OrJW3t1+nrRN3l+517nceby+0Yw24Xl
SSrw4IzXmo1jxMuc9/I49yivzNRHJ0v2MSgmy7jX8wJukiSag6iOYOJtB5JMYwkND6uE722slCeW
ooekYAzVURvNaa+qdg3EwWiGFHpgH952UvavkbJfZD/skWAWZ3cwrVPZ8jspTV8tMWl0x3ZAnOJW
8UcMbOXKtCMg2qVer8vIyVcSrR0VdZffT3l/O/rK/ZHjul+1yK+JBNHaF0c9YY3JkSrZK6vSaBwX
iYQJXvs/+vi6xtDyyvxXrVUzddsWQs2L4zJon+93LXa5WQVIRSqWVcvHre/aRJCYjYlUm1CWqpmS
p2IUrywk2WsBARqf6H1ils2NT/zbU0wueiTyJ9UP/a3liyPR5ZVdGw+I68ozqPFHqEnhoyOm9JR0
2vvlVmYLcSzaOZc+LGGvFxrfBr3XW04yCJDd8B5hVng/AsWjLzTZ+4wR6LJK8HySl94tJ5pLW6J8
xscgJD9ViMpi3laOj8gpUZ97+k81qByhV9Le9yo2joEt7ppWtvfdfGEo+geq9M1FFEFdK6VD27kI
huuhMJlRzTeTvkvuRVGR5q6/BnkjN7WvSDZ2gxdlFSn1msuxaKb8RmyMhlB/fraffNHDVmpwuPrB
t29C16Medwj9aZ0TY7n8qlCpv/HrjjHF0NQrFjz34GhEhzudIBRHROOZQMjxfLkmYzYyZQrWadKS
9QiP86bB+nuj8io+u9lTUEcRyG2yIKUVmXtdWgYwZDo2hMCTSaa55rVrcO4NiODaBmPu7S36a2kV
n7zRK/ckFVZ7u8r1FRKlYAN0Y9GnTgELw2xvIXrBdVK2t69Nv9oTFs2v1Jvi8+VkV9r8NU4GCn3M
i6fLhcPcwEgDEBptEx3soF75YO9Ixg3fJtHt3bjLV0n9WWry3Q0Nzjn02XgDeyyoO5x9zZqKOliW
QABwfEZ7Q0cf6RQAYIoyvyYFettQRlw5toB5Gmwsq/oQaXqXpiFuhWwOBBKf2thsUMpdOdpgkw1r
8yrY90kYM6XnbyeEYlcyTA5t3D53+IBDs/lI5MHmPE4Bs1AdSY7CvdO1MVvS/rplO78sFJIUL4Wi
MUoHkzN7SC23D37fPZtjdzMN81S5OmdgVzjrMlkKbZQkSB+99Nk3w609Oe+mSXoJpmJlXqNqZlkj
YVuK02j6H1MH36WwIElEiC97zx+QehoLyCXVglEoCO+IzBKvnxqYFvU1xVBybZTTUz+6N7UroQRk
1S5tpp01ZreyuLJ7SiZo5DuVAPhJlLG2imnTkqo6StCqkbt0MkaO3vhJxXlbzZC/0WvsRV7ZdCDz
0eJjY8vq8Laqgr2ynu4l8dEHt3pM01ouCB+/S2wdNW1rw0+QIbsCh35tmOvLVvjvPpSpKyFgM0xZ
d1sE4R2UPUKF1Ghs2oSdiabnc5PRW5AFwOHpn7OkJxt1Gkg0DKC4tcV1brnEzxfaWSj1JiZ37ZST
sdSbkTdERGNR6SdaJQjtfRheoGYmas+gJV5qmNOKpLlDr2osOCdJyH9ANpsGXe+o1Zh/9GSJIqQk
VNK60Rvkl62TJQtpJNhCXszeP40twh/p8FNN86xawWpqV3VM5p6nFWtdGc2aURUcAE3CqS/Nk6NR
RxTNnIQnTRDbLkuC7X1qcEeXpW99aQUsWt9BhJhOwSmVE1Zm4rF7AwpA6Lor29RKQuCJ5k1DHB40
/nVcL2CrpND61Uy/qkBkeLGELBPHqPotlJpDeTAN8dhN+PadwrmmE/iFoRWwe37V9vmnnyRfVluS
xY5f4KpnZ4GRsFmnkHhXtmyfXGm91kaFwKAhy+bOPguNYXQUYHAaCNJQRMmRzoI3x6+gGECbW1RJ
tw98Ar3aaonzKTvKMFpPpvuGiiO66moHq5brAHrtJaddg5ifZPCvasKKLVCWAFrUi2No2sYbhnNT
SWuJdzlAFD3scUyrdSW9XW6KZhMWGcQTfdq1df9ecAJMqlHcdmNzlgnpE72IvWVRV/DHh1HtL9fa
2XkQBT3sN049qrE3wxRVaGOtci88ylz6jI5RVfvMtzWkIPE+KEjcrXUyoLAcFctSp2fsA0GUedTs
/T5qUBm0EexNhxb85c4+sep91UUHSw0+tp6+3hsa0vGh0uulHqT13qS+gbE1VOYGdfrRm5+wtsfq
H/VzbiiHo9S/Ii2Axnhp+4vLa49zVawtL3lnNED2W6TE3qV2R1DeEojaSPgdIa52zEDt3qmJHqzz
WfbRwByRgmilNCXGllCQNsx/yqgiITFKa3gPPRlG84eQJgwXgoIQFC3U+n3seOO2HEHtMWwnk2HY
5SjrGQLN/2A2PvuNC5Qf/OHSD7CVV8hGANnoC8sz2/3lgrng2mvNYAtiAX18LnZN59hI1PKMAM2Y
+X/dkG0nHO25Ab+xbudbl7sowQ+i8JLV1OCLnN3UEFyKva+mV99hs0SarI0ux61WvUtuZxlO8ItJ
EAV61rbl0qimYs/Lg2sWcszj2dwlPid+SAf7LmqyPdjibG8M8WZy4m6bFv2LL8Nyza3w+nJRTl6H
B8N4KrIoZzlxvKvL/Uk2s9AuVwcnWdGm87Z1MUb7MU0x8czXgnjaasKlCiKworWNYSsqSb5kDblX
NvVzXLWKTLH5phYH2Z6fVA8UhzgtK6bKI40RE16yv1yMmiP2qnzOyij/526/g8RRuNAXh6nKinVn
Wy21RogAEITfdVOnPw0K0xXDDP/a6iXp5pE8WSm+yNhrj7XY+NhamKHpAxNPzmtY7nrQKpa2NfjG
r6CapVuDCg7FOtCYKdOWcMb9Y0bH6pipKr0i9BYniVaZHOQpgo3Wa9ZR/Dn5RrinyTcnXTQkLRcQ
HGudhFuH4tryr0cNmNGQ4l+0mT1oNbVqlurvQ68NC/gfyWLUg4/R7NbKj9UqDYkRG0jqwy9CjnA7
85VwZRH0frk6CRvSCwcx1KXLvUE057bLmcV0ufcCZCIWMllZIa0KbTRWsAji7eV+K55z4S//Tnfx
8iE4mR//cnF5+Ms1fSDxPAlSwCcXutPlef55tsv/WmogefJeI+L+8qfLv6ouL/dy9Z/bjQdvmji5
/3lt6vLiL3/+55VAyXkGhgQUb35D/76JOIzdlVL2cwk5lD33/NdUg8PtKE7TUdX94yO5XMtmR8nF
VvLvHy73/Xvzcg0pByzXvni83LpcDFEz83jmB7jc9qLWWdcqPl/umkQ2rcgE+HkhTrk+AKY88Ozl
5ea/F1NCIV1OENOuLlcvkCo7UM7Sz6zr0mAvHtcQXQP8m8umrA9S1+wjGkp3WU1Ou067JN+oHOxo
pSDp6PMsUMEtwkTYfanE6BYKKBw0LPedExEWMBbnTdrEOwIiSNqNeuumA9G9zsJCHV2fSrxiyJ3n
NGeaNjA2dtWBGkRgZabDJ+YjfTPFUGVcMh7BnGs9016h/wTFKc4xrQ7q7Pvc+8GOLV42LORYLyZg
trkFvs1m7XHT7LNV3alxzFsEK8g+lciWYRw+l3Ts4TtOBARO3mvg3TiESJeq/hmqKLsOx7pfYQKj
+g+7xyyhpOtxVibSFYStkF3cTO5GD5z7okNcVEz1ltLqZhqttQig5bRk9lwNNE8sg7juBmqOT+oO
YBYMDC44mhQWgDUwBBZlQOA68SHSI6Qqz+qf4n6QNRgQOE+VZbF/im6sUt2YSfnV2c4qz4kW4vz5
KaURbuKOwsO3uqVs7etkIsTVSZgiKBQWFHY0i+ix0BFr2CF1FKWaXBkQ2Q+5Vf1Q/bnXi7swrYdN
E/kYAAE83GBF/imLJF6B2fyoov5BAzGz6vWB1MhC7aMkfsuTtQbPiW92liX29tJs4maV1/3GKwvo
dQ3aBMHeyCgGsobMT7cIjW0sH2PkW3cR9i+IYeEBsmawN8bdKEvUSJZOpGVXrSDdEpHUw1/T8dAQ
TCAMTs+npPoo7QjUACXw2nCAUaVOCblHGORr6tLbBFED/Ihwnjk9cmFg7jXbBmKbbqQnTWuibRtO
n2gc05Nnw3yzGx/4Nlk6oyOHWwvhmcirZy2r2r0HF4RZR89ux67LYyaqrSNJMQewuqX19KTxEvYO
rQ8Aq1jS8fKr1WRn9rr0knDbmtUb1a1cMsMpN5FnyrMArN+z5Ss0xvJV30WLQnnNUjLeRJBeM1HM
PQrCktqdFhiR13QH+IN4oKABA86YiMBTp92H8hYdU8DOhL0BUoO927iP0sQPmo6AVzIkLvoy6XNt
NyGoXwDktHe5W1QHcEmcifKKfXBKyzZE3z3RSUQVFf/wEoxS2WSJJdm5zaGjP9T6KLPs3IfC6USo
0wciAowqu/Z/gt5tznW4ScIGdKtjnvqIDkOrNLFN9fKkG6g/pANKsI2JWUxGma9dpw02aF+DZZza
r0OGk7a18Q3Fgv1+zwCXsmIxGeLZUohLgWA6y6SkcIpLNqlNRMJrRgippmUt3Q9RLT3SpWhjYTIt
q/7GMbMGWh49Gfpcu74nxEIngaMXmb8aCwyamQ+zyWQsnOo2W3sXonhYsjBn+tusAatI3Ew0Ph3q
Ojr62fRVMErWSvFDK6uvflA2jFPg3OzkXUKQkWuRjLOOnCDnMOL/DwBprTQjfo9FuFaFU6/YcoMw
FYF3jAeMy5klIFEXyDkdADaghsUBnZO/rBBsc+q0w7XdqHHblOW0STqRLkNz+BCiHG9ZARHCyL6/
amrVX4s0mWPHJW6sKXd3GtWcgeIbj1l8jty63BuSDZilm082VIB1jq9lVxo9DMRJI+1Dhvu6TwZs
10l83ynrI3SOJaDehDmOJmElsY9IbqbSCI4xGbP55LA3a3IO7fkoGqx62NXKOHtRQxEXSDhZnrdx
rRFZJhvlYz1fEP0W2861V3TedecF9karm0MbVOnxnwuTtbGzgq+whglNlWCv9GBg9EdcGw/m1fGh
LJCpAONaeIwDPUaANAcxbztD2u9bhPN7Ckq1NH3mF3kUAkqwChDVpN3zGbfEkDtNtAsaOiumyNEj
aAVxWtGwKjwym8dCWzei3nVh31yp4s02cHxWViUYk0M2fWpl4a4JgWIsrCCOx368jsomQubKaq2N
CY2hYNjaev82FlO880LJY+ULLQxasLuGueLelV9BJqt6HO/+bNbWQQjuhUUKaBGLtSui9n3I5bup
k0E687ILHQp+owqDfeL4WZrWboQgOKajSy/Uh3KuEe3aJhvJDvbGwM6dUMuAXeAXafaADTgHvYBf
stewBZ6nLjnGIUONaMiTDbMcjZ8bRg/gnADOmTujvGrGhzZklQXqDS3Bjn7QbHQWbG7R7hDNqanJ
ZJoTNPsCHlhjknxrskb1HJkkjm4slsdzzcc3xme2qcO66vWI+G2X/JPU8NZt8kjLG/NRAO7QOgeT
H6Cs9TJa6oL8iWo4DVEJrRKRxWrI5xprhncGmQbVrlc3cbvviAwkr9E/p+wAowywbGNV7yIN+NER
pHBUafuS1glMS5ov67KXa4eu2Yp9MgDdEmFcM1b+uk6NY2xThZS41odySPcew/RVxqK9jCJ7Wg+N
vJaxMlcjnfqFg/r5DCdl1Vryzpgi9HNJHXOKZfcgATiuxh9YOvI7yQBpmQAbIIS2KBYlLa91aSNg
87v1QaER38ko/RiMqFpYBhxwjgkGPJn1M8sCc2MPDWssva6t0UzhqvMG6Ctts6MvM+6c2SfcNh6I
yCrcEbc2oYpSPzUnsPZ1lwQHFQTRmmx01sTJZNimAH1h0OxOtAL0QwoD3MAkflPb1LBgv89GUCpy
V/oyubnFYAs1hvHqNnKS2aFr6AAoXGVucW41N1Z4Jxsrv6+yaJklkXmDRqG4Rxufrn0i+ZZG/6Pp
w+rBSZL+qGLxg8Otfuiwc+/RmYCbDr9MmeQvghClvV5p+ELnmyjj8mXnmuk18Q1qF2f0GGoPDpoa
jC9NZHu/6lZNoJZQeb2XfISnjAiQLolHrTqW6kzuJHHII7HYGq0kJ0ySrWmSmuQZw3S2+JivnMTO
d1nBFnLkgTaBlq3HOn51lNxliS9vKzeOTsxMT52qcvB9/ZYWlIEcLfsi+1PiXW2itZ0TNtmdyU0r
DvXwk4ZECzAdm1aXIa2MiwDbM3bvCzsxEWqnG23P0aVj39Dw5CYMs0ilizY5oh5mW2w7x5mwSBwu
QxKKlyIKxfbC4wnZpjj8cK91851olpUzStAcWWSsbBFS4Ibdq2mVJ9fMyxPoXYCpJDfunHbaQRNZ
K4FZKR2ntVbF7o1MnI09WsQqj81WdsMdUUjdaUwawtRMQ66rEvZ7lHN2DcGyoN2LN3hcg0NWs4cd
ipfGjEGZ0rxEVQmnrzJ/ep1u7YLEOiprdrkqa+UOQG71kZh6IPQEVLcYiHvfPuQq+sRaR0PU84ZV
mkwunuBhkxEisutiUayjDMrh1Ls9yAhCr4iGyOgnKHtrlWvQV+RzNkNyhs2+NITh3ArhOFd6SJx6
XiX22izoiGiMwBCajCtX2NZCH9p+O2GW3yHl2U3xTLf0M2RVrBRD464tWlUQ/vVq16TOeOWG41Nc
G87ewrFwlZsz50HlgOGBmAPZFNW9keWr1qWlXKJu2VQurGcGVQJCec66RXv8yqxb8hkYvBl6u2NF
Ukg/XEnjQ8Z3vh1f6ciqWyf4NOxQ7qRFZ7i1nKtuJA0iGpKKxD6f04tNSiowZ8IPcltbmTZZoKk2
rslIIK2Kcnk/UbAidwVBoBzxatJi3QGAfo2GUB6J1ILSHt9ECrNI1kM9YtCes7nw6KhUVHdUtJBB
EGtbqi4Ow4jH3GRGmrTQKGMH9J8QG0SYKM5dtQtTyEh1643roQgALqU3SVJ7p6YmosKAEaYThZE0
2rOhmMp4EL3HOlxrlnof2SseipLCk+bawU/CaUWWV7nhiwm3jf0clsTPaiLUXt3hI/QK99lI3qsx
D1eBo8aD7UOgbIqJOVwUclJP42Nc4IAx7OIxL1R7DLvUuJPDQ5WaGCCQJRxjIslOecdKQit/kyI4
uc3jnvZQJtyjzE6EIpm3kY9qmsRIyGx5292Cww+/xqzxThokFkM6iFdBp8I11/j9VrQXpINT3csn
3ETzRWtHHSAqoCtsG4NToN8y9jqQVLuNmpKomGl6qOIuOTCiGO8astG0SaPW6EnHqh37pW4n//Zy
Qdtum6TmZ1VaDO/0zEOEOjPl2hEzUDQ+TGGijpwP5J0t9evYjF8H2sR0rSUTGjh00OKC9jj1YU5d
oDVL1EB8rFZxW1opqZBeP9Aa7pmxT5m1KDO0z341+HNiZkVXLmwAiix7Zx2gXVzZhTWuPFcv1j1s
roMVt8D8/Wlf0ChekcwNiE2n56lrknGOw7i5dogCGMPhNkU3MjCkJH/IP+AdVddBhHhbVMOnALXI
zGiyV3VVqGuHgrUU4FtlDKuzziNQUrEZ/R93581kqxJm2f8yPh3IBIxxjhZ1VOkqh7gSDQmZyF8/
i9sx0T3GGOOOUxHvXVV1gOQTe6+9s8DbDNY5L2L5Unkpn9LawbT0NBX4P5wq2bUeWRN26lG/RwCu
tRHFT2lQwVJyUhhZzTIBnQAHyU+W75wiLgSvMcvKjUj1dHPqSa/Zj2Q7u4g6wHxZu04mlkGW9xMt
qnH0EhnsRys9oTdoz/++GO1AnMjIByPrtHyUZOqR42W99jzxp6xXHS4Csz9NafBVRfEfA/PmnThd
pJKVPCKmIls+cgZKRui6c16WG9hO3aZubTbHEFOOpY7HdVs2wBJmYk88OaSM/5ncTdPI7DVZdvxg
Xjxvp7NI7UHswq1Ng89ZEWzZEZwAyKM9j34qWYpUnxhjNbdEmG4Tw/o5kcFHXHQxnDQ98T6zgmaT
ifJhz117Lft0vEVRfYaIb2+m0vF2FafQvhpykE4CahBJ1h+TAuHmaOJNCLdO1lGQUQplA5whJhI3
L/4R2n8bvydNtB7Q9Yniqzbwh47umH0xV5friFtscMWRxlpwemP4GxLCKLTjtKQEDa+llZEBREnh
lem+E1qsAs7RIxYYpgP7XPcQg23rtYItRkCTDULbh8vj6UDs0lx3xyyHsKZDs7l2Z7P0/wQduImk
iUia86ZXV5QujGFyHkyFWGGBrZUVpEapNX1HgE6gQ/CG1EYDODFEzLp2/k26oNzVLMfpHsGD20Sw
7mtDr9lPIHzHDKLjWu6iDIjrTPhLMdAV5RBLsZD4FnOtGUZLBZXFabtqk6fWjyYiXIZkQ5weB1fL
cF9IWBtRWB+kS1wFqcbdWqIz3RfRfOgrKTejRPSey80QxGw/5V64tft3MI/4R6ACwj6PUuduWFZ/
ihrjUJvFNi8YXNkj8x8RdZe2NL7GcvwV28xCyi7uSEybxpWcXetYG9Nt7v3wIo28fbJqHZBxZ5Us
NFmiNmQ1V46dbnnfL48u4T9j2e6c8TOrbcoU/9RoMm18t9m0oml41QMHd8klOjiUU+k0QEutxoN2
cMiLyEZyyUiGWgJ9nRzWgJXbXVlnpERlySepUkxqmfHTpKLnkROt3Bhci3aeTtIkby2a/HPs7SxL
oR0HSLLxK4ZfthfqgxGm9krXlbOP2gVuwjvqVHv6N/Nwcx84jVphlB62A0u2Iq9/sCYT+yl2GGsZ
WGuograxnQDvFea59OBejVBInhuGS9PIvrbDvXA2eg0AvNLPTU7USpfHyCE6w33R1Q/fdgvQ0ez7
dDlZmyaR3qFb+nqDwVoP/+QwYe8lBADXgscoHM9txhi9oXIs/Y/ECAPGi7LaN2YybhoJj7uMRn/H
aUgQQjzia2jpTczGufWVdcJ+V6zYqg7UsojEW+w1K4xQLphl5Ty5qHKO5VDeQ1/XT1WVMflRbXv1
fWpOoccnDmGI91Ee3oqUOUjKbA1cOLktSr9SQbXcrA5imUQdCcbLNi5efpafMfjLNtzPZomcYlwF
Te1vALu1IK7mV4tN2TKR8k+WXZQbt1vSawI+uEFOtP/CiBh5Wq9NPusTJ9zJnUSO6Wb40Q02kKSs
NtbKYbyXbN0oTLZ2Q/kW19bPpNAFW47qt6Jp34+yitZG/afKVfKExC7Y+V72eyC5CYFMXBwyLPde
MNQbGxfhzg2in7Zd3aLs39yWQfZksydTCebfjrs6NExxhAsN4zpk/1LWRHDFWgL18TIKWayFpNtU
Luds+Yc9L01WSfkSzRnv7Z5hUWBkDBbkeHH0NzMM4qDT/MMfjpNu/VNuaZI4vIyrEzRsRWGDbjHw
n8LZ+dH6mblLzQTQmBQaIT+AIBJnjk2VdTToHCXUkY8q+mv5bf0wXW9CDREQyi2XrJOYJ9OH6sjM
MaShRqAaYhuJ4XIjkgyPeUGSStGm51hPD1nB2msb+VTgLFhnomZDONMPBwoZ1uCBRaupB9KCYdCU
u78iixGNm2uuMtHmtT/0K+GRmZD3oXPyAuNngZHYxNO6Y+S4UOQmAl4cfjx3DAT+kUaDbHXbTczK
8RZOyQG+Y7kYbMmtbSJn77NsyRNxiktiDobJqo9wGQt4eR6mdffLnIwAqhuoPCsdUsCP15ohC3Sh
fDSMR2x5MCXskDvAVjzIRfvh+NFwwthX7+VsinXN+ml0BQt9p5GoSCTnvqvD878vBGv8lszWmP2l
zY7hRXpkX3SPAuk+Ja3zk5rS/FW07sOLzOSaTE2ws5L04vew6hsC6raMhPpdFdH/4DjjAquooNcU
B+Yt6UcW1mD6Ogi8DMEyuazHdPyqkbNSMBXZya7AXuaqOMVm3B6r0Xs4FbHTdsOhBTCb9d6aV0YS
96sCnccvTbnWtcEHWHCK8wHe25i7+boMQUUSMP+W+RWhaAq0pMpfJSOhPesyFB6901zLrn2lqJrI
tCmRElTFOyhhxivaOfZhq1cYwbeRn9OmyQQKXzq40GQZmE4BBvsGsj1JL8mphVPOVCiiN2w8DOYq
pxWYcWFYcXZqABo8gQTbLUL2bTXGwUMlNRC9UZq7aQq/fYRroJxijOMj3gOsW926qPWhsWsHKHns
rUJ6MZ0xfsvBIjBoGKxd69DTzLV5CWeL96Av92XMLmbKDUh1NLoXERJLVYe0OvjLucbR87WICoIo
ww54fsNTrqTNhCapoktpjgdzdMNTQS197Atc5kICsPft4poAOj2MMQg4j77cyJ6n2q/Q20zJNcQy
mGT4J+zYKvbEPTHscUd1nKVLq2xcMgiCa890s41jzfKoKz3sYP9amwDuHnaQnpGm+Cx4Vu6lNbWU
CsmxQkF1K6VxLae2PwLZU9cwjkEfyKS4DDyXCWDGk1eCAwRpCAgBLVySXxPtdmtVkOCcR5LL02t7
31YFp1VlEpi0HPxBTzfpG7DFam3bR94d15TwwL3ZyHsdZzc469Ag3X5D5kB/5mL63EKag1xK8yDz
7sJUvgFp34qXSLCcSFr7pa6oUaIB8RGMYViBqfWzymR1T31FGkRDUBaDljVWIL4l/B3bqimdd7M/
6P6Pltp9bRxT34NMv1YK/RT9MHRlJy7evSL5UwvR/6nJOBbeFK7mFj2sZ9AKp/P01BvCOSp7zC+B
7e6JZ5BfvAYJrAPFsCV8NDl1DpDqkFzcK3y9eBfFdUmgQbeJraY4GqzSo9R+VWn4nJQzN5FJdz7V
jlxjkJ6QLJbOlXi4iI5Ue7d+YcAmgAhqRnm3ZvkymaQi5qod7+4I29EcTPdtRjVO9uo7Prlw6XHB
agzFfZLOeFCj/FtKwjGDzG9IOjURFLnTeB9CK762plmybniuIjpfRjf+2WPOuQkwMzC+B4dpm1Wy
NeLO39Bae8dGtSkmALxtMykoc4uWNltgk5qRMwU8TZ09GPh44/zb8qwb7mRjj20z2dkELm457r99
awYHatT6mEKnh7jW5tvZzgUOqkQdXLxOL3k5/5Xc32nQV69u2DmHhj56lfMsz2Zv3oaR4yfzczSr
M0xLoGT1pWwXYYsbdKxW5+hMKCVbljl9wtCYX23rKW5ZbpO5XSIgCR+6iOvbIGrypXruOhxD6hyI
yLz0bqWutiqOZlO/OJ7B+BlnzjFoWwoa7a1tIrpWVhg7b+MUPjPs16c+AKGIRWA1kaH+gkb43R0C
6Od5k5/J4CwetuKBr50w3fgOWRsT07xLmNUM/2wMumNil0/saOmxZH8oQ9I+u0zbj3r8Zwr2Nk1X
iKdRxOramcDyODM2qqvtbbG8RUgbHrciTlHeoW0aWGB5xVwzF+z0c0xM2SNMTkrsMVsVv3LGU2sx
muqu+nutyQGEwm7QeObWJ8JEDNxWC9CRNcMH/WI/XCLpBl9Opsn4FLwULcY/VIc+26U4Jkg17n5U
Y4Z0UUj3VFrqm47APNst7wSovlsTO7g/TPVZoyfnqnA45WRN3IfRea0Daj3XSpiQLF8CFlQgN7pH
xvv7jg3iYREhKGCEnNxMoSIiLuvckwW81g1+I+UNK1rWgbuWL7Gm3zbmYTgUXbfv+9w6NqGXPUcI
44iv2/qci3Bt+/ksGGAcJhET8liVp8HAFihDJ35vU8aucamiJ656hYOxYQDt5tV3EVGIrAo/fZRV
Z+8V29F3dtvI9B5M9oSb3+wSwV2pTzLw5XvZLd0zdIG2PxjYhi5ubL5FLDT/1k7DK9D37qJj0kc+
CX9rFDhXtkKPfKAYIgJpIv0uiTZ1V17ruU+pn2jRgS+bF5NZP+mk3YtGoMznWqUfScN4pwnwiw1T
u3NBg9PRWmuPIrQve3mRedFuSlSZ7KGIT7UyL7q3pfgBErPeJ6J/sY341gK9fO/yatxHQtG0ka67
at3i4U3k4bGnr9kEDxlzkiI6VAXgH8Kr+seAu2TAd/ApWgafeZ4+LNyGLEpsYihzgcsjOi7Ji0LZ
4jdxw7mItmSz+9d/XzLP8q9u7JoXaEybeEPi/fhZuE17FgU3vJVX5qduSfrsyyQ4OwPyvk4l/r4w
+vICIBXttud1bwk3N8Pe/B0xVbZnfEhLNcf+UarYWoVDKH9OrIim1DKfkgz0gQQ7ebKduaORE+g7
QUSendL5FSAVeoNSbVMNeKQ++0GLpmIYn6dJ1GeDYM6RcdBzGsF6lxVChfDfvKpCY1rJxGF3w/hK
tKp8Cqa/vm+M48ZxUHYClbHWEO66faMX10GaOYAUATindu+cVNQ7bw2o3v/8TyF530GLm6B2E+Zh
guPdFNVYHqdhwixQxt9T56RvhXwOZVi/93YUPw/OgOYiyx7hkBA342R7mUSvTHWmJ+WEybm0Qv+R
V1Hybv3bRXSjPPURyZX4Pl+TYn7SxDczTsmn17xm0obJ7NwWiDBoc5zz4GOJisO2+ZwjVliYCyTw
evRhbcvMIUTNBligC3d5RwvtIcKuFnn57LXjXpVDgL+kqK7ehA+yctjkTkjNtz1gwR3bXRSVnqoX
xvxfRg3BvrFNFAz24BypyHkkKDbIH2TBH00GxwyV7trUIyFiIb0stfV0ERT8a1kPPfWdYR1Cy9W3
fqbllXlsv8PFfddd0D3zjf2d2jbczMhDtl2eDIcKGdqq1Xn0hOybBClBHgWTUXHLURQH+Vr3HWEW
MQVvqbq/XE4GhLFS3Eids6vKfHkVW86dTte901Z2WH68c2l441aPdb51PyavzF+b2Ghfqd/ilWkU
yd6T1EdDRY89zHq+eiODMj35H4CBuzcktrS4fjk9WO1Y1zmqN13uZxcsHB4byOm7Fdq6/Pti9BbL
HjyQzC/4f6zJDm0T9vsgnc9cq+KEWs96jrxT2nX5Q6rIOUflyJlm0dYI33mdrRcNWvTD+lWo7hqM
YfyeACi/QRT5GEUoN4Xn1/jbkuHWtWq4lcH8hAM2Ck8gbzJ3NTM32FUTJeqM8ZU1cWXuFIkL/4gG
ZzMn8SdzlF6DlLXvnVv8yEK0l2MmnQ90Ugkiuxfd05FkwoqJnOzbS6Kqm+/2xo2GARFQ0jPjmbP2
bMXGSUmuPNCUDzFb3cHtfRCKfv9FZ2EdMY4R3C6K+DCOVrkLRzwzZN5W2xAdKIOT3BUjrWrib+04
ajY13jncZu17wlScoNLqR+Haydvc3YVOyi3G/2E7q+5PL/XzJK1gM7r1cIFUcSJWzAMeF7/FYWOe
u1K7gKSNecN7ItgPNlzxf67X/29BpPgT8aT+30Gk+z/IBNL/E0T6n3/mv0CkgQsqEsSajWaDBKb/
QpF6/yHg6fH4s6xYSJL80v9GkeI2V3Wnk//5PxzzPwAOASP1ALSB17H/n8ijYCawl/431IGL7ZQo
nBC4MMQL8GeLr/2/IV5Cmysb1UFxYMz1p87IWZq7lTk3f4E6nkbDBj0W5m9p2TyZ6NaJw07XwSJl
J9D0Mv1bPhX9NoYbR/+K8L1YJPCBbcYHAl6JuYj8bdSG9spaJPNqsB5BZ1wxUy4TDm5cib6eZD25
wVT/Z0Z5bwojPGdOn+6KhPV1nbkouhDqq0Wyby3i/XGR8bfo+Z1F2F8sEv9hEfvPi+zfQf9f2p8D
bgC92AIUSPKVqL27NBDpY42hRnLUxYBqs2sXYwF/khABknnBtjhHLLgEYOT2bwYB8SabHYweh8RM
cXTk9rWq3W9rsTCIxczAKnQ3ZeYPt0juUYFuRC2+B/wP02KEyBdLBMHqVNEK/YcgUN6qttDRwLP6
nsVCjblsliQvlC+PJiL0OAhrLH/4LyANMjnFkGEu1gy9mDRYm898l/g2FgOHJ9+6xdAx5+d6MXi4
OD3KxfIxL+aPYrGBMN4lGDTuhg26r4eB4MTFM5LhHUk9Z5+XMZvXGSenRSg8yulksZsQqUoq5MrG
hZILBthzgyScEEs+q7uJXyVYjCsoJU9isbLAY+i37WJvGRajS8MKu2sRgvkiQfSMqAsX7Ehqb/Cb
9cW1xS9j99FGG6faRFyCm4ZY3l8h7hooaB9VHHA/CMA63q/cZzq5hGMjgNpEc3v38elE+HUkvp2U
KKcNWYakRASKFAK4QlDJH/Ni98nK4HnQ7pfRmWzl6r3jEova/Zao8Vg/gMbJnrD3oczHRySUw54E
Z1HJUsldrEY4ElbR1O4NxJYaL1LgJy63Qv5s41LC8rN3aej6BleMg4+pxs+kKzdbjSNKCvb88Xkg
TBtKV7jRixEqwBHVL9YogUfKW7ws5vTL8f5MHdL3MTHDLXSBlUVhiDKMT73IsW/4FgYt6ZIAiOmJ
XM7iAj2RHVgXWbuyYhanPAFnvp6el0TTXaqi5NKZ2dHNpw7s4gbMXXPgYCkfcFL+5QFogHNjzwTW
yKa1o5h0M1uJjoQJfM4aLU4wYWIZ0ec26OqCzHDPgT1e+t5B02sssYwqhu2DnsaJ0bCyCTQwVWNT
M2DqrriYDQSOveq6cGt23L5TpF5V0CXHJGmmTdUN3xYJPHG1zTWhdlnDcDQR9UXl5ndlxOGRhdZb
NjrWKvWJcHEYYA3z/JQZ6VNdc++OTONBsMxfSY8IL+nbp0q7005F41oYw7TWeLbrHO0inpQcfV53
iCJsUhGn1K7z1YPwIPNg/TYmnPw6jz2MQ6PAgdL0GBJZWQOXOld6+aHleA8qkuesqe9JGWgOMSPl
A8GNsNGScD9YlrExO/LAbIIs1m7eyDWF0UwCKB9NmPwkKwxP/di8jFOQ38ALMa0Li1Pre5JCp2/4
NQwBGSs59lfGihK92Qn/M4eSecVjTl4ODsww9Z5aL/6ldI7zs7bfURGJQz3wwSZdg+wtxlfCUwHc
0WURGKAt3JVs6KayRg3fNwMCuKDejLb8Kjrf27nkqJ8LVlRtba/n8Zc7l+mrRzoP7Cf8uENfonig
eyX7qtkCcluU1P7TsCTPIJTm51l8lUZ+NvxzT+rQrpxZ+RMp0VgCj3cfXjLd+/xpGxvesmJjMLNm
0c1ELxfvOCD8TclB0y/rOWXnu1En7XMdW8cYPdnWlIWicxEFEmn/TGxLATIyaW6itQ4qrt5QoJAF
EWLRFWN9hrpFsGj6zQsU/9McPacDgYCWPz6ARG6S2QkZRY3t0+AqLCEzKlwiz8p3XbEBMsdLhqfz
ZgW8UIIw+lVmBv9+m2/wXCRMGH4aGVLAXjEQFV7rrQPLerNV9l7iLtupKj1T/iIYS1HQhCZJRqUp
bwG3gQ3HDSgHyBuo4wcPPD3AmcreKg+MlT11GGNiVP1RpJnVEmudJl/EGtv3CQ9IMpnuDn95t2Jc
VO5jNX4lflcDlIvf+0mfhjD1V4gTJgyzhGF7VpButG08e7PKWHaaiL6aZ9xy3ToUavh0bTVfkSI8
97VXnUbNt2olEftgn/wRK1jMhSqd32rDvAcYkM5YWFHIjk25l+G8qbOZlBJMlp+JtC680BS9lpOe
Jnmv6rnYsoKw8IZE6izoC9QiJ8pndtzMq9QtqY92VOWcpDlUPLzZReb96OwuxZlEc+zo9stDkr50
EuT9TFy/ahqeulglNwSMVzuWJF16jAuVV//kXSM+Zt99m0gt0P14ZmFSEaYRvvQVyko7aD/yufjV
OxTpyHD9DffSYQ7mncAkhQwH3HlJTrfp/1Z1i5VSiM8ssbGpyew64JA5sZbQc79PHKAQkwtQPVbu
upbTfJbd1hmM/hlELUumIrwFiew3Tjhm+9BiERDwMi7KLr8yLLywNQqp2F2bSgTpxzKARKBjvJo8
0FTe+ivz/XznEjizR2ACmCmYHD5Y7LCYSekocTdv4xlUkZ87iDwlEljSXMJNKVrmqVmCzFsfpwzp
yNgOe1Eb+4i76tjOvAOJOE+vAupf07fHhpA3iSyXHZYvzmNKChfW8mVNndfyywyL7movXyaz+RHQ
1FtIl7H+M4vLMSzz0Er0YGvhtglucRJCTJAYbBwkcpm65JMJ7XE9y7LYF1b2nRtEHM2iXt5LkAlG
ot/XMiQqzMmTljZHbAEDcFqCoNzzMyQfcfveJX+V/iZeATJlqOio/eY19m24HNgRE4fFUAt5oa4X
n2xixduWyD8I5YU+SBHnN7fcT8JHAVMtWfajAzWEUsQ0mQ72AEXKaTROaOgusKHmdevr9pzX/o8k
Zq9hJcs1zgtcfLjA2+IcxVgGXBt9lB1za/qmtLZCFn8oh0J2xA1bjjwA/dDyYcyZxUtztj9au+q3
2vH0xjGMbqc1j4oLC6aFr6+ld0RscoKp3/+1iRS0/EOvquTTLUdrL4hnXoE3osaqBVqRqMe05fXj
lroyOqQudbYdkWjV2bIldET9ygInPjjSkwcbjQ8CnUOKfKPpvOFSDNfAEtMZ5VzwWG4ZBl4eLODn
oWFL3sx5S5Qz8nSBN2WLBo88GbKg3C4lWcZueTH3xXPnCHJfqG53IAEvo79Eqo7RfpCkIncWgJYp
rxGwBP5OTlV1b6tskwfqwRJL3UsiWW8aLxe9qXdAUvUaON1rjsoZ84JkH2s1zZrk5/FgFYs+LiT9
qS50uGVT6qD+EXovBFpz1QmfW0D+RJhB7LJA2Tqk/DbcOebWTfKtJCzgForvMtH+JpJ2cfBLqP2J
Gj+RcjxNpf3lLRprPSQV4dI55hqE2YEZB5ireUn33UzMTVS5Wyl5FbBqO1nBeKvLJf1s8r+Zqq4t
Web7ec5usS42vcXq2Ws7Zx1Wx5HSxSizbcWyIq/6H8CFj0YSYaqfogtE4z9I+w5N895Y4U+/ZWlV
dfuOBU8+BD+jof6TaIzr6VcYdLcpBZLZ0268t6GHEfVHn3okh+n9GDvH1AsBNnc3wyRwLBLrPtK3
cRwObULapY+SRefGxaGI6MgxCOjh20ntmFPsdRqsG0PtjbndaUPvtZjfvVGtjDqzNyZKKoTIIRjt
+eA63rOj0LYEvv/T6+ZNEOunUUmoDxsMI32yk7Z8BKV45U2rMWb86Sm8cdSQ+K6cXdslGjN8dF4M
Q0gifT5xHJ5VZ13kRnrN+/KbbIaJAEQP41SfdDY8N270FJReuqlc66W22rOyUU+m5AMAkORN64Tn
YgLTMwUn7uy/nRdu4zjFr8HeehmDIeNY92a3k0W6amZ3F7TyRdfxx9A+4pD9S1O+6vjusaRHvYXh
PD43jvtHuHflkIW0/IONow4W2YhjCMeDX/d6dn3Yl98bskCXf5eGepVbMNl83vHGhOTffWknqJ3k
4+0GI7G3sDnQMw2S3FVi1I0g2pYDbh2k18sDwq6zXIRNGzGlZz8l8prMsSCJq/Uk0wM4nQ2tx5Gl
v0ZByaBxdsO9h1RqttNL6Sr9C4JJGiALqfLwvUeVrivra1Tqc2gVuvLdaDU/0J2+Gbjz82c/suyr
NIid88ZfRjgd5+Db9f2PKEmY8ZavVZc+o7n4Vu54Naiu03JmZy737pgcpKp/OpN5722biS0FC1r+
QBC2bUOfq8bgFZeEszdi+xPH8UVMziGzumPZv5DOhAVM3ijotwG+udXgTGtp+VuvKl69vjgkN9ny
cp0jVDSlM+E0w/JtVEc6smIdG2yFsxpHKkYknoZM75AtGnZ5VxF3irQpD03CSLXvNSs1hrfy5FFT
+jWjczq9sxtb4RrJgDcYK+O5l8sDad+bbuFgmCvgOduuzuGTzFu5RLo38TMTWD4MPb7AOn4N5vLJ
V+lJ5N2OtdLO68hSrPQyzb2ZQDla2y/ZeBsHHTTXxicKkDZMpCmoDe+J0cBHj6cY6gbLRQ+xruuc
SpV+dbn5IOTRJzlp4wt9yjz3WRjdp8oRhWPT6Xv1By7g2TWqS0isIJlNV37SJ5e39OgtAuLye/Kd
qzEFV89t/uTja2uV9wYhAFaWUzy/aVPtW+bl1HcrNwgw4yHDdKx7KOI3MtCOqZ9twjI81R13Grp2
arddVkLIQi23L8ry3o7BIWZRH1d5sI7c6atPsn9HZoVbTRXqSxnmswiSHybI4ag8wAn6hWViawrn
pcS1Ow31TxNl4WR0m7ZXr7gZk7y4kRK1M/1oxcZvrcvyGLjpo67ypWFkwK/+wkR6iC76NptVGBC6
rpv3mANuzgVBd+K1LcRvnWAcme3grS/dNxT1v0Nt/EQEc6p8lqiRuanD8ClDYi0GVHDl3swgxC43
Cw6GrzrDYhdQvCUuKmGWQGXyCUSpUhjPHLiGLZGNYxNf3BpeQD8Y63GAfDB7PPZTqZDVBkQmT3/t
gUfOb8yPamQ+lXtLBbxATK1PrYO3Mve2ygivI8VEJb3PwSHCfkIJJ/trlztbWXx1Rvaj4ppEYf7S
1ckWu/XT5NZgJMJq3xnjyjDp0b3uhQMjXsWGtTHkuA1ldTLEeBc5ar8y2SunOZh62mc0Fk4GriiM
XrIsOWautY/t6dJ53NqMcr3uPjKqx0IrIeL7GS2RDdO8SA9+32wBSDFDMBRZ5t/+lUHjLbCpRhiO
4TxLBzAncPobjG6yAE2Vd8nvFslu0wOJwIVG2+5CEBm9FXqoc1P0ByvAAeF2+XPD6VoisF57IdGm
xvi7LLJ3CRFtHwMERQmISBj58AQyf9XkxmvLa3MVlfIytfapMZ1dbfnvs+SuniQS09TckcGDM00Q
8PyQWUPCGPsIJasvNGU7P2tp2ub77LoLtwndkfk8hAydnGaXivYjHOtH4wBb8LKKztQFtVVgMUZF
l60M1p+xcWAiR2DAwMHBdMLMGBGOcgAHr9W3VYsHlOYZWmGVFrdSl0dhmHtLD7dqGcB7JTlouLly
WqOx2Xj5mzvUb5WQ58nvnzon2xCrt85U9RlO82tWWi+uxGXTTBc5G+VqQK2+IpUawnpGS1R7bDMB
wS2FXhORV0cb6IqD5jARWbSx2UIyzsGQtHZs/6kp9WfigGtHkTW6z54z3Fu/+kzKm5FW58zljUv3
ZwIHmAbU6YhqOufTgpEJHQ8RXE5pIHYNActZ0n5iwHmVqwRoRswZ0Y/+hdHjFX84j32t3jXleZuq
70DEFwpgKq0hRzUIoE88vJaw4+XvqszpKWFKUU1iJOzQeNhiU/r1b+B228z5d+NjYTpQOHFV2LQO
nvvHpKONo+6vsn0y75xNPtdbO5w+cmt49Px0HS8KqzqPdr8NzOZPnJMQM9ngQL35o20q9Kjztpgj
Spz+LgQJmcALsHNAfMqSeO2P49NyvZqu/upF/x7a+rtUxRXzxx4L+b6rMdLIZ1uyWEfiY/M+bi/V
9Ltw479plq+0WfyIfCtFzIIXNHQ6rM+0wu6cESuIaGOpEVkTO5uk4ndPdFHCJWFDO9EtNvyXaoge
lq1PYFh8EDxEpxp1/aLbl5lgaxztq8LAluejyLFHdcjdqjhY6U4xycYMjiLbg12+q0Ajw40iehjH
CSb8HQOVRSrfXSJrMLdhRTI7DfpL5n6z4r/RuVIwER8NHvZRzEc/rF6QkXFc9fNn2xPI7ddyj3Jh
64nqZhrii/14vhp1v5mc8neuptPY/Ynh3XGAvxc9TC2nMGxu2WI/OLjqRou5adPBmjMytp8Rc4Uu
wI/Y0tXj1Q83rsDli8nN0j2QctVfau7lU+HRoOcj2+K0D04uYgSDqNgLU2equnraDo04+ETBItmh
xsqojyB8/i109U+xdlAhANXOAOw/c34Ki8rIq9SO+PjwrmFQMQDhqFMz5s6GFh5ibhytQg9DfDdV
MafadKQDWAWbXoc+nbMmgFypl7G22y2i62TrqfjQkdeIgDR+pSP4OSduvmtU1h67npF5jJXCb1mm
OgG6QTsBpI8f9TUT4Z1QXPt/cXcmzY0rWZb+K2W5xzPH6EBbZy84T6IoaoqIDUxTYJ5n/Pr+nPHS
XmZ0VVr1tjYMkgpJFEg4rt97zne2g2VenMG6b+oCK5epvVReCmAvCJ5mDc2Rn7/4Nlxju4XYb46d
tgrbytrFJSDBFALI4pYxluYkX8eK24FK1tFheSRDg9ggxcLN7BNeIayAHMIf163acr7Zmkn5w1YP
N1hItmqgra3qamuCnFBIPSuj64koR8+dBYTq1g37KdfA5AwKH52jSwpz1XCEomlDm709L/xSeisv
rPbQL83nIv1gyPBWD2erg/Nkyee67Ig6idxdLnkL8esIA4Eb8lB2yHiHbOfkSZtKSM1wmP3xf7G0
0jRIgL4iIAmK+C0sM87grNvbOiyFVpbwwmEiLuOs2ptpRaiJJtbA+aYTyUiSd6OD7dggDfJj/4c9
UJ4GEXo5ramh10j2nCMfJTNBeUXwOVrHHiiEPZK22DvZ0S6Sx7RLv+KedKDUazaew8tjEMxFzbmE
9fgzc10ud6+o89gBFPMyNZ+12HopQpxFsGseG/VJrmvGIq2rcJ86PuQUXBy2tnYxBg7NjRxvZI2Y
O+HDVqOsXSi3fNaFK3aqmMiUlBXjlPlErMZLiA7dukAePsoyvy9zd53ofGTtHrRG4w/fET1/ztbW
cbMdaX3AbzRfxTdiz0+/wAkh7yVCUvc4gnZQ4AzIX8oB2pJmT/vOsCATVe9c4u4EUKSlLtjhWvXQ
LIIGy4WOnN/80BENWBdyAt8zo1mRR1QhK2VhAv+D/r65sr9GXd+icJGqdVgCswA1hgjP/FSWKI6P
AgFCCowoEjDFA6zLM7kSoba1iCdjUo3SOkGRZexHhg7okrfDKJ/Qi333G2j0EVH1ZbK3HHuP1PnZ
J+cILTZUYg+FOp+Y8+B2JNYb7c5oC8qE8ZNtlQq4wkif4K4okAEMKVxJkeTfda/fu/OwGoR+HeLo
UwzZEizoYxCb70Y93cWAKlYwQz7EaO8Sd3gxIzYlUpK93DyLgauPV39oxavZW+He58rbtE6ztDiT
aUnDzKRht+HTGALl4o/FBcruokrig81VMfaJBIoN7V0G4tDE5ZW4xCVNkEXYj2eGXK8O3cLF7Ixf
YVg/RHT9BvfKDGVFTvNGaDUcibl+DMb0yci6ex30h4jDh6JLj3brl6ehFXs6zD27RHAA9KtzhvLt
stScA05XRiFOvac5/em0/i4ZA6RUYEgjBEXe0HImGHdVn74F1PckQNkPQzJsxx5dtBj4Yfp+dOCk
OMl322+/CWHft1rdrcMsfcT9nDjx55R/BTENjZy60Wppp0v7KDP9TvOctWFqC9Q6wQLy97kmzoc/
ZNqhw33Dazwumkliz4+6VSnidElU2WMDSRi57xsyWFZGMVPHQCIm5lF9OO+CAQsvOsSjJ3QEJGX5
hWPhMDFTrGfjbBXhQ9TK717vPftoyQnYwjtRRDBiBoqRulnj77i4mlUvsrp9CSpGigAvq2ekxfex
7N2lV4c7Z06V2rn4Ioh2r4/5BX3/OtJbprIWlupWx2HuofzVEErT7QXw6guJ1UbdAAcYft27PdTU
w9+e++3hb992+45fPy9qtslkMnrKlB/EeYziQockwyGsK4jkvp7lB7AU+SFnVsCIeb7mMWYXK4Ub
Zaib272/bv4bz40MT9KFT1tEDlECEC8oDlM4OytkASm4lbw8uMhnft3cHhJe0+7l/FyLrm9BkRnF
AZ8uPwDoJRzGkDxOEM/pjNDUZF+iXq41InpZ3+6WmSS45HaXkOt733LHje9GLMpeNmaH2w3Oz3/c
a2CfOj5GsdQj9LOs9q7d8XpvL/PX3UT9ltvjcmpVww73YwkPlxKuPozwFsBtDH/e3J67Pbx9QbpE
WLNc/uPLjbonU2APXC+GJfC1QtCz5Mkyf4Ep3DLRjMoDE7Ty0Fpg77DgoDBIwurAOLU63O79dXN7
LgN2tfe6d7fsL742fKYplmKnBujhu8nJDWjHoV99nxnfEFmfTBQASKiiAeGotUtAcS4ymm8p0sbe
behVGcNX0roDu1RuwCAB2S8gzunTtPI8GC4zy6Rpo2bNRkBcSaL7+8DN7/uonA61NUEKECyuU39O
6hHihi3HJXrb76NdIu3nIshuGfac/Sr6KT30bAJwZxRnlFSIlpt+Ws8FKvwAWkia/BSyOpijax28
bphQPs1XNx6Sg2H57TEsiMWcqvc6Dqtdn/sQP5imN0N+bqqyO7dW5bGiOkemDAWmF7ku7H4vq97H
Ta3zawzk8FrCm1lksIECJpfUpJJLlas152LCwZkhD7RANu+1QTyYg96ce7u+0wtUIzO28dJAsUsd
vnhGLZzeCcTNQd6a594wzTMIAM5+czz4mnM/m+VPmSXRmm/pzri/Vllu3dVR5CgD+iVqR3cvddM/
JYZPBYRnTBt/6CgEl25pfDVGm93lBfU7oKa7LqRk4d/YHX26BRNHNfFo/4Y1K7XXvA1jjaXVLPJ7
rZnz+zn6Ce/fRi08o5emuxj3Ilm3Du8KWDdKXNFijU6y/BxKmZ2F9sR0abyz56BehWXKSIV2W04y
7KbXceGzP5d3KM3lHT3SfRDlVyOoJK2sajo5O3J+fpq0CGZGbAun8shJNOYA1T/xUBMXJkrVbF5h
n6RkNOj36yXbzTCbzvi3F1PuEfejXgmzJ43pHOWNLlD4+tLttjchdQFUfOmVWc2VyEtBWBrfuN6J
HW26JwqQtVBvIhMllCYMVDJmcvyvMOeTlVSOub499+vLt68ggMTC3hUcmOMc7fLSTMEmZq+m5352
znwqMJ8tAPk/gruhhVafAaYdYs1/HkeQceObU5lfooufpiy4S4ikYB99HEb9KWqDbNFa+gtm6Gqh
eeUPaQDO0Ge6stV8Hea+O2apubI0QbwxlaLuQClnALPT5LKq0kNpRqcmp86LKzzRwCYjEzqmxO0S
id5eFrJ/tQpj1xNzA5DRKLG+Ye4N0bU6PnUq4tZrFaTjkigta5m7PRMUvX/yuFZpo/swQPal2TBd
KpIaaGgd2N7CTsDZ67b2y+APd+6UfB80izKVjadwmoueIZ3R60O6Y7RNWTJ6a98GNzLEDcI6s7zP
5F3LGBWaZu+BfKmT6BFc1goAAFW+JP8QTHELqaD8GCqKMJmJH12J/0Zm3npAUrjS9KNL4tLCn82f
Nnu7RaWTpWgH49WPWPmnsaDTFzRLfAF73bn4iD3Jo4w2mlGMxyGZ3eWY9d86x7xa83VWPI6wDi6d
ZqSn2EOzkcLHMYxkUfbIg6MIY6p2FqAqWAjxPc1Ed1W99uqXTF6NMGe2mxS72p7ffKhRbFzrK0G1
JKFebfvMiv/ktTndYZk/T/intMk8VZWO4tl2Hlw93JctGE39At1toknOzKJw2x85io+kcKbNJNn6
deNXXhbeHlGrdtFGWKJlx0hNGMZRR8vpBOVuBqy1stnnoQGJ7+dZWLiGOQzphHDaOImYirIx9h2D
sDHXu0XTQgEt8nKpk22xMNnkmBExRmaBdrUEkxtGw10RHCVV3CpqBAStLEFmP2KgMbPqC+zFu0RS
ueiYVQq8MNs69h6x4Yy70DaweOa2fqyCtz7UjdfOpuFiN4cMoPw+6kZzhYvqVdfOFfVZWaBAserq
M610lun+UJThT50MrIUUmIzr9OJRnPVGz844QCumRTr+KygxBRtoLUyWac0VOGzmgyolG1McJ5uR
nSEjrPA1Au2abGScv81b7LZ06hF4L3ybbRkxUYvg022c/AjtBqkam59F4JjF/Ug7YWFM7k46QO/Y
7ebXuimfUUy991b8FXef5MbZm96Y/JUzBzvWXeuScbBAhiwMQNybkR0/84DxGVzStEq9SdI7a9vN
G0l33aaivdw6Fg7QyiMFrh3v9XDs1pXD8LHy0QUmKmjAfgsJm9nY7Ch5u+9LVNHffVv/qsL53oky
Az5C7a7jsVnmTOgXdeiJ9TwIzu2WXqFjUDbT9AinMmCi2WkYGHxrFZolWaKh1fF6mnFFrpC7cILq
gUzaZK0ZOFYxCRnrWk5rTyMWq4cwraXzkzbHUElw4gG3O9tFG20DoT+GNjWzAeNiibanX0oIAfjE
qN/S/GvUkmHRxBPbYVY2WrrOXWwj0SkwYLgW7oAS5ZsHR91uaovZGdovO3TX0qh/dOA3t05ZP9CW
9Xamq99HDKVqO7ymisVpMqkgXzO4MrPe0Rlyz4HE19y0pdjHhEwAi+uynQfbYu3agN6KFGtWMw4H
0+x+OtX8kpHcy892DmS6nzp/il/S7j60ms9g7J8qtAcUatDrBuGva19su9i/0GWBuhRUdJ+xb7Ha
WKQDwgbzA/291sZhkelqt1A5XwUd4AVF6bAeFUAUkKhQRNFesUUTIKMY4vkTwI5aueUuolZ5fVPa
E4pNGilKaZXvE/6yZd1i/ZkUyVQLvvIGsilrngnzCztnxHV3kygCahLCQg1d4d4Rm7DSFSdVKGJq
odip5KVOjIrhqQrZYE1TjNVW0Val4q4CBqOEAdNBy5XYgzPdl3RrK1arUNTWCnwrZhvtYCmia4Oo
ftXfMK+ZIr5KxX5NFBw2UTzYoXglmoxQ29sz6mZW9FgjfDIVTTYXcGVBYqRHp664VAUl3NkOAO2v
h2hOtrUFnRZOh7Vhk81wURV/EGxHxbK93XNoIu9wIKwnRcaNbvDb2925puGcKTauqSC5M7Tc2/O3
G2g8BEUA1eVRuxNgdmPF220UeTdU9yJgvI6i8k70UzkF871QxN5SsXsjRfHNb0Df1oHta0gov4bi
/UpF/pUggCfFAg4VFZjF/RgqTjBv0KlU+GDw3TCEFU04BCt8eypRpGGUJfmyahV+eGggEVcgiTHS
eDsXSLGhkMW3m14RjMcSlrEEaox7jTS2Gq29r4jHg2Ifp7RBVqniIQc99EUAyQHvOHpAmMmuoifD
FhnIYoGojOekOKItAauteMtACd71AMpiDoq5A8ncKTZzqSjNluI1J4rcjNxRrDpFc84U19kWKPEi
xXo2FfWZzJ4Ptq35JkNFehzYnkB3YXAR1yoXFG40/W3GU4olTW+hPLbgpdOhNLb6DTmNmbE69jcO
tTrKGM2AUStKdQGuulXc6k5RTnIby5+uqNbyBri+PSmBXvORogkewcHGcVyvXcXGlkCyE0XLtm6/
MKLjBke7UETtXh2EYGRg0IHbrhR3uwbAfXvtsWJy3+6RZSBXnSJ2N6C7sVdHD3XPmabXH4aie3vM
fFPF+y4Af7eKAC5AgYcWTPBK0cG1ubtvM15AhOHJYAS/wil/KvPGXWBqBC8LZrxSvPHmRh4PKOcm
YOQc6A1+7fSOsXa5cuGVoxMKNPjl0qWb5IzBSvcDRbcHDhgwh49qEW2sB+vqD9R6k1cB0XR+mCDS
Y8VK10SzIXcS25/iqBuKqC5Bq//PdjGYjk2y1X/tYti9DW9R9Lf/+MpbaDv7z7//Tf/1LX+aGHTb
+sPFMGAbJipOHAPDV9P+/W+a7og/DMuxdEt3LVve8mL/dDAYxh+GCrfCaCAt5gguyWt/Ohp09w8P
dq4rDBPqCl/R/38sDbqpQsL+cjRYHlGhRGpywXKIUbMs9zdHg3A8eq12YDyKMtZ26QQKTksLspJy
/S6JKLfSfM4XAFOOettZz+4MpcHw6umQZIAben1+aUDprEAWD8yYBLEFszUeWmhcyKu1o0DpTKGg
19vea9gUtxSwQGr2Q8d0Oq9svGqulp9IlnlCAbEhI34nLaTSE3vmg/DTAaWWvsSYxCbfYP6GtUjb
AZdt1sHQ7CZ9dH647ElYOKRcpp4ieriDuYtaZktTPsidmfsYf5CrXuYRGYZwMP8X4ZhsqG0eKpa/
5SxQPgB9ZQzWxO5d2wXruXGeqzxcGV7zWBXjznJ8MEdaax8Dht9jF+zm2CRhRO3kc5hBaqHQrTil
pLbrpYj8AB8HSCBf9uQJWGpc0g8fTV0uUFdDh4vLjhbg0G0HzXlv7emVRbcGASkfDKsucUGopRAk
01Al2cOEbxO1iKKDxJ6FTTmyr0MJ0KSS7Wvj+j9pREC4SDxS4U1Hg+2MySNCbIgfYZUMCfJU7OZr
tAT5DkfuJu6HDl1FcAfNs99j+yZSw7EORTH+vNnIh077pkXi0hTGfM0AleEEaYLHPEJEJZl4hpVV
3vU1VkqjTK19nIuf6A2GI2T6j7j1nHMtUzqLI6i3QLTQEuCFVfTUgBOF+bYsZEXNy2jvn865/yTj
11HJb799kFUSIScHtD5Xd39LX84YjLNrbpzHvGInLvxuZ5udvQ7HdGIb2SPj18Eq8nvp/8Y/qKdX
RG4xPkwtGt2h0dz3HkpPjaE80opiOxCj+CBxtqyauTcvjCgcL3jSyU5azJMbHGTZP0SJ6EFwx9Ma
9MiGaW20HTr9TLg1uZDg/cjqyg4jI4pgqOQWXbFiu5KLauL/PfXeoHOWrQVi+HORNdsQDcHaSbsI
ug0TqTJ5k/3cvDbUzN4sX/q0s68ojtf9PPygdg5W+DkDcssdxE9sPmJ9ujaW28JuRAeNOs1AT4IY
njwOZqpt5j3++wNuCJXv9y9H3BJSLUKui8/L+n/CZkvXAWklyvxRVknHhkHBbRn8sCE178wgW3q+
jVclDO7T04h9/RhP2mUs+x+tIB82ATmzqiYTYHdXf9gdcR4y7XNwS1l9wlGJ8My4i/Qo3sTQe6hY
uAkq+vZ6gJqpKQf9EI+Dvaz9Dn9qbF70uNh3YYNYbnyHd5OAtutf8Ti77GWjSxWiZhURrZjZzV5I
aiBYjVQ+oyz0I0cpP2mGuXW7QELaIC0yqMaL7fovSNmNLfN3JFKlTh2eD9QT0awvZll+Z890SlNw
R1k3Uzq4pwZb92oq6nZdIYRe9m75PRKNq+alB0/NusRsfuZOdxpqQ99JFrcJofk26/VqCTWneJmC
4WT5RJ9lgrgxS2tRNQEzxIe8CeNSLs0YvwDRGeSuTNmyG8gkioASL9IsBHHOzo3r0DkVyiszwZU2
W2aHKvQikksdlvimVqQvoo++SaVnAoAAYM4/EeqWNUX0aFu9yjTGltbEwTIA1xIW4bV1NRfFKlpm
bYiVcyUQjL26LU4o5kg5LhPij1Zxqp37sGH8TqP1WDr6M+Lae4aK1YbYxHE1jRXMiCYaNoB3kx2Q
PCRQoSTra0anOwNgNKIO+HNZ7SqiycFnU7NOw1ELSbpue07puS+nY8UeySxp1VNQA7EIur2FU833
SBHqAeJvKqm5B1zF8Cr1skPZZNmPrtvtyr6bDtMUYNaxsy0n+meLL2pRG7226AyGt3SxP0BMNLss
RZ1DgZe2rbjjc7WE47UysEKfaMSTACXKY8diYlDr3w3KgT3BYPJVLhXIw+R+nB7MMCMIqwOnQLTe
dowQBHSTDevMkyWCSG5kXi7KqqsIFOwr2rlJucszBHSeDRUg9afVPLg/gJUhJoN+u9FLZ8dJQL2d
ZytvsputhmR3kRMduYuF6S37OEgOJsEEgxGYWwhazWqaJZenJDjdWNsEWl0Y+X3gORt2/34ZYFr9
L8uALYRreKgJ0deZnmkYnors/CdPpBH0vh8wR7ziarEXQwh33sgrj71sDH3FnvezZ9VQFInPoExf
1bLzsAgvQ03CLipoFwrmA4jxZ3sx55xeWd6/gKynw8TlHXDw+DkHwn6MsgOqhbLrxlNj+4vUrg5u
rjlbraa/yzytPWiwVbPQbM+VW34bPZQs1Tx2+wEJNMrNCQZOOxknL0ijtSO34b1oGZESJ0MnCAYI
zjhAHE3TrjNDR19g5l9wLciQCTp3ERo640ao9sfZMBxQZTk8Xqi4IcLCok4Z8YU+P38kAtcmoQk+
C2a9d2AtxH0KKzvWjbXqijHd0fU9AFJRc0vWfhwU5E6b9nSiL9thr9QAL3NincwSXWcraFqQykYn
wknhDGkyW9GbzjYtZk56nZp9rCbxAgvhBzDmdweP2NagDesJJ8Dij+y9h6Db2bjQGzzxIfLnTU6b
ci0t21h6UT4c6mZexmVMg5YT+Oh4Bib63uw3kd8CrdNb627IcRG4E5lpmTdRl7F/PUYBb287ggck
fTdmAQBoVPOOGtGAgAWqeTs6iP4LdqtFMKjxUPJZSN3ZVtM10rxwY0m2KMLUmqtBdC/oXXTVOTrM
IjvpWKeLqsxO3Sxpraqb3dh3v/YgH+P/Cr4Q26gkg/w/8i67FFHeNn//m6M+lH9du9SH1qR4lsJ1
HMPGG6yybf/pQzvQldaCufav2OOQgvSBd/QdUhfm1mh2wjJeyjrbado8Xnv7I5696c4C2EcfGKDM
XL0JiCdantL6EilVMLKmVWQUBuIIYzxlA11obb5qUxPjLnI0Mj7cB81Op+9ujl6QZOPwygARg6Yn
oq0FAj+iX71GbU0Wq117S8+t+5WVZ+NdVbCWmbKeNzPQ95MRdB6TtMFHhTK/OxFU0dZOZoKJUB01
5l0/AlyT7mmE2bF0coQlGqqhqw2BiyKaN82pxYsHSGRGg7QbzBn1ohWQyDesW86cS8zwEpVpKreS
QPAq6rTNv18uLLWf+O3AW2pvozuGIEDJ/m21yGfYRHoYyGvqzO16jPXxXJWsnt/Q3viXHCn6Vlgh
SnO4XEPbkncaEmIfdafS1q0lJqT4CgQa3J22JlSQPjd2YaAI5YvwhY3zLtCWtdV7ZzyxGLMx5xWu
rqIIARvR4j/qVAZ7vwhShl4lwfQk/+wA+LInsHuaHZOZPOkIBdLE/V7nYXGY+zBckvuZnxxElzgk
m8c28JvVDJ0a5iBTO7pch39/jHRP/CcHSVpS1w1DolP5/SANWQ3N0BrsKzUiV0wYuveR/tDMojvU
YS+2/M5vjhEn6A5g3oluHtmuYPCpep1gi56lTvMIF0+aDkiaPcJahyG9cixQD6UsK5o3nr5qY53G
jjffCS+HYe1nNet27uxpPfcHDLZ3sopfEZpbu6I5hVl/EngtNk0ZomIx6P27AQYfJ4Pe18h3Bmz2
jlVxfpKodurR9PYlLfWZqNJT32crvXTBjgoFSqFiBKqYjTjt4umcWixySdQLBiYNKhR6ZIVXWOA4
c/eUCTw26IU6ON0IV2Efx0EUftN0297BuenJnTlFnbWZ4HfcSccMVt0UWk9CBwBsJrNzzJqSdM16
YiE5YJ7oCW/P2F8ZOGHCfkA5OiLdEe2yanRt6WEeXDBb/+YMnJYDe531OOT2onYxN5PVhEs/c7Cy
545+xManwzIPPEfbaRRNF90agB15NdYieHnkKhMoiv1/1RTOCbVLd41mjBitj0WprZzzXGDHiyMR
npgvfevMhmWjgaRdJO8GErU3N4Fw1RLsg3DV3WXUhCA/JRMp87OHODJmOZQQP10BA0ew09Geul2B
QPtfIH5UxBFX56jU7tNBd+/rSqMJHKaoQAkxyNPmjC5xXwlENgUOvEIW+gEDVGHTYTZiqR3gqO8F
8Z0vZpLZC8wb0wOWlEOtDBHRJF6Z2uvPw6gwjXWzgs08sevEDzcZEXg1fI6bVqOFGbvy0pbPmZHF
9yjwzuQXwPqyPYYFDStPkG0V8ObYjISiVowrByvylpAfv6QOUgxoOlRIOla0uuCm4LAMIy08MQQp
NmWD6eX2kNbnVmbxh1lkxZ6k4o+cU4ptr4FH1fUw9CQcdubrJ6ol0DFD+2iaU7YJJ2wQsg1Q9YyB
uOPguot/fxazmP1+FnumxXZUd2371rD5bUeKWBS4YdIjVHQoDsbMi/ECdfLQ0FE5c1G6zs4t/SS3
7mWiPRohYzGjasigGMZqOxEGgsjHoaJQoyXTrqGpWd068i9alj9YRpw/KQ2i0c4PwiA8IcIuSrMh
NAj3xaYZuY65gAaZbwujfGpj196Khuv2bZ016xYAeNoM+9AHHh0E3XDvJv5n7/ZXkZreE8SvTcHb
fO4THxMMMGOQoVB4uWaSOIAncmn0LtnQPsE6dGc6pDB6umkGFb2sOf7O18sQepmDrE7zwawPclPj
5zhqs+ue/apAhJphqSudKucXB/m93ZlHaAKMDzwPDnIedN9lSXR9nMxPjl716zQgs70aDXuZlwR/
ktIxa0X4bM5VtUsAO65SbYyfMv/R8dT/FrN2N/puuvcsgG1dxJio8lndhAweej0Td76SaGXCPMU+
MvTBrZN7KsXXxtFJD5mM5OSg4tj3ITHgwSTitdfJj0yN9IIOSGcTRsztTKZEZbHLPXM46qqcCWKE
9ylGbCaPY7WwKZmurT4vcdGaW4I0sI7ZXLkI89mbCRu6UZ+p5iOt2qRpvwWcCthSZv7ZqAoPk4Rj
L0MMHls3hBnYthqqkzGhrzFoL1EPUSL3S7GtJ501DszEuqPoKArDPubGE0FxFbrQHpmmj6rVL2Kb
nMFwFZnILWdMWmgNCc7wUbmiz3fopIdVxeCr7JJdCuB8gSv0NYzRGFSjMJmxN0w0Ap1Ex9RjDwsO
rY+dCWBmpFLCPwY71R8Lp022dmEGh4jW9T0iCETYLXCRoco+dOueK67/phXEB/gtZ2Sgk7SEi9JU
zo6jb2XJOXKjQ4GS9Rmp7DsNG/2uUo/ayjt6wXxFtmCisHawO+dtsg6AtJAd85JBV7xvRAMdLjTl
EtlUSqavYOIhMpe30EuurkJkJwXbbyv56dfDu1O5zkP8gsovOIQN+vNxx/CgeIi0z6gN3WXLEOYY
prTcA4nziyxcd6WLwn225jTDY9wSaBTD+ke4bKMBdl40lG6InblWQlR2kGPi3w65/pIZScC1ggmA
MCuX7ZjH+8DOn8ugwA4pcnEoxVNvqjydwoy+u322q+o7Zi8FEnDb3bQF9Gczdo9TxoBYtqjD5oTw
UrCuWKnb6GEIEHRpvbMJMFSxvJbTS+LzsaM4CsN2/laNqK+AJOSrzCbtb2IVPzFIShgkfi/HDCi/
QwqQEdunnvyvi1QaDa0f00tp1Y9dy8w59SptU9heCosfGoTn056Esk5NpiGjD7r4NY8IbcL+Bg7C
9YhGzwfBp6UHvG3o4bdMl9VyGHp5ie2SnkP9SZ/COIdB6RGHFiXY+8J548nU2Vq91eCp0DdR0LpP
ILlsE8+et9dQB51cK3yO/VZbl8Eujdt6V00DJo7Gzo4OpvBVx/6J6AfL32Wa22z0mmksxiGia0pi
n+xiLVo0jymJQzMySv8y2jROrT5P98RSt6uO2IaDlWSw8WysuiC3EHY3EXKaEbhKWw2PQYEEy3Cn
cWv20yEjkm5xK5sn+61Ny3rP5h3Pw5Rgagc8l2uTccYsxxh/W3bxRxoP6UakrjgZlVjMGsxvUGpg
ewpwas5E7ttQzWeCrAjtKisToJ5FMSt0gpx187vM5Q4p/3cQmcZOoDLaezpFApmDzjKJ5HDW4+rH
TLN4LcxMyeyGKzMEj4PmXThZcJyLbjinJXP/Kjd/plWAJAu/wKs15feBUvxbZcWaZiU1A3Jn43kv
CLDzb7BZZigttliMYdfsCI6Rv66U/2OxVhZT8X+qBVZv7dufw5/zW/b197/t0zQip6P5l5HQr2/6
B9dK/mF5jmmSGsgH/a+RkKf/YbOoOzztErdgqZbrnyMhy1Bf4nlLdyQ/zGLH+g/IlfOHxynq8i1q
VCTY7P6f//0vW+Hmt8f/vDUGVfLb5phwNEOazJ7ga0nblN5vm+OIZJk41ZvwYIGgw2/IiLvPF1Mz
x8tvk1VTWWUUkk6EOqWStbWuUW+t3Uq4GyuJPh2QsnPVajs7ZKrLNb1e0yZeDpF3mZoeNERK7l3H
1q7XPKAZFnRESNiMijttmQZoQGP7hfm1q38E5iAfx8o+YS1BemVLZG2Ei6CltBg+6MK/2B3BkSN8
pKxK241T4SmpaRvuwE/3G7NJsR59G4qy2g8jsbC9cRrJayUUK93qQ/zqTZ6BxiVAaZOWFC62Va0x
kLxpKkuU9TXYaqVtn5o4fXGnYD4SA4TiByEUO4EWnm/uTMG3wTloHRYQKAD1hb78crI566QEXq+a
KHKAiBcrxzUaWabvnXHCvYryHpDYGUgkxmBQmgQeIZiJ4Ip7cf0qGDcr9SqBpmYotiaz8EVnmyRr
RlQ9KAVcrOrn203rGHu3IoYyEUpqz9FIjYH9kF7skszDK6/FSBJjkyDovIarFGlXpoHx2eb3MY+a
t7Y+HG8GZZVxUBGau8Y7UqxlydjY8mhUEt8Fv0aApmUJxrw1fdXDtBeUPOu00TbS5SLoEEpljQhc
UmNGA5+MF1iVSEmVw7Qv2F71GjSDGCByAhF1jE3vMK8aPwJgQXj4GvjAUwa8IdHG/GjlA9ZsgLyb
0MEmZA4FccbwRfSDUefm8yyabg3kPlpDA0aTmfVsqGZC2kBsZHacvUYMHFxwaKuCwf2oyW/CJ3pl
aKwHTZmUoahj/MBgdHFUfB14qx++HQ6EQ2hLowN/EXkyWlcFS2gWxd3B9Ab4SYAvVsakwdkuUMKY
dLdyXGDtGBkL2bXZKR+d9NcNf5o9heljH6WnpGzoeSOSLoPyPjDy7z6dg2JEEGsbyiTn4rsd/HKX
VW60cyPcJiZSKeSsHT0ugMIL2QgXcV67alBmoWip7lBPXSUGeyOcWwpnzFn0ie/QfW2awATA3wHQ
b7XhqZJTcKbC3mtJgt7DLNx3QtdXKMVOWek016kp4e94WbCO5MqsDPBbevyF4xnyqv5uhVg0fV/H
Opr3/X1V6xdCHhCA5SPNaaHUwaL0lp2D+lKM5wBU5iFH84DeImY8iuKlb/UPIoiQLTJPEInt36nu
p+Z5KIC07v9ydV7NqWPbFv5FqhLKelUkGjDG2H5RGW+2chZKv/5+cp97+9St6vY2wSCtMNcMY44x
wRQT5zT84OLsOJBKheb/Icj6TZUnpR33M7TPHSwTCnEHmn/qHgUiXGP0tukILKE8B9weQS1g9tuh
jyE3kH7UJn2DFFDwTBF+nbmh6jVVxi0Bb850BguJvrExkohOj3q+lQlwVKXAQZjwecQh8cxi6WMu
iUDLVLBWJXF1OOm6H+bVFmQbrgaaXLmHbA0EMDQHELIdiW9ap5qGa18WAs2TFbRMLbeoxY1tSKRH
JRldztVwl+TyXaKxiDi3W6s1kC+SnU9LE0aN3ilCY0hBX+T8PILLjSrIPVSlQGhaG6y6hNAiMu4N
gqSKNnoPLZeg34N0T0D6N5ks5dR1xRFVa8pTbf0xGXPiZgZ55WxOSy8G0QIJDBxEPVhfL3oSThbR
fBKL7G8dDhc4v2v4MMGzlEjEz4FjBOM2lp8jVBYNuqFydM9GBXILJb3TnLkJq7G3pG74S3YMIdq0
/MHxoV8HvBuWd9w+sZoUrVTCC0gkUKGl39vUU7vIk1NYBoAbo5VCJ+yFdo2/IHn5K2VSHcRqI2su
mxMMfT5u0Ckz3yIDgbuI/leT1AKNbIFD4/S6Zr1NEJRqVXuNs/qrGONTC48iHpQQrjUBde1qJlYJ
jOdXHkzxtkpUC1UsCN16QIO9BgG8AeFnTEEaZSG832gW6e/ddjP9OQBFn031p3hEQ3jKomzcSpP4
onUqG3mUd0luHAgkNjSHUIebZDBhKtRiECHaUiWGvi5GoG4MGE2D7CvLiPr1cPpTkSashulzqmRE
x3v5I0wrWgLr+DaKq5coeqr+6qMSh9Stm1CCvHGKbHpG6RqP6TFStfYWl8kueAbokIQ0xsGORU64
nS+US/4+C+JaWIjkIDij0qzQUwYVv/S3nCMgooNprMEJl0ezDXWKy/MWwXidnOiHBIp9X+rIBbPX
TW9cyogm3K6i+WLQ5W9rUtwfhalw+6r5MxuwZBdJ0tCxCKNWRxaCFJqNPgbImPhAPE0vZ0CDNrbl
KjTtRRo4WYOkeyikLYwmEWgKETw4ZY+hirTPAhkrsNxJrAa7SJjXA8kmqmxG4GVkAkFa8Br7o0pz
SpIQilvx37hVvxVKoaR9lGu9tPCnZUtRopc2bd7DvfyRiMorUF+F7gUd7wKalUmgqhkcoNoInVar
0Wji3OiycVeY8xU9A6og4+S2k3Y0B+ObIOpdE0s3gCbF4ATyJBL8tB3aSj7AxTx91oMsOFU6keOj
1koCm2ZGefWFG0HpObnpccKcNZxqRQ34Y9KlzzzokZKFc9sSof4wdQ4OEIB7yurjJl4ZYOoXGz48
p6vCxnAGBKTCnAxfMcOkM3AWK1BlM8XEfrgygAjMZgDFsUAMn8IO4iCgbH3xGGTyHPX0pMV1Cfg1
8aMN1FcRsEMTVspPPZ6Dmph01oChPRewcYwXFbZqtHvq1IlmTd9XT1rdAK+souM009rQhUhBZDKm
K1k9njlHKUVd2E1teRW5VQzmHCkrO6rzO4xZx06VD2JT3KVO/Qrb9xFRXSle+YUuuSpd5JSw34J0
3UXqtYfTxn3COl5QgyMuQbG889KFICXND3pTbJOh+Z4nBG7q8WRmyiv8xIRc5R+p1jZtPW2lbrU1
aLZ4qtVtNRmIMbLExJoUJIpRrEYSzHPk96IMNAM/fRcXxr14/u0ixCnLViLVOJBMCbPyZwyAGf3I
zxnuDpgAV6H+0aK50YbqH02XII0I9EecvVRDLxCP9yH4G5DeCDZ/wj0VOLLIiIEjryhArgd1oaM2
ihNcXDrSt/pXXFS7QtaeDg7CIaxUuHJS9JEYpdIm6X+MZPShcf1YsOTS7rOZebM2n/UmvBOMXrVE
2BqLXynW8rb4o8hQ+axY1nGbe3UUH0cDnuiobbxQ5yBNJAWwowA/MhzxAgJrQuTF+YdQpad5fu7z
Ah1CY13Cubci+x9Qpx+Heae22UVPVFApoXjtVtNI8xqmZczFt+cEW5qhbdIhgeNgvM15gySciYy3
MaJ6o+vSGm0ChUtWUd7pTH8FiZUnmQhr1anJrBIJkBojBTkbok3D3QCMd3XLGsH0A2RoalP5GSFu
pP/sy0y7QxLSYRoZr+pqBrKy0uxgoBkgnFUnk5VNX2WN1ZYEwulFSgUaoTX1bdXQhTDQ/R30gJHb
ZOV3GdPfaw1pg2LTpBg6JS4mjzynpcmcg4hoDi46hFRV29BnycAzhn61RY6NzjoBQt2oHhq2yPKr
ajzp8R9zGoqWl41QqP/zyu/juK4jx3hm8j/v/v2T3xfoFI9ot1s+4t8fv6/8+1BHojdYTTHl+//9
5t8X/+vr/3m8vPz/3pOmyU6WnlR3nkVHeXf5Ik7Y9j+/Yvfb/1zn70s1ZIuGPEQ468FWLZ8XpOpA
kywf/PuD4tR/fvv3OYi8/vu5JwonEJbYKlRppEGNb5S1+Y7fd1EW+e+3/vOcshXxUwmTQXK3Slpu
n8uPOafjGY8xctAmElI6QHjy9z2/P9SmK7ej1gC5197KaA7t//f3/z7s0xWgtE6PINJd2j7/fQUe
k9SndXkpGcLsqKo5UzriJZPmdH6f0/sxtYesk+0U/j9IKNrzSAPV0rhSldsoH+kD+v31KYTkTXIn
h6V/iPbCoVVeOK1mFT4KNCeutFCQeOksyAE6C+oLe/wczvKltPojbT7gUXZ4LgB2r3C7AN2+zTc8
UkBM5Q9MSWjf2njS2/htBbReyS8G/B1+om11oiA7tuJHcjRfyLzPt+dhrPRz9macEJq0fmQaGEuY
YvYAEuBmIidp9XCMDd7zwf4lVnnSw1La+VfT2fGuhNpTX8ffsO6LuSuSuPTz1ZaOc37tfgrIxCaa
2GyA22X/RfOSgFoLR4sj31EfLe3Wbn35hikBbOJlNP/YUNq8V2/pbuGXjpwBbA4lIygyLjVIBY60
Q+aj+bx6UxQavvxxNTqKqxn9Sx7ap+xonOCbo8879bunJ67AvhDMRpBalQh1eOWrUNK3s+enuqf4
CjVptJGkD/CnowhP9mSNAl1jsEZYhmC1D1RfZu3pGXxMP26Ie7QtYCqaHa1WWEOLRciK8HpnFU26
xY7SsZIKaxnZ7hK3jhZ3NKhjW3mjAUV5G18T8Sp8A3r0OqrjaxXlmF12yb8w0NkJPNW6tLNLcanP
kS1YqrdwScHhsEYOFyfXoo/g2/Q+dPM42WMV2qgTWEKwzbz86ZjatoNkIYxAtHlwzkEdQIjpVLmT
fIPiWdOs8UFu3P0hMA335qEDFvZRwND3hWTZPqS95XwbbelIm8e+Q6B9ixIVsYvsEB4iFGKfapgb
1oZzglmLp0njLT/LxKGx9xT8IQEOHUi3Vj6DN2NDPtvXTvFB22h/ijv/AvN4NDdtk93j66r2gz8L
beMNZSiWanACCmvNFu4XAyCvzZZ1BfVlsIWYQHMe4qm45bZ24lQskUXcCC6sxwSjTvwVfP6YV+NE
Q1/vqkh+oWi2CUK6vh1gV5J6IokETxZsEugKWD5tRcgthm55he3rqxNsD2Sb7HyVL8fw9QNJvxXM
MPZOR2fwSIMXgD1HXQNFpTqMfAecGAaCyfZoZxYMyK8TRcprsFdfHvLra9xvBBtNJ7e5Vx3lCCc5
Uqfl22Hgvr4l6MM6q91sVYS0bLwzmg7ZZyM7KHZxlJHNaQcbttye4Eh4hOfiOLndvjqCq5zX6XUY
rH4XY3H8eRePjFR5QA+DSra3KSlauOEXjOD/+ywJDS/c5obbd+RSXp8lO8CroU5qGd4QaR2nvvK5
lEr9+pHXFmvZ7tYQ/hVwO9vVe4tWoC2Z74pPnoVcjz3/sNh+Dsl+9Og6IvNvxS9IZB67SydjQqaj
cRjp/4beaj1uajvyHsqmWZNYhmYl7hzd/WelPFLbN+2MGJU+CKe5/aR+s4bs+o2cD+d3QXNcwqXA
Gwm4kQ6Pg/ASOEgDjRaLJ1+2M5PJKtsJiR1ul8FsH5sVLw/XFLpuykYQgMCmtNHJcSCatxO36g+k
UKOdbuYzzIHB+gnln7Ye6038gqgzbSu6XR5otfsiSQLy7xa7EMd46VfsptuFuG9LnFOecZgYudKv
qEbkZw/KB/2e4KW44mHeRNHOWxCPkpO/fJXVSTo//xZPm1FpBA8N7ppMtq3lLoWv+AVWQogEX+LX
aabNxQ6cofmS/tCHJq7e8XRJZVFSjH3yk6jTVSubjUwX2jjvqXmbynf/B7BM0R3qzlNGx7S+ZlDw
tvE3Fo+JbN3hn9NsCeXuF7X20mvgjLf66RgxzywVkmIzo/qzjHN0jEhu2uyJ/FH6jQCRsS3fh0eh
bmaYWMDo0PgFI0mNvIeDzLSLBtpWZTVdo4/nefB7/cjozLvaLu2Uxto7CqgzTdm2VMAy5GWE8dCc
RRaiSvCUQAPLFLV28pH2TqH6MxRxVr5lFwIFQAJw3rNHYlcsXuV16z+vK4cjFZQrxKlg/cjXrKgv
Qahk8f7ch89qZOqHR+LgXi0nxkW+c1hyBNY2zMROiHEYwk35RfEoVXnIGNR+eI456L3xPuGpis5Y
OaR/MND2MvekasrvfIsEyhrpKvEPtFlwqmqHyOvXyrL24FIVnu+53wfLtMe4eIn0SuIye/tCKLX8
Ds/ZZWZHQaRti4/mwg0vN33A9IzBJo7W7LdNYljBpvWQG5tfujXSp7//Q+Mz32ma3oWu115H0YkB
fjvkWV8Q27aDc3Eqr+UVirJIWQeDxUjQHzpA5J+6Iw33PzSuWcZjVo7IDtZ+4nEF6eybdJvXblva
4sSRBBdiIvhSyzTkD04GzMjtCckiQpsD12NDwqigUGoF29oSXTiQARDbyR/jr9Z6MNFDAiLvPJZQ
y15Bypdx5CTlBhEDPqN359E2nbqru/TIt/qCoTZ/dLTmJDsgP5cNVnLpTG9Wj/F2A6lc4XkpCg/t
lp9brfadvLMSO5gtTQd143bQEgbneRM/VFoLElAKpf5S6dCQiu/R0qm8rIGX9I3A+97dxCsb9RE5
tFeGW3lXf9GgamM8sRnQs0u2etd3Aw2XoeWFu+e3tq02bIOP8Dv4Enbypt4BrnJIABh273HEbsv2
VNPihqt3kr4BIOLokAGx0cv4NUwOxslBaBYq4uz91FmGRYIOwHFj9i9MTns1Vj5DaE/uMon0hHK/
ifO2LNPa78kaWdXOQDUXjUzZaj3Y/mj0yb4LXDRsHUSuXusboDcgyz1VOwFbSNAgID0Po+H7XH7R
po3Dw08xX0/5SemzHXRijpCCZoE/ct+DNJO9Vb7Wnxfd8KvhEpH6jSPkpMRNyNRqyUZVdjRnrF7h
kLIfvqHZwnrniL5q4XtegO5NDYAMl+7rlTcz5bIXQoX91RwjLzFP1Vp3/cAjm+UEXmdpNqv8Vabd
y6KJ5Iwe9nAM6zsC7PlPDRMhYJ/xj0w0SYHwINAmifp6gYhmS9/AafWstnNNM9h7MpcvaDn9cFfG
d5i01piNPmSg+ncGbQL+XuV0cMoE85tSZa64oZOO44o01ahfSHGqwR70lOIuOmPFD+0IkGKidkGY
iCyHAWvoEByCtdl/KQ6ZhIiVgtlZrTOvOCbOrKzlO7aN8wRHeqUvOASL7f9k5vJzgaKP6eGu1NeU
43ckMbbBUWXjHbE8ESjk7fMBqP4KlGRlIzyNU4ILikNd9RiPV+C46mut7cnHF+qWftywd3/mHeh4
OPYMxQJOslJ9kFbpoj94ldnaHFeuxh5zuuIshbjG0NtV68pTHspDqNbALR+DLxu4EZ/VkX2u32DA
2Iit1W/ImEiGPXE9s0V2xcpfVyB3FkSuS5K46bakStKGDLQFtyI9e9qErbDLFs0KkAN2AoecrV3o
hMXfkQZEGB2JTFDpJsVGYrdK43ZUjqRU5gy6D094DZKXEPKIQ/qlf9C7Tdf02HsMX/+HTq1/xgPb
l3GkoErFNaMORqy+YbSzo0DgsWuTTXXBdSH9KAIUUyzKf1WPkAJzCYqEGOM93SaJx36eMmRYLM7e
N2VYq+FeNfCItcO0Fd3+6dLnUqancVfaSbTMWFdvc/pnxYeg7BEHzAvnKxZt5LJF3CLJDXxYt4AD
cD5/JDQ4vDSn6VoO7iB5YvkKmWed+s/UIakiXluILJDb4QpA46DHoh3k9jIJ78H4acTgjhfjkiVW
/tUBIEusW0eGGRc8AuNtS6/zEfl509NNL6tdHIzJD58w7G/nHfTqrHn1SKJR3z45BURcjASySrs+
BMvosZTKa3YRkKw9htsJiNmwUe8tJ8FwytDqpH7A+rGkp0Ngtlr31brJz1qESvJaDt6yxCsW3Kld
OMDeOOpkrJkEjgBWv/LemLJFb7FOtCWfnqsj7gznYwdZDzTvD+NBG2dLSpZ+iwm8hF8rXko3a1a+
wamMRfIq1a4DW6xchaE5UqQNez/RsW32UKLb7hXpNm3Weg7FgpMn0JL8JU4YsLMXciEK9JLwF4gW
NTokTQY08ZAlSRyx8rPUC0x3EvYFTFSK2+pOEfrHZfmtzWNBNQxprdxO0UD5qaLXZLNgFTxtta1Q
kQH3iRPGOUIrlY2SawjYKdqTjobBvxr2aUwxpEXycHrNUwCcBCRCDQMHOrw53IlWkp07iplXJmBG
ewLvANhimnIu1+kJavIJtriIWjLlkl2EHVS+QR02tMOLW45sVHkr5T58wXhq3iswnsQyD04lYGQP
5HTk0p3Q1DvRR03xa6+EnOU4scjhkfmeHhgbyOjIBA/Qd6MygKXOfAXmavxl4ap6YPEjc61VVnFr
kFaO/gSChe9u5wuxwQY1GS4am5MZNK1sQ3IhHEU4TNi6OTuP8K+/cTxwPlndkX1jbGVK2B6kDhb+
a00+3MPv6C75mvyVjaLJS/idfnf7r2pTWl/VH3k93n5mIjFkz+zuT6Vgwa0VQWn8HWOYpgOTcNPx
aViikCvyNc2JWHYNt/YZyL9Ajp3MLOHdt3BJQme8aAzSN+Qqx1Fzkx/cLjqOOMb0/RuU44KTpRhU
ZBXu/Q1bWjj1OWbtIUcD8ZHf9oRGVJOoIuOl8rM45od0yw1Z3QUCPZIHUDZ7y8FL1v2eCB7mhkgv
3RbHoloPr+OfJxJFzSJ6aNFihCiJSjKCVV0jlvFFfzktoLTkQ21qEUONM+UFB+vKgJKV4NEAGc4m
NvYp9dxT5NTIAHCQjBf2Ft9E5O7XV8xYeX76bLiU66tD28Bm7YsLm5cdmXnUyskXYNNHbJAl4T4N
axi4KYJvVkhFLqtsekCw9Af5bFocdcThnHxb0yXtkYv6K15XZ7Y73wLkqz+BKEr/wE2YP+JzftZ3
pQ+HEb14h9/rCftj8gPzxt70OPbKA05+Va2zY/A8FsnnDExU8ripkB5BK88R3X0pSSHgFi8F0+dV
xqEyb8kHMbnureB2XEsPEkzCPXWDnO5B53mWXDwdDGThIV/CPBTjiaXVHYlUVzfcS83uPmXRAdss
e0coMH5m1AaO5EpSxI2sOfaK2hXxaBmcmIKUvfohcRS3kMi5JKup6GegmXE/CS3gacfMojjz2SLR
QIEP+ydY6QGnSTXfHnrvha50HQePoL2X3bJwjM/SR2/a10tIqagQu3J6RGoxzv8i0Xnjy5GkNlnR
HMf1AgtJwDX1ThS64htYNHHJHszqvjuBRnq+gmsCWLwJmsjCm1XkUxmsxU+N3Id2gqqofbCANoHP
PUg2is+YrKctoaftpN/NvpGs6k2NfOEnqEBq2DnABUTaPPOEktqk2AGZl9oJ91rh3eof1R/2w1u0
C27NdeDAJOgcLHSGQ8OKzjbUhZdGvyFQvyrtb+gxGot0opV7Dj2ZPS6EAyFO6nDY142Vfgd/+0tp
7kuWF0w8iKzGF6SZao2+Gnp+3mLT0Tuy9vuq/xi+Oc/4mq/cV/GFus8bws0dxQ/yTcRsivC3aimq
2ulXdnmjSyXct2e8kecXapzPElaiXUfilZ7rcg3igjRjhx9LdqB9TK0V2exZ+HXRaBQf8s43X/HN
dwijEV8iyP4khyl9Sp+Jx0SK6Uv4Mg3wcHqTtEup6M57oCKSRzDB8Vxc8AXyL2ny33SqYazU2iYD
QgKDTA92GqJ78iBLsuORNH7mZU57gFSVZ0VpJ7CGRijs7bk9iDO5ZjfZtyn8Betcv1aBOygnwInV
jZxvpYOGsUb8UKPd5e8GkhDNK7N+gCO3Qo8duabiaDZ4Atm95CCoycElIX13vFvfi9MHGbpC24r6
Pig8db7zHxkZEwjO8s+LjEq0TDdbdTX184iUz+KHavGpt+Q1iN+3RTE7+pPlTi/s+A5E1J5+8Lc4
sup/yI2Yio+2NqydOowZDgZtT4y/5EcsrV8HEHZjWAOHD2pRLdgZKvMFnaoVfJKnw4UvyHng8RIt
kbCstkJgbxhoNEzra9CRPre7W3fjnyXjtlZvEHEVryUZ50C1tc+nsCbwQjbQ6nBWaNG3id5uPeYH
ySbcMKzGkUjDKL5FSIk5qgzatJ7OmB2wqHwN6WuiNjZzhFXH/Y29Zk0XboUci2MO73zYneASZkIg
PM9jSLxOQlfaqYmdE21a40144RgqHYyqBuKEwg9OFPQntMKRtfElUL4pnMsAbpcB+eKK2gFDSiEM
7tsliuZEBB0Wk8Mw3F8LmB8wtxdi9eqSE9Voyct4Z7T6G74WZg01QOTNl9WH0cMvDT6RAP4hdMEv
JpeLgYxpW/EWjOuOwGL3QOUr+IyVCy4mPTQxNaGW+uMd6zaCVfV73qPRPLobKDodKrgQLiQ12Fov
eO3Zpg0PE/Sqw3rFKX1bQRB6h4BKsGW67i2051J/Q2hvjTFYEXqZnP4mDuy0M5AK3bSSN5EyJY1j
8bE1XOGFQY7hPiFXqFgmNZzDcFXcaVvXFn61xyaT790FLNmehEdNtgYH1PjEu8/IC6/gvrUIhXAp
VuSs8BE05uAdbpAGVIeLM7KS16vk+AQ1ZSGe8Dcz0aCwUs0m5a5sh8FVA3IwuCUgI5Ie1g+nfAw0
bRNDyddwm2w+hAs5UUyGn0ZbUkpcFhMEh9HwCEnn/FU4FOvJpyIBpzBu1ZD4jCjAlJQQKd0SJAWf
03CQb8UxdTnbPhk2MbkF+FnE3wYZmhQCQEcQ7xA3fMZfabjBNHA1+XW880mYFZWAHezpjJt6zEBP
vWkEtbZReka5l++KtJMwcF/RZXiJUfIm4/geJAQJbnBI0qOu+nwYooJYLYmRIba4yGtUO96pJNN2
CSz5PWIR8v4q3Fcs6ntKA+Vl3LGRSVaDBHsxDixwMk3olrhlRUbRXWjiGj/HxUpdAvUlHAG7Mbim
YSUmJSVfTN/V5pZPPqU2iqHEr+kb7yWxU+NcpK6kesw7s9GrFJfckZQQYXUNFusU4fHVLn83PB0c
9DX0WkQSA8PU+HwUsjtw0pXqjeoMOk/mZyn87UDHTDBMAmjZkmuHEqMwPS1cQzmN59zKu1y9CZh+
rhl54KLxJ+DTjT+K07J44iXywGQTWgN+ASLBqiyo/brMwyKufJx7wjY3EiCpASJtZRccEwVqfpIV
5Zqr51r5ZH6RV6xn8unMbk2CFD0UVmRFt+qVL8SSMR4VJmV849W8+aXVR9EFVcnGJuQqr+IIg+Bb
oma20q8prJds7+hPNf5hUJ/DJ3/O9yzhisNA09qOnyXvGFbuiPuqcHd6ZsQR5DWXtKJeTwmMl2fg
NUs9R+9PnIWMOOOloIZgeonoGPPiBsFDrzq6AaSBZA9xccUskqL8YnXymdp45twLhHUpfnDXaFuz
u95J+/OAyyez3i3uCDyBMFmWBywlJx8h9ariwF1ukxClXFYJc8a9Eg0G6eI5Mqmc84yqxEWT0ECA
jh1PxRtoS+Ux6x3toBLt0aAkIVNwuHqukSnCKrCUAhULdxbaS+ZQovwyIVzwkh+ElM3PvlyLwl+F
tP3BCJH4Wc5t8iSkKtFZXRat4WqrD9YKD0m5Sury2f98M99gdhsuQSGsBukGZx71cYfwpJKthoU6
uFwo9wqtBYEsnzpWG4afr+fgLy7TTMF6uQUq48uEhjZ/xL2jJMA0cjssetnlqthEvMJbmA5YmyNK
w8ttc7eIqHFpKHQydAwB1wgpNfc/Vw4fx53zR1wvi2CZJDqRnk4Bss1aJpAYFHK/pXwjTu0ezQeJ
+h1nD14SiRbbeDrTYfjii/sLVQKBiIkGEpvb4b+5vfCBGmke9YXpIS+cEjUrykVXj+wKldZK+ghk
Om4hmphISFsKRWDRAf/GJPJhy8aAX4TNoDrPmmLdm75TiH8Mj4llg/AdvJFp5w65TTSzkZajK/oc
SvQakx1y5/xcL0pq1A+AgeL9wnTJVrZX5jqv7Bk5Oqq6prN607IdyRMhJZlwYc3z5QGoZwEopzvp
p6SzM5Ri9BP3g2YasY2M6MCeaeC9SBguaxFgCulnaVlSC/SVjDvuDmsVWOd1eKiND26UUeYqeB/T
sIJZgw59Ugq61eiHCMSkfOUPInE/mHvqdawPpnLs7SD36xXyTw419yjD4YbO1OFzctfcDcvu0wn7
uCoue95T2GBbpDTGPHcssu70fKVASlP+shdpHXrLgHiOjLGL3CWLaBX6lNigxzE9uIVlFHoKn6tj
H6uRi+cIEUubuKIJWdrK1ovN62w6mBPzee7RGQQm1kIMTMOHcgDSJkqeAUWddOj4+Nmb6JUTN5TG
TdkFMZau3FD1RPXGHHOZffDG3tPbCw+53QXBVaG4vsYvD2Dz6K0GHr2edUuZaxnYcGcC0ZFQGgcS
zuLd/A6/lbtkcAp6nog+66sybv4ZYWyp0K3BVDI+EMATC0NxOyCC/D5uwLpxZ5PgMiXsRcYHDgg2
XLFUnezmpLyTw2M0aAKHkx6xU1YhmAJdciTBZcCKdh3lHlPHQFG1liNE9bwMwCcDiwXicaO6SyBV
wB1sM+r8fVrAlQ1hIY7GsjjYkK1VVZZHTu4P98e8siwD6nbKkp8csp15r88B90TgxGKMtwwsYR6X
xP0vgCAdcJEdaW5AMh+BjyU2BR8ZK9smv85o1AN8YBH0pDIRN7CNEdpkECe+QpaTqAwyV6pY7mj6
ekNKzXr2kwWXvu1jPeneJd8PFug11j7YjOYu+gGlmr8u61Ww+eTe2EwabH5fRA8sMgJcYmCFqK0c
3lITYYe9ONJ5KNxEMJ6/286gsaxfRlpmBGSLLF9+5szEtZBboHDojFIYQ5nOb2sQFTBfYS8dhYqU
aavvEbEDthx4FxVG0FPOxKaYdr18BtJfv5FnA8lhGruVgKoKvAfJWc8CNGwXU8jtIw4hSE4F/O7U
PNGwouXVYaprVEhqggrHpHAOhuUleGdERemwUNyQuZcgLXdLbIhkmfTpqPQ/rBvjvqxr+cxckmhF
vIbuL7uOabEiU4jLlnnsrCf9uv2SycUCFaRJgXPl5jJuExpw2GFIP7D+hPj1iw6+X4Ki26YjOe/X
quLnnZNCQwTuTNmyDLmLPvQJoAUcdTZo4yYEJV+Eu3WyMaOXDmIXAYJ+No/bJej7rdlpIDKNZFMO
38IPiBXMmPKotwICaAbN/m7LmOLewFrTnCvEHEx7WUnPDchymfopTsrBFJyW4ZlhGHyhsgffZh/t
Jiie+o++e1uqXqQSIjeK8RHsrNliqyRSTrAfAE2WSezZyjdpBJMyjQ8FDQuTqWDJgvgnJQWv0/TC
DkS8j0XP02yRIrxyGBklJE9LEW8w6KUnBbkcMlO0ac/CnccGcguxHUZvGrdQbZg1TnIaAyGpEdJX
6DHyabkL3klD7fJwYfrDuvpFtEOdhBkYzfXiSbPvBbCfn2RE+Hq9ddh5fDIVJ87tjOPULiVWI0X/
aTEgy5mdkUnbYEkAKM9oDBYey+apntmWgNODFt0WeKO8qt9KfBTsEbGL3h4LnhpIIKNaBrIHY+ew
oKLkdeSGADuwKwS4DxCmWbShtvSWWHPPhIGBee5kdR0Oa2HyRFLnEA0IMOFgGNA+3inzmkQOwy0U
5wCPC8Pya4zYrNUp+2TNsKW4MizRjGI7V/BrzjFGWA6mKBR9MdswaVieHNCKBlcp5SWAWk77DSAE
A8V5J6gb3g6pGnEz/nJm52DWcrtcHTFjz/jQGOCM8c2hJYPOl7Wz+D6cfSTLeMgY4pyxW8SRGPVE
BUc1SdsvRQamlb/KQxpzwIwf6LtzlpYc+KesQnkXwJKp98XfW2gXLSX1MSHZjMykAUA4SckO96x+
dNrFRTFwTT4tk79fwQRQksET4+71H4z8idwowTrx6nJ8gzwh/QmyKLPVBWbQtaD+NiAtSCZzODdk
mAI8cmg9UHf0jBHOc7tVUKc3RYzHL8F/WGvlVq67kcE04fpHeZBqUa9qyJsUGNi6ntstZKoSKGEI
nxDLeJmNLKFTCCYvlT7MUE56J09Bck4LI0KlKWdYu+Tt6lnKW7NeASNLAFEVCkp3ovKVdLRRoIco
bVOBNYUczgbeVArdAk0taJQV7r8aESHUlfQdSxI7ieZ7uxcx4qNJ4gw68GE70Y1dxZrgQWc+01au
XAdtgIQ5aHUaK1CYQs1cdvvorVYMAqlFvOFX3kGf1T9NHn4PAYdMJXM6R3PuP3U3wa+B8ReKXEDT
1tCZmZvqq8toIK2m/Z8wRKDBnB2kxvH3qSaVc5wc8fL70XmeTuuRzE2xtAUV0tht8xZ1w6GOGbJn
v48lMJXp//2QwhmQ5O/jDjrR7VOqDHtVs3EbGi3/W2RBbn1VLTlKhgm2LFV8/fcNtP//GJOG2PKi
YPH7o0HRIIP9538f//7Wtyy/vMg3UwuKMtbVhc18+RXmf34Vyop21GLeCTVwTSFtJmdURij3dTjS
ge92AMQC+Jd/r9YQQIQ2dQrv0O+vv0/+84fLX4Ps5JV/n6xSuuQbYrCuJdfT6CAhf7/598evrEb6
ezm/v/4+qVb1zRSpJI4y3UphLtbElZx01TKwvz+G5eH/e+73hd/npGe0lhMt9pED2+d6tvKKHrEs
fa4ryNMJ5KJQwALU740otbDbQ83aUd+QwnZwxF5VbQmCfXxWGIs1VJ310m+F6jqQmZkBi0G9SXo7
ITNQjH/bTIT4QAjuoUpPudbX2zIwO3gZVQojM5i2hBRaovcACPoiPBaIzT5lVPZW1dJIF0HKmlUG
zMNoUi6EP/gRkIZAM21YwjScqo4DuRdV+1lkFZjmiZAoe2nGpZvQgL6q7Q1IJkfjnreXRiUhqDar
gs5+S4gJ18U4H7yFmtlXpYpCCEkSpdHOqMadanEqfVkB+FoPAUxNuCdwEsS+2iBDZNKgRUhAfq6c
PDnKEjdWONLK/vnagqusyFoZaRYcqkW8qt+I8UqmCNegMATxpZMbxFpo9K7bbCAP9T/cndlu3Mya
ZV+lX4AHHIJB8lY5KzMla7SkG8KWZM5TBMkg+fS96DqF/ruAbqBu6+bgP5YtSJnJiG/Ye+1WANfE
uFZNvNLJvNd132/VUCPYCzDCO4qOvPsiB4wLOqEMAlm0S1qW6blVsK3nEiIcNdiwVUi3Tk5XaLGV
Wch+2HdwCdpx9UiPzEcj8hJbgyKkcugwSMZ5bez+hJ4+A9aC2JH+uQkAihHmiwqHKXPIgFCaImZN
NHyMDS+a6mBEZ/LVi+gdaoiEGzuSVFLTdqxwtE0f+AMJiA9GFP/eTeqlb90cWzSWa8De0IhD2eS/
Qcftfafwj5NncXmVFI+wm/fOsMJ4YvZRC7MdO1sMmrY8wdI01Neqc5/ctevCCnEKGSEi9cJBG6A8
iu6nyPDUjFZwsFPz3gz8xJZVIAq0wsvQT/6dzd0VDOltPSULhT1izzYt3oOeatT2f0d55F+SgQuu
8jGatlny05F0huiYh5PlzueBnCaymOr6HHkjRglbIWfzm23prOW908SAVGsAwuUf05jxQpqud63d
9gGsMAopFr1YUJazE/hvneshJRgtvOxZwwMUwig+lG6SPJj6Xnsy+pmtI0R/FxkvPAN4PuVZ05+G
1r8p4rY5+5a6BoFvjkXXf8jEJ+nbdGhVeHg3nRU8DE7GvZfNGOaTMFs/RPQ5WTAyzQm+6nYxN4vB
25YL8dVZlHNJ5cEfoh6xxrrerNk7O1HpGtaHfU4Dxz8ZlLSkmVQolQzmvXx4LzKLLdDSF/vc4f6d
xVcAFfloFMY+bB933li4t4CDbjH6U/3P8S/fk9g5CnPVY5Ic5ueqC/ajcKKLarsLfpr+jG/lXMbO
H2/WGGhaBmdcAewaECTBi/V9Jz9YOShsG+dR5XS39vLYS8yzWgMarBFHYPM7hSOx7uQC0CS1oPFV
KTVhPdVAwrz/ZVcNSIVGHmJSLXee0i9G1R+GIHJvHJzD4pV36ycdpy4kf8D17iVI599h0WZbN0t3
YYrlzWBRgXl2mKi/RXS0POhfWYulWWK1qSO0HkS6ZeeceyTqx2y7xJi9DV3xKlpEBhJ0OGA7PzhZ
A/WW7zb23gWWWbUjF0sAsrAY0m6Dafjk2NZyMl49P4g0Peatf+YjUv0uY/ca1ojXe9INHKhRAaim
jTRs1oxmbJiqd6Eh7Ya9RUwKMg1rNUi2xFLvvVC/zHY5nTxoLR1vDSNH1N9JGm3mwfv2Df0NjivD
TICqyHHmu4n9rlmTvSLoi/e+8H6qyNFMPpYMerdHTdgwiFJzT0+ICUu2BXozNU4n0lfRDaZska09
Rlhv2xABtrE7+TTjf72dE2EOWRylkI7q+nYhN0uWzWXIWu9h6PLn2Im6PYdxcXLzF5k09t2acQa5
xDu77LNkkbnP/Tyy1EGKpRVxJCb4mOboi4yx7FiZ7M+cVjdI1NOXZptgOT014YeVLeMlaptrvGZT
5piOcQ/Yv8pVIkFClT6HrbrYbQvN00lfaznS57HJmEvn6lgLx2Y4mr1VBOnOqdpXPqWblvDQq6x6
2vPRUDdHfrnLtMUWMPGfhKVIGvUlTNv2O5/iS65dDzltVW6WlrKTZLr+UtLtwkhj+C9YA4WFI4G+
j1CGXH1KcOiweFhHJHiHE5Vn16zoYP5VfzRhXAeM/TEmdUygxpy0l5GyKt2ffZWYXSr86WDGVu6r
YDx1/sxVK1y59w3tUaAEFI/y1Rk9NBp6frCChKWYNy67Ckho1DQk37tRf3Enj9qWo2UQo7s3tjtc
3Lb6YczyPjX9vVoze6Ni8o6LPV5E1iYH8O2EzkvzJJgakqi04cVrDsRwZ6RfJAEp1n7NqHNG4mJ5
OKNdAKDTWNJaWOq29zEkaclQoevd8hn7zz1c+Is1FncWWUS7YIF1Jijou7bruFHRzjs5E5Tcqr+A
vu5KyDzU7+JXbON95sP+SCA8o/IgPGVU6McqQdYh0+FizdGjgw05qVXEyiSsEXADLNb5sR31C4xO
jnaLqaIjabaWJPzMFqrNBqotwgzmVMpNTtJmpFnUgX/qzW6OyIKgOQTuyvo2RWna9Mzmwo5nxnaG
gwgaVOb5eMX1OBX1H4z7NwOvxa8WqowidC7JYnKXR35/ieNlWaLsOqf3oV+hbRjeZzEhZoUUbrnn
ecnPfaemC6EXNrrhr8SXFOaJ6l9T69H46NGLSHf7OB+/slnETxGbJehvAziBMLwmyfiZ6CA+WCfP
b49dy+rW7SfGAEtz6iBr3RQOKQqqEg9+oT+dnlwIl3KjCxmCq3B5y2KEGB0u4XaeeYw/Aq13IoFA
6Dsj62Yn5gpaCiKirrOXpZehZYUaklVsnIgFYUCTQxver/nuC8zczdQ0wLnS4F1lETS84Z0Lh7xw
on+alSjRHgzP6a6NY//SEl4B5qnHbb7OmOzmaYqy5pSjg5vLiV/SxeDrM6D3IsF6UHv4n2W3U93F
z9zlPsiG7gqYgLH+TMHChCBMR5KYp/bec3p5KSJWrxNGnCIlmtfkRO4Cr/odNnF+gY2MOigvDlL6
jFwnH8KDsZujCbapu6VH8s/OZOk9Se0/PVncL4ORV6dUUJFa7skQ9WaOId11OXKmmeEe6Vk/CKHO
z4AiViSzdwPrgD2nbdqtdB6YmPVlpWkougpMQH2thc6ZgPfM6iSU1jLRt8ROd68a2eK+Zb8O3eFR
SsX4QqxRHiUF3Wizpe+cmtGwEjXmPZKEc3LctY/hDkcXQUCuexJR9EN3dnYccpKeKL6ZnAV6fKY1
bQ8aGzZyYP5vFZb9riz8jzlC7pYKdQZdyMMhnA8luvuq8SIUUEu/WR8eWcw7mkdeXF+KVZNLSWpV
+1pO8170sG27jDLC4mQqB1KdySimuBQfDbXvDuTOd6Vqdva2IXnKqPScdccg4iFtiULaGY8PeMy6
tjSDc4pHkhEh1uF345gElgTONcQrG+tnD0AQcFgmu43bHJtstSEg+Kwd3zlP8XJn26NzdIFDHOmn
PbOsVQHS9SKx95NYkDMiCKOhvnUKVTyAPcsP6cByvVhtkU1DcPQiCZKy4+LgVARL6C6DVetPJ2mw
H4XBQNMHDQFf3phyXxXMpMg5FM7iUZ4cQg+YOk7o5DX0V3J+AQaXbMe35K0MsODnFPVbGcBK1hHj
lM7U3HmuHd/NQbH6BVifkFbzYtvMRaRwnB9tiBlWUNrciKRaKaYhTnkPFoQIkj0ywPzQxktNNlBz
xsf43c1BdhstDbHQk/4YZHtaLFiDVV+a/QLDMFYot6NA17eKMVqd8MvaYXLfe7y5wJkxzi80hr7N
vDq0kZHNaDOs3Pb3Ta3fLCubuXrHiJqFMGQ1I0eni2DkRJhq0S/97Qr31v2dBWP3Gtr5vSuM9Uy7
63F3fi5Kk0Gqz6PMmNiE7BoH67Gpg1Nc0ygEA1tN4gwOedmzRa+DO5qhbV14n6ZIJbpmuNa5IPwU
yyv6rf5tjKdXxg4+7VPIKefrYxOoDgNF1F7iwTMsJGCn0dwDolecLdAZNZt+S9nxoejAW5YlbyeW
5oO1rKxIs+bfBPZ4O2sP4ST5rMNA6VyT9mwcD/eJY6pTUPXeD2HG08h4ZEzi7AqTHml71HV3fD45
Tkk92OY+6QvUaZTb0vpycRacQyd7mzKuVTvlaeTTwgNNCYt9iJgXRdSYRvaqHY7RWSbypk1EyF9Q
741nvF0/qw/b+IqlYsYj2hIenS5vTma/pDmrwmVkLR9GJkb+z6o/nsG/W3X3kWads/OmNa0Nrblu
kf+nHduPNB1pu2DJTZn3ZAVmPNjEaLH3IHnutwEefzOnLVINS0JF81S5Uyn54fPrssxYyCIGwENT
3dVavyxpTRZGkjyV/k89jp9THiGiTWklW8YcW37c9sZldutqknGnCncIChKnmdArhLdjWFxTdfEc
+0MtIBkqLzoH0AaAfMsQ7e34qKNqfChs8+0ZbCShjytkzCKytIOiePKzEgzpa9s0/tciCF8oHkjC
7E5DvbAGImOdpTObIB0xbi3EdeJC2jGN+jN20XjsI3Z5cGtGbvolOkBQKpgsomiE3/LLWtgskAW4
G2e8ZxYavp1T/OTAGvcEVqGUrDnf2zH7zJryqw2Sjqlu90M58XCp0VKO3KrBEn5F2nZ2ckWDZP3y
+msIAfnag7WLKl4kuBXNofNidAA7VWbuD0eNx6Co6GlMv685wTeDMwGGTbwTyHIK/vS6VAANozFg
ddEuxwm6xmaaZ2wHMIgZu50qWMJbbzUmGsUQY+5bBuJDt03NQjHltvd4fFlddDy7JFS81VH07VUW
GU6D/l1L3nE3i9vDvMh7r3SYSOfBXltURQG9XRtipQEtzENRd1j0EYxPAhJIhG+Ld53HR6RbPQVo
PQqfUcEILc3j8byxijm+G6P2K2NN2ffVHz82CQp5PKgkZVqcNGAmf1kVciJiSefdXLJHzljGWUKy
pVG/idQjui3cz7prTko0HK+CVi4e05+D1m/TuCz3pf8jqnAaF4NFMnA91mgXgSpZFhWzZpYe8T2s
Uj8AeUv3qdHD/2w+G3RpB2LZ/zuw5+7b/K/bb4Wy8Z+Etn//s38T2gKPmB1XBpEQ0Gqif+b2BP6/
ALoKEbrCdcIAett/Itqcf3nSAcTm+pEbBJ4ga+c/EW2k9vDdbJuv2MKxHfnfQbQ5bvB/x/aQ2MMc
OPBDJwpDvuiEK0H6H/xyt6PWIN5EHTUxoYpj+rr0iNiSaII2poiw0EmGp0t5ZFFU6bOlJFddVlW3
mn0dQ6buOYn6xyHp7G3e5wW6flqsbAVuFwpcwhSydANvyak9tc5NOMgPQVzMOc7sOwWZbO/Mi3cb
+5J2n26XPMb24L3lplJnFuzzSmhbI28Heot+rPZiiAhZc7FhRFBqn7pfoKV+q7DJH7SgVRc6uKur
hXhSVby6DTGZxoq6c6nHeKt1RO+XWwziCAs9QOj6wX6ivwtHLPHtcp39EWE518ApQRJn2fZr5LP1
TgtCHdJp/pPVeGOTzdANiP7bCU2iJUg9RvHUDbE+JFNFqHDEar8WnwRcfHRe1KAC4ALvctY8Xd+c
+hKnuUXmxzAXt0HBvtB2s3xzVcTHNK6XX3PCJbfaBoUcajbMxdRU+EASiwe6fs4XJ9jDQoLv7imw
T92yjZK8OqjEvMwDlPnaHMKYxZQLah8gLsa8pMrqLdBletLGvh2t5C1pKeu0ip6VBNGfBs9NB/qJ
gcGlSuE6IMuz4DEdZKtwnAvyXTP6lrahv8mRLfgOTnGoSmTYD/4md5iKUygw3OHGG6OIP+ZFRJLJ
mLhM6nHbafcDcga9CVT+Yc6PnH/8R9fnN7onZAGC34b0TSKCp2oftH9t6MW59OR7HwGm8LxNY/rm
sbEzXrdqBP2mxp6CgkKyQnQm139hZGDtcnKLEW/i24xy/qyaGr3tfQ3Raj7aLi+Hilio68nKNqPA
n6lebQstSJee5p6f0wNrtqVzPi7D8loTJIxlgGVoHtClzYF66leXVRZfnSWQl7DoL8ZQi4gZ09Xs
x8mN54zwpgk6d4uJ0NqgPsx0wsxmX9xgeoTljWZgZuuYFbdzGLF0GZ2eqEweDRruA3Pxy6gzVspE
0y/s6Aci49Ll1WVMzo6nPPAZntaiJd4Qeg+j7ravULEnS3fyUsAEU4Rog7XdfulorKhhAMIzsWs0
rl3kH9J41j10+zdyVBoRBueyQ+DI3PeOYMQ1VzlAvoH7roggSHQm4zM/grVFAQHx9GmwfoJSydc3
dQHjaPGmroAJlZMN0PMiFQuWYQ1jhhZiuVFzIk/Ca3KyL5pDmrvNaxcU+yDRuJyzlTjU8BbAavaZ
kKmnhI/CJYxtJuhom5w4Vw8uhMdKOeOBsdJDowb3wJAEESwNINKNfrmWjItuUsl+T1ntIVbIK71p
42QIyJq48Q5EYG4MWTpetRMjSnkISwvGqfZixQpWO+C30psY+IHG3/UDe/KGhE9ySmm6P5zef1Ae
B0mmyqfZLMmFHyXYJD/myho2NBn6KURgHcxEKzjBWO7iYUY/yluKg2T4lux0UHuBmAAAnSDZMf6e
DSagmgDN1WSey2RNR55gXsRlqjdRhjxw0jAWHCiKxKM/TAFTlalGPzBWgBTGFB3unH81SYGWJume
Cw0vgtan34AvDLe5YmfBu4AES7PaVwDU974Hq9EZjuJPEja01Ib3OYyW4zw5zBn/Su6i8jIT8rBp
g7TYU44/lSXq49JrFxxhAkZzE75a9HG7JXSWh4J4EWN9E8j4QuUBvNgaT1414j7SGgQmYLuu+Q6b
+tjGNTNa22JQnP22VrK8TMtjD6PsJDU7XrcB/aaBVptkD2zP29qBhU+gR+vktzxAyi3uwSGjgFkz
UMaparb+EO6LDNe3IuFHrn9pSljnTHV9TBa0MWFHakbh4/8Aobn1TY7K5ziSpfbhei5753SAEjnj
OyyT6jmk5sWANV8ij49C3eysU80SjjNOIJoMuuFaOEDLqg75sUFWLMhp2Q81rW6TGVbdZLpsSaP+
znFpDsN6qGZfSTrCZOoo0SxcJZZD8RwybISpN6OjzjArTQSujIJaO8E5BVg53tRNclfYHka2mhBf
meHvDyz3IhsX0lS9Ol9seWHG7u6B0mAZ8mKbHqRjD1dp5goQQEkndy5xtqSbARjdvnL77odLWIOu
S+uYqPahCER7H4xWdqnL5EAvhfLZ1T2Da0wIgz2eDF8kTgUXpUN7rzRpZDm3itVY3UEkVvww9vNd
5OWgv4MMcWAWfk2Wd5tYbnyd+3Q6dIP7Z1lZz3HFL1G7OCRdwkeuna7V7VJwNPU8nrWLkID+hlYx
HM66md7thE6jWFZ2uTlW9B6bKY9vqhEfgFjvrYG1YJQTLDBP/c6K+XszNHE2BIxDee4beZdK8nW8
ie4pTn9z25PFsH67qRqfJvVrtIFyjQVErXDE67UgHiDndULC12SPERsbMNPXYU7UgdKMXzhLX3RH
uVv1LEkSm4zcvw/jwiJvbHvCZ4CnTWAPEa4mu7ZAgCIA/yDZQH0yOe+srUgKLiN0ngx3IiZe2grA
SbLAmxPWA4qjBoaRxacY4kA23Q21vRwdGX+SoYjmfkaI4hmmA7Wh4XVEcIx4PWG35/bRG7PH3gq3
0sPsPQUHIdHH9EzNN5BXfy1u+Mw1RPPfe4Y1r8loOqZpFzIeXCndeJI6i56AdCcwr84fLmYmJfNd
PszWXsnhrsqdI008NJi+d1n6q3fPI08x4LRlzXbRTsG0ivyYDf3sb4Y3Pxsiki9gpv9eZV5a97cu
6jerpUDyTRdg/FhpKGW5DWz3ALEMuksq0AayHojniPCfzNpn+bvObNBh+eTs+wHDv9B3yCvSvaET
2whe3E0Rk9m8NBY03Vb8bC2SZY3VoEkKGdpN4b1aenVtHEYaqXtrE6uiOeSoTcD9cDDs0sgddmV7
QhkkBVLKdLahOK1SSokOqm1lwwBc8oYObI9t2XnMICLMyRk6hrLJmnulXSRzC0PyOew/Q7pmSWDT
D8fP90rnKMnqp6bH9QPZUJ8LJzNng2gnGvxLw91ccTc+1ouHcK/oo6MiBeEAkyizaf/IT8t+tKIb
UG0snKh068Q0bl0Zm2cVQvstOu8rj+vlqWgu86TtpwHrF9mzz3//h7DGl3ma8zuzjiTFVBMgNSf4
gJKu3EnbXfbJEtto41f0aYponOi0p1609YNlcdE3CO4aMGucgWi/WuDdp7gFDjs3Npe2Hz9zJTZ3
Io7tPcR1lPr+FDzbiRucCoF6KMwLlKJLH5y82PWvfbe8y8mPdk6NoFQPxnmkVkabWfnPNlFRcPqK
vV07+uE//midwzOgJKZ4bgna7sVzkfBw0K6OxyZFy6ZN5x5my5p3HnDj/ZD27PcsHl+njPO9X/Er
pJP4ZFCMJsvw5ro9IoPuU7eRjxDaZUpsM5FIWpndRZV7y5w1HxErF/qWNTpb9QmMoWFMOiQ+ZFjM
lrWNrwpdmsX7doM4Emyc47AeFnJ8KcsSvKUHaoAIrf3kigdmj/fBYFa2FcEmRq3SPSc5ah+X/WL6
Z0DYm6jT+lVOWbBRxQnq8Lhj+x1R8LfoB+rstUxmdRQu3rzK6tIjV1zG8nq1vjbOT8O8QKSmYxdO
BxAPzZss4hL9I1dJOrrH3j2ohV1novDKDXA6onNddYeJW+vkRPUL7v7pUMiElyA9+gOELskr5FAu
HGvlDnc0HA/EYeyh6HPpRSPRylx2N4hwbBGOu7wdmHyRRr3PBQkn/Rg8s3sv9yZTwWbpmw6/YLJn
T4GpyHVgQMRougQiwcpDCk3y53nguQFHjRSnXto9HAimc1Hn+Jt5WfI3YtEoEJsBfEC7Io0y27qZ
JDiDaei3JCAjRJnGr/yDSUT1QC2C2pYPc1ioi+89Sz/SZ5b++bZfK5TRarFbBs91FXX33VIf/NT/
TXHe7xhdo4MkzKiIzG9dsE/luEHvilq1cI23kSE2lYjk6Qvd1ORIBumsSY/su3pUk/SVQfGnYvaB
io1HANTnk527B9efTyG1yU1IHNJN4oXfvuTZsOkmSdsBtdq1x9AKMUVhz8rAXEwuj+7qy089AJdv
iS9Issz0YZSy2fZandb0SVbltt76df7kp85b2PKOIJKTuxHnqBfi44oZENcL47d4LJ9i/JuWij9C
SbOSTfpprGO11XP/lXDvLiYIN30FyXAM3Lewo0EtWgl2a2rnG52mRCWOwcfcjnSxkzuc+pEBsS+S
H5K0u21UQiZlEiuRwdBF/Ee2AIUEv12ibzo3Hy4sj9mwW8FJAwBKEu+xozbhGnTR9IXUskn2pyVQ
x9XLeGAXwOqlhFedfgWBwSmDSBzB4ZozKBHRMwzUW0dydcdFCn+nr+2bzYQ8WomU9hYBzs5EBh/K
EL8USRhsxkKdpsUP6KBMdFZTzpdShqZcEs/jgljY9sptGAUOkb4VToWoJeajvUin6u9NI97XDZPM
UvdOsLo4Ehh/j/bNOhHSd43tATWRnIOtEGusRhRU92xD7ruJpi9yml+UB59FwEaO4X8ayeOaa4EJ
oj3bgX4mf9agRQpZ4wirvSmLgdWgD+F6EdarX/sIenm4wHFwXGQuUN+6qrjmlKRqYeycFw6HpC5d
ADcaBXGLGcgpqgFXTYqnMOiDKzmBV42Q4eKr3xIE6Fmkw9UjBBGRG2WDK9M7ON+YpkTVnaKM82Ho
lvA0mGHaMloyOIooqUOYpsT3oI3vr9Lqrin30YlPZMwn1LnGVoA735GnwYnDdYSPiNvCd0VI3Isj
wFlTYH3Xefsbfn5x4gBmnMkTuyVCzOZ+z5jC5mN5U0X2s999hkqAfFuGGh45Ct8Fx5jV8sOhHTo0
WpLgDIFE0sgIti43yWK/uzWaCESbCEKM5+6LlKs8GagaRSy8M8u/H4k7OJtOle8N8tEZfIqlGgSX
iPHCx3nQ8ijsgA24CpF6pMiG7RQbGnB2dEQaPACZe3JJ1O0Egb5DcTvrc1lwlFOFOfbz3GKId9U2
G02/7QQN3possET49Oq8BteqibDuSufhTpPYQeP6ys31B1VPeRMV0QNE3JXtObBz5eGOk4ERlWFO
NYX1UTdYQHqDONKyxRNZIUjABCX5YqcOI+GfJVuAA/Ksg+MwQVM9FD97+RZubfEkZh8xBXhtAcWg
HPk19hBHfI+L/SFv4g9/ZJQb1qhfvZJmwtchp8YiPpn03gz5oHaexGxop7+FU5FyEIKJYO6L/RCA
+s7T2JR6SkNav10DX30/Dvd+MDz1qjlL1slHh1Jom4s1xtLxybzG25YXKNXTLn/NNL3MQGmA06OA
BlqgImyCjyWw1XtxXwuUiHGjSEiRQ79frM+0Zyylgdh5fIOIOp9IEzi5pkXv7y0/ghp13ghqbhnp
XqUraQ4SnCUh+y0oD5hX1BztiFDGS5HyGzgLRZOH3t1MlrVLyvz3kq6Se5tRzAzhupZ9tKmGuFrn
a4zR2vh59vGXzFn1828Xl3cD1gjvLuYyOywJtjq/x6TI6/y3lSAQge+6mlO6l16RBjs1QYQOaLpN
lwcCwaKN1Qy4tFBQzwZlh2YNmeQd2rGgUcQwspha6/6WuMfD0kEwJgtuH/c8vh1V4TpD+xsoWDGq
QcvZYgcEw5dw9e90Z0CbVnI86V7Athhp7419K1J65Npt2MSxXAMZ4/hvaobLbQe0xHVXMgvDT7WO
KucRdtVkJySLV/Ip6gsSkg2qsaTsnGMiuuc5DCBl5dWPeAazVKYdqaC6wpTdwiegcbqODfalJE4+
yZhIb2PQvmKYy7Ob5w+9NJeBncVF6WTY9DTeO6YkOMwmhi5RkUJe8TLIY5jb11aj1O1ZZ1MIPXRA
6dR0wEWd4TaOwdunFQgJ0U5PEKR3hs8IacL1JZnrG0XO4vnvWP5/bjBMFP5/Fw+rg+WfKwdH/P0H
/145RPa/HD8IHBGKf64bIvkvKVzpSDdwosCV/j8yYbw1E4YdhGAUJPl3/2fhIGx2EcEaOyfDUKDJ
+e8tHNh7/Jcwu4g1iPAILGD14Aae919yO+eq70dmKuFt5xU/J8rHXqU+VjaLeyviEx3nryGzjEto
6YvOFg2Lx2dTOLu/cIlA3Fy1a6hArxwQ8CzCj3RVt3nbXBfZS8Zwe2jLP/OqgiM66WsKPnqFOk4g
k2NiY7E7RDkHcBvHRuidW5vYxxEw/2BeYmUXp6qGqDHQTbq27VHxMzXU0+3cmvo2SzIml7VlDpKp
0W1hwifRIn1VPXdnAdciUeElUcFNvOr//FUJ6A2UBH4sehBrHl1GgK3LQVtcF/hhylL+TKPcvm9c
GHOlh78lT5Y7PyAYkn7wJm6F99DV8jtgvEBM3Pid+X1JHoV/yaJ+OgnEjN2qauSy+pu6yePUeNZZ
iPk4mP7dZB78BPQloyFjwCfpNa6d6aWAldB64uqKofrtRXIFHB+TZpkfJpLGTs7QnxBndJugKmDh
NG5+iPFusXxZm0IUmwrpZrhqOEuLpAanpVba1cT80FBM2XYMobjMfnZWbYCczzAEb9p5OeOAOIqS
YTt0oL/qUf9IaDdqF2Sl0aovDRGaylVxOq/a02BVobLyvxMjulQiUTYTQlWBYJVgyGE3xOKgy7Q6
0Nt8dau6Va8613hVvJq/2tcRFey86mGBhlFtu7eDRCnrLI/DqpzVEM9Wuarjh/mhzIIzDh7XRe4Y
kSu9CyiNb1oh/nheffZi03MDq0s+WdElNuFevhY9zKolmq4lqTBozLlhTTdulctBvep+ET+Si8nq
pvaz6Zg13xY/3oa48wKVXGUdbCRt9aokzlZN8Yi42CH+EEAxKk4E1icd4DRmGleTe0ig7OLD6Mvg
s4wj8uUG/UVAB3ljJ/GXgwr+6BWENFIlZ9ti1Tz3q/q5RQbtr3rocVVG+6tGOpTjR22n07EU/bVI
luaMqOzGY8FyYrt98gOSixdX7sBshU0T/2zme1S4yYPMGUThFE5Vc0vunYUlF+ZdG775lrecZ8XN
zVCQrXr7oFbN97iqv3Pnj1CAQFJriNecEHujrBinQI2ZJkA8hTWnPvPETYyw7XMlWhCAkcIq1nN9
SBIfRSHFJg0qebGbT2vSMAvG6j2Ze4M7G3iqq0CJcxG7UYCy3Y2RA7b5Nsk6gkfM/O6FFZLy3jEb
y7fuzaqRrxDLh5hZ8tQ+VSG974gagjv/WjlAmEIpDU5+uZetABMzr+PIsEePn6BqKgouu1n7R7/v
9lNQIgMYUfEP0A8zQzFHru5bX9KuIflPyILbzB9Zuc7264IojPBRMXDZOfOMybVjDhtmZ1+vgK+Y
Tw1eUmfxs6PJ0aCmFWZI1wWB2OgHIpD+iBiyALrwJBvJOpjo+3z7O5TIL4Hzw09exwpzd5zy6pOf
G450EZzaBv1RjcMGujO6uqBpYI1DAURLCglTp4hU3yd4vEXMLF5Xa+nFFTzZ6UvFoU1Ia49BsWxQ
QfdtdsNoeN48qgb7+RJjW/YZo9xZjwmIWiKsspPblvdCGzQfvvwc03TZlNgvdjE7nr2/SvbnYiBY
owfr0ZfYt2T+Q2mJQKMsgMsZPMW97LaVH26MXP2n4l5GWB9pjNLN2GCwG+ICxRExBBGpMnS4b+1C
lD0XVbep8qy+YWiAamm5aBe8cdksjHPmLz/BuDcVNDNoxveVYG0xS/UhJz4/YuK37HpWMnoJflbf
GCfKQ1Gr5aSgtBd2i1uuYUmQIY4asvqzmXClx0Fxh2xixpneW1t7JEE+BlOe/g1DMMmNUE10qisX
PhDBifvB+l7Y4++zKUULO9nEB5pvFCLsnSZijXXmJayXyWScsh+LigjA6Z2VxTdf8jzlTKqr32ii
Xiw7PjuGVjkBYSYTUr17a/zZTcPOwpiunBwyOAsqAHguEZM6eUIJ9NiNtb9fJgyznvAL4Imdt5/S
EdY5NM0ZawnAExQqgbbde+gI4+vshfHtkPcoyVlXbs0Mh063KIdjLaq7/83dme02jqzZ+lU29j0L
HIPBg+5zoVmUbMtO2zncEM6J8zzz6c8XzKryruqNBvpcdgFFkLTSkiWKEfH/a31Ld0GyWiaqS5t+
D2ZeyH2lvdyCtOkAK9VXI4A/Mzk6vdLEnW/oZ0sudqSYMUCnjiSlTRC6ni9tIG9oCbvNVCHAIeyj
2bo1hkRUYeYxMgEWgcFEqHvWqJzvdE+CdmoxPBYRTUyvTTp/QCIuBme5Z2VT7waRY24u+0tMrvOe
QBcQKVr2ImdJeNJQow6c6QuFbbR3VYQqS7dh1+vImoWJrLmjm75vFiPdOEOZUReYufkG3WEUzV3c
V9dchPbFahqSas32KnBQ7ZypTB4g/h9FaN0vlUe7F+UbwaXppYgJwDLj0xAAsqWiYmAwJyKFkb32
iX4+MtGlZV+V2kEaQLiTUTAiK7VoGVGfctHP28Uu1XBmu11+8tCHgv0hYkk2LokYPcTojL6pVxhc
uUlFTGfEABwDBaRpzYUgAYhFprzrK9s8NR80AptPkWVVmzkOnwOXFSMjfH0UQTVsx0gBM/qBITcl
g0QYVyeooeMliXOHdhayYHWoK40YaQfxUTbAqEgJ8RIjSfK8yvyhjZkGeKmzo1UUhpn2QZKUdqaB
i8tZo/pIgGx27YHXzHUY7gir11FZ1i43IIMQhSRQwX1ZwkoTz6kbViadPKIot0PWNJswhHAQVILy
J4mjlIMwOPaN/G5Sb98R0BOmUe2/uxrtdq4hEvdbV58KginoALnBQtzJDMcYsw5XGYzHyhSAglE1
b3MuM19U1peE7B14eAPMAtryDTexk97pJ0fvZ3/d0FM1KI95b2k+ttAbhm/aEii36BCWvp6rTzuj
z4vov/RzZ+lPdKpAIEBqIXM+AxTlTUxFU6KrTUTcXStBDmNxoNuSuowDqUOuFnHf9Iaodxtd97Vj
Dg7trkTgp14kPWDANqbotmUA2mDqHVZ1Q6oDK35pcnEIQrSCZH29BKkyIfVZ7UtHVj5Jm9eknMPj
ehRW8mougwaPkAtxRgHur3tmo/2+tx6uGyW0sarYO/XGSIiJ2rR/7s3E255Vyt4QxJdITiV530/0
JRFwB0F6JhyQHDtpbJ2CRnVBo2VfOjqySOavB8OubuvLHV1s/VEKwkf5ZFev7bqxxi4ByKy8t+tG
hJFL0qP4OM0LoHAV/jFUYVacAvW1n+IGQgZrGcbWZjgnyjHaajUPHBrOrbutzdub4vTBHMH1phsf
jcGozxJnqz8MhjZv192MwGFQBSgu1o81lRasCqcHCvdru54w7PK2CD1j/T19DpUTmuuz9Ne9942l
fNGNyRtj6zmtiYUO1jLOW9MdsNuSh+s7arMeNnP6Q6/aev9+Kq0amsMeQTEk3FS/3gZnfVvW96o1
nauD7PBgPhdNt/iR09h+sCD9I6QNxgeVxcu6adVeK3/WPaKbaIQVmOp2BcGWNUpZ1EAx6K+R/ylO
AaUD/33jNahXdCysh5REq1yrVHZ7pPnZqK65mO9nreFJ1PrWXzdycJu9Ltof5GOPOv2PmvCj1j2t
9t5AGX/Xzer7/bVX2EjC9cW095PWfV6dzOvGNVT6jIRXysSRe1/f1kqTAW2dOEafFvp90DThEU06
HoSgbZ48d5wP6w8H9WW3apRqXT0BGlqN0n0GxUwnznG33ieEukU0yje97hH0hLpnPR668DWWaBHW
D2X9LNYPalBubVG4H1oLbwUoOW45tQDxS7bc8dcF+tfrtx1RB1Qt+UbvF7ZL+Ydp89ns62JBf8qF
PHHXoOY519A0mBDI9Q1hHP/9rVrfJW+qVB016aMzy4lfb8H6V65/r42Pw3//y7ltQ+RsonOOBJzC
Pr4E3fpektm3iabCPrmd8WiwInZtXE0OPaVNZXkILhb7c6uEwuYg9l0HfHkuX7Sip0FK0jyc6GWC
KdL9QJYrZatY3eP8qUHBv88kMfdFQbEqhS+8w/aW3r1vJo9cUJRHl9ZBnGzjMBSLl9LxOVGaJXck
dp5Q30S73rurtfreDINbI1i7aREDvU1LNDFA8pq0Ilv7qezKD0CJGTEp6No0GdyUybuRp4fFK+6m
4S4pim+Ga7zqIczSTCPGcRzjj7n+mkRE0WSy+hQOxSfTDWDMW3wFSJa7b6IiO5X29Kg3dENraLxT
fo1RJW9yHU+qGCy0sqw8G2bvG2Y7h94llUZfnPQQZv1pDGamPi7N2MqsLjiO7ui8yxOanpfaoH+g
Jqq6jUGBvDQXPSPja6jjW5XowQzL3JKLhf5WPid4PGAhxRf5VaNOsJ9zYO89McuoXZh9ycFvbfsu
a75NJriVp4qU4EMQUSqv8/RKU/YrCxLiMjTtXuuRwpk2oXmhzWpdyppKBC09EWB7CBuNT6yByOs8
FNltlul3YgyhXs4RN9AsfGt7JivaDItC79OrdCaicXHJOkn1JJuzp5Z6JgRJg4YTb1d3S10kPdFE
rdnOkT6N+V1f1uANk+FOn14DF1hZF4o7ekzbrqHfwRQyRmtIlrlBSEhVvUhMH4aFDURHWbqVaXym
rUidHAZD+tY6w3Mr5JeBN2EhQn7Tj/A/POF8aLLUl7n+RDJvTXXB2lfN8i01WVMP1Aw3ydg+2gBk
EwFxBuePqnXGr/1k7abBfJmDgF4C+dOEuv5oGqvZ9RbqdzMCStP2N3yn+6g8LPZ06bC48IX/2SqQ
ndd50a5CFGdOzrVOsn3rAJHrI9LRCFMERUMeRqW3T3mF8HA+mQlOBTLUvy5m+pR4SnKeirtsJo9G
psUVccgJIyu6vfmSksSXqmjuwZ6+FT25jXnzsjTuB9q4nz3RB1uT79FSLs5Zt/CaVbW8ZRXZT3p2
P6awU5iTHtFvfCrL/IlXuUF7OG9CI5HAXlh42RkpGFaBiYDcPSolON1LVu5uvOw0PoZwvE2ZzcSR
dBOAbiQAWERZHmIQlZY9zFvHdoA1596NDuOnZQ581wlmMC/tpyaMgs2ISLczBfk9UgJXb1BUdFM6
XND+xEcsBZ9Bg3i7wKDLphH6Of5wy9Y9BBI6VFQPb1gouflp/d4xPVQqC7cD0aM9dDN4Xa2U2wC9
BsJhuC/MlbUsvojCeG5lAcipHrNdlBB2ZDZ4nhrSSHjXaubJMSS8Ybwgc593RH2eZgxem9bu0DOP
en2UsFD6pPiZ1Q6qMlF9kqrPh5ZsXxrGj2722l1U4tVnioVcKCD0I/OybV+RHRMONX29aCYX/Wmm
vH3p84FK/XC00okaUQ6zW09FQYqdho+91q66GV4jHZBoiBXrVvXpvPUa69g67pMXkTxUDuZAVw5u
YIbNJJnFT2YW4d7qB1ItsptrhgbjBN7a+JF18XI17PhaerSDNdH/tHo4VR5Ydn7l2+Q0+pFw2s9Q
REpya+m+u6ZBU5GmuoyAG1nfbVRz+yVZ0ASFI8EFFfAiOtKWvHMqNHQBKHV7EaDmkhrZLL+70gmf
dYPiJY7nW1tQjc1T0g/1zjZ8JrCvjBotlxSFwLm4tuHIUg1wBszaJzL7vgpEvnemAyhncTVx34G+
1z0FOtXAUMQ58sRuOA3pEJ7ziLJAh3wvCOTPJMmmPcsQZ4uLAryfi+0pp7EQOdUnWlr2ldsa7W4+
TSdsflL2mA+Nwu3YaXXSg+BDzT3IL7z6Z5SN286iJ5fnzY+IKgpi1p8ymcudVlyljn8vtLNHDLpg
kwc6dk6uQ9brH+wae4pNAYEb2SFnei/i7lM/yB8M6UQVTHRUPccmqQqydfI9Re5Bv6Ifr2JkbEyY
k/W2hXVHojjGBt5CP8kY0vgitWKvpRMFL8i0abk0Gw8Ftp8DuJLezRjQtDsadxlmtaSw6iPaLhuo
Q70QYNg3DnHA0kKfBGC6iZ+a1MnvRUFjlu5QsO37kYgOBsTMvWUsrMEug0XW7BFpBDHq/R0JuTDX
7C8NYmTmmf14LHOH1JcfeFjBSBvewStz4g9RvG4lL63s4KDRLAO+2PZ+XUafS52GFk41r3a2CIKL
B2vBKh04OIGRlS/KMQV0nO7OxrYeQDuAqq1d/mCTDC/dyA6DKZ7ahI7zKNPkVDsny6rHqyYAiXnO
ncYqDHlWDtPIfi5SnDdFkhIwV3JDC/vhFiD2JkAXtkCA1T8nqjcckFBwVaPlOS40n6+2NZJPOZv9
AaJsnjW7qc3wSkL30QTieSOjDbWU4UeizvOutS8UvHHt9hvbMZ5CLn1wL7jnD447fkut9Lns79pC
OpuBTsKOzhcS3N5kzeT1WyxZVOAEfAPZHeNAi2/zcMSKq/uUychh03EW6Fg9iEkRjzEupSinpZjZ
H1Pq2xuAD6W/btwBVFNaBCejqJ5tbmzjbnTRurkd4hNAMtuqh2dHLThGYB3s0Wwz+Ic/8UtUl2C0
9aMbwLRvyc3gZjjBXsjuGOa2adR79xi+4GdNxYdk+Bp3l8CsHfrOdCfdKqAba1kvDYZBtyLwtHPT
N4+wePLv4uY0Z8PnxQCSG8GVDbMveoqrMc3kY5CUO2tg3tLEj1bG62nd8fsUgaoJMaXn0t7nLo3P
wH5znLnyu6ISLJTPi87yKu6yH9gHnsq6IAcJ4aljJV8r0/66UPGAwYiTcbJZair6npTanRkPyb4r
AxKeevCzfCbchtMip0DA7F3rBR9nRCQxkOhxNuSGkumTVdfJtiFfxslpsaOBCkQ5IpNP6sOyqFLS
mL82hlnue7dFmdFZZ2HlKna1v8xI5/xI2A+ugcgnl4m2KQm537VxWT10ZFToKUGyrAZIXxlgc09N
Wl8j4cF3o1NKQYVEFeeNRPNip+vf6oqkP4/PMa8idGvCwLCte2+I0PcJ6JZasfXsZctXnP6tKpj3
xnx16/txoWjhNeVzDpKA9dXcbyPDav1uzoD7VGHV+euxXodILdXS6zVrAUU1ax1hDZVfj983cRVx
u3C402uF60+zUR0jAwZNSeF/N6vfoOk8Qbyu2STXWxQnfqOeqJiKR3oi04EJD8+gTr1vBogHRCTh
UC0VWSmZHNiUgw1aScezsuSfJaWMPQyb3pcu/jUgFINfdAX+20IuGEViuEZumSJV6MJw9Hu6Dv6o
NryA62KEkDfVeV18Jn92Pse5GH2rn0YVXEvdeUbgPYYl8o267Wm40RlZD9F7qVZ8JVSxrCZtnCJH
pNc5aTpMZ0J4WmfaXaTiFcu4c1V5xFEbKjf/usk6HUyJuRioVFjY22olPwXWE3QqZmoxytLRbA7O
FIz+uoEZMPmLityCK3YK1MI5gVhGaYvNuvd+rtTHG54X2mauQVFercDDYB58GAvYQNbj95MFionS
yQzA1mPvZ3humlRUJ81hcYSMC8EItkpifhzCXMqm6/xMVYrqQpqboE4ISAAAYe57ulvgIqqT0FzY
LwrNtu7Z6nDdU4+oTdmdLM+1dwgNGojwN2m5CRlwvYIhA7TyddPgTxSNvWXCZvo5fiG/UntDUhPB
R+dzaCVW6XS04UmNnnZwYa2t55KQO+e6Z0w2wJoefmNb9D8MMF1YhGpmE1pk+Db5vee0/roerKft
rujOKZ9Yp5MktW6aP/f+dsiEt4Xfgs9ifX1aOVlcsjuj5Q/WFVdu3ayn564LzhOBHa3SIrFMSI9V
ltwbdsRhpl7s+opTJglbl4DfbaVeoz0vhi/UZj1cNwLr0q5untKKkTjHgu/D4lqf/19ehHqThFSY
rVm9jvUnMxdCTJQ82T4p3A/5bNfNgzfM1RYdW8iaa1PWOmkoLFYWF0kGkV4CdR0Lr9kV9DiwBkl8
Rk1l3y+5h+aypKStDVSz26C7GibQ/Ekmb+mUfWUOhMVlRhNuAnlAxvPDcYqXEo13kM6QTUqDIIUU
uZKYewTyyGMpnkJVCmZFHqR5OMRtvjcoVBys2b50rGi6iVg/khDEroGJ/BMmAuvN4xLg8zKbEGDl
BuMcmZCx8YJ6/oeW8ReIQYJnTcDEzy74SWaKeIhcP+wEKSeD/kHTDOxGgmCF/91aD2GYxn9nMr28
Fe1b+xe1x69/8ofaw/7NQdnoOrp0bBT4hvfPf4w/2u4//6kZuvmb7tgm0g1bMttz0Fr8YTHVf9PV
f64wPXggjsVr+MNiKn7zPF1iBTUtIQ34Cf8ji6mu/1fFB2xDV1qGcCxpCvE3iyldFZkxZxAXIwjO
VpLBebZ7/ep2I/dR7iOhHotjMVdHY0Y6dIlVMRuEU5lt1nt278rIYKZZbmDjZOf1XKoes+4N6s7/
foiYYjuA2DitPyyCL3FgV+dR1d8MVUhe9yy11/S9dR7q0/vp95+t55DcUap4/zHqO+4bVnppXDMj
5pk52CG2w72D+D7X4s9DXhLk56FarrXzwjrIxzLVbS2VRC3biN/VqyzpwhxiothKCKUC1XDj6RmO
N/25CCfSKW0NrbcWXTKsFXshxM+hQ+ntGkNkX+ENnWTf2Lsld3R/3bSBYgHK7COrE3szWxNfLp33
+1yFu/V9ZDV30DqpHY2p+X3Q4/noE/z1cKInsrRM6NtlenCzMFEK/QgTRH+3zi4MvKGVAPu1Dn7r
JnNYTBb02Te2DccpcJ0NLQzMvib0ynWjLQrwuO7SUyGSiL8ZqSG9nQHA2/vLWF/Lol7QurdueB3d
odXHR0+NybUqrL9v1nMI0ncT3bhTkdTwAegWOaoZk1B8FGVGsX8rANmRZ0O315KKoLoOfutGp7Vr
lMlwwsLI4JejQ1y6TDssQ/QBqM5EfqAT+4t+iI1mYj1I9ZjiwIwKH/EaWYhmXRm7Hl4a8VExpUKk
mEdJ52UduGNwcrQ6ytP0EGqDB990wa9kQDIueguJJi5F3IIDWSc6ud01+B9sIRv4CshHKpXrXXtw
vVXXZzTQElS1ASxQXhPVnUAD/vvG7HP9hLsYoSWn4rKUB9lHdwnlX8qOquuxboL4j70Sg/PZyJ5o
G3x0Z9ppgm8VFjLKqrUhJLl3ZyZwB4n37lS4XJle0kNjBn+aiGz+NXtEWA30qUSAv84jI5k0+870
fnp1bjEdovGVL2q8/PXoKg9BQa+PtNsfU/s5mDZxq1unIbED3t3+0aY+dcAIr+8hR33TWmtmctYg
UzBc1LRqPlUriGufL/OuqhCP5FVCpm3QkJOq3g6BfYrOhFpgrW+DkxqA/6vq6W9/e6FajyHz9mOH
YRRLEkuITvWM6IMV/rq3fjedfKRive7Sz2PiUjinnqxLVcm3Y+17M9QRGn/awSAbzI4Z9Nh6IHkj
z8MCMLEYmvVivwDSIdYND0E0oL5B+0hPs6+exUTY3jK4hLM3GEw0ELFp70FaKOoj4JYTfniMJgEp
bUrziRGL9kd2bPVanE3VFYISVzGDG1RSY1iaWzm3wNMdTGGjwmfIAj1nMAcNrlQqTHESNbt6AJPo
0pFqVCsPgTvJwwV3CpQxsKvzCf0mkNv8zzm/2ahArin8ClUG4cLgLfusA/k1xPKUDjErJAfJhTa0
StKPaFn1ES21Wefe6956To7GsE9hzq7ffqlwr/UKgmVBjuRJYDeNqoHaB7JErgnmnLVl0FAy7IGe
Nz7kXy8pzaZTPSDNVcue9ZTrWUBqNMQSQ/ZmqCXCuk6gOTD4hMXYCfTiomrLk0t0grMUfJzrtfBr
11Zt6J7kJE91Ao20/OIVqMxTK+jwi9zmOTQpDUPE2SAKsXGQL3gMUg8PVjjcYwvXDqbqEIMj3VFG
u3kGMRTrW2nDRZmJkBljjIezE74I83HJkTGXNCM66oQ7PWsosPx560USdZlskfy6L8uIBTFGSka8
Ji5OulFpxzQcHwEtkECaEpRTVXdYhFq4nD2EziAmwMV18SY1JXS8JQ53FHrIMk+aKx0UJIpB3LPW
Y4W27lmJMW9dYgHyHh+eXfJxGB49uohCvL8eBmb/HaRYv48iuDmzeipYdtz2XOvHnBLIUsZwxsZI
Ty/VoaRM4TshA++UqKneurtuXHXy155JekIguG02YUm2GEu1TTTHNN9s5qchJegzvpv8suhZfpmN
Pr/ADCMLWCup1HcAxkBikpc7s1yd6j45ByRxeMgDMCYFUeLX9BypUvtQrDw/5CoiDSd/KloMjx1Z
jLWUj3TQT82SmRAvWStZSUtAHA0Pz1RjwXoOoQsI+oy0u3zkPk+1cT4aunN2C33ynXrwoGXzjT8G
XkUHZXTPscjucJVOp3GcFh8z/GacKZ4OgU3KRwsRKLCccA/F8CxNlIGBHeKT1YYLDaPh4tUe0bN7
OGs7oGsB5oVSw6qkPqm80X//pNbDiIkQTOKJtegWy/uIdL5/mohXwzxz38VDeOprjDKbDj2BT/k6
q/kerBsglMnBqorX3k7BN6tpT6YmO+umUHuyyokIJnvJDXQNAYg6h+5NccK7PPvRTOND7pKmaRox
968OF5FpkuvTGE9JOZqw0YY3k8ZWg5VgU2XDxzgs3+aWyZs1NmQJaD1Qi1mnXUv3cHY/5JVnHClB
YO+bXR9b0D6YxtcMv9MmwMe7TcePc5q1e6dfJXwD7g10a+gwgf1xf4ks7dQ49UcIY89pMKXQ69vl
qMSiTlbtW8rYI19GKgTxXYfP7WhGwBqp7x+zCji9E3uvuRFfu3GZT8KCYDlbPxFV3Jcz3ZU+IIBp
kNixjHh5bbywo4s2HKwFVZXb1K9iINogzl5d8ID3NLxySyW9xRmKoSSyiB9279tUv+pxORziMPri
Kn/YknjYF8NkPywpgfBFfkpcjFNi0ll5yfqU1TSXMxe2MS6MXdkSAKuJt6oEponhBphiaRKSUu+N
05R25q2OxEtO44hndqO8eghiCmNOp0Yfj6FlgZlfBJOOjRTpItPVfu+mGH0RlwIXsvPn2PRgj8Tj
cpiWyXhtGZPkoP+k8EpuRKZ963QLcHRWA1NIFL1fzKj8mP1N4ju5R8kGpfGzQSV1Q10gPIYVPZti
QKC8MMnwpkXs8yXel2V3DEEJ1mDCiLQ4g3FQy2r6IjjhvsA3+DTPo/E4RDlcYSwjkyKlmkQxztOX
2imji+nQbpwxUoFcwwLkug9maxVne5x5e73gTZaOb3dU0V0XNGGZx9nOutE6Tp7SOCfZ2MpQ3OX4
UuWMUtgBSDLh5BMOUUNTcjcJ+qNog6uD5jhIorrwxazrdsNFQKZMQXOiIzOCUfVQ2AO5S4WwDtlk
76IF0HUcFYQg4VuOE4a8JIJ3AEKhcSHp5ZGe7Wxt+CL7zj54kf46Okq2IJ5G+isnu5SfAX2SJuTY
90VEHm97J8wBDqVFnxgT2XjXo3wsUGJRlTVApMgOSr33OZPjHSTVajM89+FjKhDciA5hvD7QQoka
gFFz9GLTGwBurRP2SIs6jssbcDqSrlJ6gTbMlO00Jch04/aLy/8jmrHt3OydCm8UKr0XhApEjyzJ
tQNbjqYISmWFMByK2oJNbHicwwiFIGaMpDGdzeR439uw4UZoo3SwSxcQpPJmavokduV4mgLxMCSl
x7e4RzaaY/vUaKN3Lj3Bqgfo3ROnEBhEqM1lxPrExTlG9z+EdZGgnRxx7tOd+K4BDKgM/nDQFpTm
k33olR/DqfgKxoGXPVI9oTmiOIsgGUw3+lq6OPzdof9s6Hb2FYjl21DjuGW5jMyu/9R4VGIFntFt
V6ByCB13R9Utmqv8bCBsx6o85RTIBGumWS3XhokkapthgyWWA3LzsD7gfbM+6P2wWP/lqmpbT/7t
x/+f5/K4IYSkilXbqbOYHYVqVWOpEdeYlAJtPV43sfrJ++FopX/8WDBnPCCNvmsCaAzpwmRv3euE
XhETT7mG7rSWs2ZYT68bsEn/+tD3c+ueEC1rufff9Lcfr4frJimd359s/pCCqP31xOsv1zUnxDwI
0Uy9qvcHroe/nuD99wxpwBMicSJSZf3X649gFw7HIOvO9Oq8/QL/P1FjHITHwofChAS+gaqQravt
9eS6eX/M+7lyVqv79+O/PcYdgngDcPFzJhIwdOr3v2/eH4s6kBnm+/H6mEi9pPdzRY8RjDgx9ch/
+8p6j4ifVBaQD95/XSb17pCOyWNlNxZxTKN7M2jjHgqDIvfQUv543wg161oP65mAoTFAJ4sVgLnW
UKkyyvvPfx3/+5/Zf/6W9fEw4FTkUMlaliBR5uS8OkGs6qBT1l+Xwhktu/Fh3V1sl0XFVGvbSYVF
OEogte69b2Kl73s/1NG+Z9xMT++n1r1CC7Hqt9OIpeEv/2D99//uHN+YmILpn49+f4zueY8V8KqD
Dqbcj/KBTVP8ANhI7GalyeP/6soj1T3jv6083tNEiP6xfWvKLC7+4jf7/Z/+gbhzfrMdUyAjE45r
/jKW/V6BlPZvlkkJUWflpnxllvyzAmkJ6pbSsBCi6pbJP8OO9kcF0vqNhxoSRqbn6IZH3fL//se3
6f+EP8pbmc0hFNW/Hf+j6PNbGRdd+5//tAzT/KvnzPYM27ToZjjClIZuuX/znBHNUOdNBt86plx6
FFP14sg5OOqqJlOZ/WNiudFjmIx+gScTvQPrO6vSrSeeFfFkvvS+Q2peOhbiqdJqbjyYDQ4x7uXr
OIP+GBfbuRF3JMNqANeK9CrE019qDely8Zhf276qPlrc1xmhAbQuX4K+KIi6H1HB0Ta9pAtGkZAF
xKaLDfex9hZ8Ak5A8FraA+SFDDobNKSkSSZSZxpwmsvYuwhKgwejhsdnRvhLq4lpTjm307fO0+4i
aRCbnZPuZxciOy2oPY4DzO9PetPsuFFOn2NmYVrdOaipkLQnuSg/zrOJbjpy4TtlfFfzsH+Z4Kwy
6Z6rux5y7UubY7Auqw51gqTtJnQjeilgwLJ0PWb5kl8o297Py+Mc0CceZP3muV6xS2BzGZRHDnns
UMgSS3Rk/XAgNrYqO+PewjPqMTPZu4K49SUHUp9fwZ7OlzYwdwFv1qveNcBghHVOvOW5FDR8NQeS
gRD2Dw3LFhBt+6zT+dnBT8PjnhGoxP0Fklt0ovf31KeMFq75YXTNbRzaOLN0oz1odgubvYRL33uv
+iV5RK5S3MJ++oS2bTzkUzZQHklgzTZ9eYIzNYbDgSm04kdAMpsG42ZPw1PRDMY9k1HCovIsOnr8
Caa4ajJzNlVa09UmnK1rYELMnTT9Fmn4preb5DVA6GbHS3HT0HBiYSG4r7K/8z2qT2mSI9+chf4A
UTDDhmc9tyn8sj2WOaXueZBmTpyiE1RnDyETpjxzOlZmNx0cPpwDqrCjrc8EjrLIP2fqthwmsPSL
fM7gFNc9UC4mYlrlRNhLtJ9lq3+tNH0mUaq2HnXND4fAgp9TeFeHggGtM6aPWUClhJyZ0LfMPgbm
U2fKs41KK0i8YycIf2ZMtm6sPiVKF+jdgZV9acD3Xyu1cRdUCdSQThED4kVPM677CBB5ayGJYbHq
ek9L5pp3Mp7MOzyk+a7NiK7BWvghJdQ75sryJV7E3ZjMmEmC5IbBEZScFI+TNc8bI8JCKsBQowZr
MERWRbb39Bgnd92OG2K2plsS5vku11xgUtgZNVuJT4n0ZqYPKKkr59diNrEZ8JYj4McvkVCwFPlI
KTJIlqOZW1B7Z0EIal/tjYou7PM4Ff1laqKvVJCyc1Mj+3bQ7BcyYXGno1OTtXZc3AaZxfIEuelS
15V7oyAHDttQf/6MJaqwSoZBDZ4jAqDuCLvJg/hOahpLEfqzhpKIDqm8xGP6UY/s5uaV5gcRpiyn
LevODCXk+6C8ZCNoWUWnHqgsfKIZQcJhW5BKJ507vjsfnS6MuXOBPTGy5XGZzPmsu7BZmhjHfFBF
B0vDBxkVZQYaKRBQCdJqhx2JOEd9WFjVZ3IXZClfNJvbREPbfTdmk3lvxXF9l1gRmhU8mjbIh1KW
ia/X8BZfNADQnR0jSDITgzjpRp49fC0UhRE3yBhmmwdxcSqglSFKdI1S37bwhgk38T5Jr4sBotFH
TZz8M80j6EV2cKilVn6OSRCYdfeAuam6CwGI3Atvmp6q2MgJeKiiqwugdwPSB9iGBOEnCkdsbS3v
Hzq3MR/tVH8w6654kKP7uCyptm1KhQwLxXBfk2+Xy9r9OkIur0vnHFbJaziCS5F5JffFrhyShHws
3JO9gYZ1cHHztjmEgKyJ1YqRsLXY1BLw39pXh6rJhyQwH8rMOdiR1d8JXSgialPuGYfKq2iA8sz9
R8xK7qPxQ3cj8wGgfb6PdBCprUdnuJCutgmnoYfyuBCr2WOUjAdK6ICqtpQ038B4eK8Wpd97uzF8
vLZYjCpiXPtEZc4l+XQVuWYeZqCyYDCIVsMuc6PyX35JnBERjKURi2Jd8kb0L6W7B39lW4iD5M6k
a3HQu/5nggzqoKHe3KRtGV2dombwoO54ylN7vtQy/ZTFxocwnrSLDKIdi+n0uZm/VUPw0GNMegG7
+il3+0uFGG63pALFlkklw4wAOJsOb21O0YnlRd3cmxGl+hkG2TLOX2D/f5mV0G7I8wiOW+2dQ6dQ
CWwz5NC4i08eV/yuC7zm0SPSwba+h2XkvdYhgrNFD2+xzGixpzL6kMwphfI5fpr0tD4WDf8XiXaX
R1guaa/vjMojX7A1o1NcF5+CCH/hmOalX6VEepCflR+nRUuOQ1D1B9HABBKReUJQUD73WW9tizaf
jsIovQdpDVRwXRc9BJwlZ3D0q4dEaFPShzvKBWC2i6DsHBb6iAfLppowF+E9oFr7Li3FF9Mge2YQ
5guI0QnIi3FbMJdtG1s4T2BM7HAcD4Iuu98FhE30jukcGamBiGWatwOh9dMEdp33qfE6Gxd9KLzX
ORufmBi9LUVEdsjcens7bV/CwYOg0+l9e11qbV+l8i2y59EvtfFThVDIsLwdDcpyCzc3xS5uXH4N
JO6cnCMpGRUTl7zSutFPjYq973v4VFneGazBAMRGdpvfvCxrNov5Zta685iOunGm2GpdTXRxODgY
qSMb2KKN7u7UdIgRGiMqn9EYLSSgM6z3ZkOdrQSZlYGYujSmRbZnTr0PXa0PBF+e+LpTABu/iewp
C5bgUk8Eq3b/j7EzWY4cybLsv9S6IQIFFIBiURubYCONNM7cQNxJJ+Z5xtf3ASOzMzq7pKo3Ju4R
PtEIA57ed++5gj4ZeufELUkpCW1792RWhdcPtXtsLE65jnkNOqnfoP+OTRmcpIiO9VQUhzJpIRAW
2qmnIWEnQsjzVlM2D43rn1xuQGeIMlg4wJ14Td3Y5z4Pj3alY96jlA0Tc/qHNBFTAQzddTc8VBlX
NiHq8Rbo3WPbaNZTLVqsaLa+zuG97HArexq64TmLP1KT6Ldqp69atzABuj5Y3VasAXIhYc2QJMmx
Y0i3EtxSE0r9qld0vfJ9hnYYZB+DtNXO0Od1OQSsPhNDv4tSrv2irOk9mOhK4Tu99GW/KxcaK/G4
jvh9qwUHurDwmyt309Pwcu3tjuExHs7kiqEpDSBVmtqSG6kqIJm9EZ5tq/gDUdHfFSD87JBTekNd
5KEZVH1vatrrUIQ1XR2PNMAUjyw4ljEi0Slmn9GQs1zsdFZBlFd3+VtfbVF2glGboesln07M2CEN
Gmpl6VwUc+EGF1zthTOGbsd9z62bFsrhChXolwUGiQYuVqAVkBsRNw+C/tGxbZ0T8cIdTB5xRuho
6cs5pf30bQLOObckUalzIHgpnciEv8qKIc6z5NQS3Osif9rmgvB5W8ftPazNcSSgvAUcf8/Mmp0z
3sW17VC5K2WQErBMkrWuUeDdmwGbf8d+yQzyMloy6/usIHJtOEBZx15vTwmtDb1J34RMCwzqanqW
DalO0/CfHK2O9i0NJJ4VD9dwcfQvWeS8JAkwt3zmW/5FRFafcN4Zvqrflt0sYxCFWdW1lHR3sChy
8d8fEhboXUzcJmEd4YpJP1rGEXFW3FWxLTYMMhDH6jJHee/HWybLl1BiaewolFV9xrOznG+JIFEd
hdOlYM09Ykm4LwKIzSTADs0ozYM2ulvXViCTNYbweiiabY8KvgtTOohyHrm+ZtIflbOniaayWIWt
w8pC9YSBRhvlfgLKozQTaHaowc1Xc7FmMROem6R/zepYHn6GIf69q7IYFXCE8rEhjrucAozrHJS0
k8/u2VlyEB0av0d089EZoSpFIop3VZg+JJmML/z/Y4q5ZWMnBX5gTMlrCrzqLWQrE8fxhANqGcoG
ZxjPMVkD3hIqCco2dk+4ND/igg6TWsvTM6un6tDner5xtIXBBYso50y0dZ2pXEJr09bFYLPvkA5x
PCVbvHH8VWNKasUkjWMXgIt0npZba/K3RICK4Wa6k7ircXX9/M8IZAb/rHI1Z+Xk5T4gU9fKbgEa
4LrgdgzpuD0UKKGQfTAvVwzbRO3zmRGjSpkq3YNmLuyUiJlaq03q6zKcBxlXJd12kReaBjkwdcld
UO78yWTJdVasE3UyBXWGBhOWxTkAsVzfxnL8dlSpNo3LMzVtk0+sRXwgzbLHOFzyUQHMRUkr6Y+g
ob9jmOvIc13YZzzu6fTQsmPq9vQw4DGmw8O4K0oB8q+oQn9vakA5eWJWdPLFb3ECTJXYOKGt5TbA
t27bpC+xTV9UMxvWhmBIfWirZD2HrFLaYhj2dg12wjCCO3fI8ydR5m9EFvE99C61EiS7jZF7vT+N
4UmO42Om271XtDoQCJ9SEsm4gjoFpTktHZag0dPcEM2IkrrA/22TNVrYCs4jwWP8s+XMXTTpIJLX
Nk1Ytl97jqb1XhpPry7Utju/BYeZQh2lQZvLsjawUg9mfwTedymn8jUCE8flR08GBIboVObTO5wF
DJNyKk6gu+ydaihsGgAqUAWUvHWuorHXtZEvu7nZ9cq+gJ7Pj9ZQ8EHxC2eHChkc5UjQ3JDVQVTW
l4DMugXZ4q+LZdPCXkrbjzSh8VxtTHrCC8qOm83PgTtSE/J7mz1OrNrWQy++C+aXbQ9pYBsG/edE
CA0cjbuyKME9txw+12Ej+eKySu07OwJ/MPBRizI8g8OkwYCsHH1TJkRMk4RcfAG2YjcZQADDWu2b
psz3UhBsiBwd1l5pMNgJG7ZyVFw0aR5tQt8cfKGMCtkBXmuszwiCt69XxdYYAhigflvvbY+iPdDF
y3oP+2aw82X1y7amz2aGXWhG+7kZ3UvZw/Qs8pxIoa8d6BZr9sABzU3nmONNGKPN93AaTlPZcCxn
10FME9utMfuX0e8/OLnyC9IeM4pqXxX2/ENpWO19Xdzn0eDxFG+vPs8jTyLlbKqS9wXRyuuWytbU
Pc9D76xbGKsrCzLPTq8TsdGDkRhAM/9R8Sw2YzXGjOIcwuJJnVNDE0/U1pjniBW0FzlltU44m/L0
yG+hXx9My2ivbGSLFdnU0LNVsnFV1hzq/G4sDHk2Bic9RLlPQZCTs38VTqPgGswUTQGbWDBekZf5
MbQA4kVM6gQ8JisXd3rL7ssdNxgR/JcQF1enl0QaY7fbCJNpB70NdCk9WW7mRUmZ3HEiaL3OpQeB
/IG+xWQDGHGi28Q2DX0tlkfgSD717Lu0E9bteKbaYeynZD9PNaz0djrhjaXwzW+e2ChmjUlx0ZL6
4NzhxW2u7ttRJ9qgLXrOSzIydOm2gj6I/ZWZCHXWDUW6AatSvRb+qhR+v+ZxOXuVb3XbomEJFdVG
v3c4ZmZ5OBy0WT2IrBH3tBz20JA6yunuS5HtRNMS88IqR68JHicMyOu6Iwoy59p+yqdhnRk2nvcS
kcqRrJbEEB0mcek4DtM1OLylrda8VGpGMMh/tzQ7Pco0eqNbDiSLH378PLFiCpL8Jqf9RsA8KWbt
uUeImYVdP4YJ9xezNi+JMeursGt7j5ucceC2wsj+YAZt+hKaJt58ZzOYLl8bcdqSfI2XRb1xBR0J
jrrxA4/sYQ6bQseRYRe4AF0hnuYpWXEQ0fcufKHlWX1nLF8tmG6CYbmMDm48tJ4ZOtUhmjxnZN4L
BjERY4X5C0xerarYQGsSwbc9A+4ASLXXTa25jYyABig3qyvfYzh9qiUfkZsArdSYok1JzMJ5/B3L
Wr9YsLusLKxWEon3EItcshc2EDGoTruzt0Ta1aEaIZDSFd74lQdaFexmNCeniJDiGmQdcCzoEJe8
KLQ9kPDHwh2WYFuiH/qs3luGmXt96OKvSMijSFriLulgGRi4sUEF0JCBNkn5m/X0qpKH0hqaN9G4
KylQNVfcya+SBtt9GvuM+JTQgj5xL3rxpcbWG8dqWtcNndWh7r6HGu+WQp/B9I4UEPB0u28ycdNn
asvNjtMMk81wX30oObMUMekxrrGggUsuzlmmWbcwDDGB6K9h35ofgfbm+xpsEtM6uuC+D1DZglOs
0iNfzHC1G3lAyAUWSF3APo24z/MU1zaapiHGZPqDFuOcKSOAQjipDnE6oOaaKnnMcYO6c44X1irH
be9zzRaLWGsOzc2KasRM+kyYaSEozLGRU4dHD5Gj5y9N8jBiZkdKsT+pBR2OvebkVykL1MjhKQIc
dJXDIUBDP7s8lw0x+HuLMqp1AxqV4Ruz52xj5u6zkXIHpXwP4RwVK3f4S+K0IzIBOz0YEhoXgkDb
R9pi3wG0voMQqdZlT3+00TbBDtS/YKmJYtGDCMV542SeFhVyhfK/dHto2a6qIfyUZME8h4/6XKCV
O1l4D+z1VpicxmEN33Vj179MLpMyz+e7QarP3ircxyQW7mOJbyYY0SaUvIcqNK2F0NxFcqaFJrMP
GuTKtab86jG02pXGcHcZguS1YZ9+5HYZ0T9RuQ/oI+tiLOh/ncfsMDLrIevDAi0mc58nw0ZjQXCc
xBSsNDOj1aHKPHhn7waqOXRme9ulsKxsBy5wUr9U1mffz8OicIBb0nFgJFRNikX+UAGTczi6B4em
8WNRVnegqBhsYfk/EAB4tCFue0xf44E48R2jTsAGNwnhpwHUDvuiOfuphq2voO/Ar4jPg+NyCQgK
fFhFjRZcLxzhuN7jVqqJojMf8ayIl3QHOK7ffUkT/VBiiuwncT9m2FOUlv9SGu0wcxJ4EUs4njgT
4zC3ZGOxC7WjM+3T2lgnKc8j20ZUCJzBiwPnztGr5kgyl44B/A6L6yBJb3THwkLHRSeWF/1rjJAG
s4TU9GJobCPrUUdC2bW+/6FVo7aVBbfJjsIIhnso+zWKq8Yv0vJYJxAU7ifwXeu6GiiR6fUrEwh+
2yWM5DSyWqtOA5zSaMXe6uA3tzy+nKYLVy7qFZ5IUq6z3V2BsbWHMVQ7i7A2shG1lEscqVtSSCOG
CsXbhnYLlMOpw3uOFZu6sjTPzOQdBQYUc8f2HTm8xBvmivC5wYE3ZdGqER+lU45/JwnTma/X4oyd
tjT2mbz/bvFM/fcllgH9cBW9t70a94zU3FwLw6LChDbtQDfD9ecPGMNeyBWskQcvm2hGWoI8Py8B
43pSOPphqhAHhyFptuBoYGr7O3zIr0VNnLUoIu5F1JcsxkkSwt3RtNJvp+jmbRd05GvogUGnyVvC
+QlO5MnxhrH6HGkeaFgcFVpyjmv3ffbffgAqxuxIwAn+ylpCRM7yEiQE3oJwMjbm4k3VNdIeSGAd
BbVcIj8vSL7tyl2yV5pL5gkkXuL5XX9OFof4NBrDtgiH323o1juqfh8d5iCWvqTBp2nZS+AQlDrV
sHkG1yvA6VQKwXc6T245fYvgnHOLwJ6Ov9Y+og4WO2zAVE9k2XlSo+kx6hJR5eKldJFD1mo0kgG/
MxMGPN3fAaFfKFZeWzpPc5z+wQy304s+YHnDIoOnpM21cgA71hyFGYQ70M0vP7QUA9LXauqnDytE
pCzdDVMgJt1Ru29GJQ6gIlezMgTCTaYdYSt00K/GBtmNb0SVP1P7ITedrhNKs4l1qfGeK5dHYGFd
usVkYONg3cnGPxUDyFQRl7OHPsHFEwQvPfakZ6qYxCokKmtxEzg4ldPtgrLwd3M5PbupSbP6siOZ
m6I+AQHg77o7iwjCpaa65B2E+SbWmD4spwHwIqynUBsN1uMOcal8ejGG0d7qEdT4kbAJa4zASzQI
KTBx5NtkG/SYQh0SvtyYCSo3ihVwp5L1CWcZSO4ydFsuAtz0whqzLUlOE18vECrsCcPyMjX0SnHU
vP11XS624wmdkYpu+1lGPTARmPPul9W+1FF40yaAA3NX/XJcoFl17VLFmdtXlYEXnrvke9SnjXTb
aWPTYLfSXMwyhlQHZGFtBdmbiDceEvY60tyXuWMcNX5zaMBzlgAF2Ai0zvIwpnWzYCjiosSaioa4
s+kCtD8ZU1zb3LpNg9dXk+chlTcUxzXUv+qoAYZSRvmhL8HGPD/1CQOw/Tg293MwfrCO5lbglBxw
hv5Ny8vX5lOFd5mw4bb5Z70hFNp3y6HaeK715hHq6lEjR0ww8FaqDgLguAl5JKzpB+fq7ja66DCZ
Z+5zUodbX1PP4ZIhdPDvD2ac7C33J7FY0j8/g48a74KqMg9sNzCWLgnByc4lIl3HRqhj4p1RyKrK
C3MUbZbMa7uNmpU6Dy3HwUrgH7Gm4kElI3xqNkkLOSZz6SPDagV9JZxhelE1itUsCm6JUaFGUD24
zprkTmrAY3iET9FjgPzE+BLItctjJ6AbahPSMb8qlpQDkoZOeCeHRGJnNEeMX7HFApACobDdqLpG
MtAww/hhQAbezA71LPdhbblewIFI2C3IS3x+XRhIgtT/pCXpsTx2VTmiohlgXjUTblu6swGE7Htq
McFoVByTTPcrw0K6NX5QQZkxcMhH+kIfIDQec6h03UtkO28MxJBK/epKN2Nx7EqFw2S0ACjXgb70
dTXH1J/e2UxwxIgBRVsY5jZi4WGxQwm2DeF5JqVBHt2yynYzPkY8wquReRINr9O9wCyOsxX6x4wK
VZCSMMftcXwll48BVU0v5fLbfqBZquK702gPTAhYCVP/qnP/+Xnc/byUy71dRjFRY0vdV3p4Go2Q
r2/JbdQSehoFL4+VZXGL9XHOl0UoIAQEACZ7gEuzwbkQ5zyF5+3yr6183vcwIMtvAnrDtQBj0Wfo
w/BNXzB/hBscS9ldy3bGApjwQU+K6ZcaStoc2KO1oLj+ekoH0Ml+fjSkv/rIB9/TAGgaC+2NBSZe
xjx7GR/MnPgCb2xZ0tdNP+ypZJxBnlUgUPLGS6t6Xcp+FWfOjefVsK3b6uYWMVSgNJj/wrTpAmbQ
nDkXdxQjOJj+1XCyX11gj+sIMvVaSxl/MwPolHDN3+4ynVggx7k9mzlLNWyzG5yKCrCpUEfwnfmh
JoYvDWF6ENBeLItnBrdzQplw1rahm9QQZsi7ZlDkgeuQiCZ0G2xS1+fRlVIJFS6Jn1QY35W06FRB
xxxpPP55biNgdQet+WXq2pOMxis9RnjFTf8UBPYeqOqtwYfjOZSTr8s2ofCYe8Da6adr1xC1oAJl
1G2Wk6XtQeR/mfo44PKu75J2PJkoQieph9vJrOXNrLOKjYTPrdgez3wnW4wAw1PQD1cm2wdOa2qj
rLreEnnX1vTzfVuCGwRn5Y2rS4tW1vRV8UmqOqoj/H66DLLct69ERo3DjI17nQ8m3zn4Slup/6G2
hempwC3Onc73oh4xb4DLUXMEXCWqqa8oorW/xPcatfcNqq3dtByP9BN4aQqjwVmEOdMpgl3yVMVa
t87D8IH7hI+siIxhsdkmtC1KykkzETSHbqlkahK5glhJI1RQ4AzKdAD7tubVZuV7FLen+0BQwoJi
J9cGJR1dZukHXTW7PGiQCzL1HpGTOuiCIcaZrj0rkVMNkxr+c8ciYLi2ASYABpO07n75cf5b51u8
stUEIEd0NCnV7J+HvvrIbeMD42xqttZJL00yQzFVrFhYiqXD11TacBgtAhwc2Jt1zskazEsInvJW
GMOBE4/gKbmKXb3fSSI0ONrZ7brJqPEwcOgTm80XgijTXnRfutD2jYC0a5Z4YSp4dK6w7mN61TcA
HWpP0Bm1Cqr4yWFhu2+mjsCOL46D9ccvfI1NW3CwOEuua5v2OLf4rgs/fXNz5JUmOxhNmHy4XuWC
tI2ZIPf0NMrdbFp/3BKMSdxQEthSm+Bn/ikK42hlz9Ci+qg8mDS7bfkCgp1uI5BBHCWPmBNxcByM
7C7xRElgAkqE/cJFsAY4M1EcR26mW4wBAan1ZTPvu9l1QenujfamY+LdaGT8p4QyTBKWfKjWuR78
MhcoA+uUT5vWhY3OT4bYoVQrmLy0VUsMo0Nq1ClbpNCWD3h2gIkxsCES9OBOQ4DS9IjPPThgwZrW
OBmaO2or7gOn2ZWJQXuF+EK+t+5VB6jbry4t+cVNH5DFGSLkOtLjK1ZqV8EB28psslBB4HGDiveq
KK01R+m3rDuUqf5FPg1twhxjL3KJZ7D8oqjQyj0fYYi7FVOKHm/S+aJA4Puu02+deTqNI9gj6Uw0
ata0z0hcW3DLXk1DFpsC8ysFZFT0tpbT7g3T+dNfYJhH6H91RmHXJKVYF3bMsnzejFudBdrOp1Le
qJ9Mx6xpA8GjEGEJX/ZXOH9wf2z1xqZxDJGrMLG5JPkD5gq1c5K0ZqG8EHuIfEmNx1GyRXzkBAXm
kirQkWN8x9KxnQb2jQPrrlyeRn05reHQoZ4jdrD223rx5uAOp7DYxRK/cipavJipQ04dBkAKk5uG
Jlk2NUn22x3IRunLP8wq3WyFifVs5L7cR01VUWRlfCn04Eo/aRbAjCBMntKyEqeJWJFZaZzv+oSO
Go0hmcecg2UGOxjNyzT+xHHdbfKgWpBcPKR1uOYl6Bqy7dBTu+kgU3xAdQPpUyNRmA35GgLOQ4ZQ
sDGj/rdTW49zSwMaMv+mLAkhXW1lZoimrI3QHdcEJg865XFKjvWxaIytPenJvu1yEFipsYv9ge0h
hvZUms1uTHjvAjHctDpwqbKikz6xjixG03VFoXRMqs3zRX6wRvow8Vkmm8AxIHs14pPVL70YJRDH
JobBNhvjvR6DwhpvnHDqo7UEin0j2kk1f1QR9ZKQVFpEr/HNBpRPPTT7G/k7HWhyUYOj77qIzzk1
2e+Yf7JlR+ev4hT8dyw0L62zLVlWbn1qvNEo2THpkYZolj9lsHW5qwq6fSQup7ZIHaSgQ2xq5YOd
5fd00rtH9jf2RvrTd6GHC/XMvtA5QAlgxzqCs+rGNEIevIRId0YQXhPge77fSmKWxmOW9ucgV2Ih
kVWrnKu1rMpho2sEq232FpuAtG6NkLIqh2wbaMF7bcDJyufnMqNoI4InzWg9AFLfAcWC7+zwLLIy
Ha3XGfTVqLtnfGOQMKnnILlCQWtuv+Up3BXVdBhdxscgizncWwDzx4aMHaBXrobGYQtPytKiyase
2nmr6/FTZ4tXxfqIBiz0FWyiShQhn7nnFB/iDosGx3SuD0xkZvNghio8saa6DBgPV1VqRzuC/Cdl
+6+hW/ibDtI4CXloZxIPfmaF+0XFb2nC2mZdQLSW+X/W6s1MefoqmwbiHRJcD76se1D8V98Zm50Q
XDZK1j7mvkrbVVlErGwI7+pyeo/vxk5+mikf16nMn0u4rCuCcx8RPIFd6JJ/C4n4hrNYZMjslM4c
LXLA9KvFDQbAh8PbMTDjbVmdWlbxkcFz2WUVxjwfvfiWDaDbNAI6f9E5das9DvnySRyZobn3hf8w
Z1cULbWn0n5WkAKXMqDy6CzT9c/LXz+lPRAqhbQJrhBt0KaKsiHyhcMPOfMntf/z8pPJ/9dP/z/+
W0YgetVy8JzdlGSP+meUuo91Z62PnDMnOHQ7VatHnSNhUvgTbqOWetl/0l1+fvSDePn50b9e/u2/
/fz0XxSY/+q3STlyWIisbtNIkXCnqQyqg+rwSh2E2gZiBshYwOUioQCzj4LpJJzjbR7Wz3KQX0EX
1NcojgbSlYmzkpU65SpEHbH1fCexI69tfhUAXHfVUqnDrISHqITf1iMITqxduxa1cOjjM1eexy3W
2I0TMwlJ5PE6aES9wkxucmvSVzhK2VQic1isaleyi04B/38K8R3jY1l38x6xzf/4EKALLzL95p45
rgud2xz4Z2sLLMWzpDusDPEriM1uM/lNsMkHVCRBFXRHGH7gTIj4Lo6Fb7wrbh1AnDb5aH6Uhn8/
kdgGeYVGxRJb64bfRmkLmsPbjWhZgtoQRdJpmHh7rrUbm2iGVKP2PY4iwwb8vkyUtq+9dNm33rjZ
4yDeWzH9QVwNN3D+nkHYA2I2J89s2vJYJElMNA1fzVwbMG+Ul5SdpD6Xk/0wFl/zFF+YXXgM6s0L
fmh06ZlbAeyFO8aFreJEtAqFQ3Ww6G6ZT8xOu+EiMiELWc9DbXuc0iN+BehRw4g+GwQKciMRiW8X
6q1Rq6dcI1XYDtRqAfxu15yXQa7BVuqGxzFjcNCX6PWQwSYsShJWMghOin5bL5pn6whczTqCziQo
V6inlAJgZl5OdGMGDRe5iC6wcVK7sa7v0q7TjpXrdGu/swcWw1+VxQe3hdZNGYipAT+IEbIeAhTY
ymnrUzFeDXbVMF62tEqlPGg2UZbAQygAFYRj9jBP3WPoAsDTU/CGUF7mlSZG52hnJNLVlFXQM3O4
Yaxbkgg5dXAB7nMX5F+Hlp5lk+fWOjcU1zio0E1Pk1tsW7IwlHqRtu6LMmF/0JIarvFKuAXvhQgy
4ySd+ZWD4mpuXUFWbAj3pU+qvUzwfI9i//P1i/pKvQ0SyqjfsS0/GvNkc/LOXp0kubdG8z4e8L2F
L9LHBaT0UseWgLCMKH2jrhAzAPLTzx/kWmfT5mvSBiTn0NZ2LZpBD6Vnj28D4OyMFkv/HNGqCZp+
qxE7JkO+r8Ie6OFkeaalTyytyBtnxSmJaN5I7+I8PtJtz9/bo+lPKydw7LVm+Ue4+Fw4zMN4XDn9
J+6OIe+9DjkLSgcKghr69VQyvqXwBePooizx2o4WnH7Skk0pzmZsE9B33uc8fRvrHk8j0Hdn8N9N
P/TZYoNf702ieLMeHjtodWuLlZk0JZZnwp5N57+JqtN3jhkj7kfTe1KWEBgS9Kg+1pKtH8MpUnqo
PxZW9UfPHK8Ok/jWYWRYET2DZZd6QyKjWx6y2YIH/+Iox71oKfM6x4etw0aK1bSKrxlsQF3zoSoU
EnpFa7uHMY90z81QXQZ5pnxB23dRzcaRzm2foAMe7/AqOsFx5hcp0uScz5DYOmqCnduIlBOwcSwx
deyaKXxIl1PUQAUGyhS+BcXmgb1jvGGh9kSNCHDKLqb2YNk6FKX7OyZ9gJury7cCVu3xJ+zfWkj1
bsPbTqtlA/SqO4UG0aogQd3SmUiBoxIU9fPmLgxs9lZl/BqXUOXdATQ3aYoKcEPLUyybgpm7H9Ut
lrAp9wvwAXcg65DCtynhlTWNsy5HGivg9s9TNuyH936BkZj/B3PgEtlkvkE3IN58yUXfe4JNhDIx
BYE8ydM5PvqtobNGKB96QZx4WWj8vHTgqNFMNB3foP8yJqO9IndQkk6lUMfsx69ML5y1crE6V918
YmQiS8oTJGk30gie8oxBkeTEsOoRrI92R2BdLi9zQeGi1bJZ/MFmCCN6mUt+bdZQOhbbRncy6COe
s/rLiJIccZXfgwOAg9VyT7N149tVql0PkXyR9JpGXBr0H5jsPPv6ovA3vZclGzwS0jBRxtd62WAX
KoF6MCRf2KXCQ69KHe4Y7nenk6DTI4oX5Sab/egekzGgQbCYnC4SuRsau+GpObIH0KnIpc+92yDH
hadZ+57Q6zlJyJPdRPbVbVlp57Oo/6hym69TiyodOUANMcy3oWNRrOuYsaxBRddEVmf089TDkUFj
j+wu4EIOtZsXN5g4v4k/P1LtNr9r9LC4zjD+yczo4t4P1hy+1xk77VmzIjY4Je5kFVMHGhQvBsjZ
eLaGHaSUTTcRGZhDlqiuUUZvRue+Q76sv6bm1aECDp7HfdBKm9PSYG1kbn77DmbUuAg00rsKCEMP
F7bIMWyZZFE2IgxCNG//TzJLfNQtJKMJGyAFEfllcrCI1oSQH53FAu4WtfoQw6Etm/tWt252BaDV
qoOEDlBwM1n1jEbF4ipd0gLZvMMZ98uK7+UYhXDqBTJ6ZG0ilvp8MrizOVX8C7xLAGoMNyXwgm7H
lF0erABTSVIUjwUeuZKCEvzFjc5xtroN2Eala/afqlUDjxK3firD8hgz2a6s/AbBrD37Yt5WkyBy
GQkfrwDGrqkqAxIwglAU30c7dEi9KjRYY/rjmuk5D2KvgFv3bVThQdVYvjm8U9Yy8Ea5nWldqTIQ
B26FHZ3bdfxI5otzLpmmP1awFzP17zMTLizluTsFoUViphP3YPnYn9asFR3bPhtd4U3FUF36kILD
DgaMlxgQLEfktouy9YcWuzT25Sa/BBWMkDpGTO1rXXFP78R7Y8zRLkoMB74ca4qfl4wz4TF5HcK2
vFCzUF6yOrK3qkRd/eunCPkeND+oIMwqk5yHe9WGb+FExitTbHi60rjFyrc2UODxU1VRuYXNu8RE
XA2IKAQSzXKOrQUa2hrbmh5uuz20TvPmOHNyDqzlPS9RbkCcy3OVaM9WZ7hbdIB824bfgkoeHpHT
C+sgeC60Atq9xC1tsQ4mmgsgOcLl2JRERsN0Pjah5d/1+AHMdDhG4ZTcq8fBTrAQAaego7LDIOGO
6brOxbYZsGMS3mAkNiRaUklopuBmvNeyXG2Vr6V/MeT+rwjh3yOD1oIk+ytZePj6z/9gKBXSIs9o
EBs0KNIziC2Wn79uEfLgf/6H+F9d6KdR2Ubx3gbsCyC3MS59qx8jo3UfeLt2HdrUMZEmnVLoNltb
UiiqdDb/c04ohVEKM3s6RSmOlvjlh4RYZKlxjJJI22NfySCC2XRmDqX5jyiUCctxXdROugnKZk+D
dHycGOFxDKT2U5u6DdmPTpzMBB9+IagGCAQlduhJ4d4o/fc0N4dL41bxwejMa+nPweVfLyrLmz2Y
w6dAVOy1JHNSjwNOhyw4s19rSnCl4tY5rv8/vI3S+n/fRmWK5d10FDQXYyHD/e1tHEICEbMBkrsd
nK+yD8R7V8NUTsxYAR7UbBSOPnqb38qpwfPjpCDbxWjecDta2EHS4tDJ1Lyxf22ujpx3eBYIsMiM
+Ati9yMfXMI4HT3MU6MdEkBM+EuC+zGJ7Q3vPax+2/5MRQ3wVEThg0EMEctF+JHWKZ6icc5eRDTm
G1lQV8st2llj//TvHNEd1DhVJyyh961BTk821YECU7wAaDEvSrI//xvQ7x+J1b9fbgts798vN9dU
jICGTUzWcZb86t/ep9zs/CLEF7CnQXsz5lm/tf3GK4eCLzc2JkZJIAY4jtpTr2NlDftdzDXgDWYX
HZCH7/zc1c8hGwpnSuv9T4AtpqtsT/Gbu83YN66/QFIEV7WlMXB6zsbobtSzkcYCvIyan71rcdw/
aoM84eH57782/t7/8ouz+QJt7MJC/hv+L6c3vcv7Gdu7naYH7KXIp7uhMKOPsKSyTAYFAD/JN4Lt
ldyZVQMyW4u034p+ZCjFDMF1Wu5lbKXbXLFsZX/aAwbq9OfateC61hlSN5fVqpnp3EO6aq6B6aR/
+1FihXeOYbZ3Exx4KiaS9rPnFmnrU/5qQwTbKeoEWUmQyhV3c9HkmyDQnXcfUAQsC2KBo/6it/F7
BLrvf3N3LsttI1uU/ZWOnuMGkAkggUFPSAIkRVGkZL3sCUIu2Xi/3/j6XlBVx3WpOsrR054oJFui
QAhAnjxn77WfqG76fYYD5mCqXjxkCME3aJEQYhKchURde6HrY3/BKgFJLImhcbPn2JYlMKGauclh
zmxAxDsDW9pJRNfGEcumDg3nC4se5FwmBGOdRbeVS7Azm1keCAFeyiaZglNbFy9Daw8/BoZdxEp+
K/uZjCsbKaiwHroBHUOqrJpcw878UtHL34P4AvnDhnqnGRhJ8xo5n+oH+7WeyovRLNYPHq0Hup/B
ybYnDLVxALejd8LHhCABrzcs+w6bHY4LLT9guoRTgMkwiXzW7YZkXywqo98uVfsV2xvC8fbIvYt/
d3S7W5HgclkjBSADVa+FAp/sIlJAi2XeJJBXD51s5r3VIcUcEqFQVnXSyygzoqA0vv77VSj/+SQC
G0MqqnQF0Evj8x3GgCfWJJ7cg0vD9KAjXZa0Ns9qeMkGcY0VLAgzbMhDKRZxyiCD0fIjqQgJPTt+
4rW8Zp05xrr4nlv0eU1md3ulMyfXZ5Dh+TzvFhd7h2hxCvSrqn7pnI3q2nybz/Qg28bxJKE2W+BV
XxG2IdqgO7oFw3PWO74T5ot1yJlV/uZtr+vU39cx1BS43mxpkiqgG58eLJpVa0sPKuWwqPISp7O4
EK0abm3SxO5CQNh5IfJDERaPpXCRyQ96/8iO5qKNPRvMpu2vrYnHkkR5pj9WeNaCzF6blRKZDJ7l
akD9HeYDysFVCLlMbwbuv42EEQs8KHniJqp2LjOxtGnvbAIbRWkdaEen8HXIWSC9wdplIrf82tq3
zL92C+Os35wCw/7nn57QWtNy7RVmqrO3+vvDFdZshSO4jg6DqAZy30Ny0shkMHLxaquuu19CO7qp
w/gPZaLdMOPqBej8rlHh5NtKpyGXu9XXLL10g/Elm1NUzOQkPuYqJIuNjDeHReRk1c3w4sZfA2QK
12EcvteTrh9EPeNz00z9WSZqhyKFO61N8KvM5QVKL/J9xthRmT0XDN4uS9y8aGEXb2OCZG5arem/
uAreJKz4no7Qrs6nCmJ6ec0qfbw0jJBvp3D+5ugtzFRkewQ1og637Od2TqxLJ0zzwvPylXgAfWcL
g8u0i7sH9EPyFtbAnah7i61hjj1k1M49rqLtEpqWByyqukBaTXbdLM4f2hKe2cc2Y8s/6OD+rbkm
lMYyHpy+Kk993TxI2Tm3E4Koh5zNYOUuKI7RS+6ZtZ7Ac+M56Yp47/QWborF2feLe+r0mlHBqMc8
8px7y+jTvWZ3+kocM71RQ5CKTTEkzo74hDXEzGo1REvIXyakZT79j3c1ExSLmxrgKTnh27HPgmuW
Gxc6DtmeNPrGqxyUxG0RNl7M9t3TjRxiqKMQ3xla6sciLa563B+QnCLfi9mXBwvNbssgU4c88eSE
prsFGkrT3IqcwDNqQ+zNLuVR8ExxRf2X0dHTIozP7XfLqOh8LTNSrmX4qivZ7pcIEQrOSJqbPQbH
qoCkMCTsG5ol+lln4opu82wg2bqMOc1RE4epgzBnQwpyc22y3vVgF0lvmmm4xLORMlov0AIq1BZz
rD/iMy/vs2iKt6PNT0aBTa2+OM8oxTZSse9DYWrf5v3MgKcKtKd/f7IYAqzw50eLEsokNdo0TNs1
P5XIkUGsxzwobc80ddquJsJLpoJgi6JbbObFfB/YRD8UVRLsZqMl3ViZ4Hcj4xvpzyH0BBp3WgJX
onTd6dpqIjr28JpIv3MfLdeBhgmywB/UaByktF+6Qt9O1ZyfrdJqL6QBIt2rh3Yjo6y7cwONiA6n
ZIN3naI0uq7jvnsKUrwVhlBeXKD6DRjOOzp5xs7QdSAGB34upJ1CQEbGKiTTs10ifhissSeESbfO
lpkzNi8NYNtu+cbYnE61U557CImo+7keY8tQd4JQIhi/cetHY5NsZgPrdj53L/ko1HVMY0/iNlt9
en4e3eQg+P9Qc3uMAWIhtLwK8Z32xXAgGxpFVeIvFBF3igqXlWQcD8BD0J/YyW7kgeyNgLlRSpIE
rOfBcpB2eAVsheSGLRijufkI98LaffjgLXWSUG6ANlTLIadjs8ns0X3GRntO5xo6hXlfLGiuKLwl
aXIudkBoXQfs84SDhK70TGzYpNUW8pIWlOYIk27RYW4NraLYwOhFJtOIzKNUBPSEuo+MfRW1rUoI
xNXoXazHBOcNnS+ix4YALWZCAsrBddL6LkYPsoCt8MwQMx4qySQkvtZNEQa4CaHMTSBOQuFV/Lhi
/7/NgIdDKX+5J3dv3dv/+AHMrZvv3vIf/+t/kqsTt/Hb38E8+HzWn/oLzOM4/2HJE64LdwcRoWXz
X3+BeVzzP/q6v3WES1kAF4dV8y80uJT/0YUjdGycmBKwLxJF/xeYR/CC3Ok68fHC1XXp/j+iwT9x
eQzDkOywTeoyFEbK+rw/jOdm7MvYaI6FBbUwjlp37zTzY72QlA3aF9urrTH4St393JD/M0FlQYFe
QfzdYYVZzlEK1QAdJDFhBJgZFgbK+jx1vXXfBPmTAYTDBf27K01H89ysWxN6HIf0eESpxURunoGH
xOz2dV/S0hTN18xEdtdiLdrG9Hx2PVuLbfPiXNqoTmmTtOwx8lVE98oEl3ZXIoctCV60KjUX7iDs
Oy1QuKhGGls010BtIv6owbw4SP6cAqsF0ca4m/O3OjP7A8Pex6ZmDtQQ3s3crCNyxoTKY7LOhMD+
ghrXmVFo/Y+OIgZ3VHXIIkI4VS83GU1RH2Ucw50ie6tyXoBBL6jUOfdnVhByhuvphEkQl+lNRQV7
aeb2oK98jcmVgGmH8ZDY03vrfI2MhipNaXQ4E/RgTimkj1SBoXCcYA1A/rwLB6pgWmF+bmB5K1g6
N6HmMP6zAxzlrJKJY36jNJKHX67o65+F6q8b44/69Jf6lQvENG1hwrCnAS6k9al2wzXXDOVQVcdK
uo96h3zp40PmADaxbGJdwrl3iWDvL4jTKOFJrF1i9dfJ/Pdj+bTefRwKHHtpmnjRlKF/Wu/w7ulT
SIjWccRmu4mr4itBEWZzKLX+Gooc0knxIzaz352BT/D89dcqEFoKHr/lGoC3/l69LugMljaysyPp
WLf62irkwqa/Q7JpQ3ojFiKUk4j9RzxLVQM5WWtHlEZjd8PbsI91uTz/+3lY0wl+Xfg/jsh0lU6l
zfND19d6+5dmRaKzNNFRyo5mxIlICs3cth9rPm3xqSzlRqPJs7HNzPbsJD2NTCV8jQi/aJ2nTZIs
3nB0fwxT5W5tezH2bpntP17KDlJsGEJgFEu+/PtBf97/fRy0ZcIxN6lXbOV8+uuF3AFUAQkHjWUI
mNB86BJn9jpcUPRecceDwol3cqy/2oaOlznkPsSiam9MVy/Zwr/X9lzspYu0vNdK1C4BKeH1E+5i
WiqodEg1CiBFb7M6+d6VVbLJRJveEAXQ7iZt/k6q6V1trSdCxO+TBts+sMq1rhQPwqk7xHDu42/e
8XphfLp1MGvxTpXUXUq0T+94SsmlzFM9PhbdeJQa8fRNHef7cHyKGLTfStfx3ILOly7M5MYwFwSU
9AgYZNox8hryIytkYYhtUEjbTKP0xvJjukXQmRjoT+7jUNskhgZ35LPTrqp4CLgVRv0iC95ctJoI
fur0BiC77hdW/1aX03JoNCRuJYT0OlArh8szh+B39wuL06e3bek6ChJTVy4f1af7JTNaBXQVUEjX
uI9stEdO+XJpguy71gf9vv5ZEAhXCEPzpnZuycW2Gm/laoWLj8IJ0bd9ootog2cC2/qbP8n/7dgM
wxIC5p1jmh+dsl/uHFxl6EQbOznW8wG3sLpZsvK1dBqWhNZ+rJgiofKxvI/lQAw6rvzKRA9tU+Zm
bMjHwdO69TbvxbcW/KmJA9QjcfOey5LAv6HGsNbRKDSW5qeFdQaj8+PiEmhdnBzHutJkQiInRt0r
AfTunCy/0kkzd1oYbyujymHNxCiCAvv872/b+OcjzCJnxDDwOdquQiL29wdGClgvDm3kc4tN9AGC
6avZQrjTbSpntZB0WEvmVt1+7OTJDfgCF3G8MeoIXIhJe4Ig9N80XD+vKybCT910KX0oZSzosJ8O
yYw1pLCRGx8jLMwbMowvOnFg+yYvGKIq8xh1TnoIB/0kXAccgWruYjVquNaM3x3Jehv+cpt+HIll
CC4HRyGu/tydSPLO1hqN27SLAzID39to0o453XokbOO4JT0cd1YUIquLSK/TV20jYuycbuU8koAq
O/WUOSLwon6xfUtYNL3Fb45R/qODy9myyIJZWyjr02Qt4365bns7axu7nHiUtNad2xnuTaOlWG/K
Zw3X/zdUhUuo5ycVE8RRRd/VsFTMRiHQWHF+R0H5TqQTnrqK8EQ3+TIZ9lZnljQkTn4V2optiBGP
lVhMPTBL0NKF9tT3UQ3/QrRnqENk1RNujKPmt2f/H70hi6AthzUdtZBg2PypNz2wrY5rq4uPugli
uwbLTUrpfIodJ9x1ODA3kiF1IWDcdOS+bkvkAl4g5/zGakvcLooYs+KgUjhS/37PWJ+qjfWyYHPN
CWcsQC3ufLpAB0Bk5RIo2vvA9VQ343VMyoS1fn60dEyxE+hV+BXLgxNIYz2B6AX46JuNPxENQhEK
6aZRq0UOY+6RNg6qR6mg68zGYclafykMtMBjdtGHvMYEY4c7Qh4M4CxMkhHHPsoJqWK/JNpbmTOj
lUO7xaD7PqVm5ZkLlh+iZQnyEZuxtPL7nshIfy7jcdOV0NTqdYLtlmNzGzndezAQoJj2/V0hUuNS
DPwdu/RQW1X3Rn75eYKKCKyv7CLas1kGjCN091B06ECVTKg+IkwCDuT+38/xR8/3061ncTG7MChd
lvHPuUSUq8BkIHsw/Y1gwRAZn9U4eZeFN571ln2V+XAfuMRtOsFQ+HXtZP6S15VvrxZJA1JF22RM
ydOJyAAyUawoT4hZ1lf6RnVsyuJHKc2agVX4EjDBO3A/Y2d0ifZkTmJuRhfYgIMGfhukgevXenWp
hsb8WsEECnYtO6db0uAyvwGFl4SRvYPFvRpzCFGaYQndLC2e6YhRYIY+gtppfT5MpxFectWPP8dW
kbo4YnAOTQC+tu7qm5FEbcG9/Ba182Uh1nvboM7y8V6gMnaZ0qWy3sQak+AwaKKDRENsOERpVraG
iiZzv1mhhuC2nC8ccbepkb8uGgwGc5nIFSD759//QMan9ZKbADSsIxHoW9Sq/wiO0t2CzKWMs0Qq
WQ/Eu72kQaEfqglNOc7rPTMuwMikGNQgCjakmD3aGTM+5ZT3kWUwTAAnmWoAgBibtpsCyZ33myP8
VGR9HCHrOPWGcPj4eVMQa4KLSGvjP2vhehy+5EEYeqXO2u44nHFuM+jss0+rZMFMQv0T1uW3OaZM
VrMEQk/4mwl9YaMWNmC/OTq295/WFkdXCrepQ/io4zqfnm6z01qtOSVcZUga93GsY4vvx2+osFI/
EFW4raZxPmkmvA70PXJrJYccasDmz0UvqsPdvx8QvJL1ufX3e86RhIFBUmUrxaF9qkqzptLEQKz4
YZJo4SzZpg/5tMb2OcdiKLRX/svvori4DeM42ufVDyAk1ZssvxoJCu5SyuaPHve3pkU5bkdU1Wb5
g3KmPwVqZCwc2JkfxfJKtvHkjRidfEx23NcDd8VgLHI7ZM8hw1aMnxgVCXG+NipmS8VdfeRPeU6m
9r2sSmaD6McPbbdcA1FynwNEvVGcST8Koast7iD3JNd9b5IoovGNfjctwfG4CVUwgwjCRtS1p8K4
iVyOE1Dt3AIoQOEnUEaYTXVjysk91EV46jNeKnHL1rdMwqwTPXxw7QUTa8TinxNYvCEQKL6hi4qj
pVymfTS0P/lz4yhOBumL2XmXIL08QHu8qRzUvaMDLo8WGIRS34rcsU5lGBs7FZnJo3C+crKjsyzG
h0CHpanGaNmFHSAzmw00i5xj3NoVgpEgC0ci3TO/b0FVuEWzi/d2KHaOqJoTC+o3TY3LvcQwDkkt
9KwFR2Y+Rhb6KzoXEKDivVFmX5WhTaeYNN3NuCZAs20qiM40v+aFaVHrATxyFbpCzT7jJ5pO0IVJ
o2L1Pbhwh5jtrzrzKIj2GGDs10XsU6I9mmiYj10ufs5LKh76LHnDPjPSB5q1vdOaM+EV6xpiO3t7
lObulYcg3luwH0ZiHZGSBHfZGl9BkAWuiWnkL+kMvqD1eJDo+HdNBHmvUu7oTd1UY1jSomslGB1I
s8C+Zhp7djdi3wnu6qXoiXozyaSSWqATI66e0WWgPqiKOzCmxEbYMtnWOgZw3bK/IhKmERoW5c0M
T3Nnj84fkUl2RaFG9DWQuyh6ASbmydQ8sm3OUculyNMtchgMDVh/AJR+iyS/AyAzvo8kH+xDzTa2
joUlzCzmcNeSX0vz4mxaKK1j1Z7klOYHdx6fzIXRAkVVuLOXfjfUcAhbds3eIBRDuMo+mW5LWwiJ
3A5Oyh6b+1lPsuicYrbaIJ3wCfFEPGZ0cKUsm30xo2VM8ua9kEPnq2KiTu0BvSxlr+2SCYFrFuQh
Ct/6uvTrr7DVrcpK/V7HuhMNbBs7LEgfRXdTBD4somVXM5PbOLaC4FwYe7Y4AotclUOfR9+rLXTe
GosakbG71yg5oQ1PHSL4shdsM2BL2wC8NopJSDYQbpaW5Us6zxhd4/vG0AKokUQ+B6U+AOKeDYCp
3JCReBJaOD2LVtAKbIlFERRMO6Y6ZN0MofBLu92nQRjc9hqut8qx/UwScYSVbChm+0wNVCV5AIPH
Wvb2ZF5czQ7Pev7HoI/2ZjFRW02pG57VetBx615I7HbWDE4M2QobKmZzep1yidASh/XOjUyi6bFe
yii8E/Mfdm7s5ro2zumAyd5MSqyUJoklGnOkW70oczaDBpCOZXg0c3GIyiS5HSZpehDvCXXXo0OH
fikrbMRvxnQObCbZooj0ew1Sg7G+8bLJx70xOI1nJv307GA9Rd67PKWGuKV+1A5RXjTwpjm4FGrL
S9Qtz9qiuxulucZ5cWp4mMiXexFb+3zErwjhFYNjGQ2nQbLLZTWMI/r/3FZ+hQz81pZNuFVxar4U
IrR3EonxaRaYXEqt1b/WyBrgzNlXGHTmnq0758mhP2GY7SFOkW8ahmAMMTl/lBDX8HZhOtcSBoc0
fR6aEPiLrZm0OuZEnAwr+VZlIDap1DpKybtZxR6FBlv/enk1Gx49NekrWWbQmgh+5ANdA3aN76Ks
W0bSssfcqA2XeIHjnOXuPTYz9HarTY1tNjucAr0OvuNdMZs1t+XBUtFjPk7NRUfKsGOeDRmnkxXc
8LPCOQZa/kjs2nflThbdXqM6Zj3PoUEb5B1tkleGkpvc6lqGZHF0zovslMViv2T1vYXxeFM2UkO5
ZyEWzlpsnHgyb7IRexZyFNmMb0VpPpMbV5yRBordwHDdr0yC2bA1VHTG7z5edWpVstVjppnpNDae
7sjIN41v2Nd4Vo0IyKNM3wsm/1ij9OqM7u0ogZ7sOinQzdjEpQjszSYXtD5MUAOMsfAr9LMY7e7r
GXCZwzwJl5Kx7/rhS5PbiZ+FEgu2iytzNpJpt5T2QzU365yWa6gn04UpRXYzYqbYxLLRj4Zb6ocw
ZLbH5NXTxozy20aalsGyJ9MC4i1N16AE8dMX9Xwey+YJ4DM1tBxes/6ty2nesGORwG7SuwnYOCpY
/sDQ67ZjjtWUHlTj87wYkRUl8RoNcykb67aw7eR2jPKGcm0UfiBNXiaNWNVYBOu8lF+inx/qO1gm
cMXr5ggayxuL3Llth0NhSHUwa2BlXLFHtHyvC2aA2wiJCIqZG12tkU45JaB0WaNJUezYRvbdwS3I
U3MeXSDEljuTcae1xgaJaEOuuG0RgQhuny2oAu9CNJHM++akw9ux40bzgkgY6KAqeWAYie0tVYbv
Ls5TOrnvqo+Ks2tG4FBocvVJ1W+hcaBZD+bTMrbMDMlbByACRTaxbPYxuPzscLpkZuHuXVKi8uFn
2+nJNV20h8xk7g75X/PmNALgiMC2wnMJT8vCNTstyVYlC15Kt9wrZjgAdHsskXmJ2g5wIBiy5tmJ
x2+j9jJhSA8hn9Ainrc1UtQv6Trw4Dl+5C5wiJuiMrSa4Kkat42x0wqlDq3ke0VoGrcCm40Tf4l7
2ozcclgJeSSXM4gKxjrLXo4VTILujUCum4mVeJrzi0b/e8POj7ZT45daBmfAKWy60AxIWhuq90JW
HCRvembBvUKSsJrvNjakt20woQmap9Dvu+pOqp4xDbUTxidzm5jWF0rqnYjt8bYvgHNjlvVneFa0
YbLvsxcU/fcqbNR2oBnDiPVrqDAMTUGGhip9bGiNbNAMv/YjwuuBZeA4ZqQ7D9jyKImhIrQzjE0t
oGwTxM3qVYycXe3TFcOnL9juIEa7mynt8cFDRjoA5Ythp3v6tGDQ0IcdEpYBpmNNd2NXZSzNpKM8
jgva8S730hAxiSnLAfOvKbeTyjtvrOf3apQT7VuSvyDDJmMTMXBrA3gjiQ/chy4NnJo5LcEe6Ki9
pF/DLgR53u6TGLAiHdaKrEJ0U2IitGvStsuovZqY4GN7fmNvD/SrdvZRy3Y7m45YxAd8SWm26wvR
kJvXPkVs4CgrFMB+xx8GlGphVH03bHlSNilfM4scDZjoDNI6wVmwTyShl20d5V6TuGuG3akpGdwt
IZCzSWNu7blLpbbwazZK5SjXVM1p71PCCPPgOmLmRAOQbJMuG4mNYPCd0PnfsHpdZLifFJbxJoUa
ZO77SN1mazPIrcQbMNpzPaM4JkLhttGyP0Qxn9zwdrbXOFy0jlz0BZVCn951YdOxXDeoWoLvqZM9
2CoHMYqXeaieOvoNUCVoctQum3SzuGtSXCWw35Co8eDDFYYzNuN2Gevkj7QTO+zJ9Cb6p6gr4w29
RDJKAjjUoeYebbBJu29tmRf3ueMeIh4FK/mWR9/aDdQHMeybKvpSNfjX5sBqzowAuSWwvezmpflG
cbQyCayUTFj3yY51lk6j2H8AidqVSjSswcVOEYBMhbeIB4YvP/7j41s+vvzzw5p8FMObXeMw10/H
YPA6x3r7k230kW708Y0u48O/vufj67mGf8xT6PTxFZkLLHgkVLq+O+nA69cvf/lV60uPIGSJfo2C
4GCAmOnLET91nfOn+Psri64SCKXXI/7rZed2DX2UxebjHz+O8+OzP3/yz2/65VVCV3wpQET55KLh
s/44DKx4OoU8utr//vin4/vlJT99z6cT9/nU/Pk661sM++LJbWlGzeE5tNium52eH622HS5MhRFN
og4Y1fTmZv2BWrXfTxqWpMqJwFU2qt/PA539RS9xd/FE85PWzLahMYxX6VDgJ/n4mke9H6Xx25AW
56yhDdpWFnFbnd+YqdyRDvQ8dpPNpd47nt6lHZS7sPOMaXgJI5irKs8Q7Y7Bse2igqXNJMs1ryGy
p1W7MeRwhZ1IBifa0WMTRDetUxW3JbN3W1W3tpPnV4nby4YvQEYFAAy3jTx0TJCUhP6zjdzwIdG/
NyOpqCIlf7ZoTDjNrjn5zhGUPQXJtLwR/XSfThFky2Fr6OQT2nG5ren27cAvkzyTTecMrvYxM0pM
FiMpL+QtNPM6hwCRs3Wm2y5aQYuZfiiHRW1rBNQ7Ujj6va0Aj5v2Y8C1glZ+Im4lKb3WHKK9o117
jIE73vWukOAgxkoxIJeH0NK0h9Br2LFtQ3hp25qwEaZdnLQ2QMY19fCyzOya6V9AwJLKu6g/nAEI
YCfhULWEV9rj0ebSAQ31nlGzCcnZ6KLRJxav9layAiO37oxwQoII0OI9+SPNmcYEdc9APkau3eVT
7V4051jn45m+xptuQELW+12YOhOuLPZB0UhGtuqeEhk4t5Gb+3HD2QNL/bUy3KvFNGnfJAad3Fzz
h7HridkGFhMgZqZHm95XEiWgghRJ7t98NTMeqCbEh0hAYLNBMRZWdoTJzxxLvogBuRA+EASWKi05
WtrpMmlvG3bUF6cc/bCGGRjEt+YsrY3BVb+ZSqfeB7k53YRtukOuTtirco+CB6gfV1OAu0V/SgXi
JmfRIDbl5RqgzCRn5anB4NkY9B5IYHbIeEDSaM/N0SEYG24kyoiV81qAo8h71sBZ6wckYRqxSWu9
aGv2gMvHIE9V4Mm3ljA+VEb8nk4F4i1dvgdzEu2nGUWa0dnOHfz3rTFwxOhMlp1QMSbyvrry1tpz
vkaFMle+0xKdhob60WYIXLQALoiIe2ObWFZ/6HFCZiMJVCTCwgrlzNTYmlGTFi4XllOHq1T03dRb
/cgPRZtuytNd3pfeTEwE0vCRJPrvyfKlWRaMJgtgyRh917zCNuPGW8KO5VQsbxbJEfChx0tWBI+Y
Ft+ZIpmNwvelkIxZ2k0QdRxkngWHQTnaNjJXJlMIz88NLIIt0Grhxi1fp77g0pexQ81M6FTY1ReZ
iH7tHMHOSFOMWKUXNUwEdEuxEDcuT666OQEwMbxk+Y4/xiH2wJOgHzcN6ktfz9SLaNFITwjXWDfN
xxZM6ToemPtxYtWGkyDj9jGFZGhZ30EjBnRNtWuzoGuJcnxsShbQNWaos7o+dV4cDhdyvtC9CTAZ
jl4ZB6Ro34pe8dAwEUYaVphvVIxmRIw5vseqeyWG59QpY9r3cnnXSXGiZP4iqnEf/+yDldQ42Rir
3RY1pvGTC3DcjuDdGcCYz4YaffgtYDs6E9ydpmbflYKkhmU+BFJwASJFiTJQPZIGP9vkaINRjfac
yHIv+06NMZHJcyoz82ZBkr2NO3c3rcPnUDQPbkHwIA8MwnIR96bxs6tLHPlQE1qdkAtM/WfyL/fD
Im6E6dJFNYejNcePWCfgNMMY2SmY2MxzzHzfvFvwAuwSXhUyJVyoiSi3APyV1+fDY0LbQtbJz1xz
7p1O50ILzAl7u+nFD21e11hL2zVaLLvP0/w8W0L3GBZIZbx3cmUWdeRXhPWLO+egjELUAP2YP1ZY
7PdJnjg7baQHTpyF7U1LRZqglvkKV9AulxmIMpoJRufZBr8mndvyimINnTnhFXryDBiM6YQc3wJk
E4Rngyyd0bPunCV8TlLzh6jnwG/X1tOy2DdJQUnRZkI9yC7CugzXYaw9q1bytuUOiBrte5vwfBjV
K3QhNixw23F1EdprWc+4fkgs+jbrOmpOAVGny+dj2GpXvY7rPaFyN0sa0JpbVL0NFLMzeN09sDOy
l1ZuR63nX20KvbrThS968PBtQLtsnOzHZRkPpLfZ2FOcNZ4M1QsyyRLi7RYSMPvZnDlpmUwH0uh2
sJkyNvQBUSwR9CzZDYc+K89xb33raeD6bocpF1gnTdHXwejiE2nSP+yJ7+3hhuLFJd8scLdthY5+
GekLOzFXJujt2XNEgTPEkNUhF74N2pEIr1n3x74tkNmSJoOIegmiEn2/XzsV7Tz8ArdjALXWGEu4
EXX3IGx6GrWZPbakAdkaWFeenmxV454WO0ljUGVPTbRu8dpW3HRl91i57OudHipwX1mDJ+0Bfp5J
xc9SdQOWYbWvz+wHG6TUSaF2mj5kB5KqMLEu2EDZ9VCK8FgemWwvLdG7YWf2W51u4mbtUI349n23
ZOHUIxBKSX4ow+FYFXgZpnzDg9POeoASKUI8K42fAhqZ20KArhLxdBXm/FgUA01hwM5+qdPN4/E9
2sNWq4d0q0J5o7XQSwa8843tdqBkTNCrxNbjW2SGTU6Yx2+cgwT6DAYT+m3YFJ0QRHaUc2LxzveG
Rk0zixj1eYgN06IDQrOiYQyzIeFjvK3DH6D7zd3SKMdL8Pd69IQeEgTjAOjw3Kvpy1LK4p2+eFZH
xI8YsDwWBrQv+M9fehOERZLAVSNO5gTKM9wW5C8TSrStG1TNgbtcso6njq2pEzfRu1WGDnORFHIx
GeebWoo7bcyBSgIO206DeAWb5js34ZKbB3Y7NOra6lveTpMnyuouJo3qrlb2EYjWALnZxfuDk/9o
19J3IHoQSXKzY+Nm72B0qpMrsKFGuXuY9flhCvao5zSvbZo92LqB7Qwk5/ibYI+wyb24AhiSG321
smcRI7uo6WVfbbPKfK7d8WEu2+caszGGevulr4CWasulNwPI8aI761iGNmbenU2TAI9QXrW24QyM
AEa6CNg2kmkG7neJNeTc7HWwc9Z+Z9u+QMCYeLKpnTkB0OJJou9q9mNcI0jRu2nBuYNoTRnFcGOE
wAi6R+YEydbR3HxH3/9hMa5dA/zHNFA81Z0LW3QOdsOKR+hJmli05hZ9oOkN00DJ5WIEs+z6LtDB
y1s5uYTGQO+zpB/J5N3QLlPnfsnb/4PspXVLU7qI7dBLKropHxxf+mqM18kIWgEnDJbWqMNc0yqW
2Eo+hYIZVR9qKwA1EUxkwKN0K0C7N0v4xAjlsbTCBv/gcH58UCE562Tp3KRJR+j6+sEOlnIXKUmu
werWV+uHFgy0WnR5aAutgAfZv6L0gx23clXHDHpW11XGrhvb+DTaT10MVhj44vIVda6Xyl4dsG5O
N9XUoECT5W2g6c3NxwdNd//6jOWKNHMaQtuPf0uRx011QlAYtOAPIHK8fhZ0I0NUYwy7fQngwFwh
ySFtqRt4wbzD/34t+1zt5hBwTZgr2Z+sPgk2Q9VJOj9E1JKADXI0Zv+wkWOHJ7FzwheRZoFHS2iG
nnj8+J2FjIDr//fXx3Tf2jxwD0lur1lZ8LhWxHHj94v2xVxBDe1XBs3NTbT+/8c3TWS/e5PQUBZI
vPjbrtX+N3fnseS40m3nd9Ec/0UCCReh0ICgLZrypmuC6HLwPmGfXh/YR7r39o2QBpppcCpOd1eR
RRLI3Ln3Wt9ykcMP+YpQOqhenD9CR8eLLRrG6GR0sSvSjWh6sCJaBE/PjAmQqCEBFDEXY6H3ZHkX
lBVcAfCz9eVL2ubZzXy50kpzGFckJ3t0XqqAFADitne0g/Z//nE5v/NBMigcP2bXBLB9ha/Wygx5
nTmvhGH3/bicP69fErYKXDOSIVCjQfCNwfjmSbJG7XtJ7BwNaqWSNVUcSLgQFtkVSJZqS1o043K1
b5J5TSAE3ueJanvQXONXas3q4MbpHi23deOk4e/aJoHMLLh+lcoXc7W6uX6hnw0Mx6FUHmrHn7LA
paOh/vnH6/9lyx8bt2KSorwINTZDT+JK2cSX3prTjy84Oxnl1Bimlw6OEZEAT8qdbU600tQv9rhf
rICfUIkQQC3QDWI7mfYjF0idFTGRP2HJX8/9cJ+5xzTQX2QGC4++Bl1e/WXmXLtCsnpnjOarMMSL
hUcDkx/IuNx+COJ+O80jvD2jO1ATf5chdfM7xru3OmccCrgK5F1R3DracI8C86XthxVynefRpgJx
+t8wunhuUau1Vn84Uv5GfHk/NjaHzUrHPjghFXOLI8lErEkDLXPDMPOjqRCwU5qRU9Uy6sspGVmV
YPM50wmUFIe65a/+/UtLP4qhQxcdiklhZuQfMwdCsJZwZl/+7a9vjbPl4rs+5PWf9U45m2aUr399
X++RA/jn8a7fN7eWu9VreS5TgOXIcYt9OEESZdTwU1sDBKkluMsjX4Mh3rqh2wRaR3t2qABWTu4p
wPL62tWOwLzcY9NpyE4znSCX3PaZC95rrXsbNPYKkYWxamtot0PIB5IPsAz74AEEH2McS9uSOcEZ
Vmd1M/mn1mW00cc1Y2NY4I/cckL/6fpS3VYwZAtYIVbZnMnVCk62cyMhQa5dPLCT1ycPZl4mVPQU
N0WJZc8ekyOI3/FiRdxWzdK7C7PF5lSpjxqZJ8wJ56bGcEkjwcDyUz9x7Heo6eqdZcEosZS+NdAo
k9pTgH/txKNI6nFPSA5FNxFXjkuNMbFd70z7YjbeHrhFezcSJVO3OnGagXForMgBFOk1uwS2fMSR
hVIRxXWEyHxHJ5KzvhI/jgOuMAWC2KZMkhIzeSMmnBaNnDcOe/40vOrCBTBdpr9FnKkt2c2fbeae
Hbu9h2RzZ6vwS1qFftQjDav0qWIrf4agvdPT1jokrukPOsXv1O6U5fYHjrPPOT5nZsMM6kQ+fZWt
+1IbZritNZr7belcuDueYy9CbyBC3FmmSw5M9JG0wxurPS8RFrxpcJaIoieJX4zc0qpj3j9n4+zn
8N23aqi2fVkPzFzmbofk61v74pw1EIhhPwk7xK0Uh84a7wQBg0LdWHICD6wAn9mh81OVQ7Br5zMU
H2RrjXnDHDP3AMK0TbC10vlRcljJLUNgG301bfnpFHDEieFKfOZq02bRQiumsSPROL4ZxIuWqor9
jiFSR2LkLm7yO1q9VLkczklZHTRj37XdqRjJErG0giVC9r7UY0JGxLtjRndD2MNThNSecaAcIKsT
gRZCYPRqWtfp2oJ7qRG5PvPcqU3AEdZzk+FVipLEIL6VBtII74EhcNFEX5o5G3QXtGMBAHl2uzNY
sF8ypVyNzOGOMIH7xqZXoawHfehfo6x/g8F7dqxxn9Czt5IKhueUv7sO+rO5r1amxm0hh/JE9NJv
Pv0Ud0h4b2fRJ7XW7FtFdDCm9MRCv2Bcvuy2PIEa+x6F/O4YybNA/x5xEiekMTI76e7mIm98oVqF
k844Ofn0kbfuT4XQvEJI4DUN8EYl7sz2Cw3MRy9IyXxSXQuDbVko57r8nHRoWGP0PbqktTiBRRTJ
mFwIpvqVzksrwGBm0fYEhhgjZyLixlqXTE0iYqYaDB0C919cl/EGHCBN9tK8TKH+olzyqBN0wvTh
9S1oqILBwgDNRIQY/cb0aLrNo3BxPbRME2md5CAigR6j1VlkgA61nu57emEwu8UvkBnzCRgrQ3p+
8bTVq7Uuh6ekVtWumAtG/fUx6tQvlekFo//XGMjRpmNbzUVOs68PvGMDQzuF2aQ06zYazXonCoM2
aE2PAg25KAYCQMV4MXusdAgMkglXbd/UJ3tksMHh+jYKDXb122qxDcn6uaHJa4fWSU30rpxlzcJn
uyLY6ACJYWUzk6K1Jj8HHRmOkdTrCWDt2gg7al+M4m6bPAzEV9V0XkdS0JOuZAKi0frFycNqxQUI
pYL2X17vyc/ac5cuOuFDMrT3nan9Djz3gXd4ohJhb+/B/bH05NVGm/CYg0bXOnXbpcFNGVr7Ehpq
PhibMh9eaDCZjv6D+LnoPCYETvpAKMtjr+bXaqgoxwQhO3F+ajIGIBofTw8OChDJ2yjiT4QhaWbe
gxJOaIF6H8LSWz/uyVqIBnNLnASKGqv3qyJud0QRonJtkZL8DtHSEWodvM8D8XmC3yPjroy0OysA
z6jPCGqYV3bmB62J42zhU5JB9anU+Crp6yQwlDllfFcdMrTGhpaUOBa2zfYliu1nphY00To6yHE2
fCvsy6teuPd6HO66+legByMgU/2i59o5EfOnG3svY8golEkhgrhNoCzSuILiRWvYbUuv+gyjhFYg
/G8NQ9AW3JfYtjT2/cnjeCrbN4ZJ0h8StyJdycDm1ffo2gyd6mGcDobRfwWK8wtRdHcN4YOrIMp1
Ish1muXFj05blM21vw+bgJsSNcGU1FuOySTqfWoxtqMuBeNlKHUUC/KeyT39o/wxbwhhLmpEbfBA
QVz0lMB5/3sKnfgce81rWJD7Ybe6dxvSTV0xS/4QDAX2uJ/iTZyX+SFiLZEagwiECflaw+m2njXe
zwT+E2pQWqCzYZ7KmT6r7kz1uo90DL7I6PUquAld6+KOtnysp0eTmEYvKZFXCNR4VqAS5hT2hleJ
7mdpL3WO/RlQ1BzrmVzbcsAr0gXDbu7Cem9yENs4UAxXGXEloIiQr4OZwZKr64Lxc/uTimGfecie
4jRnfTWMau2gZQQribSq6HJ1EytXbke3qmGJe08BCcWPKklpoci231Fuxhuv62hAqzQ+wuG8r5nn
nTypnJMdQ+vEWxIhFLPKk4BMsA6FcfaM7CMEu3gK8FEcRmZig+fUp2754pKHsRkFHy/ePfvGWHwn
05hBdaRFrldzATyAA2KaLp2lJZJgsZ5DQp2eJuz0e/pnt3aCeu76xe1AOxqEqNeWt0stZ7qJWxNN
EG390B4sSms2UTj3OXKElv4YW8nl+kVMKPc0D6W5nO9cBvc2fLzFlYjocyWUR4gRhPvMHnEWJjms
BlS/Rl3K08hm6FcBAFxZjhPBQq3+SK3aPzqHKtLnR3ehq0MNMY52VxqrQDH96vOheVJizLe4IqgS
k8TYuQmXXKgs7d4sn8OudICm8Qc7FNNWLDP8colAktYguQ2QFEgDRXdKnvolmiP2VZtqptIBjHqK
t8c2CnmK+uK7lbA+TKOxT9mMs0qQ5WozoSOXvp19PUL84wTmxXNGZHMd4Z7XYN6MTrAvnUFu5sFQ
O3jF9FyT2V4NfSMpLTWG67ni0XoGw3PJlH/S6bko7zK6u8GspscUxp+RqP3Epn6bJrVYy16UyPAA
sNqDzWPugjgWp3Bii2uX5BsOoBUf8qjhzOs4MkTzAWynvg96Ql09LEYR5USWiOTYjfCjG3tPVtKD
mqFEprHYRovPEhMdQ4xZO4+N1ZFdvaQAdCjvkMeoNbeZZEkN9tqYzFyk9YRgdKNqdqa45YdNEPE2
b9musmnEaxV9xbYle23oUV8gHsBEKW+CGEFla7bUis5NmMm7sk8OgsYfFZQG78t4cXXOHldDb1fJ
2NfDFvYAJz9YSPjz2EA3EvaBkOF0wH5wDpdsuSgZM4AszW01y9Pc5gWJG82vtNe+PDlItKT5qgsX
eQsBDDh8eSPQ63B0DdJjVmA+pgjMV0v2HeP3DzlNl7kvHsuiT5l5jsGqbEMi5KjhzJJts8DUEjva
xmrCeOMCfVxlvfxJg6HZK7p5SJzGC0HHx+W/GUDTKXGAsNZe/RohEmOsGUGPJ0XdeKqmeCKgXuP0
yfpvVmQYTdEvLSsfSugDowgDhCxkoKYTSTcxZYpkdraOY5ZqWUpjjQDK16ZiZm7cyXXvhh9ZAlzJ
Mwk9iKdyPifxZ1ZY3oHDPg1UuwWl2kzVThbIMOMAS7FmW+e0qDkRN1iyQ48mGKGrNF6JLzITtfSa
BSuozozMfsUlk9ypcHirA8qPqOsAy3BgmwdIw0mbb/pcHidIScu2PWI4Hla2UOU+TM2QakZFexOo
9SrJdeyQebg16iG4Me1soY5k6gGQwz6RXwEMUmpwFNcjo9VjkER3ndVrh4CZtIJv5jPox6cUiWOb
jESTuiECrKyHyUCPcLnG9U1n0hqevbQ+Tkps64INYxrdQ9RVzUHHfJVYkmFPP99nIruL6tzeF167
MDVEfCqsiiC+0bllP3zWx+oXt5B+iDS0nu7ckOEGABZxp3ZrGFAcmULt7E59FElCtpgVP6AqXtwm
42lK5NnuYpdTMPVFWwwvDdEisw2DZGLmMdo0ZyGI81iq9+2ECckM2b1viLasrFOrYx+QFScqg5S5
FVPkACtlcsP1FdPLq+6sZiZhrMP8Azxl7cLe7WakNOF9UfUS/7h1dCvNtxAtM5WwXjMUEaYFy4e+
LIbuQn6IWWgE97n00JlIbOKRBGZPfVyt8dd3LC9UT67WLRl0bdBiC4XBbu11na5d5TrHlrd2XTRl
uy4lJWImSA9OqaxQmOP+RCFCH5gmhSuTU+tZ931HdMrVA3w1++kDaRo2F7gfWARoOZY17y0U/ZdK
Ply/q1ENCk0PTyuYAsTeBTVIH8Hxhwrg8aEHMYdphAiGS4Kg7ZHSVlAVJO5FmG259mrIPbJIzo7O
3KS2FxC/C/kRcRw0ktbkZ8ELKPJxFmumHmof4ZQ/cdZnZjYvwXvBMRUpxSZumjL9iIZQ3wubZnA7
i01qxR+FRMSKpAWK/OK1Fz3oUeK8WBqQMJGA5kNv5dxJXs4u2rA6RH6+oAQwgGPSRKanSQvPwrtZ
Ddi8kY1uygnKTcCA0y0wz4XOr4xmnM8J8ymRPGRmVr0f1sEhM3nH0UXd5BitVi0O2M5GMxtnT7Ie
eeoUqzE9k72s+rvOpOLKWn48Cph+B021Iea+AyjOdzopB9rrkppade6HMviV9MFTSAjsOmKGhHyN
0243ZevB037Mvvf8vC5yv5+Z0KQYqBusIeis/BmJkVYbX6yni4UtvRMVvThjKMyVcHmOtE7WUYQU
YjDKdQw6LLbM345gPUr15lJGVNQ6AKHQYJ2PmB8jZ+ResCBUST4kw3qouUgmfiu31Z7GDE95lUy/
VMdZjDgSdquYD1uCdY6mhMJIQ2XWtuvlnWEYSX6xS3FHeFvsjyg8aHDuHMSFZp65605EH9f9ZK6d
QxYWhym56w3rM6o4OlQeP3Jt3zUmmiC+daSWHIv+LZr57ERJlmdZFtihEaGQL5ZejORWCrJM7WrM
j4mXiH2DgaDtiIrNIw65rkE575Lz+WxHinQcIfe1rl/m1m7PTd2pc8nMPWdmenDSYjwsNbCdDfVd
ZrJoxpP81YWDvOspI/XRaDD8ZRvNNPq7VC0TnnnNrK0AIzMm+6Kzf7Vhkx2vX7S+e48iLbyZiAHf
ZGV80sJOh7U9Ia8WHEKOxey8RoOGfNYCCDWNerwPZpzgrKMPDNv73Wzo8KAUxOXZso6wDI+IUaiH
xnZdccSHgVm/e2Qi+XUr7qOOSxR+z2aw2SSXi0pfsA5RJ980h2Fiopb3j/bajTXhTJNkM0uaoLzK
ExmZDHu83XLmn0blEMPHcVK5e6fOPMBIzFjRIjC4q/V1NujNYUpxPF1lt6LrTV8Y0BE6Pj0Kg37l
USYMy0nNaAwSuxjAqJLRHzdieCj1+C3pUYKmDm4G6sd7K60uzhhiKZvXDe6eNndQmzYx19KgXUoq
GSQOFE2ZnT5KZRXIcL5x2Llr20SALTitr4in5MaqqwnOZ72pB/tFVUQqMyOftyHqnqKtXxoqY78e
WYOuCxHtlRK4Agl5kBJjH2AUmRLmx1wsp9EOKpsWx7eAyHlc5hLM7iluAUhBD12hjDjkDlN/OmsE
zOS3uQ6yZAimeq9DiaBSRC9CrMuOKTD1nsdq3LX9q4DzVwSUZRIuDKU+I2NF9nMGVx0G2ars2VSv
75Ntv4FCR6ws8MwbOIauv3A1Ew0dUm3pQ/g8UwiuKV3Z62GgiJwcCIbo24hLAGGK+CbmcSRkjQWi
lLixOsQS7hBQtI40MnHV0VHgXo11C3tikdAzYMEyBEtNitxHKaID6PX0iESZmTqHkhDLdVxFN40T
fSzmf9VmH3nB1YSQFrG30NYGOGlfd/vHUKgXoMdUEiUklX8uQb1h6J3g+Q5l90RKWsqKlU6sj8W2
KepL6k3sj+4BRNIbLvoWlDdGNKgQlCV8U0lK65RbHH0DQOX01r51DOx0y1ySiljyg0s+T6zJ9nCm
dT0R4F16fozy0woRmaAPaIna8ngHsLqI/IFz/EULMQg6AsHcsl71BMMjikCzz/rcThz4Ur6dNEqS
yWtWMcdIPrx2Ol9b6thIQCtxikcmQXa0nUxrMhZPztKnZGmft0G1UC7S/K5yunPMIgPU6UOJrsZG
zKup9HxDhjSzfvBRQRutLdrnZBryOf5ZE7vhRiM7aAvk/IPAz8ivTcwyGVmJRm8eM2icyho8Pxu5
293pljNJdKmZQpGc1k2vfR8RBY2qYJs54fSa4znUB3dpZ3TfMQ2dfT1a+p1b6t/jSJZgabzTqEDx
XMzzKZZ2srfMufFDzOprjQZVqevZTVmX0O+M7myO/SHvOfyBpTXOPTVOns3orKFL7zzb4z4JIKQU
yDfR9nM5VyAPCDrIeMAhW8dNS4isVnxYhQDgASiRGXTw1IjuU3nTs2EUZ5gCl6EEBxI0hBpheicD
SB7ofXPI6QRjPfrMw3L1WHrNIkWVqC8rweilbLMsKibB59xS3HEydN/nbrpxMnzOtkxfl/WQ+wTV
gbOpovgjcoKnMq2Bdck3NUVfS0Z3NBSsaonVrehq+IhmAOrazmNNeW0OdAjNeOnsZ5S7UDsJRhp5
ohZq2mq2FitkXt2GhIRg9eXyBgoPhIUmzzzRfNNZkb2sideZs79u2AFnW904YpqDkBta2Tph4NEl
x/5oNO5HpbuHVHq4A41DJGLsWar6DIikgp4DqKeznkaXObnMffzMhZdPq6JmiZ4Q885w4VZuz6Ut
GaSw+SUfNmbqVTh7++XeNRJCdHJ+nVFzn0bFctfoSbrSNHXpdGrFbiknRjPYyhq3slveBhU3g17g
lm5pdVuhvJTo8GCy8n1Nj0s7safb2tUeu15qjOOxv1FFVLN3MRZv8DSzEZgO9k1FoHZPQpEcnUud
cvlfQVTX2yVMPJKcirOGdpreIp9viAmh6xJSACuWpQBxPIaNF3v5a+6HcdU35hpjCasD/tp1Dvij
FB65LvKi1RnvgnQgIoZ68BOTSL9b/h6UMekTde6SDoxUCMlQE9R8kpKJ6XSWA0FU1+davrdlgQOP
tCoXdvz1uFM5uuEbJndSF59xRC1dejadqGjTlWuSa2zQDik0piU2i23VcVG4eJoyu+HDy9nDujz7
MHLzpkld7GMLJyuJi33m0FEkxhaBnc3Lnr1k2kz50SIuZx0tZ/tcm89paX1aFScVMuKQ9tOCdqLK
22Wabm+ofF56L9hoDYc7rv5VlmEZuFpzXRUwQDeWTiHhXkFKjHvLUTzPKBEc11s7wI8Y7mDI0Abz
sTaseIW8zWYXb5Z2RYTAjaPAsm1ycRBY0sw7LBraZq5xn6W4Nor6veST2ySp99xirBGxdh+3AJTi
3GNqKjuOjJC3gkbqO1GDvQza9lEO3YtaTllZ4xxVb044KNimXZ1xeTTcJXi7CXCLPwaDm76R4O+9
mRNbSllb4+LAgNTsQyT+aCxnJCUzASXX63G48pHKXvLb/lzXbrx0NBoECvax3PeqmKgb+chG03x0
6yq5OJP8zvIPMGbjG2NQoN0nXHQI8TM0vTiZD2YaTze1aFLcz8RZWk5S+cga0tuE3gMJiHDl+bRB
F+VA/kXpPjLO8YshMtY8BHmuiygR953gDjrIJNsM3vicdlO09poUEc7UMuLXoZLSPBzWSHo2+iCC
szazYhnO9OSaaKK4+XFr9IxWam/e9217J/gdj4mDkG2ymoOMh3rbTLctHS9CxV/dJHjxCtEQ1NFs
0eHYO3ix6NcqeBowI0QcE/QqiF9UZsceG1IAYW4ofTcq5u1YqzuwR5haJsLFhYnypmT5xkjTI+oz
uuTccoL3TZp4haYXC5O/eZgRcHboSf4gff7/hQq6EgjAv/2P//4Hhf9foILn33HxDT/wyhlcUPjQ
UZaf+AcoaNv/8kzbkrZpQGQwLQ97/z9AQUf8SweBgEHcsQ0bez/YsH+AgtL5l7RcCAmOp4MnBG7x
v4GCEtYgYGb4QLrw9KWm/G//63e7+4MNaP/683/Cxf2NY0CaAqKNB4Lp4tnC/ouaopxE19SoAaab
VtZqKecEo4g1AmXjU9w0792TdgihDK+sA66g//BG/fPL/Kcn/4uLBr8H2KJluQKgCEjFKwbpP1By
ysIqazAbgDlHwppwXqhjNlyQp9OOxZOPl9y1v5HV/z8+7V84NjRwJCzEPG3z1mFDzW87bQdPjKiE
VdAeLWgl+f/lKf9GFv39Qv9CbOEIbwK35xnRUnXzvSDTp92EqN/jtUpe/s8vDx3Cf3k6V8BsQ3Nj
6A46ur8hkW2mVcgN6+uCGhAe7eyArSxSOSqpwq2pXtMIuDY1gu2Faj1x4Dp7+UAcl2MRXWyk+FTQ
UyQa6ZZcuZ5fTAxUh7oq/bnJLdATJibLVu+2s6O/EgIsViVWsO2UY2Wk5cg+vBr54NGJOQU9zcUZ
Y+ZqlzLYpaMCeikZbgOaHGzwiFhsQU04twSbjoDk7auXre/XaFExbukHWRoPHd4QjDkj2REEskFh
HxEf5ZcA2dxNgKivkM1rCiab4934bMKHpY3rPI6kPz+eu9jgjFHF+2GYCatydOiMtIwE3a+93fxu
p5Erz2TZxTldFtOzpcNwLDqFR8Na1DyOTw/s7BAhaFjWTRF1B0YQn7DJL0ZAhJlXmN9WzpGgqt9p
HzwPU7Vu2/asWcPrZAyO7yjeWWC/pCbRkEgF4/CBhrndjqE/o/DN7A+4pRUHI/Bxcy9r1L/D89iy
6VRV866TdsJQrAQiqW2nSaP1VcK9sKE/rM1yX6efzLS/TY2fw9/N3YuD0TZ4KCNMiTd0c18U830p
yl01ZNOm6ci3423ba/X0Vmg3NtIiqIgzE+SKk3+GQTYW5AmUZEPK8t2hG5zEDPC6ifib8TkCxG+F
6Hya8XkiF27h5e4IhRw5+M/fOJ+fw+qryNvfXQuIfwLPDKK21TCBEU6b5BtnqN4DXIsacVNGwVTP
tPtnkha+9aHcxEpl6+VxcnN8BhN/O5V3dk1BnBL7R98VxqhF34qihSn4AwavCr4BBulC41vKciON
9jTHQeFjsxrWnVYxql3mYxCjUc+2vGsuRu/BxiuFWnV1GF00onkpvzW4KzvE4b7M9XSVajBMBoGx
Mf5pl7IubxnURJo6pRDj/dyEq2BkzRttQ8TYZfvllWgmtcgh7S1Nb/KU7yaH+FsnEWWVhVxzxmz7
nk1XQ5CxWbv8IsSBBv5czLmv94hV9cQ4Z/iDkPWlflTzOzttce+J5gFSEDWJEKcy8TDPaXSpTB3Z
ZkaOE8KHDbpbeqU110+dKuInM86ENBCuJMYorRsuGX6gr3fXD9pzWXTq4DfomzseC4aYYo0PeDMG
uJgVzX6enbTAaDhTIt9j//9z+RaGx1gb1QjhWT3ixuweYElCJU7Cr5LuQ4qZFU8Kry7QBIrkmXxZ
0yIazLHTw3LdjFPxRD7dZTII6zIz9S5qO/SBBWzKaxSwA/Re85pp1Ru4cUcU3zAQvzMNM/oU6fu+
Qx4+zEfHcJJDpzMJq0x706fNHYIzwBdde4bD8KwVDRbwjrfveuXphF6x7hbLYIDzMLdhFtf5LklI
eGyCcGMtd1yJHtt3dvQetl6PlQO7EqY2aST7njZKZ1TYf9FuQyLh7kxDawV77jsX6tEYkktqCH+h
mfhi+WLiO/HbjjVeNs3Ws4fn3uE9bq3m3Vkc6o7X4aQDag5tG7ptSDKkhpqjfwn6hnhnC/V1DqiO
xvRI7LDFlC/EJxV0+WG5nNwSptRksJiBvEcTHz9n5ktTG3Kru1W6BCzfWyWmRZsbMkqZLJcT/TIk
QYHOLU6TAvgKS/51OUIFMLWLOQQFeGd1eEUznO15wIsi21S3eZIklN8Ib+Wqn/hEYAgToTrAgQwe
XHpWq4QPVc7GdwNRYWV63n427YeIbEibX0yN/GXhlfexhCTSD7uuKZ5JEWm2tHBR/cfN9efHWW0t
p3z1jOG57ifSSZb+c3DLYA3bdozIJUzG52W0hejhsZvrDYsqqu4BI0vJ74nGlTWmyd+b2Hqui00f
Vg7aJxO+EX0Hi6uRtYwJlXk/yOxe6ETTevWPNzvrHh9+aCz3seQTnUferhbCvewRwJAohei8zmmT
owMmROkmmNtzp/NW5COfTscEJuJtRVnqEJXGGgQ+i7c1Qt4GSWIVDvbCBCP1vZnGc5Np7JoeQjS6
pt+MOVk7k/gpU7ewaOqZrlqKFZX1U/N4aSF5ZszppkPrNUyvpmeSA9ARM6rioE9EHG49gC3z9QUK
DeFt3UU31wseNNw7piNc3bRZvXkDL5L+hGAfjUtr57TqFzsyEcZGtGkSPnAvIDpMb/N7R7Zntvb3
yAzfmhTTeexIrJzkV0FFXnXEAAgvpg80RsSmG+ama7KPWdiVnyyrGqPMcjWIFElCM9ewUBU4iCHe
BItuZRjSe5ek6j2JBmh8qwDtn9PeJ1PB+d4DUeM29k5EFubGglsoaiZfDPl9U3BTGONwJ8sI6k17
rgtLWy0i9mzZ+SKVnRml3kut7JCaRo/s0Uc+wmCd9CXncPSY7vBc4dLfSouomDQpCxRT3o8Ki12O
2XCNcKVai0JHyspLAJ6FeN9CRjXTHdK4Y29cpLbIo6dnzyESG3v3hlVW21VVDs8pjgAFYaMiwKoZ
nmaERbqTkh6Bfyyz63ntju5bU0Mm7QzPXEXYDmoCy+FAo+8G0+mrELa/bvFQbKpfrTVvqlwSS28I
NsDxlPJfqVBeT4HaV0ZvvKKaWrtWvst6ypog6Y5DorpjYqOGqa1tz+z5NGsQnGQHDyWOQasM1i/b
4VKuy4GnGo33QSCzL3HyECBEM33uDr1dQ4ILvdu5Ge8RbOCO7lBLB6pH7hUWfj+0EESyghGLyYuK
Cpe3M7NzuEPpUz/TNDcwBDApBhNbph078sxegaB9FXVEJk4RtIdawnAocxM5aigXQwTwjEEdEiD5
vscEmLncPUDsDzllcIiU9q4pkNRoHXk3pn4fO35JY4ih2OCuWPgetN49NB6t9sRg/INAC/HcuHVg
J3GthdWajDtS0bvZ3WuyORlzfWsOdnFs5/Ql1Fh8eiQdG5Nk4IpJm9Xre9cTIKNEtUa9hiYQkidl
WYDLRxDnLphL7Xt3+Jydiqg8s6H9ZoF/slx/Uv0TjmdJG26R8/YlF5HuLmkHN5PJnt7IgX5K+8Vq
NxztfjyFJoNONeJJcocOkV9X0skOfmPtHld/fom4hhIwWXs53RrafPLG+B2xEhkmzAV8tLQgfKKI
2qDEg21C/cAPF5KUohOAEiArUNXehj+5nyvscJ5eLaO1CAmiQkPNIZTEX/k0mfGDGTn52lF9eNMY
ssCwDtCKCNRiLUrKH5S2RNmP7oUQMepAulrsvUlNz4Qc+orByAFMyEfgSuhUWm7sgGiRvfzVO9xU
QSSqcwwvmgWYokAFJCGrJcA3rPS9MsqHIkNtp9XtZ8utSXPnC5EaPtg++pRYW2kowvRLMn2Bm8xr
j4p3nUyKyBdEONb4Neu92IwFcSMaI37ackR8LEturXlkktKp+3NFsVDEjhtzvwTnmC7+2hu3gdPg
m2L1CKeTGCobDcASmCcNQKR0qpaThCBnGB5bEmKsHjViUayvMOPDbu2SLKKiOKNozja4VWK/xeM0
lgRQklpbb8w4/khVn23GPOYEkqAX9MAledbMiKhG5SbdNFgFhQJUXIODJxCNnV4w/9cM/Tk2gWOH
RrrJOH35XlaDLBms33nerym2Dph2+7s8nlgGLJSyYbAL2MK3yTJ8MAf1MzZsxMOYfnAqQlJq0Eur
akktnIOrMekyVlXIjo5sm8sYNqhZkdNVWttCN14WIaOvyAVfX+HJorxAmNJ8M6KtG18HGlH6UOk4
opcOO2SMaOeRcLtq0PRB/KqxriesR8rwPTIFsK/1ybq0zJOMme8XjAvq+cC8Lfe7pW0/SnmxS+ur
48DKRI/hI+PuZTjPpi+drzw0fgo5A8ixKG2hCcar2uBztSX5BqNdH1CIEf+h0zemQ/ma2f2DU9F6
FqWzKIijQ+jCP86MQN030bTuHTFsIidhHtT9WM0YbKyq5WA7Jc+mnpGcawzDgRr1YtH+NjLIMbFr
llth9PWxpbRA5KLp9RJUmCYbakob1WKLBb3tOGyQEB7ZHZYDPd3aE6LX0Am2ZjMiKmjdN5UK4mqk
9hhXzgPpSeRla3m7y8xFqwYiHK0JVTNjOVReFLFT1e6CZO/1Vnw2reAxOCMvsh5a4IiIDHBNYKNL
EonOvbTolvf8bAKspQQPhyWoOPCnD2dWhKNr9nbwkKqEmCPWjO5ZbfqdKV9RoCmk494j/h11oLJi
fjfaARqkhY/qOSzhg3WiEM53/fg/eTqPpcjRbos+kSLkzTTl0htISGCigALkvdfT/0v0jTvojurq
MmmkT8fsvTb3NUFkF8j4dOSMDKJ+BJTaNgXLD/JLsereUSnASpi+1CbDa8mKus/Cc4KxcVcwUCXt
isCdavpa+ZocitxnEtobck+ItJ1M1mJ8ulzu3egCXtMdQw0tkgKxQZtqwypBn+ji2u44wf1z1aQZ
tzpuVBDH5uZvFUm3yeVpYd6ZwgZntCb4w7heaZmK70kTfaWW0fmSlhfRMTaS1dIUx2wFEPOK5Jnt
kertFoFaH9Ll7PFVRWXoMIHYFqaItcyAo9MybyhSVyBGAVCagXdf/MthOZRjdeoy/NCWPvsyq0Ij
BhkUqQvsqcircK05eqG8F1LlNhK0p4HVgCFEHyPJQvG/Rlz2KlXNptLqz1KFXdpOEsowdV+LsPJA
NS3mBGWKBViQ5jdxqX/SeQYSxWdoNZj2o0ScOf+5fpkXbvW2eBdnDP1lQfR4Wd3KWPisMO6xgqb5
ynFlD7NqF4PEM40yhz2q9dTBwnQuUqkjFGiabwKBQY+AO9rIBfQaaNTeAvMHiuRkkb/31Gt0skFX
Rvaq2kmUsN2IhTras4rynb/muVCZHKardz9wBwDujs7K+RgYmI3IwBm0V4GsIH/RtcgLpPwsm4zA
YpTGACMzNy9izUWKT2rL4qlV/5O31dOQR89GEbz+LRv1rKZljwodVxCHqiEcFFETnDxSGxaX5QPs
puyA6iu9wHRl5lGbemRbyDrUZh2zHCrwpVnIK+DTPU6Ncmtj9aToDewlETR0UklenynTTiW4L890
8gk19WgtaKfYfxDdxiQl4WujqlWupPjwKkMoFatPupkF1SdPDHtMmnt5Vr+IBfOTCXFXsIo5cQmp
5JLmV32VMEhMk9y5or3rQDE5PYU92BIOwaBC31oP106ZGqZD65pO1F91iiR4a4KdN31jG2qv45sQ
dzhd2MRvZ8QuAC/7Xz3Sayfx/9biRcVuVm5DaqR14wyuE/ldBv26ydkr1lKwzxBDbdBIZ3labPWS
5Gqmzy8IJi1v7e8QLTXuXD9kJhjI5xD3Fxxv0NR8mI9s51eZaF2de4PbMZpJW8wSyp9ZFfalKD9l
Y/tG4i6UjBl/D+F+59RoLA4UQC1KrPuzkS5ehKmglySCx9p2dmaCjv/WWWmhwiWLUnZB00AUzYQ3
LI7wCDAS3M75yimVymkrKI2NDhPXeVYpDzLIjz3aeA+/cOGrSH4PZTqhW2ZtrYiVsBu05Amjbr4r
Ze2m1IpyKCiCgvWoT0ENi0HpobptuedgRrAzlhAIMPlVQqKWagH/hCIixpkX5StqQYu21UU2MIop
q1TBmmeU8GPjyYahcjtbJ+RCza4fs90gy5esLrXDBK5BDevR/wuayYHYkCnPwAnHCu6M/57Vem9l
9kiblkR0TZbFA1trI0rdwLAYp4mRMy71oyTlLO8hNJoI7KC70MJLqzxC1gmKMozgaiklTo9Wsf/0
KpWc4eNgkgkH5jKN4yNIALrpsoiVb472fzKs0lCaXT3+nYvJC6jxZmdJaEf1lqlrU4Y+Zs3OHuQ8
cxuVUWutPYAxK64MS6bRm+8qF4j34zpr0wkTbcpTISM2dVw/QJnlFeFlqFfAr1bsC8N0VtG8xZZf
GEljD5y9UhRoUCisV1NDlgudkAkzwnFXM1MvNxtgqKSSz81BB5MeCUwNW4sn5jiVVCypkzBp45Mp
vD89FFfNRppTFoirDlEVBZ2cl9mbh7511JVk3PVK7JPshMI2r1nWceVkAhvQuf2nByrjOk1+xfVw
irPCbcM4ctImpDV61xtpPIYOHffkT02zK3OQFt3I8BEPG/eKlP3+LarTKOk9TaMsB/eGSlPimufi
ng5MfL+J9GAomPHKGkE9ZYpwGZLG06fpSHDqqvWT06taCV8Fu8gwNRxZrD6tBu/RiNyMtWAp7cMP
XfiVFxbDsIzwGiEUReQaWZjMILMoA0sFsssnwJcZ8qCT1EB0WKVPvBWqrH68QdUkvYwGwlokza4t
QuAnzveZ7GO/eIGQ7KLMCuxBE5tNbdSAEFb9Q4pzeGL/Zyurfqg18qNmRYznNK4/iPfYD9dVt1wI
9z9hVEzAug0JJXKXAOiUQS7EptGZBFkQ5sQ6HJnSoiFd/2SxM++tOWOxAK2byum/cZygGs/5LZ4/
l9ZK/DWqWxdwGETs/tenaAw9wCaYaiMgGAVFpFlsUtch4MJsnMzwyyiz3aTZ6zDwly9jB+M0bFgH
ANh5IMNaa2tZh0SoX0aBAXQn7vDL2GQv3oVvLUBWvnSGjejFsOdIg8sZe12lIIESVE8bIq8mT6lX
689a281NisS0piVvteBLD2IvQCVLceVZKgghC5GJEUssjnXzoUzKgSQI9qzzsik66Qh6eNOCSs1b
7veRd2GWzWdKKjMTQY5TZqP9hhDmZvgmtQzxl5SddSj1WhpSuCft7JZPk75GhiOxkyfB7bScEtHg
mdfhuqz09hhWAUvfXroLFSxrEwghiCM+SIG8Hi26hfgMtaaUmAwAHhRT5UFyJgLW+tOUZ5Y2vXCj
Qv2s0P3BjXkkoXlkT3BrJQ67UdhXMVvjRW4+p3Su7LEqt3rMW2um8pPB4COelPsiqPcxBTzVjSeB
neMmVSxUKhXEZ674T8yOz6pQvKsNP5ESI2m1Pfh/DSCdADVJF6qnrIIh2vKwTBcNhwHCE+ZYb3/q
miq2jjnXArKn8p8iIKbrGnQMfxrA+TWXpA+QqnwsqkzuC8+7P6WKUXKS9znouxoFBYSh/2QUTUwP
nBl2Rn8l4gLy1TpBeZVDGQin6LSKLyTaWthIk5MjurI19anUVetZCUgIiGkCUcnZRQAicWrN1G8q
am6NNYueNLo9dDKG7N3MLWlbQTD4otiYm9HMycxG236DsbzFVPwhE/ZIo31pmS+5iWpCo9OnK42k
wfwcXWHOrEnWT2mL+WBujcei6W+iPsSOnFM6RVE5uoAQyRT+PzU4icYAPsKeohM24p+8IloVKH9N
XhYyRVAHSjox8SIBGns6T+dW49iPccSTY5jwGhCzLTN6nM4wKuhx5bM0KCZyTiZ6MxZR5Dkz6He5
Iqch6KzbmPti/jMO1ldhghHB5gPQvX6fBk6LDuvlYN6FZuLvS1CgZBa5HFqIYofCiKAKMTNtXMZs
E5OZmfLa2HbKVgsawN7cVpkioQLNb+aaRNcnHJBTVO7NVWpt9ZQlxBbfByl8Qu7LAHUYcZlX+7+C
pUb3AvNiyA5YlloyH9FUG9cpKcojipLqpou7QRFf8xF6S9uI+l6b4kfS1yEiPbI+0lnxhFKMDiW7
OpKc9BetHtUt9hrGArEPWz045AgDVVZMdV3J2yZPn5BT1Gfd7Hcl6k9/acPEh32eAF1D6qPco3n6
bgXE1aD45wPFXnPQcGoJU24hu2AFQxwwmpaFp0lb8tAlFtWWySj9+8xMo0QZNBB/p73kQhzuEJGE
W+FRAzTBE7JbGnOPKB0q2Vqn/j0L4X8jzpWfUADwNJj0Nb54DdZLz4rAABihp+Bm2qlWTFx8GswK
oTLuf6rFZoqgLOAUjYOW3ejEGlHky/s76FEsFJt2DG6dhiCtRnH3d+kCaKLFFzMNBtOa30eSlgK7
4jdDUeioinUUc/MqolJ38nQ4gxzFr4V6ykCeBSN8+FjFY+aACO7vPqdf+VUavndUbk0sMVeuq98+
jFwz4I+FegiEtCoVJ5hR465Xw0AamLW+xnLN9avTxelMRhd1SWvBoWXXSVk6ZVHqm2hmEIp6Sa9Y
9yLc2E4xoqU/4VaE6xQvwIKj3tTtmFiqvZxYn9bImhSlkFtl5rxNUiqAxCD1RJQw7ZXAuJ1AZd6R
DcGtV58VBotwABYGdJmLUA4FWIYFkOlwhJDWtRaeykvbs/qGm+TxCSXDOO8lKCFOUSwOKHfuQSVf
qE94kTL9hgwWdtvBkLFWqRC9F+A9UXDNSfyNJSg2VkTo8WDspU7/JvjO2ittKG5QBShOZHTT+e9H
KJUlhwtVYqE/xR5BAnBkCVhEb4qoVuQR0YUEHKpkqGxGqmO7QhPnCHP1gqky3Unp1phussA9m3Q5
cQVRWxEIOcPlNzmtQ+khx8GBfWW2lwaBO5noutVpIl1wAKIOH4fQZtbgRAlBNQHPx20jTFfCTGDX
Wnl86cTsJ1N5ykx6A3iZ8lEP5OytThS/ES1fydR30NLTbdFmWsn4GjGZITc4+S5EgzWpbLK1kcjE
6oMPvE0G634FqF/+MY9hzyg7o2o0TkXkYEezNoLeJWdrtcHUy4BVI64fBeksrkkzBWILEheOjeRt
5pVzTyLe1Bp6uyq0HAyqkGqJzS01JgtyraD/q6vYN0r938gCXpMz7tkKoKaGE7wYE/Icyvo6rg80
xJNK1Yg88Mh9jZSE8Iu4AYUYz799R4RTh28QXcR1oI/YaDFQnKL2Gf1/B1V8ErpCcjJFZPQWoefL
LfYacYii1wiDRwh8+cMYPEPpUN4v97JG6D0Z7Y/FXt4RYHaqzHurDukkC3qU5MlAgcxq1VGTGKmg
ocGUkpe9SOAsL4p2v2B0LsX1sSoilkj50O7qKj3nVQ2hT4Zfr6WtVyossKRg+IRWV9ynnlGslQLW
aNoXENvlbowRVlKxro47yHLWGoihiPugBcbPYOxspPOqSg5nn+pmnYJPw1Gt1AgWHoBHNXiRac8w
X2lEhEZ3SW0ChwefSRk4q7uAf8qmOLMd3we6CPLXgGgcFuYJX3N3qHLpM+uQMk6g6v2RqxFCJbUc
YsnFLY2h8XOB5adapEclnX9lFiJOD3R2LzNb8tW0eCsilp0WvlYOL/ip0eQNRAEc0FTv2rAMfF3r
qI5k2Z8SgYtvWVr2ROTmSOHAelfAJjqOMdzycNVOSIhKDQalczE+VyJperrGI5TCBiUkuz7TWOon
Q4WEXSOLLK3rKDPo1MmIZuuCl05QUq9LhkuqjtK+WnLSEFLZLUAhb2P6obAGEkNIApCCUKLtsKJ2
//evkqf4XpEAv6JMX/7/h7LIBSZhwxWZD6u6Vxft+b/fyv6Q//X3a+uuWZS3vz8hFu9JIG8yxAp0
FlCBOxUQc8P3yDyeP5ZAtthTkuBFDCsNzuzpXsRmc8lGYlClIlR8OpvchuNkoUBZrJvFHWArlTRD
n6isrWR5qVCE4CHDiwVy8PNJX8oGp6sVED/AxVLIX0Vn/KS3ORSkXdyR8lHNwaUiKj2NrOXKe4j3
YoUPK9EQwMb9BqW+dRHlqsJ/G7pzKJOYF7M9JlWFLPL+R9M4x3JRNRC2pez3+fueJR7oC2rnAKxR
mllH7FK7QutKL6mq9zRKOyYJ43uSS3Y+BcNJxJjrjyaoQDIesLZbyilsVHDfGd+hgrdvqsbeY69f
oHCP00OeT74V84nkUFI2cq4Np7oEdwcec1uV9HoyJVOeFF5sKYeGPHsqa6huedl4Qlq+TDLCjCTI
QZGoVJDKxDeY94+uhLGTVs8z+ChXkrur3oAcHnUSC4O2OTCTAqi34GbpskHbCytRK5JSdUcGHgps
rJv8Z8mB0IH6Ln8ZLVKka9nDKvGrx4Y3akHF17sHvsektCbBKzmI+Xqnw13BFTvFTxAfzsNoGJuI
yaErEYq1Z4u/q0W2yxjUPKTptD5j6CQ5FtlQ1JH0QS+MEDATcDOanmEo7blfqKDCtjsrogwZcLHg
m0/EuLWs1Zg+aP0LKp2Exnsmq0iudgwAMVKK1naEKk5HClZs/pmhWT4QVGyw/O3JBpl2RYv2I47Y
NtcFZrVZY5ZXDNgwdUvuvbTgYkettakzQCJ9G7H6qtLQhTYhb3qB+z+tqu8lUgyvisynqhqZTFRs
ceuZ1XSyypCGSEsO6qTBa2j0/UzcA87t8VdORsIDcCVY7O6MpfxNFO1VG+d/pMkgK4rVo2ZoB3Zv
DoMhhpFAZ9bJ0gNZHlzmvrhzEWtndSZctGsyXNDRoj7rV1OI+1sfg0uRQwaWopQ4QJkKImwCHVzH
aOxIbWeBnYNKZbsF5EvRuFUG4wQDevQ1I2NoRkO+bbrcPGAbBgHcCtZ+gJSyq4Ep70eNt8Hln+9C
C4p8KZYtPYglH/U+WPwplZVTElQm8SuDdi4DNuxJdGprNTijhyJiRk7EqyEFhUtAZbFd2PagcEHy
3mH4fpKYQzqapA1PTGBJjBc04UnB5TEIFHBmmE/PncpqvRG6+F6rZOQKTS3ee6uecVMa+QuSHRCF
RkkBTLov5tNu2kkBDZXKHWbrRdC8jrQxOEPT5hUCDle4FlevIQQ/exL74rWrWSJVZB29SiZGb7JX
0lexqTKb8WXyimo+swnyiF7/DJySlIavwcx+qaNIfZkKRARZYpkvHEwM5NvKeEFeVdpYVZsrHmsX
f7jMhBt5lNmgSPz7zyRa5DPYbNGd4rc+IwSoGtmtB5bAarEWrlGiabtYb8dzEKrDueviERp0pRz7
iD3m+vNdPZKtZOUDeypDO7VSd8BMt5V63XztUvOlG9FFFssXUMPYARrKTASXkZub4XuydHjfoob1
cdgajj7Ba9SLZPLKEdhx20PLNwe+CGEqCbvC2c6+cvbipsFzPOiqW5fsRhtRmk8ydQmDkVRx0y7/
FOblCLqjvCZ6AuOjOo+jUvpZnRrXhVcsJPqxCJO9ldTZU65xHLMBzpm9WpxnQ4EuitcfpLgE0lEO
eBCxEVQrlBIqVvFV5NgBPGkYgAtuE0c6ugBjOGnqwPZkDMw9oh0cIk3/1IXJoWvKxa/bkW2Nll5h
RW37Zkz206r5ChYO+WFgn0xw2jEozdHuln1QGzqeiZjKjnKKh0D3UYjlsmXJ1rr53HybQcLADffp
emqHhIZD4+kbMhcgqFSNxm507WvZktgAVjUOdw4RDPHHuuHRoEc1Wz/dX0KEWAjBKgQCMlOeSMFN
QRgPvAMs11Y2iFxVJnAjTddPCcUmTRMEEWXuDxJ8hU3BCPhilMmRzdcB/idcusAsvcqM8fllzbTl
8luzwS7CMNWIWLEpDjHDcwN2QjGDX1RBetlaFmnbXtfp6afCwQchuZgX6BwSFotq8tLqUn0N5wk6
EEMxjm0SQcoaa4SCdjR+XZZheQoZI2CCQ9tSKGJwaqMxshWs2D1RA3skcXDcSAwLooyjJGzstK9B
SE7MBHiTC8A/8uCMRZKZ1J1MUUrPLXFQ89irx4w8dZe0EnOvDuQn93GUAyWZsTUIa18mX9gKIlRV
lIeQVD9z1rxECJm5srDGVSzLJ01SVk9Fjp9mIGWeU2ubhRpDy5JZLZ7Voxi0DAWSGWa0NV4QWkwG
x7EF9mrPsz9wZz0qbKxRj3JiPzKLFhaRvoCaMqnjASKk4svGBXZu6bQRC5u+kvO9EA0ip35/nJCX
4S+CPpiYZX2kMjuHSzB4Pdcbq/UUeEdU3mnrJNRG5GxM1rTvJrVhdj+ARVEhac9d79GZZHvNEBp3
nFHileG7IFrI3hkZ+3NfX+dpjVHDnrPlGfomy7RBkWKuw59tYzRnS8ZkrLZZ4hW1mfkk+tSuFazW
Sj3c92bOw7Nqbq1CBzxQEIBCH5mhFmTnLNPELjYQj1Q28KSM4WgYnQenuwHIp1/+Gkc+yU2T64If
1cvWyCAQZhoKgkHz0aTqN0FvMCj3Wub2vB8PjPRJM5DjZsWgu6lIH12LMspwITwvuVwd24X2QlBm
yBK6yliHmACqHUauY45ufEiSVyUMsn26gMcVZf1g6R3UB63bqkly1cqZKUkWkt9bq/0Omy69UBdm
0iEse+mwDOwHQR8yCF1/7u9fw/qjYLGQpWnNzLA6bzUn1+GJNXpL8IBBaAfxZIKNNcpTgzrfKdMs
HuL1f/z9SC5Y8xfWigaeOgi4JxPrzW3ofE22FyBGXKf7eNmgEjVvw9uI3P0eOvUudqRr8WZ+DP+s
I7GnaoRF2BMY/MLActRX2gX1VnMhqO54w6EWfCr418ZbW/sWWkJhs45VQPypXmRtpPdw8Co/2Yrb
zC9c/R8/cSmfdX4rMnqJfqPc5K8y9qzz8m4kMIRsRHbalbAb8oKbF+MYe8tJED1h+9rge8PASYF/
IVHJurMiFL+MnXxOFFt5Tr90w1NLZ4FU4E9OnTrFd3VPGbTVJ6O6gHDWb+Er4dJt/TVUJw6ElfDB
c4RVZnGQWhekiiI7PQZVDI8nlNE5MMeCgZ1jmX5c0TFkXgK0yEcKIz/VXyUkiW2enUzjLgj/eOuI
8zzlJe1spD3MmMbveoewpGMV+QkadTqryLQau9pXfp3e82eqbhXEAAQL5IqcHTc8JP2ueE1ehQ+k
BIySsD24pd9rrvKqfmXyQRY3CpT26Kc7KS/WHrB0tu1zsELbkGXiZjjAfctBt2+Sj+EzHzbKLXLM
K29uttV/kz8+iJAGV3DvXyWPNAmktieSECpYWs881ZAQ+XSckotcZDirxgZodYYKY1O8EKaEmkS4
JzBoMGEO7tA5QXdeLu3ogHop2Oew8GFcuQGTPyY2xMHncYv9pfRY9giJy3brAO2M72beF8f8Vbpo
92K0Vf3Wy9sMhe9J3cONG3pYdZ71LN6Muzw7MheOsCMAhfLyrd/jDViYDSe2cMwP5onBMY3kPdll
03oFhHQc8zZ8sLAbvOKnOdXvwm0iucxT/Hy3uOrhBeGkS8wab+YBshVBDdPkfy0l7ycBIGfxLH1P
jPs3EKexOVxgu3cf2CEeHMC5sisrV4r9UfVRYnQ8VM/WLkJ83drGbs43orJLXkzR7ulkp73BkJlb
1envtVec6cPREswwjvfRK0lklu7wjbSsWBqnPcqbZB8+Ty+Cn5w1P94ZL01x1eId6cxB6Dykm3wN
dtSmKVzHRwck46c55DbHYMuwhNmqFwJxQgn6DnjlrTkEKDYfvUfG+9OKV0fHtum20Rr5tonO02e2
b07GtfI/p8huj4pfuahyawer8iP9wBDybNzQuJRva84wKGVXTT2yPiMCIH6TX8AziCfaeoMI8Swq
124rHRj6jB8cZcoXe75VUI8C3Gf6nSHLOyt8MCg1t8Wz9aWlNrbMF8FmZQJw6N4dzBG5w1b6aj/E
Fc9mW65wqndib6MCtezJNt/qnfksAXr6B0vPafz+kj+vjh6kuER8bdPnbNwKd2ZFScdXyjhIvMNn
+de+JZ9QbmrX8LXbYmyaRwXB9Zk+cfmFkdhl2/woPis36xYlO8ZgwW5hgHzmE6JZhz5tbtovgQA8
n3KjcFkT6ftoX170t9EzPoJjcwj9Ylv9tl4U2MkXnuq531hkobM94Q/fVOqmFzdBuWVPd+iNp+wG
3S72BmGTvTC3fxMVG6em6mirGdtpt5ikESMjrRt/Q/EEGSbpeSRujG90nDORJ+Z5RFqDfZwT6I5n
oeZZw0UDYnIGSoI0jwAxSOgEau345DfVa/QpGHiN7PYfHevkdjPZmhuWsdmGTLetdCUZBe0IyU+H
/hg3fNlcTMQbrI+mVfuwMS/VDX+4WQIAYrdzEEYf+CoCaOR1utvugxcSK1Vgys0TgshpuQrPMnvH
p+QFPbfAKHiT5T6+T+k0bzHeqVt2pp3NqfsvPJunClKhI7rdUXiertZxuQgsUakYTtYx1E7Bzwgm
8Eg0IRNgNqJ3nojgJoo37W5cjffwmUfCu7FTvoVju+X+S2jqGRjk+NHsaNu8NnvEQDFKUVu8WC5m
Bjt613/DAzLxkOXrRiZV2Aa8yxYHBCIXMMDATeyzyLX2bYhOgRAfbmbHslzzuSGu51cMXWGffMAN
Cp6knXSp+8/kmD/AgzG1Iy9uzT+36dqQyYCzGXk5l4yjbA62NeehOPrqrq2dcJfPXvJrdYRfbExH
G3lkqqT42Cx6BcsJNYc7i+hfIDTv+a6ttqyU0FQYXOc74cQKFpX17CiIZViAbJdbVPiivClcMutH
O3INpNk3Zd7IXvdqnSTRrw6YIDVjU/vTUfctbhPpIrylbreldJev8U94SkrH/BaHnc6ZeoVTgXah
d4zcRydMEaT+K7bdgR1nzlusX8DSzaMtF/Z0WHNL3fJcvFtv1OjSsRagZ8NkdIRP5vzIcYNv7ZwC
cr2mpHIGC3qWTfdliej0EBifmoBjwQHD9xwON33aL4fMaf3WDjEA+fWJTLyv4iHf57ccSMAXo59o
bx6Aq6hu+x69VrPb/uOWA7rVHZQv4YlP15PIs3H4wIzxwgex1DaMlvieRlvLuiXjppd2Mms0QkYF
viXu6Y3yEOO9brrTTkuPUMy3kr8g0njrth3KXXMD2lT/DkCsTQ5cP/FA0K9xGn472HnMvmRmQX7x
2iIYtIcX4X3hkx5csqrJN4KsyL7JLeYnYJPFgZRYev9NfYy26pdq3XpYlyhbZhsO0L9gpwi2Bbz/
KdG2AsEKL2Q64l/sQPHg2eLDO2BQnF2CUMJqO160/qhHPm4MeLm/xMKSGaXBaTuxk9dukNYV4Xmm
3oht7bW5jcjkv4DN48DH6XGFgY2kBmWtgTIZrqLLjQmXzze3OdQ7IiMAJ1zzaicVTiTaLKyQP/SH
rIN8vZmLvfzErzcIOMJtMLhEOwwHAsVXbWUKcXzDHkmPPKXwgLvTs8f6jUohKV909dR1TmveaSSF
/kTBVv00T50F/HIbUIZ+JPlOunFAIX+S4xeGgsVTe4kvBZ7K/Vi74XP/SGsfoCJ3DOuaDQk3O8IC
vOofrN2Ih/6rdpkUfCoeXTHKAH0bljAc9gznKOdQIcXn8NP8kE8cEtlPchs+DGZ3W1JJPspjvYv2
/aF7V5+qzJ/ZCKMpfQboR7Ic2Sp2tBCE61RubWytjy73TRRF+aEkTKC4EFuCBTCCK3IJl+fyu/pY
KTS4N9E8mJTmPyR/YPcofvF25eoP3rL5De8iNqxMh2GEdh4Lo03NSI7ypQGFsmdMei/8uD+0z2w7
g4cAA/C0/JZH/bl8S0w72Jr3kPJrX7ziQbWVzp7w5p0qzan4srCO6HbNzcq3xMV2qyW7QYFiZy/U
cV3xGRJgy2j0NDHXe/A6MYdiHuDxtQdQgkHHfGLjFlQPbbgJ1/wZp8wEEZHbjK4DqegXYs/lhwdb
jTHiAASVGWVwEB/oVp5buo49fAeNXfvZ3BLtxMdHzrZ2007o6JPX2QuoUb+48AXgKnvqVgw/xPja
xUdcO81PfwRkzC3D4wlVHYL8VzjbRFRtqVuc/AZzuXE0r9xnHiSek3ms8IKZVME2lMcLlUP4wT2T
HYZyX2GBUX2SrapnfSFA3Vv9tikKdhe+CImfqOkkba+dDbjRB+bqzClUaJhI+T04Hmw8q2fWv+GH
xIFFRZU4GEuKQ2r62WsgEWP7/S58VNOHWN4GUvDemDqHYAg9KqjYR6KAkJryjCDvSSU/6KmvyFih
rO/AgVH7iBvrmy+Dp2pKGU9Ds4PldMrv04sZb4YPkombPVwvpuzfs7bR7hha2E5K5MRcG1Z+Xv0g
Ixcu9RNhP3TtcXuIKPxkooc8kxjoF27QEuW4BwnuFvqIbE3Ozz3JtMfyczA34SG7h+eKFsqiVuoR
7PwwCHhSv9jP0IhSsJouNhnriGIZcB9i8X18LZ542dJV/IAydWeYwV+LO4oe4R2vDxBPanHxUDp8
ucIh+2B2R6OQ/bTBAQHJumW/h9+cxsT+oKjqzuYDw+5X8ttsE1Z6u8pV/wVHE7NmQM9HjbwpT9YT
XkbmetVx3OetDc3Qjb7zhB0W/dCWMELuo2afuDyjuF56YgPW53X/xuijq21Cm2kanPCiPgnvuSf+
E2cPCiFEX+Gach4i/OQj7z7JylD/NTDxsYQ73WIDLBp30eBAVv4XHNpH2BwSxLw7+Sg4xj7H5hY5
NbgOcwcT/N0ismTiDuXD/kVCL0Ar3+MDMdBKOMHkab51a27dC2LOhwnaA/8jwk/uVRSh3nyMACC7
yS+nn5Q5BN6THcuAL9z8DJVNiUDZhD6bp3z36G+Rcsy+tTeuzqf4M/BJdQ+cKXasg3GW8Bd+s1tA
dGEtr4CsS9dQkMJv1A/hKG5rjPKuBcLE4fTXD6xOnIhEAYQ+brJr9xEW+Kv0vB42q0iMHs7YSddq
bWJNNgw+87zwPL9Ib2+1xFreYezD0hbPOQ/G+iNDy25PnnrmwuFLim7yIfrB/mo+Qe6Mf5P78I+H
gPAsecV7cZ9znzhK/Rb408545ozipjC+2bodleO8h/BjvBMOBxtmIQfHnt670OmBehAVqlCl2dGO
ijj4QTlOu472NvlRaTGojFTAupvohL1KfOKUDzcTdotTggfmXp7LT+ToFglyNsIAsuiCp/A54n7a
BI/sh2t4eKOEngFI2eItvnAcyRw5WM42rLvaR/vQ3tsHx2P0RHrkJr7W3vigd1VPxVHyjMMuvYmu
8dZwt9UISkuPw5PDUnuntn4ZPsYt25hH9YJAjbBVdKT7gVLam99o2MFUtscKnWTttJ7Iyo9l36u1
52r6am41CbqhDcaRI2O8m2/zdLCc4Rz8G6dH0npC7muiXxIKw1Pf7rbGmZB1Wr/V4UMTN2Jj3Ijv
6w00Ad46VL/kGMjbRfVyKoCeGI5t6PMLS187zOfqwimI5tDaz7zYxm+etP3k8wmIR8VtWQi+4DGO
NiQKM5Igqq9kLsSDkuXWeS2f8RJ+FZRlkTu54jeJAWnrcoA/BA7yVbiwqbbGqfps37BTyDSe0v9I
O7PltpVs2/5KxX5HHQCJLiNO1QPFBqQoWQ0l2X5ByJaMvu/x9WeA3veWTTPE20TsrZCshiCQSGSu
NeeY98pTaF75ZtNxK7XGxkYE3csE5jutmd3xM4iyHQ7UQi5r0mqWdsUtjXgfQ9PXOcU6p69JeDNd
Nw1I9grYd3wdHv89RoSVxk3JUJHxda115GpVPMfxPHkQJjFMiSn5rCSiXtuNyfu2akXfqWbGp74D
TtegdlZGuEtC1l6olFGI9u1drEblJiGrcRkUHVbnkZuhnz9EyG6uWjobeLwngQyu3hvawHJpyP/+
MDjVTWsU1ia2gmQ3EONrNAYLyqRKyp18l+95Lbu9hG0OUz7PKcKiT1ilhcJO5fjBmog4V/wNzQWK
mAiMCWSsQpYPgfOCyLJyg4KFObpHLIgUng28pyg5KNGOJBqa0UGJ73wqFn3hO4gGNKzP1W1v6G96
DBU8i2ZctXPv8X53IeA1tEztMi/ZcxHQ1F5J3N2lP76LwrsBDK+zhPVbzGOfI0uvuVVU/MdciNbQ
XfTKKVFtE4/H4d6uSR+YsFpQmaFx5hXPRv0yGqhX589DZwAtGNZvShQdJAT0aqgfGmWKmSONq3xI
XnuroIQ6voyFIjaNAbS0s9baaN/Fo+8Win4r2HiC5H/INOPRJi5uYevA/cn7JAFGkC3k3Xs0d1Z9
4zwX7WSuYx81kDdMT/2kf+JysIAhopU6UfHmKFCQ7K5dAmf+7uhkYkovwNEXEONY7etsqLctLivm
mSTZktTGpDW4vToGt5WC6QQzxrjxynbTqX54NbO8YGbYN04ih+suY5FJmPNaAPWiDTQZGyn178RF
CyL5bG8RIs4A4u7hH32ZWvOH0VcCkQh3XdwmazNhuTAHcGFgv43KgN2w5lz99R/EzzlyDUCf4idd
Z0b8mIbjIF6yTUsauDN50ROgizUketYpTuX2BnyIXIIp6Hhe6KRH1SlpLGm5qYxoVwhwkGRIP338
8n/yXeZXl5pQHYsOkXEC7bEHc2jM3K7AdfU/vMFYqrVP6SCiiqHMAiUyfah2qXilP35dDezQH29b
04UtHZPmlqHPB/YLsEetYbHqg1bRaSGeo8IpVlmb0O7vRgsv/KSipk+rG2x4N5ZEz0k7mZ1tLraG
7HcXDmV+j6dXQNPJxSCgTnJEJ1dAi011RB5auZ4KFiEqFbAQynsAvtpVPgUA++hPzkAYhu9A96x7
IndiItNunXf+eGE42GeORQebJYRjmLo8PRYz9DRdyUN65RB9mR54wM9YgWQsXgO8aJ7iGBeuhDg3
AHUsHjYWE9UyrJMrEdOxm4pCIRk9o9xn9+mTLUx0kqy02glE5nz6ba35WhQElafZpsaJWg4s7ZED
4DJJdoL0ACTGEWmAbGCg43OWTH7Ji9fYbnFcVdWzgwakGFGmNimXtyCtBGklZd2MkKNyFTrN/ccX
9dw11YWwscg6M/XqZFyPvkFAQezXrpPyICRGDUpO2V+4eY6D9HTkCJ17x1Thb9m2/vsgHnA6j43U
K7erzANsmvsuta97m+J3wx1TUIK1++x+KjpwDJJPemc7ROYN/g/whH1ybwWMqKQu7nrCIxwyfPFB
O8a7bGZmSfE1KaubaQSgUVjlRq29O7UNfuRVWq0/Pln6H/Qs5iChW6auSkeDzDkPkV9uRmka8L51
wXZAsjT17RxaAWTCllbLmHJNpypMXRi/2wHakzqXlZ11ViXPvgaKNYghjFjDO1nt705cwfmDuSB8
aAVT7995KZjdjw/37NwhDBp3PLxs3Tp+/5fDFbW0cjvkcBlZV60G1QbD1dU0Y6e0tHuKaanPnv6v
g3kdCWqXPgI4ajKLxFGbS8dy7u4RTNyqgaIeYejJEPARlmiKM1ZubNI9sct4XM60kTGgJlTq5cY3
uZ+ajha7TxujD9K3j0/G2dtXSFM3VDhvFgPx5NrhN/k5BgcERctK0ykydyEi0fHJgY650EW+qOc7
D19WDBBkvjid/hg51JVmnMyATQ4b+/BObhNXGrH/VRNp740dU3D1b4qkgN2TsMsmg5WY8kMXeN/g
RFxjo6RgGnW7mbLUzBiqj9+Ydv7MOpbN01g3nD/mJTSoDCC1cuv82mwpsVsCVyCqtfUAaobQlng7
aXKbUDiPIL98/OrnnouMsJl4pgLcEyfPBGPwjNZIeSaMM6dHoTTRz8jyro82mm8/RWZGgaRvLrzn
c7OWoUJMMuD7QLI7wcnFpHx3Y9JX7jRwLRHcfLWc/OvH7+zSa5y8M6jHOj5RBiwiv5vJqjaGk16Y
fM+OSW4GTUjuC5rcp2NSRrBa9IabotTWoqcFMDKLyIEBZubZPTHYFL6McGWW7Q1+mXtMTTTj0Q8n
yT7xyuuw6m46FX+oo2tE2SV0qWwqBsEYfA0Lf93MKFGS3EZYYOMTHBIqozMwyrcfitD7NgPHHA+V
xscnTptv5d9ne6GqpiOgaqoSyf7JM8Uwi1YowIJcH3H6ouExvjDIEtcRQQES5zaz6+RJOnRiZtyN
r5R0TQqWvgXw948PRZ47EgCsLFZNXbNPJ53SslVnLETpltkPxafZHujUr+1Go487klHZeNcCYEUg
rj9+3T9XJ6gmHYR1tgUS3zmeoV8mXulrzVTFSUkWS7C0de7JmpN9lRcdfjQm3Tk28uNXnEf8yTnn
/TmmjXHeFMbp6ljWYTiRMIA7zACsG6HMZin7uaii5/+H1zF0VeMCM5sb8zv/5Z0RV4C5rLJz16F2
M3nEJQHQhi59Ya3piHPv55fXOVlsKSKxiMzkdUBSNIo0lmi+2eVbC2VAFqDlBn3FhyTMt+TUDczb
xRcj2tpldODtU2vo2m6tyFlzJdKVQI+liUBdR6yEFhNhz2RmksZgUIIiKzN0SwPATetTMyK2Eft9
oRKBoCNvAfCNohe6TysdRBWe/+iDSNZ1j21+JLZmWfvrqVvnaZCS8k2HjvSq/Er6BgL4vFkF+fQd
n7my7dlQ4pnskUfSyy/a752jIi+IA6KYywzXzhC/9vaS7SmtthlhLBPni2ajlAD7WGBu6ptlvkWG
pB3wMe4cP/jSp5aKcBW6jjkY98Cyf6gw8ZaxRwfbNh1qmJNmryvT/ExeZzTdsWkuNx4V1lzSAO8s
7DZRjHjAGYLncJoOfvjp45GinXkwsaC0TSYDFWWYebpaSpJJEWzTcmKIAQLoQf/YJdm96PVHp5Lf
qEZ0C3WM77HzvMg0uqtlYABp6rH67/PQ3I2Z8Yh5/bOplSstKJ4mJfmqWURc6qIhmj3RN9MYUNgp
LfD7/nPVWaQiBl57hSlxM5D3U9X4q+34HlsbXSojeM47WqcKQFAhvyV9/2gSVjU17aMO0Lnu4HRH
GQ2RVN5WZbAysBE2Br8QJaRoDO0y6PFyRvepbuzxktzrTfeIZc6v3qIx2wqhvY2+tvEUiNwGhQ5R
6a9tpm2KgdZjyGn3COE1wjCh1LQCAI24As/C1XycutHHy9puHwNLezv+Xmft67y+R327rDsIFTpy
viaRO2DirklbsK3U1zrqXG9gTtOMz0LPtvgsdkmY3UyBfuebxic/hg0RVE/KlN/gdoG5EwRPQR9/
qQh+3TcBTB7PVx6arL4xWvuN6HGq+U71kmNHvIs7EmoysMRTmz+wB2VMzTz6CyPkzINCl9BSKT6Z
qDLtk8nES6GW6tWIOhoMWe5X466BXHplSeqQaWWugV+/hQjYkWRUyFlULntcDzRBPdG7F45lfpyf
TKBCtw1wExKWhzzdolBl6bq+SHMXHAjy9F2sKOFsVCPDEL1ca2ndDuG9eqUU/etgN9+1XH2sK5Q1
QeAYq7wr6CY6ir/tm+HCQ0z7c9ch2KGplqVrDlTM07m98sdOCVqLIGIsA9S7CgepLI0XxOX+tTdU
X7x0gk5o64lb23C2AqXftsSjXHiozXDk01ME35bnmeMQ38eK5fe5vxljki/GFrys8wQRIN3g/0uV
1ZEbgqljMUTDeJ0liBMFQb0zTaOZPedGJ5EVJ2DMVeu7mV4n2Akoyw938P6mm9xTkD9hLNGN+EqX
KGe9qllOlnInuoT3EjY6xDnYWkZOIERrLbBsJBcenudmKvZHxLaqJrUNXT9Zh9VxUyQxnioIre1t
o0ta79UrDKpFl1SHss8OSTsi/RETsJj89eOR9+cK2pifppoNEtqWpnmyzoy7AneTFmFHcWg34Vda
DuN4oFq3Dq1y3+vpw6QgHvr4Rc+MKVbt4K5tm4WRUK2Td1zUed76XZu4eYzkEy1hEdevk9UC/Yg+
mR466QyP3PCaRvY9Kuq3j1/+uAT8/W4zVMHb1jVDsyzzdGHmh0mRGUlJWJ3ZGPQWO0aHpSO9I4p3
Mj5FiXXfYQ6gvW3Sk1ZAW/RUJ8rOWAyq81K14tDO3yaf/dNY4+UvBoeKSf46jg+ivQHjt4tyLPp2
delq/TlNcOBsOli0myaHP09pv6x/SpO6tdWmHDim+0DgBp6ctwgTPgjKC7uDcwNDUPSzOE2shMyT
lwqQCntOI2M3juEa2Dg8fHuTmu2Njc4byxg7yka+fHxh/lww8/Ygpgsg5/Nkc7rsMgrAmopDtgnz
XSyL13zUDiAZlmqhPR1PeeylK0O3L4zHP5evhsqWXKjzYp0XPrkJzJoiRuPZsau07W5MOvLn4k+h
pe4/fnvauXNqqpS7BLErnNaTKYxl1xCG/G3Xz8x7q2MPT472XHDjUZl/KRWxjw19Hanm2oEtYNTM
spXAadWO2xBRIJAq0igEWVOKd2lknZmEOAeayvrd0VWLHeHvQ2tQ9IEMPmy/FT6gKQwehTkwB3j7
Jmyu2+6LRo7gwopgRGmXhpo5P2lP78d56rNNIGE8aU5emwcIuTFBE7vSBC5hYPSjAgJrQbVz5vW8
3zYw3RYYNME1QCLJiE7mHaAqTolFnJPZ+s6byHYKb47AW0fDCOhwUwsN7/GQxhBreBKQDM9tT8FM
06slzjhEIUWbrb06e0gMTOTDTJA5QseaOTbTx02CTyyZHW2HI8tAKZ2V2QMvOv44QDwJOwnoEyZy
Sq3g4Pr+a1Obu2OYypSrsymeeGhHlFewj0FyhN+o66F8G4D7KXnnAuKSV7pWvgJ4XhfzNuDCgJtv
0j9OrCPn0ozmSON0wE0RDNfAYKIbe+WrF6GXC8yVNe7SCjVaCRDFM9tdnkEiwTT1hjtnJYr67uOD
OHtzETlA+0Lq8P9PJpLUKFk8+Hni4ulEUsXbVmPt4NjNhU3bmXojI1ha7HuZ1C1qfb+PYNxuIivK
LHF7QdMJbaLTguxgnq7LbscS6gDzAD04uIxGmISs6fvK6/a9M106kD9XKnOFXqNN5FD85Oz/fiBT
pGIjBs3qajXci5YPy6Ha1P5rnI6fzdnKeYylKc3b2QifOt/+7084Z8HggW44qnpakeM2sLo4YDYb
Y+9tPt8V+rK08i5M1vqfm2SKYMyM9Bko3+und+1Qx5k25cwYVkyLQcL5XyRFgjrLvo9HEkcs5qxI
NG7YWXLRN4xyyPMklY5rnQQi1tIozSFyTpIl79y+Cw35ksLM0T3CBgbkgbWGwOnyNHxutiGGwtBo
O5wpyzhW5YDw62KUne1OIY5bKYpXTuUVSfH7Ub046589T7qAdQf2wvmjc5NwkmyL6pc7Dp8UrQWJ
HBevLWVTkJAOypok/NYm3wzAL70CrqpnRWqVuzBDAPPxwLDnO+B0OuBC0eQ1NEE4yclzTrY6gCe/
jF1Mxrh0AP07gB8gUJI5FYdovzBJ5U19F7CaYElwL516ozpfbMc4pGhr8vfBx7oSpp1bs1yKeECC
miZaceJDJwka6gfzxpTezdjoB2egmFEwGFRRvBpN/CxF85gW+asc1H0BqJ4IL7xM1ZfKMVelT2AU
NspXStWUIOVh0soHAa2JzKoZPPwe5jTbAycVq1y39niMHzoBAqawq+ugFeAtyOkh79GzbYCn1ksW
ss1l2KsoTgcVrKW+DxgOC6JHYe18PX5uWynZspzloqSiEuTfIvXSU9U4e+1tKqzMf3j7Tpf2lVfP
JYWUJ1tZ7TJgS07c7XqanMv5hqj6Hn1QMLqmRnj3QMAXZzqS2iGqstfIr763Qb2dVOOghKwym54J
u6zKR1gcd5NR9SxLCfqrgu/RN02CHGkDRAnWeIfDy81hkcUzZ8pOLJTRivXWMbicwqyvOoHucZ6L
hc23VAj44KUK3DodToLcf2hq+lm2cuExcG6BoakG20gM3nLexv0+KyZ2O0QhABFXabSFNmQP/uDt
COvT/PIpr8ZXtUCr4yX3Mh8v7HH0M48gjclwXjTTrBWn631d4642sG+7k6e9gWv7DOz/2daCVSmz
x6j42mrCFe74bs3GMhPhTvBZze197olXp2sesxKgnlPQ9SvmStWmHhBQ6F62pt6DpUo2j0GVbD++
V8/NrtS0NIv1PuuxP7bdHbTVofLz3O0jFG12ti1b6jtp/1jF2XYq4p3a22sR4NBCpTlmHBw6kkWv
to9JgzrCDrDOBJ/I4vweDcbn1FHfJlhwkfOkpeNrXKsX9lRnL6+m0ZakF8Oe7vTpaygyCiunzl3s
dLel1VeIhp79prhW1fDeZ7GVJcNqjPzN6JgXc4XOLKx57bnyrGumZK7+fWwx5fVNbZSMLcJTrohx
Z4AZe+6ajZkvTSV6xFm/Cyb1rUjUN+rUa4htm6z3bk29fcSav4gbBxkz8GmhZjcfX8lzm10Oju2M
YA3Gzu1k1k2JTQM4z5WcmvwzuLH1OJmfI5Pp0g/sBfvTvZpRW/JN89by5c4Y/OcLR3BmX8WVUaVw
LDZYzukysLCNsEkzqkvl2D3O16e3pOvXQMybz4bsHsmkfs5Taz/Ezi2JuxKdRx6JzwQMvjW2f09+
5OcMyL5C0iye4gt355nHsSZQ1Uhh8Ez6ozvfwbckurHMUEK37Kvzd9MsD0nNAAr98t5ps0vN4HOD
RRCzpZuarrPdOxksjAwv1+spc6kOrCty3Sp4JgvIq8vCCh6jYOQfhwu383yNT5689OtVUwg60IYu
5xnql417MfVDpXoUr3Asv0zoGAe84XZz4+fZpcK3fe5q//paJ+NNKlEcGcZcKJPwserQw2CqQepi
h6OFr+WQA2BzkDUaYhOo5e1U5DYmHOfaGSU3rbXEsn6Yib6pYa99+nlVMW7V3HgBVJ/SySedBNxS
Mm2KOe22t9VtrRQHLLEBCH3RUKyFInFtXxdtdTiSj5FoprQfYfMV70amuaQmu5HZgV2Jpm0daNsy
s1dZ3n0awzdft1eyzlDS2TsHDzYlF53QvyYfN2opr4uqu5Up0Bdl3FRTTWxzeYgB+LQKVlMMoEl3
k3bjVrS41Mr2RxQ1h67mKP3sdsggmKTe9GgmdEp0SaRRjkn7KrRB2CRE8hbfCLif82JzQ8J88dTP
RNl8iWuL7MF2oYxivAKkLYdlpxKSIyDSrEv8aEfCpeStrA1UkrjxjJ2FJsiO/HKdDiil1fS1QJpF
ZbEmB6u5nvwxgYWa8RyxSpJ8ckYgeIGNIUjldKQf7riDcYLSatlEfo9ws+lh0wGK6seIgIg2fmhT
FolCGoBBEjXhT8zUfWSJsBLM22Cwgw1kISTjVLAXhDB8Jh5zIMZBbDJigRyluAejh0eHUT852T2o
86UoWI/Z6rCtMx6FJtS4GL9wR3aQjN8l9iA7rA+O58yBlu9dmN/7VXav1A1aCg/Nk4GlPf9eO9qL
nuBbzOL8ORq2sAwXtgXulsbBiw0cySsweQMploEbmPyt2LtRCbVqAQeIwFw3ynYeEoNV3svRvnas
ERMpBznPA0DSN+hbNyKGe+gF+z5sP+e2Pyyzdtx8PF2evX8029aYHASylZMNq1XWZTNaTEh67S0r
ixmZOMuxIPEClZAxWqt2kte8xQvz4LlFCvUPdq+IKdAqnbysGYwwVHyykhvaP5oqb7M4pZ6fXZiJ
zj6OTFaYgo4tbUR58joG4iDg9TJz+1G6bd/iiYIEn+LWpZqSI6dbFGFwLyv9JiQWp9QurxTOzfg8
VG2Lc0wV9nTjKIu0TIvepKOAhyMpUZy26N97xdrzz7cIBdj0OQvPnx6Y/FcBidhLkIh7tQKQ7FB8
JE523zTVXawTqeVY116q08EygSV7BNH0kDMXqZZxC9ae6yfZW+43D23g7+CKX8uxA6ZA2lRnEnDe
ZlTzfYJCfAzEad8ux9w6iBYMXMx02Y5zjzBRrvQKWmkwzk4ndXwV2eSSsozo277SyDlOAxUh/5te
xwhzOgz45HqRLR4+lMV95eRo2A1MA2ozvc5XM4cMhv9riJdOZD2zlYpTopWLEXxWdF/BW4Lcy0rk
q0eW68+OXcC8IeDoLTU/pFDTRTcOi1SyCiJwClSh6tRulnrUETJegXHUQAgnpBIT+UEKAQL1Jine
MVIBJlVhcw8dWH6EEb1vEGnQGIdiIHh0RPNvF40P3kHi0NbgUNB7tDtrV6uYKJPKX7QDHtsuep7i
AvpGOovE8XyGHi8wYwU/vgfPPS8twRZdondjqM736C/Py1CtzTSLuwz6IT0m/Sm1kuuxVzexRlzN
/9dLnW7RugLecA7y0Q1sSIoZfOGMGjuYxKu+US68rbOrZIt9FboU5Ghs535/X2qpF3lpVLyv2K0D
0vT8bBUM+Xpet0fa+EUj6HzCyQ5u+MLbPLfqoUpDSYqlFvuwk1WPVSEryBKml4G2LwT0NMXy0jS3
diCvtYLry9cfn9jzr2hSyZ+DTf+oNgCnRt0Cx9CtogoDWHWAKvOqeeNLnlTvDc8QqE6rj1/yOHWc
rrNmfSy1TtTK9qn4Z6oLqP4kKLjRkARXBiGHHRpHzJaSoFG1WkyN9VjDZiILrk8eHedAfjWCmJE1
QtXPrb4cj3lzr/CgqjG74jNNG1ak4bSRI9IGU8mhTpA8YqfmdYzojUKXhylu2lqFbV1NJCv7XtFc
2Q73W48rjawBatvXHRzdJffKdRjCl6J5WxMm/FglGOMamHCpFG6e6k+DLO8yJRsXHpVYBM3LoAmg
CUslXurkJ1Cb7XEdz+7zsgaahACQkLD8it1ndgXH/0vkQJ0wgeN9fFbPjlrGrKAVRGsaDervo7Yf
PLLSApm6fVm8JyO5xFRSvGkLvu5WN1ZNu4zwO06XCpnnBhA8IAqZFHSNP3YGdaeMQaFbqQuh+j2a
uHxyql/HpHlNZw3GUBX3cH8OH7/Zc09/Ok8o3tX5w3F1/cvMo8oqRpAM+TDmEZKDq7mS6LTmR3+V
m7vI0T4leXmY1ycfv+65Ge+X1z3dP0eTkXS5qaYYm4eNQ8I8nKH6tte1lyrvfkYy/wwsvvt5P/wj
a9O7PMya+l9/yTMValKILURibEuZFU5K5U3vEOhBKJMrsuhhGLp+GSJb96nG6lXSEONS/DAJc6P7
NG1GNcDL7sDMoG6ocaE9r7YXZu0K/y3JoR9Z1vAp8sU9rMoh9QCcigSRn6K9+RZerNoAlueZXyI0
kitdR5Y3ELtXwxgMIsA55vTUtCBNpviRuRF2L+SpdZBtWdNii8ZtUuPWJrnt5WgusZxIJfYJ2528
jXPcSKXCfkMDf71g50XBOGetr2QHYjZqLCHUnT1t43cmGXdNTZoewZBIqVaZ2X/pJqMnBI5tj9aY
G+Ret57lQ3LugV+SacIjuIExEV/5OgzhWAz3RhLs5nVzWYkXhxXxUDM2iFRY+cHwYvgTMVjNIcrb
W+IeipUdK9dDbK568LOhEvxQpmpcmUGzI2O2uTWrgLQozK8k9F54xJy7aeQcQE3jgbv1VNSZJEWN
7rKgrl6wu8rFSweOolGNF7Mwr2n4vjRElF2Y6fVzg1eiycANYdMqPh1P7C99cguZIKzEvtUB3iO7
9fSlVl+VkHDDOR1Km1twdShdy4uINEy92yGMIteP0seqpa1Z6LR9U1I79OhH5hWf0dsTbtVNM1oi
vobFCy+hBagONmuVdFiANRMaxMf34BmngIHHAp2HznRDrfLkvvCVMUFTmcA88tI1+ikc7ioV76HS
bo2Ud0X+FpnqmPqUEf56rASE7UmJMHvMqZD7GBEV2Wy6llm4yR5J1UO/hdVpQ2oBTlz47UR6JM+d
WHuWAB5fQLxsFAIoEnWOhlbJfQ27wP34TR3rSyfPRFb7pjYvphzKP/OI+WVGk9bopI0uEncgmb6k
qA5KzTk0udVdVfqw1qRXLPMUdHiqa4cAvgJ7+Ax7r082SJPFmzBmGwC10gmcC/PQOSEGom1aR/Mq
wf6jMOsP5lR4HZNt4QT7NkxelaS8D3KM0aaBEbkh46SC412bwwH446dgaG5MWl+LzmPn2dT2c79O
g+y9iblQUOqRuaXvI2kFds+faDPnmtAa1D6G8uPCOVXPzKBoI5AKIHCjsXPa1VQjz7coG6XosyuC
lGL8fu3ItOGpO5Kf0YhwdocpD7d9sJM96IE8iqcbqcJu6IM3dSz1TzTQ6G4nEIOEN+dztiWqN218
9SdulzH5Rj5ktuqz5hN0VLgnJCvKghpHZnG3mGGnLCO4quR2crONUMdNJ3xgsgJQmeW2m8TSIG03
Yy/liF2uk5AjAurCc+cLbkqwA6AGpC+hQNF1M9fUe8en+PBSlyJAayiVlVoWKE8V8eCY4UuGDGkh
WkNb9AVrJUdx9rH8bvdMwVbUvvmmuvRMVjNZ5yJkW5bWV4il777n7wYf9pMfmUtf5Pfz86Szn4jB
/DovCptEvNRVddDa9k2n19fxdRfqGt1//rBQm0PAmr/vu60sGhrkwTXU+m7ph/2PG08Vt5KngW9E
8YZqIZb0qiQyRdr3xCGzfYQIyBTbwfwqGndKZu7oqH7N8vH7hbFwbiggSBMqohU2taddtZFmQlI3
InWHKE/AQooFeN+H1K+HDfs5zk8o7ztDIcRznr/w2cSpdkFZcmbRgkHQQWduzk/00wIvcddlmc4L
NJlz+fqkeLZsEMOdLDk3yEldOZarCR/pIoS1fOkuPjP7Uyqhp0MZlxXiafU9o8fe9mmYuXFLiGSR
Ra6RwzCzAd0vRYm9KseMtHfMR5N7YJ16AfDQ2vWKnNznoHE2ehbdem2pb8U4RwB2EgghuVyque3a
wbuBlrkkMOkQOgSHsrbYsKphTVhVP59i//Xbsqj+93/z9fe8IHjVD5qTL/+9ec9vX9P3+r/n3/rf
P/Xv37/kl/7+o8vX5vW3L1YZcpjxvn2vxof3uk2a48v57/n8k/+n3/zH+/GvHMbi/V9/vb5x5oAI
41b+3vz197dmTyqdDpWF+H/9+gp/f3t+C//66wZu/fxfUYRnfu/9tW7+9ZfiOP+kK0d7gt6JZuGq
ZGj178dvSe2fOE1Noc39tCyvmuBffwnzn+iphW0TRs2lZoHx1z/qvD1+S/0nTxhbw+1AX91C5f3X
/zq0v5ekP082J+PMElVHoMJz6dfnFmpE1FgcmSXmWuZpQSwknQ5zex1vWRiHruybr60BRS4Fom5k
9A6Rmiyl0k0biimOG4WEIw5jfGWCkHYrhKQIiRjw9ngXV6K5lnL6JHHHb0mcecV4zspOa99ZsEo4
DVO+i1PECb3f/+hyPdsj6ad3FuXg9hmyxImAIIlIQxlJNqvaVaB0tyL6DNl9Hevklk4EwizVyk7g
91O+acSPigr5ejD9a6NPYSndtT4+a7Wov6ZEI0EXKO31yDpzOcF4ar/7AbkgjWM8Whk6oio04iXb
VtIVJ6q7Ktj3FAjl0BbxRqoVaBonVFxLy+WnKO4AHCpZBpeZwCTFS27jmYw7mDVQtKmrN+EQFosJ
0OqO+t53pdKoZ6aNODSNCCk1el9Qk4e3hDYFt7bnh8tGU1HzDt64j+ypX1UAdRdpmG6NVGAFyuoC
6nOkKCR0sT6Ttg9WbqhZp4c2B1fWwcoUAaQcHmghO7UbPU5vRtmAJok78mxgW+dxsUm9sL9LgumR
Uih5F5jEHh3129Dl2w5493sFDX+qvS+90apsjoHOKprXbsYInnTJ0wW3CUVvdiHhQCRabOnPGRG1
S/q8B63Ixo2sK/4QicXlHMqdex24H7NjE9cPd9OcTFfgStrkQ0yMCuRNE23/nqxT5m3+MDpqsQqJ
aRLowI8/PTbBrZlT9AV/nnrJteMZJaKROQaAPxilpYm4WMbL3mNbMEry5UShSJfgqB0o7WrjCN6k
KjSkhVZwjTXeX/dN+P3IEm9moLga9H9/oCYU//Ll8bvHnzv+yLkvj9/wjAiG5zxnzn9JoadI1BWN
nipqgQudvMbx7xXH7xw/nVJDrkvfejg5jJ/E86l9gRSewlf/7UCPf9NkVJMtVIrlx4d3/N3jbxix
IARcBZRx/I3/fOP4pR+RrPzzO78c38+fVKZn00qyhU+83OKXH/zl0/8cBHWgleLhNh30lPqIk4O9
nT/UuOnmrES2dv2o7ns/7hZGRxxPN8bNzpQmazF/OGQpkP0u/uWDMhrxHok7/6bAAPcTo1rK+d+G
niai8DZ22X85/s7xX1tnGhfC0ScS6umN9PVLpSb5qtR1EJYiKmt37PaBUt6EQ04BUDKUNMTse5a1
yv74mQhSh2Q1ah6NPjTXiT3siFydtlWk96umVBc0ICDqaa6VTmLP3kzsmev5zAz1PSmg+IRhJbbJ
Cxs2sTl+X8dS6Np1R1ynglJeAWOL8MBfd0Vv7H3fMvbHz5okAwaJlFl2BO/AyPMUBtakR+bez5Tu
ylM5h//5NzuAbNyq1Y7dBbGylfe9kgHKx1i4Yd9bJHNQdQ96sqm0IM7XxnzepyEgwjAqnAovyyKT
EZFqFW3K2pyuJuy/0JX5qeMH1Uq0n58JJ4jIk4g/I6UHkxqBvwDhuxGpxPNP0sZusluX4qd5Xev8
P6qlmwaQmjSf7ZaRfY894IOijFLSkAmuTu34OSsaa1OVfbquUYIsRmpwK7VV6UxO+bCnfzHAIw6c
jUzZ3hEosM/nD0Oks13VKrky55/Qq7uebSrt0j6Fpx/cBndhb1hLxUPnolLT2eLj2NLdCfZYdYJ9
N0RiB/j/Sh3ImyYhcOnUAnqDzR/sQlhj5EDkNyL7ipE22U/eRu0h+FSYgNd9RlC4QuAJqOtq2tdR
irm2mJUN/NPx37Hilgu0LtH6+CWoavXnN76Vxg51Wr4fk22vOAGU0pJ5quQSZLJnwxoX+qfMAG9Y
NGQKqJCPNfaiVx1ClL1HdM7eZ/3odjAUzeaxM/DCMG/sx2EijDYlRwgCdbE0Jcj4rOgZ/ERqbgph
Ph8HViWIbYfsgrnK+R/uzmy5bWTbtl+EHeibV4K9RJG2er4g5EaJRN8luq+/A/SO69quHafivJ6H
qrBsiZJAIHPlWnOOGWWn2i7z09z2MPTsqdnePrS1lohGO4I1pE/5qQuacj14cKK0BvZKi9BGJuIL
GIpLQ9m1KT1CrMoUEDjdug4QZ5UdVDoBRNIAxcLVNs4ec63SsrJXqSEKtaLkbLqxAfXEL46jk0BR
iJ20BKA7F3Rl+MspgnovmqHfzkOlb+rOggGYLJ8ztF15vP3p11/+/vj2hQjH4n9/5h+ffvvQ5O3Z
BpY63761Z3aggqXEAbe89O8v+MtL//pjkWfPbWTG2/L3T3L7frdvP+c5P14zRDTbXMLs//JD/OXz
m4Ica5NGRCh0o7vFsTdHrV5sfBoP7e1Pt/+lZvK3v7v9g+rteGfbcZZRqWvkPzeR7m5xAzxYqt7Q
MRk3ZZTwwLnf6kJ86yJRM/Ouv7mzdzVGLMLY27s1Zvdsl8xv+PQ2I9cVCLHLA2QTFGNjm1+PCfG6
poFYNQK5SGYDX2HCg+pI6h1nWW1bcpgPeWW8akFzcBG2yXbGZ26A3ogNsvo8ooQxKcWQJDvsGqto
SaASWnzWmGwq3GipY8l1VSJMpQWy0oQ7bFwBwt/2aRp2xpwc8sy5B+3R7UlTbb2oXBsGoQYgm+fB
rw+ZJtc6gB2aIrx86cIK8Opq4wjzbShgg2px4m1zb5M3uX7yzDoI6659MmxgstFrzEmGGCq3I4nX
mtYDenFSaPyHBCVmmsYgSXPtSlIMI0lJjrYYfZBkqUnnw8jXZYvByu+lulc5Wy0LIao9hkRM+sh7
g3faQEUikiA4lPwfh/EM0rKMDmkXLyUKyfVRPR5iwmhCU4IqNGvmppZYiLi+dYgddBboScaNUbfA
v+YaZ0sLxroOxnpJN3lFwQq/LSMaNLW8LxrvQyNbgJQe5Jk8heWVENZOWyPmIgzZR0V6VDo5O+Lb
WjqnPwhujre5/ugaZAlC/DhNmqXvzBzWlWDCTiZrT5YGSJIpAOxFsMqhwr1MQKEWhFqfPqEhHeml
JNW2m90rIXniLtablii1uqUWcy+To/L7Im2uxYtH5sZ65ow4aJCmc129tW6UroPR+4ZSpdmYIyGU
HLV2lQtrIkCGTGd/WJuDRlExip2no2JeoBSmnmC5PXn+cKkIS91EKsgOxgQHfkA4jIKXbBCgVn73
Os/Rz1gFe68EW+tFuOilcg8BnCuumHVqCjGuAM/PfXai13fuZKCvB6Sc/JgjR2NwfED2Af7pzXMM
IjlANNGVn57dgGyNlH43caAfio+yiOSaZPV94/RhPHGgDsjd0CsVnwo92wUNV9ByR1gtYN4C2TP4
aoI7S/YH23SRGhvWlYDg6YtrtasmTpuTHLiXfDfaI9wv6Vdyg/qVfmbU/Ziro9dLY4Urk/J5dqDZ
RfRfXXtZk4PnINbUpsbFECZJBNjSynYY7OjA84kYtxkuJrkGsLIAVCzG+3TwoGK6wS6Gu0ygytYw
xbNRey920vBIRQIuC/nmajD3+AwlWXoaqZ3eCS1EvQ4gfS6zr9Ioz97Ez+ggPi5QEOIOB9QmErVX
2DFJQFFWRJWNNYOMnH2fRIypnO7ZteTH6IIZHbOULCbXtHaZeqgtGy93x7LiSICehU8Mjetm0Ocm
x9voWvA8ttZLkoIM76uMFn9DI6WCnAV+L5jB2FKF7ZzCssIo5wzYCmHfJenZNVB11VgyCdgr5rDC
gzjasOwaCcAxEG+RyvTD0I5vQ13WG3/oHmLp+fdqrN4JLzw7yO03XdbFCHs7c++OgfYxMtzbFiAk
ozkhQnDi5ya00AqdOpebPBgIv8Fa7oj0xYF/tjFj5iZmFaNZYES6VdO0maxE2wUMlLZIfSvagYIo
sag9LSXOkg/qOhlJAx6scqTf5Bu4JMwLkZGgM81rVWmn2VlLmGZNqvVbkic1CMria8QghazMnoxE
j/tRc33S5+kCugYm0UL4F6yKq2IkmH388AVeRlfzA9zDHOUSU1JIQdU1dEr5wgTwT8j2wdc/zciL
9kxIibgUAgRcivumUMnZ6LtFMsWlNZFttuSBTR65FAjdWHqI+LBkRQvyPum++RYhDfboEmYgxysn
VqBIPQTrYl5i/GJycCntImYjiw0nKrmDrf7UkI1lEhax1myXV0XxcDIUY6XA7Q9dMOuELAxf49l7
LwAIwS7z/VW+rHhtL8pjVydvRtEwlCDKwqd+mhHYU3+Ta6fZXc7CnhH/Az3AaXwPqLn9Q6ijP0fR
Y8tFX4lLTpDRXTQJYsCF/RnTwliZnVR7C6z5ELtHVipU4sG7RSR1k8Uc0zX7ampNciQKgQMytMes
fm8KNiW76z4rwlXDnAu9Yl0F4L8cR2NzOMUkmbDkyKfG6zhZ5PnFApOyknr+nczkJdwLcmkD1qx2
8mQ/EKFV+j49POeLCOgdp2QtgjzZEbO9LgOD/JYJ9GPeEtLFdO6Bu+De8vOzLv2vxZCeaCWLQZ30
9ZjVC/iXZIimw53LcqLb78LMXoga288u/dEAQmeSASamI70r3KHf9cXXiqyt2gH+CGAJZAGwcpH6
28Qw7HDwomQzFe7VzqHyYqrfJ0YLUD7+bi6Zn8oeOiIs5F3k1aS9tIFc98jmUysclHtp237paeOr
SyDuEbhVbS+VX1obv3YfC1//khY8flockwVWtD+yQuwHmcHIHZ3v7ozQx9Z++oh2VCuCr2PtoKDj
NOSOzs6qjX3l9G9NQmHhT5fBFFT+ufgoFLeXliIlYkJEiQw+tatWZmVvuezIBEyo6XMlfw61/e52
9E1YRMYwqaIU5jSfTlh1VtLXyoTJm6h5+8DXIrJv02Lt9iy7lVN+YCJCzuiSilUm8bsnHURK6D4t
JhBH0yqewPI3iXiu8vlHjHacmNJJbZXrv81uZexL0LmROSP+4n1lihUKjg0gl8drV8ASyH1yG1ti
EeLxq6w7Eg+L7y7JpU2y8+uKVwW8qxfXrkam4HQaayJoYZk0D72fQMeL+xkmOqKn2p7mhz5isk3u
5LWgR1Po6ddpKK4aybIkG1brCeLNrpsah06cePYTBGi3kstMEazaDRu0kXA6zZaz7+wENXEy/tGr
BShZUFcDAOWg10mm0vDmOcBGXbfeoqjcBmnE+oEZJChTucF99FoWTPJ6lyPQiBgj66rgPPmAUjLH
uuvxTkkrdeHeBxEmnYAkNBLT1m0TXYJsPE/Dp4MAAcCRViASSu2tP9fJBkXNq4LjAf3VfiyU/jIx
cNn5MUf4RJ2MrLTuhHV0LH04XFNIm6vAhTUlGxtSm39njkNxR8hQvprs+i3w2FRzx/upIT8RJssm
GXXBqoqlEcYtANM4J2svix7KwB7OU06rQwui0C1tTp+xLw+2f7Ar39/7AroE4I0ZvNbQ3TdfEHXr
aykT0kX9cr6o2V4ix5B21Qt8t5rdu7qKn/c4Eq+VuxFzZh20IblIWxC8kgcjaITlyO45u5JWB9Hs
DPvZJwkA4YE2PVucB8siSK8PWyLyHqWyP81cR3QmhcPCBnCOpbgPGd2099R1ZWp8iymaVDSmG9w8
zjapPcQGHEq3K2mP80kJi2jk1Mcf1tJ34FefEiAsynslYYzq2sx7ALgt9bR1b5D7mvuOcyznBrBq
PsgDMLCTronnoqxhbs8+6MsAaB7mn3fNmR67vpXstLW+cYLmnWa4e3BJ9uy2dmpivwm0tWPO8tBZ
5gso0zvIGcHaaMiadfQzUcfGamJIZ8bqLkgUm6ImTp2oHvqW+BJCniisndJGuFPfo8XYqyQqUewE
BGbhBx1KcjCcNOE+rC+9CTs3sHNUgSbb1dg96eLeNbBZ2y2pAe04bxjPcvVNzQm9gAh1kSNTtkef
a8IEmlbpaxuRCdkNy1vBCSdy3AevpRM4VMnZzXWPLjCRFMK5AKG4c4BzGTE/DkXViesEvTw6mzH2
Y7cDBDCSnIR4+aUKhq9pZb/UgGB4SoKe4Or0a2YwVY2rydlkZLwM0Sq+ZkMMpR1v+DoFAlu6hKln
1m4ah68yiXxgpDFS39q7m1XirpnI5smx9XdTam51qy0OyjOHLf4JXIONc6iNPnlQqnjI2hFcLqtF
VU2c5qzI2rd0+WPSz8y3QNRIioc83lSWuei7ofXFqUUpLYhd1swflauROdcBPoH5fK4aquSZbCeo
/c3Iy3lxdafhbt/n6JKxXwQvPb3rVzfuquNo+XPIoBM1VvHDyh7VQoyzhPB3nQ9c2qzkZgJyusnZ
HNaV+JlXarivhUKaRZpxUo1rHYkYfiufw1eToUo1CkjJY5FvywKyB0oUjcEgVdHSwur2Pn3yDace
0u+oiW308qvaDQgbRvwO55TgKZaOqO7TsI9JB7HB6Hv2KU18QoDd3DlE4/CEBPSCA8cPo4kAxCzQ
nrxAtGtXLzlMt4dS5NSuEJTH7jAk+X6Opzu/RNvT24gdEsO8nzPUolprq3BqG0bZg4kxz6ZFKoCQ
7DhWHuxOfEZ6n+0lQH9WcgT/BVAMMDwUH3NwrNUMxchlDe7ZCzf4o8cQIh2S3RJtTNuaxzbm0JMz
2r7L++bArIExha5xLvRA4pOPVk/JE5gdAhfr7uvokaUjeoRIrXLpxRk5zPx823skVbcR27siB1u1
BXaeiSK4QLsM4F03LGDKJrBtgZ98Q/pmvpmGii2wSmoYhFHYB7DrFbtlnYGD9g3np6eb8o6oxneZ
7P0uDdjsbBLslXPtspL1AyaAgeJtJT0PHjkJkj45it3gDeQPTg/I0mjCtIkdTgRu6XYWhFwxjjYW
4QXzsO9H96mJCm1tKA8CT6ebW4elv9LzdyFGSpXCJ7WyUVxjcmXMAKGIhfVvpRfmMVUVeMI2/lIZ
M0YFAlNGXa/Dub5atKyN9gUFdQ0Wuy1PsyRb2O7e0gnXhmi0bw1NCkMfLfredU1+cOiBZfNzIgs1
ZPo8LaRPFGgTrBozQ5qCtJzFC1oCwmBjcgB4huTKtIaPsmrzbayj/a0fRNKJUxMX5UVmab2dqc03
RfNSQEZiP6GR4+HF6OwaLK/O/jEWxirNE39dz3q064f8icw3fNkdZampF68t8GDwmgQWp/MPjoKz
Y+oblO+nasq+xLxj9LgT9vmLNVBCdzo9CILsVipwv9h18pmO9rnPeyARg7fxXEYeRlfNa55K1BKC
2IqPFgDATqtdVAiSA+lsuU1oT/Ip42R2wET9Vc3msfDGnfTNEx6dZMf8r6KS56wqSQa18i3DyRe6
osTm2t3XbnlI6UeuJ86LmNrs49AJCU50lX6b+2a51WzEScPEmM6Kgq3MIKwr8m5UbO9Gbd7DQV0M
mR4+q447E76gsdO9YTsk9svgCoc7tOVUFs+f82C1m06zefB9Pay/R6LfWXCs/B5xixh/OLMad/Gk
HRu/fouwnOOiqQJiPgL6V1HwmStvRFDnXGcrM/Zsm6Aks3YKmbKcuS26TQ7kauXjmsfTS1p9u+yO
/qRdsNkHhM9/y1px3/jVk9XrciuXdEVVGbSi0y+6bj8NGZhzLO45PXvvtTZThpA24tUcKbkuOAPP
3wwbXflY49FtAsLIHI6KolkQ03qxyWw3uZ9iggBAgYfDUJ4rbhGe68CDpCBiusfZW2NZ1SauDCtk
s21XUHdh30bEwNRFEOxzVekrPY+OwsP003iU1jpSVPuHo3lPTabOmWZCYk/Hj8KvECZOfr1xrdBL
uvZEe3KtiTbba/lj336DGz3c1ZZ1zTsirEZmr4Yk9MHSW/3gjj+oMZNHpGH52lH93eyXB9WDpOBy
cygfYKsnm9RxOLRJRflMFwzVfd8uU9GfhGrigrGdBxOStVW3LZ2X4mIGDJ5jW5vWcYO0xmDFrvze
fwis0tg7Cb9+pls/kBUVWzCGP7qUEXhcq2gNo5oho4oYXFFe4tkhkW7USLPJWNDWWke8gksKXzOX
+TadBbnVE/GYDfWhMfhwa8WOB2hlJIM6BpmUBy0mhUbaco/jgVujnp6nro1C5vXZdmr8QyfrhMRO
8iZymxlU6de7WPETl87srPrCkPe2doIGxlSlyc920t5PBc3DxkvLnUfr+GhhPF611msZDQ754Q7z
B7d5kJSvTsZ4XJH722nDRZOGt+eJoWvQpV8ClbBnDg2Q9gF5cZuT55EYwwqHfbcrjeDSZfo7mNU+
NOJyi4IpuLfc50yC5M7a5XiU+OTw6WrN+rTL9eKDk9Vp1g/mrPnnoQ4exqmKaAtq166iF9bTKcCY
msNmy9qT5sZ4loiz3UyOC18v1gkMKh764oecYO06w8Fs2TdbKwi9XplsJ/Z3tKoEk5aPVnYZ1KTT
JNeoZyNBlq/meRsslFFYO1NBwoFma9pX39oPN76LQXirkxJ9N1b0zfWLT7d0V2hBwQ01UNRn1kna
7pPnNTvH79SuIRl1jS7SC2uZ6XuF4yMgsiqi3dkr3K5WZXwp/OnOScjFqEavP8hsPJl+XawrlNZr
R5ahrld0o3tK9FFuLAnyODU/mE2ZK9Ihy2nc5g0BJEZKNE89gECS+rcmDsRX1uZPL45oogQM+pPE
7LcZB6VNYxyk72UXmZf3JaLJtBPFfaHEsY2WCJk5bfam1V+Y/LdMcXDHAZqhaogIX4QIGh16wic1
UQQnfexf45qLNncpFzhVPu63kaSeLn6hErGw7iC40IlGrzN5mFtaqhNgE6+F4mL3b97k7jS9Hy6y
tTMgm522nXTCNMYe5nzUeGpX+vF8HDRBG6EXCp21ov3Zjh8edwIDiX2nxz33R4vewc6gzJj3jjWg
sp/KZ7XMiTqtLo6qlcXRyQcGj78/vv2pWf7599/dvsQXEI2ggPA1t49vf/rjcyRT7HB2JKjt5RUK
s5czCEUMPppvPv7lZX591//6kj74k5UOj2r965Nu34fdkCH072/+6yu9pLjrSiC5DHw5U0bRvk99
QcG7/Iq/f75fr1OA5AAeFmz/8rJNo+44M8ndn698+/jXJ95+k9Z3PuIBLu/tpWNaT1yK//9dfn+r
24W7fRjnBUlFBYjS24e/ryj0IvKeLAPsrPYc9Q7NhoBeJXEV1wyDFjFcLkGVYmho3hFV0GcaJ5ee
HXM0TU6SKZuuaRDA3nMopmb+8oCST1/7oxkcEvL9XJ04GkF6BhWbes5Y4ZLOXNuG+M6RH3hPSXIe
W+ywSUjNtCSpqkPA+N4krjNSAF4mSNJuUTwj48Thip7FgRDaf4M5qSMwybsQmu6Dri8jk8mDhKt5
BbDNe6OY7vo6+b6MMJpJW2qF6lRZMxb9JbCndmCwEYeAlgSrLWjNrVZo5MHh4spmHOQWDlEgjR05
hOwnQw583GJBTTwUApYjueuJGfXnygt5YIs5OOMwp+cK6WEunbsaUCvqQDAYFtlM0t0pZvEEBcWn
USITdV1ieisg0kOXf5sbLm/JiAtr7kboY0HHsH3uChPnesq4xuOmXVnZeGBj2wMJ3NFII/fKxS9H
Lw/+0Bs6HdAm5niPNCe06NmuAGJloSObHfi3YRPH1tZpp3dkOZwcum3kt6QMakT1jjjg5EAItW5X
L3nm/igHCx9uPf1AgNpxQLRZuK2yXyWCPdBQXb7p57dYmE9lRnlbsZKhcq0IznhVOl3QccYSZOBG
0GXYaNLZD6mKNoWRACRtGKAnciZciBTbWq94vfQuioh1biY6A7ZVZEuUCanIGccN5RnGgUj2YDVr
6q0eSJz17PRpiKgrXBS7DHve5wx8ZkFsfa433yZy94gwYlPbwDD0t12hkfHhDvdeY66l7TzWtDhr
yA9b02Mqn8/FA8vYJhgRLzidpoEwBrbi1sFRn6MvVbukdJEtshlb94VQo3D0iZwrkFFvO8KR0OSu
UQ/PiIvLczcHL+1cHZ0UA80oL/PE1NKO1bs+KnfjGBns2c7ztjfNE36m9p9cAqgT/xD0uSZmPgjs
OOAQoyw60r8I0ePInjKpaE5NE0OXvNeCo5cyWZBGdsl01B3Sjp6cqrY2hFoQ9tXF0dYXdIVzVRqh
Zh3axtwxQzFCJQTB6bkWfLHHaTXGXn5OuRFKr31kKfhHvMSf3BzmXGjUuR0s38ER/GfcwyyLxp3o
0R4YBKcHzcV9WdDOW40ekzOVdLQGiYCoJMANJ4nlcbKC8h8u3k1Q/p9qSJf+B/8tUkifKu8/L56s
ZeKOWOyh+XbTucrMQ2ok8YHKzwgDcC37EonzNuJ0oNWUDEo/uuc5Lqr3v0hI/4su0/rTpsy1QCpq
L5J3HQvRnz7CtJwmu0k9cVBVNAE3a+yD6hjP6yyCQ5u89bMod2XmPhm+qE9+aox7SbOlr+xDhY3s
1AddfU9BT3KUP5wEghn2q4wd3YgJKBYs0yhCjVO0wEVt5+h3Q3vCzUPWnMc8vNGYSRdZVEK1NT5c
v+/3Y0ngYQCu5fY/ufypy+a3//nXNv9+7y7GNwypGBUwhnnLv//l3lU6gJCuj8XBNUzShAFqb5Ig
naDXkJhBPDi6+ua+h7FsT/28d8zqkI8F8/2MUMR6vC9y0e9zfbD3hpP3hwgiCNG/5H03+B92GdTc
PQanRxWV1vb2k/+fVTUjTkJT/D+omj+ocD8K8DS/VNI3KfSvL/q3pNlDo4x9R8e+g2wB0gePyr8l
zV7wL2pcoP2olxcU3V+EzcG/8MTjkfFNFqaAzu1vYbP3L/yA2OVdx7M9Hb3c/0bYbPzpfg8WJNsS
RELNhE76T60+h5KkyeN03lezGhb2AYd5uwWsQuDrpOUEO+FmT7HMhXUdOOCrhuiYpfTE/RpFwOT+
CMB920UHUtlL/sE/+zc4AD+cZ3k+Ymt+zb+zyqA8xyRMUeForTrSzYeO2hMi53QMGTpSeu28eZls
YBV5vzNyD/Tpoif4y/v5X5aY5V34z32Cq4PPlKAfB3vN39xkHTzOvnbicT91tdzp/aRjkOdIzZGN
3ncEVSRb5cJ6IPXo57ekLBDh9Li0tFc95UfMIo6JgfHIZoCyuLPRssmcXlt2zbqrrVVRiKqxZSbp
/xPId3Fb/O1Hh9hkMs61fVTwevDnMqEmX/aT1+0diwZpoF57L6s2poUYJBJ5mIz04/1c3nlxQgdf
b5y1Tg69O79Lnd+y0zg9jjjLbtd6TpFe60kD/qyj4Wja+9SBsW4R/dMb+tNoxs1RBu5M6ffORbL2
Sd7deQXfpovlF3r1w77qmVCOaBeErsgeVOYUmrUv9xLH/mreG17DBGdUqB6tZEL/mGC5y9BH+9VX
E6ZkGNlGunVnex3FybCZPI3RqsgQWJBSSQaZX6RUis0m0vMBPj3Vq9FTdfhMMJopwqjjFAdbVY9C
aBdtFGSnl3xOlru8MwX5d6njh54092nDL59FzNXHrLp6hG4yb0VM0+e7JNfppcy3an84uiqu15az
XMnlsxvMn25yqQKINN2s5C7RxKJkZErf2pwgjFTcVZ61MTSdTLqWAGNaSqLwaKXEdI+zCBljb4rP
QJTJYcgZmijfiXdmpK5isN9KfzZpw3OzRCagPvDmOtnT1jK8qq6DLLl26R1ov++Zvgj2Ez9dT5qg
reOc+fKJ9g5SndpEse4xyETFVoSuhcdVJi+2QiUn2bVRrvJUlda9l5goCubqUmNWpwufERmbMBAP
5gx5K6VkezXgtMT+2ba1VV23065DpbgKBmZRFTHtHLrzFfL8n0jqwRFjBVgR/kGSHCTF21Oq9frn
Iplofb4Jj4Pwnafa1iD3eMNr6yZXp4gfqsJfE11wbWitWLXlIXAJnpRlwNOJHfZgmnBLb2BC9z/x
IqupEXcDqXMIwuAHWsnr6KTX27/kBm8TvXtcEPYjmPyWIpSsW8RZYZvO5iZl2NPHPccHVyOddGif
bR2t3UQbVBPpBo1atl38ZKldgAZMCwJLuXbeUpfWc/xJKxslbvZMJg1TFCcOY4X0w/XpfZZoXVI/
2MwmQl2PePFF3dV4LB4NVtxVGtcPkcGNWAz4sQyXSFMbBg8HNfAzZCYPpcGyXPnr228gJEHo6H4f
7QFrBqcn5G4Nqbd6D0lwed/n3v4cXJjBzXBvJcPTMOcZzbaaETZvXckYeW6xv1YsS43Wpl8HWIPR
uCbixzsUA8yRiCj7Agk1ndjq0sIT2mCKXwdOdKILwBX27WKNFGajyuXG6D2xCWYbXYvIsaA2ZbZ2
hvk96Ze4cX0JHKeDMTMXX7Ujny+Wk3e9Mz2n2tJGHjlQTed+zl4SSDRHc7C+QZkmA4mSfCvy8rlp
XBIDh59CNRXaHoruZBheCnrSYaU5DJ/p+jEbrsAZoV5By0h3KEBBB3DxmdAwzL4ZX4hYet9oHXFE
bcBb6iMpvC3jpY53sQXXstVJdwy7obwHLUpTqOdW4m32Yswxt8WvBtQSapF5FtqLrfvflYOvBnHX
fVMjN2qM0EMS5ATqRRmsbH7C+OH23lSK+6MMsuu0NJM1HwVwsqvbhfmueEgGyRkPJQUgXBeDqVEZ
J92wvzU4XMI0m8wNzkYaFBUKr5HHOTn3kOUYB7P92imP9u0dIc8ATdAQb+ZR++mM8ddmZI2YCA/3
qf7CMUvyUO59o4IiIvjtCuDEnI47VjdePR7SXU4AdVzwHpW4ncvqdpuCvAFCzXioJMncaxi/Ps9Y
RW30QGgOr4aF2PT2jahSeKLHo6Msc1Nzs9Mqli+tX58tgjZJk+ZtZ28wNwKd1my2EvUTj0bf0q0P
PhIMqWUt3m63CBMGoFm6+GxLEkGzWIflyYSI8evKk1+xgforhFZX1GOElxvpp6mzAVUtm4dKli4y
U8uwN7Kz40CA6QnpbgVprONSKVguSKFmnWJSipBphzYcr1Wur4H2D2stnzAamd+FpesrYNNL0kh1
sSJyagGzl/wOXFBfH/nHjpnqYL+22ZJKN0aH240ZTWzeUqSfWhTryHUKVG5gBcq5/dbJCDoAhGdS
Ux9vdxHNymGNQR9DT3puGkRNtGVJwePtrJcbvCUTDK9Ufj+hPw4VutuVS2aOr1B+lQ33NtIZeM1u
eTWzAF2cSLdN774vRvXAZFHBoLSsOahcclgF+kT/rnZ8fgb+rcqrYyrq70XsoQdOkOsQ6El8K+q/
nKWYeV6oL8EpWre8UE8WUSFf3OU7T2VFqyw95zgBKrZVPM/TKumjp550uJWTwzgsK6tnb2BJ5sTI
+XPZOIDpbjn+IPcQ7DtJnawNbT4bdlHRKUt+gM7iJq7q55ZrG/lWE3oqJbLd4cPOFCAv1dVFJdjQ
bMWg0KJPIWj7tmMbgMvXKoh/JshUwfMM64xkkdDJra0dOc89v/269/PrrQ7QRu77UWeb5D1ZzbnJ
el88TKJUYeRhxbXG165mU0lS0EhTm36mlXqvbO+SO4g/y+5+KpE2G6wuc5J+FuMTxuY6HOvoqo3c
XMj/ltL5vi/HcsNWyzZIlwCgKAMqFjJzztEWTWFM1bJerpmliw+8FfvbL4IgPMUYFmYau9CsU0jD
4f1O60QGtMWWlXMG8r2SprnzWG2wpXBxf5UghmRqWufrImAdIzmBUstHrFghZfeSc4UPCIHpNo55
zMVQP/bd/BK4UDGQqQj7wUqLjQTlidrao5AdSVvGobu33XjdtsC/m4YbSUXaBkAOZO701FgPU639
4FCCOT/jUVFRl+4y37yjlb/kyY6vImt4IpdllWQA5NYVV6cpqyshUNmqJtogNB/cFjKoFYPRWq5F
q/R0XeURiw9M91DzhpXIqa8shx8hGY/w4zD5LI+sibJDJE4Nno5nWRO8mO1NP4SvI9OwWUihV+Qh
hZgTdo72M0DMTyDruE/nGrN1tJS6oT4LInMMTALC1l7KIfv0EEXQuuX+KaWWU2x8ct7YOlUQrxu2
4Kkw34gkI2sMexPwyTZusWrqzbSblzp+tNtt3mVPlYa/0pr4JYtSoBueDq3Jqqxh0CYvvqT7Ze+D
nOuZxiyg/SQhMaTwzVxi1s2cG6Zo8++tUl/Nmk5nLXnMLY/rmjivC4m4t2ZSTt7bZWFnWHEn/dJD
bANrTg0v2JyR+fafUcajM9u1QESmIOOxJsVmR59NFqsoiz/95fvnPWqCFM6nPgybzM0vqsmuSVJc
Ku1bNuLbMKOFtnnbR8tLJzCvIm9ARJFeM5X566JkH9Ka7ojQl+5fqZubXNl3k/Toho76Vixz0dbK
oZ+UlIhoZW63X9DbcBO0dV72G3euP/JZbHgoT96yqN7quXLML7cySJrv2UCm/G0xTgz/6VaD3Bbx
pGVzNRL9S2R1fFlqUPegszcFnGjeSqXa56ChSVzAgEIK4j9VubyMRXtNFnGdueu98WGMn5lJrcVM
mREIdmfGcXIVten3W+3ruUSsRBp7uKWhCaEGrxaQK+sB2eoy+wQLzNO9NPnb9B19BJt2Twnp6tFR
KvkpjfQaRw3rJS39OmKug9S6tI/G1FxQ2W5LNbH/+Zy0k6QFt5AS+LGUqPOy/M8pUQy1y1AuX6oN
pt909N6jniWgafp93DrXNGcjBfr3mAXplyLhWmNkuXqtTUx8Q9N5ObsboT74T0oGT2NhsUZ27l03
Odfb7jgvs2DTVQ9orI41JTgHCtlhR70wYLouc6pV6c0/KFDW3lLFZ3n0BIiBYpDfHeHvPSqGy/8j
7MyWIkeyNPxEMtO+3Ma+AQEEZMKNLIFEu1yuXXr6+VxZPdVdY9ZzUVkQxKKIkNzPOf8GlsF+UtjU
n8S6+iL9pkqkDWHfQ0ETrybeELkO3CcTFyYfFAHyUjcuUUUU/xF0ULP8jbCElVi4sHDNK2x2Lfu9
nPueOyT7JExQTal75NCPqJUBE6liyq55Log39Uq1v2QzRUvyU9ULUMhuuU/T3SfUwxZ860J9Nv4w
3yUkSaycsf8Q7Xsm2TCXr3mOH7MOv4ogjWZyweJrZPgHrO4uAyKsjezKd7PhWGuTKTAIwx6nGCIR
mk+MUYwJ0mOupd+qRcINRi1oz8PMarecx2oflrZ90CcOq+go27Pi2g/+ZTAeJ52Qex+ZwX4yu9+U
mu+YvnS7BgeWwsm/WwuHy76HI1+rPneIccuIwI5o+U6JNj4NcWYfYU1WepHcVVV2XkS/tvB30p21
g6bJNytxXlrd/xUHwb2Xi2vucn0JA6Ou3M2/ShgPe9whst1DprPEyP6WQLllUYLmbB811fwxd2az
EaYOVoO6ZGM6LYonjBBMD3aGInVigAOPmq9DzQDgOptb4UCZAJv603SKaOfi/kCZR0FoVIq1Ev70
xHTprKonMYPSAqfEF5cNEsW2NtJ/sUnOWDWJQiR7CXoipDntq8S4dFXQQVwieUQaaJjjyHoo8+C7
Dz0CS4d8k2ZoZIMPU8h2H/ZcNV0U7kb4IWtSMS9s1pfIpxJr5vxoKvNSwAcudgeibVIyqlf+JnrN
l6TOcw9wWvaphwy1Ankp2mcuRoEMN6lOrVehwhpBhzcCMwmoUAV42Dh76EZ9kO0AquEps9CsDVcA
K6Fv+8I3dgHxIG5SidPf/1QUnie9JAljNZizsaoigZpqDrkR6YBdeM4BG614Z8v+xVIvvRxEaFKs
YCPAY5cbO3R4XKlGgoSork55nzzgbOHu9KnrTz2F2Mlz2nYVWV63yeYJtKZboGL1j26Y2yT348Pf
N/25C2bQYMiLKnD5k9bEPBAqGh1wKFeZHP/9aZa7/H3nv5+sV4DqImNcblt+XX76+zbw+n8d0nLj
3/f5+47/uO0fz5oUEOp6JjV/vb1ieZP9oqP8+3WWw2s8L9y0bQYx5X+PLNTzU5xOgqkhgk4M8Thk
3K/s4t8/lOBLBMl4tIScToaObsFytaxZ64WNTXyN7+a6VpILhAthc84gLp2W3yPPfewqX+5CoyiJ
pW/MPdykvWzL7qTH713rtTs+y+EUdhGScBhh6zzO3VPn2UR7uX7rnjhu57TcuPwjJRRhFHLayoks
7cQULKKLy/D8bEbvFOWpf1p+Yjn1Tkmlr9FoQ9sxmmtbhfZOTJF50urKPMUMZE7h1D+aU0AmpEuH
iR/LZ0bpW4U0HMeoD2BhdHRfXrF1jYKwwRym2aCne65b3iD8hVWhDfB5UTeKgNS9GBMdt8wylCiQ
mrzAfsk1N/jqpm06WSfC7OQmwjtuHYWwY0zy/hy3cLd2mtz1glb+GDizjmFBmO0lkO0UEn5gEuuG
QhUBCU4HDQHicQkdkw/yxLVqcdEnFBANXWdPgHbWP1Y9ntFGU95rPpzisg7uQ13AtHyJ9Og05Phm
YmmkyLkQphpjDg+YKuwmOMAZSGfSJBi6eu5nE2bXSimx8Krr1m0/09LkjDuzCGYnVO3VHEYPI/bx
VhddZw1fWE10h7mDEeFn2XnIk4iNzi93xLT/Nif70y89e61JzWPuVHwFDayoRrafUGz7sR8hogFx
ak61F0l7ddLuvqmQj4pivGBzTbvisvBKZyAhE/Y8MMFd2Q6bvhE0pdYwbobuKzem/qlpGmtr2STH
Vcg9MTjDNZsTws/hL4VGfhydAUdnyHZ1bomHsfAkSzUV4BR5h6JGVtcCSB8K5f3lImoC7EO8Jrxy
Y9bx01i4LkVLZp91BEOrKcdUO7K7bhU3GEUO/rOjzK4CgmTMGCevsrcqcALE0T4U1Bkf6jXGrsx8
i+m+LzTj4KUTzkjk+0pkuGsb6bHjR29SkopnNz2uKK1AQ2NNRww6Nw10EJ3p7Sq0+nfDrkMmMD2K
v2cTOQf8A/NsDj2a9Wy4VK3lb9vKRzRUykOF9meFkKlaV2H7xRHQrxhhsM+s6uyguyt7YnhkAoGW
kYaPmfbe1mMSvohIimKEQUGAfCJBzB4l8IQDU9xns3fp2w1OcFT4eC0zj9PXqQ0fSG+dYyC9jdW3
IRyR6pPW8BBV5rvN1rjPqMQwq9K3XYhGM8yYIaY1LyUJG07deIe8BfWo78Pmyu44gVCh1dBppUx2
pt4fHHfeeIOwISK0pNI4xrsPS21VR/aDPoS7stFaznujwOJleHXb+MoY4cUN/X2Hyg6bUXmF+n5X
GN4tDBmJoHanXk0eGm2YbgjLPmhcGam46bnTxA8j7nD39Lpr1YzMsoxhndsVuquk94+lol8O6YGI
j3g1T1ankkbvvTZI19kAfaOtByy1xiOdygejoY94Tu96wzprOcqCBNLAvR2n3a6OwEkMZBBmhG9S
E160nExJF1lcOWqPTZH9gsrPQLaJOG2hJ7rGfTliFty6jKsid5gh0eE5Sl1+qKWHLsDLH0zH36np
XOnOzREh4+8igG+het7ZnC5ZyRShmMdtqJJb0nmsNzMa3dqq6oMkqWUy41tbFXdBOqarqVOzx8B4
GHrcYRQnEVHs3kqyes3gmws1D1dO6h9hgmCGUZmrbpiTbVfBVe1tKCwcQOw0+zAjtafM0/jOHKZj
OmoINorsijSnYu00uq0givT8aPXwK7SE7iyF1hfGkGVaIlW6iNDIdnJfHdt5Gcu1H9K9iKbfamge
WnN4nabgSiW3CXrXXWGUCYHG389J8yuc7xDL3Ujv3LPU3fC7WGNmt04EdueAe2vSD3+0PfNe6Rxa
1zoFCKMKcyTZXQtWDgVJJiICxCz5XBUQsYCCwumAM+4OSygQDnrEAqwvTsy1WfVkCyNtNr0rHGV0
HGxivjM+5k38aSkBdSjuJyx8/W5a6VTxcizW0sg3mQHL3ceXiNxu3e4+03hkNiGFuW6L4AK/6AP5
PWgYE0ZG6yAlyDuzLSjZ/dyYd5Wobq1rvJMk/9Cp8r1pj2FffOApeHDUKW1E6e7S+1p8aRHRadCi
hyhkly4uLQh50xAbh37f065JVT/AC7mLZXabNJaNQIi7tN+gUfyITcpgU9YHjDleh8h89JBtRS1f
PX7ojLUc+O0GZTnmOPdjI89ZGoEDdAe7b0/qMy9qUkdm86cxVlcjjy5mMmD1wPzA8Ri0z8I8CbuF
E148evhY1BG1GpSkIV1HaSZXs1GmFOSMqex03jS592TRc616rst8HldJPG7Tun7VdOtcMI8obftV
fTXqqRL4/1IFQTIZM+u71P9pZ/qajh1Cdd2/hb77OUrvRjxcgJZkHL2XnK+jQ+47cQ0NeIj7xosT
xh8OKQOBH20Q2YN4wQ0wcu8YzYg/teIUGB0cJEhErj3cMYOHhm7sfEbgHUoObXwfJyTGFqPTHHoz
oc4bEkR+MU95mp6mKKdn1FMbZhsqGHxEclzB4zl40goQCpaldp/nklb1jInUvBn44KeclS3xHhu/
+FXO0akVV5+hTo5ez0nlu5aSNGTF2q+GlQwWfwbKVNjwbJFygtzfWRpG/XftaF4GLWMPTHGINWT2
NDrTb2ZiPyhVNrKqPuvk7KechihladAN/4gFeba1i/NY4KSH+7YeNOd5luEOVTVONJn/ODHg8BRh
pGuV7sLGagSxEcxw72pP0Ow6WkmGogUGNyiDiLw/u4zXjKA+aVzMg31uEX1uy/yeujrawOaaYcOG
70RT/65GTEbaJlijunc3urGVheacx0k/pBX0eFG2CmWqNq0/fjQZ5hY4WTGq5iTUMyBWh6FydSkM
PBSYcvtYGcbQUMZm+I573EIxEl03jhmuwrKijXKit0HjXBtmA2CV8mAMhu2gYeCOdm3e6F1bo2yJ
mxVfx1Hz0hdroj+ShYnTmU17Aatno420VEWdv9qD5Z1dg8lxqj0x4X50NWTpac5G747MaE2ItPY0
nIzUeJooktTkBXI7yrU+pB3Ewx4Z2nBINf2cjpm9Z/X7NIzw1Ym0ZN9W/VtH3OKO+RKc7rF7FwCo
MZw6I7kKMUMdKzHiLNnTKxyNcMDZOxo7tm3vNSF+9CbnCFqjH13A4DTDtRYp+wBPknEbm+udOVmc
80P3NsXxrtNzQC0hY7QtmGeUifaCzRKfSS5ftH66c5P4pdBbAu29EY4m9n/t0J1T09kPrrkuJvMh
C5mbID2ogPCSLTBIgiip/8ZkLl8h4xswZvTjm3SC61D4LyhSXSv7sGfqa2o9V7lZTAW9cFYkjylx
5UNoH2yzeuu7BwP6pm98yBnklf8meBHU62ssC0Dghp3r9M866DsGCgMSeWcFxstUTJYMuxybMayN
DUe2VQ/z2bvNv/4Ge3RtU97XpBOzywE+F+uGE0TnJVyeXj1bQuiArIx9H/+qsfz810NNtGvqCIS6
SwB2NeKFzMsJJziop+hKcM4wXE9et514Oip59atplRsreZkJZOd5IzmtTBVqwJ1DXqOL0USHRsZK
yFGNVonXf7dOspuPhQGK24rZWVBmGAPBxordTcXPFoLM5Wf1N/6ryJAJOHOI1oRZzH0oUg3ZIT9W
Qq+P4VALbWVhEaf+XwHv0lVAx9lD7OJxEdFvCDTVn4iPVz+ryzHgeVLY4XWP6TQWUs3ZtB9Yh9YG
E7u+1b/VgZUERANRMuZNhscqNZnN9TvUnQciFQJ+7YuAEQ7y/nFfoa5T91CvV8XVKRZw43kNp5E5
yvjw3cKmWL14hdXf8gYArq1sPIIljzA/1dOp41Ivq6m3A6N9ee88h3T2Ed2WenTs46YBkm0UTEy4
K1Y9a/XxqLenPsJ/vdWAozJHqjnmZnKmmSB+IgFYE6O9Zf1G+MDZxm0NCNjkoc3iZ3UfJejT3Q+d
tsUWTDO4a5P9uTux5Xs9CdchT5ehYfZNZNvMsZhQyNjbqZsi/iwa/6DuQsjKZu7oULAbs438Uz0V
mjeUPBwNQ/eprj8GUV7VU6r7BOI+nx/UPdQxleJ3fP+vg4q4UR1whO+Veile4m7oU1bqeZs2xvJy
6uncocOs9N6C10yL8hTMhyEuqF7SrVuKS1ETwAaI5ZeEwJsMFmvi5dHg1hsyapFY1nLTmyAdkZV8
48l9s7iq0kFDYgTrdh9HusZ2P10XAL9q02+225s2croWDpK1uLhFKTHbeoF+AsTcHEzg4FTnXGIW
rZecipD97tIwHPEctL+roDmMI2j2LNBBlVm4cgdHHpwaqYNMkX3+ShnosdmYj3QLHzjvFQDu3sNC
g0Cl1nHy3bNJMixToIgtb7ZAS0UMCQqhZhI08khgSRWJzSI+WlH5LHo8zGcftg4eYpIah3FDfmpE
/6j+KwJpbitFE1NUsAbSkImqe4c7h4fr48wmgnFE/K2jw98l3ieW1HJdO9OPNqx7kBpG1HrC5Hum
YiOgwNyinHqx5vTNKj1/7coa+ZXyLWaHqN4np33OIuohXGC4Uk3QJkt5Kto9bZx+9BD0HCe1YdWp
CjTDXm3tVtSefqTflnE39v7cUySorTZ1UVw0hVeSQcenXQCY1DZ4TGIdJg0JEp5f8ZoZK6c3Q+Gp
mK74IWCshQQzIgN9hc+Cs9ZbGBRNmX3addJsyXY5B+bA8Ze/hS8Aa638Df4EJi4tFRPg/nGojYNe
ACCZiZ6t9RBjr+pHWRnlZbCzdBMi6aktGyUjQEvrd2Jtd/ozORKgZGb+HooOEFKWOAoDUogoTA7S
otdZwElq50PpMTsoYwbdODnEqza09nPYgsTmbMOknsF9n/aWK8qdOfZnvcohwtb6GRW6zZ8SfCkU
mOmY4rKM8PNjITjMhXkloIqt9GqA/9fvkhHDS3zfkr2hYGgExdU2F89RSJG6nOi+F5OlVLrIcQJn
a49htyvoZCasfDBNAfQri6qhwgJ37tQpjzDJpR930p0jL+7kWMdJ41vtep+EUupG/AQPpTMNd7hb
b4BVnAfdOwVCe53D8TPxZ2Ob4Ny3vLQc4V+4mZZsRxP5Rm9H5VGnvnZKFWRlQyIZLXH/RSuo+koP
HiMXKzQ3RQcry7t0TlAxRESOoeNl9uW+5qNfr6uBwWmXO7teOQ3MyUMoyAFLJh7ppQ4KfCoqGGE3
SzEzBtboFO/yUSO8CybDviRGrigZNceDh8foFJ4s28w3Q3/MO77b5IcTCn8lmW642LrvSiMu98P4
ScUpyCmczD2chnOLQ1Q4mj91A3AiHvILfSAKzXHOdojgrliEfoJ3xyuYN8E2tqtTF8pr18QXw02/
/fwuCCiNZF6jDMY+bLkWwo5zWyvGF7gu3bpCzQf44K7MnibC0LF1Mo646ZvbMYa9VZTI+RSl7w+c
qgDFhSVVCI6HIg/NZvLuDtadQb3v5VBEECVDlEipBhtOJcY2cRDrxBlRGtnuANTVU+jlyanzUcgC
Fy2gQZ2Dy1F+vGcUTGvSR0CQ+E23xRWZ31MBgxCwB+CGC7irzPu2s16dlAau1PZKnp/14tK7cst2
sNNTF8xn6LIdBmGXWXQlfla7LLyOescAF//ueYYXV1pUZepFBpDoMjR+5JV4b3LnOcNGjFaUWkbh
7gNg2Ywks0i4gAuX0yz3811Y6L8VfrYQc+aedZgXPTsWvAlmxThHheC09Gh2TMxScqH3YIqk+twx
Yv5m9T7Sl+zdNDDBqZRXUBC/aUOMPBZQ2+wQueQDQm1zJK8NpwUnZMNHPdFdmpYOVB9/xFHzFqsx
kNPD5ElijK+I7KAaGrObMTMjKnmH9ViN9CRWtk7jiC1bOQljRvIFQcwCVCVeJGJEhhEdF0IHJ8Kt
h8PQ4ZFIYHdwKTRfEcsv6O+fiFZJGB1ygrg9byJRX5KNnpx1tN4KKZotFjbPVRNI5OJEJotuRN8C
00OkyC0JqH6whPOeuuZn1TUfOvnUW2umBih1VD89X0GAgEVGa9jvf2BGzMRPcWjWkOrw8IbT06qU
rGilBDur5YzparoHu/N3ZPAcCsC5OmpeszHYp+Rwr2sPTNtrv8vUv/0hTw3Nr7L61oZHvDBLuztn
BFVsF8gvT9y72TROuqJ1NorpSXj1pk0M5iZVD6GmqSGNROW7QuyQlcDAAbzZTlPyrUBB169eG3N4
zoyAYQ39Rj9x9jIIJj+kch85b57KGmMwDZ/9BTvDUnxVieBnPcw/h5EFSKRgnzLA8scxqghdT7r/
74TmRdjyH9oN3XAx1zahVnu+Be8c1vC/iQdqkwsNDmyL5zkcigkrOUBRkF/fT8sNO+gziiS+4IYx
oo14NZ2D9cJdSDs+pFIDdVf0KL1l4RvZ2BVXSaJo24haXDXFZPQiyiKE08flNycc1emev/OZyFMc
uXszbt27CU8gdpNTmnf0bz1wZKAAPNnJEw3o0xzxuf33N+780xpfJfeot215jsF7/6dwBhqXKDBd
aA+0aYechQO70LtAmUZrbM2rub7Lqm8Ep/4Gt3MsL3wDjxZDcS4ElgEunRysAMoV3D5putgbsLNi
icvSb4qQXxI7Xyrm4MOXPYQTf9c5fHrLLsqADbNC7dzj53M0YyTedciFAAU51JJvVTbF6jwle401
Ab38X1x7RXAoS0ZBoZyuVFlvQ031olY4nONoieIemzKJVjo+V79lMuOWl9v/z4dm/dPMX31ovFHT
cn0UjME/PzTf8zOv16zmoCUWBLgqvM1glMRLs5YpLHesn1sTWGwhUy70CFCXo7AZx6mthYbl4onA
ZQ3SXnrUgpE0dws5ZqE1zTOLh+fiWmckOe4oGJf3+OOtYz1+ZEz69ofNZlsvvQmOO9MiKXJDNCQH
ZLyP5CmwqcbHWhANylBaXYH//Zzx/u85YzksGqgwfJiM/yeoLMJqxQySqDnoemNin4CRrq/MWtgm
Ci0C3+oTmNusFbqZMhP0k/NC0tMsvsqkUCRwxSYPp/DBqeaLJb0ti99hdlnqUN40FRTLpWAY5fQ4
wjQQalOJ7OJ98vlksBW4lXnBCxqMW+BAsP5oJAwOYETB/Ic6hMYLyhxtRV7pmJkMzRajWoIufJhU
6QjDIx8Pnk4G2TwtPKQUu8+T01RH1yddblHW2bER7J3EPgpFxELkVq3xLtp2FuOjhBYcP0fYn9m7
HsI9iqaXDGrCjJsPegB2V+AqPN2dTMIn5xs302ADj5sBmH2UMLE2//0bMXVPicv+cwHzLBPRioUw
w1LplP+5gDlYplX5NNSHVBBT31Os7ls/HTcmsRZFOdy7s4t7S+uxlcru5LoSpVYff7MnVx3EZrON
XibFqasUz6qU5RmbyztyoF0Cx3mQlpQ/apPmvwS/+rMoNcbRdrtVgzZ2i+nsL32Yv3CDeYd7thua
5GYG+befsXAU2jODDzbUGlMVxSrLaldfN8K7S+3ufS6qajtJTC51900qHieuf8lW6+MEH6l8W3ho
iduYwEgMfB4Cb9y2c3vWZKvv8J8lkb50zqUxOGcHumuWWQX2m9gd8dSXvhixd+9rbimNI2Y5m6SQ
Dw2zuoOF2SSFV0M2nGh02ORwZzfVwLgx14stSxviDfGuOPiedBl2suApZthCZ7NaGOiO9aVW/Dqn
RlJFmlvn33kQ7VqftcmxqQIXJtXyd5NCzqq1R72PvnEMxvoAfy6z+VoKyqiorq4GgomzH6GW6spQ
xK3ac25zWF9UXxxVyU8vrY+BCF9YKd9Va0oXba0nNRuK8/bnEDg/Qx3jVKeD0ttj0YCmdM8Y8iJn
Kq5Ao0aYUd8So/CmiEFU/GubbKQdHMZvux8fZVGcTT12aRLh0CcWVfgcfE1l9BrV+WFhqrbxLxF1
H5qpniumhyC+BkkxoteiwCXM1rZ9xpkyxyB2eie2WkYnmsjyUrvejcgDqgJIUKrixOLEVGSQfA2p
/OLn8dHHeSwkKcaiBu5U31H2XHR60dFH1vKABztzeO/mxYw6FIEOr+NwlREXbKs0BrMp5h3YE9x7
u7p1Bnx+iYugr1phKtltAzFy13TWox+StKtWIW/mxfVWvibS/Llc4BjZIHMsx8c47WEAVBECGGle
q5QYC4I3DHAVRdfGaNOvf/jRcHUsjcWGvge3iXTv0JP7Wk0ph+8kJG7aIsPTn0YpnqpEXCelm2iB
klvaY9wM4BSFOZFuqGk1hueb0DDWtSWDP213qzE46Q1GATPlvaHoj0LjgQT2xslw6aJfTPo1bTlt
4/hsGDW7B5hRbvnnyoXhn5Icca75kO25giRRlj+HYt5KHyFbNgBcg4y/dJkwzh30NBIT8XbJkmtq
Duh+/eEgzIBBj0fq6TD3IaakHiMLQo3xLmY/0QNnb8/x1aG3PGqZm2+qUAcA9IfLMM0fTjaZz9nM
LDnrL1qMFmxGxNJ6Lz4qSzCYQkcYwMQpge+px8Wm9qqW8VbJQLZN7F0ZIyQdTKvf0qH7WDxugNbz
PQprB/gfBw+B0JopaUunagPctRXEHkia5cFrnO1CDGqR9UyE8/FNbEcnDk+wyk5WVsldpuFBPyfu
ph51C0+W+c5kar6Pew0iS1kei3YyT3Mw38WljQXjbF61zsBHjSg+vB6y/WzjzGelP6sJQye6V1Ii
nOZ7NLnV0ZgxCNOwTlDSrJPnNX/9BGyIL1Vx0kz9cTZccwd97VDpFsafrnVzAzGfgvZ1kInLfAkq
Ch52OAwuP7aAQV2b7EWcjfAVpXY2vfoM5WE8yHDWzomXeqd6/l5+adQty08o6gBBawzus3JKt+zj
DgRA/26GvH6wbS84h92MM2Rp/UhkQEACdm2YrhabwCgcoKlJP5M8jym4AZ1lmO8jz0sPeYqoO8lJ
+0hyWZxzTA7Wok8w1RKOc4578wqJzsEZkqNcjsLyiPMrreZbhHBYQoElL5Q5IBV/MtYhbegaiwBn
X/j93oym+OjiwuS2MrvkYRpgOcDL6SI5l7pOonbO4NwAPNxaOBGdGxiCZ794lR30OtOJjplXE2Og
ihCMUuHTjQQ7ITZ7tKO2PQyOv/cMRioZdSdAy/iKs+FuTqYNthNf1pBm27Qz67Mt2/o8xsanhJy+
K0bRneNq7MiDKqKdcKdtNvbG0bNLwBymhOfBtD2MmoANWYufw8h/zZI+QWSnQ2cJER1h0k9AHaFc
Vnoepkenne7LhsslDoyrqdFaMDGBP6hh1D0+R+VsnPzkNHMA3RyVDIYIRoTk1O8bIz9F3dTu9cKl
S5Zybk7YJzVMMqxVPwOirNPJuJYwnE4Q7NNjKkK4xygXmBEaWJDRFmaITE4+KzUbT+ptlueIoPIe
BmQZa9MjwztP4vsEhjjFCiNQmjG89SjNcKc/LQzgrEGJIkQLMwtTzbqJGKt78WGRcIm2ZQKc9d+R
C18HwtplWbVKpc2AXv2Vx+6LXcwvS3VR9JPYgJPtBxM4L2qbn30E29EH7oPJnb/7pB9m89ji5c7R
OIJBe2rjUBdiWkXtlo9jso8RVE0Oqbx19oET8XmhZ5cmxl8ehTRwXc3FiGhtcLV7+FG75SgXwrQa
Ec1hcR3jDaTGkxEb94YtIZlQr89dAPzVkLzDRlbjrQRWXuzjFLpVHgb1WuvoztiiDAbeGGDPj2r7
XDjkiF9g9des/byLlCnF0xwy/S2a7H1Q1GAd2jllen2bZfGu+LCKfe5aMNARNgEljpsGSUCCCDIU
Mw6UTM2HaNqw61NKuzxTNUDNIbysCakuW0SIVgYOV8k1DsynlLniqut4nRbqcyYhnWmdpLXilkUk
M0eVvnpfuP19TOfuJTsvh4paZMPe6Ibb3OJCjpMskUBWfFfng9jpzW7RbC0EYWKri3Wt04v28Oy3
nkRZBpHy26oiOCUNc87Cor+V4+yTX1acjBbla4pRPde8eRg1eV/rwS1yZrBK80p3izbEHW4OzN0i
T74xtOdaBYLqtFs2MjdzXbQD9fROiiT5ILrcmpO8Ss8+lJOL0MQ5LA20p9jGXeM9wJZ4GIrG2vUN
LK7Wq4+4BjJNU3pArJHrsL7qeC9simhCEoH7eidOpCNhtmw946kFa06pa7SUeYwug/MQdxQt1sUx
4U3R6fcNyhf+nwzMKiecbzAxx/9Xl9lOEqPE1PiE72UGIIMkIwp/9zGZ7csZMccWs0jKyFVqVvcU
0cNqGbaMIf2J1+c/PMyy0qT+iTTtGIGvoCvOho2eks+RctDNseigq9gj1VMZURe5CAasbp6R6Bbv
jaYRuqD9WF4gcrDAV2xlC2tSTLebmxLt2KwPrLbyh6o9l/lBSKhqK51oo+rzRtbPGdA1Ihlq34Kh
TZrS1seauODhU639wXvKJ+teau1d4sGCxgY8w2U3wPs0gVQLfusGfHSBjnljkt47poszLIemd84N
XyrSs8cfugEf2vS4QNqBryci/wYeAnc0mD6v9cn7YrgFn39QIrBCqG/I/e33gdj2bhJcWiVFTZQU
KdQtDs0Gp1taRBzNIRnHd34ffeHqKtCcM61+0a3wu9JmDHzgT2I+LTE8FNTkw3wdSo41nFIMdzA6
Wtu9eMCSacPqg9RlzLeJFn1g94OclyqVDXvrTt77PMj3g5iCN70ovg0TsYC6blsjfnQJuevb6ncW
ZkdDDUAKJr/oenXCFeqvnsmppY5xpP6tPMw30mDGwh3jsHVKFgLOMSI8zTU+FPgNrlvX1mk0DoPG
pRNgrLHRNOJvewtxYyftvRPD1rVGDBXVRMSH6RBpIUHwDAI3NqD7crMWEwbUG89+5v/yx+CeGZQy
plkTbrHVez9UXCs+ASUdEtF76WCBPncZLmPzOVMN+5+1LOKLHkT6HozZLz+Kf5O2LplGVyipu3KD
A3y5G40dxoDoGouQ5bBBNzGBhloDRbW1r0RHg6M0dw2BhuueJDUlWlH9uGpJnInRMTUZL0LGjoQ/
M4mJVkHp61PrV5JNCAaVwmPpj6qYXTuKK8QzbY5VfHBbhFOLAsNQJ5WctBc8jg4lcuplALfMrU1V
NXvEROTYk5AV4ivlEcZBA4VfoebM9lBma4sLNWMQeehGA5l9Fv8BABZ9jo7OcRVGjPy9Hiqt6jps
E89EYi30Y40nP6bn4tobmo32+dEN7ru53RdYU64MuCfHpMFArXF9UJwkPyUTJn5l8tLZLl+Gc07t
CGtL01lbjZfvUtelH4P4j0hXu+9n96mtypDEFGaRWtsz9bY+J7XKZvSgQ0sQk1ZDPKdfQ0/mVlxE
5cHGSDKG0qonrre18WFr+RYXRaxOdMemKIMtctoxNwg2L2n0C5zr18sh2CkrLklNb3aso0/n4tbw
7MQJl92VFSktaBaljWrfY0CrNxQH2WBvZThdjcmAgIHqopuD8mhVOBiLCSERYo3TIhAdooPtdLRG
7Qapp1Y+LADn0uSaPbo9y7t0GjamAdP3uhBvFn5wkZjvm4ELdVHdhh54pSPHbmd9dMF4C7Rm3LQ2
ArVkLO1jqpMJn2E3hQxi1xbepSoh0GLfRYLcpFtHQSCliJk96CZK3/Cw2HRMnTbdmfZrTijquhh6
hCUKzXAiG81f42OM59knL0B7MLKE1piJi4x0JMfLuOiwj83za5rAEvKpmoSSGC6a5UV5Es/yyIp2
C2z5tkBu08Re57fT2xwYl1SfH3tM41ZQ4RmMBZliKZQbGaRvi+JtGTlHcffhhfPDCG97EN6tleOr
nZfkVbu4VpGFIJy9r/pXoioKWGNotpSvQxhpYlsolZeCm12JWJaDX2BcTcevAUu9FI+0jJFPIiCc
S6LD2O+WnS+t6mvTgR6DZu6UAnG5ujJr2tkqwKU0oS5lL3bEW8Fk7Rh0cOjCdpWr8k62LM/LJVco
RGYBNRRQ1PUfHgGITMB1uSeRPrfp3VtOLgurckf/KjuuS02Ld73LyhkUuB2oybHvwXXVA2gfakv2
s+hDI+NxgTD/QNJGTR6jt3aVJqqbCWTTnP/h7kx2I0eydP0qjdqzwNFIXnTdhc9ySa7ZpdCG8NDA
eTDO5NPfz5iJrsisQhbQy7tIIUKKlLuTRrNz/vMPT8ukd7mHUC2Y1SeAzjXD/Lqq8a1mNtG4zwya
OFlUjVTq7Eydh1wO/vXVOOaJSsb51nTtq7f7tzYYHoDDGDikYbKJDlh/USAAYCyrQavjars8FwuG
oDFgYeTDLwSf3E+6+6hqZkibZA2qycUywGqdS+C1T4uWyEfavCJrAKPzhLRqj7xKBDjnaNSgNAQR
qU1U0st7JbQWIXzmrBk18utTICiZ4WihRwHqAS4OQCI2BgrOGOebUC3ICqtLykYmnxZ+CvSgBA8V
976ntL1svEbG5ttQM8WhBuMBtjeF0Hiw1ImHqSyVXJvdq3rMKsdNjnWN0gviDaGwL1VpGZSey1VO
Ivt1oO70SA/ZLBIv48WdRcK71JlLNhqnWLoKqXYIhbye7PBbzfriCH4K/sRVn+yX3+Woqe5cMUlN
avlM4/9daEiiiRY+etz59SIsVrHXatcHtiOTNt4vGNAI62TBm8fQgHDKTEJNXeCfkYtGtUcqT7VL
0B7KoZ13aoQJ1YyZl8dtyet75M1vDc3tLP0XpA8MLsAyYNSbt2kWvS3PkDSMYeeONYIVt9yG5bTF
c5pFCSCoJHHYGLP8vfB+EdLiXPubmtfVPgnNomU0/T3aEsoM9WR6ffYOcKTP9MHLTtEx0DYm7PAp
lMbEVBfjvIw45hxTgko8TdFL9+VMxNpjgQzhyz2hy3kvaKlXPtAF/gyMl4rs23KL9zjHTNOfkFuG
mPnR3NjuTlpwjxf9pOZxqJoVJ2feFDeTMhMgVq/YVePeRg9Q2vQNarFOMbV9q9ApVbYwI4s3uEzv
FlWhqudiZYVg5chflQJxoY04+C5j4gxkLBlqQ59SDnsHyy1xRrbElnQLYOOEVaseLMY+R2e0H8ic
riB+TMPORuw8VPbBCsvvhTAAxZ6ZadFuBitsN+91rRkwyvP7eO4oUELxjhbmoC4ZO92b7k871c7E
SltrN/l95FIdq+G32vWSisTDhC41laG1GsbsU2GQQ0cNuSi4OT/OGIZi6Fuyrr0UabCO1kfV6RXQ
b4dOdA6cq0F48Xr5CBGRgGu/IKSpjAS88KdlglGotTl6wfPia5Eis+aMhP3bhtjkFu9ppXfr1DHf
/Yl2KeO5ikvwdGw8H0eNwZnEvYif4y1AG1KZ6FXDRhOQgdG02KjNaSEwSDfkI6GkWPpyaxu8Eye/
Qh/b4eyrISRmWSzFCkqo+6Lw0NFG3+qKqleLrJqOTCk6GlP/DZPObXPD9KxaOU56U4Agz06R7RaY
X6cxNTZFnX92WXyrKqc5pUSjtt1lSYyquGDtMFY56wYwTIBGNDewfTfnV9khwHUBOoQqJBzTNvDv
mK+XPaNRuvQkgdCUop9coWO5DupxByy+5e3S6DFM/00WT2UzksPCuAgs18BhqRbApCWJWGuqjRRJ
Bd1umG+U8wUwEeMdpXDI6/ZLZ+BB0Ji/Nns2kvwb6ijgbuBedSTpLh2YrQS3TksKBUHWaEDIeTeq
/kMk+Kuy3Jc9MU1iXq5Ldss8ROio/knMQeyNREuVmXrkQeV3PrwSCQRWoIkdRWvPK4IjM831IDWx
URj4YlngxYRkJN5psSowlCg+mkB5SwexVE4NuTw/keUi4ADmXeVZbm3rObxRtZftMg+twvk0Dmmw
buIaFp/7Msmmgsb9soAJC46hNRPmlr35tJhj1NkE2zZtYHuiB+pTtlHPj+ihLfcYZeWDFbFyZg4b
YXrhrnmebY5ukhXAmbwOucb3ZGOAlGpIT6XjPEVMwElWmA9jyxooiEGC7N0buzI9dMrmJXfLW60j
WYgx5cUbvhaVeiBT6CUkxBFhEGw9mlSniokPbdjNe46CGV2XP5gY/EMMaOmIgOGJrOh5iMoAGDJi
H7ICyXFNmJaTHyMkZ2FUbNT0XXdBH3t11A3VuWVLVshKTvYkq/Eg6YxcAmQUefh7aaDbuXmyrO7c
D6O9Nrk/+J/GJMqxGwWMS0i3g41kbcZhjGjPId8ONBiuSL/SqryaMp0SkEQ221VUXwXUwy77McX5
xYzYIpjO9eth1tnroGyZLuQMDZFOLLd2BZFryMR1HOgTlDr7IVeMj2zoT7I2Z+Y18cn24GDh/Q0w
pshTVUjxTrpiATi77TlawknYOMeCvklQ0o1OqttCuWiFR+fpEDlCkUJkA/txMH+5FLZwc1C9FC4R
Xr9NXef8LZeoMZwaF6Da5feNibPhCYXYlYrtQh6KBFy6KaQ9bQI2JTvL3kbHWlgMjdFf8F8nXIO3
7NbvlslA1oGSu1YnuZqJLc47sWAAIh1+KXbZ3xqpkQuAwq2WVCWvi7lKnMpbreyf1Lkp4aAD3HfX
OFQhI1ctfMJ0CG95+sQw+yg74mLYQpf9rEjeY0FTYFVwKe3XzI/3RDcPlFojJr91fesye93R5r9r
kbMldeIhkl+9110qyVzdS7hnmUnJFsOqW48uAkwrvWlsRU5io1msQijGqxVufuCv76q7K0L/4MXD
qoeoYxUCkCfcy/nG7CNlD0BcsQt/eWdX/rWmBfvcSH8uphy5xg6XK2gaDcGqVqSPMPCe/ZYKLLCo
wPDH3Cj0y8UUYOF0DHN0HLz4DcYh4N64WmDOilHPGj3h3u/d+LAYQy1Mr0GuyOKU4Hk8HWr4lwpI
tGQGfUF5ojIKumBly/RrMRZyBCeKX1obTuDXLrG/kiZ7UQZG6tjUywSRRll/emVzC4nycxnXwfbb
T031OnvUQbjuVCqXEt8G4DPFGepb2JYNk91IPXx1Wz4j0bxaBsCGy8QOgGZl+/49XoB3AXS/LaIM
ttoQznsbPKn2aRwp78mnh5+q5Ga9qxysqA5zRfHr7PxWpD6ZjYX2tYDDplBy4rEHnurWTEggshK2
sDEamPBFjZ8vzQEMohCeDPM5REXdrof8tl4WKYPRfu30gtQzbF8ZxD92EexZdfVZ3PB6GEDmbXUD
THijuEqoFw5L7bf0bqV2ivNgO5P0wiqJHTQjLvqvGuIjxGwVWwdFN96PdrpvE/FqmGzJsE1/RopS
Gxn11m9MRqTUIVbtPXr0tMe4r15bw5MbxjtrX7QnuGYQ4ZWVmOrSRmWJhN7PXtnxD4X59nmGdYAG
+Kng9bJ5xoAeL3blstMqp7FljNp15qdjF8Wmcz5VgOW1puwkVGej0NGYE7Bo8GOwRvKEVPeZ8WNX
yWcVFcSGGpL03t3U6bdROUMVsOjPbEcecetkGy3ci3ogkhxqGikbK1VFLwS4tKHSIrf0h7xLahqK
XH3QSFUAbXdH1n2dF9tg9HAJMRpCgGlZyDbIGZfu4M17dIAm3n2MW7cCanhTWhHPcqDtignhtMnI
al1hpmyY4lmh43PpfhZafVGOVqpnZPDxgqblIDN5rzxFyti5mQE9AJGpGUeb6an/hG3pGypCdJjs
5Gx37Cv3+aw/L96HmXr7vnYz6hq5wRj3bxrlRoeTSL4PLGi6zTUg5mVBWYyRnSNqZhrR+qUE50d4
GkMDjK2NuoTTnJIOl/SPnnomy5JsLNOFBEOrZWXFOdOXqfpCoVSN5/LkzspdT/VgC/YERnG0qF4y
O/+wFH6qrrJXzbd5RVhaxbhuFh/5IJHJQNHV8+9JeR659qcZjw/q9liOSHcR403AB4YBgnXI3dAA
mZjZSJf6kHtqy0ckfBzojPHUj01KtBGVxkqqykpd5qUiVnD60l+PLg/94lak/vWEOxxscUrmpQNs
sVdAeZxeT2qjUCc4mqO0xXmvGxNIEsTAdJOmdJsg25a2dXL6YbqGd3TJP5yGjVerBQU3PjVciVmV
2uRo4SvixXdiRK+mWJ5zB+O6lt7jcpL0sHywO9Ip5ZnvJxWVCEv0h8CwMJ/zox2EeLaxRXW3adH9
UHvNcvY7wXyyIB5t4Yna005ZsZFzi44mjL8DfDBWjh5fGxXehnFRvbXl02Q5z4uDlCp6hTW/E212
jQJP2Q9axAeG4Wt70pvoR6VZn9WDvUvt0tnUJCUsVcVy2GgeatBp2kGJ9Mg1Xi/ohXki2xAOZt9f
JcVAeLG8g6J/bgbSwFDXPxdkVuZMkpFEPEvTtFTgFFtXSlAf9S2BFNo6D1Zx47yUtSR+RqFxhsGT
5TgoG83Q+o0F+f+vEbFjW78QpTaX9vK75fDpkn/942+3l6a5fERd88X48Y9uxMv/+bsbsfD/jsuv
BzRmYyCMAfo/zYitvztse3AjXcu0Tf7F3/6rgO0R/eNvtvl3D89h1xOecDDCtfhRwzGmfmT83bQ8
39dhkiqfYtyN/+9/f4z/J/wqf/fWbf709/8quvweC5O2+cff/mxG7EFs0X24g4aDGei/+NX61oTD
RqVVB70eTqWtE+qF+WBUWQRPlKwOD/X3Lxfp93fwn17RJB7IgmVmwVj4Exc2K+zCnkfq6mHbYDOw
mr3qxRRIMSjihyDq/gOb8s/MNfUBeSHf0m1IhbanDHt/od6G+KAyBEmrA3E2OAvCf3enczWnFyHn
819/sn/zUpB7TVvHY4xPZ9p/fCmcfg0KoLk6KJAgzdJvRTWNiRYFZvzrV/qzyzAfildyPNtwWQP/
ctdawqGayOHECrTB3/oeT3kTAZ+lI3Fqf/1SBmv+D9Q/9VoC03nP9R0ssw31qX+9gBXuKyWhoQcr
rVHRWfrZkwTQeOIaPj9sRkm2Y+ldGXWL9naSO8YZJyuUmK8Wt3/9Vv7Mi13eiWn6JnfTEKQI/PGd
uHC6tNYfKqR52k5Pg1vRKYXzeDa06QzX/rGx3a8AT5C/ftnlE/5Kflxe1xICpNiEjuv86QpohlNa
GP2zhLSUkUB7ZbokTZTDo2zHR4bKMBnCm6SYz4kn6RK1+FLbNQMC3PNiuwY89MRzItLn/83bsi3M
zF3XFojL/ng5RF12ZoYU+NDaDUhO5hyEy6u11sDsxms/KcHQyfGNhF5IIddtmT1MaS5xQu2JJ8Hv
mfKWxLHLX7+xf3ubYPCyPXGks7388X0R8IjlGrTvAySBGgdqE/Fo12+miWpusHkimI26ZvujMkv5
H/YW48/c4eVW/fLa6ue/LFbP8+1egzR/oCC/w0OHsgFom2R3BED1eB51jl09GQ+DED/j+KWog/Y/
rJZ/twngE/8/n/5Pd2VI8wjxHu8AS3+sndzxLMbksvheJ2wJf32pTd3416vtewROsy4x+jHNhbn7
yycug9zxcjTvh1KvdjAnrgVDmEFXA2odSMXG+2bJKmE4iMXoaoqw8M684dGprUPr95AVdBUDSXWT
Tdd+wNqxiOUYB39XNfq5IjfJT/sT9uGPttU9lgluzuWrqob8OLkIA+Jt04/nOdv5yDarcN+JnDy4
kt+j/n0nlPkiFexAJsRkPU0TEtiSxr/xbuAkXUvBAk1xI1s5CG1WVncq5lqugDlZKw7ATQ/tjQdq
7IdH2xZXvcmA04gO2CjkkOrAR3W/uF1Ae81mHCSnC/Hq97HEBkgFZpbjVYnbO0IXWJtpcd+64wDW
BrsszztLYXVXuQwPU2DtmmQ+t1I/2M1n2iWXzNWvUwtb6J4IPxsNfTX0W9NPvlVnp5petZ5MnyWM
/41FsfdgOc2Hp7ZidWX0FGl4ZDa7agD6Gc0PzcVqTlec6Cjem657i4tQsBr4XMYoDlBJnjMiYRwH
NRjXc9k8WjGSm4cNDU5SBMlP+cXgNe2aC2Sy4w0+k9phmh6NmJJZ7y6Dxofz5g6KVQt2R+5p4LIO
htYnJttgopu73JZyxCw3L6F3sYGpyx84lOppujVL7dnBQxxKdv6NqePOryEiuOGtCRELZluO+2Sk
Xwd99UFIwMoe+ajawNaDndS5j/tT4n+NXoWAwxvO0cA5Yc54A/jsi5V/lJFxx+R+IJWcdxJ488No
IR7iEPa9/tFH/5vnMP3Snv/fb/ztQ6pMS/FovvgOl6AIiP2IP2U/Xtt6dlEvUcwUuFBL6W67nXq9
eJLvDewLX8suKMGuHXWlKH5OY4VzTqqfsWJU4WvfaYntTZJfehdShzWepYQTBqLlleGDVZoY0tbG
Y4KxK8wHFSnltMw/u4c0L/nlFnmHE149zAWCnM7upi9wKvO96NoWmYS/MJ1n3tG6iNqdrGJt3chE
6YMhNE6S+KX+y4t5OdPiZtXCn/YyPZVfZCYa946Lo1FbiCPP1c3y7l0ItavR6B/VuZvIBnHARWmc
cEi4DHA/h8m+8Vvw05HpGxbL1grl41kt5UEdzpYuTnBMa4y08kNicG9iTvs9jqU4fvVnq04IbqnL
5ipNpheDlJsb+Jk4M2RRxxdEg8xzg7raST0YWR+WCS0ruVuWIxyf70Q9uLPqMZDBvFlm+OCSB4XB
Ly+9bCXKw3IQUCIznpXywHbLEGI4Wyq4EHdBVDcBTrEaMomwDIDO/ejS9tQRdlrycPrpfpqempma
cNm2enXUR2oIObKEKjLcxjETUJ6mM7rJcgPpRP9gINFjXqLPNKEMZx/XXYpXfFlJqMVsfW0d4tSR
vrh1etGkfZBx++7ANZp4BnqWixFCStHgDOswd0XHkeUPlMCjh9YPFN7aL//A7/a4K/OQuf2ZhkzF
wPG28A/jklu8lMGrBJxDxNVYJ4y5tTWBfOMEzgPLzp3xorfRG9fjtV7H2gY1/q2Ono50Xq3bD/rB
8fvtWLvAtlY87gaiQIgdIMXcqUdEE11JfLR5hsPG0yXKil8kV6LtJlBUnvTfyHQG7jlVa/hbgLJN
KYNsE9zOTujcQDVgDAVkvgUz80p7OOI+DsUjGo6WJa/cll20qdQxWaKT0yBi7YSuPfNsIawRysSN
ZtRsm1uIMRCFoiJfh5X9BIAHU3Ws/G1WJS84SCGNLFS6acaFywx9m2g8Vxne52jnp/PCl1sW5FK8
iC75VseBnmffiEIOms6lYYtrWzwHp1b/lIH+lEQFjH7jYQj864lJCrh3iXe+RyTFcoumFpuRfD/m
ONCpxd/lA0a+R0tBV1rMgiqS4mIYKrMnA5tpgFsniSDWYVlHY0+i0NR9kavpb51SoCnxp6sBuqvh
W8UuBulZZfg8g30EjEHC+kV2XJGwiXceZIjW19xNLY2foiM4O5hTaEt+2gLtMZAQCXIY2JkEtoTa
HodLhiUjU0fH1CAkoAWNqxlDjVFE6NDDozvw5iF8s8ME7aaHd4/Z+lxuqrLamNOMqgjPBbRR00Ya
XgvJ17+Ki8JaRVA5mKtHax5kk/lWeVtU5ON5PWW7N31Jr8XRmH1r4swEmfoSOphaLrlIfYpXR2ZF
684bq53l8GI9m7lMLPC2uN8iNGIere5dmfEM9TPCTvuMLPNuHFkubV7jxuabF6yW4dTrsQZvWELG
Z1AWZdx21zUu/I8n02bCXuCZZNvgj0tNhCv8h584NEk+IqZJwyA2hZNWZdBYSicKmYbSX0SDBXcP
V0EC1OGidFGy7r5GHWEI4Rcl+pxVYpePRSvOxcgjEAXd01zAs1B7OSnos+7Eawff1HU4WG9ugQvG
sgWRuQeR38gJmIWr4BJExtlWNc4ZUPkrG3lsLU9/cQdX38xFQu7BjNNjGftAayRv8GbmbIMh0I2k
PQC6z480mu3GskNcYcCo267DDNV0NqRh4qJFZLgbkGUqEkS7NufiZp5EeVCDOdc0eMIpDDqeZfRR
o3PTFXG0Kp7M1uufCskIxQRXN2fvY8qHB8P1hp8JEbtRKo4hM513Yh50d9cQpPqclPZN3xOBTfMd
b5IhfvOaXr/O/WS40TznOo2zYG+VybUp+73E/eA2lCO+/DimrlsztDd2Fk1rpWxn8A98hFKaPNKt
HhtnH5KPAC1cm2P2EnOUYiQBjwFW0iRrDkE92+tyllsWdIxZfxHvm9wrYcto+kbEctpM5rQlEeOq
jqxb1H1PxSBw7HlfenKbZQ9rbtt2rnKqM4ijGLGisG6KmGlZ7Zj3MDqKjVGWd6lAt+Bo3qHCqp5B
bbGNMpViOHlnI57KK3zfNjJt53WYd/e6wdjMcYm/MZvw2s7ltbQ7uesEY1fRTv0W8gGuMbL91AZx
6grsOkh13MWYwOzHKr92YFvxUKSPxOXidn/2YG3DSuD5ROBN9ao3GEHCxID+JLZ5gBIVr7Jvx/1o
R44PvRuMHcxUoiDKu9oy8Kayi3Ws1SRVJxvdo97qR/vN1hh3TSE7OdknFFohjYm0Wh59wfM/+fah
z1PInmTDuhYv6ONihDTUUfY8HAG92aEaI9WH5EfW5bR1/BrB4ESEoTsRtEjM+iasUx3nrBKoT6AB
wZjLOURwUAZ3kjcRLEtcSztOpHHXTU2/9/z6jrF4ysSmmjZFa2+MNnW3jTs51LH9jybmSZvngSDK
vqaM8rJN4cUIF03EMl6lb1w3qg/K+kUNyWQzVEQHYV4xdPjtangR1ZwwGyL+po2odIQKDJ5Qffpb
Qwt+MkJhOSl6i61eXbTtvnWwcHQEBIQay1W/z/bLSVdYJU0mYm+8NFF+jKF9NdeIaUJwArYzfx8U
xaMpbXM/o2mPvdA6dD5EX06FPTwJLBTN6NaHVQPp4CULZL6bSIPOpBbsphDyK1kleF61vkoOwikc
ITmht9i3UhS1cbi30cd6rXj23DTe0b2JXRD3t2JqXnzczdYTkQ6rKFaOBjjR6Sa1wdx5B28MKRAL
ynSjszA/YxFA4KN4N8x+33c+npn4c3i+cUYBh3vPRJmuUSY7sUpLqLKLOjB/Q5dQLoTlOo2pfxJw
3BXPOiQu+xWNJsRXSEJCFQWpO/eMyLXrUpOc7yZ1ltDpzDCax5iKTTCOfPRHlK1pZG3DalIul69Z
i5QioJtJehL+aqhAo08Epu7iWmCMvFOLGzRoqL4EsezqmsyW91wSDc+e9Fp64WkpdduENhMHonHV
kHxkYg9NGkL7SJB4aX61E58bEt/Fr/aqUkbPcy4y2PUms2tR6P0+1utiFWs/HPYONsFgNWIGsJ0t
NL38R9IHRsk1Q52aWSU53AWeScGdlkXQ/gq+VQ1QYHLZ7UxKu7qg0FBhBwaTgQNkd6+ubyJva9OY
7qqY1BebmX1vd/x+qgvmmGwbBDIECMYDF4UduT6QMLiNiWq2OoW1dOoqRB5yji52X4Im+YlNEO4Y
NWGnVnoxba7/MDd0nPRpuN8lR8kda1UWSEZHsjcLLm6Z3bv9eELo/ZR74oSD1ndlw6hN2m3vyVMZ
qEfMmc8O5/S6iiVMyarBSUA+Ydebbwd8JyodI1ZNZtnO8HC2I/Th2uohmrt2vgtJ/tkGMTQDGxY9
/aVLFgy6sQUNDT1aU0tdWcyW8ahbSqq2eIAbi0MXzRfUJWwYCQX3Zw5U1ZaK1n83W/zbY+4pjJxl
hYZdk65qf75O8mzjVQGGcZCel7fdeZielwYxkAbdArpM8qD1O3xLyo0gOJpBryKSCfcpznxl/Q9z
Ne8frdwfVnlkHEJreLSGieRfiuPO5cJT2dOg4ZPJ/ND3cWjs+sdUUvfkWXgM8/JWlCQXODjcos05
L/egU+NXPKQJi1DvQe2rRal6C9Uf69H0asM26YgaxfYrhpEX+MbKtSC+LF2yRZAjPpYn3aHUEjpg
9cxzSBQBi0u9CbMpN75qbQuR36piiuvEQEU1q1UyX3fOi5sgG9LKiXRn80ZInonGmR6gLd+47nSd
pe2dCQwxGfORSRuObgX/Qv1qhX84YY8B14tN5EDVTbiws0YKK7r3gfQsUxzKznuvVNZbZYw3BsZO
TCnji6Va9CGkJAteF/htefOGOnMqm/Vq5gAVCYcUbmTfrSg2Q8n/qaW5ijTvrkCeVb+L2rdhwaex
OAWoYFbGiDrOeBiNWADBjLdIc7q15txpPXxhEqTUhtEx+yLTM9XZbdwRqnps1SxSLo8maXS8rLmh
0KAIptfrPCor+bSgyTJkp6udd80TgGcm7WVqT9fqXIYzSwZL8VX3PNOqqe9LSvbOYFqB2cGNDX+k
xY933QZY18nQ21Ji+NuWTpgVrNgWVsxQeW/oWLKop3ZW6Bhzwk880Zz1suY9SyLzWx60nTceyT54
T0caELXRYhgV95+17PHC6XbqrkZzdxClcxmz6JIYH2guCGcQKfTtgm1Gu5sgfBLtM23mmI+tIIi+
4ekJx/HRcZ/TLvrAlHkuQFVqYYac6ldBx5YBHZF9OXgY5/FNfUyhKUyZTbFqxcnxADNdLO4X4LJr
TLpJHDSL5MXk6ZACoGJA1bbFQjPaLLMBq2VeG7TQWoLAgjljzGepISqtskdJwMI8EAgW8fjjjk9z
HxVXaIq19cJyNGCAofI9JjqgV1+8TSKZYfLQdyjAxwkhQ9mgGmLgXUeNdsWoZ29QJLpqaS9fsOwB
nFqRCt+tCAsnpmiKDiITp1FNlhvJgImBxVYM470rsmm7AAvRc+bgbkDiXrOWAwsvjGnAWz8ngIwF
bsDMNEkGUJVA1xkGlRk4ewrqkWPAsyAelo9xad2d+szc9WAnwlG9NavSxJcNDuQeqg/d+gKfkTbh
WylWfcHtADtlatjVfS5OYvIx+YhjPfwEPNzKmvCWLoBkYFD45Ub+1vaE1KrnoSV0pBZkLJdY5G8h
Om+wW/90ZtJ0Ujnxymm7C0eyEL1XS5gHr51Z4svjx/jeCnAZWFrtAPoKLlpHA4yxL+nZphHNKr5D
gWrvOe97GX6LkI3byUh0H2iLIFld1UP3mA341FUm/ruA/6vJsENUICM5KqqRBIVdOq1QQWXZyM5Q
VPA92tzbeOp8ZOCyWjDSXOPUjQHdCjLHNbrVJGI3ECHVW4EYv68w9m0jboiTsSTlbLKRgtzlDL+j
uDrQnmoIZIcSZDDaS7iDsCawQZNT/NSQV70nYdFCplKnmYadLZRPq3yIsB3DuRGFdNCcTBLWHcn2
2icvbYioqm/YYjKHGI26N05L71nMAiWYF22yhkvUuvlL3U43QwKRaQo6bZ21OdFwjntxjZyK4RRa
9ske8+8FpdE0PnRNwImsMO0VuIBjwUE6e8TRhmDgt8OOUpHwQcmydWiNfQdfryShPEVI5kaQBHwF
yeWBzaJJvC8vpeWtYWlhJIlzqALEqgpGZm1x7VIfahVZXANypfsyyd2d2koW07PKZ4YUGcWrPYrv
bsQ70yPQqQRFQCIJw/g+nzhCkhlEaS7fmrm9qzRa76BMaaIyhw2V4w13ZCygEOMvPTMe9UDO6mxL
BWV064ovicEvRBuKIwVNmQ4PJgE1iOTKO1CGFcNq8jObblOH/g67sIR/AtnI7vKLMlnxiHfWvO52
eZYbzaRHrea7pZpbPiil17SpHJu9mSYPZDb31U23Wn6pre370IwfQgjGjVf99Bkw7jN5a0z6D9JA
wBsYAgQhBhgxYhsrsgIgBwyBYCethU0lOcirsgjxcGDVj+mjTPES1gj+2LBC9k0x/UCeRnHnxqfZ
fxhc2OlVFLTXVkYf2gqzOHa3DWcpW2kNj6vIjwkf7WiPV7pX0RTU02dgua8auWg72vO9E+JNZvtT
B/cxf6skWucKAjr2oop0NCkec17ASJIfZCKKHQmfmCteIX35MYeei80qvW7QNpAAw+qqSF08YkXS
b/AdQ8kdm7ej3ndPk56/5GkPLdAhJEuxHjV/NzvjI9lX2tYFvlvHOrlu5A9CuSq1mrj23Tw6xzLA
paecLYTPVpZgg2df4wS36Uaz2+m9PPVpNqy0rK92qYkNkkCTDPWzUwnCWbPLDMqGpBvvGvyEbkyI
nFEPeRejf0ClIOgPYTI8150lrvIYURDlNu3RBXYKsa/ei4Msy8khZzWV9t6WvsJIw+QwVwRsVnr6
Cj0OrTVcpRsDDxS4XsU9uZqhgTu5/ihk1+4W6XjeiPaYqi8YyklIYsg5TJWlob4EBl+6HzhAGEfW
gvj9i1O6xzaZKP91XwPoQKKw66fqIZOEdyxfBFZ+5MWgPwrD8qoJK359VtxhKRZup14jYxQBZmRg
Y19H4MVCeTEYMmxBCNntAriBG1GiRW6y7KPRNfPY5fqPomKgACvd2OYYkazKwciPy5c4DX749eRv
TUs6x9GLfv2yfC9BsbyNZPozJlhkysrpiqtpHwnGtI/Ln/70VyvqrH3okONbYopj2924FT5+lFqR
6Md/fqmGMANQrJJtLwMgHDnGDaQfVOgB2cda3x1wycJLO5KDzFcuu4AV36Sh9YQMD59xv9uN1jhu
9Si+WUwoli+dcpKoG/VcAfhv//mDJOCFshREw9As47h8Ae43f/tTp1xwIBXxE3dQ2KRu2jytsbz3
NZ3hXqU/NqmhP5a47ezSAmgwCsRVBMv7JjXjF0vU8sZuMQwdtDg/aIRJHblLj2UbrnMCA590Ud/w
4/EkDNIRrDRLrvwMZxAvLuI18a748xe19eAYmvkQR3q1FQlePr4PY7E1nGZnUxEoVYOPUB4ZFgtK
/RWgXaJtDNfL38bBMbYg/BrZFlj5dx1vJxym6nG28uoRm2YXaBycYvkeQbOUH524t7W7kWi5B0RG
gGJwv6Ar2nqZ3cWbkdZQ2UhFPej+bKc2BxFmH02nCeBv9UeniD6NMYSgqLw7CmXlsfypV3fhl+/p
otn1of2GYjpCCRl0m8F0f2g6ETajn8prDCLC6xy3Erhfx159Wf409tETwNm8aipOcLfRx2Mosu+E
Qfs2ZWx4XL61fNFT//e/VjU+keRTZ6gdcvKamDOYYJJHJ8JEwHhIe1a5WbboOTL7ND34bdAzbeKL
N00fHEf2Srhz8IRVZjnUTw6MvqAupwM2/1tTPcWuejrbydf3kPlvZN6ELD+4+1rR7kDckeoafMcM
Tep/R9+248nt6lTZOOLeXOOIELPVbCKp6tN6O7UG7l/qEUe2gEVsWxH2Fuv4RMW4/CXdsU8FGSHk
K7THTG00ZVDu47Tz9xYevAYGhkGEoysKG52ecp+N5inyki2jRPMQtLvKTb0dlGqcIQ2MikTvY2vB
rxK6g9wi9+66pI2wLTTmdTyPpJ3OGixDUXxIDH6P097udN6CXXdHUjE79jW8aygJ+aPu2eTQeGGy
BYoY10UQo/+cdfu4/Gn5QhD173+Nncrc5b7HydldkRaCLK2Q/TESNi8yRL//afmeE74QtjBfgR6T
6RmMwONRPCPnRTm8MtEEbuGo21g0N+/oQ66d2OWInvr7Korfskg2cHjrTVTV08EI2xczdbnz4yqa
Jh3Nq5UBPAzhTRB7RxNbsjXZtNVN5TuAdCK8sml5CNxA7FfpPwPP3ifudZPoh6gc331ZnWenfU1H
KkaDXPKBupTO10yOk0kJH07Wi5OgdO/iOmEnie70AgwDvwFwD/tdN2twgr75lBTlbZ11e/i+1fbb
whc4NnA3GwbPuYomU2wNFxoZ0hdPuNWmTJHm+W7zljj5z0Z4P2lMMBNE1eZ0/4+7M1luHFuv7qv8
4TnqR98MPCEAgj1FSpRETRBSpoS+7/H0XlBd27cyHbfCU0dUKKoyK1Nid87X7L128EF06Puk1qj1
m2seaBzrs8Y+ZFwHQrhdHoAoDx7huyYfiTEE4bvYk+KJ4hZrOoWRjFUWQiRDFrvsg3XEgQzMirMN
VL2kGKc05LSr9bcoVe71zF9Sk1FtjlxzQweJMmTUKGnZS0D6GDsN80m2gg8sOh/o+pl7XaJER7UZ
UMFpGu33DAAbk+NhVnZzJbOMk9n36lm91uaFDzG18oHktldOoWMihuCaJNZTyGQ9uese5KrEaz92
02ZO21VWC6pLzh1++IgLbsYVwC6uX9UXwJODSzVbH2adCTirqC9E/+OfUx5V6IieBFPMwwiXRiCN
n3qjBk7KTlkdUbezr/OtViaScpP59UUSe9ywtE/fE73YCr6WURCsHBoqkQmLmZHgLftEMSzEFW14
ri2iODVxEYEzhmh9GkjF1mh0ZIG+RY1B5TVG/YDZyFX05D2yxEeFYpHZIT0zYXF2RJKq2TMXQElP
1YiUoGMslEbpu1yZwmqjVtbuX+tt1EVi9hcpmCXSFSBrstgKKpL6i76omedA7RrGVwtSMJ/oVUpJ
DF0JhvrIjsQosw8qPYJLqpTrLGM+sYyaLBZqHQJ1K4zBhVF1M6AAQ5stncH3UxkwZlQXo96wDZbQ
VUqeZSzcnMZYZ8us0Vx2Pv022u2hn750hTdBF1MTisYmKjSE3Ex7iliX1k11BwrwPhLLZgvDMjpI
13DEJ0r+2Mk64YCk3f3XT4q0CLp+e1LQkEqGqi36x191eQGEJZORyKbOpOcOOVGd0LIuP1JE4Khk
7OdhE1gEWo+4mf/195b/h+8tibrMN5UQQJEX9VfBV6P2WsaoP92Uy8Y78+m/+EZS+KwxZhBk7VTI
01VHLTKN0rNpyFsLlvrShbEWvfoW8TI1Cm7qCFbKLWgaazuqjHz+9U+p/yYKA+kpGpplmqKlKCwN
//pT5jXoeQJdeduY/JRhS4NoNs2w4himmcQgg8BFIr1AxxeHT/19kYxVQ/K1iDmiiFcxAwKLIsNc
F3TEaA3elaWXM1PUn0aRv+NLfIfH9MV7Yq3KFGVBHMLxiyhuH74liIG49O3LOLCt1FP1Gk+QfseA
pvBbp0GbgJm50B0jBWXd08jLSVp6MRduMI974PZ8MyUkxKRnFTfW6XGMVeBOOMQzrb+SO/QJfOZ8
t/T0ujRszHne9Xq4pnWzGChe5GXIGOnVVsupbyH9zawea2V6TMdw86+fa0n5TRzLk61JMiYFA6jj
b4LVcowKwWT0gbU+wa8kqi4aVbrfRW9SLyeZ2iyqqKzcMqPpV1DM8AFgJz1JvbomvbPgOmCibBrk
RAlp2YBEi4ZN0wteutzc08A8Z85SAwthwPyktvqr6rMALqXiMDdWtu7F+SubhZ7DDfC1Xk1ACJbX
JGRioQShnYXvQSMghJOYV2OoeV8WinnEkCweOPuJ+SD4mPBvJaPqkhmIKrG8KQ2mb4wZCuxNts4V
6sbtwxCymEqI98Jrnb4aMx0xO+33TIbIgHfJLidOnto3wJQYVIXL74cpX773rZ3wmcZDuWbmIEgt
Ptq8/YEvZ9kyZJlMpYBvBQpCKObvncw6MlNEj1gEVl4wLPOgJ45NMZbVSASoLhdvFHrMq5j4qIzm
Erk+CAy50DDwqDWrvX7P2kuhOKlGsg1L4bOQF+wQ3CGn8LW71FPu+erMYiShwRLRlTVBY9ese4lq
Hjwhk8lcjqtyzbokhqZUbst3WYmn3YBsyk5S7VnjN9kQ7IJi+FCHkOiKfO2r3ZE42W25iARINeIt
YOkbcJlvwZJnufyo1TYowk9hGK9AC/vzpKewgxYSXd+Nz4qvIdbAKpMMbb3Dx3P7m7fr/3CjSHCL
JBEngGaR0fvXoyHo0JioQpNslOUhL7eBwa9Rw1k/hXafGzFNKyYtFDkRmLtlebcszIpFSacuMqqq
Tf9Gv/u74ttS4OPIGp8jGMSy/MuPRBLaoJeRFG1SgorKLH6gfN4uo+90wHZaT1t/UZwVQ/+8SK+w
Q7/7YvWimNrfPDf/w+GuWOitZSwSKpLIX6XnXdRBvc+LaNMuiUNjx6cKS25M0CHKltZGKf6jplXr
Z+2HXrN/CZCcN8t8Q1/0Y+gp7IaYUcBT5pPYRU+yGk4ukzAfMPj4N0pc6zeZvKWKnDko5C1JUtRf
dbgU2Cpr8CHcjEnsOwB0QIZGjtg3MZYdeVlm09bPKfQcjZcN8OA+lP1hZ4hq7cr8QQbUhymJBreL
zMxFP2HY8jKNiiC6mooaOcxZFVjECPOKznrGV4vgQRwymsecPJmyt5rtkIy3bIoLYBCoYuUMMp+f
qI4laNazRS8ki1e5fhSStHa/Z+KBEHH71PNGThSHSZ/l9gODtfSl1Npkk1Y56TddFK75WNgtysqb
nskkDVsnPZzmo9XPq2hibyEoIOLVUt/FNR8bBT4cZjAJ4qYlvNRlk8LS6RmuWuLrlCLWFZTNMnP8
lormzNRMS3gKWeCSj74K5fCh1zmQ5zx/hNLNqalkE4k3wtYStQcYtl9aIXaermz8OK03RAQw0C7G
mEDmOrT1uTpUVlle0wn0oZ5wWmVTO27qKPpsh6j4s/r4P+toUlgY/dPx9Juj6fQ5/L/NOyEgYVR/
/sXR9Oef/IejyRD/4Fo1sWBQeXH7Dp9N++//JhjyH5pmYrVZPrC68Rc7k/YHUlNJQ6RO0UyVSN38
n3Ym+Q99MZZQFxmSZsqi8r+xM2m/fQyBzCuKjiR+KdRF/ZezSxX0kV23MW+soPFYWR6VLHTNyBVu
1SHdGKjA5XXFwBEfbOV0T+27+iN4ap9VLpncmRgMT+sRW7rw0pb7zvfYXEq5x1xWq7EEbyxqaCha
jP5vKMKrfFv619TLHHmdv5OFriguIXjQOcOb9LPaW46xtRwt/ptq8vd6e3mMlsnTpik4xH41ftRE
U0tyZs4bcTaeWYFdw272KlN5gDP+o6u7LwG2G0yh6K5F0vWf3hAPf1b1/+zeAo33a7XPd1d5pQxN
FQ2RNuivFxY445HJnjJvzJs17MWv4lqf1dAW39p19hWSKUFr8mU8qleSu1U433byKKzNo/XImHw+
gyFQL1J9lA7VTn7PTvM2IRfeaU4RNM0LeZuNG52APhCNU6+0RyP25tgpNuOP4jk8KA+iV5qfgabr
roCuHKDC4DKXu5NwW3AMkCew0o6sH2ZjhY5q1b1Vt+zWNwADtmw6COs1LEeZVxKwdTTRFfmPq+aQ
HYa1+HPEprBpmfuhv6Mgot516sfqRFUu7RsPGakD5udGmx3+iJ94OOvxJf+aPeE6R+vo6G9YaSTy
qn8PzA0M5XPsiuY6/pw2mdOhwyKeE37S6kveM3Zp4U/FwpblevNBB9gZK8FhYkFBrjrgJN9QkGXY
ym8mo0OVyQPDtFXwRB1koS7x0vgyPcyGHRwBK9TIbS7JZwCDIVsJx+JJ8+Yrop78JRueWJvS9PF0
BIfpNX/X1wOxQmQVfpGZaBx13BTSLgncHBNwsGFtQJImSKoRLALGdI7P6RUVr6IcZ4RyC1FFvKji
eoKrcanfhr3+UTz457Y4yY/DQnaAbLDBexUix71iZz5lu+EU7Pp5Ezzo+x4plINBrUG88p7uKiiu
oMUvxFZ+xW6wZo1BfCV4uOGjjV2yjsJkFZPHZvuvcuOWNDEMX47mXoVZOpA7a8du6+b72VPXoQss
lfRginWKyJ/+kZBY8kReG6QLTnb27fSNVNgjOYPCtiE2MbdnOm944PMq9oholJAFezhgXixyxVQH
wVP6WV/gJownomlJ/b3DfdGuwdYA6G6slMhmzj5ItvXETBqgTIKZyTigj5U3yB62tZ2d5atEbsUt
+EBN2OxbplYv/s28IInkrV3apBp3KB62+ik7D1uxBW56IG1TdYXULTf5x7AmRjneVJv01XI4Tyz2
rHZ8tB6s57mCdeDBMANTb2d8OlbpZw/zY9Xt5Rjhp12di61+buj5Eel1yEdAcuyGV3l50dTGIQ9b
xmTpEHf7rm8ih/Wk5FoELjJ8s4u1ddFAAa/CIxUWc2tt2EouCh/9R41Ihgeor+HEbZfNzcwTuZIG
Lz5OZJpsKMJquz7h/Om2ZHzHtqRyBiqtM4lM8lxIDp2OktkNkEX/TG+hSyd8h1GJ+Gk1bcYHMr50
bwptbcvm921yNtMmvKkiUWBY6+zgbLSQ6Fbak//efAmQieuVfMT2PL2Uu9GFDGVdaMQA9AveVG/h
to/eGNioI8yz0t2sS39s7+Eu1lfGfbqKL6KTOSEiuat0rv/O3cr199dZCBI9nLSWIUkS15y2TAL+
yY4lp7OpDTpk1wbKFJBKT86MFzNq/mbu8dshvHwbzZINS+Syk/VfBgr0gBAWfKkicn54Wr6FNY3b
KRg/5wZj1MRwDBQaV/z//xdWYVn+/XY1JVUWTU3VVYOsKvGX8Re2TlUfrabBCZm9KFPku9qYx5ty
DAhD1RXhjQXMinAyat/nOLCQjJrvhTJA9UQ22CNc2arl9FQsO0c4GHzU0gKAmga4ftlMJqwox0Co
7cqsm7WkTABWRBCj5iib61qWkBdiLFslVXNql81nygrUYhUqLjtRQonYKw1s4xWw5Qk6zKppnuWS
JahuLGQQsbPslFLZVcz52maZv+ZdbgjBhBStX01mcWs1o3sMtEY+WmnOGqDsnWzZ5NbLTtdiuTsu
W95p2feShnAnzHkbaOc0YK+faj+6YICF0KXrGskOzQoD72xdsEgWs0TyFJE5fQfrQU9iUEt57Qm6
39lDjaALsR+IfDSPUt4/RDkPgZe95TgAuWE166qWhF0hZnj/Q+tFLmty9CzI+1LNwAfX7UkeapJP
CvEx0X31GPUVDJCZUKlChqxYaAL7NdKaq/oCm5H8uylbQ7TH0bUo2YTC/JKfQsnnTM2Jj+Mth0cn
RU2qBZLC0GRWsQtl5noU87UgJ6DcY9E4ts0Sr0FvZYjDN+P0PDHO8XRB/QA/oJ4sIilTJp5+Z6Sb
vpeZaLQaNqNGcschflAK4YcFOGmXa/OTJr8zSwYyYWY/60L1N1q5MIVm+Yzs9BgKGhCKguRYOdKf
u0ibSbDjovCnEIwKRUJPKIpUq6zddP1Rm4NHsWTbnUgn0Qw3wqQ9SONPBPXXucS9o6JLHfXyuRwR
cJ07EgLcZmyuY5g/xn7wJEfNz9gcEenyBp6ZIeEaeFn+XR1cpiymO0cCaXmZgmyY7F5NZCBDh7VB
9jDkFvY9YlBsrP6OKmedm0Ems+s4OIWldoN2dCRUgRBUi1faJJI6LgSP9CCBJNTajfuBfQxa8lXd
YW1jgC+aQ2GP7JPXwvg58VYnbvNpLOWfOMzA+Od4CKyEdJrEE8j8QqfT1VwU+gPcgGA1cTO0p55X
YAIImfLspEDJptIpy2DdDY9oS8k2wPEGI6PEp6ROoZeLnbO8ZiLclDH9tFJCttUOI4DmDLkBVAoy
uAm37AEkLDcoKydjJuu6ssukcsysszUJP+JogJbedoDFsyFCD/Sm9YJtAP9MKLxy7TMO3+fxce41
Rxn7m9kMB0shocMQMVBENmTVVUMgb0OJ1o+RTsYt7H0lCFQvyrLzFBI6R2qaITOeWy4NVAsgOjuz
WwXGaVaQQE/DVmtVYL2lhuc4l6qtrOfTJs66TZP4KrvMhfGfV/VVgK7jqeRyObTsNSCgUNoFDZz8
kpMPeKzZOGYvYw7t+53UNSqwOljHRMgSFiJGiKuxPqCKYbPKF32S5V0a1dRsstWif2rNBx+2rp0L
WDpjqSFYdVJge4Zish/VIdkZOq5An6L1+5ci8yXvs5zdYYZiZPmftNBK/vy3Xv7BJyLeQ9MDtRNI
7DgrEt8Dki6ZJaccn6OV+juccZ9VIAtrWe4j9wH4E3ix83xtBptykRKg3JhOcywuxG9EXm/YlIz+
Xb7R/t9Bo2I8PTLXPWLVYfGybxKboG7rYWbTStr8fSKXb1WBUbPHr9qTXGDh2UE5mfcVKi4I9HcI
o+o5fG8O6no84uX1T8VHtqdkB4kC4uqV10h/NffNY7hRiSZBtsk5fzZKjwUdJ30mOaSIs6YFNj2o
xKLaxkl8sBKC8tjcOrW+o5ztA+aXLKq20gXbIAkf8FzuEjpo47D481THoEDEb7XSPswH86e5rT6j
/h7ODjGfKkTujj/Yf1XEnj4PB6jYOfMskqYTqh4b5056sjzjuXiikA8eMFs8G57hiWeooDVZNI6f
U2goX+kb8RaoED7mt3heGV5FCClCzJgwT8pmR9Kddt9upIpWZd3vobcXwY48XVxXthmfDAaymqdL
e/KgA3k9DZvRXCtUV2y5mj1ppVrMw3FrUk19WyTyeMVZqsE2ZJGLcx9vDcI+lmAo0txBf9Ak0vCc
5FJxNu3RgbsQkUJhZTDsDLhP7Dq3R4BIPIelGyDo90qHdZF5MvnJGSxvGaXWr3LpKdI6H+xisk1E
guQzgHc7yyRGbPlyzHl4zYpoNULrUUPpzvDKc5wsnn6vBbambAjRNfUDGGV5wCS8ynp0kGgMV5Eb
XQqeLarLT81nqb+vP9h18fIw3kWQgjCWY/xs6bsEoWew0fMr+ZyjdRdOHGHWSdN2+l0AXbfhbQFO
l6cYJlAWPBon9SdJoiLpyuKqLXc19t1WsmdqRvPJQB9LSALugz1CTFe4zM/+mf6puddLSva1fWLx
zfcO3ih9X/NDue1/0pPlja1+KuvopB+zd8BkItrOl+EWjfaC1zrxscGcVGzMAV+CXdxwRDwuRCRS
v+98ApSPjGYtdnrJRppnsXjlDX6rAld1tFNy0yhVZ1Lu9nrsWqTQOfUL7NVgIKxl1e74ecXuKLN6
puzmqXZHYHri6qnGOYMdvvKqG+m6U7DlYfJX9/1DIb0WBUBOgj4OAblBxIwkAElXBo3kKaltjYwM
19j7O5MOlFwBArvENX9HlTi8QLkj+s9d8hzMHjkieuKl3V74UKHsXwNpgxROszwyh6qTdZ4YMxKP
NR7HbX8gGrxgz+3ScPpEoXv1vkvW4w5l1zEOHCqb9Odk2THK5UN68CFoGSsdbSXFdr4tPtgK+nRz
q3Dhw6+MV95X02yP0arvbGR7wkbmzOg+CJXZ5FDVD+EmJxEeGe1r6rW6TTFAAza44zOOpuTceot/
Ac7kgiBYCaEtyygEcQTyFrED3R0OFQ157jCp5F1Di8pcwE3fEAVIA2FRdnihI893SfLUe1R51pNp
2d0LkVfK6Jm2soVk/iqtZU+/pR7DnHu2ZPGttG16jNbKLWeu4BqHfQFG9nHI3PGhgpn8AGFjM97b
dbyNIls9QpszAgePGgf3zxDpwyY7qfy9/avqmW88hgudrplvwh1uGpw8cOgPYKlm19oWhTOekdFN
NYabdU5kxsm/YsZoISeuaAGh1iHjvTZn4V7ttUfs2u2reUEK9xZumz1sT5cy4YJv22JkzKndPyJZ
MnFBrQhCXFsfMNaeuULbByRu0mFcF6fgVP9AmzwZdFcJ3IezoNgq5dat/Ogc7cgJqz4pp+iW7ION
Ku/gK6iT64O+giQiwj4/lO22FB/0i3o0HotnNIMUmBGEzcAB1htrm/onrQH+1H29lV5JmJnPtHQn
bhhGIfSI0QfLI0KbrcAN+bAajoFpTmWNjkpxx/OeOeprtSfDslTd+lVSXAWJ7dk8oXqvpbWB4tTf
hMKG8ABeJ2DXPJYiuYjjoVC3cmwvmwImCt06PzJWQdsbFwe6SulnU31QVZDkULQH9RI+kTzDBmht
XmTPepRCp0LHo68CkaUoAmkbvma3qreh7CjdajxEqEtxr54IIQm5kE54NQmpMb/62lG2vO2Cl/lH
dvo+5ohz35HaYMBdW0lvWbChLLJcYsq9YpdciLxQpA8U9THin+EYvUF1HtL9XO8gOcTt3iyJx9KP
HP7dtAuSvT88dThqAuFr1VeeaZArRw44dsiJFuwp2fWPkxv+kF4Ey6EjGI7pnQmE8iqdGYBAWZDO
6XZeVxeJOA/quUvwxr3EYaAo71a/7o79ubgi2dd+oF7HvPQiikzqHV20LZ6AgSidEw8OFrHEPaxL
bnoby1sAmUAHOuyReq0Uay4VidPuHr+1hp2cMaNNl/HV9x9B5iQUoFuFd2wsO1rtYLgC6/oGk5OU
mFxyy4/qVrwV/kF9LqNr/GCWe6K2tU18XwpPYQ0SBKE5OWYR6cmrZBefZwVNqtu/SJtyrXrYegCE
MBDZiF67pT3tjlHihLVHFmb3aeLJJX0XdGDFPmnV3c1HcT75jzgXXf/efSJ5K6kCnvoCeu5KqR0+
KMFJdLObAZr+obiodnAtD9lsw5FKVtWXsu7eSuYbX9MOjKuCHg22Lq4vnvZ+z16D2yV95M6LLpY9
PfQiuvNtu4vc6U3tnOrGqa5kHJN2wGzslOzrx54kaQTeG/NZZ0yJdOTMQOldWYuf/IekeUOwHZkz
M2IdPcgJMa403I9PMtPLvXaFX6CF6zC9ZJ/KTBXrZp+ascqTy2ztE2mN7TxfK8YJ4njPumXrcy1O
4pvKuCVVP/pZpDnBCxC8zjoJakj1W9UtmnXBRy+isR1QTFQolZKudlJKoArfXCS6pJhz6ZJe60Eq
VY8TDfprntv+sVa+mvpHHTr1A48JSzGAW38bfFLD5OeaIuGi5MBB7ZQqYWe0bg3rEjHEPe6ocVfq
p8/LmO+0hPZj1d2QIvA+Dp/6Q//T+DG8+TqKIHv+qD7pGq3GKWrb/2r09bikEtAz75glay/BCEKf
W8iWPGM3H1kpHTIvo7p0BnLoTgllRk3UruoVwlrqnXKPMqA6RS62/wlv909xS4kYeTW0g716rDYM
/DheKjc4pfd8G3vhaDcfpCNCSgmfqn3RYBFfcVOcTa86meZe9MZPyB8n3pUCyqAnQuCO+Q9Ci87t
kYQA9QMT/3NNpiTywFX1PE7rKf+S5ofFHpEStmVP8TZnqV+vxx+G6ZWsKSxamRUecMAsoP6jDFSN
GcjILUhYm2WV53lEtQsuObFDsj72aIil/fj9G+Ayjj1+ek9sptptl/yzbvnd7y/f/9/3v33/MWMI
OMiTpOFQ7qS9NRLM/Of/Dcmi3JHTkQbEoGVxeFmiLgOQodgqF00N50xbNeSXiAvBW+b5KpVg9LJS
lwAvZtTyJlaN+ByEIx/sDKlIVkqRoxnJJbLCva6Z/GxWy+RWzcR1L3CDzMDsVn5eqQ4WbzQdaMmY
H8kcHnqxjuSYikpAKesjYSSUpcYYKjKMsjTmnH4YYAdr72Sth27VNcOjlIV4k1D2Q0fk6LYouFsW
W07lI+xL2ZQ2jYLs3jcBM6tcXEsozqSgkamxDdep7MiWgastrRmay362BtYRItdZa5UKfihGEhIF
CIt7xa/XFZFzlJ5chezw22tFdYSgxrGsmGgiQskh9aq0a82wVzvu9TKZGaSYwz6M04vgV/NCvvCP
YaPcdcK/VzPnQwzZZJtPTDJVIb6WxbAzS2NvcDn5IelciuhI6P+oH6mQh8K/pJH/pipJs2sJkekL
MCB6zPkH/nmdJushKOqdbBTbJNjTXz+0QJUdWZ0ZictZ4oKnphOZKCqyViVLyrqFC2oiXtA7vblr
DJSi5fiqJ7m87QeBPVmrP/hglLq6JiVV+lRL7CVajw0V1krsiT5oAgYgcaemd9WkWSE2yLKBAQro
4traFfyRROpLlufaa9a9NkIhAntq7znhgrZEuGXsP1XalySU9YIwfoajzL1aJSAhauurIkZPakb8
lgLoEzHnZ8gmya1G1R1kE5hSNr8IoBU27QiDsxLDL4j8jJHohsyADL2BFEWfWV7VzTeCwcxNFwvY
0QST2beONVsPBnKx+GYyTIlEmtAi4A0DR6Oh+7RcHfYPgjXBjmKw9E0ob8SS8XSkYLIG74m3E4BS
LRNs8wJU5qXPw5POHdpbCtPGvniBezL8+WezWPsi/jIhmBwnM/078zR0vLT8qXlO4civ6kl8akX1
NR+hp1eujhdTpbyvuHWm2XrmVA6RsAb8BMYPyW9eCm3YhRkNcZlToipFe8srTDe5qlBrD9ZHPTpS
RK6NTmmMBGZvoC6QyowNgopPTL1DdHmtOyaOicoCC2kUKvXpUPTdOihpGWRCA5y4igw3SlNPqrNg
ew01lkrFREeXhJVXSBHNTIPftzIuhBc8C/FA22TU1NPiPSkhW0COoCr2vcliHpS1Wy1qd7Xc5Sx6
eg1p6A2ICqFnCkdKSh6OGzZp4aB9dttMmdxqwppMtBssEdARux6PqGYET7isFniC19OXxi3yJUkQ
LyPXVNMgTxWiJz+M3zUVjG0jGQmJHID+4Hp7SlNyL8qWZSs9cwu4Yvm2qZjoRWwQOSJdZSJatUap
j6MtdoKuPONSuERDfZMqEuF6Y4LP1RCfIbVXa2gIuBCHW6aiEY5kbNGJMekruWFtgcgqHgrWyaIR
bMAegMIRFlnZReGp5d0JWaFWKWm1Gtow0JaXuMBk65OWueIMzw5W9ayYtGhSHt+NlvQ0FWrsSQXR
AyvkqR9ihL6N48s4esxc9IqCXhrjgIyFRJgcaE7yuWQPKIhFv9atxXtn4Gmz5gAg0/gYmxUjhdR6
r1I61yLMbiNe6ajntQLYWMOVAbihJiSwMGZoW/8Tzbqj9N1LWRDT1Uwq7JA0jl0SWdilq+Ou6Xdm
I7+FI4Vs2d5FfR9I5Ym9BmI3/Hdm23xaI4v7rHHQRlHg50cYcsxmsuBoXwtE4KCnHgF2A/iqvX7Q
2bS1IiTcuv5ZpjtrEt+DAMQtU3nyMCOIMnjcGDYZ6T0h2o78HazG4TEtepnxaErBQ4sz3d/1icAT
aBObqAkrO++ZkyqCfCDdB0APZhu2rsMV1gaFRxxdRNTqWqplG6Vi7TsWHfQ76zGoY+xjgDRWHezR
ppm3rd7v/LgW90VNJG4sptexb+99iemxymbKEzmgWaYmwmd2KQQB5l3nTqFyDvp8j3TiPIxWwKvR
wTfG8QKfgZg2Y1ynkD9tVeM/UefUGz8RvdCgJ86DoKGOSg0ybbNbMQ78UslYrR76PWL1m2iMgLJ7
O2k0kkCHNGW1OjD97WWv4TRbYS5l3NErJ2mWn9N+wjarJh0Spp0Gs/p91sAcB7MAEFO6ZCY1aNqW
N8JQaKL19nFUmOD6g3HBzkwtrnLAy4sRo0Gs36X0TexaA5W2Cgab1/gY1yoF1ASUUUXwopJBn5Ja
hDJIBH+l5Z6kxkeBx/8cMTwH3/ZKFnS4qFWpFrnIJFyNbNsGcatCusEshv8BJ4/dxwrnVK1G67Ck
sTeamgbTh7MUCV2xjWP6jjkCfhXE0drP+/6cjMWuj03D0YeAPGvZcsIZfovCXgfoGw1wRBKyBCdA
TazYHsYMHVyZbGdR2mRAUNUYhp8pSAT+YpNiOK47+jw6A4oNZwCqQ9ZgA/ab11/357US0pdJiFhs
PxYeJrXNtlqpxk6NLxd6VbGuCiP34kH+GhDfNcOS2PXUC6LmmrpuV1NM69Bgc5RJ3+h6svbUfDOZ
7SPMHeaabY2h3NykBp4+o9YuQ8aVW87dNiK5L+EpQm5pHErdFxxIG1HM0opYl8dqQh9aNdqLPGJC
FJPsnvjiDTj05MH/Z1FnvRhiwKCvJ7JMGdDSWU227QP9VTVnpg6x4GiSkrCkyY2VRFoQL/ewLiQZ
w3SggdhmJmAuM2tNTq+zIJCCOz/WCRsIDnZNdaWSj3GmDk9mXhBOZUo/QTLUR5KAPOb432nJ1br3
22vQbIvU+NDlSHQamHlBNn3FRRCuTb0na4BnqFBVtxuZr0kCFVukol/Wm8muRj7VRvXDqIjmkHTe
Evh/M6cdGyKN11KWVLbc5xL0b+nmi11w6DsaBRV1ROFD7cIY+JhkMcZLk9WXZaIKqlhlJz0SCDRv
JLk6IxuNaWCuEbQG9EQqAw62oyGOmEmsi+834D+meQZg3p/7hbSMHUMOcQLONWbBZjELfv/bL/85
Ln7CEGNhsBgMF6ehtPgQh8WH+N9fvn/NXFyKkRi8BTHh0N9fqp5PAAcWrsbF3+hL8p0cdWXXYGFC
UwfucXFD9osvUqxwSGqLV7JaXJPB4p+MFyfluFgqF28liXHnbytWv/guVaZO2uL1Ii32H1+wsF6E
DL/mvDg3m28Tp7z4Ob+NYd9f0P5Ju/ZuLd5PcDL/+BIhL1C/HaKLhevbx/Xt6NIWJ6mhidfs21yq
YDMVF79pvzhP08WD+r3t/j+r7QP5BRr2v/b5v2n7jkXevudIgT+Rq7fT9ue//5v855/5h6pPEtU/
ULDqEOuhvCvgsv9L2YeG/g9Rk0D5KqolyWDC/xtUbv0hiiKuGFk3NXQBi375P5V96h+KrmpI/mQs
cmRMSv8bZR/uml9Y5aKmoyFU+EdBJ4jCb5FS/5O2opyLRPbZ+57BK118CfGzmBT5Jq+4PYEXbOe8
IAo0VfZZh68v7aM3szHbnTLqEoNA1CVVuO/EvF9LMzqnLicTgVurbLW7bLZXtaxjouBQE02wk9YS
NTE1FCPsynhutOKSDdrZCplhJcXOFJ+Sqf2Y59Qt0OW7UoRPLKmVO1HqP3I593Rodec0mcRLaCEY
XJaHAviulBMZcsUMjFylEWpV4sNKyVGSh2qen9l0I6oQSGT/CobCHabaq03W3FKn5uuwThD5pSOh
RX660K2kJdmKLIcoeE3xx+KGmn5S4aJC1EzbrNVgM3MOimqTrqhndkH/Ps7if3B33kqOK9uafpfx
EQEtjHGKmixdXaodRLWCVgmVwNPPh+Teh3Ur+hjXHQeRkASBRIq1fpE9FB2qKQHI4HYW6bVneidt
iG1C/hgwMF6J1vMIGDIJ0Frt/VM55MCCHJBZwxpHEn2n+wj5SsbCCenugu58xRFyZyKgh9EbSTrI
Lbs4IHpigwFyfP65LdHBS4nagtvbulqeoC+FDkNPAowWIV4jtXEf59syl85dUzL6rTPCczaRDeZL
hApBds1Cv+8GEkc91FGEfAkPY4qORhzzRMOZr0w7fzMECSW4ch9GDxbPSuDjJYEDpLh2URrwSbKl
7XuQInPizla1KXv9iHzveF03MYJJ9iY1lswS8gHbhLTyLuIJALnvSTd43418eHRnNDvNtNCZKkUT
xDOzW9GIx6vKn+4a6AanxIdwm2kaSRwfFT3a6g7dtmngGnMmmImVCwaxYEyRA3mo0ACAxbORaTwc
csw71npeYSG6xCpiV95qVoMj2oxhIVZ32C7rzrZEhnSXeMWWL+WmmIMfRpSChc687+XckZKK6WCH
qSOXdBs3EeMTq/5gup6uta7caDoZscagq3XrmfCYdY1w0BGnOKKTIkV7LG+IQph/Aj2uDzFTbj1B
Z0RIBv0++oyySpO1JcwOdYXo1Ln7tvqZaR26CkiUIaRclTvbcqZrXScskMQmmYgM6r0Yysc4fgkx
SDzZDQptHbIa3E+MeV8BpalFy7KRV6lMHiXKYm6cbhr7p9PsmCEzoRJ3njaWW7pPzMeNVVzwfXsA
Lzwm4hk2IrGwswPYndcAnC8pfwwYE/KMIihxB7S9j0KEvzoaMOBQBkI7k7ldfG7aiZwTA47fXol8
kU4SrUsJK6Lsw8A0GanqQ4bWKCaOSG3R0xsOKTdg5ahrob3KzDMiYCZgcMdG+tY4vjx4tTXfi3Eh
KWAxKOBAMQBCgygJDKIx4DsQ+unXfb7nrUHmkF6EUCJzaCDM35OkWzPQA4JkbWmBkc91fvHEsdvq
SBdm433XVQdhoJI0dN6w1UhEgG4/SOqsiPZW6GLRpVcmuo7jBzSmbdX2EpWsBGqt2xY4N6LghPYV
ykRDNR5SM35DbuJWr9A3jn1CsUNFlUuwE0T4Edcyv5wXVBWe9GkF57qNtrpdSjDQJNvQjN4GWkAS
MH+LKjLzWF5baL2EdyS/Yi3dEBeYDmAqrZwQGIzQbmva2odvFY94X344ZXJXFhZSUcjvAuFpO8SV
pwf04m9iptObPDcmEI8dIrZ6gVpgx7ykJfHlJv7OjIkmTn3IDBjLvlqutf7QO7m4i/F5OSL9hKNc
P5AFK/GaBK86j4uoAsoKeRC3cIREvgsi/XTZpI5YXL/N5ng+57xvOfHTuhnHAm+7mjrqa8MxA4F2
VCVjtABHuL+sLNylsWXszFyvj4YUNRMkvz6qVbWAFlxsnMj+0w3zOK8ar0Wupw3uDDiTuOpVRIgk
odweuvVdO7cH3FAH+NxjsGpiG0rZLNZu7CHiaqI/FhM50hGvWiVJXa0CA8yI35lk7VVRLdqatPG8
WG7OkImPalGOiFi0bVKeV9U2o5PGuozHeqXJ2Xsw6EYRUmnX8dISprN4tJLqWKNouY3M+VsFrNjK
KmwHHSTU2iTfT3aPeyA6EGpROyhE2FF86NvC3ZXCyI6Nc6JeZcfYce+xW3vtwuKhhXW4jvBAIpF8
43d+cLDAkEGmrqNiLzJz0xnLm3OMZiu66Em6Vamv1DZiLrxN/JIPY/dc5DI6+iXumu20jzA2RfIl
2krpf3QEWjuUa0/56Pwh6ET+33dT+OntnTOH1VG2Hdm2yKyOOjiBsp4PtqWVFRCGsj565s9gcMO9
N1VbaO4z/sOxw+g9EEe1QOJCoBHCXAyVcYpGR/MooqrbNNbk7TWBlEK3SJpK/OXxAvDIVVa0uJHG
G+qXx99p5DKsLMuO9oPnyCdbL4Yjcuyx6xEgdON8Fxr6dZS5A6Co4Tu80mpLLPWQoOyx1XPmmSVo
s2LEvK+wIaEPYWYQq1pqgKX3ctXZKPcYuf/PL6mfU4sv20zwYut2BBZUjF2hb5LliRRtirMr8ZqV
ekoiqTGfS5rf6tlcFrNH+Pmyei6haqvG50oCQS3mbmrXUwKEBfliHNyRHSfyRrquthGMrHeLut+w
vI3EYUylFlaYOBuPyWKZYVa/VAfkAdpjZAOdanTzjznhSodMaYhiwG70pyT+gfLrT03GPhO75fnK
pcr7CbOeyyqaO2WxV3skrrvzRu0qGpfc3TyIhRo5ZdU/R6h9cOa39tCiM0zcan+50gBIa+2ahErV
1azl81Ol82XOP7HcgSp9+hm1zkz22R8b6ul/DlEldZnz7Vx+6nKM2gZHEpVKzY92Rep9/7Lzv66q
HV+ueb7V88+p/ecN6pl9+hufiuqo0O9nRiAyk9c5Eazz47xc+tPhf/0nf9//10P/dtNeYROB9pHe
yxmYN1Ybg6JL4xOG8DLaNrqBpNMs9mpHOBFEOB9TRMjjXlXL4WqXUzzzkfDJx86T1+bNFnpzd/Rz
H9urvxfbmiGe1qTI7BmYkhsB3o+W7IDeeRUTVM3EKGKlTlXramHE5bAXoQERHQPWfZ1jUF+3ZE5t
4Avj8idsEAo1vrlrnW50g4UXskq5W2zRYK6OU4kaH5PgUayjpL7ziuYYL9N4pUGEEH15XpWJTs29
rKtjtKXmq9KXU7Az7vZDx7AIe5KjWoghqs4lMyPjZaeMA4JCFkd1kaqoCIOq4hCi0gvhky6kUFtV
8dPW0bfeSuyKNsRXmuMUBOh5VygRGDONcQwVg/RJfugIds6gGwLgTZn5nAzwoE2XedDy3apFt5Sw
SQF9FsLpMKf8R4l2TpBiBo2i/ymzYXe0Qb/HzLWirzWPHUmj2q+7dVwhub88G6v7VYwaIanlWkxM
i/Olwxapbts7uMn4ax6D+wZW6JX6H2HmPoWw7bfIbNMgqG3qMdD2egfOu9wfGrbGepiAkl2eYl14
jM8Xoalj4ReIvzvAk4VJIJGR0ttg6EhxEQT55xB7ecEAN99qaTgbXeT4AE5LG6hrstlNQBvxInmU
It0xJEAeGeRZkeZyLyGyHs2+KVGfMZAQyRF9Wau7RF7wVliZtVW3oO4rdBN56EwgEQjt6LYF4pO3
enm1qlT2/c8UDD+a0igGTVWaAcVafqVfeqhhKWltzF9T69k8UTQKZP6yCTJ7O+obowAHNznkqsB7
evY+7/PmiGtVfRxRpztSF/7UMSIYlzfRqkv/zxeT+NZvwsuMx5GIcOIs4Csh7ZDq1QL1HPD9iOlL
ax6ZejOqWkf6gFQI0wuU0M5VVu1Ti2l55ZfVy79W2/62qnaoiq72Xs79cqmuHCRjjxv1yam6pm5G
rcK/pwe+rKvSeeOcZGR2Izwc1eUjrXdh7jnng9XPMtfkS1ZFqT61c1F93+puGPn9+wFm6ocutxzV
+HJLxola0H+zl34/Xb6NWAu1eaM+E8ImFUrok/29EiUeyfGQwZuNY50oHoefi+Hy1MBrI5XD8Glp
GFRNVaXL4rJtmgsbrVochg2EAv/TJqm/rRbIY9LlqyIiMf8+m/Pd17O8c9IbXO7z7UC5rSaIETIA
T4NeHQwm+4evbsQmJe2b+kE97GBpuFTp8uwv27yqZ2YeOdrV5WD165fVy7mqdHmNlx2X6305Nymf
+0xracN4NKrh7L1YlHu1rr48nngG8HfZf775mcwdiYZRX6trqXd6qVvB/BFpWnlQdQxmtjfxKfEO
4r5nKKNqyt+L6hLnpkpWU7v363yNQFJ1TJeFakvUqiqpbZdVtc1dRsH/q+PUwWP4czQEMM6lG1D3
N6gKevlmQn+pxufKrLYiBd/Pm8sJqnQ+ShW/rn+66qejvv7A17M0iDArJNiNWU9XqsFX3YgqqXP/
tu1yiNprqlGgKl4W6n1cVlVJnfdfr1ob0BKuLqeoA7/81N+2fbnql1+KlgZf6sAO4545+jK0J5Jg
Dc28U9/6ZTH7Vj2vxqU/uWxUpcu2uSj4xNV604GcuDofqZpbdfHLoZ/2qGJokxQzLEBmqka7WI/8
0+apL+jT+rn4dataV6eq7+yfTyyAiZDk+PTMBiE9BsfNT73duKZu32NUTgYt6rZOiWhn1xB8C8Zn
RJmtFUoI+jPNibwKZO2RVIFJ4c1981xn7cFuLMC65OnecZvcu42lPZtGGNzjRYcvSTg8QcJKtpWQ
wUbHmmnB6krddR5LmZr8wZCgXpvX1/MEetWLuvSA3ez17CWEG4mTrHA7jvBVKZrd6BGtG6S71VQb
9/UPn5uTGZpBv0yq5kJClBl5aKp7VR3rZRFcettPXa4q/u3wL9tU1622nX/hb+edf2HMgmu33ek6
OH01pFsWvvp2L+vBMo5ENJIBkdqo1selgTpv/Ov+L6cjRw0dA2k2kpFLo6ZOL3yvTO/UkQNMvq0p
mwe1Y1Kf4N+LqK0tSfbqp5EI4LUVHIh2GoHYddDsEuSO0zH+6ZXXvVbzoquXMbURxirfsiK3t0kr
9gTsvOMIUZAcnnMc/M5+QSXv3hDuNR4Rt1Y5fCR+Wn/3NaQL28J5d3rnMZT6zxpRxNXSPG8Shv77
0fAxLJ8XPzQEj/DemSHVGrEOGQUQHtlYQEIO6vdF2hHXJM6467T+JL67UQyBLWJkCIYIXb72PkL4
ch+OXbbJp0qg1tPBe8Eymwxiuw/CFniKk50M+tk9Xfxb5przOqk8Zw2i6cXt+3dQcxgM5AXwWcsE
gGZrRPkQLSwJhF9h9kMEPoQeF3guH4aU8LPBggxxRJTCRfG61EkwhyAnF8XzzVRTcnDEs6NxxtUI
7UzszXIAkdUvzQjubM12mSp3O7fW/hSanHBiN5NNjchOgvJO7gJe8wjMNXXl3WPC8BFPQ7T3Zthw
Zblpq/C1d5sHv0jXfpo0q9zlqQ7YqZg/rKDsbvsJ6EjQ6FsndbaeCN1NXpS/Jh+JJm2AwxhLCZgY
St2UlfdNpQd3zPt+eqjmHvXK8/ceVIjZJH5tjLl9yIcYZica4S3ivg1g1XZ2060ZLlZVKM8v/nAb
pm1Ezlv4EFXp7nPUF7V0cLcokGKIUmUMP0kiBH5ebI0aj5kR9Ozga7ssImxh2EC7OyKeWmk9jVXj
n5wJRKKHgoRoMP6YQ0CCXhRsbD94SmVH3l9vk4fU6d/iON1lhdS+oaMLy9A3vmlVGaw8MwAJwJTn
1IPywwKx3PYRMIXaGrE+S/RTKeA9ki9FFniEORA0H1PhoN47Z+a6lhDAJ7dorz0DoSRXK997/7ac
SHWbeYeIYaYRKDc8pGGMD2afzCrtHLpPO+xlKEL+riToDMEAebgKHtbwwx1zfxXYQCHQOsbdaAQs
XGerpfWPraXVI960liV02p6YbF5eiz7axbbRH7oR6LR1ILuobbQaeVQZSaAdx7KBnVjc2V0EKtYl
VxEY4n222l+LYTnQZfebDbtqbstfXm3EPyZL/5HWsnwSQ5ZCEq06lMyMNVXOuO3QWgZ+HK9sMZ6C
OfGfxty49kamJ9D7thWaldgEtXtkoVayIsPWm1W0w9orQtDrPhuzX74xAu3xUbwSFck5dPUntGNM
d3wye/3H7JYI91s5zBsLkSW6ofcMlNiViT3IRjTNW54CU0gC4a00kTA5TA+oPGOW18NsxOUJxwSw
R1WebkRov1Vbs4LZiSL3d3cklZBOb9HoTVczCo4ACTE6QHWnWnR48HzT28ep/lk2TvyQ6ggiwDVE
n7JFW9CBFjBYQlwDau1Whju+4wRKJSFGPCUJUgfaAu6LXVCyRXbnQrhLXBwXvAoUjqV736bILtZG
a2JyFsocK3dzFbS0GKZOnU11CAFLLjGvIRnXKE8VhNoKOe7qcJqv8Zh98BpA6V0kN553yFzmmkb+
Cg9AI1CNGi/VTxPakx/xGwGiPCZxz9JxdqBNH0wfiz6R3NL9uQ44CbfxDhHvcTM1TxXA4J9RCQq9
eh3LBczux/oWv7tVm/MgNQMqZIogpeDngN6+IGD+GoyFts2naYNHEy+l7O8LpziNkobU0mY4AXUR
o0DbQQpu+Gp7G1EWz3NeBjAOxyZ8nRfebg5or2hfbMY7wJK8ETUI8+QLDRhKGj6YYbKpRJgCXelQ
FpnrE/pMBMl1jYdQGTd+n+xtUUtkMLUQXElLDzHRLxUROF0SANM145mrZhB/7Mp29w3o/g4tKnjE
PpY5qF8mhk2cdi4PnUBWphj78tCAeUCPHeMZzeArjyokXXNzGncdLxWbuvEmrCH/+CSZUaol+h/U
Yp/00ErSHiQ1LT9fYA+vJCewuxUVqLLZs0nKSrtb+8F73ZEzNQWpoEiP/mhR9zOaB8TWrIdhtLyD
VYE8t4W5lTa4pRgWWon52o01m88odKJOOGXZqdesozV9NAiB3+YmlOI6zm9GTYPTXKTDgaQcbPPB
XaENiNQ7jSVNw5VXDCEaEChRdKI9+Yt/QU+8/5X28eQGBfwVnYpaTvZVb9FYmQB6N5aXPRKNX3do
nO50nhgcryDdWVn8PTWq29SvoHy0I7aLoppB/5s3pjbcI7p6CkCmrvvQ/cGMGVlVgrVBckNSHAm6
1J3ATNIbaWF0Y7pmDU3Pvw11yPcWIqcYphpkq1z54CROvKtzqM92Ne+tsgxOR6MmFyz5HLElfM4N
nm5EmB5RL9deWckruG1/gwxaSFZfm8ENy5SBdRL1+2R6GXQXJJr20ORZcjQdF8yptSMxl8WRtSV4
BB7KnK6DkU+8QVMdRD7ZG9l/J7vNB4pGPtzPQtuHEDycwnjOprh7iEKBBkZl7vx4PPQ5Twjbsq0I
ZHoydNCoWrgR9fUo2+AxSqLxIMDu4mG4gQsNeUwOyB/CLwuDcZ/q0xEQParp5lUaOfeTmww04+Dp
6KGOZgE0FmmCdjM42aY0k2pVd8ViJQRQf5iTp96EZzAVLqNpnGzwlggm4FZttDFRYoKx2jyHxr03
57dYiQGv+G4Fc7aarIHQltlsrHiGBOrCxnRixyEXlUKwS/DMaCQQPvTfTs5gIiqenWztDeFFbxdZ
gK7MHJGIIWnf5xEmirDmb3LS7pO24TGUGdwkowLJlGu70qyhBfvOO/x5TFHq06ghZJNLrb2ywO7t
k2F88dt4b3hlc+hSgcrxwkCP8WLxGtgoftwfAhcg7qImpSfQD6V2H/fAbRk31UG0BuU4P6bWlshw
Hmv21Rzptx7Q9dtwbABUkXwyU4b7YvpY1DLgn8W/6nK+lpYXAqSic7cSYxsfAOIu9iHD3Vzo69p6
AiXhY6yE1rHs6FBzV1xFGYZuTT0f6ZXIBPcNn2AyXeFA8jaAvoB3Ub/7znAIes+AR+BDLYj/FFP2
DtIERBdxiWtRdo/mZAW4FwzOXkb+D3Dg35wizDYAYmD5eH63bXPJMMlwnmLvtWD+Qzrah7Kc16gt
18jHOzee9t2LwHEnPeHgScOdZx6vxyVXNeGM0FaMW6KOoRitaVVm8WMytIDIZ+/ghSBu0WTDp49G
uTGbfD0ZHlnfcVgZqEjkxb1pWdiEjP2LP/l/ROMaq7pAUiHARW2Ip5thYT6LBqE3v5t2wlmNwDNx
5OjrQ6LdByZcKeQbCRua4mB6PWjBFOhvJN2D2Qa4mjgOcwaIDE4IGTeCs4gB6lZ7K0eTgXoVVCcz
IZle+Ad6Q/spoXXwcLaX4rmYcXUhTIU93n0Gk3ubF+PPubf/hGU4XCVAgJIU+FBh33R5nK7netin
Gs7RDWJ8bo+SfuUoO9HwVm9BG0cYrS65wmRJcCX9uCvTBkZyjP0lbjcYFVlLC0TjZ7XjfS/lEaPu
lFFVvpvbqcNLLqLeByODcNC+GjZKV1an72Va2A/FvAb0QiI03gda/F5O4rZ1InHblRNQklhoCJYY
W1GXWzeu69uOCTQQ1PI2w2nW7papCaSpdPK/owFKgtBC36h2/Yba7z/HbrNGOBbmWf2YetOuMhAH
GTqMKCxZE4xt03Xujtd5OW8i0pLr1DVfpsb45c1wKmoc0a4SL8y3tWMVq7xId0wb3mDDgLIBc5Cj
fL/SstFb+SPdpzE3+wCZFNmDJAi8jeT+j+YM/wvQwrFM73sd+iUqaTiclvj9FN61lxAAckBjroIF
q9sbzkK/XzDG0SHvqYWj2c23QV48IUT800Go563yg9dGYPPRWvkvMLDuOuwNMqnoikuL+oXuvcgc
8M/Ce0Wf/IoEqbHpUNY/zqW5jkurXGldi36YBJcU4iQO9B6nJrt4ajvom0VeQM8H7JQm2nOZTsm2
1RHJrxZOtU8UvTTmVzcWzUaX8It83qXrpNScqoVgNM2bUPbx1mU8ICbMX32AaauK2B2c1AFj4dGC
49EAj4YONgxXpUTOBqGt0cyNXeQF094F8t7nkEWE26P5YDPQMaUcV5GjozEjUm0zRA8m/Q0asCN5
mJwuNwPzZSziUV4MWMW4mmcz2lZO2NOdoV0sm9bHwxl8dg/KfANr6JjT+x/FOO3HDN5h1KFzOXUE
n3P/Gv8vsNZ957wWTJfSiFR+BSpt5QiBjSsQtnloAMHoHej5BJEDQVpMCuRs3bRFfCcCPcY4GMuZ
tStzJh+0ZDkEJgcPym1c5CHTxAkm/TzmV3OMhIxrM0se/HZXwBDPi2LaT236ULhetYkDeeCjrjZp
mHArnXeH5nyIz5eFnC6sVq8Ww0NaAGRFDH4dezaZEwE6DSXwdM3snA+OGrg1Elr/qHSMY4xuCUSz
/EVPLZp5Oq0xdrVd4MVkR/w4PIrqUY7ti588xnaHVGpVrvoog/yDLESZugfehogQrwnTFe7OvDwA
1OuslQCseqifHfRaq9LzRfXnJUazcUPe+8EwIxfM61juPBsdBQMF/l7YYARnw7hDFRA4XchgBq6I
uR7xQPHiPznPEuoS4oZ1kv1ORvcH+fvdcouH1O2/O0S5gEvnz0KORMOmbu900S4o0uLKD0uxHvs3
E8vjwQuuk2Ab4SeFrVXnnP4An86OYRjxDzz/0WQKAhELQ3E7Au8cRvi4z7xSZFi2zCsQd2jj234x
v3YQxV8TGAaDJ3q6gf55Nvu3wohg//P07rpZ3OoyWTIClUcUpGw3WZ+X2NFbcFCWHKwLp97olhjE
dNc3ldi2Bmy3pEEktrQMDL77ND/5RncWXvz/FhJs6Ys29n+HBN/+Hj5+/U9E8PmUfxHBBohgxDQ9
F5y+7eoBgNt/tD6NRau3rEQX/9//Y5tAgH3LDRD2RHUTBdz/QIAth12Ou2hx2ugIO4b7v4EAG86C
Qf4srwb+1/M81zQDC4li03O+yKvFnS2HUtTWTUwsIh0EYBGB8GZEoBV9bUga5FvwwEWqoY4/+oUq
2GWxcy2WqeBsimcUlOE+OgQlXC3clZ2JilJ6VePGu+3IVq86AZ6nMomggUj/MGKUCMOx3fTgFHHW
Q2NKJz01aDO5TqPcVtJ7FmjOb4IU+YLAKO+B9js7wz+KLGpv4MwwRne89SzqaVXOCTZi+nxsrdjf
i7R7snrZXAvH/uZbERScHhMSQ+jRSh8Hb4MTA9qAms7Uw6m2Ri/bly4S3/j8XkSuV69WQFSmlLeB
H7YM+sAKWMMoV7qWkn+ymzsAY/gIAHsDeUaojBZmEzJYWSWjZ5yggB1zvS/uNUQxPANfi8AE7UuM
DgLQwjjF3azLCrEuTf2190BVGzP8+3xfhVH9XlXtfaJPN3Mdx+txaAym4ZBPY+RLElq0jdTnh2x8
d8Kkp4Vy200zj7hPzMZjECEErM4gqA+u1A3mlemXydpzerQFYrpLr035bYlWpEgHeOLZvTMnNaOz
ot1YW0S4dkaBr1/V2DzserEApKFFVivu2prBU4nqQxluA/uXS/xp1foIQMaWi9pOEN4ye0F4Z55a
yFT0OZsyu7Mbogi07MAfgvGP147v0imwUQ0h86eJtw5KqKa99NYpFrmEStDHT8q8PcyhvXXo3nC5
R2LHW2YNDmSqeDSx/rGRmqt0xETpRMoWmDNM0yMsEswGPRi3jNVopmca0kEz7msxZjfWJNKNL4Ib
bBCJK8Lf2uQRoiEDnLH7KNWSmzxDUGJ5NtWcat+6cF3n6LPNVVFvGT/zHfgToGUG3PXawx/xvm70
U0jg7Np7QuQr2kdtBRa0/+OIIbxpjOpHCZ1r1y5weKYoUP2YSR7DWn+N7BYTAn+0eTzhadaD6lCP
JFc0+PMDvuK3VgsPqYjEybKQzJhH6zVD6SghsJwIQtYSeniOgO0ptdKFzW7Pa8MmA2In0XOA+wRx
Xotq2+n1Oiz0WzOW7S5uzQL0hhxuBG8R9ECwixOTOZ6WyTXpm3xPQO7gjvQnYSv8e+5677uwZqIx
dzD6ihAtyspX3Hbaa7+io22tb1Ye9+9NXz7lUfms69qwrobc2eOYhDG2PCFJHZ0E0YbDFAtvOyYh
THqILi9ukqAiGwntQ7OSG2NsR4amQUuimzbER7nQ0LRDZlv6rVhG7uGswXFKilfTw3W2MJks1RWj
Mc9LHQwDYiSyCv86RhBuvzRXZYOOvthEMOfeQfPddLrf/27IDl17eng9+zAvsxQWMYp88anFCmc1
mbhH61pX3SQaI0QgD++mU4enqEnkhhk+cfuWCCt2P5g1TlAuZ03md2GQtXuED8NDUtv5DeHMkVE2
Q68IS4a102mImrYtQ9ihog92ETMJBSJv2kBsYLFX2IkhCNdpMUYrLwxfOlDk36CkrYh2u6vBTOxV
Vrg+soTaDpn++Z7/2U3QfQhlTHBCiQ7hd3gd41R4XkD8vCmd8NDCIm5KXrnmwlg0xq67Cyz5G0iI
85RFib1kThb/6eHUl3LtOEg7Nbr7fdJqwt5RcaLthzyJqQBWpjArjLJoj2phLaU+XpCZl3VVKi0X
QDDwtX/3TyBNeF6sq/2X1fORaqMnAq6kdn0qql3ScadtK417dQl1iNr+5Yo9YFmAnuYz8gF+gpyH
sUCCZoWIqt1/i1pFMV7WVUkdpBaXc6A6pjmAI47x24Sp0WXX5ZzLNnW22kEKBJmmHjw8lFc0ndTG
v9+Bpu5LHXD+OXWVT8XzaepXzkUCcic+93x3uflPl77cmNp93qM2flr/8j/VbilQ+5AespiX616O
awWiNk7EWPDyHNVp5z94+euXU1Tp6+Fq46d/99/v7Hzmp8urRwBKmoTV5Q7rGhdXBxI6wC+NJ62u
rxa227T6Rl3/002oXWqjKtWBfahzRwD9le8RIa/zCeejJJm3jCBD0RGTc7OunPmR0LlJKziKqBfa
TBDg8zH4fSg0AwGVCXhHWi/AMln6VBe19bKrE2a+g/V5/LJdrTrLyeoKl73nq7SR4FqfrojIxFVa
W+1RNtjSAQdL9RTg9gAe5UoVtQYs4Hl9SgiBxGWCaN9lY4niwyGrXs+HqB3qvDBGcUXq412YJQHt
gOY2kDsDcJLlNNP0x9k694NTkwG3n8BwHlVJ2ODOrN5Cw63L07VZHEE93SZBCNZ++d7VJ1qrpqA2
cSw1Tb7I6oSSKt1VxjtjDFwe/DZYte3w22t/05KjT1NO37F7X6BvHgC/eVlMCw5JLdye6e/fVi/H
qdN4G9D8EYOsPa/fS1lji9V6aOHia6/LH2UciK0QLVJDwYyLrG2N72HhPlUh3Xzikv+pFzihwoYq
fJFabSSChqTS9iQJlGemvzAw4T67x8BL2xWxg54JZzQe1aJdSn6FedZVUZCbRfiSB9MPHJwPR30p
qdW6m43d4ONtKt34pBbkQwPwY/TmFaAulLmEX57I0FTkfnilCjSiFuR7r7Cv8vYKh6AQCWdEYaL9
qQ1nRPutXmTMQyvZudK9F2ObnCaSDKsJ9CNipwTZ8lDb5xI0HE5nB9sOFo1RzSGL54KjH2YGm50F
b7sxod94i5UimXdBDiUFZgUyBQ8KE+1UkEpX7tC8AwS+EYxI6M54Val8JHkLL4vEhbmxMpuUS4Md
CBP38ABO05lmA9QmOqCGffLssWZsDBf8DINREKsFWje6zlpYVnUGoUqT9E4OSn9TMm85FlFv0mOh
CKpKgRszyKocIpfWcFTvgJrddPuob3B1g+9CbIvn7y2LsfONQ5M/wqNeyAlg7InnoDwV5tZeb0jt
XhBemeeAjlRInTOSa0bPIWaY1y8IS3PBCDk4hRZ78nEgRhMrWl0wRgqBpBbRtODmLXyGRq1EQs1B
UvYMbXUmBBOwnZsIZKLhr4B/lwqoSl+2TYCS1rEkkO0vrWHgoYipRduWUSASWoMNY2D5S5/WXQ/j
TuZnCZydpXH5Aky7gNqCmsRWMSNcrqqT+nuqwhUKlapQjmqPH4Ls9vTDBUB1wWJdtnWZZm4WyPIX
PNIZw3MBM0LlgYfTtc1afXWqCqnSZXEBRNKbMFzFFcsJ6OytZRGhUnJeXFanXH/Hqxa9lQlKYzI6
Mz65tFznomWj6jSgv01WFwStKTQqtKrVy+LLatXa28JCw7ZbiDH9Qpu5LKaFNqFWI5PoLdXi6I8W
UgnZaP7u9ImUmxWiO7ks4ritNzLkfZGvCfe2XYIA6f8QLbI3CrGrHt1/RfEiPXJsTWEcQvjBux6S
J2k2qtEMLGUaPXFyeyhqsk7rNVoGiOlFiFUg7YIo3/L/bD5ppzJItGKWgwYnk0Achk3Eh8hS82Xh
XWrCxkgBXQy6eeeHnr02B889JpNtXs2TSTwq1vOTtNLrKEm/jWMHw7TF1NQQNoHd5YPoMz+CBLo0
6Iip79X/OX8Fmr6G00GwcIaMBjUjOvXwcATG2ntVOzqrQOAyzr8pjKd68ap0qQxeY6VH+6mUaJ0J
AvNrlK3Eyc4/pAG7PhClgyYTC43JoNZ0SEpXLZJ+qlcLxuSY42YUBcHRZWi9T/R4O8T9S18H2haN
qQjxQYt02BAj0WYaznVCPHc3x2N66uwSK4C2fmgysmH27KE2lOQ4XhLkXE9QGddCJ3oI8QiSECZx
m3Y2s32sJ3ujbg9YiqExUYIfyBSg0KZhs0mGAlNf1o2wcsir0NUGbh8eyxLCmW34zSrwGTbry1hb
Lr2qR8Jmk/faiwU7tDSH27xAmdhrg3s/heLnC/FtdHcW097V+ep2xeY8CxH1XH5nnCtr1ejXiEWs
Iw990AKBYaODpuC61bpoEYZEf45WY4RWFxuIsyWd8f+4O6/l1pVsy/5K/wBuZMKjH+k95bWlF4S2
g/dIuK/vAex7o06d6q567xeGSEEUCYJp1ppzzEtJmta0Xh5bfgsPBZFA076EirGGjMZX30/9XUyI
/Lkxv0+mNp70JpBnSGs0CSCx0iU8RVX3ammkBJAERmZJCo9HJBPFxvmF5S7ACZXoF7pC95q6ABBU
h1X4b9wMxZlI2m+yCcat27dbP+j1XUcjAgwzfeFZ4L/c5JoWoEESv8yG76JbY8drxLPrA5apT3HR
QjeYb5af1Ji0MyarPZHzSmm4uzvuEG/jkOiHnLGEUilRnn8O4NuLBuPL6Wq1w7dKM1AQnt5G7kH4
Tf/nvYUlfGcxwEKt7HnQnW/AS3NDkWWTKoaZcXovxvot0NqJzfYEO9chbMKxkzckByjCEj9fG040
XuM2B6pf0pdpmR2Ws5ONsxsAGAodT63wsKMhIWSzSUNw/ukvYsLlwUUsqDXjGZd+uF8O0WfJ+PLT
P26Ww+x/CBGX+8sTJFFOQ0zyAc5P/5fjlh9hEyRbAAS///zt8lgW98coFzBYrB+JQDlWpGlFSgw0
OXM0tU1jxc95lsCGnWTyNNb+dIj7p7jGm2LotMJrZy6haePOIBIYzcSwskbve9BnbxP8ou2UwuJS
Q2evyglMxjRB/YQr/x6ofJ+5gMaMFHduSI5pnRNvXJG/SkdnOPcYzH/4QwMYsvQ+ydJBMjFSU/K7
ylmbjepXFFJRmYpkOPUkDD9NOghPzCBEgH02M1YPBZV/d8KgvvpSA1KSROOXU0cXIontV53a14ES
E5blzuo+E+28/L43UnJy0MadOgRfz5VUr/YwDV9m2ODVznznVgVlc8sbCFtzyeUr1IunXPfxIaaA
eks60cd26q3t8kvIXSDUk68GuNBOTXZ5jAMnf63D6bY8K2eNSz2yzKsXFf3doi68Wn7RutpHGNMb
68uaQGyTvnM2AjUVinV9AY8ZMs30UYEC2UF9U9juyPjpy/C4vImx7enIE2F/KZtKPrD74QvBev3B
tdFCNCPCBl/U/iOp3IAMh3CkusZbmagpTJ6dfMu0eto7Qyv3MlXhNwxGNJU4CWok9iCkVXnundR9
tBKX9tNydgKsthHJFA9dMMpLbgBHWJ5yxOvSDRa9zTxuD8VYeLuEdt9HFpZ//jIs4E+0jWGcGmCG
z6obPpdnFGlkAa/2h7s+ZuTq2G0PrpHXIMPi5qaieqUySIz9UCM71OzgyyLsZv6AzYrLKaobInt6
oV6iZHpanrAvCUfoLLe9hWNp3woEC38+QMvNX3UREh4xJOm2USo5SSumxTefEtGcAVn0n6T+trsE
Ps1BJ7yULkx6WZ51Ch25Xi4xlDT+fbnslj80KwSxVqE/mWKMzqGbeJvl5edgaFvYgW9RgTo3EwOK
pdI8hk7hPcYBBVZvNPIfuTJPWPb098GdMPfqGuGiSC4egwF0/HKECvKjZWvxNzS98c4c6+pUMiA9
Nhr26ADB6o9oMPc+CpFvKsq9bWhUE2Y3qqOysA8eCYR/nicD6jaYafjBakvfElblniSS2ocRu/Gf
57EiGoG91n2kCEy3moOEbDDy8KGuQTEu/ynIyBMkyvej8Zxym5RZf2ZjIO+UibGmz++nBliAJKD9
DEadj9vXmejdrLoLPyRNfn61pKOzbbfcz6kieGooZXzJC+rQaTh1f45QNFK7aWq+3MYivSA12wui
C3GzZgHw8l8GxgAgkV8p0eGbfNCMS0Pj/gbKCpXY/E+8jjg9I70sB4hSNRunraNr2zrelSnC/3MU
zcaS0NfvnQLp6tlOc03cduISlDEl/Cb9kf73CypoLpNPYFwNsy+uKf9rk9S9/E5d88/rqYS7VpoW
3nyt9i/AC6BQGWb6PdPOy+uRU0l2MVPbrexqcSG3WGz8CeJFZ74vB6CKHte1IIe2JZHiYmIX37RB
K26F4uNBKramdA8qeq6iir4VT6hNSua2qaEhnXdPk0u6WSft6meTIpKzlflVGURCp8DfbhXXJ+kO
wt129NzftDZ4+vNsXvhcuoX15msp+FsCpWGqaeaNiwn5bej6X4TGrZZDE6MdV5mKqierMLsDseJz
3HNhPRU2DY3lkLwgxp3i7BctdUCKSVXfdGn258Rq0I93ZfUu0uphOZRvz4sSdftGaSXZtXwlTtXk
hvceliIrn7z5bsBsAb1b/zTY1K7s1tYe5TjqBxZP2p5AkfjZCShJIwutf2K/pCPdaZ/xDHkMNilS
q1voDOa5DUBrRhlfL3Myb8vpsXUX8VkdvZlNW+1Q4sqTHuX1fWg0WNZmOa+M3pcjJ+Wjv+ukfBz8
zjv0I2rKtqvPg6rUMx6H4s/5HgN4N6Y3fpK+ii2Svv61F0EI9x+BmPKd8NukkuvyXrzS+yY6Zbw6
odbtphwOTwKH4y7heaCW5IKT3XU5QRU7Oby3U/3YIek7RmFHqEASWM9RB6pjOcS3g51Lu+rTF4zV
ru71V0fXiosPrHFrRU37TWaA9edzSKXuKwpz5smsL86oTbK91AYsZbnnPtpTNsKDMUjJy+qt7tXa
R6IMf9O3RXOhpx/erDiBpZal7ffMfRxVZv0YtJRJ0XO0u4Eq9lRWJl1/aJfvKB6uy3OFrfitxUH8
Qn8B0eGgBmg6TN1OAB6RV2396CIPA6cvv3nW1G0nOxzO8ZQH96wBavrnOeYXtdxVgafdXMHFRNQ9
dJj5z+a/Xw4zgj+B5v//trSlTXf537W0+//1wRbinzBXxvJH/xNeKf/LtaTukl8lHc92nb8EWHr/
5diCUEuTgMP/zrb8nx43jWyJIoiUXkcaru2Qevg/mCvxXyaGZstDY+BansET/i1Uq/nb/b/mK0re
zl873KZr2aTHWjCuBHnhKE/+GXIlO7vqBK7w4yiC9N6JtH2a42Nj8vJ6hbhrkj6OYcYOFfi/LZuS
z7IW/ctJe/jXlEc5o7T+KdKdV+F6UnCaOBdLlOdfUVsdjMKpcoEv5qlXIdjynzsvu07dKG/WhBl7
zOprbTtr4KGwcKW2Daz29ziU4T60EB2xhq3/iC9+DP87+FX8X16S/rfW/3xiTIGKwMFKTP/f/duJ
qTVDd0qUakd9pCyTpFq7EYptS5o6P7M2Fg+wsQ5V0bR7wwi+m5ZTrKlF2BvpIumztCc/d5wtO161
NyyLNEYEaCtnVqMykJPOIDTk7kbFwoc9wtYtyX0unPqg9TgJ8I5RZhxe/8NJ/pdUeICJwuFqc7mg
SFb7W1ZpBZFpoBaQH4U3ibPhDIA8ZlZQGZGUQk/goPt1tG+SQWfLbuIbUcjU1nbRlpiW8hfcQPo9
1913Xxfe9j+8Nr4Ff78ALC50wyTPlS/JfL3/9QJoG9SwvetkR/YbT35P5Avqw2Mh7HEfCNrFjQdc
fzQqcPyKjaylU57oqyPrhWFt+Ml0z7R7IIAQ/ofX9S8XJmo3IXhVpu0hb/m7ACTGJl/qYDwPcJ+q
NndwNxBuYWk4nUqZX1pITeijve2EEG+vB/0bC7cCHSqMKbg18ppRrf33L8n6lyw+qIOGPedle3yW
gOn++VRB9hUTa/ruYMSyx8Hka2e7RuAHZ5oguah+Tv0rq+zgEchq/JJLeztaVDkmE9F0VncDgVt4
CXBaAdXtNEQBQ0rKvBHAe58E0wxJKWzbrpORIrkH+bq2EvPFHgd5sTtxMpW5y2VcX+Vwj13LOqKc
tggqme1ig7YdEbhtcX59L+j+rl3NG1DoFiy6nA7kTnO0jOIjbAndGFhDrtJYHgytuRl9re2Koh5v
NYidcfwdxZW+FaFNbLNDLJ5jEszSIkzd2h4emMlDhdvngLNG3X3596dXNxEJ/e1adGAP8jjfe0iD
uvm3E5xnnhvEWasOOtpvW8+KG1XPc5V7HqmXRn2MYZ2RCuh2DwPKa8iy03lC6P8Qh/mDNlsk7BYt
ck5Qxdnr6l915kDXrzhBo/qJ5Y73Plb+OfEn/xz6zo+yiqN9FI24JOeunm32G9vRyg+f2l0YEhKT
DnqzL3wdR6FuPiSu/uKNYXcMG0fctJqb5afECwK4VOqh85AlG+FoU0yV4X25SUPvJn26LH0h/S29
jbPT5E98jOqWtsNwaFpLvnTIJh5D/w6XWz3kbSb31Kfky9QQVtXU4d2LcWb0o9Bmm960aQLINEW6
tlqEJqWw6rWUkF0pN1a7EGXIscxjOipTcm29Mrnq1vdR6TA9B4kfIsV4M+FcODLBbfC+xTu+3BEN
gJqa4diYmJXI97kkEkWJjSLx1lYp2y7YspkegGmP30etUQemtgbtwjTiWOvkjT05VdzxZjviwbUq
bdOVtQtIMPcufVjVR9OCCJqKAVJsUcojEzt5tQCRiJgYi7N051y7MGouikV63E7jSQvN4dKkaF4y
ZRySxv+C2vvqloV7Wj4jO2XvVUHj2jg0R3aGIT7IUSPXrUIVPqD/vqDDPLJbuAUlTDxHS50Ls+rR
q5zo0WndcwZB/BLKJHr0tQ64c+yFq0JUN6Muqr2mVfJZ5Q4bZt/N1/Zg7qRuBxer5D1Wbj7SRuFq
0c1xoJ44XnQnRu4QmNWjZ0fxsTBqsVdl+xm1QX5BQTAnTuMYVQ4K58QaTqNDtpQxMsvHWpBt3c6E
WDuk8cWcb5pRkHreh7dkclA4yTZch4VkmHWHp7jPwXVYMroPAvBhTLtlPSmQ4rldp4RGQacjvUM8
+NiqoiiOjtWovoa6Gh8Ubs6Hrs3ePBw+k2pJUZGDwQ6/0u4RiWrLPcMUL/k0cJJlQSLUmINfbLyT
lU5H1qvOfblBMxMdsUxipZkfI4Le/fOLxOJ9tB0WmeWxMEaDxghFEoReTJflYMMTBD+4ubn1MhLM
Mod6cxk0wSN6suAxRX5/5EsCfnu+O1YMprURDleztvfLQyZt4YBYXtpLWb8GCR7udVRPz4D28Ywk
RMkywGhPy42IrVOYjtNNzEegulb4AJA2GyB6G8N+WG7ISKDJa44/lntZ7U433h47Y8nY3NAw6KIw
fV5uBooE7uTku5FBe9WodvBX2uypc4hNqVEhn6ahKh8AB5HKMnjtc4DQhgl2umgltA5leG8SkgI9
zKZ/xoi1kUXwBivSocHojAdlxS35Q43atgpeKVIkjVhhSNxq0pFK+BW+D0iRkf2zj5LotR25iOmk
rE18udKin+0WGYF5Jm02VZmkW+jDj7RQ3gO2PSgyn25mEAKDWViNb5C7z6ZNWyEM64ON6oTAiu4w
tnRTCdHYxAqKY+rHx4HvxVZDnW2pPj1CP6+2Td9a7D+ti6p9D51/Xe8TbKbbwJmwubjEe3lVP+5T
aq67oKee2sWJPIoy+q0ztO1o8ZmMXCSVpT3jRK0jM5J7sGHpOgQ8nNWD/0hn6LM1UMSbDL6HjNQi
BMTurVhokj7hM6LL9qKMCd8Y9de4xfDF0MU+PITGL/oXf9BIBQs8eCkW+mxPFjkJtF649d3gmiKi
+HM2ScvUYMnWxOzoxrFMzB6Dx7ulVPsgWptsA6IYlvFpSl3jhQ7Xqm6+uUIrH5mpbpkxYUuNPJJm
3OHZsREsKus8sA/ZTymPsnS3tzV+iVPfD59mY047M2puSkdppXoGCRC7G3OCsNqUVJrMGNie61YH
aVDa4wk+gnR6BqZnXqKg8bZ5bhT7BBwlxX5gBl6knSpSCcibXHuhzM58fg9uEPXUB5wHB/DKKhG+
Q0RCoqEbcQ6Y6gnJkJR0WArvcz/PV6brz3JAY9zhXKg2QwR9QgtxF9Sa/C60nIRl2K9ljB6gz1Vx
jjuDAJSopQ5gyHMbuv3FDLaGzKebVN05L2IN1+UBS4a56fVwPCBKSdD7l7dJkUPEhizdO1Ue7Uwt
PE39SPh39x4VFJHdwX/B/kfChpjVYePGVCF5PK3U3gIVuHSbi72nOmeDJmh6cKvH2orlyW8ikkvL
oeTfo0MTrcvE2k1nd6iTYzjSAx16md5F5qKUIBY1Ip0g8PHRJVVmnUqX0kA55y2MZeFdwnkdgON0
aOmx2oFpnaZmbq0EeVz8EOgpNqIv44OhymuV6sVNeL/Cnla/75O0JXXrmFj1rygu8PYJ2zhqLdhH
ZTgnpAa0YO3M2gZp3JOTZwxPJLvIc+6YTMcuXk/adaRPtkP9QBUPAG9um19F45YfkRO+dUlvnQyU
GOue3NSNSimAzeTko6kC+sC4D+y63LsNUkI36pKjqOxbRWeuxCycU7UkCiE75In9IPE87IkIK8uy
OFZeOWIDK3CHxHG8ch2/Pi4vnjpa81gq71oEJZ77KiJGfqR40apIXL0s2U9BhpHNe+m6qmYY6KKj
0QJZZbUcHqwo/qjCUbu2ZFOYvDPcwu2dUjAZf2ZE5TUcsKvFyidhCqeC6gxqudU9rbv6MDTEcyDS
LDosVd3wq7by4toXbr+Z/Pp3OQFd7wMm8Ngq19lUHbFmajuXLJtDWlB/Z1LLtyYfHurshrp+kFer
MHGcTdMwFCp/eKdaZwD04C0kJMxuEq3QjnrM1TQ/R4tkep0TIrvnCjqiLqLAPMVQEvSg3Ro41oM+
sbYQLZl76OFiXbZpZVYorUvtks7OqAmN3EY1zpbLRN9ANo1i+1dqRigm8VpFmKn01nP3NdLw1Bzd
kyqVvgphUSAVhiPZkbPZeF36ovoNPXwXaWSN2KrfOEVovNRKrlwisjKCON79qS934PlfdOXPPAl/
o/oKP39eEZKCkwouvhu/qlH8rskVWfmjEz/VinDIZjS+OjTt60kiJpYoTdfU7HBRwms7pxH/h3QL
ApcUgZ+yjW9247A2NbL4oIUDjdr5rqLHQdwin7jduWe02NoNw+jwrLLsmGjetqt6++rCGj2XttWt
0tH2ryxTdbTKSfZNhv6D1sfdL8Np4LaJq4u7mgolKWB1lttn3fWss0cXYys6Heee5AvCI1Hf22fI
feOqmkgciNOILKDlN+XyVwrjdgdYwZyTitI86mdOQblRguy5PGv7s+2MATlVbJPMWueu5v8Ef57u
+r4Uu8jKPms2ZOcOB+1l+Wm5ccIO1btwyDsOCqRHFayDs4dbptI7Ey06f9FECao44rWGyfvttDpW
WTHeNCs2TrZmExY83+RYCGjsV0i8CFImoBK5aZOv4o0livTuTtGHqEhs1MQNWCqJc9XDkNr2g2Yx
+xQY8ESqW4eKCs5K68byaXlMWQOth7pz901paCylNdIp0Tc/zfhzt22rh+Ue7H95sl1I+8vd4GDl
MHa4jPNNZWfRFtR7ueWSMR7BjhiPY4JwPkmhLIUTIISaassR3CmZkrYcbpToL0oE1XPA/2DaeEIz
FZyKscpQkvBy6lpWF9dLXiVxIBfZukfX7J2NKUiipngsn9pEiqcQq+dcpiY02TOBOAh2YHqwpTSF
Z03NXx833+qlc2C7UVxcxl+cfhZuLU27y8YTp3ESYpYTkG+53HdKEwyrWRJNjQMwZoN01kbXXetZ
Oq4bimgnUwueDOXW+8kY3HMZDv2pY2Gn+mE6LTeQ1rDN/eN+OAJjd0n+hls+MPKq0f4VyWaktXqw
nYruX2U9piVKOocv0Zl1OUFdsAyzrPQ2/EV8nptq+6Gpbro/BTs9sr5pgjQvEJL5hnXDcchJh0VT
l25VkBFQnH6rC/u7jynkrKX1QXixzbNFl67AJDqNwaPo4xsMjFuNCcFu9RdWeIdYqtsQ8VJHafLc
GTYBGsCXllkAy6O2isfhs0pD+BZ6/K4RoSwnqNP4G17snK1XDb6DNVo3W9sBSUV8Bb0f1mR+OZNz
6N3uVcsRJXQTeaj2tMFPjl34JSz9CKlUXOxpUbEDdAOuUgAkAEkOsdk+sjh5x25aHFOz38PWRdle
bcrqoMv4GKQIgcKHJLeRMpEjI5BqoOFGqOj3hF2kY3DRzPHYO80GR/9JNOKrUE+s8/2tT1rJaqKD
iuHNkcfY8DH6d8OhM/E2pLgrDqnNd6qS0TkSBAPOYntTc9TOtpKvIcFtiJ3pXQfkecxxHoLj4fNN
7SOlNlIAUgJtZX5y5uFyuYHuaNehfZCx96uZeJ+xavaVYR+l20LTM61HwIskzGDg1yFvwIcpQfGb
IC06fDaJoRG1EuuH2NaeNIPmbFFh9BmK9PvgEUFZzeWdzF1XifsmsNNtfZtWdNUMNKpJ8lpZBG5g
EoehwdS5juY4jyKTv31Oddn75NxqzNuaZCHQJtVX8mHEZfZQCpAeQTUATqeCDO24/cnAcWcEmuky
und3NaDxOT2eg5EVv3trMEmjmfMPBs96C2zj5lXWsYhajwqoLRm1QpP9VWi82l75rVZReopKtsCm
52fr0CNiSq+ac1OB5EqI/CNxsf6M8qJ85yO5aqn/VlcdKZJ19WUrBDepDcSs6a1ojUYfc1JI2KTF
GMKmHc+/AxwemywFM8cIb1rqwcPUsTITarRrWu2tY/jJI3bt8di527Jk+nL9st6gDSUEsvbDQ5tq
RK6JJ2+6qTIq9o1Tlo9RRMWwJjNCJfbKtB2HTblNkogcV2XhZxd8sCRUqVchW3ERQPQ3XMJI0/KK
k6ij7ara+lzWZgpIpK4wugts91b7mVM4WvVucyr0IUTQixORYubdSKXzEFKgzjUbWdSxMwmmKlGB
rqfAMc9xilM3FvlnxVpqn3Tuo5jsK3EMEUGqJH26EvJ52nnWDoRCu01fcMHAcIribkOVuroXVfTs
mHBdJ9+98KkRGmBRT/IFpml3ZkPHJIo56DTOZsK3/+gMSYU8xGk3y7wRaPqrN1rGkYXCBXkwecoN
rz4140fX7v3XIsbnVo5vOHp6knz1foVWuKJQXYNciuJ8I/vkUWrQWvMBia3EBwUTAWRWn6Kk9v21
4prGGFrdu6K5JRqpTCEUWJiYrGkj4ftsi6pD31Q6DCLkMNQmgGINKw1n0SYoB+Mk55QaO3PAVTnT
66KWnEvX/y2cbGSE4LyBohG18LtUikdZvABV2uElN6E/NK4EYp7quCzYU5aoB9Pquzul32MKFCc6
n/ijO91yT8t9NGxEkkchnFh0XIvQemG5Lnf/yF4XqO3/89f+7OX4x9G94zWEvIeYsPK9LPt11dkf
TlKpdWOmur21kTZmY54cuirzDvV8AJWp04SChNlkXNVenW7a0KlOy00Xo40ff4bswQ3yEFmsXfxU
RcdUA7Bi35ENVjtYMI+5X15IqHJP4PbTNf5beFFk8GkG7u1MKe006fcm88AJTpq7dRJII9IO+10Q
xNOTX2VwW/wJEUofPDr7mnik58jpXmtsoPt/6ECHwMOtTYzhKKeNsS+93nlWNW0Vr3PfxZAVLx5U
vpfJwZZL/iqwjSOeh+TUG+6IYCWqNpYDNS0pMO6RKsipSU90eMUhaEmi7RsciZya42T6GhXtNiPe
e9BQlxEBR3HVfB4YuErw8l4x/VzAAWOnWUezn0PR9bjdROX4Te9b7wYlwtinnl2yUVzH0cRsXDcF
O8DR3HSFS1k3pbKi0qAAS9pcZwfZGefY3uNK3mgi9zgKeocxhBLu4FZ3p+SbnWX12c8pNvhRk28a
+mWXJM1vBiLFt5Lozh2kcfeYtkH3CAgY66g1tT+GhAjCqSXruzWfHScs9nwF8oMfhvlbkfvnPI+1
L5rx5dp0ZXcbsjC9MUWzUQIPBYMGYnJJjUdF64Km/0cXhI+2Hzm/MiycHVmjOmPMPfWN7pIHQGpq
MR4qs7G/Z7nhsvUidssRFNIRQD15Aw0dOCLRmg01IXFBkxx1rQddlpnTQfnetCdQJ9uMRmowt7SE
yVGYLJBiE10x7ClxNKcmBxTXhsq+BRXRxRQTgHTBu7g4tRZsxsYj/DVKfxtVc2BDaR+x8mHWdfI7
2R3yhWLbKaCgwBrFG88WO7jRKMLnuvXVdr5HQJdcq6x1bi1pQaSqTBrpD6qFg56/hOwR1rFiFxzU
pC3HblfsTdESrDaS7cPK/HEIrmNsOdd4hgQJzf5Ru4RTWJ/50EKcI0BvGAgMtIR+Lg2cGI4nzWMf
DxpwjM659nV2deM8upB4SBKQGM50J3FFdOO1k7F61DP7KyENnGTYbFNQ8X2IRaMRf8kkJYdZd6me
VMNk3ATAFpA8/QRP0x1MH7+xRnEVZUAIg0PQwK3rcBfXAfl0Q9RcSXDsEUordgkTwa3JWB+UGj/I
fWCJ3tfytpSlPMvY0zayn6RA/QL3LC+gAXWt+80usYDicDBOaQRTaizLndJ1rjGsVaskmN6iscoP
oKWe+bTGWRjBHijpYLvrylxhIwWo4igd1J2YdpILjCEiXdsx4awJ1eGm4PjQqN+91knXHW2kahTq
3KUtEsTKugzyw1HZPbea+jGcAMTlWH2vWtYQ6saUVveEX1jjx+j1Ny/35qSDdmtxek+wZr6lE5G3
nW2fYz22Qdj170GuFQ+q8i9OqPgG9naCrJWWTTLad68kMTrRsUdNQXNHiMilRcfG7FW0mwrCntpI
PU12QiXd+onpdJtb5KP3gcZiOya6vjHyeafeUpnUXNbH2VbBwtrbthVshr79IfoxPE+aFW2abigO
SIFqwo2yYlBXBMD6Og2opGnTta9ca4+D19iIsgy3S+WgyVA1+S34Cy8gtdPp82OXzClNbiUPY8Lp
ME3zFmWu81G/kg+aWX57J9ygPo1d8hwMenSLx5JQl1ZigDXFFrm1BTynLK6+tpaY40+ejpRdm7MN
RzaeIQW9XikBIYbtP6Xi8p3RnlW4iLFEx/lnOx1BxZ2UYUY3W6PXzCIJ+gSSSXGPyJtYOXSeHsKG
4dCoW+0S1xpPqgcPvUUxgNSEq2v68qAaNYfksUsM6Eqs7Ynzx8LWPiN6VGdVeK/kVFb7Sq/9Nbhg
BEDmuGHg4Y9I2gISo7yOjkqsnwc//tUZqb0jGVg75eopGlz1rRvFNzVneDj5lO9DyUdspqbclzC6
yOAOYUrTnx8zWmMyto19galk3QvRIT6diXks/OLWvExB6Ry9oXgzZRxerEaHDJTr3jYtfYPE7Cbg
ItSSR5en2ETuQISUEft71MlqCtbdgJeZ/f+5aTG5Qe6xzwVrRr+lcJR0ertnh1tdLU2o04C/Bz6h
vEah/SYIKTgwVr3RqsDwlhfwTYd5aSFrGr6621Bf0rn6dLecNYS9uRraPtoyO2gtTZOEwomP+Yqp
F/q2Pp1KM+n2ZjReJAuKizHfRDojch2oM/Ew1q4U7pyJhYsismk2l5F8QWHckgivRVjtzlRSs3Ng
YBRseu136sOcbJRfvhim2921JNlb7oewRuul0Wr7ZaLo3/bJRyS69urgvLhY5O04PaAzOcU+CR1M
AB77xHYsrVtVTfTzXKT6PoWzM6TV7BwGgCPzGk9iJav8PGg6G8RsuGoxS74QEv0GQ7AaNnoQ/bLj
CvlwaJknW6Tu0WvfsqCgcyBjfw2Fq8lWNhM75VZ4rCucENOJLJly61OyWNkNA8ZiDfnjF/EaHINd
QNHPiUdzjbS0O8bUheq+8usDmshq43fWQArcoAMYY36ZAKuRUt+W/S20XEmsFI34Lm9fdSPqD3nv
xyMdbVpMaW701yBaTR5DctI497qqm3s73yzDTso3GB1KcnCGO01L1upV6+Y3Z25Tm4NsrhZq38CC
SRgzwsc5op5xlMk9nH9yIu0XwSOwe9rePvSppDfqdZuuTnnMz6920TUXM073LsvYc20PFlkCSXoM
44ydQhjSZXXYgXrGK/4ApklT4DU1/ZiZO7CvfTvEBLOLa0LGhdfk2dnrgR1XIu0OjHvT1vCkTTE2
a/ZpMX2FDi4x4Wbes5LRNW9r8eEbE5D93s5xP8gH1bDxzzJVokEh+rqJKjK/QGieiAr/7KUebpLe
O5c5YH665s6bl2OYyHCxCSN4qVtJwW4Yz4GlsJ3HDqpgw/1BfHm9x3Tab7VQP4f0jT4GQQgdMkgS
tuzwJsvAv5rw9FgOd1uTAsqpgxElnUJ+T4CsTVFG94BFaO5S/QNhWtPb1KnsgFrUUVtXjfcS597e
CwHZsXa9DCn1hC7TT1LWFblVxZ0S/TZJ9JLEXfHLCtQPqyAPyPea8aWkPE1p4SUqjejQtxSXluth
uTJ8Ue5NlhzbsiV9Ws8y/5gCbV1zcXPFN8mrWVdi7VLO2De5WT+SvrsZQ6gcwhiJZadURh/qswvJ
NZPMG3BK8/oSxPKFBrjYpHhz0LAWaK0m/kdKu3OtouaJxHvzWBVUKuJhAiRdF8Nb7lm/tGbioTQV
e9aZ+uukWLXmk/5/uDuPJdeRLdn+StubowwagcGbEJSptZrAUh1orfH1vRCsLp7KrnvbetoTJqiT
kBF7uy+fd/IkbBR0lSLBmM4a288BWcplVhPnN/VLollOZ7OOdQWbmGNdzo3zFBZF+5BDhLnEVPmU
VLc2/f97O7GiB7fWqFDnkbYLYxeZgKvWZ+ZQgsVGvMHla7kxFouTXJoXl5C8G04mMqsocrnWwYVu
o5joJ+nvhO5TncmbPB+eSahL1yMSDHPx0HVOSedeXaK1josJbe0D0kuKzcWZvLGWmZq7TLvkktot
HvmipQDOIR8T24VnF0sd3hUaodhWjsskg0eroDZiC4lCevAX84oMyZI3rnSh2NW5Buf30BjdV9Jm
1SaWfsNhycZoF1+ZXNKSwuYcbj/H0pTZS/q6XByXRRmsVDmcjcLGIt1wiZnSFifkP6UoWYslslos
kTIOSX6A/MDjRy32U7lUm+56doJinzEBm700gYVljcOTfDKRj8kPSCTWXf4LPz4wKRFnIWZ8qqiR
nhX2gNFWiUPc1PL+chOECj4VRBnrvMdXLVIcbpC/oBosa1wune76ocJAlWyvH4/L1f/jsdPd0/uh
imA+O31yGlgw4UlCZmjPBgxPW1HeV6QpO2qCM3Z+lcZlZJ75JhjnFDOv4bVWhiDDTXbDQMIY81L5
AsX8cPWmPIzOWOKBkKkVy+c6swTZL4tIe3M6w5iT5JIWigYoVvt5ekg+Dqfjz1c0LrixySkOp4+T
rzh+ZjFS+DNL9HMyxFZG5sZLsK1ckjfyiS5iBo4N3fSi8h7bzHRogeusph4nlgwaS0lBP2NctNID
SChyM4dyHztt1jTZ9stBJY+kcfGPypt+WTLtKaFLEoUbJRjGswqS6ZlOeZ6iHndPN/KxLJyZGcIi
jJPWL4mWz8AGLz/kFCY8OTWAnKQekYtgNXHjHqkTegGCnXPillB/LrqmcCQxjlQwuyxXU0S5z1Wx
zGXOzgCqRmTOgwKNGqaKvYszaB/+AuCuqq8sCh+1PL8zEkqwcOkmWvkrSuf4rAIN2cG0Y4AGr9di
iq8lmjcxw1vROnxMI/0602Ox1Scozy7zHRrhj3bBF2bt0lkknIGot2cxGYeeUFboNGGww6dzabK7
rVCBXSZBhfrIGp/0yrpu9Ti4CMxgC2WSYnPkX5AVFJ45/IOrYeVMzQe1OHrlNEZXCMCS0mfL8IFo
MlZNA6Cs9an+T5VJdbPdhCl4o5KR9sG3jUvfxJxqdJfj0hvu2mzV2PG16rjnJgHcHtW6vq3okXbA
R5vu2UzhTk7+rvMfNTXQ1uEkcOI8t3ZGzHXrHpog+eRsjdFi4PcE0S4mKQypwvQ5w0RWzIzNTWNW
TC5a+9J61AfnXSHNtcmIenPaT4L4BmJiHYCzGv0CvyEMKJvo4IQ6kwUu45EJwMHCHxZ1RNQrvrrp
cNFeBn70VkVY2YcuJZBWHw8FYouYzk2fMbf0/ZtI0E8MJobyOThip3RKz13jjus8ujkUZITQtzh/
D2aLCwg9yszUTWuROoj7FHK0ZrDmGmZiZz5ALCXo4qWvEG5x8NM/d7XXwt7pLtMsI2OIX4Izb3r/
Nmqv8mIyNgWpl6YLB1Qwrlm3htczp00bEYNuDGgE2jQHDaLDENtANqw6OlZUJXU9ulxgc1Oru55v
t52HNuKOEtUlv71ZldMCCYU1uXUi1l5NxGdszfqqtPMnjs5fWrtuZ+qkMbbPZYB/MAN2Lk3T9/5s
0sOA7Tn3UbWxO/WDCUTDIatr9Zp9O14zPoQfRIFrBClbPk8tMaBlEX1E5TCt0ESvUUj6m9lyoEhl
2t3kWF9YtNbWcFYmCv7jlnXc1ZiefB2rA8wLf1eP5h5+MGgwlDtbValwoYTt+KinHbhnRZk2jJL1
XY5pAnx9gd8/GDH8g1p7GMlbzwY1P59dPCoiy6yHOdeaW7rq23mZNsiHAiKb6m7Q7tR8UrgKWTCM
q/lVxxBFSG0L9zWGeU0iQ0rBW4f+bY3Og9KF4H99X93SV0TQafkPI+rig8skcQWkjQMU1zDFA0tD
7mOCJ+IXNBAzbk07n+9DbElFHRcofXxGPCq7jYvGD10LeiWDNhqViaZ/GMcpviJ17JELRf8gb9rx
bBzx4cbFReTzSXFlfFXCcJlj+cODA9d7HcNgU+L5O42iDsfMEN1EhiJAJm+N0tc5V6Xu3llYF36j
RHdB6JyFpnFR0JgVuC7Pq9miR9ACns2cO6M1nLtRi7ZTOvc3aqffV3n9GaqZy1MwI2FB59e22dZM
1LXhIDTIX60PiLguiP/SspoARrfeFWZjXGnM7Hpivs8Rfr8z3km2MWVE6n5jxHDRHC6c+CkrY8Ho
f6g3PnHIvj48IPRoV3oPKlQTLkOnkmFhql5WtjAvLX0yL3MduSLOyxgm3mRzJMcWbE47pezveFEQ
ahemZt5WfU93yQYBT7mKAFjl2cD+emm04mJEd7XHAhutswx/Dk6Jcl3jC0OtnoUb9OHfU6rfo6wI
71vK86HfZo/2cD7NjXtvhTbnleQ506bhwnen8jJWtDupuqlqqpIR1PaAYL/e5uv/vbJYWxwDfzM5
CFRXjmHh5tBsTMI/HAVzr8cEbxnlPtFEsgeiVm7azFdWaAYfBaLF+zFrauii09ZaxB2j3Ub/w7+g
/ze3hxCCE6oKUQtEomr84Bm6PinHGMDLfUZGg/A7/doJOAMoQxituZC9pjrjcwQB5RY7XHhluoHn
6pnmKTDGvAbbG8q4IDxfxKZqr2XXvQgeWprLB6ar6tWiApXVqH+/4vRFcP1jxQlnATva6PBNVO9/
V7zjZkiNuBhZcW5LVIeliUPQ+1eaMSN7L1JzZwGQWY+9dujtKdwxbUoIe9hrZvIRDdOF35ju+whQ
TYQftq4+FRRzKP5Y3whULHxoNUNgqjE3cFOg40fRfDQ9/WsryX8zN7DWXYIbbOHa/AwpOP8tSH5q
Yjwzml1wqssZuptKsY7ahh9h1TTZJvWAKiP3kDzhXEudl96OOD2YGOHddlPohblB238xiA8ries9
LtoXd6mAVHH5ypF3E49luRvLYvCaLLR2bWxegSTqPLkR/u86twgv+G03W7+37//xnbdRO129Z9//
//9dLTDR/1i/J0X7/nf3lnzjn+4t1/4DZ5JrccSSJg5PxD0hSVVopcsmxa6z2JZUjqX/cm+5YEhV
DCNATHWV9igWjv9yb1l/uAYZjA5vo3GkGtr/yr3lGH+3KZHo4piGYxs6/yGBl4Rh/f3YwOxTNjbD
0wtQSMusVd6kuMiXsIWZdo+jM2BhZqssM9Y+0Rk1n+7LB1sV7UOv5PZxLkVhmdRH5Id9ZqKRl1mS
aU1nlV0VyK5JnukmlamAzjJvqReS9xgq1zJuWN4wCVKzfWT0TA7A/Sx8CzCAdAHk5EHet3T/3Bgr
6p9BFqADhBboZXdEDQfeHGZPmIvfwsm4w5Om7nMaU6U2A9hCKjRp1sHvrxl9YE8mNBqiUvnYBPND
pg7dxTBkB2XQN24CdJk5SLmNQ4E4P0A+H5jidojic9MPiXadiaZIyuK8cgGcg1HtINKY+1bTMpI/
0LEVWQQAOq8+jYJRvG47N6Vhv1QiuWsqJOFq+4wK2VnrVkXiCeErvaCQ62SQZhSURCvb8i+qvCnJ
n3d/2SOnTUgho8UIoo2ERh+xvXQ70omy4ZI2GeE1s/VcZdO1leS3mhG9WVwQkSZnVHEcQCdYglEV
2KpSEBLyRnM+WBmmPqzHYECNF8+75QPbsHlGaUwtl3zNMSfUNKPun1AEWzWBO22BVLs7x6L4zLDL
pNx4VyiFBqYGuTXjXDPGidDmbyXXvxWJ8SRGQMdaGaBYw6h+LYV48KfqXqvqG9E4j8h9nxrBwDAY
4r2b2ZcuMzA3IdDMqW51hGoKILHEBM0Af2wYasbAQfVFBBxlUSP/EhSjyYcEhANV2yaaZBg+h6H5
FIYPQq5rt0FCwSffzA1N2sYCKhYxeiy3hhqNa9enteTYh1o1CX3QQupSwB43hVn9okkBa0SdgYxA
WlgFty6utbTVvq2UrZWWD1kPaBE6vbYKQ+sX2XRLVMc57BYq2w4pWvYAPXrmRyuxtaZNzLp0Ona8
OnwjE5vYKaeYoAm0xtYhbrFKHW8Y3I/SStN1PdTXef4yqEa2ojiOIYb9gUZsca89Jzqrijk7jnPT
3mL0vzBGeP3sT6Va7AtV3AYa4iKiL6jozelNlB7yQaHmy4Ars88Ux77W+6nxjBk9oxkpu6FgONck
0xeOiSt0LSSttPF1BxsZOzPi7c7inVp2Wy9hQpWaPNWa/2zkOGk6mxkgM+Mgos89ZB3ih1L/Mlv1
RunOnFbLkQTBJi5FvLcMnRkNLkF2CG0ryvLRGuyvjnLbOln646TGr8I6vRcqunIuTweXeE1DMHcv
hiX6zojOkHZ6VWU7xJGbN3hZUK2l/pWFCCMLkucK4K3XJfvaYHqsElSiMRmqRfswkJzkpW62MXP2
ZBuSPoPzFNZ9QFKFl9lKvU6LePBa1ND1/dALNrIDATdQN8NkXVpzla/R2yhMroPbdjTOGYSeU09G
kXatghn2BBVYptLTL77gNYvMGyWsWtIeog9mrweGmIxo63vfjj9YjgigtfdCUVAgxPy/hxKRM6yW
+CKqgjuShPpuN/T0fYvl9xCAwIbSmeIaJoVr3UQTZcFbyCY0ewlxdI0m+nVQ/YpbZR+4V7lbP1D+
BldM6lWrcUz3sXHThZfEABDrkja3thE9DWa/VRrMDiCED4My0EsrhhudsYzT7VKuEuxe8VtvoOTI
GvtXQ6sEFUNCl1IZz+1UvXdjdmbdgqLrtMO3al0x/l1iOa6bNPoGBUlQejrctUYd8k+2D+CkSJCe
dJhMcx5uwsbeiJlLCo3R+z7sPxujuFPL/m0s+Scp3F+Z0Nu8FgEUv3wtHPMmdHM63AO+py57V8b6
UaPd3+vmY0EBFieC8JIKsVyO3T9V70iHwXk4/cKuBVSrohEV/xqD/Jy681bRyxaNIleTtjWZbBEx
F7lrKKPQ2QmXwyOxQQyvVBEEbIuRageCl4/Hlh1vVF8DQ2aQvpHhhPC7HalJ7iftoF96F97gYfyc
J3J0iHTnQyKm4iKdNihUM2+GI7BqwRtEvXkepPk+ic1ncP7fjq+fFQWZY+FMglJoOhe+3m/dcTh3
Jo34oWy+oelzTrgbKj2yRHTUBWo2ArJN31G94Le+U/0k9bL2Agn9mGQ3ZuYXrDNIE11pkbzpnkUF
jSXoMWma36Z9+h3EC8GlqbduP74LY1TXYixuoGF70XJ0jTBODAW5gxaG32g/Nv2AnAeiI00ggo6H
KV0bypvdxCSaNO6+opGH1bZfI1jvPMYrVyL3P3t6oIhVST3J549WD57GkQknyL6ijzOavJWxj5a8
E5yHL7nfiq1lwKxRxHQYKzi5jtMfKPtcjEpyM4UMJwbfs4CRrXJyq0J72KnWfEesHgLqmO62X3m0
mPjcxLxUczT5cUsBNbb35aBtK8t5Hkdy0pa93dVLbQdb21gHSJTpVr8GQ0SUU2N8ZEZNpFQABysm
ROAlR87jTOO3O7YbJXMu08F4LEmXyXEdonfoXmPHb3e0/c8awgK7zqZ8qDR3FWTC5dRwaN29RlSB
N47FrVFAnpnDc+G2JBxkK0OnluHWeBiWZrPOi0T+4FbutimTd3PQcalFpHHM7IhkNFCfoaFLz3bt
WCXnO9RDSuFUO3o9ZFzO6oBLnP0GpQ8YN6qFMBxQ+6bVizVkFZmuPF6q7Lm5Py3YE90bCpWrG3uI
QQsryNO9XS69TBPGFv9wGc2P7giwGH8GW/w10vBExLP9RU99h1oYcemgfLimI7zSQnYUUqZOjCU+
BnN1lb4RH6LuijLGw0ErKxmEp6oJSlKqHHRGcv08svR1R7bdqozyB7vkELez6t2A05xPnHLquvo2
pibZiurRSDCIx+WAADRNL0pElGSQKBwOxmPRc7iijHtymGeW4jECEAb2y39OqHRurLB+1QUdS5v4
kaCI7+zM/87zmi6jy/DJied1PT3brTij/o58UyWIV6E1ZWTjh1GWKb0w9ao0PijprcwhfdDc0lg5
rxkzU4OxgAbhpU45I2Zm8yBMMyYVRn1WFHUBRrIn+Gqw7VGyc2IVz8yobAY/zoruNGDOdjgzMXas
um5AT2BnHja2e02Un5Z7g5vwbbDEVxMuKPBmuEgaIACuGV9OIR2Yonj0XWrTmIluEISSBkIjTRhk
Weqtjb4R1yOYJGpwIrjWw31npgeslIyPkuA1NZIP/MbvVTJfhUZ8R4kYI6966Uy2i6kAG38DoZRG
fz2DhWrQN+NgHSFFuS07WXU/C+MNjdZ5YVnuSkvT+w7LCFphMkMgMBJfsIVcdjMUwbNVkLJJftK5
VRmcd3G7cfpbK7n5oOi4oBQbc6EbN+s8Gl+sePY5eZU3PgNrfgpS38muARrGXITC4LqwqEeO2c7V
MXwlX7kGO4uGepA5XLTE9BkT5E5CubKqnTzdimnGimCdMyKncixoRRXb5TivBp8amtPiJFDLlR9G
l6obdCSvWIbn9LeFQd8/bjjBTWF6h2aP7yYqh0MHZHHS+++BGT7YgkqpkiPCsCbEQWZTPOMpDrZ2
9UlB/i5WKpiPafg+iuEFp8XXRPVIn+01I+0PTHVInVXWFfrHu04h9iQlg6p2+11vtvFe8zscntlu
soYLrfbPbX1BXwf1WxcgexyY3KMAJoClbGJCdiLnRY+zczQRv8KWS+yk0cTWxZpqxr4dGdDjv7rV
UFR6ohafYatEiJmHS01Nrl3kszQk7I82tVGtOsgJkuWCN3pcx8khh7I+1A0RjNlB2Iq+m9SKy393
bxbig8JGyLhX7Djhomij3u7QClFNxv/YhFb49T854dwZIVYj/3YodQ9Nrpe38cYvwmQD4j5Zox+9
HWhqe4aLSQm3MkPmx9HMiXkMuPx7fkbvDLVewGTD1RBeKOwvsXnOgGBbd5ZFK308RGI2vYKKE7iv
6wERkF4C9Zmq5tBWOGvbxkaslG17vbug3Xyv10RuEi+072Z9LVT30wymu8aAqF931c00aE9qKV79
Mr5QYKlx6HKACWp2dk40GjqjecbNOCj6oY84ptrE/gKccJsoeJ/GjvHAHF2EOWeoyn0Ct0HkEFX6
jRGptJUd87o2UEO32lPihBvcKbvKX+QaQ7aPHfxj/kM8LCzfdBnVmt1qsLGoVtGAOyS67LDKbyNj
7DyjGPfGxDnKdVux8l/9QWsPS3oiKrd8Ez4oxI+sc6dtV80kfCTHF8ZAY8DPnEfDDJ9g/3vF4FyV
rNeg7Ly2SL87Xd1pFWpL/dnU++8o9L+CeXhxHeujQxAUmIy3XXHG/PvGLJ1fVVLe+gKQl0OkxYhp
AhEF9U+3sMi5+Yz1/KBp40UdXY8a18vAL3aiQC6V+jvNAG5CRZCjmFDFjkCGTWTniCmL8gG1/Vkb
25aX5ExqXbWqYTmm71nFJHLG3cSML3wN62szIakyQDPuwTi+aKPkTp8NZJ1T+B0Lk8TZB4vrHqLk
T6r5BD2bkbMnv4EQNXrj8oa8bfFn4nfc+sHKtrVoI5/JiIUNS/b1EcYSzkKEzAHhoXtMa/mZlAy7
wXUYVcOhzftq45bll3xfOiLDwdMWrF2ZoC0flAnvuY+m3LJr1IbL98vHxlLvaG0B9/P6DiDo8oTk
9fa9pkzeOKXECYLlkuhWeTNwpHXEwfZrrDUFcpDB9gQ4ttQDfdxslKXtH1AF5lepwVuP8WtzTMm2
zTjbYli875duv52I6wGP23Y+FmOwWh+sgaCSpR2eOlO7JHzS+/7r1yKGR2lkwWSgTZadSfiyXPot
Il4SaC0UIWATUMPIzrPUKShycbkplCDHk7irNIUQznSgLSd/VtooJvFgS73nuCjf7UhocyRb2nJx
TvuNndvRkXg7Ns3o+c0yrHueR/245o5rKUJwXVjphDCHFSLXStJyzW9ajarLX+tfrmu5JeRjx91B
3pc3xiKVbbpwXyFPaIfuTm74CK5C8ieH96/1I5+pRxDbFR7ctVwVcv0ggWRjQG7VGW1T7pis6qMd
mw1W1vC4fs3c6WeqtoRnur7FXkcJJG8PAXFcOf6vdatPd5xg8zPAYjBGY9vBnYrpPKgQf6jMgfYB
CA17RWkHpl02Zme/ffHPRSrdOX1N8jHkK49bLwpVxtDoi9aSOk3/ojjraqVYQHzr8S5dgj7lqhop
94FMPR01xJL6KBiXFfpzDRpVeEXin1DmZmuEJMNtYhG+KV2mbk5rWBfJme6InGsce5X8lwq1v8nq
od/K/6XHEZLas4o00CLflQr0RTvoyvb40uWwlu+Un/gvH6NjSggml5u13BP6OKWWUPjUf/i/9dF2
kDHrK/kL5e6zvAAjDy8A9DCUwbSXe/DYWcN+yi1vxjCSQ8rb+1JW8y+/1y4Q4oQ0LdwckoL8bvmV
8r+d40vB0I2hYWHXh+N5ZTk05Z4k754eKxxzs5yRLH12NkR5DtvQSW+cABjySr5e3pyO1t920eOi
fH6mDLonJtmTO8XxLS0VfeWpbfLtcavmVdDAGaoPpyNc/jz5FvmYvBsse6Ha99umTVhNTrSVz5ly
Z5evOL3/5y4o78utJpeO75H3j4s/npd3fzx23G3LyrY5ApY9h9ggSsdkpQdl061SAFP0fzwV6fVx
/eiu1a0CnTzeSd/GyIiFRVa63OIDuVwbm/i8ub2ls0u5UlzQSyYaq1ihHr3NhbEf6iW5FeQ7tUao
COcFVLyV5uotNaJErfcG2O2yUrq9MiFNlDdwllHFaLWt0tPlQSfF2ctoD0OSUzgtozFfI+mxD6mC
VjwjX//PizkmsO0gaDmm5QyS6mHCMHc+LDd+NHAVkPd93YZWKhc7cGX7qFZ3gzEOwda17OBcPhEE
XChsgV8QZS+tcA6fE4H4dPf02GiMrGJJID4uyqeE3O1Pr/83zx/hxcsXRaNTEDOtx+MF3tF5e3r7
bx93XJSM5N8ePX71bw+c/sHTp/zTY6dvl8+ONm4JvxbBzmiszY8nT+8/fp2+XIx+fPwM/XhbRu3j
8eNOK+fH6377V08fgxZ6XA2of9enr0L7tddA6Id5CkheKp1+W5R6J4QPLvYVIiz/ar+Q4IrmbrmR
j8kl2ZeRd5sx2Xagz3dH5aBUElZ/qQsnKScMEoOS4xgEG4rmXEakHO0oTDvdT7LS9ihUMQiV5/2f
ckIpn3Lrst4WhnYrOzNWNqBLlFpClQvcxmqY1EDF57SG4pqxGCGQ8oViqOKz8djTqTSxXCKTJcUj
ERvmyyjnEEKH6kY2dILleqSiPyii3N47S5pEiiiY9bVkWMj76qJClHfRZ75l9A42UpOIhf1PdSLx
Dzt8UzWVygiDiDpH24CpTQrQGstwXPbBOq/m5kyQTHFW/rX047G6Vh1moQPypiWkoF1CCuQNwaH1
2fGxWB1h2xWeOpsr+VwPn3EXokmR2zOizHMml8jD/nNJPhbJMAGYR8Q0xfmhkQEqlkWYArZ7BsJy
C8v7dq0/+UXhb2R7TXbbIjojZLQvm/nUfZtKnLvMrqkYL+O6armRS3JL/3iMFL+GwmD1GcvL+7ED
d1yWG7rPqakBHAabwuaUm/jUkbPlpeh4X44vZ4ZeeYsJdxmz4FUm3UMuThkdEc7JCEmTqPruIyTw
cguaMhrktEXlgzHIOHyPcJcUlTWAoL/Z2ZzlpbDTXLat3xuLKnsRegZTHG+rLH20GoJ6oFUU0BmK
uD1M9ivu0ZokFKS8p5t/eowKDFbUBi2wRhLQpBAOIG9alHVUJaEynB6bqgDafUB12VV9cy3Fj3P0
YQRueaAGaW2Gpn+xpLtSbqdAbiK52HEK8fUg3GpSJXraEnLDnLZOWGtMUp1p8k5SRbnkLCen02NH
jW9rF5tkSr7lZpAb6J82FXByhL6FXu7xRqJcY/uUtrs1y8zeySPtuInkkSdiEnqxLdESWSyb/VJR
n2A4wdJPVQ9TEwFJjM4PlhJjiaWVhvOq/PTpJGyGZd0FxLWcpWLJK5P3j4sutiZPDZk/y1WoLuvx
uL6XJXkXpz9zx4gG2HK0RLEuNk0ink9SUHdC4ePJw+h4LAEzPoCSpLwtaE3bmYDbyNbHQciZIVQ0
Hb2Yg1gHSNZ+zIcN/UsKzfJZKVz2MfpvcP88/RANn+7KpWIREgNpoPHAAELuaeGyGpRFAf1/WxFh
6gaKo3/NsmU6XPxNCXF8w59KCKH+YWmmq6q66lgadj+kRX+GswrzD6EtCgnXtsQiaTBOSgjtD2oP
tFwplNr8sXjqTyWEIf4wXEfVhGnoxKxqQvxvlBAmH/Q3jZDjupBVLcvBig1WTfzQCPkDHpwwh0fJ
frN2hDkRSTg2q97CCJgF1ofRTSi7P0Sv3ZUuJKHUxcPeN+KlcoFCWbRpKKYF/qY2+wPdAGoEPO8a
8bxNAD2mRUbJZBj9swIl3j6HU2W59W2JqGdV9tRAtSHTPUz0ydpAtx9EoXuY46uipX06pTSBLfU1
SdRw4+SCg/UhL3YQ4cJ9Rr4yMR2YQ5pO/x/Ypfo/rBIdFYrFWtENSiM/pCEurBFfG8i9ITLS3Qd6
ZHhBqlylZTTtCkXZ2bmOs6Ip/c04G1ewUfb6nLwpGnlTcUlFeeKXtiVQnI4+3ow02S3B5KEfXelY
ELaiV8jWce2XCcH14bc97+ao7foblpjN92ODCpDEQGpty0Y/Y5vGD1qtH9Kst6GiH/zAf8kqKril
kd1mI5SirHWL3TRr19g3ciZQ3lRWtEWZdx3MWjwDABuwoZAIPQLXoD2fVlB29Y09QLeDNG6PMRJa
x1rrTQQwv/roS0QWhk7JoxABGXeUEhsrPTfSnPAyxBWaPt9GWgWSQam/MwuqVOm35wApUxLGxnPy
QKnGzZf4/ylejOJF74NHp2wpd0Yg54ithat00JI4OrfFTRDCS23KrtsyJnicwTaRBaL0+iFTiIig
Smp7SrPh2onEwx3XCUZARiofxF2AkrL7z4l4oUqYXsb7SBIDqKHVm2YJJdPs3l3Z7ZcewiZcCmci
9idwJ0TkhsSBpqb9XA0jr2uqDmsanQKc41W75Gsqn22XKKvQaa3rMO32ju4s0zNS7WkgIsTv1Itq
YG8ZQrqZCJ4Ok2k/5DTlvXqEsNDyIUoRVKi1zVszyz/hm8Urfeh3TpxTGp6092R6GHuk3Mlovovw
oNH/WPlVexNZAqdzSbAL1LEVRtXzJBNbIGWv82xvXB+8Y1FTrW7MJegzay4rcza2aojEAhH0zsnz
9zmZhGdbmUrDtlp3ff1SWkT7FENUetUCja0KwodMsabsfp4Ri0jrIsczFhP6G2GLutb9DqyGvjZ8
7QLxT0eZ+F7gi96nNVIiiqAE09Mm6MezzGnB48BVDOd56Qxvwyh/V2xau/CdnLWv9gQCF/MtbRF0
I+X0mkEx6KfKS6v8qZzMt7ptPpwUZ4/ZvTgC33bf5l9NHN3qYV2utCi6rpNWZT32zwibXmfLw1+3
MNIm1MyE3AeiW5Nkcl7OlIRG1XzB4QTSRb+s1Ln2iljfRROcMAALtC60YOeUGvF0YPI9wjrouwK2
UUNcbCG1+ra/ntAthHp7ERb1rlViCHjDoUnqT0e/Ndz+rHOzR9hF6SZQx3dFszbEPJ0lRryZaWAA
ReNmnlbjwjoNimolJgfVlpOulbA7WMT/rIoi9PCxP4vEeViqVKYyX8QlE4dwjDOKfwHqLvr5Hcqn
PiruYrt5L/TmNUzxoQZUgTiSkMd2b63YG8w4VgWAQzK19o2mdUAZfA2jfbx20Kg7OYbSgqmSk340
QvyCN/ZWp9NZbhrvShOWVPc4oTtN7DWjexP11kvM9sSse5340XlSxTuyuB8h8y7D8BvHsj59ix+Q
m+/mNNQ7R8N3mvt3IkYx7CrMHgIm9op1l5r1pjWBUOCkpMXo086cs36XBdp3zpG3EiGEnt5MH7tk
2iIXJKzSZpxjqYi09LnAkwG+M2ooZjROcee06VZLAFvNhEpy1pgyNBnGdYE2r2CCxSffAm29icbk
NranK9dQ9iVRH3TsoXlZHVH0KZ1k16WE11xNUUJEb4COgE72ofG7Q7xIqVP/Q7eyC7BK92jfag+0
82OZ2jqEOwvu5qDeHL83aee1bxNUzrwvmOP3NHGIpjZvp4bkNkTZ53AQDuRebYxY3WgAsWczeMXf
N61mwHlphqCKtgkryUDnTHptqd0uT8Su85IMZF+M7ofe+ncBQrdmqOGp+IhmhHgTo3ERiHM/OTiN
G2z9qn/BSq6idqo0Aq9Kf1ekM9kTLlkGVUfQN932lVrau0L3GwKl6gyujwWXxA4f/MHSaL11Bx0y
oBe2NE0bLdhq5nDNjOOQt9qzYW3MGOgJlD64wcVz4NbnCaQsOuN4EGazWtvvqkNmOPnHF3NEDwS5
zibvAsqqIeBCRH6rskPO1rXOA4GxJUCa0MOpFx8GgPsefHkBFBnGemk8GVG4T1NtGd7q5KmbxnVa
1k9+ON7YDphHSK1PGnlHcdJ8hdEiGOuMLwOiVNEyi8pZqDE/r/qsr+VTk1vdlaZ7QdgE10BByzc0
3nTAK3OZ5msYD+vQnclkMwnBgI/SE8KVrOxkVsg+7H+NRgdAyvXGIPuw1VE9Axk2IPCwL8iJ49Ie
jUvloC+xN1nXAbobbPDZoUi7BwBxA8E2E+cXrj0T6Ckr0T6zqu5XBjoWB6rQCiH8awLlex37uAcU
/5l4qksDO/4KhGgO/U3dGSDJ6dxdZg4zCV23FOylE9o0eL+ui1Og1NGDTOI+tsa1IpyXDD/RqqN6
sH6LywjEzLzpbMt4txiIxC0IJEUno8mk9UYNKN8ktXNlCkjx1INXVdnaN7PgB+IOtj2XggKwiz1d
lPrGXJpiKp4oClskYpVGex3qau7hTS4vIY6p520TfM1CfajGfibi2AUAxg6vNGBPHW3VdyoxKZaL
e8wuvgl8q8kRLCCH0u3KpnjHNAuuPeoyMnV94BAP7YL46/2DM6YoEjLnRjUHNrY5fM2R0VImmHYU
Qh+ZTuN4xoTEyaXyOsd5GHAQJYE401s0serKDEty/Egr9THjCM5b/ty+Q+3Ddvuf3J3JctvK1qWf
KP9A30xJsBdJ9ZY9QdiWjSbRdwng6esDfOL61omKiqhpDYwAJYsiKTQ7917rWxwS172dpVcV9l9m
zwL2XubORhgPChQMahREYLL7unx0QNAiLuC0I237gzCvT8heJNLE2odyl5lmoTbYq79Eev7CAB/j
cKfv2lL/cBuj2rtWsums7JNUQ3qsVNsd43vsHfXFz8QjM6xvFjdE6PNQ4cLizSkmZFAZBrq6Lt9J
SQxgxd1ipz5Bt3sWhrqnkBdYpr5Sfp6hqb8y97cX1TGXptk/6f6m5adw5tlv67vj9rjFB78Bs4dP
kV9rOtbekP4LqIVfbQoSbxrd9wrc9sA7dKx2p6R19MKbM9V34Te8cBDaMciVkHSfrvGQmfp+9tgP
P+YhRzwnYa7R1kD/be6cCiu43TJUzCf31I04PxkKIxRCWs2lXieprS6qN9VNX5n59WfmmsdRWCx1
s8lABTaV20Il7rZrkvNYzjU5pwKsJZGHG78p95Vjgc2ckx2LfVw3vnrEoLaEM8P5qgujDSoDPFWD
ZRc1cWD3A9AlC5VL5w371GAFQ0w81rpUJ/dtxF6IOQ+7+hsR0dQKIiEu1fJeU4nip5hb/ox9tw2l
9qKT+VcksEns9NCXEac/ziDqkv4IMeVXEjXhrpjxKHkpH7xUKnmYDIbyMOExnaEG2uZhc0Nlqj0X
xciNMEqe6pwhovSF2FSFVXPBAjteoU3J2tOIOCIQGVlWIQQTGFl6MBpMnzSQSHmmtFPtiktmYbYE
r4ToM7KWkN786uY1NixXonTJumCBEfQZFnK0lv1GgLrhkuaU2yyMsyOCI5pt5pRAymlRwXWKVuyw
bLQlGf3vw3VPB7fRLNzk9ZsKshOCkYIQ1r8/YD5mzTxSGSGw//sU6x5S42HvDuKx7ml3AZL00TSQ
LWeYhzianZPoXbS0gLtrgGD0O4QRTX+S0WFT0QxcXtD6ROvDajQeizQd9jUJ9edxHdesu1CUWV+E
1TbyvK/jMlIpYjMkbVDRn8NKf6oM/ZQ3AmOii8gsIZXgRJA8Hc7Kh47ZFTDbIlTeU/hq2XjZ1qdf
JzPL3vororXNuz53trQQcRuMQRtyYYqEhK45ORBt9Vzj71WrB8xt7mlw1a4mfpSsL7Jb/EbTLqHf
R5sshl+e+suKybSrgynao5cQk7DGCIB1ju+jF+t7MaHYreu2AJOCjjHS2/QWh4Q+jcpoggoTFGfl
/IKAXYDK7gwijiJU1pAF91QwVHMZiOEIuW9gLYIx8rXsJ9vQk7ORSz2Ag0/Q84JrQZZv7pCBbPIS
KnAZegQUJAqplky1u4zpKw3lN+qREuuknzwkcfPeLZj6ZCh2UJb3k57XVw07xaPIKR68HPUGoIG9
0CsoeTq/v7XH6EEN9lf6Cz/nZpanPKdKbZvw3AscoFl1glVebSxRWc+xnp79qe+Z16NCcVquDwXB
5pjBKqrA2M6+zdyQvBSEVkam2QXaRLW3vMHc1VHzlGPkvRh64+5obr9YujFe1cxiCrpYu+/6Qif/
lpEvQoa7PkI/MAr7xBrfOmFUTZ+wFDmbiFOGUqP4MQBRApd7Li1uYK3Ii0uhU4khOGvfIhzUm1j4
VJeu4EIRD9mH60ZPZYjS2JDpuC+TIXpVcwFvi+u3wuzApKM7+So0oQqpr7XMx4OL0f/KIeIFntEV
LMaj6OgYEOAd17soR7gXiE7Ys5+nrqJ5kiGfj9CAtJU/3S1neJQy9Q+yj37YZTedqtL6kY1uTHrG
IHejA2gFeWF668IuuQkTwk0YjU3QG855muvpVThCD2SBr9vOjGcSVbzXSLQFWK2edHEDKU7dOo8j
lhf04BVo1CGlYi1Sz3jA2Gg8DJqF1ghFMaEOZH4upAs4yY+yQgqU9OO1nQSkfSL2VKpnR8/s2ks0
qrfMzRh8+NijZ/fRC4qiT58bHdNnkjnHGKwmmvnpmVwDJhuNrZ9VZX0kToN2LZfDXtmmdyLZukNY
FBm4jrmravVHSDUScBMzT4SJ+qdsKHcWfs1bVdvZxsoj6+Rk4zaxzUco0dqReAx03H7WHbMWZpV6
1fG3UaM7UF6Q6BF8RM4oCPEDIJtzggh+H+fhJ9TW6llHXJwWg3uAloKGXLf5wPT569CM8ph0BzFq
5akv5MUctPJic+QCdgIcbL7hmTnjqjBPrgKk7cYFlGjiTt2iD/SwaS8K3Het5UlQuRwQw2wKyrno
EtGVWdTrYBhp5KubjdMTJdv4lEy6vy/tud3WlrSP2sw6XrcrO+haA7+TiMUlJIpu8KZd35A9EvX9
rzTr4ns/og3LzffBp5IZ5+aAn7l5ajhy4zrKzzqex7mfzZMOFbUiABnz+UxxtMgM5ib5ZiblgCY4
2olOnkFCR0/AsW6hmQ+7pOgKFiDAR2cU1YW4VN7EuwNPvbPm91nL/D1w5uKQpPDpPIPWS+eONBRQ
Tk3dxVKyvyxzsubJTnJE4jN6udCzxoNDcsDW683qEI8FTgUx3amn0z0eGe8UEswne/+uobfnXk2i
YORON2KPjHMDB4nDxvAPMFOdm+0gcbGaYjpoWni20De/2UJ9dIOuXZsvdSOS134kwZouxyNm0I0x
UjDmmo3TysSqEpH7WVjkyRqA+12q864hIKp3lAxyszV2ox3mQTt6n1GeT4dZ9fVlRE7j2vMehb4d
0CvdV5FHa82x3iDwd0ccyiyP6MARKeIfK60fcI0XD418Y9R8JWkIrkOnQugtyDyrS17Sv5+z9mKU
rfZEz3LjtRycmOAVwhjE1v7ZXTbrXpI8VDW3ZFELl6XRsjs2DyyBSZCOY3GOBnhEE2bhFM78LtTo
JYkGzuw2E4jeJ7OnbSPgy2dx/bsQOoQ2TRjnlH7xRl8yB5IVGrryQP/sJgsflIImO+f1ySuUFt6N
bMEVeiiyHOoS+ovpXkH6PVs+C3iQ4zl+VXc6x60VxC4COVYY3nb90rqBWfg+9rQ6kD8xtVwxXINr
DP/sSmireFGA0OU2zOlls+4BhIYNNHTqn8fdlCWBloIGXPOSrWaZ3y2jo4J1OBX+ErftjJHJeqf4
k8DdJ5G3LUcAz81SuKyxzUDw/EADwPLna+Fauvz9tsO9n6Rz+Y3LPINn6ZNE8Z+fXZ9g3fzra38f
ahpW9g1OMGPbRKxB//5I7VLPRoU2//sJdYyEjE0dhjd/dnV07nTfojz4+9P/9Z/WL3rCGbacTtn2
3+9g/fbfF7Q+9D29YglMjs/6jbgOnU1njO727y/410/8n57l73/RR87cpEMRtVSLXAijDcLxDDnt
4skUjs2gsozT3frt2mJ8bKhlfJw2z0nkagzJwLWsGzeEB0DzFHXK+hiweAe/AR0kEaHljhAgFm9w
QYfAGfqFiyhessJ7dXyG28ZyBHBe/fRp+exsQoO1HYd4eWaswTeihgU+tn/shEb24nfzOQ9HAocw
0E+XjLwzWOvw/6IFvJNa2rexmE/NoD7jvFR7nA8OkKzeqMC94v2hsOAGOdlQEl1kCxxFeJao0+3h
zZJYpxpZvSSJ+zsuq7tv10Fk+o+lHn2HKFBu9EGSgun8bnrcp8ljPfbaZuwTN6gYGLLsJowSPx6j
Asx05g+nhdpBw6fbaA3gUuwRDliibTpXR1GPP2Wem0vSDwHLArYNtk9+ezddzVL8hi8ecY95KZT1
lkr1GtdTtesN73GdIMDrWYTg6qepbJwHrIwco/rSWL88sts3Nvg6Qm6ORn4aNDpAWkMMK4TMX1Yh
yIsZAa1Lwsajg6FH30gYSGh6Ifs2t4buXVwi2igQY36bCjrqv7THMNujwY2i4kXI4gLBcNvlELtr
CBS2dTfs/p2kKzOmmZ7V78NkEw3bwpOyrEOXiM8Wa3/gt8ndqMcXT5/fZAmEXLcwyjV++dA17bES
DHap3aQM5blCO3uEefpcRc5wG8LfbjlRFtUy2ca4GaawBfgKI6aG9RMk2Cv4JEzYnIAdGwwwG6Wz
GvCzt9H0wKKpee9dGoqtbSU9P4DrynUZM83iLCU/hvI/EvVzV79NclK/8UWhIPclPoRJqH09hie9
D281Uj1/8K8dEOtNZy7l+U3z0ldL98Hol/6LOwYp1C0baE43XCFeHp1kQrSLZra1aG8KqGIQcAdd
HsrIeq8w3hjpl5EsZJqwvXnwqvTCiDvf+UqlVK/Js2cYYeA51Y+SZNWNT5jNwIXkYKamu516M9mr
2rH3HD0KFVBNADT2uCBkmLSMvLZ9xRAihxe7sSobXTd2IglrAVgIhXy0LGQcFB9BnX82Qo3b2RjK
bYu8wgLVI/BT54SHbeaUD7BS4EL8ibUgK/WzN/jb6dkXibatZu/T7bO75Vrd1hhDtG41buQyfMJv
hGmlkMR+UMF6pjPtXDt8I5HxUGjtO4uyE2sJWP0DfztL8/GCWjYUEd5whemYM32+IPH4VSZ7GcuX
MvN/e0qrd0NZEVmSJdj3JNcD3/jWwozAJTEGOAzSrUVHdWsQSDu7Tr1JcdsGLv1740uZ4eoCb0Yj
KEuYSLQOseqkTm24pMijrLJ8w/xptHqPwHoCRIgPAUwqP2C0nfoRZ5NN13TmI6gKYQdj8S3jJrc3
lnOtcnIWLefK1m/LP8CIyTajdKXBae5kx/1V2M0rBzxXGgfJqN90xHMS5NSUtOzqjC5DM3NzJH+M
QggOJrYj8PUp4KIYJX0OOy9RpMB3swP1xIhuOaMC7makdeL/QYKPlcUvAm0Sxi6LuHNnsFSL7mtL
u+fSEmyxn8kq4t02Y1BipWN8q3aNJz8a2iM7Mycn22zqlzBz4eNY2V22M+0m8ZGPLgMqxXm1iKxC
55tBNDevlw+SsBfmXyDEWK0w1cJeaU3fWtv/2dAP4a+hf/MOUTNC2clDzEPjr445ZCPlc+KXO1Cv
HtSg6G0ZSDPtArkJb+fgOdkB0A7G5RxrsCuxZsKNRY8dUtLrcibkzwbGNBEBZXrQP4o8t/DPLG+/
c5PAw+lcN+TPjL57yOqQFbPFenAEju+yPtm2tvbYCaF2A04ao47bQ2pM0W6B1zFIgyfJIWhYzPys
34PHari2EWiK+7g07LF6p9uiJ+u1jAKjT5yFi4UrQfw0YiL/svInMVsWDBkigSpahZerB4fEHvyQ
CAGRHFzniL2vOoXG9LPmDGpoOwtdfx8SWjfdlHwNx9+jmCr8CWbQls1NwZs2Ba1vrF/ADYeb5vyW
tAz2VcXogI7MtsPcSZJscWTl1GxzFjMItbxyWmAEcm/Rg0VjZ2OqY2qcyp9mZmQ7O5vpCKZAa/xI
Pc2YdiTX0ErYb67UL5ivKsw2xl3kw7jrdet71wKB5vxutl3La8pKPnSBzyQsnDvEon7rFK2/8cYu
4Gzn03c88hCrc1qvfwrrlcEaVhu/yblQTRwQodagSBfP3mKCzyuwjh3+Nqje/mE0fRngLc7Erwbh
In0DJju9DdJIz4lvyMf6XWb3rPTJpJyVQczd1jQr49r3NWieyt3J/qZpBAtVPZ4wqGGA1LjwpRRJ
9UxxYGTRcR34/3+LF7FsBwHM/0VM0/wi4vJ/l9OsP/KPnEbXnf+xnCVT1vEc5BkWepV/5DSoV4CO
EDWLOMZxQPX8F1jE+R8DQQSpzybrcxte6n/kNBZKGx/7pktaNDcIR/P/X+Q0AJwXwcx/QXc0G+CJ
g3bH1gyqK2Q/fP+/oDWyBTKrej95LMJvq+hylVo6jN6A+07HKWM0V/bvsVmH59n3uq3Fms4bk89I
i4E3smgjAwsV3N/NH4ghlAl0vnqQjSbDf4rRddOY8tLVZXb4A7XkIgh5sqvcPWFE1yzqjfO6KZcl
1LwEOXWsS/2hqU+Orpe7LubClTL5ODjjzLw+iknskIPaVW0uj705XEICz9NMhPRps27fmf574dEk
ZsBeO6H7yMKnoZMI+rtOnqSXn8LOuumjh9a8za92LxkWDuaPBBxfFc7iElnK2dRCFfs/6th56aWu
cr51b5X4Ocb4XimEq3Xp3M2hqA52Zt/koMmLAG2xHdr2MxzDn4gZnPOY0cQoK7zBSe7gNfWw46uB
ayOOdQJ3lX2plg3mb/NsZt8VLbVLHUZa0LDa30a8G5H+AZL+ZVqufNJVvAje8HWUnVyi5FkURo44
0pbYDPQ4LnJuO7ohsNeKAT+aQgu+vgcfHNNxWkSykonLH1mpxm9jDV1l2Ms7kNwl8SBm+pDGWnaZ
JqMPphLnq9FI9+zBWgZ5Z9wTq1laszRKGwbuRCVutMjIgryNqRIGbWhZAzhtoLj3wdFHsdg5pyj0
WjjXUIY3+uILsnsHf6xyiUCYscFgSMRDHQFezCN8Di7kJ9Mv/rzs9aP/11/i71+HPBtrJ5r+t2kV
B62awiMSSGYW3ljt6Ev053Uzjkz1vdL+pVEpZ9jfkEo6aXPoF1GxsyiQ172/m1HE7dnI8KxYk703
+fXndbO+oX89XCWTzRxaVB+Ms2IUp/P2j7R83cUq9aggrG4T3fi6QmnnRUq+7v19uIrKZ7dhlpWD
MFkWasTA/MOkXR+um/VgWPfmaawDAjqHhUJCPb8cCP8FIl2/uB4dKrU/zDwxd+0yGlg/ur+bv18z
YxarMv3DpF2FqdlKq10Vq/rSe1hptRkoS4JjFJ2PRQ2+CojXzcoUXc/zPFlWo+1CoV15tKsovDGX
ZsFfkfifxzBHnal7sjBZzztvMdPFK4+oyb5HEjx6N5RWkAiPGyLyhTNSwZkuHJv14boxMDGDCanA
5dlfUz0/6np4qAYiUQhCMQNvLBEME7mBpmWS3VJdsFsXECUJcsBeH37xSm7opaHhqiTZBB3b6+QR
XqJWQ+H6oqxdBxT4rC2f8foFsEIFAGg25n/21oc+g9QDg5OD7kKDnZYfoOY2DnmaXLlBkB1T6CeJ
Pe3i5DpaCk3QlDThlMckjJ01cIq0whT5A9b4keQN2AgRQwCa3/hkQZVGVjacQ5PNEPs9Xfmaq3Zs
f1RtF10a13plypDv15e4zoDinKTU0QH6vs6B1m8Aec3rD1fz69PEEolACJW+TlOHMlLXiFOZn1q/
XoAvFivcob1RoP7oGoHqRCjc7QPBofBZlzvdlhXYZ+Lr2YniCMRD3gVGSF65pyVH5qzvmlUfSTJh
2Vz433OwDQEm3id/3xNKc05y7UHlSbYvav5HnXTHaHHfkWHKSHjKrpXnFgdvHL+Oag70UX6NrBLi
85hSA+beTFkzBxmDxnM+gqhpJIGpPcRxeB27Uke8Ofb9LTGwhpfpYnorcOwlQ9IeIt4d/sAK+/vk
YEIwgE/FxQNWH3IeyiF5sFAJzi5HU5Rfl1W9ZlQztAQRjOR1nKbOuOrLMj1u9a2ygRtpuetvFMlO
u6nn/mZ745HV8GVOVU8a6KKtGWNowXJ6B39BgGsK6saLi0+JXARGQP9TaJF1nivd3ZlehkO3bWey
bDD6ingHzv0tmWt5qNLpLlIPn+KEV4954EJ3mdTWEfHdZM17caFDnwqJaARWBSGvMTgBACl2KJmp
MotloNydJ2KxReOblJVk/tpjWx/IY8i3ZhsSo5FAVo/UvYxSY2dbdbcFdwOgFKkLCQfpdrATGDxm
L7ZZCoTLJleJFZFp7k2SLRFXyF8E+WgH0FSvAAXJ33TUKxwbY8dcYN+V5pJVBmZJW/AAjjYEZCX2
RyPFbFVXPOnUZo/dTMQMf/jxYhRSMISO+eHoM54y5+ZlIgvqsOqhNedvY9WNO+mm+l4vrW9lShqg
momBMFdZZRc9Tll1gS5JLDnVsBANqccO6WCR8kjMzgcbKTEBkyptWtTCYHKjnOmk1+tXr2KgCuiJ
pjF10o/MQbm5zEzQxvcZzTJlbD3P/ELbN+4Z6oMymAsDbu0QaFryKSNoZCoPMUC64toT86FPNXZj
7ufHbuQEGor4a5sPVaDNKAwHBqUnFBnQWTN/ZwA4uvJiPl1rQi5m6IKUjS1knU+9MB/dPHwCH3aV
GZ+po5XfOr8l9k1twtEn0zQ/Wy7nrYTYgjk0uikcJkcjw2y5nKqx5OyMGbhv7LB/aHPdfiMGXOyn
MkTIEAmCXKo3OaUnlhWYUUd971iiDzIwtUaa1oHC1VL22NhLx/+ZGSm3kwUk7Gm2uM2wfPIyPQCx
4JzUc7IalMaCKgYa20/9oz8bYjdgi6MyUD+jAhYwwPH0OGc2fKQT2Y1fFIl+QSWsr6PDjcb1Ia6N
b8R4zAF6i98of+ynokFDEj8w/x53btTJUyOdKaAuJQuzHHi5aXhsTRqWoU1kS+UdG2GMj4t0hBf6
mCQRmVlC1dd0aR9M0anNnV/pZH7MVURMeq09mFro7SxtIAKTzLYktm40JLv94BgISUgGQNmjiWse
KqQhWXLRzPo3wfE01wct3pcZbKpUJ43IZHg7QxMGdOr+YMByTwWpWqNWXxkPpTs4nM52lPpD1483
CCvJltHbk+HK50bL5LYdulerD8w2BoCVNJfYIb3CBSMQAfQA8TLoG6m3REiiads2Ht1NLv3Rhhk4
U56qoQIb2y/4vPuguiclgCXHoY04WRMZk212MGUvrt6isbK/IagIL01YFzTg0UiQqbLryFHmVisf
lUspo1lRR1LCnpimH0Mvs707i+9z0e7jvviIo4RKfLZgx8Ym/4uARo/OBBkDrB8sGlWx6o99pV3E
iNDQh9S/k6L+LGa/O/FBoGJL75VNeA6tzcfZIxmB1qub2tfMIc1vrrgdCQi+SBXoEMMyYZYc+ee1
TWQCNDK4Y18mlHdcnvob99JoW/WPjUcymh4mAk6+wQc7Ial2wOHlWlIewS2zzNGGnaRPHi4WJqKW
0eHZw2JsWh6ve5Fkb32oFnXpJCjJluXLuqE2rf7srQ+5JRZ71Rbvo1VRfucF4MC8wDsIXiNIl9XQ
ulGL/+pfD8t+tE/ReC4M6j2Tu0lQz9OLaTak9qbkSZF0lFzc3vVwuiY1rCFKCURu8NwHWdDe7Rvs
0tHbWGRvZqkR9OqTJEoLmOJGxyLYZ/HPaDFVJctmXtxB6yaFaZxtPMoglLphkNdw4V3LThfxvIFI
zOi4hobdOVs2uj3IQxInD81iwymm4buMAD6b9M0TNQyH9cuNnmwjRlzHHJa5WdYTOdfzdGaNMeFE
Q/djm/lyeGFNAtb9CcgYN35hAe0ges+mAX/uF1vf3023VOUGcJllWXclteafQLw1TS+vaI/56zCj
Rm9jLijMzrInbRctj/0snPYyd+/eYuTLJSsavMfsmoubM2VwSZYDD0mJyc/h3loqeyU7urXGssu1
K4YYQmHYq0OGpOs2tWhgEkt/sc3yPczkcOQugkRw1KJrNNTX2cqtVysKt8g7kJOUHNylLu6pm3z2
sSkPtSrdy9T2TGYqJN5hl443JF3jjWntrzkDk7zODQU5Kzu9YX00x72vggwgxSEONcIvl6mD8zOJ
GG9YE+qXPHFtgC0cIhiA6sOkcueuD9MxLKgXitj53peW/VAzNCWTPgJGV7E0zU2mOQL0B0EcRGI3
xveRJZer2vL5gVtD9SKWrGfRfCGhOYKyI1yURgl5pbouNpZd2G8EusqzwwAXr9jvKQvLa6d3xgYp
TLSTy3pRMw1rZ9kDp7SrN/eYIPG7cmzqT63sD01qXzjySBGJuWQ6iV5wVpaQeZIlLovo9vFq+NPT
mLVXwKY3/hD+sczs9NHSf5ltI29WfUqLGdVhXDkM6lOI19ziCSVw8n2O1nrf+tMiC02mezoDZdMd
wG1SZwxVjuNT3psaw/H6ir6P9T8HzMZWyGCqelVigv3Q5vwiorw5jUgZQgJXbv6UtLe+RPkAHZD7
+Zik19aJvb2mml/EP10iPwoPqP/qubt2rTkfx8l6bBOvxGrC8BfQyLzLW166TTKOhWsCOCDHMvU9
wyRtJh6qRMWDDBVnToqd3jCYFrafNbxI9H+yPAoV7sUQMx+paelOCcBAX58eFZJrLFGPcT/qp4nW
r0Dp+ZSOcbz35Pi98aNvopjMx26qh1sBDwFtkLjamhkSd299Jt2cQQTHhjuxxnoyNVQmE5JcEmjm
A+XDbdCL7FLYA/UccUxaVxKgCk5Lmcqk1cyVKuUU2vamXt8J73Xc5N4l3YM99dYtNcRFQxp/tMb8
J3MgNMbL4Dz20vQGCSyiT5whn6gJNYPISDcl37Fqnh5ceCIk88L9L7p2Oze6fmqyD0BkLE/IgiYY
YmRC16M97FVI/k8LuarjHSGrakmYxE98iGOPbJiaV5NQwRdcZg7tPJlbTaI/mhik7SQLVoOmw7Gv
0y8l6aRMRboHZ1MJGT5Bmnymoa4feVpkYhEaYxJLODIbhjIlYEP+bjskLfJuJKhAkjB88MLRRENt
nV29fZLaqB4aMBUP6x5LFNBLItUCx2mKA/kQeKwpU1n3YOZReMxZ9V0FiVfBlD3TGo+Q1GjpZfDp
AYkyXRrklk4O9sBIKqFjmxJSoDuu2qdIH1I17LTaR+/h+GdwlM6LlGQy6sRkfqmlffC78mfmEeZD
zl0UiAiQqH8fkRdcNX14i8dQg7b/te84v7B07Oshh/bt4HDm6iq3RfND1xDpWDDA9oTsEX9u5DOK
sGWSM/TUZErPoExG+d2rYnnLCLKA7LsdO7M5oY+JXmEcnUVWe6e64SmytPxUOs4o5PMRdPRtzoxn
n0VNedMs+5AOC7y1qZHIdt13gsPMB1i6QB37xgpSHdBZnoXVjl5Hf7RL8dlX7rTvlzwArXDeJZHp
R9tKX/rOb256bKNlsvTX9ULbzu1zRDogwQ+2uulpzvJ+kodxSUjrCvKcy3w6WwQb0C+LIb94Otpx
FV17AowJHcofY1NjtNl8bUO9ORfe+AQ4Wr8mJUcgKZOYX5n+212uduAeWuo0dEEwhFBRu+TY5Xl2
QkJ8Ygn8EwdTdp0iDGCd4xLOANz0AGSdlnzqVl5QKgPpaNzvM49BWq6Rym5wjeSI+ZAWi92GRLWk
NfR7In39kMrBDOgaO4zsBLJLIgoDP1ZILI3mPqLieV66qSMxnan7EyTdARgXFh+9xQwA9kCVTJqT
tgQ6+MNSmsbpMBwjosfOo/6DEkMdZTGVC/MHt1yMVZDJRVAQgrYvJLofkYyHoi6Pfub+Sinb3yyq
+x5x4DYWwrnqNsLYvAbcMn1P3YwsAIdTyRnQiVttjQKpMsI3ec19+5QCn7wNsrSfKK+ZZzUy3SWq
C7fLuGbrGf7vFpsinNiuo9SNk63r2JgqBDG/YUmB3evFaw3pZZoRlHoxgFl7NLx9l8O2GxMm7q1B
ATs7VPM4XRHFYEvZq8a4raWY1rnIkW1wXfBv3zu80gGhxPoZ0+tbzXWaCAZMZWUPi7OK1KYGVxpw
K3sYFrG/rUZcJRPNGIr1DqvRyQ5h1jsz+VcGCkAjFFj95vwQ9dnPsZl8YLEDdiDjHWdOdzGFdfHT
Hh82hH7saA0YYjSlHtKC117r0Tuo75aCVamymuvTpGPglgl8/hlZbORbV594jsky8JvlcRNoDADR
J14KxD5Xvb1VQwnG2AmHPUqH6SUy3YNssUrQimIO57vDrmxDxAJJFt8ym9rbtWZQmCxf60QjNy3G
tFHlvxstjfDM+Oq73VTPWM3znV3LATBdSNA52LR5kiZtTdzokmHS1XddGg6EcvYJFGjNFfFppvzZ
JonPqtV4YSX1e5i18cFtSSJixdjiYjN+Q+6ibWKYJ7SnO+a0SRARUsY9o9R3Zkejowdyu6usZLz0
qG/9BqaXqRMbhD55vPdmSADG9y5Nibnpybor54wASw/0tMxiHTFqdxNdTCcKN/GlaCeQ09bwVDca
um27gFKqW+HBxmEXWFVDk7PVnwtudBGByg94kL9MmU+NWJMloMjyREVR1pdcQ/UzWDD9uM9oVxZH
3A9HRDyxEUebss/EQ2RrA+DOtsEUrI6VbtHpWg5Ys0FqD5+2cCoweX6Lrr6oPrTaax5KBWLG5dWP
wi23vZMbAZYFQujn8HseVRVBn0mQDB4XWdsfn0WNH6AS0UtKBLBivhzkBfMPPdVZgLZeSTpjvUn8
rg9UDpMyY2m7y7XI3nbcaHbxkhIytIhopBrMo/KL4RI3ksRrUwmiR03jmiy/paVTuwEnxY20pJhf
ZuUyTwe667b+apLvEThjq7YewxqWD3UPPeC5JBV2V/BLMbG0BiI1KlRZlzcvuo1ZY18aSbZSV2fZ
iSz2J10kau8r/gCuj+aQgFWWQD24AaZtaCghQJwSA7dXFGdXGhMHZfniONRGezFV0e2tFtzBgAGR
UZCrn6Ay/DRsiiJ98EiyFDbWEFiGODb16EhVtDdVxCcyt8kumT1ax8ZQnezSY71WNsTolPMQuEqY
8DQEqUPLRwCQfGvq+gSQONw4Zqhd3Io6mOXZwJ1oLpK9ldZQHyH+EabcPOnagrGquNwqUqGcb8Ly
623hla9als5HOzIFHAtchJPRXctcfR2yWecqS0pkOForLn1GpE4b9UG18sOqR/w/+Ww+hHnuH+op
/9Hlstlo5C2hudEy+pEFkxOzeIAYGSGSgw9s4f26wOze6wgiaX0zsTxJt0JXojF0KtM79+To4nVh
doVNREaYLG+d1u1N3tmhGhMWhnb0HNLbvBYan5T6SIpEPXgSdqoTmvXO8joHcp3PIq0Uz3aaupd1
4zVDytM1KRBiK7/bBGzvLYWCzYsoIevcaw6Jct2rAX7wytv2+uR/cXcmO3IjWZd+IhZImpE0Ao1e
uJNOn2IOTbEhJIXEeZ759P9Hz0RVStldCfSyN54eQkrhA2lm995zvqORU2V/sazBPYXbT72Tfpm5
Hi4U9YTUz6wFk7A/FY5W3jdYs+5TYSJ9mttLmgAcXKhZfScjEIRQ4mfSaKbn2e38vBye3ZFKFQ9L
+9AgKXLc4SItMOYUD+ZVw5u5Xxs01FmeNpeV4NBT5ZKdXObGoxlr84u+xlzrGP+8BEN9YMjNNMwX
t8dj72AESRXEWnlA1VL5IzLjgKyqbu+ydmFTDtNzVqwPc8f9W1XzNzk2CanJubov8VVrxZLcAT9V
BCUZBv/q8H2aLfmUchmSvKK/jAiE4ly/16LKuKfmPa1gHK4N8cVyXDmc5ydZWR0kUZUf2trRMRMO
DzQI0eZEyUJ/W2YXu+TYaNG4zRd3uFOt12iCzYDSFB8CoXzkVp7qgkW4yDXiC2YqFjpOj6rnIhJj
m3HMvMI+bLDqkJRmTaaX1+J1sgi8bhsVaGmUnCK1BV41PcOTxs0ekKU8IOAbz7Dcgy6DAC7dKsE8
UdKnGYlElQiHUuhDnbHgfOuJfsKyTJMZfggqzTTxjaoUYBurkfXD5b4e7Z9J2v7QU7sJ3FJ9w498
nrqxgMWQN7Tdu2GPmoXA73a9b5Fz7VcXJRtRY4AcmA8Hyzz3gczZ6lPKpsNUoNAYyqY+gCwMVOOQ
hWZGw8fCaq+DZouTcJg3r4tTB0sBGkgnD/Bi5f2zrsgtHaue1zpzTK/V8FqHrrrSwH2NDPaSPETs
lCSGSzAXmVXQk+BqnuwF9Tw1NxfHQPWGpzcoLHq7xtqg4DDJ9+4b9dTPtKcmK0PPrGmS4HPwseVA
R6kxuh8imqtL2TiYtq3qmJChIHQ2mW7oPpV29UVfKtwcy/R1GDjZqjn1b+9jUA2h0qvzaYpLLuAk
yo+TMXyI1QjgnNwrxm4Pa/jRnomnG7VmZQm0aRC7TG4dBk9YjORrnV0Mqc+fpcW+M7USHY01nP+Y
5W8drd/mfrcJ4O3PUOy9xg0WBLq5NHuLrZdUb9PYoav8IaQJU8VyvypobAyfoBK7Q85KQGbFjUpk
lHqxz51Ng3D7Oe06BF/kitA8RDXtTjRZ7T70jCnm+I4a90y0Tu4nkogPpUdP0UDGeB+niXcbHt/Q
PJyhpiNeOw9KF9IEvfhaCMBss64d3faBBMB8s3Wy/2+dMlT/cFsj2L2dbUznyCzRJ0MT2KUp3Ojb
Q5yn92FPnrdGq+bcLSB45MzFXTDFwuuM64YjzRM3S7tDUvXRQpZDzZIQGEAtU13S3ED8V6B71uHT
s6YadQ14gjiKOFtO+SZlj8Ra/cH8cW4gpZWd11zddUcf9IORQtyMUvJAXMH2FzYEpiYxAGVKkBAy
Nu/k9nDDL+Vbk+8/f6YJMz1kS/Xhtzl0KDglZVQj1hzCU9/e+e1ZtaU9/ufH2zOnXlKvFUySKA85
BbfZdL49U/9+dvsx3j6wyjRf1765j5tC7It6hr4Xjbm/WHF4nrYHF3/eLhdIB0fZDufbg8XudVox
lioMAOfN8Yo4eHta50w+bw+3HwH7MfJKKxfPzHxFnLZciI/ROQfwYWyvbd16mvTzNxlGdhMpZKzO
dNUZGjOt4MCbis0zrOKgq/XPxiLIAdiapjhgunN265dyBunOrmN9HNwUXzKT5XOB1eJ8e5Ztz8DI
WdAZ04fbHzFInE+x87Hf3g7M5T8ferwp3jTm4g8i100pE9nqjI8N16VWu7vVBl+iaJoRew+4t18Q
yvz7YRTVdcAqFoxxhmrEGhPqqq0jzHDQ8IHbZIBHbNqIdDKTWT5KlRmH/691XWByNnLQ/13X9Snp
vlclwoe/Srv+/Ft/SruU/S+l2xRtaKfUn8FQf0q7XPNfaIKZ/7jwbKi3/yrtcv6lEwglFfwiaSLj
4mX8SUqS5r+kKxiwk2Jt6srlFf7v//VL+lj328+/oHV+xQJJ5RJnZQndlDih6QT/ngFnGnqcDeTg
XVzUNkfiEAgS758tGqxHq5mXA9difG+hcidzSZzKqMaeSFoMyXV6MMjp7i8f3/+J9PNrKt4fL8cx
0atJw9Jx+246tL/qzPhQarMuwL9b0NCXOiazyfw+sqM+6OVXt8bzSsVJysRYP0zulP9DONuvmKE/
f71ESoF6DrrE7zI3N7XXzjUdeWnn8EvFbvfCGna0Ia5esPfk/mT3BVPX/tpx+wT/8N63uL3/aOxu
v5xLhWsFtZ/u6JsI8K/vvY2nOBoyQ8K8mayvVUivySZjq1iQM6dtYr5yZrqgZc4qZz0Tav9uFzkx
WGDk0072gegS1O6xHu+LCZXxP7y4X1Pr/nhxBn0OVyndoAW/vfi/fDETlfuia6285ATh+GnXfLFy
zkFNExo00BOsex3HCuJqvVtZrCVFkONk8rLRfMkrbTmVHWaBWf2xovxyPf/1+pUb+Om3D427AXqr
ZRvKVtv9+tfXNVd5VzhzIi/xGMoAHCYu5b7WPYSvP/Usiz5IPQ2EmWteumLt7/LROrOjWWcS4ZIg
O3apNI+CrD07bxZUa72D3Dcc9pND21Onn+OOlEND+8JsyiT8SZIkFiV46u353Y5b+2movthNRy0F
SCBZl8ZjbIJ/uHc/aIgmnrWsfuQmy+5cAxl5nxpPNkPxPMIuMzCxGKLw5y2fnUgM+HmdEqc4db5o
tvlJR/dy/YdvEUXob5+WrXNb2TqINtuhw/Prp0VtHw45jtpLUlX6IaKhQ2+LyFhwwpg+8jDZrXOT
7pPKBrpLVGgVxs3+//WFGOijhcGdzg31m56U+Br8d8siL5Ziix/0+K7QQ/G8DnNQm/0LZJLAqpeO
eDZ56vvi1Cttfv3vH8bfrxyUC6DhoMTpSFqt34BoSV+3mo0o4TKG8U/NPEoHY8Y8LCfpumzo6YHv
6J+Wt7+vtvxOGyEf0Y8GW8JvV6s+ppIuXi4vQreOc1tZntaZL1WkHquw0A6py1ynsBh29JiZstW5
0zkAt40hPrat9Q+3jvn39cZmquYYpi2YIW3IvV9uHQJ0jHHVDHGpmGNU2SSuwu3vVL7u8Q661CzL
d8uhn1aUDqYLRraHdSzvDOaap462hSfi2rgb+hiE3WJZ50ktHCbs/FnomMyrJSVorM3CExHM16Kl
c5ZVLN7GuOmFxmH3379M8+8rt61L9jH6yjwxf7+yQ8T1ITNGCWkZlVK51uEDnT4w03NcBHOqQx+i
3qq1TtvjkJanvLMGP6S9IvCYPncAvKaaFJ56yEqgG47YCxrKXlWTrD1M4jJaJqy8LsIVErse6juy
RhlU+doSOYfcoY3c2xlTwboj/Xpr2/33t/e3XEeuFykFOoftcnX0326XLHeJRspqrpvMaoCI1GC8
dF7uVA6EFo6fB6q8fwAG3oCAv66sNruRUJbhcAwxf78/5lrh9nUagXqNLhZOgeWRFLtHo2b061ot
zuaCQ2+cC3W5PSiTkc971pTFP2zKxq97Dxu9xKVE+rjkhOL8/U6tY8IumgZrbh9m2iEx9BcJ6x/n
R5TtmavOgTmlOCyVoocYaeLOBLWwi2g9HrFcD4GbR14UtdFLaYztP2za1q8r6vbaHMVpjEPf9hUh
kv/1JqqzVW5AS/fcuAVyuhwQg9Wn+2wsiARBzEYWXErwulJ3ukPP0aCfWhehetj2lWjKTd9s6L9E
o9Auk5XQIJyTozVG4gDdCq6B5QZtxWVcEg91nCflY5mcEc/iV5tN/mK6kFlrLuFlNgbrOjd5tM36
jHvFrOa49Djy6Ak+6cTkYcSmq9pZ5x5v/KFLlR7Msa7vbhG9WVwkQZHNh6atCp/jUYYVJDE9KiPf
0Eb3SLWjP4KDMqrq8t8vbb7CbaX9z5VmcfR12MO5cWnJCsCgv13dTMZSBr5CnqPIIMLBsolri1eI
ErZ2sMviASjaxKY9wCHQenzpvPZ9ZdvpnhNaXOBno3y8ldWNPpd+ohir6ZuSpBBLdko1+49KKOkn
QtN1+VbIAoBlRp9nlhXxU2jol9QWVGj20zzpSZBnGW4xNDMoR/t9Rlgj07suDSZ7um8ihqtFhDIP
WkV3RkSz7Fs3TKENSlxzNyE2jn+kQzd19u3nOcUV3rm40vVbgEftKHUIIfQJaJAnWgAAeGtRXZIY
/ZlK0O1O8zEkZuW+xF4ZEjN0MaeITGDT7g8cD7iEps0gMYv9uqgj60byZPeCoA6B/DUpP9GgG09r
TKSnsp5Z1+Ljdixq8/FtSWZ/yePuJTZxJI0xYe1ugxOotu3wIbMYCuqFfOxZQx8QOFTe2Kxk3uj1
dOL8HzRp3F2LjpFPbUUosgAZ7RxM61csxOD9AIXx7ZnzWZYDZrY1p4aea449hYbUGcVr2phIh/Pt
Ah6QLRFd17EJv+T5W1qmn4XFrIJIF2PogbaOANY6OVW45PRP1RhFp8Gwvg79AGazSyEzaHCeKoOU
ms5h0j47uobObhTnA+pUsZN1Ik/WeJ8Mwr7r3DRY52q8lG23z3vXeZmi1SW4KyRzs+8Ddw03RMjy
Id3a1IiEjxhh4pOOxo8kOnITYrfxc6erUCgl9OsNwlqdGJkoyS/QOIYEa2cXvzH4fJCqPBZhwrTO
5DufBAf5fni2szG7hnkJbcUK0QekucMxPn6VmHyfYmgYNLg5eBRFG0yzjQpIEdGWlPnPzu6iZ4I1
f4a6Gfo0+Qp/jHM8XX3PYRbT2V0ZfcxqGjYVa00ylDH0E6Z75qrU56lm1pWWd006OZct2iLgoDrs
sxBQj5EzBY6WpX0d6OnBhQ8GLYS41y3PqogDq4rne82y92j/LX+tdYagXNYQtzIca45m+Kq+N5tt
5JZb65FrTXhVO3CeMfhuhItKJzZLxa2UTx5yiPqPK7wtdX9LOQ9I+kSx1IQ/3aTtLtVavbsRe7Dr
rtXjpKp7VjIUnfHqBhGNCShbOtL2ATpU133TuDU+hOJLWk7PRPuaV8aExO5SSQd1LNPLVI53GmLb
qSGgthNRgD0nfOxpUKZLBzYxLQzPtX8kpUK1XLTtodNig877WJ3ov1263KHxnNKpsZkfPy1p81WK
uTu2nVsfuyj/GnbpjgXDJUdONo+8QXSLaevgQAy/SjdcLn1R/dTkON1Fg6FjGhbE5/GtYkAdkle0
BNe5TM6dkSwfZfjSMsvYRcPgvCOCWcf4GeSlvqsVB2/piPahKzMPlVJxznXEXHbz050MTFBW97XL
+wZ78EhA7votIh7sXA5L51uZIGgsaT8n+inPG+cTpse3xMB1Xlnxg11hpIhCOFqLcrO7kHivaXLE
mYQNpvOVU9BSZgkkMLU9YkO5H2QLPUTj29ILpO+ujsKtdLT0WjXax5ZyOLAmh+hGEF4sBNX3giPF
LsOeXhhG/VhnUXeiq3YtQB7emTHxFOZavuhzHB7ARJ9ger3F1iL8tFmcnaE5+akZpQfl8Q2maDoU
oNbKzgGRhSuRRh25ToNhXwlNPi5dCHtz7kCTHspQmQe7H4e9tIgW7qZqo9D0kMUq03gtnWO0yUoG
Q4zopIoPrSTWQjOy8GMj5Q9opgtoxyWjjOaVjOUgnvIakSgtP5eWHbMtOtAkJtI+9EiURPsttPKY
OGTytfm6M8Lm08wJDWlb1B7bYZivxei+xkuTcL+NgZgN+aDFtj8TZ+c1czfvRGktr9F11kdO11KH
U0lSYcL86G1kvDMZaQSUkpq6QOTZdY0Gf814ZFDBX5cDCfadutPWu3ZUpIduVWJJZXwwe4IpU1Cc
kGMVWXPtUDLGRw3GefFl7chqxMjUnFxWp6eMAWpVzr5RKOuyZOtjCSYALVU5HgoMOL6edq80x5xL
VKgKXaj7FhZ29YysrtynfTr59oQYvTRn8WmUBpSXlMhUjcUJ6zg7hNn9WBfSp5iEj6cyxM+LI5d0
YYtRC7DriZoBNbnE4mZnMxeJ+QSHCbGxRS3hmmHMrZtZvmP3EklR/upoc34V3XUZW/rtVTN4EKGi
5TKsNdViPT8SBkpDFuRP3IXWtTa1D25rQH/SyGlD32wF81BTxmcte37raD7Slmxvtwo5ikbUmO6I
BxMWD8SK7mA2k/u56ZbPY560R8aHQ2C6zRet4ZgdLfIWgWX7OiIDIij08JitIc2xrbhQcurel3Qz
EDuJfslA+u2Gma5RI8ufRSdiT2mWuDax89TbDeqnDnWk29fzoRgYBY09s19hrvw6N4J1bB2ggcbw
N4CORkZbnTXrUDtzedZi6hdBKq0O+xh8ExPaEgnwQQnSjuPMPk3LTHUpeo9R9xgkq6EfZiQG2izB
MPczfe42TX00Dy3f42BxDqqo/iX9G2MTEjRKo3U/15eEhNp9u44Tls5ALymJXWcjHfYjcZ8VcToY
SR/aqmkYbQElTGW8xTcY+sUc83v0V2gRxfKWRNsBzAzaGNzaDK5BZulw34V24oVG5vrt6N6njaDR
t9bwp0qQl6qn5WUCWWTzZ9rQzyUJ02hpOSdn6hhWxYxQupqI5YIMp7nSpAlfhAemc4Rs5tuktWk0
gnO334jybQjAhyS7zPqSR8Z0TUNXR9/SS281U+sar3TC2XnNq8zPogDUTR64dYrjUvkhro+7mR08
EDZ27LlVCFxyjUmWbfjT6v4gXQySyQgnWcm3sbTf6zql3JXwVcK09+BXfGOkklCSFPTuNUhnRW8h
QkGjE5vuoW5F68NjuOoCraU9UKjI/oupueAkL9rC9V0Y9Q9pGW/CNbm78AMz5U8DWG7sHfJ7Rayq
L8fi8wCK4DiSc+/rFdM9w36ecTYdQmXZXlPGb7Z92ZphcyziwEEPT5XyE4wLWctm8U05wyerg7Cr
2wc7mV2vroqIQxz8C4J1ASh0LzO3rN8BvkWa8NapOguKGUzjAmkxaub+lCNmPbSy9NoFlloYG3ey
IRZ3TLs7zcTTpJebfqU/qNdxQmDSzuKj4r+LwdcGIPPNmjP7kMQzIqYGYqDVL3zX1VcwdnBd0uOw
GN8tf0SqAJo1fxmXKfJIJJd7Wctj0X7UBiJxiwxEYGIBWmmtdzO3NqRfm/up0ay7IQdAwZdRSbCF
ykU2VdVE9MLDuF9GJppT09ccjDNwDTUaujLV+FqIhibqcNOOlE+jDs/cWQbfEL0fCkByiFgzfQEp
g/o2bpPMj53m2jBD9bLUTnfdFLWoARpOv+CakXDjhpEYW5Pqvkpl76NhJEVB8VH0LySeZbu8MceT
5xJ05OkSEFi3mYjIrX2M+jE/jCtMFxu77DqSymlHlh9bNcVO3x0J5WaThfOtYUryaw3nZBFN8EVq
9FpGCtQZzopnoLTyKfqqPpk4y+bxPnVhONjrQ5MBy8u+DJn+VsTg1qU92/seT5WwygfNwega6v1+
dFnQqdQ8zojqAG9m8GBC7oYm+UHFewQ30/utDEtvbOVHNoZHzqLvEgonaxI7d+TUHufOyZOa86S0
JAnMTuKNBc1crs1zXhpMphnk+ZmKD5zQdzMenQI4C0soq5yjA7FpfiwWJYaoMiSq9aeW6JKdSysJ
iwDHygjLcBWZL3rMalEUoIVXp7oQpIhEQWRwTfvzimLdd+qS0XCIgzMSC+sY/IihTry0AynGpuXu
8sEpgjB7V7H1A10Fe4bQsbGA7gUe+5qEzeJnTcxGkIbkvMWIKaPoqhuCyO3eRHykxmZPjf9U1Nl9
oqbnmkMw60cvqSnd76PGUjm2tOkZ+xD3Ne/Qy3+fG2Tpo/UCtHDF/xF+QGz4LuoCMfhA4xywktc2
yeg15mF20VYYtrFfKzKJAcJwrfX4fIzhmygf1zzG8eIyDM2Y+WsEHqwl/V1LVB62tQnu77dcw8PR
l1F3zMx3bPGEcFY42nJcNY7W+MZSdleiD3ZTb3wZTQsmeJ9fIw6CsMLGY+kAlIEa6rDSzvGnNeib
7l6FUBHDCTBHLrsn0+Tf1EKSDnghSBt5F52OfmccQ+zi2HPGQ4Za7r6wGbsr54lctc6zhQW6zoCT
h5qnNXQov9UMkv4YpqaxE6lV7NMx1naTw2fMpQvmJM3uQcKjATcoxyXNKhCIEi/ziqLG+Ja8VSh5
dnKev+bEJswaWaaFggkNV8/dkZTTd5zzN+wJPvZhh5qDiit6lnhjdnVG2n2INogsBfu6gdIPeN6C
LHc+CaPdA8cao9Y4MtnfOfb4tbU+52b/rrkZx5PNAoO0GgSuF3Xy0omEzIOkFUgLjWvSDvjb9L73
tCE7yyk+OgV2fb3+aUQsz8Ncb0oTymEQV73K7yN2udAsyJ1z7UetX+qDwOaFbyo9OvYa7U3dfZ4S
JtFdOV5pgU4vmASI00oWTF4b1QhHY+tbirBJWLapb+g5tCLkdHsBYy905RsdT/3chgKluKkIZh+H
/GhEyqGFNeuHQSs1L1+gDzUNajVnSgjGqpofFqC0O9tGz8oyfDYSDtoeAhnsb/bO1CvbV3ImmzpS
6f3tWT6X0Fyj4lEs8Xr6z593vcTdsy6gk+wqoaLS1c4wuS9uP94eKEpIyXaINPFrgadqkJAaZpxu
wZiTWlkLgTGzr8bl3ITTCV1PjJRn+7Olj9/jsoiP1dxiaDS1Y4RJAGJgHN3fHqx/P9tkeWDfoHjP
kfogJvuzzMV4HGwAZHy2k3uKI+3KzIcfnQnSVI2uHPth7RrMCZrE9Oskr9/yQ1UP9a7TckJokxF6
TrqoXemMaj/gEkAHr79RFcNNMlZEi1hrMpuv0Ij8pKjfuxJdgcrSHhjy+KQmNKfUP04ls0MNO7ly
URThlTEwBLF/67Zz5i2NGOoGC6cere271iJrcuxTDx9TxsJZSM+xtXcLedIqgf1nEf0xYhROmTW8
pGn0gM9LD1BVHfhnH2jKRPtkpZpzDcRTO6a02SFJ8S8SWvHaNeIrlhbbozz5SQwzegqJe1RuPcZY
cPpvYq+w6FLvaYnSSG+d9oT3NH5WxngF0Bk/otDJjCS+m4AtzAkdUdHZ43VbKacFp0ViAS3FmiMw
0kwWDZEOvWFGNVitHerw3FWXuR76q+oaHYh7+dCtyXpfR3kVsEnNQSK4ecI0QU84GEdpojijiCbq
QJ+tS16s7wsCrxemF3eO2cdXpRrt2GLewNkfug8gq0qra5/0jHSclqMFLkzDecG523phZIykWGTF
BZf0Q2dhxsijfDqmW9hwloGh16ceuG1J5sNSc4uCFT3rmyRw3hjPGviiroecNnZxErSwwB51WmUk
2FfAiN3uGqar75jTpyLWIo/xhnXtyvLFbpoHi8Dt64Zg7BrHvpvqBI+OueXtRaYK2DenwG4egX45
CHKV8WTFz3AeG38Kk+jT2BX3qjbib1V96LHC7xJ7A+k1lvAg448+d8uXSsvzY5H3yILmRts7S94e
K+dD6vQs79OMxYS3SkT6oZ3ZB6IhwZ+fnnJTQnqNITM1bfcgYRcd11HVtALZXYFRvrmj83E1oYY2
rVFceOtxUBfm6M8z9OlJnDmoZkGrpE2FIu3LjNbLobjNpBvdTcsjwdAOd+MUwRMLXTye9rAn5o3M
hIUlu7Na2HUc73tcNpcqqj6ZVUFIykwauIOA6aqakiwLFOla1RyUzf7f93lxrQr6J0BA/X52o09t
HX7VlJkAU1TPyyTbK4KLD0ZuGRdjNgmkoEd3rlftA6yj6tkQAuKhwmrRGHJ/Kz7NqolO/Wjf0SmK
HocuQr0FuWqfiagJCvqHd+Qj6Xe5TI27Ts8r5EfSPXQ4t5bd7Q9v/8+EUepOvZQrpzdpd0+x1OOX
aco6FIaEcACaRfyKCG+3lEX/NLqyP7EVIoFCLk66TYVXr9p8RIWNvsstZAm0eGYSIIaJ7khJJIN6
NWrwfzKljbHCsKrKCqcn5c9xmuxXNxTusWmLhZxTsAy0RYHjNoCnSMHZ89KZa5mTfqpTyuc8NJFG
wublOn6OV+Mz4r6UQAG8tbglpMiunQ4W0XFiQk5rkr81gn8w23H0ZMHSqUMxNe9Ewt3Iq2WRAyxB
Kh4nO5UcpxR1alHF74mo2FQXz5TlHeN8uWsSqzwUZDoP7YNLQbaDAA4rpsni78ImOnLdsBeYQfZk
nrtH1QFtleZgn/ToYz0OC7ZXHriPnleZfpeaYiVVc8OyS6tl3YDrwwRQ5fasmrcefp0C6i03X3S6
oTZ0in6yv0KsiI69cC63+FRyBJ1gv6vpPOI85jR2Xg0ct+O4DeWo+ydSgYZK80YFw23Cdm1HkBFx
4aYUGPRPlLjaJfeGztKsR9p8cGOI7SLGOOkibCdOEl7YYr8sk/0dtrq1R8G6ra/G69TMVjAa9dPU
QnGbWa7h8M4PCdmGRxSMcdjxMYsxxUcAcCGSrF+dmKj+h/Qci44zHlxqPx5+FI2cT47sLtqK0Nzm
qO7ZhXWCEUnBEFU/rTbTLqz+R7pw9U4MkiRBFcDfhBFpiykoBzgcqnY/1Ct5CgkxNsqKfgyysfGd
8YpnS8PP3LM6UpIhhW2jOwNR8a6GXL1PNSyYdbmFooMQP1LFRjnK4oaVc1cnIaC9ZsbEge2JRlPm
E8fB4ZBWxE7P3I9i1Ey8LdrL3OpbB2TnaBHpUA7NfRX1EXMy4MhEE+zcvH0bqSXxCtFYN1BKOiMX
N9z7cTdIHw91s1s7nQTWnHAHM9Uh4GUNohbaYIu5nCk7d7AU1kcBZgGIdUCXP4hs+Vwz0tpbK8nS
UA7SFbmw1SeuPwBFpA1ix0GhMcewahxonElwpeR7w1lpbGoCbJypo/ts75D3Fad8hk0/b/HWdR4w
UoALUdS2b87fac1pVGu09GyOofQXnYh6R63Nu06TqMgdWrjN1vKZi96P669OZsb38fyE7lwe10x/
NBAaBihnCMUp1X1SSHGqzDj0Bo2MhGoasM+0jLEN6LNmG/k0Q8ZdSUpCvALyHu2B96ZiTnUok8va
/tHIYjg4bvYkqLMpfFCGa9Unm43hgMGJC10eQyv8Urg6MQCGO+1pDkCXy1YLVGk57mFpEk7lkFpO
Xc0/xjAFu6hn1dXTmIXhwai/dTTDjza511UM3q+wnyMJrL2HE9Pa2g+sD5CmQsKNOPi9Jeh5dprL
4VrmjNIahzooiR0SKWuJ/aH4EJNQopsKorQdfsHmvHrpSLjf3NIlmDp0DQBJZdCWzGn6wjnmuvDd
UnwMo+iL2248UwE0sLRV5C1LYniVi3GzpFrFN82eGDJMFaGHOhjVcAnRd6Vu7zph3jtL+hECGROP
rH1O2+H7Ovdcij+nhNNCw9jJhDh5CWFxsFIcVEpTJBn8Vf+MCYAWftIgZs3ANNcKd4g7JiR+2J4T
FcipySaYp+9uvbU4mEh7E4SVtG2KgLg1jumQD1I9YCLMjrf5CBussYjLEyhJ4oOF19+buvyjZbfo
WTlZAanh0OwCCNghb228LLefVk2+Lfposx4oE+1p6S+2rHzXFO2evvPkLaFksQC8yFz4p5UuIMda
mIL2ghWT5jQtD+PSyFAEDF9Z45fmHYkYt4fq3nVQRt4MxmTXp3EN69GAGUQTCBvO3nU4gK8jjQxd
HYDKfsAM/+SuKkCC3B+7ftLPTT2CIJTL/Djql3Q7SNL8atkeEmakdLUZxM0tEjAjfZkp4S9T5Qm0
c97C0Runf8qZ1Ca+EGVN6rGskqVmN/JsJS1XULN+AQrSf0iT2Hqw4/FhwEn7ZHbh0bWm7DUn7YRT
cNja1ylnTQi1Og1MjXnypHOIL3DWXybOdqYTVYehOCG0rK/QcYD1fyDi8audV/VRLc6xyXrnoa4G
Al5a0KEJSHcdt9dUmJRPRpc/JOt4wW0+vxSMDHd52b+uOBYvsSzVVQ4x5ytJRo4bBusg3aB2OCjV
RZfSchKbF5rqqKhB5iQNHj2bcf4CkYO5AdffYHzIw2n2O4LPygxM+iijFyInfgyaoJVTreVdUc33
1qCmYDHx6Oh18b1cR0qMtINdq6mvSLbMXVQL/aMZreG+T6Dul1l3rBNcEZlqGLjPjyUHLvTMdF6k
+4nodTKgzOhNzNWnYmoxqzhThJ8t/m5WvJtqxLmpNk5ztuK47lOn9LHxQhiyjUc9qvWgdIrZ4wTY
H5NaOxijn8dZgq0YCrxCsE6snIvVt4z3YVLpjIKZEo38olcrKt/hA36XxK8EhHnf4VBQV5GMR9jq
+alVdb2vRL7P40oEppFPvrDYoZkhKY+AOIfTRI3ji7++A4uU4zyPxH7SVUfPajACdDHfmEcTNpk2
T4q1OBAqB6BqN/Ve71r0h2UPNYlUNuwx7j4DTua3dC8Tq2bCNcunyCgCW1CJFk2GeKH1rITVbZAc
fpYQiDejRdOPXDBKeA+CIXGfhxbeexjBh4lmhVNyDvddU9wR+hIFy5Kd0epggNcc4FvlwFiSebgR
FyakXTbdEOfLQSTml3Dkm4sRR+TmXKMzyE46KyeERoaiNHQzq4fHNXK1k76LDYwuJGdoOoIenvlj
2GjxWfhQMfSceWY6N/HHGn9ur3MUqZjc7AngY9NfM/oFzriw1WCKIZTcOJh6O+xHfHMM2+364sbp
JXN6MIrtZwA1JaJ0ZoNSh4tkhenPJcG1X08CAg7hFcP/cHcmzW1j6bb9Ky/eHBXom8GbsG9EiqJk
WvYEIckWgIO+b379XQd2pZyurMx405sRxaJgsREJnOb79l7bhaCfjOzQIRSumnrclkGZkBqA/dAd
CLNyMC/sFSVWHv1y68bWqoocOoawuO5tx6mW2XfcX8tgKMy7HHAvGSa6uciAx8bQOHdFvsn4lu7J
+SG6oWLyRj2DtaraKa0T0T3rKbb23nqks9bUBDOEdsEZGpKIRxkU/rfSoK/Q0JqVbK9r28ec77Z7
EbOhUtgWBTotcQWdEmBpWclxwmgTpWw+A8dc61XsHVwKxhdEVE8qqjQCIfRz0pvKxm1YwQm99Lca
fB77WR9SbU19Jr1Dm88zii/ssl1mV0/d+JX1XrqZthYukkEt2qWgAuiARHLaqFFSe/gxAuPcJRia
2Jbew/6jP6rVd3pVVcvEDpDQtsVdZ1enrvTx8uXj0ezy5FxOGvvPCcAYGjj6hmjJF9U4SM48eGEn
qKFsqRDE/a785IxcKq6SfCLaodiEfk+9XK2PUx3qqxxdxsrqrOnc8smhp2lATvHSRU1+HcxQ8gVH
HC0Z+XzoYnaB3uwMjxx2u1S0JQWJitYDe1dBJOaCnLGUExvZlVTNL0JBB2WE1CW0FNyEcKBcSLwD
M467dtvyDtVCQ5QFkT1gddcGu7ClrhcIGxxSaLzaTM9VoY3bbrSBVusOPnvRsAU1XP8QdzextGvQ
lU5OuiTwA7JMBhQkYecsQOQaG92k7D4OdHIAB1obN+2uAVLBx9TTj3HF51bCizn4qrcshnZdK93n
iI+PzEhrgoddrTAFSug7kD7xqrXh7jfbx2wAmY/NzpZf/CDSHqIkKngtwxjwLsXKGtLO59lJNfMV
f+BT57vzwfmmdFzARLXdL7HnVdscieZsABK6TMaetOanIejj4OwgKpm7ElbaanWYf7P2Oc/ChiZ7
6jjsv3tGiwXWJSjp0k6Emfjo50yT8RwnP79y6Fgky8931TRL93gPmEBI/P64Kbvx30Hf80GgYCRv
2OLtI9l7stRr1Y/lBjemtVX0Gi8hzKWPX1B/hDYU7rKmJfPj3Wpz3vn8xuebUP6xTtvdYawULOvt
n5acVLptei7/JAVDMsfa01Z9LGPAiLN1DXb9vWfblEIl1Wk+1LsG/JjAfCT4M2UEDWJy4uJ8H1Fh
bSjC4+PPoWXtOp82KwFZL/ZkfZsfPtvdChNXK9bu2jSongwsjoExOctZZfe/lqhs2Tra6f/uvLl8
zzDbJ91LFr38ar7BBiAf+NN845j/sj3dNjHJaIbqWh5665/mmznB3NPY/iA4BMqg8agMzX/4//4v
DhsO2a4K61gDrmyhNf5pvjG8fznItm0CygloYg38/2e+0dU/C3st03WQ9eJfYNB0NG22G/1qX0hS
o57SQh13Q1KAE4Rj6qfikXTjnCYqQ6Ptbehr3WeJSqaOapNHqZv0IhBA1ljGdl7pJNcC8lYtssXU
sJ/xpoaufmQGlISCduEMKjYvworvcqd+6NkMrlOlKVZDOEiOJL1NxCo2XUifDXba8j+DoKPAGK5D
D+fM0z5nfiBWfjRRNjHpdtoJzHvXUM56EjKAn8vE8i/5q6i6CKQeoaIWTcep98Idc7K9NhMicOPM
RJRTxgUSjNbdYqKQrdngs2ckLAilK7T1iB2oelsc25pVeHjFtYuH1oPL0wjwIrrzBecClwkWaXp0
731tb2sDWCcqGwzKhXdn5qD+8dIpC0qaBwCWI7wPjLNpl6jL0jbAVg2ExaiZT4JdBN4tIcmE8E5t
XE1oJli4sBRy9OqVK/WdYmq5yg3lk029YD0JWAztSHpal7j7FKIS2Cn9REQkQY3CFfvIrE+xceqH
BlWfidE07OhSZmyBfXsaVi0S4v3A7nyJh7zcTzob5Arh2nkMibEV5BfldneK6PwfNfu1Duv4zujM
k6EYDtRXwqUGfMrrqqDpTgQA6T92CdphcOKNDGEyAXVQuGWhOBYJSRZNB2tTNUl+yKgfGCIijZxm
RTiMDWHmAqZDQbctn9KeHAdUPlNx7Kp+2nkwD0OyE1yq26xo3nwtf6HqS5l6suH/OLjxTZ30PHt0
VorKsr2pm9OUJMoecP+9lecOiLxQP7NVXAy5+cXR0uYeF+zdUHjFUemAzGAr2ikqqSI9GztSWMYn
n1X2oh7EEjmudxwniz0xcO1E9p/81v+EkR9VdU4aA/KUlAa9sdgQuaUC9gM6qNNJpOJTgp21TQhy
rj7s2iSHFuD07EbDbxXxDhD+YOKkCLE0hzE8U76XMRvkeJgk6Z5/CgLj2ribsFecvQDfwC6qvctq
0prZLhUb1U60Ox5CV6ThPPETPjhHQcZNgsyl7Uh56Ae93U9Fx0zeOV+bMIx36gCzPylsKthlE5Df
rD4PsOaWHcaFpTmQH+iU3/rM5yFD/ehRg6ZX6H9Nlf4uVbPHKdQ447LoZLLHgQdKEEwcIzrSVXWl
dcYzBNzHegK3S3wk0Nu62le+wp+aFPU2H+1T/hJN9kgleKBwrD+OkZrugqx/8BTwY1pJX4v9Zj2m
wTaJ/KegV767kUdO+EC8o2GNezSc7HDix9EOy3XaqDKuEwkTfYipdhrCzijZ4cVTF/TFXS2o7nDx
sB8j1G6Z1YxbdJCPvFnjgU/5NRJ4eLNIo5YStOtEd15LJ9/mqAnvDc97qrTqrgYEuwI/L1bANppj
E39iwXbX+/SmKC5irZjSh/irNnTf4p7G1jS05IHalMoiNjl90ZQk0LYDekFBFuw0iWe/1AjUoYea
L0O8IJuWphtSF1lTMo++S6pf2gzaYoghNoyl+WpAsj9oZbjJhq7c9pA5iMYgfdvSvafMViV6OrIA
GIGzVGE8gaJdtDGFmqhE4El4Vruckm4D4oRUuaA7F5hOkBAzGGmms+2naFeXbNvG7QA/J/uU6LW3
z9NyW3jHuC23YQWETWV8QO1P2UXfVfq0inAZr1O3fLbcHtlIYpRbrKgE5hnkrRTaohnbaNN2Y7jr
Ed0tLM2CTDbE5F50PnUeaSXIKDR39X4sEQIOjVXfyPtb0qp6aix7XIreDXYae73llIbHrqS/Yhvp
/aibD06nb/q8p6kYUKXKxfiJ3PF+EaF2uj5POD7InGqn9eTux65B6imrvSoJnAMZQqOhxktXPRgi
UYmipo1vHCjhivM0Nj4L5iA/xXZkrxrrjVw5BHCtsfJG8ju91HlTPEs21X2WdYiYUUlQ+WxMsr5j
9m84sBUb2JZjfTNT7apaDvo6H6VOBYfBtumrlHn0OjXoOCh9f0ZiA5NSoaSwAuGKbkWrVo1vk5+3
c1r1Fe1luW6QQykTspwC0EaQ06ijw7BXoNssLDExwjQrIzDeSzu7xRYDxlh5aBGqaMkyWWw0F1N/
a6HfDL3k5E/xVc9HToVGp7VeGY+GHgELBHExlmW7U4jHQqqibTuV3GakBivqeEKy9jfWuFRHg3xa
VEjUx2Mqs1IT25ybzn9AR7UxIcIu2Q2F1LC2NIK/lGECo6seww3EYJla0u0btadsrmuImoHp9In7
qOZas0wdfdpYDUlZyE33yMKBkxWIcczEbJcSxu4UywiY5yKw822JsX9p+8FDpU37TEdbFhYPZPrt
Yc9p9KBQ7Yd+9LXDhXUCtLMWbcyfYrWE2yApWpRQQALPOKdeRuJkPEnuDRFcHjwLr5FFqL5/Qx0j
4HFtQTe/BKPzyRs9d2EgUgisdDioSNLicnyLFequjRFASCC3GBPhqgniNxgce8BGNhYu9lDumxVS
tWirW+0qWzicF83sPwfdNK5EWcO7vmNQ8Cm8e8fGFvc+b7BB2LU025NiyuQC2yDkCr1klDDJOh07
RMaCZYtclbltXDc+FglWG9uk8PdRt7cqegeBQtSDO9avbLjSCGFrbIcHvXLv8EWxHIGH0eoiuCPb
+z7vulssFXLR4J6ChpMLpCGBs8RMiSEzcdnp+yDPP1ctSJOK0W3pEOEUafUnz4NwhHnlG9sBdzMo
xn2RdZ8mOBNAggG5e1az6gdHPwYN4uwAMT7yhEVZFHzvlJIF5oEiSa5ZFH7KyvIbtv5NnGbU0Xwb
wDb6lsR9MolZpWPobH3s3HYIkt8IOfsQyW6iYVGwtioM2nWplXE52UgufNEdVLhZgav2xo6ZPSB4
i3iI+aZvUO9QmQCTGDdMuD2um9Yvkz0C8+FQSQbEx818zJamnvkYJ4As0ncxAzhwj+SPm5m1Wqlc
skqwGf+g4EbzNnL+mYszQRyN4E1CKny5OZ06VEVtEYYLKoJ0forHNG5NMpcrRQqWm0NNW+THTSy3
ffOP8z9YRU9JXf4hSqNTYPElnB9pVAYQG97r2GQIGrR6Ox935T/O9+ab+TfqtnyzZPPw49B8b36O
H8/58XRa4TNLFmNc7EX5OkkDUt49BpHq7W1HB9muxAhmMtKVEGybh/kXnGlU4QQRFW+ZHhUg+d7c
KePuj5eQP/utaMnrU5MlKWvZoeoCYv5Sx5ekae7OBz9ufjs2P+Nvx/yoJp7DQNr+58d//Oj65EgK
AfMxzxnICduksEEl4oAmuzzMROTCJvkX3js/m4AwkmL01r38Rj++ViETIZK5WjAT9pKhqiZW+/wS
XY9bCvR7nc3HVMrsu5qO8MeD53u/PWElMyRsqm1SWAjD948buB7UHOTNfCxC1bGqHLxM81uYnyqe
z7H5CX/cDXz7sx4jbBrGKTu0MhJ7vhfPMRdJk8rJpP3WyZQMD3IcYQX4QoSdOeMSd2yKziDZB1ot
rIUjpM1r/toCOtzxz/vzZy9sRnNIaWhAs4FiSSM/80JGecz3PnDGfXOKC5Le9Nl2RueDv2i+O4OM
EzfYWqVC7KLTfJ4vo/nGcQTfQiGvKNCF48qFrbfQCjJQQeNUfBpcROOImWj+cb6nyh/NTpT0RuVd
rxNEs6loYDOSt4wi/6J4LiR70p9lf3w3xnV14TC09IIqvHbIKoYSHYlvTR0THhZAtPrOHKv46kbW
1qr8Z/oqycFR+ghZwqCTfVpWCN19aI7NoQdA+5TlBsnabvqQGWj8qeyLbZiPTJctiGTGSzZzxAGu
80muPKQ8xrQoIoWk9yxKqvK7erLfdA0Zcdeisoyh1Gk4fA+WAM/ZJpiBIhw6deWJvTawighiZe8S
zwW+p46PfUvFXev89KzrOTMkwfIr3CT0sQ2Qxr5DorAVQKcAgWtbqn5shw7VpKS6FSTTh0FVr0VC
j7EMqNHbffbOFf5kMtHvK499maJE4a5V1QQTADkCuKVChImXpqY25tt2sB+VEWCj6y9BVlSLMOii
s26wItSqCqZgiJ8HGWdDH5ukDVYUnH6pHJVh+jJkdUBFsV1w9+Pgb78z/yui458PmX+P3tGXihYJ
XUbvNP8bIEnq8/NdpD7tJieWxpeR9bNuAr8JDHT5448btiVLL4mZ51vg6ACVCb1PptLeozazi4H6
mNd6qzk5FXPpZVBRhM5PVP8hxahkXmpcTcPeHgC88/zzv/lIhFedEveL+Vgpt/jqSBSffOAs5Ph4
io8fsb1iiRvpbYMpZyqL/TDZjUG9nlNxySek3Trf/bhJXFFvMXzuRQKXHoa1QeNanv9uyzWSQBxi
C6r9OPbxD/O9+cauoJMsKoApW3w4jBU8dr4J4vFFr4XKQPLvQyjOzaXGOg/7OZ/X/LmQJIeTHFJD
Eal8h6Zt3iWK5m4c+U3N3wNcVf5h/r6CFPcf2A++d13OS6phfUayRKKhjDCeb8Y2Nw56GAbLrppc
1NwOQgAZBlhZgX7oRaHDqR/pQsFLZ13+MzqIxtvPex/HMGm7S9R1XrLKYcAHkhaVyenXk0CWBXTG
I2K1SKz96SFPo2ivkEWJPBIE8Hj6UemVyPz5XpcSHJ0o/S4wdGYGuxi3Vqfv2LjSu+DSWLDJiWDs
y3c1zQPiHGs0v5mqx/eRZ2qID4dXH4ClIb80zoYEGAFvq/cufleZo9K347YoVH07JxrpdlRtTNd9
MOSzzoFYlYiD5jj/PEhuO9okT6zFEETY2iykIU4Ajt5MKvwJ8feZCDbfAA4zU8wJzAh4XDEyBmLM
t56aHOa0o/mmbmJCXBw+7jkGaX7c/A+tJaS6bp4/xHzbyup5mHJu/fJb8sk/XnF+rfnh//WYW4fM
KR/PMN+bH/dx7OPHj6f5eHsfx0TJxeoH1MxqR9z8j2eef9lJe5YeP977x2PCxA13k0YchJwk55sf
v6LoOJdtSyJzCwOy1tiC4+oCGxcMWGxJ2Ec3FK1bpl62+FzPijz7KF6F+W42U88H82n41GN1g5op
7N3UB8u5lI4OMFqZlaFJOy6nzHzmzufJx83guOeKaN8Nlo0C4cyDMOgCzISwyGX67zEMrKYsJdUh
o9ezaOQ8XOD7++nrnt+EWnWPvW5DiSCiLYiMdDcbwR30HCvXJZ3Yhfx34E+g2NzgJyKyOzQrgYex
98V+5n4RZH8hG8SLlkzZi0YjWGp+DmZx0qX6yWq2FUL4IglxbzWQdJuw/MHL+F/bD0DeTe3+v/cD
rmH+7fv/2dfJS/btT/2AHw/8dz9A+xfiKtQXBvV93cVA9kc/wNH+5QKYUD22gxgbQVB8dAN4BKAY
29VsU6K8/ugGmDydaamabB9w+Dfs1t9huPCr/MZAcPkPdDCID5P3ZcyMhF/4SmUVtFXqeVD7nTpb
6EH4lc28rRIm1uhb1c8vVc2iazSqjjSgBs6uN9g43QWrCE1Dv+ac0X6gr3fL7gkxxzHSrWegqSF6
SxTT0kKtEaoWv6R+fHJg//QKWjJxIsJ7X6MMtaIHqkRn4rNgtPQDAsNqAaKioaTiuluI59doADWn
FQ80GTbkXGBKznuyY8mSDtLkTDBKs2pc5Gq6wWa6jCmeJK16a1FbI/SFgdpShlfMg2QGEN5SlwsV
b0+HDa0p1WOmfMXANiyQo98UYZ+9DElyOTULir1wEyPSrtEMLzNdvItxoAtSO+ciYceoDxpSh4Se
qfOtozJdeXK/XZOyZNfmzjPSk4R4x7q5ImxlW1btUwNHfAH/n4r2d3TncJCr9RQGWItWKCPJ2EAT
aLU9mgLl0YETufD17hT7+TGo+TSdQUHa0T30gHOjJjnlmblrs5yHUFEh71ZBvhxVzpkE52MEzIeE
p4vnq7dQsXZGNl6AjS5gOVapdqsUsqPial2jZwBlfoJH9a4VxM0p0WcfG37ktk96aD23Mb2cQ+3X
ayd3z44xYL2LT3YsXjRrOqJhAz2VnXqtu4aqv9eDvReDNY5a/BzxiYH+YorxKOC4e1V86L3oUAll
0U3iFNFFsrToVGhI6OKN07WbxoTVSiVfT/qt1cQHLfUwTkDbcOzncqTxrYwXdbJPzfhZTag6emb4
bqScBxSPjoMV7n1bO/qlueuzgD58GqBqJp6d5L0d4aEHuOFSaa6tgC+ttMZ4jjui+izcRf0aQ8ml
CK1d0YQHQaFT09HQV/FJfsOa39/amgySKX5FoftuBeF72QxX+TEWynQrXU5qc3rSyi3rxrdRbVmy
o+1Rh+0Ic6FyCRjN4n0Zt8vA6K9eRsxylZOyZhfUvXRo3IYHvr6/0OtgOo8QMmFVsM75ZJ31kE+w
GI5aaO5g4ADpSN5RmZI5P6BKx5ummvHJsKabPCen0toB5sGGHh18a3hzC/3kuushHp7scATFYT4T
64IPTUMGHJ+qUrzMrzG20oZgXOqI7lSPWrQtg3fECzhns2EbDMmLow5H26zXJt9KSEkz7pbAUU95
M146WZpVo2erFe9VXDNINJvUEQd1TCh0oX3jOocYjG8WoFFFkNxULlPEH4OYLtEUn+K+2ZSCc1Wp
HmOsU2LYVmV3NZP2qVJSMk8YDtzXIZxu3tRee6QvwXDFaoT9P3mpuy/e2Byafro55XST32Crjkcl
iU90bF7kByPPRy3or07UY8ifbjWivE6jvEvWsPyTfPRnqEgXhmPuLJ2vBqDspa+JlNZ74tw3yF72
gVHxfNXK4++JCYOi7bboe+u5Huq1N1m7yHRf8UxOIWOCb7aPrRKu5Lkdx8NRvrckYCzrSceKtGEp
Jn0r4GKIiKGA6IajbbWryZflaSSuaZ28D6a5jqLnvquxUg1PFFU38mTyynqD2efmN0RVp7eGT8ro
nOehADgSq9NNNfe14j0GRb2pLIEkodrkBpulbLrgULmE1vCUqtaqydZFOlyUdrw5ot+60FKIJIhe
3ED5LHWHdzW2VLNS38KK2qwfrDo9oKGo2mfDGd48st4RfcFgEu84lY/oKJclJ7MSROtmPOSBfdbW
JFpe/D6/M4DY2L22GVHTlFN8IKeAQJnuaSrVS4G2fpB3rZ1lTEfj1Rbxg5qLQwM5qdSTU1rOGz1M
LSGnBJ+0TS+1+kot6L5tp6NXNE+kDW4mYCbCH46UHwg0ik+YOzc5ggyD02uwnY0VIAm12rfaHy64
0je47Z5KiOMopYutH07U7y38OjEZFVxWk9ZmmPaTA2mfT3LARldC7L2495jZGjHdCOJ4acryk+7f
2nR4AqwbLiJzIC78ex15hGLZ5ILEJzkmqJ5zDhHYyouo1rnGNA2pYhe4z21blAstY6bxzOeyxTmS
s+Hu1OZqm1zzDFSLuLvQfH5peI0EOeMABTukwrHoDZtLLX0RXs/1Ed5V4Vm+Vqo75/mK04azhp56
6SOlbRTlrBE4uFYJWqQEKRa2YI8Uoscl6CFCTKmLw6AgeNRHY5cMJEGRefXZhTky0sndWUJ7EwFV
gNKjbkRhFWMH2zq9tw+CIfYuDmGuRSP5VTZCy9ixD0x3nxI4hDvRUbYLS3g3bUzc/HDxyHM7jjl+
HK3+Ci3XRJkJASWmtbLwyRDMmGcbZZlZAzBcojH3ifo0oHIi7Yo9VGSb7Y978zHoUOO2T5t969gP
USj0zVyg/ChVzj8qZvWzcokIgrdN+13uE+UWet79eg42JRS9q85o7pwWlq/q+QqSgMRfsguIjKVX
TTAY5Q2KH+2Q4pyGnMTulnACNhDIqqSkO08+hxF116Chpux6RUCXPl62SVduRjW6aY4W7kdyVtwQ
uZXXqruyseneKOsp61aoFZGGKeseoy1zwCJXnt363a6omSPrHjO8F2OzwsvklCtS19djA/6dfLp1
WlMaL1tFVnHz5sdNq5P+xZsDiePUZ4fOHgRVlKBNhp4SJXaihJcsR1HN+usG7CKxXibL24XMAusy
dF+qTHPXZdu5hyhrv9I4WGYIm9YABWHMYJBo7YHZODFv9uA0dK16Sf61Y4YbdaGxX1kEGSf2BDM1
QfWMHA37ZYFArlOXceXu8mJ8ZvPF/orLXFQMHlwC2dheU2+6BtVIb7pajz4LHajdXxKVFj5hD4DY
PQ2kisvwNyBHJPnJeXYU+2yl/ZNejU+xmZ8Tmzad724nK3qJzJ0Cgd+kQPbLov7ygwn2K+5T+89l
MvhVj1BzFxGO5fyOIY0Ep6HoCbeiZ/JexntMHfBd+iffHc4V+HZlPJasowZcMf/wyr+B3igIeLrH
7sGwyLYCNfobpMwz+zZD+5DR+dAuo0GAGrGi+wTPDOMLC50IFP6AIkTx7LNcKv3Dy0sy5K+MNF4e
JZLr8A5UMlbU316+d5zBIOw03+kNi3jGGvz2G6UsqDZcY62/2kb0UudgIx4iKz1WJqMaC9tQjP8A
vNP+jM205OcASkl3IANqnvx/3ugvG5UAXUvo1mSGyC/fGrqrxcokUY6uo97j+rrq4O4dUGcQ5Jet
Vq2zpL3SV1tnGrNPwoLVg5OaAXZxPv/9RyT3aP/5EXkUWR00Wpozo2J/eWewhvoJv22281q2UGp2
NELjQakjBDQ9fizYfaBH2tf59C4I5ouS8Y2V2FNQX3JLvKje8GaEDADz8tC1pkuw1W3lc5FMt4ap
yxAQakaWIaztbMpWTjls5RIEv8o2FtYu5AKQq3QVe5WbQEwMxcFN1ctkWDuMkus+cFeY9pZh2F1F
W60185mQjk3J5Oe7xNJSpKrc+lqO/S5prGVMS1ZDFQXXdpPZ1UalXFmiMR3wiysBHdJJxXxjkjNn
YOmqLq7WXn1id0qv5enFC1wWFB3dEuFZt8DxSqkJgjFBA0xVOVWdtu+eSCzK/gHE+Venh4mczcLz
BlP1d4KynkRemuPd24V6TfaYekHadUiT13llPdy0ptr//deuGX/1vaPvk7t2FwLj7xxTeFgue1Ou
zMCG3p6IR5FubGHcRN5fayY+9OvxyzgwqE3ol9W2e2K7e8CBdDBY1wME3mvTY1hn+yw/TYh3PY8G
mp7dI9vjZFBZkCbdeDEgalSufl/rx6ghVMvORj5Epo4+u5sYD4kLBVodHXoXA7CysDp7Z7IAlbuC
hDPBC9ODpg9H8jmWBPbdOnZVxEasIcJjlPpqQ8dT2n7L/n6Lv/2Ee3wT1a/EUrFMiVt4ZbTsBy1e
6U6xi0adPlTvWnvyzWTwkLLAaBXoJG5XCWGJrn/yXQLG2Ou/AZxEpdM96WWxTtvgPouHW+/4T1GE
HJ8tGCtw41lPWB1X+TqxjC8V29E8iV7korUp+i1u03M61nSpx7dOZzmWRWzZw2tZ7WHqWG2wp1p7
CSxxitX0FLrms55bu7474Iq5GxTxrujFTg+slRu0GyRqL1riHxyd5v5lKIxdOFo7WhzHrnGf7Y7s
FLZ7rFiO41rhciWwa94nAenQ24lhNzyU2cOgM2nxd9CKP3u2zCrO6fK3uOqx4bjqm++aZ0ejTPD3
Z9qfEbM/Rj6keqjUVBcbs/vbEDw5+IlNxcgoOmpk8A5PA1+7dnP8AgeytSOSaZf9w2j7V6O+pbLk
dF1C36zfecEVPQsnMUcG25gNWc3GNP/nKfUvLlnH1nTTlLeE2cs38cu4GYVS2a2q2c50O3IarZoi
TjI9VQP5o+TVOJSCyCcsr9PE2sCt14OmHuswfper7MqbjqKx15HhgSbVZKVl5yn6GX7GptPNZ4eB
0MmSgwh5TI6dRIhX1+Zlyi4+kTpMUT1ZyIE4TodbG+i3TjBUV1UcAIpbF2NKZqZHY7G9Gnz/rR+/
kPN5bBrS/jLeJvsyx5huoWeeY0hAg8GSvM5OlnOdQGhabHTkm7RYh9C/Oo+G/ZRTtECWh139U0GF
wYUSEw2X2BAnr2+fIFY/B+lwdG1xyirjFOrBGjLZUW6bmjA6qZMDS6W64/Q4TsG961P6qKkX6BVF
BKp7i6HLP2stwiQ/zPCXsvRS9ejdYrpQRvYkUXzqBvLkYSokfJNuYuxkXUG+nFox0HTCegYD9ZTW
FYwZ51nNVMSczdUbSDzmvfh+/yRHcJP92t+f3Jr6FwscTjHPdNkVARu2JKX1l9Mg04tmoKua7TRg
IossxdFTYtKNGvZNlWPaNLzUY07Yz1IL+Y4wtGz7utiH0OXQOyUrc+rOFds8Ih6PrWlDDnQPdXOz
aKeU7NDl1q3rLnU6XMEc3NWuDmhMfAHkswDIQ0lOJZkp+jy68YvQeX5H5yPts3ZvRv4mp/CXYY1p
dcY8DFNxx5XPalQuKogbv7Y+HCdG1XLqYJbXqOnqY+T3bw4jf8pg5hj5ySx4pdE9KKbF4mPYahQX
qN75ynD13O6qte2qtWCx5V/lJtWJxaFShq01NdDtoEIaMnuH1Q71F1qYtzJUL2zwht5cGhTL5GrM
j0H6spmD8XkmWSzQ2oNZ1deU1PIRrrlcBFm1LFkg4BRgf/Bs2L6zbfP+Zlv8xUQEnlzDfygo0TXu
a2wpV9buzervv+i/GMVYuMn/ULBT2f7ta+4DJONN35H5RlpUDRPHLBzqmj2JxZzkRjNcTPvgF8E/
nF+E6v3n8sxl+cwMrWk6coPfhs/SNEYSL9ps14TWLa2Sk5zniFDrknbdq3wZSXry+2Yl62cxvAHf
MHeVNNWMFF6ocOpcKEZtLWCPkCdJyYpFdkxZsyKfXq7F0E7bFFJMOAZyveRSKHVoHVPdwMD3DL4K
qqCgP9ps+ujUKsq27uwt0iGnZz+UIDyEm/qGzOMc0q0H+c+2D3dpkZysVL3JcVdw0omMEmLWL6rU
WuP+rkV6Ih5rBYEYr3K2Yz2Rl9ObbHRhmz6BEbmz0fQjkjxlBvtxMV2HZDymDuOGvIYDI36Rf7Mx
qTcwfTcxqaeS4Mg6foWFeRpNtn08No5weDvVWrcZfRFLyIUOyv5jw2lfs3PFWd6WyblB0m/5z9QD
pdjHfZYViqDD1BiGTLfmuZjSd1kOcbvhPmNl/i0vvW2XDicN0q/Wv1cJrL0+Pdkmq45xmt7Aahk+
IxFONjtbEt15RtvI3pBl3WRlL5NKT6Ef74PQhxtsEqwUltpiSsBcsN0VcXIY8cOHLiiMhEqscM4I
VF/a0TnLqrVGvU5Wm8YyINrKXMsiHHuvN/lHE0v0pMcwL5XooAJlrER7lTN8xLXRd9Y58MeL/JnQ
NgKDwQknB9iqp4xycjfYJyT0SCNI8YtiNEl4H/FDmzs5+srKWs5+0Wy6e+Lf503s2D65Y/+m5eJx
ojijteqjcpCjbkuRXPXFCafvVpvEiwleUMtaNpvhi4kNo1IsRmiqr2mHyMcXiFSCI+kez7LSlgLm
qbh6MxU4lEkFPmH6YHVZhI+itAl45LmS8YYM81kE4Tr39TU5nG9dyFTHaqIDo650IBs86ohetUHr
Tk76IXKDjay1QTShvFiuEUKxuj0UxXicT3iaHnIZSeIhFAQ+T0Yvk6qAmWUYBdiAFc7ZQ5ZCDXGp
p/1eTj6Z2bCDtM5dDd40eFMV6vryhJPVV8GkWgzsHeoS6cMAGhxaPr3g7pZMdHjCiZm0ZPCfum1X
UnVmOJZ1Quj73/9+1NKM/3DKED2iOxYBoJbNIKLKVcwv01MyGtCjTSvd1c74ltV8kFO/N/xP1Lko
eLQmUbpsRt02vaOMSY+mX8RcSLL2LE+smmwysJLsARqPEnHeJ1dgf/OwPT+Bo7+WggVuFb0jpXgT
rkJLZzgzeT96sbdCMQXzA2vCHfWgfl0/xChugYxHyyGSvJGOOSerFBMaMgHmQzvujBJGv9G2l9Rh
kx7ALFOtgiWzC7E5j8iJoopkT1wmg51WG00vX4rKC+GhSNYVRY0KGzRUK2qbqlH0i3NGsWBphy1h
jPmWpE8q4SCcmvEGlDfsunfI4hiaucDl+BIS1ZMLgWFSXcpR3Tab41pncJJjziPC3fP/cHcmy40r
2xX9FYfneIE2AQw8IcGeFElJlFSaIKRq0PfIRPP1XqhnO2zPPPVEcavqlopCk3nynL3X1puWAXX8
pXtUIWp4I8b7eUztfV8DbjaOigTgZQ/Pk551uNtWwJNx5Z+WJZC0tQtSpO3y/nWu/2JYL4q5Rp7q
t+W7LWVSZC5H4+SYXcm/3lTMBJanInOxC/FNfPr9Le3lpTOgMU7AtXNcThpEcb4amSClefo5FXwA
+vbFYmD3je2+ramCKvmsn5PGxQUxDTuFwFiU9QYDyJ+8l68WSqHlhe7d/yz9/7+Oyy2HNKf/9oIF
X/3Xv/wu+6Sfnr6K3//2r29Ji8npf1rn/uMv/eeo3PmHaQu+j7kcfEzsbv81Kvesf+Catl3b53X0
HIKS/mtYjj+OgArO//qSiGAa+n+zzol/8N0sTweNgofBFOL/MjA3//4r/7Pdw79vwUgUS3SArv/v
Y4unRIVMPjL2/dzchW80aJfLdOOeQbF0TBBSnL2ypE3T7PLZZQpES0UZOxg3GFf/hgr+UxxEZNuB
fhqI+YADOjF/i/SkQpMCTxU6PofnY1Frj65NNpPSHswnMAdQLPrQvnIrH9fMu4JcULAYnHWAg0TS
OzZ69yLMBxGxatWVtAfd6pIbeFnd+Cn7w0nqvQ7Hj9Ct9a3lk/UyRePn0N2St9bpDJxwJIoqjRq4
/ky76HtMJHCF2F9HtXhOTMFEvwNAKqBVa4fpT9IR2eoCs4+AhePRxXm/5xy7TpbkArLVqzUZhBFN
fnGtStfEM21be4/XN3NCka9sSniMKt5htqnyBS4u5hJowXy8RXji/+DudQAtiGvT+nLFlcYzI5uv
dOl2qix9bvW33P9lOT6Bvoqhmv/ADO+v/kpd/jpruX3PSajgxCwqr2T5QjpGoaU4tCHGbdpi0ZJL
NJV2r+HZiTEbmnqJ4d9cJLzkMdnB6B+F7cbQRko2TG2IGDgku34ObeAKfH7TsgQpoW30ILLog2Ad
aeflaXK7P6Pv1uc6EaecEnSPylJDKTusnMpObqbsWoADjHeUAxXHiFUEWyLaW1OUXAu9/1UPSu5i
JqXEOoX+22RPxttE8GyN4d1sFv/yUMAiR9qzyWbc63YmjL2XwshxcWX6w7bBZHlVUxsevEVMBjyi
32b+bVoGK5A3SLOwqN7q8lFPiNH9aOxY5Q0+ih2dVDKazPZov7ejZxzaUePvKTKq/cCOJzBMkfEp
Q+BDfxMwis58c5ISbL3edCT4tf5hFGDKuf1erkdBgSZ4SvPfzuC/DjFByFH1a/a0b9xc1XYws2Gj
h9AKWxu96iKMq7FxOdau9MpzawwtlXNZgej1jlT5q2TuHELJkSyqMnuusHlQ+4CN0YpiCNi8sRnZ
1WGcYhzwNjV+mxtEdhQv9ZyymxjT9ziaw+avFdvHhb2o/3fu8qo5Iyld6Dzo1+YeqRHLl7YYmc9q
nBX+igbpfppB1BjAixfp1F/9lC2hpQ90Yf1F/zjmP5LW/2HrRCq3DrkQS7xj/zNDyhL1GWfNFiZq
Z3tuULAxsXPr0DKd/M9f9/ffRzbpojPLC5IyhEe5W7y35FMRxbGBOUcN3uCdSCtXPwwhNBwkO/8U
cIVafoC8iXYC8M3xr/sclf5sQR8twipgc2KYFMNyzBRMZB/FmLVcGK1oLmnRPkA/7tOWo76eOaiG
lZiPYZkC/SgiBkZlC/aN5JdTpXf3Vopsx4ztidaB2PaZ89Q02D0FokzYNDeX5CVAeXG3HjjhgDIb
jjTJhqNpJ5u8R4rZV/62j/SF1y2vcUrCdG0ip1Q411bTQN2fD+2m7bRq78oF2QqEfP0XP5Aqz9q2
Sr82DZaRREQcvmAW/PNzJs4Lkd7DVlVQTkuddBXmz7uwGcnEHOIvL+7ktuN/YrRbc1dx2A8JELZf
QL3Go7l8CWdrBTIXSUK/HiQIBxxMZTN3RwvtXh25XFpOIkvo3WHMrXU3uhP9Cp4RIBF5AARowmJW
H8l/Bn2nmfAKyq+hwLwPyusWQUpFe4i7vy2778k1k21dgZrraCvwLDV3x2Cl0VzuEmcF9+haWQUn
Ip2ec887CzmjKSg0iLcHhuyEfpqe9eTpxSonIPgERkvw8G69sXWPcx29tvFY7nKMGfhIB5cVgRS/
YTJoPNs7EXfcDAeDDyTrDTLvMnBATZ/6Lk/QRevbmOSaf2bHtPaloyoMJo6d53HMXkpgWbuwy+4Z
ieNPNOOq59YnJwNB+NvUVqxbTffj76+iuCPxxkrmwOrfh9I0LqbR2U9M6OBl5Vq0qzAT7bHkRWtc
3lx1Bn9B5OtawNnLPhuN+btX8bFoq/aeeefBthmee/38ZcbVE2nvi6/WwnI8tB3QB99659KuPDn1
p0mvxzPEQvroWX+RTHKhPJty1fo1XZjcwmEkQiMyV/aQNuvI9wNvMuudlypynQH07N0R2QNT2WEL
Hyncdxamr7kCecqD30Gf1oEez1V0i+Jvm3kwp247305APDbxKG/tPJP1lTQJj900rRzeqUs1Rt91
SOq2PWbDPjO8g+NUIFR9TRxFnJxbKAI7t4UaVY7ZO65D/eyElbOFGGJBjYGNJucuQ+JpJ6hYKPWx
f4tVFzHtQc79JqYcXqDVjcHghPLInt4wfs+9I6a9d+EUJQRlWkOw7Ri514PYj5NnHvuq9+gZ+v2L
MwWEt3dXuGDX2K8qBuu62GW9qdYZrMV1aCCBL/JfJUkza6Sjc9Bk3mlIbHlApPWaDIa+H6jIWCeI
BJs9gzAdDZ+rUUY5bmMdZ9PyB1zCcuPWcseiNKCbyG4Mzm8Q7NRLaZV4C4mbIQimZ5xJLSmI1r3U
Lb9K9PQZPV+yBWPyimMa2g6otD4LPzvHHNaJyupLa6wV7pAXZeGldW119MZZEqFk9Ghsk/6LIJFc
H7RjDM8VBkse7lI4NgkB4nIHFC7c6qTO98pG9q1qMaI06g6uq93SofLvNpQN3DBNe+o4QESIHRV4
9NG1uj1Rc956li1lnOHT1upfwe+Qk4Pvi8cq/9Kk/2xporhmol1LRzVn7OXTuazPkh4Z9sXQPEp3
vLjQPIO49e1tFdkEkXfDNsmu4Mejg2crBOmK/2kW1GU16FQ5e9HN6MGIm42/cXom9TWPbKjwfeYd
ucHiTHXaP2tTPW+FoX2opCgCA6bvo4jsS56muyhL2zMt5HjNLjSf9PYFfYK2js0hf7LDWA8IEa9O
cNJfmBEwYS5a7RrDI71oMNlW3udURljQNYt+WRZifbdjZE3pBL06Ir9cc+VDwckB85JWR+iU8iFh
I7Fmoo6cZ6D4Nm/b5FXNozA+Zma1+2jg9lT2qohb92JUjrPSvInbYbr2GORWKvapM7/05JSf+wXh
2uuV+Q4R2rMkAbL9XDKGGQng6JOTRl7BOZR9ccYYdglLpR3rzsQBH/vzVs4Z7YSGj2BpMRkedmKd
B8UxMRz9sz7qqDWd3no0PF/YXpxpE4sIyLbjgbkcyg1pRc4+jRCbdtZQ7oYqqQ454Sr3UYEITae7
mv32dY7NcdO4lrxk8CGP8TZttfxE2HG6NRF1P1rL/GTpW1l10j+SEeJRNMG/iHniqMKKzTxGDb9M
8rPbFD9JQgOIr9Ue4grpfGRIN6NPMyvVNaZE3Ez4ddZFi3zSYIe8TtJ6xtjqbFjwXQB+ENpqJxZb
jAz9jrq53WkdQ4Jpjgg9G8GIaXbfgt2OkNVmlrk2u8l4qWq+XYah/j5W/XvfgVXVweg/dBPuUqHs
+Jej0Iep2nu0M8IkfMPa6LaPMgVRjuKHVb2Z6x9dilahNLSIZMncJLwHrmyoqm+3aNUxmsjEERXY
orJrHiX+Kdhs3+nQQnQoggT27ZNdmQI0U53DcUUiIz3Ql01ez6uRlI4jhrW3uMj0Q2jBF3SgOZKI
gsuH1Y5lqjVX8JLmSyJ/d4VY8JouxVPMdg7d30sUbPXlumpaTIhPQZEctu9TCBHAjiKOclJTW/UX
IVbAtAR/HpgpUcUMnbIgQqbPAc/1PuIiZJYvnPs0LeGSJJhkVeetUr/Idxmd4afKT7/4LuGpbIAG
uG7lfCGzM69WjL4v8eGnce7bzDC8PnrOhs0cPUdjhHFZleW+KmJIELreHQyD655GSBd6AFP50mLS
4ESs/TkmiB1LwzaPXWPn5P2fcUFNoz1kOOAO72VLYEphURyScRrYvP6HebYuBGDQMmtsHmOMYERt
hDeVh3cZOw5vjvanrK30ILSDrKtDlEqAk0XW7vFDzkjoerVGrUXoBVDQvTfV+zrsNDqV0zll++xY
7K8uepFV6sVTgJshP8VJ0QTQp7aJLrQL1dcVZyYnIxMLN8KDA5sEoj1ZJXgDne94mA1SAoW70v06
ZzbRYU1WpC9osqguI6jIRPavg19ne8pfJK6q9jkFR+e6IQO+xyvHd555JSIf/x3fGWLeHyd05a4B
BUf3qkyvLDfUG7XRPbfpiNUaZcS6wFOD3InhXk++Aih95t7AL9Vao8IIsKY/jYUnn8IftCBo8S1R
mwVNDCAiesPQCsZpP7n3pIPJBv3CJUUkKVeuqLF9qyw/03aaHYCX7EzmhlAOFMux+8FceVfgAH2U
oX4luYtnMS4IhkH/CJ5vZy8JHz53La1Tfjb6jEE1EFXhZBht3FY38T9V6C8Vrzq+++NQZGd/tuOT
zGYucuhCIcjkXXN5MFNjk5RgDay6/03XsjkpM+PTl+KrJVIIipZqGB30OiSuEcWqB3reANEAJxnJ
cickSI36hxGb0zqvE6LNSAxaGZWdA8FCRK0IM4Hn7dB8J8RuCuGlebViEqp7wHWn4pbEytvUVWVu
gRERbD97PyH0QvMmo34tS/MUOnB0+iYbzm44XO2y32Dc9e9+nsqLqrJXrXh2LBm/0BBNLo1t3HQt
mrHxVM9aW8GN9pHJr+iEXsZCnYuUQi+23XMVC/8aO9jNSJjy8cTspt62T5r7S0fBfDKxX2GLbbiX
GMD16gUtnsWQjz8CHrmRIkfRp+XJwTMHjt1mdOoiTWAJt8JX25OrmEyKzTjXn/0S9pEat7J1Y1yY
UOjB+Y5QaToFv9mo2hJtpw6DWW+LrY/6PvCWHdclT4MVsxj3/aRX6zyS99HteHrJFd1HXrLrYHOD
/QMlWOPWX5W2eVKV15/SxAqMyqBA9LrXyZ8UEkQ0JiL3u0BXxEeYupNsyqwAwW7ltK6BD/dO+slW
bW4Ko5yOQg6BTu73ISaLOeUUeDBs8YjiUmKWrbSVMEvMyTpNZvGAND0yoj2XTZ5vR98CldC5guS6
+E20OWVNzvvEmMzdsgWs6u8B3v99nEnOmJX6BWDgNa6kvUszvAhD42ymxP7d6P5vJx9NgoaKnwzK
20PMzMCvU3EBhcacXiwiRxDEb5Z9iBksPiCYfGVD6O1n+KwoJkkT9SQtFdFc+tJqOWmTli6NknjJ
TtZfsdG9cCU+7I55Q5WgE0vieznvq47th1ZC/hH3T41ZTu9hNDsH3jlrQbIUz4XlHfyKWETNTUnH
km8GvQ9UUz5EybiCX6j1J00boPi0ZMfMPY6+SkPK70NVQMPwky/BXBNH0NTuS5xaAfltWw2W+sZ1
W554gk/WjO2DkXLpmiSwaW2FQjOi7SS0bpfZXNFpoG0YivaHcOFjxcCdNrFlryKXQR78yJdRUXpO
rRbu5MfUQapKW7kFc1oH/F66odHWrbUSiJC2xaI8bKPMoT/YIwvo+2TeaAgZY1MB6aC5EoTFPK3L
eSAbrSJECcGSj0Tnq5mhKtxMd3xXA+oFF7gSMx4T2susr7nl05McPPvG0u/c8kIoVGNslELW97Cr
vBNR83Jtah4VGRblpq2THyahxhyo8s9iija2S26OTJr4UvhWQqXeZZSIDdCiJra4tnRiulF2V0Qx
HYgfLQxEHP5ySAxfz60o1uQD9sdJK9KDSvt76c24GDTLWjeeVgSjRdtD9zu5x3FH2FCi6Uj9J4BN
pRHvWx65hnGt7gI5surfRcSp34iawGAUEDQ0WG92xDRryNue3Z9Bm+4nzsUXRr0hisnd9J75lUNU
bpvokpfLjJENXTqsyl6J1NosqiczC88JVIFT6pUgw2TxSsjioqUHniPtl4SwyVXTm6cWBrPynVfG
t2FAJlzG9UflpJYvsSg/G7cv7g58dKJCVyKqtzm4r7WnCMqQnXH1tcCVR3xWINmbEA95nK3VFJH7
BXNowq7cI5dbdZXFGDXjJYVztG5bMLOVxhNW1cm3poa14zfvhmRKIqevMTE/MYXt2tBBl9yW13Zg
blJDzpx9fOXEdz64ygoqprw6Zv1jDO19RjBNXiT3mX2QOofRSelZFwdPO62Mb+Ba7J2P1vFvxEu+
CpPZyypcus+R6P7YxEOsqireeHB3VzkVz6qczOsoTEQ9zk4O8kTbugVA546rUu8D3uNHhKWXjKsH
iXRRUCXao8yVT9kpY1q39bgi+YFXTv5g9I+Lwbm4CUVTlRB+kVvC2SofZ9eYFu+DSWEd1dW7Q29E
o95whmLXTOoM2ZdAmJG/VVfzDzO5xTGVQp2jopCfdqFDdSpJi6lF96OPbQjMRvhGGu/PbMzsXabp
qLLlsGePXw9sACaBVXBpKLLNyV6ZqfHsTMOxoEexEjAmIGDDkl0eXjumvaI9uwYEGGewXIJj87do
AjWfx2VNh8BmhFWYOxv03Cry0odddQczz2FQO0BzIf/PAUIbJgrauJGd1qwrepZVy+3Ty/SHpD8I
KQ7B6KysdT/ww/bF/CfXvHMWzQH2awr2cePVZ+ExFcYoUNm13Ltd3q7oX35Lb/x2tZq2Me2DrGap
xQKwbwvNORnGpjMigOF955P7xRI3Nr9FEn7OopsDNF3cJ1I9Uw8w5WifqBlMHxKm3+yxOp5MEJZr
e87OSLFgSk3Ij0hBuVUZXRoFpAslw7D3BifG/dd9hpl3dw041frM6d3wuxORUBwBM+y6x2ZQ2aai
zcJhOln7aWWuCUiAYvcTbGsgZkwibbPkybtoIudvPS+0gG6Kv9VTeSLm65vU1u6QeeSTFtYt1Sfj
QDqhC+87DWzJGuW5ZCjwR5YwoiAE47zO6u532DjDdcZoURjRz8G01QeVCoxeF1VYAosL25JLzb22
NYbuekhlV1lc2rYeyaesZfOZhTpxcZqbXfuJlkOjzd4WQU0HwSjCEUzHe/J5A7hxKjCZ6I5zZQKL
ssl8iDxrrdvmU5S52Rmy8Ray9tsichPq4Day+NQtCLKF9kdLTZiHM09cvnQXHMsCmJMmgd4XCAW8
MdzOi0VtQtCIkFQ+Yn8cd03d3XzCNVaJmZ9Je/aOyDYVxkgqs7znQWC80bwS3HsYDZDTquQ0W/F3
gPiiy+sIR01iTp8grd85krU/UlFzbh0BfIfObAWO1iFgDxuuHC2vFVWj3GtE+cAI6pElOWe/rO9U
d8Za3rQ59ANUEQ1MPbownV7Eq8b3phW8uEMHYwCMWvlU1tOzGHsmA8CrJs6eQdnZdzFELDPFqz63
nLZ9L2EPs+tVPGDHgC9MWmal3azqyehYeE38kFJWV3QZz7NORB/af5D3T0VbMJ83LTuIhRefujS+
Rk0kDp2aP0NT/5ZmPfDkc0jiHPPNcmP0BEVrej6srO47wjWwVfElUXLZ1BUw18iBWNIN9SbvoGg3
odVufRG7u47nLyXs51zqOQJh6gPMK/4WzhTsRm5fhwACmcjBGqaE3MiWx50IFrMlsDmZ/0yZbd8x
EMN7T8d7JjlJJhmbwtK1sgX51W7CGqDPpR04rfbqNp/AEguCJaKP2InoutersRnvxkSmT2eaX6KN
nFORaDeo60j9Ec/kukHMZ8n8Lmws2Iv1N09EQSi1Cuv6YmszfnTdQH3kU1EwWIpW5dw/BoVDfpJz
f7by+jD0PtgjT1vTMZ2DomrfUh8fVFOJtUd0M6i8YsUkiAodv18J/xPIlP42VYIWwNwA4EKPvFXt
JM5u3Qdz7z66BmUQntl+I/Sq27eJebL0dMdeV+4szf/2q2L4yPXPCuXC1qIfsIdRJ1F0acZ+JgOZ
pQn0fgPra+CYM2zNzH23muLVpee8Cf1ufB+GlOwTRpwhWcWF+TlUobOu5/hhKCBpqaFl+9ZFOJQk
wOeN1tuIsSiuZK3tGUuuuBFeMLUxIV0firKSqBzY7Ro92FnkSMhpmoW0EWb4OrVBhedDcyywKW4a
iynhQNpsapjPGmsk50PjNQ1D9qO6PKIeO05ooJjpjjBsRnoJNv9SLScB+7n6XTo2jjrxa6hhShS1
HQdVBrfRGCn9CYSVDVeM5EsLIkey8DoLZkl7WZEo66BH0xWKpiKsNaY38rk39c+JD7cNlcsM1x1+
FSIG4Fzo01307l2R0ug1I5jk1mETE3IZhgztU264aw/VVGzK+2RWtKraYwjJfdtmB8JkZ5IcvQMt
9RnfoLmLmL2th6iYDk5XI4RUqNgH+e63KYBR863r1LTqSUVUc/Uwe/kiUneT1N0erBq+8AHjptKz
Ww2x5ZZSFh4dfbFHKv3kQWHLYqGeHJbVyhLaldmXqC9F2xMq17PJ6m5ycGN0OJPJURo9QvlRYlWr
CWCys867jUVzo9SGfh1bB0+LjCcEqvCAavaqIoHXZ5nngq5J64T6jXeYApgInZmNZt1hPGwmMPZI
RpYDPRhWp+1ZzgsZDDq9cqd+8srhOsycutlY8bUcRN7c1cI2JET5Q/5MCqKOyll8Or6T7Eq9AOEn
85fJdLhuiY4WYaw3msJmiyVs41W0KMALBCOI/QGtQAPbFnRXUa4KUmdCZzJB7iVb8uejAIESU4pC
7TyN29PtRejjsBrlxWfEULQS834Y0nfI66OXkcS+AIqS1I+PncvYP22CvGY80sT2IwIxwabGmpFZ
p9Sl9NKn86wxEW3SimkqoHOGkPmuN1jqYmc5dADevEzYh7vo3vfL2p7E804fm8vsk7VrTCarE1MA
xgfU8DyYcf8NGtAI3LgECjSQzGawQldGNzwN/reqca2k8/QqKh4UvNcExXCotDPzd47BMchmxpOx
Jt7wssrU+j3M7ZlsHXsz5km98SIgiXlNU89LWg6xiGabwXDvbuQepggRx0yH1m/e6K8Vx97q39za
UMfRca4Jp1JmLYV19Yt5g3XjV4YF5i8S99BoLiyfASFigdu5cZ4hQx3J+Asf3uw9j2E7MVjXzXPt
jQdTDDYnY0JoCGD+OcuUo8OcRXvlevBMzZ6wLIu7QbnbkYy+SeT4pQzyBVRdBLX7NbqkK8Os8A0A
zx70QESJkAYrHcejtJq1TGbYMhJsqkUsVgBz5EmREAClGVOsunp6eOcKbkUY3pzYJHQy62FYhQG8
3h4siwETc/Qy8hn7G5l5TK4cMmMUCAdSy03GYQj8ZusJmLS7cz35W8veGwBapYtFpRXW05yRyCPn
CvQqVg5l3en9fhgN9BuXw2VnbTzUbYFP1MNeObfS6+OPcW4J/1a1XPU5wSkk2hb4l/UIL8u47ZP6
KR3nX1oFjVqfhl/8QA76NamBOH2u9PLZv89zNDwYeG0d4dUX0TtPDiPEKSM/1LM50Dph+JwVrkez
s9osoz3g/g1Nn6zZ8fhcRIP32HSaIOzjZyOJ8BBosAKssV5bjov4DCVMQQSFmfj5QSbde4j9njkH
kkjJDZqpSZi0+rte0cCOy+bIcG1eVSGBSsKlkZGrlT+5EQf/UaxSwnDDKscDLhoPAjG/48LKhk82
4G+cKbrN5qqq+IORHxYIAkczX0Nm417z0Lk3Bj5R3XqWDQAgOnQXJ0LGYJj0gmQRveI2Kwps3fVk
osvAmWXknADFwtGAPF4GNSbioGQ70qa17K36A6+vc1q0TdSuxMnJblCbSpF6pE3tFq0c0BhdJ4yt
kXUQu4OxGz3EiAJbWuC6g0IFLHAlqGpL08SDYJ1kZ5SxH53XQ7EY8lNTyOMYwfjPe3GMEmOfGhy7
iE9FgpJXoKl7kiaTdsBEbT/JAuW4YP4EnNpfILvdp4w5PMV+QUA2w5VQHMYQXVIGqL/1JLsmtmK9
Lr+WP02G8WK37rXR/BMHrw2tvVVkvKV88kUVXws6EoPY2kTOOvFwH/vuDSU7mA7tterVcM5r81Xf
d4DcZNxeDBLjUEz75UHiwUw78ewnmLbDXNsYcZYGiJ9SMr1ApRLNsIoigvPqiIA0oSI6s70B0SPl
A7pTfZklg4ClBCbJZ5nlJQFH8+mqRMxQLPpqOFwTnApdgvDyXDoe0eTqZTQokiKfzG9bz7FrQYwm
UYC8RCNL/U1tI2mCdt6upqJbbptub4wh0TY0VeZbFsmLO9AUDZM4CUzzxUH2gXufba0Ky0sYdzHz
ItM4JJRdheGtyKJflwqBFCbYK2Qwny0FclGUz2cTXXDGPVlDDN56ER1sqxy+homxs2PTjOm8sToo
rzrQ+w4yy9tYll9vba0x4bSW+y4HhkxbSfMyknD9GWHljzAb32WYZxsrtTVqot5fi/aYx3D0xHCK
Su8STyQY624M24+3dm1jUoc7rZebNA2vfel86QjUDSfRADNzaJgamtktoC7VpatJV+KwyMtb+SSM
c9zqBQLZ9ms0SG/lvJ5vMnCkJ5L6rnKJcfbC/Lc9zenW1sdfcc17zVHNSpW/yyPOyFat5F1o+xqR
1L4yp3CTGvk+ZQiDnFWu+6okwRtneaZZKL+FjupoWjOZdJ91wqsSKq4glgn09KpWge4ZUH6d/oqY
MTmYYULx7U1B315LbKXUJM2LaS2tm7jcW31/kpa363KGCmokLJjzB7mlZQ5ErOKTuUAJUfHML2lI
KpRoHnIup0CfQFsbMREZU3fRu+nhF84jNWkXTmm/Q1AQKJemEebDRXL95RPetlff/SQ+JqYPMA+Q
7wyJ8ZwXKXFAE30RPxHfsQfRMEmaaiOrBjXwetSW4W05WkHuULI3nEbcqnh0I5ss2nZv03gGs7qo
I2jHx/WfCOzwNCCw5czOV5YSFq+xSRxTJl6buB9t2l9kRZUxx0vep9DKy48sq9d1mf4qIQ22Q+Se
LMHUyacIHNmuOvqgqH+zQ0W5+DY1l47owk8nJlpbz3RklgdqMZ//VvN6dKoLkU1nm548HeaX0q/u
ljSJqYEDGrb8AHZUZWs/godt+GPHIdnF1y55nCi7gIhMNdx6DY5K1ZqEJI0k9yX+Tlp/QIbYJx3p
eBwFutScg1Mj3BQF3O0ECQKLAFquDFhyFOPwwhRHKWP8ScYwWQafr4aOV2cQGD1tuUsKAZVGk8aN
7pyxUhGNYYuxMKM9csEZye3or+PVHXIkMAqXAHZOhh+6DgF9WvLJ7cH5ASdsuObmffSfkr4039kn
+LlTSA6JFa0m4gXpqXikQLmoqbKEJGgbn1SuT7uM+M91ndGLNTrJaYkknBW6M9g62F579RkyMjzN
epuTWC7vPEXFDkhu4HYhEMGW4tRdmrUMmrr6lqiZtOa2VwAOEINmbfIOEdrQ+uLRjsW1p0+8LQc8
yGwzm5hx3joSPcyJ9MItaF5QRt2mcIKOn8dUp/nzJDwChMofvevla+ETGu6YKFYyopEIx9popmAc
BXp+1dcg1zrLCsIawVURugDE259dmjOdnoja0o+4pRwWhphO6qzdMc5RQpI32S70qbGyoFrD4rcF
uXdmtZwM7C7flRmOxaoYN13YuOypQd4w5aEUIn0nnPH3ItfU7RwfgEGOu4brsVscqG4xHwqyM5Ek
OjSXJWuqQnBIfkv1rdjw4Vx6cCl8CAwp7V3bLN8z1kV62+EVNUq1GvQY0X+77dpin8dNuRdLPkwG
i7gRvkdhD1y0QvviQ1ToeCesmVSuqXEYrYXFFuXVdxGrZpeZlou5SLEuc7mtlnaTyUGdqAZCnOpY
xAiI8dH4FFDejPEhQ08VTF5NgyXmFcRcfynT+lDh9AsiJVgJHO1CTNjvME3VlpP0qP9o45npHLTQ
tn12JNF1rdv2By039m1FkLpTzIRSW9xjK8dzQrbKPkcYM9HATVUVVI4yAqec10qkzlPcK0SM9NHY
UjnAEeoz8tjBeOKxLHriGmEir4ueymVmbjaN6XNN1hZNmPBhdl/Ggmr8qwfOCfHAidm5QZcwAY1t
ipWpdiBiug3aiUXzV4KSTGzMYnpq/J4hxhNTskiV/7KZ6VM1E7ROre6dQ7EgWXIGhAi4oX22evua
+2a+BaBprlud5+XvQE0hIIzGMDvqzQhPCcghQ1kQHSSIHxy/J6MSWjHKqGqtNTTnxvjNTl5cAzKK
rEP8qHmz/SvxLMl8y8k23DtLruxom/TkF7ElO8HVnpGQ+dgihGXikfGTEahp8u/cncly5EiapF+l
XwAlgMEAGK6+b6STzj0uJhFBBvZ9x9P3B1Z1S3XWzJTMtS+UzBSS6XQHDGb6q356h/SMuNKWz9/4
yX5qrUNInYODdklIF8S0RgBfNUvtYQ26dA41CJjl5WjXQ5PkX2n8expqmInMcOQm8yZih9/u729I
YtS3N8TuaveNUDREXa7MXpubvp8HqOxoepgRZp1sKF957PSC3WQTQEKLmndVrE1/uTUzPlV3CqO1
a/lI4vRXnIJcUHBlVFeJIWBXmNHvUhWHYeDmcA0nok0vIv8yNdXW9z8JFMFf6bGMWy79vhHCJPXt
M9m+XZNlt47nMIBjSYnVd6eV4eU/CzMTW+JVNBz38J1nRV0zWa+PxYnBmMZ7ns1O4TrEzbm26kDu
PQcUSJhl22Y2flgoEIxX8sfW0s4GXodHRYGCIEYjugjFjxysMdUwy5dqoJ+pYkAcFs1GBuxhfDFT
7CgTNl6O2rjiBoBWbWP5D0CkYnp4onOYqFU57mdwkachid7dHMurZd67LaTgCV27C0bKiK3d6FCb
6uE5CfhPWwyP11qFL7P301ZBj6sDy3Dqy73txMBRJbW7lvgTAMPlMUuXXuLrBcoW8zEr2rrSspLb
CosT28yEjaROQAEqsXBpsW23FvkdYdn7ikXO9/r8GKO7n3Si1YkQx0bknrFSoPjXaFKLlzac3F+p
EIuFMYdHMXFJtIELn6ctf3LEfVMjkKwp8+54AEaU8nVQpVKm/KqI5a5qqxvW6YHKeu/mcxxwOJFk
Q7vPAiDFaY6qOU3pGeW5wu7E3bd03z41Y/E6h5Iua/A6bjMKzr4av3H689s5TIscNufF6wxlvYaA
4D9ycGDzNP10kiUc0M7JvpDd1fD94DSbO+oY73Frg6af24r2mOIaBHOEMS8f1wya5SnP19rnI8N2
ujMd7oSORzTjLWtj+EiZpUNtbW2nT993lbU0cw0ibLalGZ4NqR9sfvf2+7L8dj1/f5nB77upvgag
oOCrPnoVORMUcZO0SJXthJpeU8vvd2w63gaPbkIePXDrHbBGBmhzS3cmienMOnUa391kXli2MSYv
r7YucK9Uy5ViajM+yykIN2aMNj66w/J0mD5Cy25ORhXwKxwiL1RmE/RYHjGDpiZ+5rhSFfo9t407
7cbREj9bu312S8knAF+bG9bk0ODv64MvPx94ztUxewwMzrhGs13vIqrFwji01XJ1x3AaFxq7uSDT
2zCQBzFx2HcZ/gySQl4n0Ptqljgv7ezos59CmBvXpu5m+jNIFx6ol4U6342fCOQ8952cESMP9O8b
MLBZEgwxMMk0EKvpPaKVfVnkRPLUWd0WeEbaJPed5XTrZhoxhkXBrU8YqPp9Cnet2nmYfQC8Ntxu
ssB75SWcUf8pDvV/Ag0tMeh/5u3A4HQU0RsbVc4i9/KXuGEADYCD+VjjUI+/ZgfQcezQCUCHDeeW
0KHmuef6JecsTxhPBBIKU7PJ/ekj4/0bCAQ/9C8vRtqWAv9gk8x3hPOXzDYc2AnsTVPAFsQ+7Tmy
3qVThuUoMe9EWT1xItnQWTKvDNxXSEFhzcCD4vXGUjO+5SJ4LYqnhFvr4kVJflmc0EjNRFGT5N5F
KcthhcVyClGfRr0dQpLhngiNq1woKl6CLB5F9qlNM1KAEAYvWnqYKFsmnVbU1utWxdNJ5WychiQD
yC6TW9sKiTHuvtQaXIg9ULdiqoMlyhBfLlYjHjkdNzzzWJoAqZI1OvkCv5lIQLDGE2w+GmXE6j70
zjFNmBo4BXt76bD/CVIem4Gs1WqIrR2Xo/FR4OG1q2OxqChDRTXZyLAwC8cI85MZvdE/kmzclASs
b5NQoSo0dlV/7GR71GbpXmVUvot6yC5BaBTnyOZgM+n8Br9egRR3iRXUvXWf07GxKWtaPCn2aba9
vTwxZ2VfzWW+mI/64sdG8IqIkgbMzDl12zvlxPeQm1Bhlv4fLLf2Pk01hrYiVkcTMgJT7dTfC5bS
LcIPbd3EWnaFYb6nzpzdDEfdZJXOdwVi9KYtpdhWUdk/sC41MFmpAhtl/SvReXAecfuSkchB2wsK
hVEOP3lUWKdk4mUmMSLiYGXqvBQzR94wXrycRbCY2vEOp6BBg7FzNYeqgPIIeUM98pTIf2I0APAS
hgemls5PH9PjRonyNdJjcjGYUuJqk1z3OrmEcuZBj7RYZEI8C4OcUzrHH8RODl6Zqi2uthaHoJzf
Mh8ISFSmf+xSwLXNuJjIo0z4p5P61ffaH1ZKLLvukcKGKTXvpEtHOhU6D93yb7HbD4gdyz/mXFB3
tqCjSZUFRW6qSiuuF29GEWTab44dgbzAE9SvLd/+/TPRAs7tpjz8+zeanuFt3H6aDtpFlcB+lpxk
W7LFJ8u2moGvMDeJOqY6jn0MHX+EJlTXUH2wuY0Nko96Ba1KZTeD6JCiP+rVPHqbpvSpmIrqrvBd
c2MmMWVlJVrqzE4KF0gCGYvdzFMznPEOZQ9m5tGH7NprRvLTxYehvkpdzGNh6x5dmPA7YdRf1O4K
nuwNTwBaVNfQBkAEF7W8sd/EVa2vacWl33Ua328o5C4ooOhlvLHXdtCwsIdEwRfJY3bitOU6iIU3
/OeUYCk6D7RsGHhrUns9tXhWGZfXxPlTBf3wonDSOFZLi1mCSocz0zlHsblLNcGXRLUWj0Mcvp4b
owVO3i8VFPVBiV5edNA9NUZQ3o29yxzTGndRaQ+7tqyJLXYzUl5Rpxves3qn5cwoFyHHwFNBlIgG
xNEFjEfvRZjb97FrDie7gE2UFN05tutvjYlUcp81q6CgwbCF7nX24DRRoWbVOwyj0d5z519IvPUa
s1+6NydS8qmKNk6ALPNvHhR/zaUTAHVcoM2KpR7y2F+pYxS8Cu02JohyAyvwRJ5QWjnwVZHFF2cQ
8GXj5KvmOiYxk2IZUBEV4fNI35VjRhfRG1er4qBE3WX8yqzlD2riv3mJ35Sg//ks4yX6riTFK5Ut
/vosU7WLyIcH6jBasb1tAoIag2KAh9dLnM204YrPsvhLs5TLJKuAJQh2p45tPPTxsLHMxxTIAWin
saDBWbX7vh69OxezWlQoZ40vyULoZl6FZkibHxt6pM5C/JunoPVXcIlvKtNWvk9JpunbvvMX8Fxp
YKU3p7HANpZXdzJwHgjgrVwOH5BenfyuyU5l0V8C1kA0rGof0bHERBNDHqvPgL+9fJF1FG388Sfj
JFxzRWXg183IhP2/Lwn5V9LJ8kqlMAEGWp7t/8v7TQzR0IWuccLHtF+KKiBsSOnKQagBwgK9en0z
/B6D+rFqVf3eur9pkoF/6Tb1vs0JdiidnV2bNupR98aepry3vPLOWT6NF4WJe1vTi8HAsvLZYAux
GnXGgSUvnRMsTYyNDEBXZebZ+36oBbVq2V5wpnjT7vjVz1djUuNjWQZ4oGFiBJHvkpbF6m/SGxom
HsYIlP0INelQm0zyvt+a/7U5eksuBMr/O3b+iXbp8D/WwPTSKP8fRbT233/0v9L06m9LKt5zXde0
HDL1/xymZzAF0NIGa/mPnP0/yPO28zfswZajBNllKfiu/ybP2+JvJv4xh+S7ay0+l/+vHlphi3+5
uTzHdEwy/cp06cL9K16yi4iy1HHEzVW0wd7CUwBnAQ4Va8oa52kNCfkGaKPCVNP3yDOWc4Eq3s8Z
zGQmeXusFX6xk1y59171qD2kSR9/MJYPi9U7GMnRar3V0z0ZvfrQmz6BGsx2sEbofBwNpioyZood
IWkN7lhsgnuVQfLzE3PLg8t+YWtH0fRoGztrRj0bkSCdKbFJIAUFy7pS67QGjSJrDEON1c9bE6/H
iu6y+CDYYu1KzhFejnsGyNrKxayVCJxyFi90VbdhsUSK8mOho5MaR4Qx9kJEtQN/n5fRNoFIswP5
zFIOcK4hHtA0ZYoShBsv6233AO3+EBG221TMnc/m2K/salDHLJqcvQjHF4CZ4YphQH0xMFKOKjqX
IOzWkz80H4Y9jqumtvdBHPs7BmHyXrdxhqzukXgf8s86gcyb45Lf9IWw9k3SkcqycAhadNdvZdS8
p0V0gUwQvrZpfojRWWD+Vzawav8ouKrOXeFZp3Swf9VNRMCnqfKjFRy9yHKeYWhJjrkVXX+1/Hvq
AUXs0OG6P1lk3tZ6Cyxy+jn3zSWzX/A6+GfbKGiZ18MNSw8svBTyimum6g7MJAkI1lc3u+k2gmBp
NPI6TDI7Nj7T+iQkq8+WzDw7ncGgakpPYdJG98xvxi0hkxembISwuqniuBE6DPmKaRWG27Tr9YVR
Ihs/Dfmf3OIOBkD9OBeUE5dzdTFr73Us6CW1HRJ/kza9G2WAm7Q3KFHGSstDAB8RMfN4Ow1VuHbb
Yj1H2nklnrZqhbaP4JpvciKkWqUxnicOKVWWP5ja1QwyKk7hIko2U+hCL02Y2I+t81jjqL3xhiIn
LC0kzfBcGn662ABaxpkhUnwfu/jPBwyaSTEgSwX2Lqg/iYf5GC9c70EyHcT58lFmVvlzWtvxJdV9
/mj0nD+k2fSY03sXrjEwxRiJOi/NfFN4KQIh+2XcJQHXPW5vVU1336E16CluYJbncMxuKheYEdon
iap1wui0FASG59JyL36j7VNkDM6BaJz3qPHqlCILjuRECRBW9SUaoafYLUEaYqdL+1G3bRVNAWPT
1hw9u+bcGvNjVfQJ45mkOs+fMVD3kxeZ4Niy7AnHH93Q0fRYBPoz61QGstKEckEFK2nZLt+FlY9/
KsNtbEUwwCvceUqyTzfKnLE63Lqz0GfL+OFN/nMV1dU1wZAdV86eDyocOoxbsbpQkT7gLm0QtvDj
oakmL2Ym14bj+xfama7fygWxxOsoxvSa74N7z3NJv47xebSxukWBybg2JvhpKciFBvXAfojTjB7j
kx7JxyY92GV0qhoT0Ej1b7Xz7Tx8rgVuE7IiSo2QnazoPgg8ax37Yo3p0lsqsZ5ZgryHYej+hI3N
YT3XDfskzAwwY92LCYcDdd/e+h0FY6Ep3T3njpwzL/t6bAb3dA4Rl2l9DY7NGNZTlMYgwDqDKuDu
lpXVgLpISlvB68aX1dlbKFAEJko/4v0RP8jdyjW6k783w+6zgQwdpIHYG0GaHEgnQ1aX9ZfHkYjZ
VGJtWtMIt8NyDtlMuI7OQ228pLEWu8hOsJ+VABByFw2QAw12icB4mCEKb+cx7MlBqD/S16815+U1
9cAEaYml7os3kkRUWyuSlXGlNa97vPLW0tU7Zbcq/+JY0r3UnbUqFtebhLtmyrjbyuXoSgBqxHAJ
u6U/sq/OtobGhjxAGEa5Tsel1HQTqjbdeNOXLnNyORVW3NoK513bVG+xYyXkIWsXI226Ibv8zk6p
YpsLAqOS40vumcVmGmnpbhx9IZgiGDPlv2dVnTqqUoGdDL+xDWd41wGb13FPyiCMwW2nWxujKycq
a2+Z9Ft3ZPnWUTVSEbmYgoNpB6iTm5L2Emh1IMdsTNFUKzCdAHay46UfRj88gon3LlIa4wPRPyb4
83GsXZPsccHjAXsr855laBgMGcs8Y+tZZtO2Md5kFLxMDV4dp/Tt4+RTxzwNvyCnjGvXVtDx3CY7
2nP1IYIZZCwZwrqmNk32N6oWFm/NI/vV6AFPB113bd+sJKObDeki1isZPdYhUPxx4tasaX/fdLNB
Yon+cY0lus89f2clwVIFB6jCTvxTarWYgqUP5msRhEzzTvXOfG09gDtBmZsHshe/5tkJNgN02tUs
ibnE/r4wFaUq1XQKGie/zyRAiTbLZoDlMT3HrhAnj3pZHtmxw4iUTIk7V1vtyYl6E5msZ7t+s+F3
HUQbWaTaIxwGQ/5zChmwtpxi5zlxOF7PzgZ5hquECyytwGxSe0/XcvngunHwMmbGIRtpdA+DmVSi
/GR4HN7NMQP9FEqzYbV/pkxZz3lzMIvs3fKG8pb1wdvC9MttHZAy4pqhS2PjFE5zZZudGvYRDg3U
euMEGOhDuUl1qNJgwFg3oEA4ULg8Qlp735uzJwYUx0RjWIpYv3cVwfMHzR/AodZ69F13G5Mpeof8
QCm45iAtkq3AAbCTqEsnxw3at6SXTyoaHxviM++9wIPmLEMMEsnPShsvLEurkrfkzbOCz1D2sGSS
BAx9BG4aYTZYB21hHpLKLTZJi1uRKutio0jXbCqTNc+s7Aw+SaPfR3f6Iaa2vbdAdW/8+OIGQv7s
zUBtBm/Q9Ola96qi4yYMsfxRo+r9dEL1rkv9MzThspkyk895h7RYBKmHs2OWz71Xv/XS5H6xgp72
rCq4cWqFbRNSlj1PqbVtI0OuQXPC9HTGGw7I/s7u63wjZqM8uBQNzTpEC6mYObh1/MQAttv3yrKO
GsXmGg+8H44s3B2xY0QrpnhlMsg/lN6zNKaXQUxfsAgvXuiVx2oMF9XB2s044vZDmExM2C29rycr
PxnWvOSL2oub40VjxFGFIEWo63v2Wy5iiFj97xF3dOlWtPQ0FBsRcgYJpLeUzz/xVhF0bqLyiG2r
w7w3Y8RJ6+CsaHuJAgJ7cUWClUJxAiH4fJwxIowTPyz7rD6bdwKuxB47pbMmKPnCs3eH7TshQBAB
KDWdW4enXwxHXdTqh9IwZxsLnwS4AntLjUB+Fy0AxTBol8pFVP1Ifwke/mvZFgaBERum03Lh0AYA
sqgIjJXhLb3UOQaJZnA2YSvdQ5abDypkl9S8YVSoP+3O/9CijN7NUCum8SUPOLS/ZHaGnQ1d0Q2K
11FRqkTdoVibTAK3TRYXRL3m8EM/5HZ0p1Edv0j4nBntzh8kN58Mz/nV+Hlxy+3+OGEHZj1iBVE2
7ilZwc1UEaEznIZjx3TJHd4dQN/0EbMrLXBkU/dp1WgWfI5eE7lX1cszQWyDqo0/No7Mc6XybhOb
MeNbsj2UZQPPJJsid5MhKaeCMUvYTkcPuHLx4RmvqpMn9nHhBoK3eUVBC4/WkHyWirxQM+DgLPT4
VlGDUCFFoPTM/kfS13f47vtj7Hnmwanp2I7kK5bDdu2Z4g/9GHjN8U2ia5nIs2jvO44Jn3Y+rhJX
dGcwhnRi4FNdCRG9fnfHcvSYAQv22cZZfub7BwcklVMoM/y7Gd/LDv2pHPADzPgNV5yxYrD68Ade
c7PwiDmPnwrZEidDQY6ramksUfrVNQ0TrAa9ezAPhr9/YX2mkbN8pJrYJBU0Q5skYutxxQnIQoXV
93s2YHejYC6lITetZDcOp+8vwzLJJg/+YRUo2zKyAjJ1qKbwhT0CkVvgbAMzJBc2ZC+w7gYQt/KJ
bJPptRVDwdBjlj3E9BiVJQPtMn6zpjnZdW11Dxkh2lvOmK/RouU6EsTBhqY7Y4OhjDGEJtU5FT2u
y1hSfM9h2VtubczmbJvdX+1CG8ooy8CRwkSw1+1zNU7xplGghuw52AUC92Q2ef2mncLHyvHAMgSd
oiDkNlferYDm4IW/3KRPLu1nCCiA80N8zRysvG3EhFVbIJhGEsnacORl7E8gCk1ILS7dM1j67yxD
h7s8iQ+zo+IrtQgUq4SMsbPYQ9rx/Lt+Tl+LkM4wMmoRqKN0b1Xuuu/oQQerHd8sSrlLp/rCUQyJ
NNaYS2iK3KY59MpEx9MmmvsPYzCWoEhuwt1S77lYDE9Us+3piekGbskmbpYeLXwug90+zbHvr41A
fcToZ1NNSNzM03da4z7wG+3b0rp4Q/gLjRufRSbfjPoulJitW9ycurIoEYh5aPV6vnbt9NEm/m6m
9N4c8KPjv7U3gatPalnZoJNAzO+PHEzOwPige4OQdFaaWVVF/ocyPVpjOBXXYY97fvSHQ2eIfTMp
ilx4ZuHoBqzVcQakRhTaSLc4K0LX2AWjeZXu6FGqdemXgakNgK4HW8MY2bkZDSgq36TS0dFZQkPX
azKon+5oP3DvPuRd8qbt0j35LeGF0byXLug7Nvbfv4g6SetQQTGoND3HTcmDo7StrWbc5Hjzmwgy
MvEF93HI/H5b9a1mhE2q2Fkuvy7JBk5ByAehn561T/RYY68qMnjfU0ahT5W6+OF8OBSJce2Hcd06
iJL+hIhHCo0osOBvanpvJrQrelyXCul/6p5YeB6jzmaPky2+Ty2iTU9T3Li1iSSshuwaLcbIxXc0
XcsxhkfX2Mapq4LgTJ+rPhrtp7GEZ2qf8O838m6CFaVgDoG0wfU/ZcAFvv/+zLA6Tj3qmZOVcyJB
5tDXOzsnP+zsvcPvK0uJ5E5J29q0DCZjy5rmd8OTnLMPnOFX0UXtuhuGaUP62l6xl3m2KkqJc98D
3hSQ+qXw/je7IeaEAaqjDJ099REvwwgLw++NG+O/2OpulrKSbdKCLu494CsqvTfndt4Gcxmveby+
mlhRVoYb3gVe+plhclypPpc7wyTWxV5ZJCkeY5oWVp5MaA4GuC2hCGG50y/eEIWbzpq+hvyjqcbs
SYgvd/ZfszGiXSxhkthXAbhYO8E+qMQ+Da/ZxKCJCpphMxqwmFIAV+FokaFof1mVdQD3valm4e1b
oR7iBcNnbZq8c46yMz9aNMATdICVM83equ26+FDQV6ybYEMMHYe2hZfTZR9RtfsW99k2SDjb1FM1
wmn8Ko3Kv7vvJt//gRm3x4NGcpBQOcpYoIKz2ygGOg30v0q0u8KZTHqFcAAFWAO7xB6u7RhiaDRp
ZHJo4xkjxhCCrf66rcmqmSlNTn0D31JunYwPY9IKp6H1OYxpiIS2nAFQRrgu3bM2FldhrHCZ21Z1
xXbwGTvFi1m28XZ2y1WVkRHC1+Gsh6Qf11gfwF/IILx6TSbQaYaEkIPoNjohXJAU5DONaMIwwQm4
4rI+1Om4Lef0IcmrJcv2VXHWXY1hALKwV2sjHa/lS+i1+4EhF0CiV9+QNSaG9KHxseQ30Q8m1Fgq
nZQSZNwhTua9hC0LGvHBZhb33Ne7eMIfNWZfZcvlIOyK+Wc1rZ2aYYbRj0s/xmYUTLf7iQQV3nST
2q6qcp8qpkbrEE5yogknCEnM2JHdzykfD8x9Fzx1Qwn3zHrFMQ5c3NZo5zvPA0M2FuxZbBIFnD8i
+ani8BPd0A/jpzHIum1i23xA9XviJh+DO3w17VHWfHLkjHcSNopDbiAM+INrnDGYVe76EQxwPjLS
IG2YhMYRf/UhMPNPVVfHscBUSVcMg/RmbcYhE252yqvMdCkJbc2jXArDOFSdzdh4KAtK5srmGtTx
M8ygJxUy6WSF38Xsb9gc3bhH2qB8pHnky2V4xbbSfQt66DkLIhSJoo7LGwLTKRLGr0gzSQddvSvB
5Juqw1LKMh+0wUGb5I+xtbCoGStb2g91CzoDJPKGuSC0lYJxfP17HuRXPDcvmXS3c8BoUQ2vjXYP
fj7+jjQeLKue6JGzfxlj9TQP2bqPo8/etG7eDC7D749zkn/0qZVBYUQ/cpJ803Xpz9GAnuwP4ydA
c3o7ia0oPgcOKvdSIJtyTDhikS5WNNK9kD8/TmVyDCC2+g2phbL9KCrneeAUMBTxDsfgkY6GQ9MD
8VlgQKGxzzKPaAW5FEQ5Cn4Nmw+UqW5SWvGaqMenCn3YcNa8ar3IQ7ZJXx362SnHa24epxCzh3hF
0JKElmgW1+YvZOCH8CgzSOz2yqjrO7seeLCaSQEPaOKmktNd0Va/cFNAZpmOxeAgq4z56+iA+GqX
WHLCvqwl94GF+muSx9zQXOE4UFeOyg6T3I+W+qzhlckeU11ssX8scuKQZX4FDnU27IdUbluDEBV/
e5G0Dz7XVKDWMFpg+tH/Og98sAleF0fvZCD4A2x0XIGHx2kiewspuFiNi6G2qptmReE7WHDHeMpD
TkE6lq+J/ZIkYPAoB60KfnxGg25zw0IMHf+U8FIxMuPpNSQRSzV/hEtGw9H2fLRjE2MXaos/hH8a
RsGt403cnv6xU90Wq1+8scMcXn7xBW5ru5Cg8W4ALO2UcXC7WwUF4QidEbBKhKk1mbZyWD6R7tYs
dRqp6vWx9cM7nTQhp3LsoaT9tpQXXrNeszFFzMmxW+wig6XXou9oRZxiX/emDTYd7gK8qF8QlH5g
/1zVEQlFAEtEFBa7G7ZkNZHFRDylOoQtzAHvJvZPU+ecFYMNYYZob9TIUrLkroPmsRbE3lczDLWt
InPMBhmsawTjgkqpYroY3FYirYjtZBWarEWqzCvlkVYkxn9Zx8aTabiRxz/dMBiw4FbJOiP7Z3Dp
r5wxMdfKI4YgIse90Opij1DMhAHPzMkQ+L1TFin2QB1z4N55CSze5eHedSzCvr8rgHYvKmRCUGN5
EIs7DTYZTZueM+AzDPJdGpiUk6QAwbu+XlGvzR7DQpe05TbM2WnlfWzvGhHdAKcVyOXYboIK8bPC
E+/XAWhQHYbU0JeHuicI4lzn7jc0Lbke5kLxlAOM6IQWPoip2Ax9/zwJ018Zxm0uSdA1HpKE6fnh
NozjVZL7y2AHLlRawMsrE7pTW9poxdhRk9QmtP46mNttnb9OqHB1EDyXVPARMYvekhbfsjPIa8+i
BU1a7CPXfzAr+WwB48TpBdfcrUOxlA3AbOidW9nE9XEKJceWpP9Vh8Fz62oOQw35QOI326EQ9dZs
midyWIrVwPc2HnZ0KnasCUoVQR3aGsQKcw42Z4R6asm5O5mA5wzRTfYidug/SGoEHIvd2gQXBbaQ
eYF+tmCGxAFfFHsUpf7koM7WOWuVO0PC6Sv3EFbFtI3it3oyShgq7ooI9DptKeXt0oiKsow+CXzN
kW++ssGt117p0UqDJsIOJP0NvkKsCvECx6A6Jj6HMMcnSmkGM7THzOW6Jp/fh/UOWtMLxv1mZzv4
T5yJeH0+lBsj0z/Lbk4RAGmL6G0GyuWUMoXm1yZYDTdV/4raT9a2+4qb6TTa2efQ9ptGwLeZDfdD
uvl1DgCjFuR0ezhHcT+/500SQZ/On0aPF2U+Kq9g5UHVr3FNR/KH8IYnfFLOBkC1uS0dBIUAuqSR
zxhRycMSzcrK0QUeMfBWB27MlsvEF03qVuYp2O/mYHlUBiTweWU7WZjA1k39pJF0opGF24s5wJmi
PWWDfjS09wR96sq2AOl/9rfImMnKXChD3ON+AxPTBlBN/wCCAnOI21RLLB8eWnpjpj9DvhmY0J9s
+nSm+s4ztdjgvMmY3JU3EQFAi9l8y302xfdlVv+oh5YrNv1w2O6643iJYCyg/65Lg2S6Q3yTVbl/
SJazgU3dyJTetdmbOzI5DBOXPZdZfc1pzzEl45SC3GXvE7N7hHr3xnRxmzX2phYePRPdn5m3pHfk
lxrTemOW/JaBzDzXXmT/tMlHiCT7zKzNGPiPxYRnGEvf2vOHizDJ69XATbPefazpuAWWSkon2Xpu
QO9R86Pxkm1dNK/s8uQu6hRdIB4gS+J5NafWlWmlz33XvuP5Py2/q3aAFhQEdtD4Wvu9IkjCxILD
1niyeLZGJDp1lJ+D7FoRDPfF9DCYBP+6ZtPqvTv370J4Fz5Jf0g3YsJAGJNDcjz2Kaw+9nbKrb1g
iVyN7EzqwtmSnKGuYzmfAKZYFTNHnXK6s0uWyiizntQ0P0dN/o47Z93a8Wb0oJu55dkeipdUYksv
MaGMRxJIW+zoTMn9qzMA5uHz6gwE3Sy+8r+8Jz5uFu6jbpsfQ4mqNccQPNyOs/Y4rLJC4oLSB3DB
B3uK4pVI8e3XGU9GibZe2jXpgql6dNPurVI1b3fDE0DcMKAQY4T55s4Pbgy22S52jLM/YsduVkVc
PTb+Y24trZThkQzbzg2JybAtXg2V8xp1Yoe39KS7/K6qOxt4qPE85jBf/eGRkmRcfp7PsCasY7yL
8etojJ9MFddp1rTrsg0e7C65mYqWbfrYD2NL62fK3KAxQHMk+JzLXl4Btu3iLvwsUgauIXxAZDKy
FPBnB6v+Liekrt0UV/deyx8IW2fsKsBCqCL1+/hg+sE+H8Sh4JSczZuB5VF2DwGGtJZrxLCmu0ha
+ygOiX+GzyQrGETZu7klJtWUB60NUJ01EC+mLiAadEncVFsbCvIwaDvdk0YEbg3OtH6+HyW0ZhbF
iyiibRblT8uF3xqUdKeoHjzTiv4eTPO6t6tNbXvvsDDOteHfUyWybVr1wqD9nVwmVuHxzAmb5aoy
3yyK+khD/8lx/vOwbh4nbnmm9wEfTj8Y68HKz2w9LlUvj6AR91ljUQ6knwXqQ8n+BU/l/RhF9+R6
fjK+/mhGjLQxmIhQZBgZf+cyJ2rnX4B9bGo2LvSVnVRr/Jqt5rPLsNUK9dKE6O6IEZ956z5Pibs1
DHF02+qVOeaPxX/X6R+mox/l3PxJqvAlz5Nd4iSPzJyPQ0b6bGLQir/Ch9po9nuK8J7dkP4AeNcE
rX8Jkzmwaz/lVFBHTvcbGeYwt7QEJETxzFudNh8Zdz0ktEsXxu/AWT6G1vDWgbQ3feIdkix7mBnB
Qs1E3hT1roKJyMx0rTKftvN4wzPmqNzgRdjWQ8FnYiv1yWsFBxCuQ2xT5BlNJmkuz8/Kyh7i8Zn5
0hc4+/sq+E/uzmPJcSXbsv9Sc1yDFm1dPaAAVWiVETmBRSpoh5Zf/5Z75Ltx61ZZt/X0TWAgGWQm
CcDhfs7eawP/K/KvRU0zzsvwZsVX6TrDTUdzoonr1bIvLeyxlMDgNh8vjja8WlxULjR+dzEQRtEz
zZHAdembKM0zgkfqeSxwBwYTLrAvjuZcOcjKdGk/8AhjwQQPj/BojTRT9H66tdb6djLbc48VXyuJ
4ta4X/rxuUM4OxgTjub5seWegj44hqQPjWtZ933Fqc3o6WAAXXyJgDfvhpr10wP5MwDtt8A18OIO
/cWt5OqrbffFmXS6W0gSDQM44pdALGAJOFkis7yLYBVHbZgANdik1K8YZzRKJR0e/khQtBIFRTpr
QT1Rh2DF0evf2mNxDHrxhKYQtfOCq86BwFw1+16vb0HM7Qfv0cqmk0NyNTKZ6yg2XyFGWYdypgTk
LY+eK6sx00Alrb1dR/s6W8y7QGu+WXNyjNv6kJTrVUQXtVvXG5TAX8shfYAMFCRJtCH5gyy4r1Gw
nGZn/l5pNZ0Uw7zpu/wh2vrr/DwZzftEymDbXU1d95rYyxsohX2ZBy8JYk0gjZvChgO4mOm1TRWc
tsih1mEhaRiCqFMRT9Cbu1SLj7nnlbTG6GygiwFgf5kCanElzei8us7gX0Q5cyRGjD0QWRZmdbnx
CDbHIQjFEdKhBNfUW2E/Gpp0yXnGM92t60CYmM29M2ucI761F+iCLT3fmE+H9Uz5oYYCJIyW04/C
k2PfMef9CRH4EhEBHQRLOBu3LtCbqmhBH8BxTL90U/voOk4YMI2gO0C5PIEdl7Cuq3H1JxSonWDv
GvYv+e/mi3uvW8ElAe2XGNSFWzgqG/kPlrbx6JVOukuTADPA8BAk4syyA05a+myWZtiP1Yu3bY31
2jFwdUYzquEuGQ+F419A9XZb+UfwV74MXsxyL/1pdgl4oNJ9qsz6fkhCL9la0JEq8egjKbGHdZeX
wTdgeHjsLOdBX1fu5Pi7WMCRfJ9RGcbJ27nri7UOh8zpwlrrDl3qb13Mto7WUuRmstOvG5MCc5dr
16jZoV8SUDKR2NJ6420QuZQJ7VM0dbeL5l0vMMrjpD9kRCHZr+NAEXuBUoONL12Ovj+g+n+LZSlz
qn5mk/+NauvJBbpJzR1/s/etCZ5p0RxjLOeR7WPEjyAEuc3J17t3EIAPUZntpyE5+YIKzoB826CV
o3XFDn/6LfOm/EAJb0vW2VdBNw1n33pbFJiA8omfMh/s/cpda+thzdp5tFW3WV8iXUA2QAdKbG2M
OdwrzDc5ZMbd/OqWjUBdT3SB1t1CbiUZPdOhV1THwGR4RDVx7SwJIYsjliftQ9D6P1m1iVTy/6Xa
3L3nVf9vmk3e+FuzGbh/2LaPio7AazKNXJkrLCty//wHIiT7D91FS23LfpbpSi3yb9Gm7fwR2LZO
H8dH/et5FjlMXcWF+M9/2OYfNiYe13PxFVED5l3/539/n/9X/LP67Ujq/vb4X6LQ8f78qy1ID/gM
U9cNopYDqRSV0vS/RKIFeif6KGq0S6alEe7gqN4LTu3tQE4geq381JHMx0nZvbLQhE+0RGeUBa9r
qd0VS+TRh9aXbTZhrBldLzTHNdmQZZPvlwKjnh9Pd/GwKzyiBiK7xnsPaHfVwd9Zgh4yua1hlYBD
BUF1mANn2QxBsqmr8gFI8au1docYIQD1IHEjczCwld4Z8qTWKyCvVkugAWGNsmj8prfeYxBUz7Qd
biZ7/s4sjZkZoKwBGJ4NIteHbU8A5JWTgy5A6nady8xr3cwfqj79ZmUrrFLuQJq7afTuIadtszGb
1NvXg3QHAHZrs2JfmIDpwenVHfdqv8RAMWriV1LgDrDnC5p8UY/7tRvuhhldqll0xBr77S6qfk0J
f5zCI0I7ZT8Pk82yNX/RPGqCwuI7A7Xe5FOHHpGSXD7QyoMt/n017P3STwhNG/OhKUhZc51H/Lyz
NBmDER+Cnd9qX3tnfKob8d4jcOpBdCzYxLO2xX+N9SKvQMTO7TNEEXQ2OIBWxn0HHeMWlux2iN1r
TZqLjPlFz0bozA2+uqkkr5Kvm/MrdCyykcqMd8hUqm1tsjKt0+QIrN2llttTzfZX9L3GkF+tTFm3
vjSLaGb6zkphBCuTUq3zc6btYEqcW5qkj/YAjYjPCPOBHMAhTdvdRO/YtOoM8WecbzJNu4lydFyp
M3+DMX6lJTjz4RWnYYDpJH2o3e/67F5PdTGde34EcA3zwzIjXF3gRQbfMH9dcF7p23qInpx5vUs4
1uA3CL1Lx5ODJB3zTeNBSc65k+fZvjUWirJF8jxYk39M2v46r836UpN5Xfl2t0+K4WisTh6OHhNy
p+tIoAE3M3Y5p3JmfClBMEKdUe2V/Mol8zYEn1/biGwSygJOl9xYo1EzIeEOk4zitfQliwcWgdBf
bC//Uud1sUWYA/bPM15yIb4v47UeiGuzzEM/p13T2Kukf3loseaw7qvHanIf1hJWIMhSbO7TuY31
XeeWA5Xm6M516C6IG0+LJXnCeVi9at421dFZA+YJJEjtde6EVpVfsL4YW6u38uvPTeemCj2SUk6N
A+41ueCCnpZXeouQkmht+v1POkVIEHwh0zrRty5N+VzXHCIUp3u6dFtjtd8aWbfpE+RiAjXKri6Q
IY/WfdGP2AZ0rJspFe9mbLOdWMZd0DI5dXr6R2QWI3VAd0rM+Pqx9/mc1rCWlIk5RPaozWDjFFV7
ndyTg/F+tv3X3y/S+ObsKZEPD/bnvrbWpE8NACQ/XvvLx5XcQu0aPC15RvCMJpz1nJgfj/KWn2lv
pLTQLZP0CHOW8WdN6XnwDUHb2Mxxzv6Qfvd0Vpf1oDfg9mMUOQsVXIAnW48MsGOCu5oWHJGI5zqo
+nMMqP1jb7Lqu2XJKW3/+ZT6i6w1b9I59cLPv2cJ8vudC/eSHYzucqNVboWiAZt9bcGjWj3z0KYS
YKCeg+BeY//iT9RG4Eo7xTQ//3zm869SwotJ1a4oe+i2QX+Gd358Uq8+Tz0xptlDHAAp9cFVb5yx
euwgJ4dgFuynqdQuywLcLM/eWa17tCsYbnzrjWpHtNJSCZrUPzSV19wZck43QYW5INc6DE2fXaax
eiJ2p70eMN0fXUPcKBYG2o6YLotIT1CaBLMlZEnrO1LSB8TVlD+p7lHOCi1J9pyb7AZvAfKKZXwC
eFntxViBr/JWsolWEPutZzZHM66eO6mS9Sz9SqvBmfZZ7e2LNNv3CUielXIN1QJ/6ZAXrK/Ms1m1
aW8rIYWUGdv1MM9Zf1Pl3Sk39QoYfvfedIZ31MjqPZZL9c2eLSprTpMck270n9Mg2pYueFuEau6+
1vzypPnxW7MMP0UydA+uHlV35khmPU1TT+uHJyAf6XmtxN0QzbDc576iKpfvyyV5KLMkCrXOJeA4
cUGFe/rr2LPWyOPGP+cBN9zOGHbJj6Ge2xszucdmVYdTGdBbXMh3gx2f7RYxQEIj0mxHBZDLmKDQ
MUbMbZOxcXCRUdvyOsukGTtp0f0f1WN/3GbWGJzmydfLo1IdqQ2a+NtxpGvPbAICdgpdagMDkPxi
YI0UhkZCY+2u44r0vNE4FdnZncHrbXPfEud1SMEmzgHaHvDFZ7UB7AI2KJAn4+fjpdbNQz0sh2Sm
HbQ157am8swGgIU/1rQXs/bsyvy0ucNZoGniVNM9OdNqac7tn3vquc+H3lq/4EFH/eXxGXinamQ5
3N03i4BUwFyBlDAvojIEAUS9atdVhrbImvFEphZBojBTa/iupwKux1ltHMPyEdHJx8RZA1u0nC+u
S37CIuMYHenBtIEtGPi7zqzd+zNtDw7Mnw+JSYcjGnuEWvjuSG9bG7rzxy7rsfasHmuTPe6zvP5u
K5O+y6o84/fkjORnKCJRkOC6EHI2rf62l6qpasFSEGQjSXLyuAK0YXBM5K5Tl+4B2kyojnJCZiG/
cH0EniPOn0d50BpxhkgtzmpPvVAs+U+UBOhYKAueKxZXHxt1Inw+VHsA+olTrufk47hTEkMwKTep
PA3UuYD5jNkLsKY4LN3mWR1721hp76tdg3kDVQ6te6Vv7eyRztUnPf3WoRU5RzLrMY9xwalfdJU/
mdr0+C32g6C/8vmc+r3jrCNzZe4Jctchmf650XR+4s+Hak89t7pvTZX1J7+f6Pio31SdbmoPuaeL
yAo/kTrfPjef5+DniegVNBi5sA4j9ke+UeHf5oJ0Fl9yGdQG7T3HRSN5BNevhDWkNYjhtPk5EePy
+9h9XKN6xTJe7eJSZmjDdP954LwYKBtTlvT3gfw8higzmcF7AwoTDtqortmPK/dj38nq715mEr4r
j87nIVJH7G/PeSIYQf0RAvR5tbopUZCuOnbqalavmFoS7Rv6o0YBgObj4m07fgH1uMs8rrsUFc+J
ad8mhQ/PZSgvGXUpJSjiP/Y+nzNi44AXlWY1DmIKY2QCD2LreN186AyiJ23JCVKvffyBfK6KMXOP
zuDt6G50Z4wM3dn7c+9vz2kkBOwIxrY3tu+v8t4I6McrUgqyRG5diFM7mGrgGFnpqD0RJLiUg/ar
OoSGHFA+j2hpR4xp6nGdCvfYZdrHJaguyapLEn0fx0CIUSb4e7qDMaZVn+H0Y5y9CWQSvdq3JM9n
WjNaTfKSdDtKNEZXJHt1iF2KfL/fhCjtHqV8G6oDTZCRm0Px4WpVm8jnnk8MQsTJO9BSJ3VQ0HK3
ebc60n953PkuvdBCZ+IpZs65jyMsD3MtB25dPVmOvYakMQv1P4dnR/J/1EO1pzbq0KvnSMoDfNkE
x8/hsohWlJtq5PzY5fPfCFfFUZF3dhjIm0wpz1p3ydGL+eorzNYsv5h6zYzbda/+YjaYHx3VrnqJ
edjv96qHsamjDDBdDd5snSTfyKUrD7H8SiNGOViW7H1u/tNzQsMhs/n8m7iUP81/+oiZtcq+XJNf
6mMK9b4o1ol9t9LDX972n977t+dAj+IQ64AgpX/+D/XCe/cmIsbV31Zzv3W7qkYO0/8wJnk7EgaX
D6kYvzdjx93p87kJvxbzReJGdBp6B/hzF2gb5cFy5bFQb4sX8AuUAfkY9Wb15N8+Rj38y3tAou6d
zLrCgQwCsLW+EEBEUVj+2x8f9/G3I4xrjji/hmGR56peVxvSwPjX1KvjaoP84ETR7Jphgoom013y
pEEQJc106tx6gaheifY4ynBXBUpKCZ1NiX49rPIaNeRmVjd3ArIYdUhJz8/rIxEJ5FdlzBIU0ydO
XP4zcVS+tjBV9pG8IrBGRPAiJnot4AUijG+019JIXC1a1EIq4gpECvN7ox76auRVT9JkNxguaOoq
us3HRg3barfuLU4hf+nv8dj24WQNP0q7bvcqslbZ0RSuRz201R0hE89kGCCpZIG3s+XIg8FC8LNF
yPP4Luop9YXUJs4M9zCSaQaGYa6PCj2WyFlCKm+NfkCDI5B3v1jOLUgeCKSKlV20bPl2mMWyTfyU
sU+RhDBpwYGS85WuL5MzPM9VDqBOob85E5adAXzhuZMbtWc44w6r6XCENSUnLvyp2oMsQJk4Wo+D
HLgVyS2fTE7BT7IbhBaKSoiB7N4BQZDK6ZQnp1Ol6diMktFrr6BkilSm4GUfe7pDZh8mqdICF5HJ
7+k3XXtWe/gt0K2tw3XWOJTgTdl74BKXX1xt3IHmlIicYVPLSQUFWL63LidmFWt5/BqJtmIcjMpd
hnflPCVaCNLHPazFFCMillfjosV3jVPNAIDlUGqQKozamvFU7UboPmWT7qoJ4vW0OmAvdepZC8RQ
dgd5oxaUqg8C7acl5+CTnISpPY4R94XPJ4mJ0nZDC3RWIZc+N6WfeYe186h98+XUxpFziB4q9rbv
IkokNhCrWdPu1aeNckqh9j43sZwX9kb3BeKwv1efUah7l9qFiQ/6y87yrdWOzrG3WYxdojEejgkN
TkfOwdUGoEpzTgj9sDKcbHoOTIJCCq9qFWoDv2/eI3lo1NnmByUuLvUYqTO7CSaYrVZb7+ZoXkhC
R2qpTj61SakREjEi4l8U+xqiSMiD2jjYtlakV6emFvM5iKf5rOs2sN/Px/RlyXAlaE4lX2dZPyG4
lcZZo0GF9ZGHnaYkLPmO+C5EM55pJJF2GLFRD//tuazdavixIZldjaaobhvU0TcAVexNZ+6Z11Ao
GtMNVjSyOUpi8HpXexx9LBMpXNAwMV14fkElDiB4ImStJeQ7OoL7VvfXO6N8WHThkYpSgzNvHutu
9S8o8Z9WOyLbNkXT11vum2ksyZU0KLfVqt8Ng1FdFbBhIv+a6XZ2PSy6dZmJuTdg7GemFBgZC5RG
ePiFj2SJau6Ljy78lI816KfRe4DqL6swvbUZdQ9cHYXKGWzVsY3We5hi6bHpvP5ST+PVaLnRcQJ5
qqEwDDHHziQhaNeDx/Jj6bLm6HooTrQJNSzMVToqXXEjIgN+RtCJg71wRruNO5wQOx+DGB1c3IDu
BIdzlaWDRil4+TJZQAQnbyLiypvIddbmKjRxYJ16k8AW6SRuMxS6am/Im5+dVYJSa7r6ykrUJLck
4EWbCQykzrlda6lSG9pROuCMs4g9h4RAhIlOYac3RQFYH2BrFRJng0MdeYllV8eM5u9RIIRfR4/+
D55ta0j9cDGJBDC8AH+L0KcDkVpExS4rOaytLIPEcBnptWxbbw6JMRquTJ9YnLEGMGTZZrbFJIus
Dc6gRWZL6NF/3iTUZmywfZQK751agz5p9QeCz/bYRZ3b0qJDnlYX0CHAppfkMBS0smmSkTPZgzOz
5gDy+fijMvD9Azr06TjuiCR5clBtXEd1mh1tZ3medRNDQkZS4iyl+3Wygischq+VPbe4joxi21JZ
XzL9m9tRxBXjD4RmxMKtOhX+4LjOKSRId7gmlAWxhzWZYUu8wdVaZA+Na7QHDHR9GEkPs3Bm/b6D
PthOZHyuujCJfgfv53OnIF6NDKaeKOeCuFNiICCCNzg8HA04gYb82wO6syF3gBiYslqv4iUGCMnU
P7QWAuFqkpi25RzTVUXgWxz7kdYsU1hSCrKfuhEnoGmoceoGUY5dAl3GI33SAkhFqYl/uAZSsykW
I7lB+kv8TOrh/7QqMh0I696kfvOzd+R806I9mbPAxAtc7Ya842ZvxtzNe72nAgGzzOr7Y4wmKMJA
vrMqvCpRauytBsYcXeJpKzr/NtLLC2nR+VXj90e9qMtTThZTjWiEvAOr/6D2/I9tulmYNv5vTben
n0L87LqfP2mwiT7tl9OPf/7D+njX746bb/zhOiz3PdOwVcsNSsnvjlug/2EZjuW5MIw8S3JS/uy4
We4frk8LBEgA1UzVVvvvjptl/xH4lhsEdOMkzc///8Ok6P+GSfFN+EMGKHfDcvUAYMu/dty8pSWw
eHLEKTE8batmKyqlfbKt/tTrL2qyVFnodrYrfmfAsRUe6z+nUeplrVwoBqnpk3qsZlNqT20+Z1hi
QJMyDwVZH3R51KxE4WL1OGZxoh5/7PpWezKLgGwnFw09N3hUmKyrPDlpUXtqM6jiAG6UJdQa61ZW
mc6GKuep3SmqghUhPs+q2XFuZ9T2DDhtm0p24OFgYEKcNDi0IL3MGXEK6d0vDghRSug1Dgnsaf16
mZiMzqSUnMHhkKawombbzKYwEAKKS7py/yq7Bg9bQBMMIVmYJ/E7+lbSrub6uTUI+etz77t2a9n6
G8SE5GYxs7OTzFqY22t0TFg34GiykQjU4M308W4irG1fLFO1XUBsMrlod/idN8UQW/RrmM/h5Mdx
FKdHB5hrGs/ppe+9EMBjtNNF8lq31mWZY6jyvmVs7AonR1zQhLKG+7noDinz1i2ViWalETA958mY
hCWJOsMECV2f6tDEMAfy/6mbEG+T1cJqjpjlUszgp8vyHicwYWVoYYhtqIHnBo9+bIzMXk3uYob/
CqB0U9ftjHcN9eiiw68Yyd6D1qcdAZdl+xTazLZiOh9OLbIeWMT7Hl1Dpa/PWvIw9dlbwapMpOC/
bQLomBsbu5xpLg03skW9wMbSjcSLfC1SFTyUmrHzWHqGfdTTVrYW4GsMdgjNRmPBCzbFwOxk+tTN
s8S/xhE3H23b+KUJzd2J1CTYrajvrLxt7s387IytR3dJ69FG1JtY9+yQ3mqLhMm0d8IwBhSq64MX
dEiPOsT1i68d0iK4xD3F2LllqjZY85uZgg7MK0nNNfyGibv7bZKf4i7X4OdfBT6EY52ilGQB/BVs
bBrCtdyqC2V97ArSHxZzvtMF3U7mUggP00lG+Nnf496F422Bfyw8TpsIMjbgABNvXnsAwl1se9OF
c5Mf2hL+vKZPD4EuTbxN1IVT43Pnixepjg3npAc2mvs5zSRiUXpCEPQxDXESnVZsdnXrosmlH7CL
7gMzPzn+uBP+OBKW4Dya6fitGAh+W9bqvu91OB8rqkqiAlAf6GENZ/CUYMsm9AAgUY1JlRYsrabu
QbQTvo453VYz1F/NcXbYMLkQ+6NwRUcPGc/8jP8qrxvjglrsqdWxDFLjvujrsbHtH6kp6dt56Rzd
Sr9i8qGU5clmTknj8S0ywMlh3sTDlO711CXVAKDeTjQLmSJAaqwlwHpEFkTavlJoi+kmHNTazCC9
KsqFfTGIYMYROoVGT1OoqmbKPXgyhRQasUDagwA8pCtFIdoohKC3B0BBAZCd+r4C51Mvy2s3BUwr
bMvcL7aOhwTJ73awAKaBaOhOQARKw/2ae6jSjDB19N3UlF/dLgB8QHUd2OzobwjgYUbg/USQ1x9d
3105HMggbdOudsBKvxScZkfPAoYQT7hXVtYkmtDRQScTLnWaTsG1YescnnITjFIR5IhDpqM8TwJS
fBGLZQcwx9B2J+NHs5ziEvtWjBnYoPqAjTbBrc6lAcQATIC4deU/UjXlYUXbeUg8OveRfi2tk1tr
bp27Qbd/FDCoqhiBQzrfzWPa3yC4WLZj28aQkh6jOYhfOk+yz5d0PiLpP7WcYzohYuEqMemJKUOx
0ng5jCjSV8R6TkAOyDTq382cR6Uev8fatk1t5mI5Nh7JlylhD0bJwxJHGkwqRs5Rx3njwGsCPhh3
NWdjYi2MHmQ12u6LNaNUIP1HbOY4JkMCoBBCbVncISRKE0TlIF2q9uvUICNFQwCfi1JvAxoCh8Qo
EDk50+Lux8n/SXKVDWB4KY5LwHVen0DOo8d06esQYyX8tnx17F9a2ZD9qhED1JPzHIEFRtn2y6+E
ec6j8ai1xnCMp+JpLkm8mbFKQfonlokpvUs2EtgK0ZEBo0Wn1WDcHH7UDYgPYqpeqF2Nuzk3NCaA
EwQlEZh7zuoxNBmmatsAKLucPBZLPgsvLRq2ACW67YSljFNYm8j8w0tGOPKIRuIbnhM+x+qdC3Iw
oCVfx7H5arFw2dgG0nOyi5HZYNOjQSO+YW9+n5ewxrO/HbQZW1GN+VMH8Z00HbN/4lsMDLwiL06e
Gb21lT6d/GTgLpOAtCiTg+MA0bV74W0Lay2OGqKdQ0srenJsHZHJWt5pNCGxQNoE1JvSyUMKKXBv
2oZ9ew7mS2dwSVJRJTEqye6h74/b7qWFaBJqzEEIkyX1YbIW9DvzjLW6ATnvoFzN0NZVzTaHuXIr
JOCjypOnpuRetJoTYCKdLJZcMGhM+S8nHqmHTlbBOnFBUqQP5qmD81Efg3G5rgdm5T6tZHctvgCh
IaOvQVNke3L+In6JwNW2gYN4VSSYmwQ3lbhbboFsPbVu14e5my1XI4HaTBuaLe0e+yE20n2mrc6F
6umFcfomdYHbOlbz0ga1e1h090bLQqqO80Hr9Ns0axPMOg0hYLAutp3AeOXa7oOmOcfAYcErKjOU
0xf6aiQbx+Ulg+buQXXnynnVJV6gqUFit5DfA4mAV5uciUTeZf7eMx9qaPGaxMaTVMT0YXTwzUuo
fAaYpZSY+VIC5yu5sWDQ01bOdjqrxVni6Z2cQX3Ni/uE7vUW++BXihjlvkbXN8eOdaCyDNqayE7p
QnCedInBT6LlTZdg/Am2u6ZY+cjEiQnxxTtrQ4JFJS5izBVdH84+CNqRqHSZIe8ib62dI+uXDTXH
JoyCH5GE9TtGBJMGVSkeCxAyzCeOk6Z9Y8zvQgS7t3E/OmEMNoZ6rG1t3Smg++fa3LNkUEDbEBlg
LxAXCqKqzHSRCk58pDmJ1sQM9AQwOCS76HL8zjDPf3QBTUE6AGWjB0s2FiaV1ICEALs49czdZFEX
zq0HQEU0bmSTRPV64Y/EJyHDCaTKpOwroA8Y2LuDKz1AJCh4FtVG1dei5PpkUTLF1ZxeK1yFZxHB
QATBOXYTJ5xIZ5gtKBWLDGygkgIJPyuwGcAcUK1AilcNMBb/QXQ9bsT0cUleMM+i9B6wTqn/jktK
BOdJcvKCkuAIGSFhkCWRyFAJRB9bIbFGyLDTLTZ75oQBIRQa+OqPnvjCTDocZo1ovdw5lYOCutgb
1eCJ6WNgGiDkwiDtonG0fp+T73gijn3byEgMtzEiTMHIevuUwAxdRmck5L58dNpUk62MvtrkbGQr
k2VW7/GOiwTC6kPZW2DNad+Biu1CAFbEs9Oa7IoIVvJQbnLP7o9Y8vcrgoSwb91XX0LuO+o2uyRA
59TKMIBK192955dfy5QO6FogAZA1ZY95VA/ewInJzB4fy8z/OaWMF4le4WAwwJmaxTlorOeZ1Xje
5E9po5lUUySYpJMG/AyGekp5dpXc/IACOT9DhP1oqpmbczkZcfGyBgOmDXxpcRm8Mg9MUC5lV5Ug
1Duv4BOb488RzhJxb+cozqGo6cmvfi4uxlBZ51p/qkFunuLeWs40IW57LONh4nYOdTSQwUO1EMBQ
6d6W7KFmw2mEySveC505mF7X3k7M+b3WOA2W83Hv+Hpz/Og1FxURVeMok5C65VQGD0SiIv+Wmyn+
Xnj+QuTGSlBAI14sIJwlya9GcIByAj3SAlMDtx36oNMdLBZuNi4tWpT1GzOKYOOUDDaevevht1EH
BZfclqu/i2fx3DDYhi4A+JoolzRtHscJg081eONF88lxWH3jtAxHby20c5f278weXooGspvmdheo
1pARiXVAq6bDDTmTTK5vkJ80u4GS+HmglJM2VH07Z5j32DmzTV0W5pnkeu/kVV8Qwsz7grH846K2
p/LebEwccFIJkslWL0W05gynPyfHzFtILayM0Bu/eoD/TlFNUa/UtXYbD8VVMePZyVwtYFgh24Jm
Gle3DxOLFSHGcsowRIvgVG2DGPFXCf0tza/TaErPy13pFMN26vk4z4qfqiV2wz7rk8tAmM2pp/qP
ORYXhZuVYZB4L7EHzSzxVsk94yRxmosrqOWisRZFyr891PamHxBjxsQSbaoueAHtyXxBNkzUab4k
YF0YeJAsum8eUe1JXuMLWuqrzDSA95IVa7XrhVwyJkIOlqR6bXcKrNHqTKk9UsI3sg+VF+Mpsb+W
Aie3WZUEg/q/FK9DbXRdqicjx7rHhMM5KteuxF/93hT18DJW3RxOAJc+nm9cDENWMtZ7tSEtpgU8
Ss1S1001Sd+v9JE/dSqU2gzgBc27Y61gDVL05Ri8ZKC30+9KWTdPUeCfi5VUMZBFhEVQknBLuw+T
AlxFoTVj2H9JGYwQWOn2OQUK8bFHyikSiobRmvuQ2ORO1+KRpOssNJzNOEA0aAPTcOxINkGIwbLS
bu5gQyQH3W284wrhx2uC4DzK1z436rkio3MYa3O9h3HKO6syOrtZ9oDJzQvnpcpRHd6bEp4Xi2j5
blNX2S6yRppVyDM3lRvcNFocHxJX584ceNGub2gFYnrrkRrIwMi8ep1k+xHPCLliFdkTRqr/rCnG
w+scqBWUuY91oWgxJsNLumcp9t8iIdnaiuRd0kiY7WZNv57VRsfDehQk71kIPRk2KqaxUiCpNpKo
aWnkV8vb2ufTJhY7h2toKXHo6XKzDvWT6O0APQfSryW13yOyBUMjMqfL6nFSZbQe9ivnKPG7JP2t
+XQR7ljCHBckmhBJTFIUiV6BANKDAzwygUgHs87dJcHgnpT2ndqUmv5NH6pHp/cIwQqM5yawIOG7
0T5tA5CCWXqpWgcBhtnXh7YzUVo69oHwroOnNet1wpkHBz0WOys37Cs98zqyyV5y6udvs3hA5CQG
WPjMvuJdgin23R4HOHKF012iNbonIc17rGumBrq/rQFVHDq6eXdRkDKuJsWPvtUOUTDSFa4HpLGE
LO0gey57aHcVVEFM4kNiXRwPY3WOgRrIRwUYx/y6EjDo58HwBmxdJqdvqjqzvnR1ZpLoFekb5H7V
JdcJixFxvp2yDpW1r88nx3Z+9kPxlOhlcITLhTfHIjB3YnlG8Pz8QDzGaRXiPSJd7LtoUPa405fF
LC2sby6c1gyInhmbyXnyR9S08XxD1PYPPfCJCyDafFOB5adWmI2XqQpOTm9616PeV2FQLlBK/Cm4
SutvxlRYl/p2Lkr7gRWIiW21BIWbBrCVGRGrZa1PGRrvXVwbkrg14BKPK5JmXEFpH40QGXCgjRvR
HPOoba8IWIyuYjt7cKb3hdyHr6Y9Q5LowRDO1hM8+Xf/SxEbuBt9WLNt7xhPgB1IAweMMSPj3NSJ
WK56ehfhqgXOwVu64CqpcqJRup6soRK8TwzKakzmc107xm6s8+XgWb/aRKwn18mmw8p0hAUIye9F
Fz1V68IsVmeCkXn2fN103bIH+Qhu2p++FVra3Tqi+5Kg6t4q/ZySdA1B7O2oWjIPlM1uTTYilzQv
kSh3IZHdGA3wg28xLupnvOeEGLUD3Bwte1JPMRdazndNEQzUtdgsyzCes8kiZ89c9R3+vPY8yvpt
LzcanYUAyVruB3j4AJZR+OcELAy9wkQeP+fDoJ3bEaxVbCXhp/JmMds7VvUoK2Uz2VRF19p0n/u5
AUAk9Qxqo7SLvtuEID/gi8o7TpPcdQh5T+p1S2oEOqV5EAlzhVIn9tY1Cb3fKoWtkiqpjTnDF4k4
fXUd/fZAMHi5UcQqNemhqQOGU37zwsgKJL/Gi1rpVCxrvDIhOXYmD3TmRHEN44fR+MkBRt0JZzey
DbcOLmYM47QaKRgGlFWw5VFuWUBt1zEHb5wLl1lugFhgZkXZDAcuGLEBjcD4od0R7mltobIZUJ4h
Odqz+3NcQCsttn8h68qg/Ce1KtMATPEhiWHSEdCOmBM8RhblT+5qZSxeqB6nElJjRUa+q6vmNmv4
t8aGQBkO111sxtF+jFyAccsUXXO20nmFjc+qx9wlAEnpzPprcuv3+5r01UNF5zH2C1wvUgcFLmVH
5Pt/cXdey60rW5b9ItxAJkwCr/QUSZES5V8QkvYWvPf4+hrgqb773FMV0dGv/aKgkSeRuXKtOcdk
qfEvraEuUWeiPYzJoi6l3KtIPcZ+9ENTC5OXdhcPiPoDjN/g5gI0uN1zHIG/Mkt/PTptDDqEnkHF
S7CoNMw14Qib2anFuKmi5yQ0fhNIknE4whvT+8En5/gzGWLb2I3p9NRes6nIppc0F1keu81QskWj
i/MWvEqxMHbICSCmabBqYTAMTBEh9LlCspY7I6L9kH+2mkoykmpYgY0xz92shdk7xxhY3qqd1BeJ
iXBQkmNajj0jDf58d3q1enUXxetSDvG5dBN6dHDoV0UNVwaGbkGTd8VPpriJbb66ndewaToQyxZv
CU+8DgIBKMUr+ach3euaPMukNIoj9ABam1okzgw2V6nUeIM6IRNemr3CZCm3JdG1BpVW7JYnm15p
whxw0Onp9m6JGpw2ulGlH3D4rJ1MSWLUEyaSzXQvama1hgNLsNGuNPqv69Jj/lKIt66m7TuXsYTh
6pyuF5HEJpRO4RsMaPlYF/zZdRnRPW9SGs6Ug2HiXzkIRMapYUZJVzy41lOhLU2PHQ+FxzIr0idb
+idFTYzsIjgN8wtdjmZ5VNFyyAFumLb8VqUzbVTzkhGhvUjgUzH6ebHMWqyD1iTdqElOvaIV4tqA
qGg3Y1Z24OlD9mPLEBHnObWvAyF3jNpPhMHRLdNib0kAvFMNr20Uqj329yfHSTbCHt1VwZrFrlYh
b7JWAH2RSBgDsfaOIHKaGM0AmOCOENhHKRkIhJ3rrXW/X0/CPhExvqhroHdJWlR3aQ3II4UjHHvI
DjR8X7ISa52pie5BtR1tLOejVtII6GFfWXHHgLZZmj6jnpToDkawvzW3+WXIACNLXix9LU8ojN/9
4BK04OlGH2eJxA6vUx4QMYQu08NO7VgE8vKzjyI1SKKB8K2QWmDVnYj2aXQWFTCDWvVhVebP8J0x
JVwkfnbSRt06pn7wmkXfnFQDmndNvEYUTzZcstJtyZENY0aI/H9y6VqZ2gYbfvFUm7xB1HQtLd3h
vGSQA2hmh5YY77bhSuttbznZb5Hoe9oDBoTpEVw5Qc6rFqpfEUOZLvJx05FsyA4MeMXXDbgCtFlm
5rSVRjA13nJiN1cRDCSzkV+hAaOo7JG4BFP+kqW0ytFCx4tQgBFoq3zTDAOlMt3EbBRPDLDLatz4
Htdc0ZpPXuhWO2/mTuTxU2y25GtFU0aAEcVPSsRoEOH3lsRU+IKJfGEhx4e7uzSYnCxF+ahojPRU
PTVpXBs7g4EJVTo2GQ+FxW7K8o44Hu0RXF5zDUz5mo/uexYXA123wN02LOl1YN9jxPrxI6QNY+8b
C5x68wEtYmaUsRsFVFCRT9JcPTOcVELtUY/BHWrWVQY3RNu3PX1jF9PV2jZyyCy5hSFauP6CjS0i
tEX7qrH9kgC/KkQNMmIWS6sBI51T4ZNS3Zb645uLfRVUOi9jNszAScnhOtCWSp6N9NAJrrQyekZV
gY0XEjvYaYYVtS9eVNKEmGqc/eRgqc0QaITD3MAD12Dm1TF2J1BzyYaa5lwjbqwSMO+6EdR8mxOB
swX/iPhaFsaPrDAvMzLhvQPGQEET9wK33adlcgqesKexGh5IvGMCVNr8G1y+RRcU5cnT+kWtJR9Y
2ChWwuaVIYK1LA15jmgOwlLSDiXx7gtzAn9nEFGRJM0ZmB+BFt2UwuXM1WaCawOvrDClBrd5U1WB
TURthmUK/rpWljmscfe78YATB1Nhn/xo2nfzBVXTI/I0cCIuEP+y4DhgFVwi7BM1ljcmNiwu1iyJ
qAfOoGNbcwbS1dqxAT5nHjBZm5lDkS1Bhn7Q3fwuUWhuCE5bDP1eCVd/CnPFOAjrpDEXib7xHY7N
IR5zfc9as5qGdG/rs3FI+Wvnl9qKLMXYkOG80qK5ZdTRYwfiGeg6icjRJxO2chM2QC7o3lsrU4uu
VR7bIDnjx27kLaYPDOwyLmlMkRBskoK0zTgj/oFsySdT5XdpWkUbpyTMA4X3owoKfQWxpOLqClhU
lZNvsKyGeP4n5kZ3fqU2+ENwwo6zjo1yvRzI8fXFW5nADkoktKCyE6eQAWefZJ/md2Qlxr0sALG2
VQi9Kjf3+ISWU69IUzZsexFkdb4GRW4vWqf+YY0hW1VXzjIbukPjM10YWDO2oqPzGkztGtLFF1TZ
g5oYBePJpdsDvMKDhCPm1mHemXnibBsYelvvJrb79wc1iz5vssg/T9we+3NXm0SDJnMWDpZZLTBn
IgvMboLVv8lY6SKUkL+8guzP2VTCzvbfgsK/fX7lSebfafJc3L789jl/u/nXt5u/fT43E2zJ5SFm
ASQMpLOYxMQUjydvH25f++dueNPS3rSLf57+61v/uX+79deDYw/w1RcTS7UXgVv6t8zyJnrsrQhR
2u1HCzsQu5Tk2EXqy2d9QqitQChCs2u+aYqNu7YpYtxsTr7LqK7XRWR/o0nfdd0rMershgZJDWOQ
EyGBJYdo6wg230eQsEwHSh0d2YKOlxMdq1mA6vYgh/7HzaxM67vS4YCDRO7jppS8iXVvH6KbPeh2
8y/d7u1mIN2SMc/86ta6iu5Si34vjJh8ViHx4N+ev30/dZNb3p5K5p92u3X7YEu0gX99p78eNAkx
QR5N5cwe/Ofz/vxaf32vP/f/t8/53x4ztcbZq3p7U4xas0S0p9UIknU0/tKT3gTLN+ny7dk/IuY/
d2+P3b7B7dafT/7H1/7j7u3z0paolcjgtajm4cg/xOB/tNR/U4jfHjSKijPHn+fzWX8d3hTktwdv
92+37JLTT+vsbwnPVctbmnk1UwQvV0j1bjdvT90+gNigRabt/3z5P37E7a6ho4e8Sav+/xWPCfP/
Ih4bPuv/FI7dvuL/oBqMf1GjkULDIYQwLEP9yddCGPYv25BS6Y6Qt4StvwvHTNc2XVQWIKz+Qzgm
rX/h5rNMouaw3zqu/v+EaqAdhDzt73GyQiBmRzSjJAo1G1nonL/1N1SD3mhaV+bshmZUdTu77q5l
VyP79alOckX97UKWkR5xEz67kDuNcFtdmkNIKkc+RSbIYL0pB8TnbCyHoZmVflZk69L1ULsCz1mg
d0+uCTnKcIMHZpJXnM9HwGZMfidr6XVBS8SI+Rxrdr6MdVkfMZJ/ZnBDNSqNksylIQTAJdi/Q3En
IgYfhJzvKooMsOuvU0a6hhlkRzTXEepui3ZlfQ/w3lnmWc+RxB1QeJTARFso+1k9bXsn3uDKO8i2
8Vf+NDFb/wZCDj4glmrRVwqSAxZgJeSqz0NqHQH0We0BaeoLoqmKtRNP21a0Lyk94wlsCn9YttW0
8Kl2OQT2yqRFQGTYVPbNgkYcYaL+CDQg3The/VE6YtNW5rG90UllsIfkTE/K6FV3J/COdWrklFem
h7zX+AUklvei8+UJcLd+UBFNx/keNlp5ut0SlW3sE10/EVkp7ieOubQuQ0JNSHXirzDrI3gO5u2a
YSPYmcSKMYp2zqzcv3hwgi95qW2zvJ+O08gGUyU04pg+6xd/stCos2r9dbfNvfIymotYD92NIccA
mhZ2bNXRYM1VZzIG6oJTl3uvvpdpZ8hoHOx86nulOd759gHAm3YuZH7tjK/UHRQaCNWAY05sGEs+
EZpArLaFmfKYXpWg0HiVo5Ak16WRgsue4jpfGVZuUH5LjiUF4aZLMu8lEb2xc+yp2I7VCDGT7vvB
6gZ1BKBTscqRahsmXXAZKhXeh31CSkqbONgr23ZZ6XLYJn12IRFVO9kxgPN6DIPt6If1qlVWc80q
y3xg8N65TENE9axrOR/0D9+YvOvtjsTqYPZ5d1EWDrk+sp+71FncAlOoOpODodMFg3UYvU0FMD6O
hPQxa+NtyOvxyTOalw4jx1fUp2D3J9N86KBJ3eVlNoAf1XtklnpL/4CsFM3Xfpe2xht4KO67UpiE
lDv5Wseac+eC+H6StnHv2hjHSSYlHqmSVxDh4y+nTPd+z3AAvi7dGUjl73nPJU6+bxUzfQVbYT8G
OOo/BMJ5zj25gzibKhzVXLCpe5tU2aybsFVDUS55nR/A0XbLMHasD2fy9wUTzS/a7UsPKYk7NP1z
rfJpF8zKSKc26rd4IiTVs+WZPlCLMpFMuUGzyOHjrPYCghdYM4TBtTPLi9LYwL9l+TrHMZ51e7kV
kBiWkakcfBXt+Kpq8TrGWn6pTZo3QwVNxvEsqJN13f1KPzVReI8x5jWkQeUhSTv3vh4QU/nCdrfJ
EDrEK6Fio/lePAU2DKeIH53UOAbotHSE1VT1nd3JZ1eaJ2aw/meqheWi8s3pkgt9PAVxgDI7RWLp
cLEdOHepu8GBzJgk7nDNtX64ZlLuWovMtb7O0FPOj/cByX9NOIr17TPAm7lAZUF7oKpYYkgdH2JU
/A+W2fSnLAzv/jzEaxljUwgPoW0ziBiy4lUvDFRcTq7B3efuiMaQlrfHb5UyTOi75JW4qbMHPuAB
0Vv8PBJXZ8f9h03X54SNI3uqs+Q+zGr/fLs3+D3p5QGWDtrEzB2hpLECUVqmo3+kZa2/ItwCCmNZ
T+PQt5fKcl8stJzAKBK4cDJ5aPCXkN2OJsiGGo+vKz2Z1ZCcNBowudFy3vElQ5WCMcbBk0+mNLDF
hI7a5MqzroVpV4sx8crfHOhbhg3HrlQEl2uFi0cizk4ZR4ozrx/Ht64L6Od7GfDF/MU3tfqqZSI9
tGyXq9QDiqzAhewK2zj76CB/OY44O4mufQ/0mex9ovzxVTMz6651Z//6fHeVd4G5qtpS7qvaBJ04
twQDEb+aruty6kH4xanDeQOOBsuct9eCib+BaNjP30gHM1T1hlfIO2CeLpHeNT+dxvUkbXEu+rR7
sTWiIfVQpPuq8wCkuTVuDl/zAF9aM9+b8brXKLVyutK8VGOdLTudS7jMHIa9bpqturbydrYZFC8K
zNYyBRZzGMLs3ssLlwg4VG+Br/w7fuXoWVkJ9XMyvknPBXts+uE11fP2wenSRYiM8Vr2Jmu1Zxc7
8uSSo4yaY1w63YVkAoSVTtS+VpZGfyPH8Uta2vNQV/3SVFm9L8oQBFtV0ifW+YtuzzJqUbFGRZBO
e9/XW2/BWHe6WHb7IPyJYJTbY/NdUMv5ukj1F9JampMzf7jd6jN+n76zgnUzwDgclOQMOt8ieADl
LWaaFd0b0iV8dt8hY3nSq9peOSFZkqGUBR0s+qapm5YX4rl3Kq5/sGyKrdu1BHSYAHrxU7IN2sld
mHmMI5Eb4ugw0Ri7zs5ApbHkjQ/Ju3w3bNHv49DfBYlO0yQP4SFGbOw9kmpZKe9YwCASWRPdS3ps
1SVFTfKgscouWh+yimb/FhMFkcmmsE31aYT3XJeHbmbw2KF+7b0wWorIE7vJ8BghO5W7yeNibxjl
u++mW6Kn5Hro4n5n9dUXi/C0GEvNPfsjuTKgFF9LFUenzhw+zRIgTIsqi+RUxoAxA81ivIYdoGvZ
ATbFMcKPRS1M4l5D9Pq3GqOnKSIncGR0qAW0UqrhQVikBNRV+YOdhIDuSl8xom9owokL3UwG4bL7
ZQzjPqkG8uWYhG4azSoXuYnnCv8ffiYTYBcaWfDgRC3ridwoeyg3fVh4hGNGq8Itvv0avgBX6wsU
WCLlCRe0DPT0frp2Q/fFKOW3SLVTo/R7TfeGZWu+O0Ww7YXzQAYyMo2k/61aRbuxhEDEsf3Zb+uX
WFnbGj/Btmzhhxfj77ioacAk2rJthlfLK74hsnRLF2AhpYYyerHSR33VMIPug+DBn3II8Ru917u1
13kfORmLi+wXlBDezE27JHAVRFjr0TquBDEaxDL19C8tRsDLLvRnJWuEUdh6KBhblMk3Qr63yUQs
l3TbbCRiGlXR0RPJXTnjGCdLvOaNfkWt8YhU3oU7wfWk//SEH/Xjizca60Jy3PUtaJjand81Z29i
VAc6incTEQQgxLrLUDtL5KhYyQPtsTO0zxnrpfv6vqaxFGn2blRkOrMSLxw5PKEhQqNKtjuW+xxZ
XjvjSiZC4CErdckjaqknGU7pCv3N7JwsV1z9qIsdmgvkkWwcySVZRftSWvXCgHWP2oUr27ARhZCo
Y5bPRJouGpe9nsDOojyX83CtCuoj9RNxF5yqUQIuBjHQY+9dRJV9vcIPh/dMAnz2SvTL6ly7kKsq
A89d5h1kya257A4BxK9T/w3sa3afuN27SssD2WHfWaMX21obn3Sux1VT9RH/RmOXyunYFyUtwpIL
0dXFkoPYrI8aL2JEH2pEcbZsHOJZgQAT7tNexzg9pDpI9szRq+VoIM33KrHhrY6jyyHAcvL1Fz0n
Rl5XtMJcI1yXVvQ+lQY+r4S/u3ZIUwfkM7mSfljdvdSp8Y4ZDdWNsN6RIt8bLQOe0QEbNJIKZ3KN
GFr53RUhbdYWuaP9rFL3QzniK3J+sQNcGHrzqxYEVTB3xND146TjF3Oao2xgGetZWhFS2V7i2urZ
J+1VqBHIZjgvozB/d4R1jGF5NAs8Tqhv0zw9mlmwt2pecuIWvgMrfCC8BrGQVXwKoEzkzI1sX+i1
dfaiLiw+gK6Bpy+drWMNuzwIThTMbww350Yw1Dz73inchwSSNVkpc9DO8K47QMyBW5gw/iiNUI1X
wS9c28wXeAMChkYCmNebro2qBe3ecxXbUI+QvViAc2iOqWSVO/XFy5Cu9VXGm2TCE20wX+u1/qKJ
6BIV5oelkw3J/mtrxEXlw0QTuW6hTpq7sjMIQSUdEnl8VKWXrvOKLTND1AUAY6s0Pft2y5IV0Ikm
p0hrA38Fkpe20ocZIwDDM/O7dXpiIbB31ihzgWYGkectKRqIIJjseGf04blOJAFvors4xFWCO4X6
2u5zTWHJ6US5TGC2ZUN4assO5nMjxNYO/ZUwS303loCXtfwT6V+7N5kVAGXTrHvO+3T3iop6I5dU
S5yPhcP/wCW59GRGgN/cOrioyqNtXf3EYw0YqiO1xUg2HkzIb/8xujqtcbXdLHyKc+PV89jaUclr
K83r7zqrTjdUWfXecnlLZW6LTF9mZ7NsICOYRA0S3YuOdQSiTPBctSLEIGBS25+YM+qPWvIU4mRZ
SKswV4kBpLDtyJsrCfEZWU38bhhXpRvemWNA9qbteMuyi6ytNqBQb9HmB01IZ9nJzioekTq7CM/x
IB9iXrWDxl/KQHI/Gp2/LvTkrGm9XJWWc+57p0YUkW7syAVxZ1bMC+HIMfVpAVZpw4ddqXbPOXFv
wd8lgMlJd0DY38Mol3dVyik+q/VfoqkQriUaYwEXjltBbDcF8bghFLR8q8GTNBV8JA7+Vya9s/vL
/pSG0S/9nLXvA1OoicrZnHaNw7nZ5sVflAZixjxUD8HoMezKnGVZOY+QTzhMVMaLLm22yyoBrgqZ
x2+cM/GhD6PHAo85+VS3WrfOIs+hJ0p6rb6ij96g8TA5oBej9lzjydc6N1xVbvhmJUArK6s/9Zn+
A1cwYSsLs10Rp/5alCYHa9/d1C0ii8pGk4G3YCZU/Pv+7UHDtV9jOan17fE+hQtj1+P//Lzb05Ee
3nEaK7e3L61IqMpDmhH/+Ja3J3WPitAc9OPtW94e6kuMCyUcx4n+8NIz/OwA5wTfD0r8Jfz72rD2
fZXfRyONpKz/HaQUs82ovw2StWVfa2S0Sa3Z53VzNpsKdK1E5d2gQGrtNwtXUlxMv1U0/i4NnB0t
+veaeFmj739PMZylPA+e2MQOabAs3WZAVzXb/glDItJV/h4JzEQDt6oKccrHEO3jr2liQpUQVASW
RxzLgqiFEGkDk1V9qUhaWdZOIVg5UdlBZm3uuhGF3e3WlBBD1fWlWspWtbu214Ef8eTtQ9A06Wbq
recyhu/VgadEAmbfEfG763oTMVOhUKwjwxlk45IHRKSobsJTZMREy13C8wRdjjL5dr/gjH9XtGRn
JA+5JXQka+jlGNX0C49u0gh7+i62E/IELaqzSaaviTkFm0nNtkisOLT8o4/JwU7cGb486J2B2Wr+
IP99y6b/RynlcxEPpNE5HYYwZhWLTEbXZA59q417TVm/pE0PTr820n9Jev9Qx+mKaNsTdohvdB/P
CnEZ2UKWHO5Te9XH6RH3/VpqKIMFUq5oOhmizxe2KY++Vq5Npm6y1Vdh3m2Jq+A8s0pI8PR4b3BI
mZGkxNgx/5mdPoTvxhjMHm6q6xFqnq3Wjat9lMJnZ1AZsEL3VzE6+7BGjkCJYBHAsqg8zITJQyus
g8pmQdQD6GikNSQ2EqMGiAfHPUBTtDP0/ijx0YCjsCvb4ENM+skomUDVk9/NYE+6KVVDs0G/OJlb
roLHLJbezmj7exer6EIzKaSSzVSbB4JibdKRY6044tHapgNCprYU7PvyLL3oHM9hWUPU2ouKcJ6O
AzWj1Zg/U/EOzsrkKW9pXObJncUpykmexpFJM1q/V6F1WxDonC9ATMizqSrS6pLmy3MYG1WRZ63A
5FxktDf0BluHUfzEBamfaKid0akPsmlJ5KUj4IAq6wY3vy9Y+BcDVQvSzr3MhnGRFF2xJzBlPTgF
Itv2WKbec17Y+gqaBYIlhW+8OI9m5mwr8330vCvB8XN4SHCXR5fWQmDa1IVaQt6wqBsF4s9mm2aY
B/GebPo8ffVaZz0IA+F6GNBhDcKnwty2qZqVUJwCKDh46xPbU1TXiXJ/4biNXFY2o/vaHJ/Rd7OO
dBUGi/I9oO3gTAQuO9UirepvM1d3DbYWBDzRd5SnDvZHKtZ47FeyP5lx8jF4bXVn1Lw5M78iW6nY
Ec8cEBqO/zj3gl/jaLT3oUn1CEJgiNnGEsd9jWKG/l7bPkXE/yi7hT+S9UxZw2XUJL97u34VJirw
ePpuEPeibIqZ1ErFyuD1WGmuiawkxK8WNc5A0JWuwdDB/GYGIA7HVgIctg56SFRF+Jgq/YxKeJE1
40PnF9peNG+mWe+05rVVIW6cYt235V5PzMcoI9VBV+K+R5CxBIk6K/mtn0ozCJjw1kBhz3k5LqjQ
TwlcxsVkjAY9FJIFut/lBEk8uhiifEXyUKA1gRyvZza+RJsVzbIaNCLB0e08/70t8m9hx3uj1o6D
2Z49/wUsxIPRUYU4xBkVjvcg0M6vfEoRkITXstZfTSs6EId69SWA4ASPWBIfJgSCdaXwV1R7s8k/
43IkfiaE75AbSMmbuH0PTBfd3mR+eZENsJ4Ek2Vq5U9BEF/TqfgJWCjkVP4U6HgQfTwkc1CiEseh
BhOSZ19TOHx5LApCpD+OK05NC1JRqY8xKj5aAm9Yp1a1mcEVzun9dyJPN0imlyqeELSQNfVemUO0
c6fpqXbEFdmx6ZmwZ7VnbG4PieN8FAQDLuvZ1ttjbuYXnE7OAOl5fG7Txtn4IyPquVQl6P2n0Ros
3OgHDM+AJxh+tr44my5zPkTKCzFmm3xSG8hWqLsm/8TWt6Hb9pCghNGsb8kWVuDs4x38boj7lurN
HrP7fOoJHvQfEGY/2iZF2USnGBKSY5Uru48v2E16/hTtPBAcWlvoDl3zFAqMkaGhrmVkR8tq3FuA
7un4OnSnxXuvu48BmArfCeVaURvqc2JaX+I1VAl/LiG7/LeJQ1/KkQo6Wds+Bc+UDw/zv7hNiyc3
cdF0siLEdrCRTfCtcS6bKcmUOfwJAcNnks2hrqyIKMIHFbnPchCn3uZORm51NYGssclR3VtJenHC
7662xpMZBnhILO0tCZN3A64+RysA1FP8UvmQ7PrnPssFXxaebxdSk/DWL34oPp7TEJunP+C0bNDc
QPEubaLq+tGl265JuVTEp9A70xajPrxi8Yc+5lGza0QR0ZFim4ynkxSci+BmMB7je3VkrfOOYUcv
l8hOqm3Q6l9eAOQsDi5hL75wyrDIu+XFFw3XPTKwMS+4KiX/wCqigz0ftzHpoET0xdEuYLOI2L3n
1d/jjwuXDnmaC23ATuybtI1m/KjvWLuRvWMJnB2ot/VslfbHYAGSUeLZC2hwdP0PNe5Lm1wt7F2b
cIQt1JOTznsLnJFBGihjJ/aV0IHWREoldeQIE51sHg59P1Zv6yi7nE08jI9+wc9P2q7dINtiQ5Xy
C+pnCevsLhot72S17XOfAB6t9fJ+Ql25a3CyYGk7yAQTf2Jz0J41BCnmG1qu1KU1zSfdWQSdYOg2
LRHO5hgwJKPDzI/o0In3SXyin3kZGcEs0hghqDuvkGX9jpvj0zaAVTl9sLbTThydhDo0cYgw4a1S
LYbcalhHm9Xgsbd2Q0bfXZpI5SYEMk2NakWBoEH3YrfQxyu07AxEcI3Q4IYTHeF5LxokwyRSXZQW
2Ohbm7n1SuRfEziIZZRYRGHwTEbCwIpVEbLkvk6gsYy++W5LxyQ8cBq55vyzStyHWtIlbYxrUw6v
heHedz6zjKTU3ujYWnpGGHiQZzvcdNB0CauWGRtaGI5fYTDuwonYO455P5M94UfqOLMy51uOgwTi
q9gIejdCSma5ey/8om2vuIQA2JjkgBvyvZ67KWwbvwZHX5up4oUL4ng9FcvOF+pxYdeIAjHKvQRm
u84bfoEu0MkAqegq40dbizT3jxpmUBTp3ULk83SzI6qmTI1tiS100wj3m/Lm2Z845daTtvLbqaMm
GX+GoPlOK3PThIra1Q3lwhNIxzxvo2ckrWGufxEu56e2Pg8pASfegTRJ3B95f9bywFi13Wzsb138
KPGzIhpzEawollrzXtnlcOh0MroSfFdH1K8cH1AUvuiFJBCo9901EzaM7/WnOdmkv3VEjnvdKRtM
RI0OkTZNMNBeqzcsz+PKIrKKqQ0HrBrMhTY86XEBLYM1z805oMUBTmq3+DQl46TA3zfpQBOr++0U
OmF6nJtEJBe9SJ+HPh43YYm8twuijWWDZYj1aZ2L8X7M698Z7jrQyMbGpM8vihfRMJe2Q0UzLwy/
isNQp3C6O+DXmPSt6GynxAXFo/O7rR36/8z1shmnrc0rQGoygu7X/GrpJi3TatF1KZDMDKli4eNG
ki5EZv7jld99Zu0YgmBau2I2DRutjsidONNaPXCgfQq8/pOwYLUYG2dtkOq+bXTjvUrVuPWa1l92
Q/VRJ/S3REg0ZTCgGccgxuYkiAILV5anFxD4WPkMjWwfaOvdEJg01aN1zDRlLT22dEp2yH4KzBxI
CUrQxNlBpb4bW2tYpd0Mf7B/9abOCUaBCGkNYol1Ya8idPordM6/SkZmyz6LnhTRzAtJJ2BZkbW5
QA5e8ZMlE4EVSBRSULT6wyLuBcsLhTHxc2tXOeFSVNMLtiCPtQdiX++gcrQzZ1y1+vDdKh6yyCFy
WpBKznDnM3lZ0Rjj0eGxsdqJ3HRkBkF+6Nx6N8vIFx5RJUshKuAKiOALqSFFzadHnCLeahQTXPYy
a9bSsdNVH+qzqIBi0nr1lPFgDnAHvJAuoSNwXajsPfdhE7QvbURIX5C74w7DrTgYFWJCVW5IeKW2
fVIFct+OBeYunWCUNXITMtYnWSzhSmbyZOwipVkLzTd17CGdgQGXTaawq5H9R/wOOfwtg4GN1rU2
VY6wBxZGnyb7eByPQV/3uzSZiFcw7X3vssVFWbWnln7IW4Y9UR+cNINpQ5gM+zCGh6Un+t5PBIJR
hzLENk10qtNycGtvq7UxKm8j3GQ1JYJZDRsH7iUbTIPy3OZAPtXaW14pPHVeDOxmVZf5gTztYan7
NFSMyhFrTNfyrks6TNPxxFqUY0sZm/EL9sZ0SvQOQ3uOAjp9hHozLUticbw2HhjScmEAxsnzKD5m
Xnj12p7CA6YK7dk5rsDCbABGIQziTcR0ctFU7SPn2E2r6y6GZCa1XaaSuy7Lt1N4V8vsYmUMFgrO
2QvNSR77zndfPcCKIQ4rS/tFd249NfY26ZB1j2wzplufPQklBeNCuOXnfeJZZNUkVbZB870cwHNv
jC77ItV4ldeRDw9EscZqRrMe6YiYfnRvgYZgC30slL3vwO6trKYFbWKSChnZ1JsePv8lX0WzTX2j
/8lwbqUxqzq+fcEeZeeQ/XLpMXSg49Mzj/SV+Mo0vz60hXYuCVhH3vfsjDDCPC+Jz1q0tKpkU/An
7fzcDzDlqANBKGT5+LRDkEbsCftYIjma4CCkl7GdjoYKkxXDnYXe1Je0ihl1kLwgsPOwO5C8oLrG
Z7jEialS03qKg6vhZMay9IkiInKElEvPZ5SoGc+lmz92QYObBrwAq5jxHHrlZjJndBxDxz0ZFbjS
XeT89Pw3ep0CHsmmS6LdI8qDSyhpGMTaPaIClB8zUn7q6EtwhkO8EwJ6nLTPMoienTca+odEe+nN
cW8AG1/1vmUvpcvWo/82enKrmjoh5gK2Mb0gJg4trgrAAAUKIeQND12Hw9+NeSUnY6BydVJ7bdok
dTONfu2kw/gtMzaY1UrELdOOiO6HbgQfF/gu2ZspABYjtx36SM79bDbf1DrVnsyCU1ol6l6LFbH3
FiIoA/qQ176HqIe2I7FmvM09GhUnQNDvdAc5iTSkedtyGcvWWXCiIFWpCv6LsPNabhXYou0XUUUO
r5JQsCU5xxfKYZsMDTRN+Po70L51fO6uU3VfXLZsRUOzeq05xwyZfNjnQmEWJicHFvLeK0uc+QyX
NdwnivhIk042l9tr5KnGWnTq061tbeXYDWZG9craLphPYovq/GadeRk5G5buh2XQn8qdH6nN0Caw
yOHzjDn1b96rXVCQmtZQxvYpWyqa8o0FToWZJV49k9noQpUMjZwV2wFO0yoa346LLL6JoulsVYiq
M8AUowAblfcoOZGa7G2v+4mNjDZX/oN+3d8sCmhfuVboNukVMm10EdAIE/tzSoebwNGuTCMLowk7
s5+qJ1lnDxkZPvzLMgy7w9PEuzGVfJ/SD+lIIOXoUELU9ZvE9ZDKVlUR1pPOoa6AqORldi+t0t2V
6H+gPOHMDDYV/zW2++VDbo8SzCAmdFV7oErr/NtMmPLobv0YkeWDbOKtZ/xONgkLUdAQqJUleypp
3Zs9RNdwNol2/WFQ9Yy4l6Wc56dri3W8f/aM8dRNfrSNJtp1g0JFXtXgVdLiw50wjWSueQ1E9Dty
Kypaan/qW/9RubsExOW2zgYCOppzEEjy4NKE/Ju4DyOauOuhNrudn3ffuTHkbD6pgAvda+76xr6G
KhiEpcy3jadFeObMByn3ZETnDAp1MI9J9MJgqt3SrOB/I4kArgnlyjs8RCUXT5uOxjodARf5ngzr
5bLkJyPrPiQYruNo6rOdKFUXalwxnZH9pHDRm9dl94dRHEHmFsKruGKIRJ+umoICyK21ZC/AAmfY
RUfTXruKA46HZmXIOnvXXrteQ6fDDh60pHAQX3TfSLvYROGCWJnuJHeTZeGO64C2OSZUhpRi0zCe
Z137buPRvupEfWj1IL/3j6T5jUl13cV4NevMpd8ZP7jWH7fIuts6m+9iUj/W8ASiMRnP47ziFGHH
1RG6aYHRwX86A8XB/zCX6lRLKFC+BR8vhRO9alwJz6KrX8Ao6K8gGO5by/msnfw1Lslht7NJ37Kq
Ke/eocG6s8iSIGcEQwxbf6ZhlXRObskCmdskliPi3egebI7Y8XGovuTdPIIYgFqiO81njQXiqhQk
tUX9rRSWZGGgxKx7Gj6i1YhNlWITx84ukUgkp07EYdPYq0orzhF804OhpunG8DKYrMB1orQlRWnW
b2gc0MPO5l1L7GfDYqwnfQNKF4ZQmg764m3nor4kIsVDR4E9dMc6zaLvpGTENjYCZ0Ww09yogPXS
iY1uamHfjMOG5shudKIzgHGuWRaHga+y8zS5D0YdWfd2UR+CgeTcMTYeUmZR+1EnNmvCIVU7rkG+
K1EBDPavDD8gJcoEdTcaTwYdQsdW8zaPdG1B+BhXpuV/ZDh51wQUF1uM5gwPMVrUhmLXAtDOsHvJ
+Y71A31Xfh3o6bMxdwn5qfKjg6wK4qqAc4JlbWrpkEWJ3GE669ZGYaNZA2+wcmAbHNCB6Cwl7+R6
ge8bKm3L7J2YpZQxEN+RcJvqt11TwowB9zn3xYdyGuOGSPFwKD8j3cmfi6i4Swvr0ynIKBIl4KAC
10gbhXkTbPtkuC84FFDUypaQ8WX3qxEb6uIVly9a0wdh6lbbyAPTVdSms2u4Luui/Qb5Q2Ea4HK3
pbgZpMmVUl0NtSBGGXoB6xS7qSp5GTKN1ddC2lcG0W5cdpzfqS+rs52mb6LmulzSrgaYBRWgy69K
Duq95dtgoTVmKg219VAvUcOhZ1E+TURpW2yG4VCtXYHRUq+ZYqTyNTLbNAxy+daZbbSOaOHh2JB/
hlYUxNkSQRSQyLIBkIJTo6JA7gcspZ63LTWO13noCQtHSFLoLS/WrIJ1DLyN158xhvCuBYuNt4QM
q0Z/0anuNx5WeT0m7LdZ2sR2jU22ryWJO4HE7+ZO9JwclPtJP2Fk4n5ZHl1NDnmGWUdIrOmUa7OG
MiZMS63bWau2Oqp8JJ1JE8bW9NHK8kfmo0Ao5d3WcNh3bjA720Lw5whXnvOUEnCYq+d+4HOzLXIi
C49ocb2hx2vOJJKJ4VFXgBOaDaHTE8HrPjKEzsnXjKgO2N5H3qidXAdLEoK+sLcv39FPQaz5/7/N
ZPf+f2MULneelkf4fRhBKbR2weBW10ZWNevLI17+RjT/yV+gj+8TiPKfZ4xygQbv8nM6Jfzqcof/
+vb38f/+BjYFhrPD78v951X8fZF/n5HrXTeH/31LDM574zXAiq7d1uL4WN715dn/vpDLs5k4Gcr9
7xMLLaeEuPxpk7tLAMZyr78Pfvn291Eu3+neSBSD4iA9BOo9XpAgftnVB3jE5kEuGQvGkjF1+Q7v
2YIc/39u8+cl/OX3bzJEVnTV/vOXl+/iZaX+va0Dz4ixh6yx5fa/j3D57d87/z7X7/3+eRgHxgeI
zdhYGy599DDtDYO6Ib75fSGNqTGBuDzWf31bdxyrJAbwvJcHh+uMTX90nvLykseRA4Dwe+BiS1bA
5Uu2UGSS5cs/t/3+ePmukt7Ry6tg+8/tl/tfbrs8yO+PM1Uoex8gz5ff/v7i98l+b7v8SUEjiw78
8tL+eazLbf88zOXHQDaAqzonWdMB2f0+3t+3e/n58lBVL7J5/c/D/P2j//Wwl/vkc3AVdL3YuUtg
WldRlhk24XGXH70IpqyzfPnnR32UxGL88+tBh5rqb7Ng6bjoMM4ud/r98s9teq2IER5hzv0+wz9P
83vff57qf/2dEUS8pt/HQl9IINXVfLn5cgdbEHbw9539PsB//f6fJ7n8+O+vtaAU+ynrw//5Efw+
7O/r+J8Pc/nDf/7mcluCgiwcPLADKQ5idL7ICC/RNNUgGX3gvG7lbSyHdPt3uRisZ80BDQbTxRRP
l9WgpoV3RQpefbCt3AM1tnQfShy+uUZLkS2ba2nLRQxmgmF8SFwHO6a/7fWEDOnaWb6jW9fabLFd
EZLy4ex4z2czp3Wm++WjHrX6PkiyXT6qx6ZPaTlqtDQ9InhWIyHhqBfirYjUTWfUJzIZUJb11Mxd
Od1OQn2D1N/kCXoCK5PsPZjD0gMklruYJrh7xCwQzBDtSkP/Dorx0RBBvk0aRBHlWCMuap0VFOE0
NEuqpDg/lXWTrFqsibhnRHJ0UUGd4mUOU1sdU5DyXBpoARhiO5sAzsq1TinMFF1gn5XRnWj6w6hP
HuzQWScXhEDhmfQuy2W7OnovlCZsbSRBlkNHoWP6mJ5TULotUFZNlWz1+Uw3NXsVdno3tgnMjpmP
Fka47CgHkYLifdGH+cmyi0MlxAmVLj7ljuzGgaCweoIL0Ks0dLi2U6Eck5iJFDDgeMOOvd501WFK
+iNdCfYYGW1ATYdbGGcGtnymAJG00+3Q8Nk50tpHfpI8kkwOed/ENh/53UawMe/86SZX40/n8cH4
Knhjps54VAWA3nMC1goeZ0GvGAKIIrOzo6n0BNFTxr6lTV4a9ZNFFJC6TkUwzo6/i+aVpwm5lybj
b6314S+7fNI27XTRDXZIbfxMLTluu0av14Xsvr30towXryda2xW9oCrfWdo03ZtLpA8wBSrzYl6T
SPbeqSAJGd+Xe8Jic4QICemHszHsbFlsfTQaoWnzxmN0jTAE78bFcA+pQz+OM5rPGCsA8Uj8owkp
TDAtM4PEAx/7OmMDziVpsrNPtB8ZlfOmHU/LEWRmrjwVyfyHETZlcsd4oLHfpeZF59rsv5rSHNcm
p98aGaBajRNSuSTxxNrWM5v9lHdkTDFsWrwhBO+NG8ibW8vOtd2c6+id5cRQpGS2iPLlJUpzxPzk
WaJZU6gHDV4wz+WiJNtUclZEwKjpqu0ddHTatoy76G4y4EA2/ifRnjbw5vhjUtpW+mChBoO6zLBO
9BOS66TCyhUk3/iQwXxACgqNcX4NmgmLvb03tD9eAKPNTK30YBl6uSRT380ywsQ+FTBn1eNkQCcA
bN37VN+1Ruc1V6BttPwrb4x+OzcUxjQexVbznwGewbPNCNFoi6onFqeiF6LVx5lTej3Igaa4YdzE
BDeGJdPXXv9wGpuyB584oO+HLm+eENMX64BOpRuIN0OqMzO0cu1bckt26XOtR8Chu4zOOEB/mjSK
/YYxEmwR1xHyKcYdmZfsHVvTqZMNCJT2M7yqxsa2VhTskbqy0TdVRsqgb8ShDpfWsBBcFsX0Ag7n
I4qblqlx/Z3Nr7MJfNBDHaqnCbN788lvkif869V1lUp43tdAvXVXBR9y7P0N7SqgHTBUawpyNzJ/
CP/bSN19ywbnjC7zBW//EVhlvC4NkMc6+js521m4wBOk6I4kcxIGXE27PEncVTpXyX76dNVORcVj
XvXvRl8xF5LTrZ1pZBjjGXTpJGKSYO22GYQ1sImMqqfB2g6bmGOCIJIedVz2QS45+h+BEAabxUGM
WLCwaTVryR4x0anZPfw+HYkWYtuWTnSHGkWGQwS4ZhkhuyOZFlXPQqDRcSiK1wHa38YIikUZTzui
68oXQdji2pHTpoCnuYHZOG/cVqchMzIRQ2UfQk54djPzTo1Lc/pFuUx9mzTHSokgIjW/ay3/LlPz
q2twa9NwXfc6sSq9V+KY6SnXyiiH4ICQxgfTs0qm+NVApTCW6DqHqX7Qs+bcdNBHQFqJnkZnR8PK
HHjBibkNOqx3ujTbcNTcJQRb3DC3IkTOtTeWF7NvjcdDDVCQ/0iVu2KLXoT2qISTnxkHEqZuvM7D
PFTU5zKnsWV5h6ZxP7pUhPVo38LWKze2XuwTw2tWcSTlpieJeev6wxWks1XsLjwCrrphb2Xo2mHw
bVyN2Q3ivgl9QzVuIkv78hsGfJEad1ZqMRkY0Ch5AHHH9pHsRfgppb2rbXPnzMMpT6qnatS3tlEg
RE+Qh0xN8ZYS2VJr9Wug16TTrePEXzmiuUcD/Ahe8XlaaCp22z1CFfmqR/fFrNHV0Bom43HrxuMJ
HqWX03A1OqSshuueaoGMpu6YpNYMZVybnNUIhUrq7oYUfkWKUu2Nqf17EBePruiPo+usMn1A4Frs
O7t4y0eOiUx2W7OnNrDUMZkREYFRD/WWphY5z7cptH+r5fzMkdMWe3bdqA8LZn3p4CKxrycSlZ33
SY7vccdM0CuQhPo1bYKUiW+Zfw1e+mQ14xuE4D8ZQ1oVW5C700Nvl4/MV5nI6fW9wFXapxrT8dzg
i5U82DOClHpOVQiDqYcsMe/sIP7o/O4Q99hy6G4SxV4i/ZDen87u5o3kCgsrHQlDZTN+0pFbaPYA
8FyvCBnHIySruzwGDWMgjAgxRe1GyEpvZZctDTKiokfG9JjU4rU22fUqSbk2a+Z1U/Tsl6MFpOWZ
+0VH3YioWgmPcGjnSy8xHunDa8+LOujiJRU5/KapeA5ItmHle0jbiCSD3uOjj8+GoExwzJ3Mhv1Y
R9tuDzB7CynPYZFAKpFiuVoNjAnfk4nBYO+Jc+ov6gXZhXo3uZsxOOZ1/VD0cFwZCmFS4ewd/OhP
UcBXzgfASWP7girkaAbytveLtdcPd0LG7w4RUMwhaENlQ/HmBQH6A8ye626mqWXZ9IZnjo0FWUWy
DWVDawxUNCOkDf3IKbmz+2k+gGqM6vKMNwC1DWYgPDOcLv2LK2nLERo8woGpb4qMBgkuHz5NGz2n
VYILdYs/YjGulLIYkF73TymN+H2bMFVB0OPhWsBjgO68itU10q0EHk/0jg1mw5Jrbl3CnrxOnaw2
OMlagHKK0NIXKZ4vRuuWhq4AC3WZo071Y09bWbNDk9/iQ/b4GD0PB0GJymrTmx553XjY6bMwWS0f
0FMLjjnETGioV07XpvdShTJy5SMXOCrJu+BbH/v+CL14DazD2fuRfNTsid1c0L+j+V1Nk5Zil+3f
2y7YxspnqpFO/BbJXEGTpmUqUtQ1mQu6xslDEdagCWxixmfM+hCkljnkDOUfCM18Ib+IkDmkOUqg
A6c2BpyFrxPQTZYebfxYKh5uxiDjcGnSe4PlZ9P1nGtRlDMmbI5xWv94XUp73GBcnltPUeefEZx8
GiOqlLntKL0xCUVEMjHuPfUxVFaKxZgmmwriMyXIKmudk5nmz9Taz75ribUDAASZ7vhFV4phi6/G
sx9wqXGnDYTMj1ikXM3dO42UWLifDdLthrNjIJiB3q2jSqZNbkGSm08N5hb2NovTH7UNbHnt1AYx
Sg6xzcY4PDn1EBombO+p1Li2euyD3f4WGyrDXi2/teiNM3P9pCVW7Riz3TTNzBRzThRBSCsL4ufG
8KsnFESf7JSbtZM3yF4NJv4eB432Y0bmR1rnh8hlOpgmhHLZ51LoIJ4SxMRFSSE6O5CnutxfB5hy
stk5tX3wSLjjH0Y7VmAf0zEKkbwThYHAEqtRKFW8kOtsRCTN29hmV301388WzRkl3htbQ60aIBqD
uvIkbCSjo4iefPIVVo0eU3diykcriwHcR8uhgxBAnMJ4Zd6D8ifU1fnI+jJZKfK87Ng1t7Y1PZo6
5qWMMzDhE87tNF4kZ38cBCWbAg4Me8SECMPUHd/BzDH3eSo8ztKyHJqwNPic7ME+x2N5gv+OM871
Tcqx7tTlzosGY4BILL4o9Wp215qxdfWRMYCjPdg18QI22zEWqRpjoI8PdHr2F+/uQBRbnrOwadY1
KKc3lVifxIRO28hUD2Clw0kasKziAtpiS0XoBBz9tTYFIYUJuL8kp6CyuFgg6atz68diXLFyx/4P
Q+3LuknkgWOuSTe8S1HXr5LG2+QBs3uNnKiV55gfju//SZkvYRWsD5Y57NVkBkwejPvGCZBOGQGi
YrBhek6AKncI0xTyLgKs/ejnDMZJxzIQRXqG8qkDMrE2AiQ8iDvgkjWHNpLXGgJFKDWwtgrxlBXV
KdHdK9XCXKqpnwcZMIM3zGblFovlL9us6m4+0wp4Ffb3hCRJlHMGAQsxmdX1d141vHnd8JWWcj8z
1HZN4x19J+g/a8jXFdi4aGyx9c0DAwEOHmE/qNy76xmGrqasPCkcSxozylWdBW+Zg/4E/dNjJO97
W2cQytYdzC4sYR3oLkOlU+HYR9tg8pnHMnTJJNu0uncj2HUowBIkuei3gT08mUp70oO+2sbJdI/D
TW1AG9yVhO0olUWQKedXP7gn2ZaYcrP0gNcthgWy6AODAnMJr9tkZr2ZBucK2dhKtf1Oegn6IVzP
xVODA5SYzGjPMbluRWKFY0YcOHI7/hSiWqiZLp3nKwLEELl3+PxiogWDHu8pDP+h0V+1orgCLGru
onHa1WO0rVWB6aXxeiRV8itpwHE61oH6Ak84BcaSj0FVye5ruNHzA5W0c9AW5YlKAxQyyuVpSM8o
Agi9VvBaNRYaPD/7nrzkNZFJCKaUGA7VW+ssMBFdTS+1nRZhZBJGYvqrSgFm63C1uBmjPbt/zSsm
7BHTzk2U8V8L3BYtTDDgdjSwcHp7/ixbxFdu/jSOXL2dGkGrgKO3Vq5cB34noPT1FSKh4Mquv0Xk
xas8EWcZJ1srd1JMr+O1yE0wrRFI3Kxn04YeuZFf6TA95ajYQJ8GwarhjA8DDQyWFXAqDUN3rqZt
ACB6ItAEracEU5bHjELrCFZVFNqFEvBkXQYDEb2QNP2uo+Koe2ia2II5bOsdsZrTbp+MtSTdrfNW
bW1+DxamjuIJHnS1Q/j27qFm8WZ4cVNAapslvmtmQFuvLr5JtPygoh62DbDCOUao2vBlCYpYjfp8
0ybB3oPd2r9zKpIsUX2kZrQ1HfUDkuUcBfi8UtYow2vDUnnPgTFeT62GkqNhF1+Tn6FaG10Z0z+P
6VUemDttaYUnYjoWji7JAq/6bYqA0WXYTA7U8Mw5ihrEEIhcBtsNW2JeuN8KWGC8AV52IIvyCQ+q
tkmZ/j3bJtqRoYnuZPIdjC+Nb72gn3n0yp5qE+qKg85i3UVRukLUgSIJLaXHboGCl3MTzW7d7JrW
3VpvOmEmjWE9j2Wv8YG29zUf3qoarDutyKeNtK1XBffDiOE/ktWHRLII4iMWgsd4dvfGonuz46Sj
FCb7BMGIzx4WkyL+rt4q6cPhelTmbZDEd+IPC28EInNorCOJo3eFzU7NbcGuZwPUN1t/TSBKryaz
PjvF8DiiU9iSoXCbwT4kRFJb+cxkbcawGzaBYIwpPCfrwfhASv3h4VzudA7M3Hn2EvfBdEHTxukp
CeZdLrGgEOjRtZwtMdZpH6y9pb/20vnUPCQhvK8DpqotblyaMRnXfwjx5A+Y6tD057xxTx0LQGCT
59JK4y1aNq++Fh/nFq0GaZ256c407rov0YyLVuC56Bu0DAlyrQGgjq47iEUijhaqmL6qyWDUcVM5
TJDrSH5WtroTSU8wbeawp+kfiJe/RmTRrRlSUFMhtfeZWPLCNAK8y+wPBYDBUMaUKzurv5Iy2WdO
ftXiLdZz5zvxW/pUbSsI+zbi7ZjuzEmcczcf121THIQa8ZPo8Chr5yM3uqvWZBIbOKSr5PhvM2l9
JlF116ZOyEu47pMbDxpCNw/HSoN+k7tIN1LwF4N1H0kNd0b0M1fao7l41nDsPGr5u0Lj4MwmuQa6
oOYy0XaWYmNJ48vr5cEM0geIOPGhrvJvGS0fdlK8T4Z6gUfMEmbhNO5q3nM6nKd8ONVZ+oCF4oMS
4kNfZM5eTT6omN57EQ8rX+dCrpVBDveQCKnZ9JA395dO5bgbWTI31kRrVk/NK1TrdBOSd3Ke0mWm
eiyL+BoV9D2gbXvl6drbHA9HvQmukqA6mSzhQFF2sq6RGAwmqhoyV4f0NS1ae/3TOOLLsYrPSAjS
M8z6rtSaFRI2FhcXd0yE+QNi2FwNYYTt1aWjV+SGuLaK8gEx5Kry0JBUqF+mAQtTYkQvWYYq1ukh
v4ASJC/PthhTI6bX6njnNhVE57Wcx2zleWm+nWPvuqirD9du3pGO36gy8sOU45Qz5AW3gxdq/Sao
6lPa+/HObLO1NxBl4WnV2srmsxaRD1ioedc4Vuj0kH645GmhU6x9k7MLFaXaOwqF+aKnHn0sdsub
ElZwP3o0b8A0sSunouMork5W8QxBZpMU9W2byNdEoX1dDsF5asxVRXm0jV0OFHr5Z+x+Ozrir5En
z3RubyLCjNklkO9QNEboZOK6sMsHmZhv5egSiCITytpB7HwCChMbQLmq0gfUC1yHdZoyNI/Fnt3Y
A7TeVyGzL3a/j4Mv5cHDD2JV88L3L14dcWxF9EZ50B+ShBIlolF/1Hw7bNFRrRHbk6JdmvtWs2nr
ZRDrMrOJj+WkHWtPaGf2mi9jSW937r1tK1KypBx3yT9DiIOhhs64XeTEy56qWmNAwAPAsNK+2Peu
pl492mnk78dZOwt25aSI5TQx/fhKpQObRvIVranT1iJDdC+AFU9daVxpBVrmZoYRHuceGzU/0Xdl
ZOymKWgOjuYjx58Cf40DrLzXpg5NDWSO3eXHv7dF5T7jvFySXbyCGMK2EibXKumwjS/rXZGQIFKN
r76dnhj89FvXw1PVBNOh9socx4H37tJHNjBQrzyr1/a8n+1sUKj2xCC3JZh5tjbPc9F2O0WF3g5c
w1RLAzKVD6S9f/QSBFTqcvWZSdKyDRXsvOjH8whYmQpGQw1947lrFHJJVAQd3hStnyQWJkp7dzD+
4AbmpKHCLqPo08pssDkuLXSoSnaARZ4MDt6Ty7LkQ+sblpIt0RBt+nsv8r6SwMT8Ao1+YhGO+uhg
zekRujzE1MB8CfJzjxQBj/CpWZ4uXSYwlks85ZC8D4H/7NsQMfxqTyAkMvUpO866e1+KG5GBYUBZ
81DFONwxMh1aYdPS9G7wMK5az/9uR1jGdgzJyynuyHmkJa+VtA3H9tqGt4wLwuKMCKop7HV51St0
j01MmG09IVlD6MZpbR0qZf8JSPba6vBT0Ik3eUIn1I36leGJjiPL8lbmhPEOhNRNm6lXkMaUQ2OG
rdEqf4Z07k4yl7uY9rbusFO24oALLAjjAFdVGCT6azp5pyD+QQWVXevt4kVgwylSv2J5zB7K4Tmy
sKUonz1aEiOPrbF+j7JGJVyjzAgy9s4esjwYMrss1Y2XPGC1ziWQupwWCzQoZ2eQS7LkGrvKPrPH
fnT18qUr/SLUIPpulAGCItZghfnmLl2kcBmKTP6JMZt2fW/TOaRJhU6TtifG37lgVoKlWRAoM2vu
eXTyfIcyiHuZ1xazsK3uux8zhsRyoFUZKYYrKuZe3cJ4kyN7OM2CsFQV/jp3XSOMZvVoFDWFqtXg
LIb0s7JoWDniO8+a2zaohn0xLe6iAs+IaR9kKckXjRlMdTPNJ8/LP3qafFxtag2zKR2zok4OcaaW
Atp8c1z8r3Qr4x1/3d7qJZqlwUTetoyeoveGDgvGJY3aVR4xDmAaxFAZF9D0KEbuIjAvQOZodva6
FuzUWRGDtRZlT+pJ5bTU/Iw9XDX4h76h45fO/cC8jAMmsGICLRPiZijvVmOb93dNyRCoczr+NUNN
8mF2ih24ChDEj2OBHHmgrUktRX6EwkLDbmqXNDbYASJjT5KxO45SFjHP9PDYpKfK1m8CYVs7W++b
rZqIGWkyDBp5FSYmyY9zzMUhju3ueqDfnvtYGrJ8fHYrfKC6fGJqxv+/moHN0ZGNUgK5ipq2OvvW
EuOre91aalvpVrsemio9So/5adPStBfWqF23HMUwwIAFSuSebCBeg4D0U2epP2vpXM/q4OSspEUK
YZuwgD2es4wlrJ6u7G6ZCbW6tuqNEt+Wl7fUtYWzWnjfxB9yWGiDbV4zbywlJxrbLNd5LgtsY55R
RWtyJyoTSoQzCHyznKKdIHzPjW6KkafIJ05hq2gJi7VtCxVdc8Rf+yJdPtvIkC6UvRwNDaf9phyf
W5d33Dg8pZljMBtjQMsdIxnXVy9O4BhIwcujT1PyOq7vdFooHFEMuvmvhEneQXkEiRBGPLchpq3V
sIQaS5XlMesJXUIM1lms9jYb95WulVpo9na1Y1gMnLnaBsgwk0TxfM2H7tryviQ7UGXTCziGo1Ce
gpqQ1egpsVYQXoYNHoDAmM78kfZjl2RzOU78KSxyBj2fUBhmqDQOAzNoAVjQNnfFtykLPqIpu1WL
U9eP/OciUf4enxKhJATqrSQa1I3ZNPu+um4rjmQnwjXFiQSZRZzsiVSyeqwIWzBxdlJWOBxztjC+
ScX70M0fNc7ffdXcBSQMOE5zO3cuAWUpxvIu+kC7x71t08XQ/RhBltqMgiWzoOJxtUGdB2bMLv6p
LFFhl2hvQWv7SBVafc16h6TA1jyyHPyvJLeZ6TD2gm5PpcM+hzAVKlb2tTuzZq0sxynfcNk+ZFY0
XblYcVYpWx+76ilm43rcEs+4K0T6ILVC37b+rWlrFIb69KxGAFWdTld4bJ+kYiLiDvju4qoDA0S6
qTsWM68+PiWdfANp3nVwx1V667PbZxPMVVGp8cU22Q70+NVWSaBRs+/b2kluYkjcWm0xNqBWGTr0
vLV6Ax6Bpjs65X2uCIn4Hnwa+iKjBa9i7VHSFCCXLVjFZuXS/LCeCOig21rIMkQL8qGxdW8Tb4Ic
ltqHMsvuSGFeIPfQbbxZkBYZ0L82FHs+qHE0/0X1R7eGT6l0KhZ32BusPbu8qmF9Fp84yiPui7lE
89kZm157zzvKOKrwFbXCKXaJBcYTbHiuZftShy3URtZt0wXZVY0ueW018JHwAk6CKBKcvODt8dok
chjOAmuW3SJkGUFnJf3HNNU3XGEzqmAyOkWdwkSt0IGI7ZTVHZG47DuwYIlbfRbfWYcWRCbZg6kH
0TppaL0mtQOhr6FxgoGuv6ncdVpqX/Tah3ct3jN9Rcau2WfVMWabx+rL8+CDejZbo7Y7N4szhzzJ
eRdDtbtJly8O3bdSC0COLz/hU/lSDp2HJU6AS4H/CLhg3JcIxFc5EggaRPnW1wLIgq2aNqJhHY6E
8Zj1acZxoL90Ihk2hml669ja+y6eMXsOXkisACrT0tOuu3II24iNTDnM1EKrdqybQzN2j8oT887E
gBQqYEpjbsfMjpnOwQJpdpw8uIh9LErSx/trMImjhGONdVHZs/PK69Bqu/6shH9fVHyg1YxfVRjt
WQaSXL8UJCX3RwCvScYbzZDdtNFEk582I47Cz6E3YJJ6jOWz3ni23MZD3fEumiraJSMG6xp0Wevd
lEzESCm1kROjnI+EtlWMWI1C6zY10LIM01bkKqzh9VXe9iNc8gZ4WHQGSnaKXfYqbMvQwQp4sRoE
/9pADx0IAvrS8Q9LLjA2z781rPau6XPaMC4kjon5p811KS4kOwG8mZG6zSJc46ljqY2sSrJTC/Bv
jeH/eI7CeyifR4nSzG4pN7wJhW2HFd+y5m97JKvOgs6a/XguB+hcFl8N1Hean5LaT0P1X00xgeni
qc0RU0gOLrN7HPPuOmhR+ODTDNGZPxk5XAOSmr9s1eKTtwzQcoFpkd3lEeYtVgXzl1DF7iFA8nMl
svHJmLHwxSSWOEXNB+DZ33ADdj0xCThFCnjpfrYZsuIRQgRzUw8nPzJy5HTTjbKYHjh29JbcokBh
VVlHwxz2ptxoqj0BHit2yDIOk4puRMeA2KMXkRukVtDTy1j+p5eycv6083iywRtQpRJi8n+4O7Pl
tpV0S79Kxb5uVGPIBBIdXX0hzpNEarBs3yAkS8Y8z3j6/kDvE/L2ruO6P+EImqRICQQBZOb/r/Wt
4IAhObvh6NQQBNXrWODTiufZGX2UOzsKsHTHNYbNztqWstkZEJPadHjQxsk4tWiBzEIyDIRbuBSS
ybv1bsYWOGNYEVreTNS5YgYD9ptJ2HWJ6KlSwaGhl0bN7cUUTXNE/8nVXhF83zTusoaj7IqZYh9e
ElLHFz7X+pxEcGHs7C5hKAeQvEqMgpDiEGvdgF3J1N592b7EIn5tICpz9JubvuR7EWG/wAcVr+2p
BldLETKK0pWmRXTQLPx8Zg4SROBio8JAx1aymzs0ywifuMLuoyZ64vu/d14r/JJLn3oBZVqK/rWr
4ztkWSX996Ee7mvTeS+S5lmN9QNdCCikkUYWvNPQd8ZdVnosB4Qxq3foo2p4rm0B3kgPXHVDBGLJ
kp+wHmRH1qEojVfD68EsZejE5m5W1hD+wEoNWFhW7LrBPnRkaBEL7HAGZaj3Ui7cnq19ttrwe2Xi
xIZlPZCsgazNwz1fvWdO/Uy2M9XoLL8rBXF0jJxc0xP4ddtUdKcBoATe2Z7myapVIZI6ndBKn4lq
WTjJSs42Fy4+b475TkNTrYLJPQ1I0paZIb4lqX/BLBzsYQjtBzldDeWnAkAYE/f0aAMKjDMSt5tR
6itkc0SiUvhpM3tj9IN/rJuiXPt1eY8PbKVL4miKWOwrFqV+U5LU3IIeSN2y4QqPkSx6DyCuYVpo
dlam8bnBKQqbKg7TWxZhtr/Sxh4LROAeqGwshjqbx8GQIHYnewyK6mwRJDMAdWAzwmWPj3apqJYv
Kmp+NsDcm5J2+SIcYeg5VnyM7PLiw7q9MYeCjtVAE2MgOQbl1IYgIwAlxV0z6QbU5m6NawK8Wsyk
rKi3eQbqo6UmHGaQd5ohW6lgOoXwqxcExmQrvWj2vop2JAijcEdxZABgXMGveQ5ZLCYDfpeuZgrQ
+HDgmPQDgHjzaeiVEWAF19fCpTaaL3ZT3gm92abk/K4ag/lu0uAOYV6tkZSZw9ruz41vvRbi4Ftc
NYewd2iHfXfROORCQqzs3HdnbF4ofolSfaKDshkyn15JfLBYlAY+04jBN++caLgjafou7Mm/bo1d
4Sfp2qA8YKf2eTAxw1GeqjZFqRPRZoE2q8zneoB3U1IwlSmYlaaLFm5m32aT9eBZ0b3gmrJWpN7F
1bRxCwIqGcmFihZtToOMOJNVFFGNxAIXYZEwy8FaIqPkkfKZ7BToYuZweL1Jd2EOqroj6LFpmJVQ
bHSzAQmAlhzFUL15UfcW1/QqSJAyyvukbFtOmhErTP4Z3f1bOMj3tstXpKQtLT0pNro20C8jEc0o
WbXbwSslWRr2GMgonml3Vj6Rs+d8ipxhqxNTiymzXGqNeQzJhQIvi0anZUCUNV7b43e01KtSLxgw
6mrRuWItS0ZYvX9Fsn5O4ldhzYCDeEdR94IlzOT7y58nz11WoA+wOhlPbl6hRnK/BC2uczqdRw1M
wg1Cuxbh7HCUqXrAa0WBO1VPetUdWy+/+58dViCVAO//v//f//02/B//PV++NC//eM+asBlvX9L3
f/3x/FIHYeY3efaXxIIfb/szscAw7H+6hiWZkSnXklI4f/yjf6+bf/2BilL807HILCCwgByDDLVf
8K8/hPtP0siEcgwF1Jhb9cc/aham84/kP6VAH0ef2AQ2a7B1/7Vt5zwZ/Tyrf3n8DzpO5zzMmvpf
fxj2Hz9HFQglXVsZroGWxqDpYwj+0M9RBVM+la1Wt/Ylpl8B3zwed3UDzMEHg+u3abZKLda4VIi5
uBP3ZlNRyHQCEK+ycJbEEHDBbkdJq59oHX3/aU/+ubU/b51p/X3rXNdwHZzmwmYHmX/dOl8OInGC
RlxsI4cvmYsTTVJK7kqT2O6NSy68e2nkjGp5hKo0p7rkQEfYEmWO+T5V4Sr2KSJ5E7YoJaNZNOki
iaLWB04tuGu9kHkBeJkJ5J6Ve6//YfPnnffjO9i98U3NOxfxkk6qhLIdm+//r5tf+U2MIdAQl8kd
ii/VlEe3JdDgRezM09JJmEvM+e450G/QtH8Zfb05N4Z5SGlhk5InQiZ8IG8xM9/SvFzAKls1aj6J
i4rLFFTGLPXQvpllteu6+p4uCIGqpDrl3jyoFLpzTLXk8h8+07zL//qZHBPxua5cxWczfv1MphWi
mI4S68KBnm0qwmoWXUXSl97jnzNZpzmBIVGG9ca6iJXaeqQh7KURjCCwvH4TqvJJDWN5cFJr7Ual
QaUQcm7YMseJxb2dVIhUGe3g1jer32/6fNL8fdM5dwRnFGeV9cvRlBUwlfzCNS8MbQusetH9aGz6
tJxz8EJv4fhdcED0QKtrjE9dmwxfkTQ2ql8jbOmo6BjuitMXp6Y/DWume4hJ4z7cwKFflHyEgxaZ
J62DWzE6EFPMKgvulGatWD7qB/hc5NWzWlhQGXLnAJlkzbHRMnULQJGCF+aQrCGepqa7KsMpWsSA
ldeljeFd64t861h30s/hq4ucpag3kfuB96H0WIC1mmvsytG/JcPGPV1vYmxinZ1upB2QyBDrp5Es
yZ0MtWZt0LQVng6P2M/Hry5GHWhB4XOn5e0pAnCw4lIxbGqE0/QmDaisetPdXe/1cXeOI9L2gJXX
95ZJy1YvPbSw7kbNHr5+BjDbc2qnQHFAYOVKM0SDUqQqd0OtV8teK95GrMy7NKw/mxmD6zQocQkM
0OlpXW1//32b/+5QtalKS9uUhm4J/a+nn+qV1Q5OYF40sz12DmCARFXVxiNRLG4TsVOOedtbArnl
WD8FLPnIRYbUmoN7oMpLCiN8lk2LKsNgVnEEg3Tp4fjMFHDLHekMIeaireg+/4fNnjfr1zOMFaJr
O4pLMv//dbNh+TI/kpVxmSS+Vt0O7v3YvrMckJGmnap1CVuSL56Ji3JUdhJBjQ8tfqjdF93VKWjq
4Xfl59W2V5Qt69SlZBGkK6vMJnT3bbj5/eYa/2YvW4aylGPrcDXUr9fojopsDKzTQKCjyrM+ogIe
YzI7k2PQ5i1ClozlWKb2KhNHg2iZo+FHTwRdNLvfb4gl/r7fLMLnHKF0tkZeT/9vL/cMzvPA97+g
HTQMTXxL9FMfyjmJunpOgsjGgm1Rb9baT2n3Jc4z8RBO8ck3B3fRgOu6u+7KsW7AgPXJbUXg9nIa
kfIsCFs1d5QpipuqJg81jLQjX06PwzbbdkPq7Mywu+9ikd9m5bjvPQPRpYcVvHJKhKpaNu61KPkc
xazEf/9RzX9ziFgWilVLGo60/nYlo7KYu6Xu6Rdmxd9E20eHflakTZXlLJNIgtyJv9u5umjETK8K
b0i+RrZ1MsbOXuHcmNZFhIV5RIW5CxwT6XiKBGLShs2Et2NZashwf7/B9t8HcsdhcsGYwT+UbfN3
99N3YxTAcTWrMy9V3ailCS14w0V6Mzntt2JsnDslQTDAhYQX7sRyRXcoP6Tg31BomMs2lmcjmCDg
5MM3qTp1NIB1LUFvfhU6kiYGYAKDlBXv8CMT34BoxLQ7a6cEamBfbfXAqrDtI+vL+AvbtrZo9qPm
TylqrCvaQQANnfTYpmN6pKxu4Q05OOZwT2FAHZu4c1cqqoytNqCbjOlWTKq7JeCBpmyn7qIBypKe
mWeiP+R3LWoJKiyMi9Y6eytqfXocxgOpl9ZTOmgVLJhc7CmP0qhOhxMCUG2fBvA05w9lzq2Q3+93
MV8rfrmWAGpy2A1CWkCdfrkERgn2NTW6xsV1i9kXNXX3I5oJopGramtr9nCvuV1PaSZPjuM40Qbp
xx2lIZfqf1pRjqX129ZiD9Z+IzLttm1BKUgBhjXS/W4XlSh2VT4eCv+pncOhLeWuWaUVS5vyAXQt
5obZKB78zHbXXQTBVcvsR6Xo2GCfm6zWPNEwggwxev3JjAXk33hbqDx5QKJvYX8X6xQl2npgHLzp
I6dYpZIAYzMnEuD3e8pgsv23PYW2nAwwwf6S+i97ShvMlpQgYVxIO38mzhmxTxt8jnEEHOrSEEvk
hqzy+grUUJimB0nnOmgp0MI/KQ6jl4D1L8ZTZjnj8vdbZv86bbHp+NAuZSJpSPBXv24ZoEIz0sGW
X/rCyg9RH9dnV8oM7M6TV2rqWDngRQlguQEzVmHFSDJCI1GdK5ua4PXwLawYbceI3bExNetUKTwF
Ydvpx9FzT3M/c+F7dkIdmJor68dwDUyDYnAL0z6ztj5qzvveeu5txkWtpyIDfV5sY6d50TIIpcac
VDwRt5rIcpULtP0DC9+xnFwksgTt0YljATsf/JZN9jUc4kUKemDwAvhPoRusDSevMErEkgrBbLcj
6XzZQyKg9jnexvFLRAbCMWxXlMTEkrkHPYHc/BQjo193ygLyVhTp2vV7iP7urCzwTVbMkA9WVpj7
SycLk/90/XXFHOH284nFcknnhLK4qpnCsdUvF7RJxa5ThqN/0eIeo48GuwaRNZUJUiIRFR/pU72F
3tCsnQm0chOFe9fKgsdm0qodnBTEn86rol17K0cMa5Rlp2kpChi4TL13jkNRE//b2KwlnVWE2K9J
7bO2iTpUzG6v3+Z1uMZfEp9140vTlMY9RVdaS7Z+avNz5MZ3ekf5iB2mb4Ko+ha20HuQOA5Ur2QA
scu0H9KGNHPLb2/MyAQ3KghKCYe14pSGyRS2p2zkI3WCUkoezXYNivOMONGhjQB0Dck9rCvCuANm
SR1J8TalyAgF0L4IwE/aasw2elWQHzQIE32l0x8tKh/HH/fM9jKkAvbgQOs09LyjEWIqiUkfl4CT
SDwuMVJUzsZJCDUHOHNTQ4NcoeAztn5s3mOGwM64oCV5zOx+1vtEz0bvVNvIzPcDPWP6qRTtq2nk
SEumehMgkEUKGd7hckKWGhXdxolqZ8OvtWDXRHCgeo/FWIv9NZZDtNRzXBUDk166Op/HyjB2Lcvr
BU08VLYDFLaShB7KTOmqqle1y3yAFPnh4qlipmS2oFsUTeLBc+2VNaTfCIwa0QoFfE4pbgfRHjXJ
1iCFaP3qzgqDGRNbA/WzeutmgKt6k+pNDuwZEZrs3iOzTw466tm0S/QNEQHDsmpRa09ae0E2Sv+p
5ewtUufNiDQPNQAyl6nHd+Dp3W3Uuda5a6KvtTW9ZCoL1lSH7MuYYQxhrbTrlH0WlfcZRfx0DvN+
LUhEWlYGB0REdjaJJ/mWSmiylnn9JhLT3A3ORGepU/pj1eTw5vUJnzfeFk0RIOuOxtaSZKXARbkF
GjmtomIi0CZO0HmN9hmUy7QdCrc5FUvWP97GzYKjytt3RUQatYQ6OiXGSFyCbdXrwKtreDxhfZtQ
L5/SttqBB0wPpjuuKGcgavAYbyFH4xiq+5T4o/rUhg5eIKGGi1PTsy5InYdcRwg2FR1iq9DGpyoo
UOEGYISpD1PWTvGsjaCAO49VmD/toNzGt33yPU84wYbEcbcG7FYwUiePKVfu18NptDx/2UpBbgiZ
59hbmYFzQYbMRSjgobG7dtNXLmDWuKru8GDXdyKZ8N9aJrs10JNDlYBwyWHRLQNhc6jpwyfBu46a
jiKwmDT1TNIbBr9pW9QugvlJ6OekafTzOI39OdrJLMWT2LCTCLxH/ZuiMkpdwD1xEPq3ReftG0qy
xzSwX1roQivpTNuwGew7I+nKDTki6AukJumGQEq0HQs3dOV+G+kkJp0F7VtpUOdr8O5DA6XM4chf
DUM87ck35FobNO9OEw237nzjFFBzSkVRiLWdc/AgUmy6IXkbU98/T03f7DTTO+e0sbVyEo8UsE5V
5fmn0LaMm9atuq0RVJ/SMjYfbMD1AZ2g21DfONQesN+Z8Y3GYfsaTtPb6GkORjy4fkbjdkeSrDDq
c6WEOYkgXT4FBWuhmPzuRSrAuLuTc77OZfyI2JFBC289p8Kv4gVgRlJvM+vsaHtbzO+6Uiy4ENir
oO7yfQ+BvLSh2LT58BVqFTnAAzbAGKS1JPGS8JDPMhhLEKP0nYy2xATWOfljL9CLOXhHYBlxnQqW
EDS2tYne2Qlqb+3E3dKywYU3NhZvA4LoNui0d8qy1o48srNFBgO9vlY8GYb5pAXTAEueXIIxBER4
07Kk2/90l9U7jzeDCfuJ1WyJtrAt9yyLih8PzXrIr+vccq8i946r8rQWLtwWmalJX6FPK/Y/Huv4
hxHm4DWa2SulCczlekPWIILY2lkPGru1LWX1002FhyIs5O5HdjAChnrlKPPtGiIsLOZFtuOBkpJz
9OZ84wDCpUFLArhtdtvSCPGekbob9B1gcjPdRb42rtKxe/nxdBAeA9uMN0WTtXvACS25zCAm2xCQ
sS0kIfRz6HEqkDqypN+GwzASiqUR/HC9CQyCHzSdmwY/NvEi1domDoRwhHpcoeYYaa8kT77wnyq7
rRCr0+5xszRZRYroh2RMGICCwF1amELIP+BkmapOB3M3PpgBF+rUTBOmQvusHeSuQyDwI+P6mlf9
y8Opj7LlBOOWpm4drXoB2hdfyCdTm4l9k5fvrzeT0xU/7l0fVqMmth25Ru6canwNDmYsLvbXh9d7
fg8rEPU9P46GfF1hpltYTnZXDcZDNOO4wEb42NEdwi252C/NYETVYbrLlsbUBtrNozFrHjufQJku
Hs86mVtLTTWHqiQE0THe9cI+9T2hTpaOzKVykBbGCglsg0YVF1iJpUfAwW7KHk94j7ukj3LipR7B
aoRrHwLDSjOTl96tNyjtJW1mG6Zxh/LB60kUtD0NXwTqt0DCNR/z2dEU4hEpU3YU9Yp9X+nfMVa9
uCR5hRrZaKTVQRJpkl0VIXIgNnOoY0J0uh4QbVQdVTxmO4kiT5WM/QmG9W2YvWQazlmFNQpXKCYZ
6bcLLe+O5pBc1+oJaj/twZYhUmYPbmblFxL2FJwuOHsHSkNb5IMcEFcSUDgTf+L5huFr5/roYK9P
RTN95/q6673rcx+v/fHe//bHH79BBhQHm06Dy/PL30yvkJ+PP0NfLNzMHpyffnd8fQ2C/GQG5O6L
cVbmfPxy+s00pYLyvaoLcwLbzafIr4CfuAMd2k+s9X6ghOaffLzvuinXh7FfmMz5iWLyR20pqwhS
dzaso4gzJFfS4uxjgaTy5i2K4N0OFoyFCWO/+YOYc8X+zDeTaQIhjfSr2ZsL/miszbGDym3ApMSj
aC4UfslFJB39oNuxwmIHjoBaOcWwwvwWRKG9C/VA7rOulHtsxjitM+nqdPuDh14pzuTrj683Leug
vYKwvDDLAn9lZoVicf0Jo6Dcj1F0qCJwftfXXZ+63lwfpjITW03KZT3/kuvzKPj+vFckOlUDHaz+
xxuYyWNtYrVMKsaottKDLaG0ZocXeNrLisHT0/TaXCTARxGSym302e+9B5lKQpTma4jny2aCD8bd
LNXqifgWhX3o+sT1prf1Ql9FPtNcZG/RTVta7tIzGAGuN24O0+HjYRB5KQOCoNP38STMn59f8/G+
66s/Hl7vDX6drNxacY3p9UmAeoNZvzDnwzMWhFrNc/bHKz7IpAfwJ1vtSg263mQf3LTr4yvq7OPH
vzy8/uCDrHZ96F+Zar9/C9OB7sYxYiy2LbWOH0y0NAUZ/eMuYFrcaR9/rA4RSkuGHClIRwuIovEU
Uvqb61/5eNnHH9VC9uPHw3/3ums37OO9P33w609+eUvvIkCerJNrFeiOXQqOP/74QNfbKH4g5AoP
HebDlcrkpZB+ttc9U8R4/TASEZuXOnJ7/c4+vtHrQ0JfWIClecLtj/vXpz9eer13/XpJD/Iniizz
Gzq8IDPVOJ02VhRuMRox7+8nt1jV5FWXLMTb+TJXYaoESTcfAcNkRvXnYb5euNdLB2LbOVmrZ+FT
z5qKDPNdzeQpM4c/b6paoY//eOyhB19oNbrhwoAORS4sK4z5V8+/NJBxvpem4VOXIAlWoz8vcU6E
uuoX1716/V4qJr5rs8wfC1Z1P/ifWMYbRNhPSdigAPkvSuDHt3N97qevqLgeptef/3T3B1AvbNuv
qvW/ORhv91KG+WHMpwGzkQJ7XDrZpR28w4DsdA7bG+7zOI59AJPWGWOyQuG3DqPC2dgeEKlh7mGK
uJ8Jjm2wKlCGbIhzIzKLqeRNZE7ViRbEiRTy8lmegYRaR5VdPEP6uxiTBsQekvhyH21EYLxORi1u
y1x/lD38CrO5JbZzBvuJS6kqc0uh5TVch4SB3AonTlbIg9CcJHSJ6rICg13amISCx6nSHKYI4hEr
XoThSL3mXKxu2iTSCeTtgpVGysICMtLXssoMpAjoPQZheTt91A6JV1Aas/WvbqDsdWdGc86b8UXG
/rSCGHHTmijgcx/OZjyV66rFzeQRSLqG0FLSkhhfwmn4mmldfggjKlC6zuKJDtMceeraayKoWeHH
GLsGKx92WC2/TTSA1z1yyhme6p/1ehXAHMhEdYn88RP6e2c3Zs5b5pFQp9etu/Vk32Pxcu+BZ4b3
Tj2Vm6KLnrpUNCuawygdx8JHfZOrVZT28sXsKJhZgOo3tR/uSD8n8TCnWhUGCRquMD/BOnqWo8Dp
kHku2tABk6ZeYWpV8DKq7JsG3+PUFRi2UOltqYOCvaDVSdhCsCOL5RZCRbdL7PgiXD19JMgBzoMQ
r4M56p+qZKsTxX5A6OSsXZAhS5Rhm9buFHOXDmmP8lf9GDMURpjVaouaAd/HN7LK4CUU8hBiCwDL
Hq/pDn1Pc+qUsU5snl5nxkLCeLjZp/SBjmmrgCnErMWsR4KI1Uvih0BnzNbcGrmfbBxiieATHWOb
i4I06vJs1iRYyNrYEOjtHssc9kFDjNaoeRN2wu6uG0HgOsYw3odBtZUtUjZHthezQecyWOTMoSWJ
D35DypKTRCz0GOg05dxOwvN3hPl5dIegNgKQbptL00bxsu2EOmIF/uR3jrGDU7orUbqv25Eaoi4L
2EkehF2FQ/Uw9NrXdpvE4jIOsXtMAqw3ehp0h9B41UhDRLxGO2GsfZizU+OCiijlzrKB0J07FwW6
gpQdFrcuRWwQkKp+S10/vI1c4xP9G2awrNDXhtGjEJf57VByYI09Pqi0QmJVOQ9BYZnH9GWi5fyp
cV/NYrwfyUS+GKH4apViOPuDJ/f5OJ5o4aW3cgaIM1fpdlU+6AvSLz5VeIAezDI+EXUVHWuSF3DM
I2ZsA/s0amkPHIg+kktiC5mT7SNWv1WvR8MqS+NqS5Ldp95SxY716Q5RBMEb1nDsxEj/IuwA8krW
v1l16AwinEwzYuvYwVB0hYbXZXqKiqR6JCIg8szhHFt49vz6ogjErnJ7r4UyoVRMV9RIHKZICbzt
aRw2FZ7dDU2bYcFk078JMHweoQrlG8BruBxmkasb2otMArcwGVeruMHhivTk0CBWHjoTJVWNWbkz
AcAixNaXoz4lS8sT1oGJ17DIUjPaGqW16Atn4cGoAnsWfcYzCc1vUsDZq+azlmOqNzs07pqTvY9N
9jkonDUvydYW7lRad21xKKGl3CM9eDArk3oCD0G4zAo/ZmX04l/dZDJus0LdtkFc70ZH+wIqHzdx
gdN3DMwFpodwHycTqsNUfTP1/NFFSt34I3lVhbPN5XSK0uIzfr5bW1bDRodQoLkEuQL5W+ZIaVaR
S47e3H40rHc92vWGW70Y8HGz6aQF2qqqdoXTGo/h+DV0LGuXd+Jrb7b2to06Mjai7zKOqu2Q0DeR
OdXcNFh2rGUfIdsAynHGapeO9wq15AodJ1YEO5seesxXxHzwBVh2vXFYtSZwAZ4MU986KIiTyHwM
LLUcaAccJYGJZMa5ziKFPH0zkrJyGElAzkHldXJ8nsgUWhV+3dzKLotIkChdoAAPei+qo4+QdAED
fIkJTW0ISiWeV3P8TUQ9CuEn5IcQ97CeaCcJ2K1piwezVpS0rOIuaAHeqNCARji95v1YXRTlOvy7
D0zl7FVP92BI+vGzVccny0qOWNaCB9e3A9gkUbkv66ogXboPnjTL6y4OovyQTJ7lONkt6QLfQlNU
r1qNCrggrY10NA5aqpEZy+geabWD67ECXkMNKC4uY8OYppK6IJeBRh8nRLVtp0vXQL29PkMSZ3Ug
2+CdHK+EzPh2kY45LtghOyohNYwdzKHMKQyWtccJU+TRJiz4OyLqipMfDe26lz3nRYvH0oji6GmE
8Fj5eUCqYRrdYT2qOKxTOh5Ie5f9kBG9IBOM3clMj7YWtW0e2pqBwbELKIzN+GbLBnM1unAffL+m
V87OJxIFsxi16DEDD1cxqWTqRRh60gyU7kdEDy2ED+ZQZ8duNntocnI3KJwvejf7pHWhPSQoPZUQ
37Ox7T8VMtrHuh0iFCFar8YNcVOHPsr7aDoHbvxiBWN+qjtydWr61Pvmojk0AW3EwBEX+g1tF5by
wtmUY+ZT7yZPsKEqatq7Lrf7J0orHL4aYu5KWnATfLFHLj7PlfoXivP6JolYwquyd4nvdREPkYXs
DvFwW/UXv/jCn5x2PXthTajM58CGhjLqQbGIMePTubfGmaSNspo9sygyh/SDmOmFhu49rTznhniy
Z/T+Hh090lmC3qzXlT1SmtPp7RYefj+9DhYTM1XyA5OnrhfMYCmxuh6qYeIV0O0Hw2NMIAniMhGv
+96/Gyqqn5HNRkSa5SCGTrZQ3BXccY3iig+T3n6heWeQVdxu2JGoZ/svVlYbKxvJt49ceLYwicsA
gAhxcnB03PPgd/bSzJKH3OdQ7mZ4NjEtyYopDEfFON0ZkxXtXdbKfePUdzh16xVgtk8hq2YqyFP4
6NntyUdlvijlOG2m0cWbJbZW5L6F5ZBs9I7TtUFAtIqcmqwNUOqgFYjfFs6zLr4zq0u2rtk7y0xm
HC5t8U4z5162BC6AfKWQTDguo1exiglWNwS6qiJxnoIpnV4C3yZLNMJIXlukIg5drA4itgkTNktt
4zoYrDTZu7va3zOE6p/0Mnt1iEVyQ2LTvBDK0ygmjTKb1x4nP3CPhZ3egahgXo96ZBUmbbitY1Ya
FXNp3PuUkeHSaPU88/KSLdD/eBOTeD+VWbVt5nKJPoV02UhNIWukLNb9YC8DH9NCjSb3Jkh7BBAR
OBAvjuwvEOq+KtKzboDPg5yY6ZhIyw/AFHEyxL2+beLSXfS+RaBpqs6SLFLM7ZRt+vBAS3BLKZu8
PDF9Kd00P5RcDCAplEujpQyXA81EcQ25v2yte8iXapFIu9mWGjbG3I6THc0q3j3QsEuY7AfE5y10
1zwiSqBeTGbwTfRUkEyB7rdJVo2jI0Ry1bkY3HEfm/qXIU2KZWIwoEDcz7KhOzJVIFSZgW9bOMNb
KY27YQT3YnOtTh3vUMbuGRXonWlQbDHKbEe4UEz+b70MU+mcyyj/UhjxIWyxt+mGWd9oEwbFiO7b
pu7ZHKZVEZqIptsFRnofjVq3c2cv0aCp70x4rINWESxbuWLaDUa/sxnb7kxod1XZM6voVEYJd3ix
axowQmvDJ6nHd6mo98PgMW2y62kdVgTYxzClVA6vg4B2UL8J2m+MY3C4voKFcN4zrIAi/xJa+gDE
U78DS/cFn5p757jFc+bGxr4xBejLoh6Zb/YeXUApt5rRHrDsF6sgROoXZEZ6sktWwAwsyC279BYt
1j6Yf2cqGwzJC7t0jccuKbaA3lI6bZMi+E7S+tLVPSawVTKSSJrkDalOI9o5xIXpRi86EtLwB61Q
236nNn4fBBk7KyeH1yEt3i7scTv5xpe8905Mj+q9suxNFfnTrR6iNqiGcxcfHT/9UoreOJuBSyZN
WRZLmefTHf49+6awSEZQuDs8rDK50Vgbb2zORJe1u1gSEiEe7DIRJ6Np5ALzT34yZxJLRDRabocn
10tGTMpZR7B3gVXNCBaOUsHmKs/0w8RcCXJF1lxfF9RLapocsqIbBIsnD7piWc2T8Vgbbl+vKclt
5N9c5SUpicRK153bfqy/GSpHmt7Zx071W13V06614X2wFwiwDzHdW0G4vB7jyGSXsZ8WO+JOviND
3EBO473YM1GQJPRHTdrV6Oy5YItD2SbvpU+wOTIcYqRpHe9t1KO2lxr3mDg/BUo70qXJIY191QqE
mgo+wRlBNPalkvH+ehMjdj2V6fjcx+RRM/NLj1Mqt6kqWZ9lQYqjByVSQrhZIMZ0y/LmEawkE4vP
dSWQSroG2Du78NYC3ciqxwYCFhwJTW52+6j3rFPklZ/+LA0kBET4sXbIeXKIj7yuW4/ITSdZuMeM
9chNxMJ5GTPYbGNXvdHx33IxaA9lHV/KODYIRLLFGrDTYbTIyCMsQzsJt58WXmnaS2PQ7kU/vrO+
JhBmlK/mkJHmqUGH7YOZQqmxcJfyMw0+MH9x4CLI1d/yCYSbA9FlrQtZH9oWiwrnzbbo8piOmAar
T2sJFTFxrcJlIA9PUBfKqcGLKnFhlJYxKaVpuaMEbO7KhodBMQh0BKO+15wZSiYwEdYZkMeIxseG
FTFOTE4uXKlFcshyCJpjOp3tJNWgnYJQrOjdZCRf3swBuSv0CaivVnXXbmlEWM8yf9Mn5kdAO48N
q7Ed8/Bnjpn6UFv3UFSdS0xGqFZQpWkgGxIYog/nEYdl0wT2gsMUO5AvxEWSI099gYDkKDsljbXO
/PT/c3eeu5EjXZq+le8GqKU3wGJ+JNMbeVf6Q0hVEr33vPp5gqpuqaq7v52Z2gUKC3Sx6ZJKMoMR
J855jbY1ZfipTAlxAi9wPg08wVsl87qHhtW6XVITzwPrWvsIj+GKGz7U5BRPRgVr3PAbBMJRQlol
gYVdyihDtrGxb5cs4swC1O+Bi406PmTWWI5bszZBu1VoSUgiQSIUrouw805D4V+qfncRhJ4D4xDe
apJBDGLchXJWQLdEwQ5hLE3dZ+grgnLQcXgAKLjSrAScnNGuqPqW52mC5FMTa6jljAVENS0aljn0
Uhgm1xC2X/OeGqtfZ8Mm9oz26KSxs0WzF/HqRnmTalk7WTXk+7YqL3rY90szDPcTrdQdKrvdZibl
81gUtwMvUc6ldBvXeXAsKHkBhERumfrQsM8tp78Mpmhvkp+Rgv6ir827opBOpjaGa91SEMB15B3g
jvHURI6+QEO+xWcyuZBKWNqmmJD4pRGdI4r1MLXB2upiNL86a5GmDjpneqve9XSJTmOGt5CSKfx2
FvK+avnkwKPC6OarCqWI+bh6UxpSuI09UBSqowkvrza9ak0iEuQT155UYP4MUZfIvHBIVmSXwC+1
nSeIzkkRrAjGMNRszGhlkXtwQetES7CUYsrQt9CKTKtGFbC3upM64Oqa5erKgrW/RYhGJ5dF4byv
sokWOTJbF0FJpCgRphPMEShfUmkvqq0wWkWRC7AjGny3mjFyh5T5KRjg2jhEcDGaeI/3EjK5nr3E
BtHbQKoVPnFQGGpE3Knfyc8OEZRRVjzjuHjskOrft4YaXWMkZYOhs/VqdGdKgm0zeZF1OOdB4WfL
zvdfdCPuKDNe+3QX5+hzv6Wj6hoaU3I7HoDyBKgxjB2Ay7rN6PenREZoBlokdRQIu0m49yFWuygL
RkfU4mERZ8wbRw8DV3SJ7foOVTVnFdshytKpp4FmmqxF4wmX0ZyafZ3q1j5uRsI0eLDrJg8VCk76
mjc6AyjJi1pRy/OkCzUb3Lir9JUfye1BjlEvDkA3JbgZDMGuEN1sP+LAiPBfscm78ibGaBgQ+AmV
JnMLzhsb1Exfv+fX5Po6coioq8IZL8aJ6UIlJdF6yryHsUDe31dtRGiSor7Q+ktGo/Ao1dbjnIJJ
rF5wz1VlG3/R8kShhgsgKHcbXrdJHygidvKy9uN2I1WvYYXa0hD2+mXWdd+M1Dw4idev6kgGqZ+g
mGsNxo1RZ5jT4dO7k8pRGBc6Vx3Snbu4qJizaoNHlrR447avtDK8Q0pXXdakTF24vMwkC1T8mo4s
Si8gHIEnPyF6GS1tP5aB3TYIzeLXtEZu37xQW5lKn74epiqEnEwBBeWnaS0FXrlVYX0vKMFRB9eK
5FpVkju7C6+dwdd3vh8OK70jADHlLl3LDpKceWqcD7XVHgqKCPK5niORYBTaawvE4qikiDIoUbN0
HNAToVzR3BwTfdEUiWE/ZoQLiVSWU4hsdtliKw5XhwCjA+NYF8YpiLv0gBfRRZ/JcPxQMOuLkzoF
9lFLySOlEewTI5q+xZIQS5db2lM1lbs2DD1i7vx1BsN7g/2SFZCIF+SqokVg2N5G5iZXaMXBzO+x
u1XvjGHo3xBNdUdmTIDj9G7bKS8EXCG8TJW8XzUkJ83OLzszJNmYJ9o6yoGnxrzNLtlmN+3b6pT3
9hGl2uyavC362KFpLYmm7pqoDDeUm0EPhIZ9BHD0RS+K6lD6cCRaSw/RwPdU5A8TXC/LGsSDPVD6
qMyj6SFlKKdgkiL0XLpWprLtUNt3/OB2pCQBVBd8CJ7eblSiCQCquN3WsnKckkI/ecCiUbnv9fFm
TIJiZwSVvyatBFtTpB4jv0TFrrlU44EsvTTGa72JHksmw7BVpXs8V/2NDebz4MfFRR0K8KIjLVWN
6imGYv6+d64LK7Jwm2KRSDptrk6vE7jHIDf114A5KsBh0HOLXsqex+icKDk/ops+PMQhOgaw3jMl
gN6Qxc5toTs3CS/Cwa/Rbqkd8VbHJOOGhBQXvNkLkHD1hVrYG8eTE/r4lWyTdpUg2VhO8lY6nbxC
6ICBrC7wv0zlA0WWZjdOFQFJHjR7A8w/IjxHhLSTu3CI4qvqRa3LTYYc7x2js3JEAgWhLTQRJDW6
kUHWI1YrTLdw9Ts5CgoHGOtthhqlq66GajrnFhQkLapS2sp9EaJ9DMIwoP4h21W4lb8NgRQcyo7e
Ptakm6xhS22N5dgozmlM452UhxaQ+6rcQ4B7Cktoy4qwh86Fe0lvk+UNB3yUCWotPUMbtsHRE06L
hqxsiUiNHm7HKEXqBzm5LQgR4EJjSm4ptW23MxFrYDJiLiWvvJFrbdj0SrBuAs26zixMuRuwermt
nKdZ/NRMAkHTFfV1FgspyB5VGeZqhyLHXy/KSBQqYd4cSinY5IMqXwRZfs8jwPtkIgQfNeVSC7j9
jAqlC7g9XZe20OPOLFTziYg3YHQrbJzXBdqdQPZM9Tgm0gsKLeYms4sJec4qWxfhfQMPdYv7Mnbk
mdmRWA1PeC8Gro+8xjGxUUDwhjY9r+IXB22P0FbT54jeFAOYagnjxz8VcdOvkO7BVlOJ6I3MMF8a
AyQOCY+LRwNZYVIdD3GeYO5YS7da0RTnMJVHFzEPb4PYOG7OznRVDV126Q1vOBQ3qy5gdkHKZ7w0
Ay+6GHCalK3ssZKLGvvpqQSaJwOjCacOjGzWoPdYqKvOYP6APqvSd8YJ0hGUcCf+mvroMeb2KF1Q
7L/BFkFxSddV54OQNfSQU6qqG8YcB5H+1DpgWuvVuPSiyC5tO+eavHd8I0lvydjkG2qGHULJTHX6
Ij4OZEZOiYwSrY0P3CaOYPeasXYR4ZF74ShWep7Ud+8bake7AJLtSiGAPVPP0JDRAKxKGZ4roa7z
kJmc3YZqTyNRfIQ4G6QKuhYBmL6arO1MuFB7Iig0XA2XUlG+sWXgjZFpH8uOkpXq4+LRj9FDi8oi
co3yZU7Bqg5ac5UMpeRaqIeQicIhxyJ64hZA/UaottYNv29Ef28bDQBb09qo4dS6lpBvDkKSd0M0
XBo+M07fu6oCZbjgGxCho/aQ9Gqyir18WIH53eT8WC4xjYLCO8pn5lQ+T2nUrdEbMPalr5hrvYq/
+KI/sSwP+ZxGuvJrWOVyNw5bcIyobnaWte3GcsWk+irJtB6hxUbalD18cOQUqquiZtjvhYq7jmwt
Bn0XIBXbLZCYaFG0DA4ku2wskkcH1QVkxztMM2TJJPnEOFwqNZgsK1tFXn0oDSwL6wLYXNfBN+Oe
wCQ23cZuScj5g3Lf5UzLyv4rCcx4O+pjsPb61HaVokIJIgTOr6mNdix65VDIU3TBPLlgKhAarh0Y
1CKyIocs6pNwbQzlloR+R6abHOvWsPrxVo/06MqnyxJE9k62xpu+NjhDRpsd7LPbFSI8Q/XAm1RE
dECaThFC82M+2kuvQvKpgEIzKoF6a2ncKRDeVFeh12ikeXu7eDW1WN9JxMXnWV+4JOIQvwnNJw2O
omUio9JqDR1Tax8U0XmmltxuZX43CXvlqhhNgj8lXlYQ97dqbpG/Sw8daD5YtIEBRlrQJ0NShBSx
9rlfokJFPsM1B1K9dRM1+wK4BTVNE7WgJlyiHWUcK1N98MynwTebe36suxB3ROoVVb8wtBZ0gTkw
75QDfR3o6l2n5S+6Wvbnnr1RU6dm/swEqPAc4g8zvZ4CCMkDMg1GW3xRLWnVp+FNqvboSLdmcznl
6U4v0Rk3AtSXRGUOBb0evENvbxsFsTNdRTm9KlXlXEWA3RpvWx0A+pjj/jLiMnORBwMALbP/Ytga
N4mVupprW4mZ0jHRXyTguBsfYQiKEiXDZmuhboER3piYqKLkOEyg3+rdp0GDYgTskUxBiDlDrn4V
VmjV2D4I5mTS/WU9agU+oqRgm/7Qjl1/eesDVjoYSLyl0T2hU7kEzIxuU4xbXosyvO1plEokU9up
WXoHVHo4OPrQH0YqRUNtaPu2j8tTBWBl49jTi4Uo1UFWtfQwr+VGkR36WLn3S2RDPXQQ9j7ii/t5
bZgQIBqkEa5BUp8spCxME6JtY4ATqBRvdFUV2JgdIis8tPl1D32ISjI/c4bDGQUp5FRyC99KOZ6U
27HyK7e0oLFXvq0vhiwYTmgkuTO9LKO8ejNFXwFiIWXimV9q5iuBo3wpBqu91jDlPlh9Cfm9R9TW
lKyDFgtSQUgysM6nEx7K/ZUWPQFLNG4aHQ330ekAmLWymx7yom6XSq5iSt285WH6GBD5byg/kNUF
vc6gPFlrYts9JTPirzTch/7wqMsomisBnmGOrTGJTKPnGR8x+AgNeX1Ynia9R0HZV0GX9ziUlraN
WCrGS4ETqUcpoKckDfXc8kUisHoL0BRvSmNg7GXwGleyKfAqzaHT9ftUGa6B5yFFg6RwFE7pRvEk
4Smg4BBunHTPxjesgb3r6O0yCkcmhnZ3QM1FOjheinWOHy97Icir50TdWtNC13CwbzS0Ox/e+54w
yVw2VLnJnjI6NHi5v0NkK/U8LEZtHQrgcibZBeVAzMOSNq0x4faNFfhue12jBuaGPeojYxZQSy5u
28TGa9Sml8hkD+I51SlUaPDDiFvcYOuBhHnlKKQVe0RzuiqOVnXaYoYV58ZVGJoJ+FRjFyHsrHp3
Wo1SqEFvj4c7iJTQSsiNZiMuEmm5lY29L0nmiVQWYT82vWEtY+iUWK9pCS6KcXOTUnlJ27oE9W6H
sC7J6U4GljbZmG8BVvXbHghCFpB4Lrut1svyVkpfILrgnJGHFwEJWUzRFGxX0H6vzX4Tt5H1td/i
Rrnqp769ztXqwg76alkZUoKDE/lPhCWwo4g7dJZiRyHSVpWLsmtOkQ5tOc0f0ZxESkDX0ddSkN1T
C6tZ9x6zPAvQxOhk5Wrr4M2wqZF+XQ++M4DoS5PTkLVfB7yL/NiLd9po3ZUKJRJcU6TFoEewxRtk
xZoCHyjqFlAEc6zHbEc5MUG5qtBy3hdG9cXX5HMVAbLLBvkmLez9U20rl2MbTCRqkaSlIxz3gQ+h
Xs5k6mHUn5j/Ccxjfy7plryrpvp65hNgp3wLwDPfId9Unes63uWI2m2nzLxvdIzVmsIaYalI34ye
kSIN4hKVHseBbtND06PqhLeHoh2zpnn2q7I5hN0oAKTGO/H5f73rfFy+k73etTS+5sVYhX7Q/LT5
H5vX/BwVkPp/i0/9edZ//LjJh75fVIiH/LCxmoVErtrXarx+rduk+UO6Q5z5Xz34XY7kdiyQI3nG
94qwl7cy/Nr8oEhiOiqyI/9GyARBbrjSf/OZP1RMZP0M8ViFsjYFJ8sSBOw/VEwUhUMWPZLmwCq3
PimZGGeyoul0Mo4p6xQBoY//oWQinzkOtT7kMTTKALai/XeUTH5kSUKMlA1Z0TXUMlWdv6MJfudn
hvGk4kHuMExr5WPQuECQFjjfZQMIK8RY/w9sUe1HXu1f/9pPHP2S1l4MvQgKTqjGYXB6n5NZhWBw
RdKiwtPuIQfzdNI2RNHFQn8sVuGrvwl38FlbPAtc2w2O/b1yHJbWTsa13kXeepKQiljlh08/4vdW
+llDRTHlH7mKfFn0Y/jdVE3THbRjfiaQjkqNpi2IeJK5MujEciK1LhZOrw3QMyWr3nc+tMUCJCjE
5FuQcsNOgoxBVkGwPhql/079iHwK69gw68uAQWJZ6qQz1TaMmdKyAGYUrT1dfiqLbNhLfj/sQdOR
FYmQcZz3ZV6P2YU5FssycpxlHGJS75Vlt57slFS9QJjOC3sGlGbg3la6glahJlChIeY1yfsAMm93
f/IuCrm7zMALrGMBjWbKOKH+V4TkaxAP/li8U2isyFz7U34+k2bmBbAAZVMY/vZjV6WEMFcnAs8F
D8mhrgJdRk7kYo8RFkSSti0QYxksfxGKP0kYrW6zsqCIAqFDB3SGM+y8nHfIuJnuJ71DXBJyGwWB
yttoXbfOBQVmZnP8xPCYN+vqmCMHszPqES97HG2SRR1Y5X5elGKNag8sOjkkEgAHsp/JN++EnI/t
HOsG5lzeQ5mUohSubjolbvZp1TT7yZBPcth463kX3FTiRZRIzBWI6C+2XNZ7FGzesKIvV6bYmnfN
i49NpYweDeQFmaI2CIeL+zfEImr8gdyyuPP5V7Er/0gxIdzM9/vBY/E6wWOZd8p2XCCuHt183KEa
S4yT87bV9NCgZK39VgREhF5Zk08YChrpx83OawrCXlteh9VMBZpZQPMa1STsESlD2wMi645l3M/H
khAcYl1oi05FP9wUdfhBUKmCLOFPO2qD5G2b379vojKQwbpSRUswBNdqXptbh2rI6rYXYl1i/7yL
X9x2G4c27zvCA7ucuVVeggs1RrJYW9Qd4AhfshC7gyCkG028lIIyRMe+Hfp9j18d2pQZU1AqpD6a
OOGwD+G67cHWuChZTNsPvtdM/5obcDe1V/gyIpD90V7hpdFq5y+FzQKhlVed5m+T/0n3mjeNsMj3
HzwwrwY4HOZwFbqRRuPZdBVpTsuZN+cFqrifN386JdELEIA1jBEda8C9PDqIXoNHwFo5g+BrOvkG
SY8KmxmOTmLtp83MowLiOHW4BFAFFyPRcHHTPFWIQfARU5ksprLt48fl5zWBlt+2CULP4qxKUGv6
YURwVue36WuizlEs5rV534iCPdB0wI2UFbBJnndOWJdRR3GS1fvhT2c28qtE3nUXiT5rJgXNa8RL
RfU4r44kH2C/iuPzorSN54AhY1X7EtjajwPzp8uPnR9Xm8+RbFT5kwzBzfnJx38+fhM0AK+det0G
Zb8rGWcxN+/pp3xDdFFKWjog+NH5mW/N8mnT8/3OC1Xr4o3jy4f3o7o50d8F+DMmi/fjgYq5RKU9
5CNqg2akHdFXWcGfosOaz53PmrdzDKferzxvzgfmfe+X+/SZTGrTDSIrYGdVa6PJ0nqIxEv2d5f5
2EeiyQZiVzXfrDpHxM8h4SOaqQ2wTmBTn+etSOySRXvFgRdwj9jsFbiM89rH4ud96cCgYhoaMks8
DYGD5AmIz2VT8DaKm//bz84f+ziSz5/72J7Xfv5TP34l2OaB7PAYRrVzK2Suc3qzFbQknEQCZWUN
RbIFUP6oe7iy4PVClyoWvRj1mMALd0tkJDediqkMEAgKsTkMjimsOnQMx3oJSLOlo2BhG/K1FqW4
Toje+GMhC87hx+a8Rs39FavS4p2RJANnxMg4GlAYZ5jDNTyF8QdEdYFwALqtonHPi5kR8rH5aZ8Y
9aq4pFo3U1Iiy5MRG+AhZz1Eyha/ELc2pm0E82+tOogy4XG5jqvmicfR7ST8mMHVJRuqKAMV1b0h
px3Mzu5Gv9AhW7z/dWwOMxim4rUq9RzoUcwc2h6gvIUGj6eq4tVolNY2C6GEqA3zeZhY1b5L656Q
TawGIHPfF+jzGYvA9KelTRVy6EcPGMTX+dkYmpQxt8uKaVer54l4IjMtyxTjXWzVF5EzRRu/rnHR
6Y23NtLKQysIXIP9XNaBv+4tf+vE9bjFBKIFbr+HgAqitd/VIsIaQHjtHatNZTJu3jXsnJJJGvtE
c4A4jkflgGHmopYmZ9erANMYQurSquEuxijkOfcNse44+jH2GIe8UuJ9V6fmxvCDXWn46l6RNOV9
MYF8czDt2nbNuAWaYZMcyxaBOt2WqdetozHdd31xHSoEODl2V0tD6oGNZ9ZVpFeFC7YfEztBrZkX
H6Stj3248nVunGDZ8UE/em8B83ZoxgTBcU+yBKwJsw3p3AosFbrCxIQ30DF66inBq1C7YG4iUgDI
shkMZWH0MfEyXJaF2VoX5oQdRSEbHQNqqrzVgwzES4Rq8wLzLEZpwXmeNzPYvJvJtDdZrn8rBuUy
S7RuH4Pzgr3JGmaGuCMEeCkEOS9hyh1AoJ74ZT5to7AF4fZ9d+zAi56P2XQdnVElm49d8wffr0EK
Ag49VChSxX5uuLUYhEqxSBJbQzBbrLY6jEovhI1p6S0Rkdw7VPXmU4uY+5hPmteoPpX7ee3jwHze
+0ew1fsGyhtdCnFZC7XPjU09ySwgUdtiIU+ZzuMTqzR2HF+mLF0SszX7eZ8lAXtdFNWRabOxm3fN
BwO/b0Vo1+xxX/bdruTrJS1mWKgOrSrKzbusNS4HD3QSLYUhXYX0gizGBqRhDEhg3tdUr76Nj8ls
6zHvMlJFQtRFqJCKMz4OfGz2F3CmAYYoCTh3TChBuiFAssDO0tooaDElGz9aNxqityuolP1DhphE
eupx2mV03IBauU3OmXZcSyss3IIFMLHrET+ZYdMI1NECdllpEp4vx+q67o9VeC5mSdEy8vdjd9+q
z12HBW+8SexVrK6C+F6PLpRoQ6oqBccVoWa7aVTeGRQLDnYHPhJrweyYofU4HNvhCE8TBdbUOzTS
znZc07jy5UVPzi3cxTDkxtythrXHfa3NPZhyV8dHuHCbr6jQ45T5VmJd3qDm7VrSE9qIBvd/01g7
I6JUAVgBGFX8oFYLLVr4y+AOx8XyRcFcM4JfcQvNDAdX1JlbfMQoEbiNtIYLiZmHJa/NdIe7iI/Y
T0OveQEgIrqrostafklO8rpYHI198WwvonO8rHlF3dBF/WFvuNHTeKyX0RtOFM8IWXWrfCld4ucJ
SX54cjaYxezUb8pVtup38SOC7vflErrB1pkWwYW27bbgoxbhpbUykfu9ZNIJp2dnL9OTsi1eKA0E
zTlwOkDJMSzuEFDOrkZM4Igce9GuFSLsZplLC2/5guDSBYzv9YTeoKuv4ivp3H8dvwX3xVt+LI8D
M38Xn77HzFiYTLPvmmxpnKu39aO+fAUMf9i1T96Ob0XJdhO6fGHikH1+udcossJvAYG8gs+YY6Nj
LVFT0siOr8zysYm2IQo6/kotlxWyAuXWWztYmCXpBnuHBVwK8wY6CxhV+ZueXwXUYr/4GCLKK1MD
nb6kFu9gdtJuoUiAyxos8FzAGfd4YEQozID7UZqFXD1Vh6N1BVLmKtvB5bgxB4qnK2cV7pSezPGD
Nm2F1cy4ooecaBx37XryjsHWuVKX2QkHuCfYTvU39YihF1BecF1+uCyG5QjQf4kYVzNsqTH13o78
Xm5eU0HKnrXiIE/rLxSnIvUqQ4grP+/X8tdCWhXTahUwkop/sPTHF+sb0hkIh+XGgWqxJR88QuHe
1S4UZxHfl6N7MG47aSEdUAFd5g8Y1DEOImdQ05KO3jVaQtYXCsUjDt9PDnLzmjioH3RED57GW6c4
qvpWPhJ7XSVPSBGAO8R85cXBFmvfPcu0yvJImpfoh4LzsnAdf5cQo5huMADeWoQAiUgYP2SbpltS
zLTuzZfuKr20HxGiPKUIOVCByY68/oCVbQA1N3hwpiDWvyHd/erw+igrGDReDmxljfC1rm/4hlw+
IQ86uMpJ22tX1BeHYeWkW2Do4at8wjjja3Kpr3KXSdqt+uh/i2/JMANhbFvXXKCtfx4/lA+UAK/I
DvjrYNUegNCa5/k2wTLrMdnp5/fjtXEjbbXL6BWlcYTEKawZS/mNlJ+5H9b5qgT+N25wEdl0V+pW
P8i7GLjCPVoj3TOz43hXL4eFvpIe5dy11kgjLdplexviI0FFy2VWgPdHl1B8XGLWGtNlM4G46p7S
Hdgh1eEWqSYu5CMGGBv/Ae2neOHf5DD0TDdfYYbeLVRmv/1CXahrtBGunC/xEnziylxO2/gJENNK
KmA/XGg1JIoV1rebZOnv8Tnpl6bu4nR55HUDFn2Oqhj4ogfa4RF8B7jUFSmJHsNJ1Kg20znuvPaw
NjbD1Vdv6x+ZeW6zLRSGTRK79mWzlXc9PU+FoMkCad9UAyG/UJflDc901xwGUPpUydyMlupvQ+4B
S2J5GfFaXzqPQHVGPCcwHNXWnglGFbzmojy3oIu6Nu1wg5B9u/FXsVtuoi/9Ka/umHtFaKRxRWdt
PKA4CHK5oC5wxFFtVx69dbo377G1gQe1ULZD7F5YuAgdSKIDFGdMAbS3BOtCOhLBi2j1Ol7ER+dZ
v4zv/JO/CV4ERfN8QM3B/Rj+kM0k4TMPkRrdBtJPzZbk0V7WrWoTaN65YhPYNGKm4qHmsdfF3Kjt
EZAKa7Ndhar9aEY2sfVWN2EgaEXRLjUyYPtOfGRe88WEZF5Dba3Jtu+rjozfZ5R0h1iv4TKJc5J5
dvPPn9bikiimVpmUwFpb5q1JyYuKtW29BXlmMaEKHOhUfy6iSm73kpYAjxZr84G6Lp4kxNrJI9lY
PfeVvvenaY3Qo7qryVzZvaS4E5C6/fvqgAsJgh5FubRMvdbx9iHgxBs1d327G6CVWEm6SLMgot8l
BwENm23P4pClJcsxRpHLrBzCaTlDSQbGQr2f15pATAo+tiuSjpswkA+4miVw8KoRGgkaCrJYWEIa
YF772KcgqLhJq/YS9a1lqND4Ma1B/x/DajJAmVIsx0iR4DBf+KYsA8jEDGwBaH0XBSiKtGIqMy+a
2DgvR7yve8GG/1j48yzwz31qH/CUOvlizrINYnY4r1WzdsTHTt2scScNKwFjZRZoqi3Az0mHpUwm
uBEpwXmNGidyshBJKKyAlTKVm0TWvLXtkJoqhi52x4JhwmuLkjogAny6Rn/c3kON7QVgfy0Bsdp8
JJBktFfcMTbFyxi2KNqXaGGkE5kYrano1Z2S6TplSbPtQjiJrfa+KfehgOobV07n3Vp+Le+DdOiJ
2ajnFhWi49QAhj11AJzFlUHbaKG99SfxC1e68ZCOGAN1+HRN7qzno8caChGIsy1toZCBe9Hnxce+
rpPHneodAbale/yNIK/qbY4bpV7eyiiRWcx6NBC9AHEYsOcUHdpf6GF2Hb2eKGXqs+jSe/L4I5kM
YeHJQPANdy50bqR80PbULKmyo54ZmeXL2MQO7wjy7+u81h46CmfM3FjIaHxlct9iUI6B3ZxWnX/g
efGxaQOT3esYMUkyMfn88yJhU+yl0VKYGGGX5BZjb4MMs0nvlCLp/L4QOWQDsBHDkQ8sEb/ehVZS
OZUmhQzdnGGN1Kjav2+jUZa+S3L//1pDQ8MfWdB/LqH9UXf7V/72LzenWv0SPn+up71//ns5zcIT
AO9t6mX2n/L/38tplnWmKBa8W1nTzFmc/09nAM2maKY7yOhSiMOV0qTy9L2exiFbdjSVg6ZhqSqH
/ign/lDNxMXgb+pGwn2g+FC4RBYGh2JZR+Fd1Q0MCsSdfy6ojUoWo9o+ULYGZV8Ui9R/M6ZD6yP1
jpSSwmgt64yLNhgg5dUg3qq7m1YOFvL0TZVA7soeYS3WgGm07fvLvtjKoGjLRwWNxSa8/PSY/+7L
2n/3bTXTVChAOrpKwP3jt80N0yxspuGo9Mp74BM1UPLiUrbUCYbA40hEWXfxykeK0LAoxMvXFsmi
YkKoETUyqXlRUUXvdPBoJLh8NDp0qOUhifJeM3fgyBewekiEI08MEgFSmfZaM0WICeYDvJGm8xIH
8RjeOcZrl+Jyo5m6ntjHGXGFqGKZfxXnQIRkbhMBxSbsNsjPYj0mTxKXttcNWpwFMQUemGKXOEVc
sizwgOUb2AX1LS7VG8W+ttuVXHzVufofX4pa3FJ8J/EF5y9MOSyXjZVJKCLOCbmcXwoJWxS4Cs4V
syiHqC8kAcd6yXqNrauHGo2axmsw6yu4QRfinCDFmtzYlAEf5bCOnKZf8BFxqs++SAUxnS3thpzc
sFNhuJQd/6qWCXdFROls5dR7MusyWYlrhAA3y6BABoLZKp8t8Y/xxw0VQix0nJO4nIrOaFdvGV3W
4ow47K9Kzs6bkbCMP9s38ptqV6DHW1fTLyAt6fm65hNxxgX4G/P34o+XirX+41bF36uBnFtgJxpE
h7MOtAXBvhbM/x+2hvxSIyiplu1qvgGuoxdkZaRwIx6PuHfxx8U96FK0KrN4LdbFIwSjuhbHalwB
nHwZxbcyX23UsntdRgeBCsRCTQBmqD4eedirtlQ1BYTHZL1DslWFrZsuZWwIcIkNHfgSwE7Fpji5
VghYa3s7ykyWJbrwRHDSunUbpW6Lp6LYLzwuuo5QfXoK+RviujWE5hD8SszlxCXAGKH2A7i3xRuH
b2WqCrjy94/acLvKSF9Aql2FoQ4IU7CqeX7isqtC5864WqzDPwoVhIlQREn5uPgG4mN9sjadL4om
rWIILx1CGXhf4kDX5c9ppCwcU0OdAJkBBG4bJncg1GQtWD6jou5WbXw9SN4tNkTNAtziE+5g+HGZ
C2fULr00ue8LE/s7FMYy2yC7CigWQGdZEQ2i5tZEkE0C9dRSs1uCvlTAzW564f2u4kAbZ49qjccX
UkHooUQ2s3q5/0r6eZkGGdwKYL8A5IJL8CKQy3zaGeS2vrkicehCFli1OexTMLR0Yv67hvB/a+i7
zVP++xEtMnfZH1CSU/i1yuv8rfm3Z/0/wKF8gqz8BYjyp8OMgKnM1jK3+f/spD8GqL+/0A/Ilq8w
KRqBk/HpHz6PqsR6n0aLP680o2r+3RWS5yZs2m+AZjTnDGQKLnqW9sfI+S+c1P3vhzG8xI7HUUyV
7K6tqbL27gj06RH900P49/f3V8zPX6/zwx38I7pHMXE9+K89hZ+u8ekpWGeGCmXQ1lHZU4gkGEM/
PwXbOFNtZPwdSzUNU8QLREK/0zOQZWwHfojO5sf514bwz49APSOi0lUT72gUBcEk/fQIzDNbJygT
TeA3fACO/v6jvEPY/s2b8M8PQD+D+agCowJBJRs4GP34ABSAXjwgikm6bgjyNm3kd2sFwufll1qB
qRN+44r1/Q7nX/rzi0BIfKaqKiGyrokQ3CAG/70eAmpKCkC7X3oKunkGXkwxmOMrdAp/eQoOTwnA
nyIsX5gpzO/K7/UUFMCAv/gQNP0Mmyub192k+6dTZKj53BQc9QzMoWIwfbeZfPCYfremYBgO7/Av
tQTNOlMNIJqGYyu89hpAzR8egqI4dArMN5nHgsP8DTsFm3b6qw9BTLwFxBQAEnrotvrT6GgZZzpT
ZW7++5T9fSz6jcZHVQxtv/gUdOWM1IJhMQIANrfpHH5sChbHQftqOKiQwVBsgQT+vToFyxRg3l97
H0RTwChD1jFk0WgOP78PsvBoRO4c1z8SKOZ3A8nfqSmQIvnlWImbtDVdN8E1mjwNHXT5D10j4eQf
yO7fL1ayAKv/YjOY3wVDMTQipXcE+48PwCKYFP3E7xgpKrJwP/ylt0C1mS7IsApsBgd0MOyf3gKb
oVFlWmVaIo7+/VqAyhzmV98BXSY8wK3BEjGCbs7d3ed3gEQuzngkcq33COn3ewroPsq/Oiho6plJ
IGwrCj5jmskM8ccXwdZoCUysYfGQ0f4NmwJf+nsM/z+fOYkYCMtezZS51t/EB8SIvC8gGB31dxwW
MXsQYd0v9Qi6foa/Gzl1HdtiRYUC9mM7oH2cmUwsTdUi2/L+tvxewYFCFuWXhwX5DAoScaJJiYap
oqBJfe4TbOeMP2PSbWrfKz/zY/+NogPmOur/hXAZLz1LdQg6IYzx3v/4FBybtiIr/8ncue22bQRh
+FWMPIDAo0hdJECRXNhtUxQ9JOjlRmItwgoZkHIc9+n7ze7K5ZJq3WR0sYhv4sMvajQ7h38OS2bF
RZ3ESWIzotOFWusjIRbZMbjZMDa3IV48xycRH+A9JEpMYuTUCq7r1JqFbMWNimL/cQ/nAsWcQDFJ
1sQkRFMxCoEYR2sbc4YdubsRZagYj+Q6x/l5SIkkOA5yW7E1Gs4pR2QVspzPR6kKnAduQSdQIupY
13k5p1PSdI2HKKFY01zuLfWEbkRSgPJS84tFCbNGLk4KnQjjLvWLqYdYb1YZNljuIXURk1O+iKSQ
cYGe1ixIJ0OBLkAo1diGbB410h9BiJBVNVJgZM7qSlweAtqz0NqFIiMagFHhSjdoRNiEWcwkhEqC
GPhJZWPH6PwkDtwTHN8ePBfVquDsVxgF0gjhGMMTQZayKqnPwS7S1EXCHZ0UMkhQLa9E/CzKzjXN
MM1+Vn5qFyjAVTkjYRtiCiuE+HwEKqyOmaBNoJERBH1RLC6c6wLxMxkWo/6u/6kU9i0yu0DRRC0F
4mOYE0qaCUtGl5VIKTxUkmk91Weik0LBp6SMF4ocH8FRqCu2Gtg2uaVdWIsPJZUohXpwYo/JU0of
n1YK1Yqac0nhXSSR0+E9k0LCkYBwz9Z5YfdyxGcXoMLVUsATZmwL4T0SGdn2xiBqokmDABsvsbaa
gHWI7kSI8dbqQk5UxMGiPI8ccIczXZB4ga1pwsJFWHzJYETUEoBfSRPYW8q7LokIT0MlJBPJNn2g
9rB4xYvJJpDdqP1DAacqFo+Dz7m3lm8aK7BAbEVpnuoUjBbHQvQkMi8pNXXtachW0Kn0bdGrQeJs
K21TKVCULTdoQ7WOsxjJLpVUK4NceGVSgxR7UOIMFxYBvpGmcFIsAnWWMEnOHZcmUD+TtVA8lCKD
YDdVVWb8k/dak6XPrAI1CloUYJ0pVOGSk/h6duDF3UejkAJ5FNV3Tjwp0rl4KUlW7OLK6V7iJgcn
pbh0ISvI8rS6wJuk3EL3Evel2oaVUBeoTHLrI3lrJsXbGNs5eexUK4U8J5uEWWHnAobRkctT21hT
u4R+IdMSEoatbdHFSyIFdTUGP4mRpQJRZ45NC3WBrTgrNA7zSQkzFUoyOuuYE+woTwQ+oqblg2AA
G1lIcSqUQi29fjkdjdx0k8O/xhcz5SiDWgopxo9YIaNHbSNdvKEQSCByvllxFpjzipFwhDXOtCST
UPAETBXOxrVoccKmZsF2+HJYSLBirMXkzKJpvST9jCWxse/wlsM1FUBVEymcjIFdZRmXhyRMUNeo
4d7tu4dEg2CSEkQoA3wD3awV2YPt54gwk2TWT0I8bcy4ZlxQig9Cui6aGWEaGYdgQyn3gUVZnaXT
dLHT9WtHHihAUKDGrqRkSuuKgdRQFdKE01JifG2W+XWkwv/IuZ9GidjZdtjZIaK2Ge3IhpuOefYX
TlnDEsCPztzsXr6QGaHgF2VbroNu7A5e+f+rYCzCjrZMfngadbGv4//cv8HlSwevdXpXp29et81g
hu3+0f7g0T+mLBJ++eK7g/lgPprpfBMhChT3P0+yWPL7dAieAR7vZrhSyVTjDu1ffRcC2zkUPfCd
6UYznh5RPkbX0a9Ffm0O7Z9cJxIOZ7tGeTV2f+gHs+unT+1ajvXIXddsj+32/hiA20ZWLfib5mAe
zNBMkV3TvBrZ76J+Zib+6RB+m3azhWdod6EWuh5X7fMzWjnchprieya1yNdIvG2nEvd9iFrgm53Z
Bwrom/vUuIdD2/VteCJdx5wautu1ZmZFaJIhQlcj9w+hWriOJi3sD0vb5Lrm1MAA3G/vHk/v3Jo9
N92phf6xv2eh9lzMrrlJi/3WtF1gPXyjjB53eDyYbjcVh+8+0UOPo9nu78eGW8BCfNvXocZvt/v2
1oSzyq5NQA+NL+CC1UCz/dCfHpvrSvn69CmwTXBlUtq/BHp/P8yhpV6uhu6740y5M1d91SL/1HwY
zCx6ylxJUw/92YR+y/fZ6YEfrq4NV97u29Ctgy9VyEvgf98MYxNYKl/guwT42+ZLuw3cGODC2VwC
/I9+uDsh2fzAFaPU0Kx72l+9NkOPpwwPp6v0XOYF3hi2fM/hpXighec+4VDijo1Xw94diEjCrAai
X0bQ1NAsjJ2vg7B9J1rgn5uuGx8Pn80sTfBjQ1r4X/b9rrm6GRe+zQ1pauF/7dkWdlYRfWnhMi+w
VETP2Wvhf0P6zTg2QUjBDioh6/TYX8Ks0nPLWtzfj2Z/ejqxKZ6t1cK+a4aPeLYA2RVM1cgtmc1M
vT2/qoV+b/A73e0xPJq+VVQN3ozHq3fnHt5Ro2r8dtz2HYsWA5k7wlGN/e+3LP1nCnyOaXravrLk
n06bZc79WUiuyW9sD40ZXv0NAAD//w==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Sheet1!$I$5:$I$54</cx:f>
        <cx:nf>Sheet1!$I$4</cx:nf>
        <cx:lvl ptCount="50" name="State">
          <cx:pt idx="0">Alabama</cx:pt>
          <cx:pt idx="1">Alaska</cx:pt>
          <cx:pt idx="2">Arizona</cx:pt>
          <cx:pt idx="3">Arkansas</cx:pt>
          <cx:pt idx="4">California</cx:pt>
          <cx:pt idx="5">Colorado</cx:pt>
          <cx:pt idx="6">Connecticut</cx:pt>
          <cx:pt idx="7">Delaware</cx:pt>
          <cx:pt idx="8">Florida</cx:pt>
          <cx:pt idx="9">Georgia</cx:pt>
          <cx:pt idx="10">Hawaii</cx:pt>
          <cx:pt idx="11">Idaho</cx:pt>
          <cx:pt idx="12">Illinois</cx:pt>
          <cx:pt idx="13">Indiana</cx:pt>
          <cx:pt idx="14">Iowa</cx:pt>
          <cx:pt idx="15">Kansas</cx:pt>
          <cx:pt idx="16">Kentucky</cx:pt>
          <cx:pt idx="17">Louisiana</cx:pt>
          <cx:pt idx="18">Maine</cx:pt>
          <cx:pt idx="19">Maryland</cx:pt>
          <cx:pt idx="20">Massachusetts</cx:pt>
          <cx:pt idx="21">Michigan</cx:pt>
          <cx:pt idx="22">Minnesota</cx:pt>
          <cx:pt idx="23">Mississippi</cx:pt>
          <cx:pt idx="24">Missouri</cx:pt>
          <cx:pt idx="25">Montana</cx:pt>
          <cx:pt idx="26">Nebraska</cx:pt>
          <cx:pt idx="27">Nevada</cx:pt>
          <cx:pt idx="28">New Hampshire</cx:pt>
          <cx:pt idx="29">New Jersey</cx:pt>
          <cx:pt idx="30">New Mexico</cx:pt>
          <cx:pt idx="31">New York</cx:pt>
          <cx:pt idx="32">North Carolina</cx:pt>
          <cx:pt idx="33">North Dakota</cx:pt>
          <cx:pt idx="34">Ohio</cx:pt>
          <cx:pt idx="35">Oklahoma</cx:pt>
          <cx:pt idx="36">Oregon</cx:pt>
          <cx:pt idx="37">Pennsylvania</cx:pt>
          <cx:pt idx="38">Rhode Island</cx:pt>
          <cx:pt idx="39">South Carolina</cx:pt>
          <cx:pt idx="40">South Dakota</cx:pt>
          <cx:pt idx="41">Tennessee</cx:pt>
          <cx:pt idx="42">Texas</cx:pt>
          <cx:pt idx="43">Utah</cx:pt>
          <cx:pt idx="44">Vermont</cx:pt>
          <cx:pt idx="45">Virginia</cx:pt>
          <cx:pt idx="46">Washington</cx:pt>
          <cx:pt idx="47">West Virginia</cx:pt>
          <cx:pt idx="48">Wisconsin</cx:pt>
          <cx:pt idx="49">Wyoming</cx:pt>
        </cx:lvl>
      </cx:strDim>
      <cx:numDim type="colorVal">
        <cx:f>Sheet1!$J$5:$J$54</cx:f>
        <cx:nf>Sheet1!$J$4</cx:nf>
        <cx:lvl ptCount="50" formatCode="0.00%" name="Ratio">
          <cx:pt idx="0">0.23030683017718362</cx:pt>
          <cx:pt idx="1">0.39210890141444221</cx:pt>
          <cx:pt idx="2">0.21000221401834032</cx:pt>
          <cx:pt idx="3">0.25847856580135659</cx:pt>
          <cx:pt idx="4">0.25685390328908825</cx:pt>
          <cx:pt idx="5">0.25843138634539181</cx:pt>
          <cx:pt idx="6">0.22542443134236193</cx:pt>
          <cx:pt idx="7">0.18977201541411187</cx:pt>
          <cx:pt idx="8">0.20357847894607539</cx:pt>
          <cx:pt idx="9">0.25875628673848072</cx:pt>
          <cx:pt idx="10">0.30887714859736587</cx:pt>
          <cx:pt idx="11">0.21674416715739031</cx:pt>
          <cx:pt idx="12">0.2287615819158838</cx:pt>
          <cx:pt idx="13">0.23872845489379313</cx:pt>
          <cx:pt idx="14">0.22121310193238669</cx:pt>
          <cx:pt idx="15">0.27258703303760884</cx:pt>
          <cx:pt idx="16">0.23038469013708909</cx:pt>
          <cx:pt idx="17">0.24573827420985539</cx:pt>
          <cx:pt idx="18">0.17082394097286377</cx:pt>
          <cx:pt idx="19">0.23582270105531902</cx:pt>
          <cx:pt idx="20">0.20961074444681002</cx:pt>
          <cx:pt idx="21">0.19384942452899348</cx:pt>
          <cx:pt idx="22">0.20982415701887649</cx:pt>
          <cx:pt idx="23">0.26567664838044658</cx:pt>
          <cx:pt idx="24">0.22384247072493746</cx:pt>
          <cx:pt idx="25">0.21328460877042132</cx:pt>
          <cx:pt idx="26">0.23806772908366533</cx:pt>
          <cx:pt idx="27">0.24723677227311536</cx:pt>
          <cx:pt idx="28">0.19855175623511376</cx:pt>
          <cx:pt idx="29">0.22291231415184276</cx:pt>
          <cx:pt idx="30">0.21351950023644192</cx:pt>
          <cx:pt idx="31">0.22333294821992375</cx:pt>
          <cx:pt idx="32">0.2488797774198272</cx:pt>
          <cx:pt idx="33">0.28059837844010505</cx:pt>
          <cx:pt idx="34">0.21701700478045294</cx:pt>
          <cx:pt idx="35">0.24643148407603355</cx:pt>
          <cx:pt idx="36">0.20564878802807671</cx:pt>
          <cx:pt idx="37">0.20261988984753243</cx:pt>
          <cx:pt idx="38">0.24153565829060553</cx:pt>
          <cx:pt idx="39">0.23088282770811291</cx:pt>
          <cx:pt idx="40">0.26517068234011909</cx:pt>
          <cx:pt idx="41">0.24073004737321416</cx:pt>
          <cx:pt idx="42">0.27594226010835826</cx:pt>
          <cx:pt idx="43">0.27836780324203464</cx:pt>
          <cx:pt idx="44">0.21463185504248622</cx:pt>
          <cx:pt idx="45">0.27323377823875372</cx:pt>
          <cx:pt idx="46">0.24611341435776046</cx:pt>
          <cx:pt idx="47">0.19500109583297601</cx:pt>
          <cx:pt idx="48">0.22411231556523312</cx:pt>
          <cx:pt idx="49">0.22712585491948947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2000" b="0" i="0" u="none" strike="noStrike" baseline="0" dirty="0">
                <a:solidFill>
                  <a:prstClr val="white">
                    <a:lumMod val="65000"/>
                    <a:lumOff val="35000"/>
                  </a:prstClr>
                </a:solidFill>
                <a:latin typeface="Century Gothic" panose="020B0502020202020204"/>
              </a:rPr>
              <a:t>Percentage of Post 9/11 Veterans</a:t>
            </a:r>
          </a:p>
        </cx:rich>
      </cx:tx>
    </cx:title>
    <cx:plotArea>
      <cx:plotAreaRegion>
        <cx:series layoutId="regionMap" uniqueId="{1A6E767A-F995-4994-8FA0-1D8F69F12522}">
          <cx:tx>
            <cx:txData>
              <cx:f>Sheet1!$J$4</cx:f>
              <cx:v>Ratio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1H1pb9y4k/dXCfL6kYcUSVFc7CzwV9/uw44dx0neCD22R6Lu+/r0W2Lb7m6lM/ZiDDxoBGDEYpWa
0k8k6yL93w/Nfz0ET9vsUxMGUf5fD82fn92iSP7rjz/yB/cp3OYXoXzI4jz+u7h4iMM/4r//lg9P
fzxm21pGzh86wvSPB3ebFU/N5//5b7ib8xSv4odtIePoS/mUtTdPeRkU+T+0nWz6tH0MZTSWeZHJ
hwL/+fk/wfavbbj9/OkpKmTRfm2Tpz8/HzF9/vTH8Fa//OynAHpWlI8gS/QLbhhUN5AJJeMm/vwp
iCPnuVkzjQuTIkJ0RLDOXn53sw1B9h2dUV3ZPj5mT3kOD6P+PxA86jnQV58/PcRlVPQvzIF39+fn
u0gWT4+fbott8ZR//iTzeLRjGMV99+9u1fP+cfzK/+e/BwR4AwPKASrD1/VW0y+gfH1qttC3D4ME
X1CDcKGbCIn+1R8jIsQFASKnJsUEmUzQl5/eofJmb05j8iw2QOTr97NEZAlYlA9++/JmPmCc8Aum
c6KbVGAdI0HMY1RMdqGbnGPBdYMZw5Hynv6chmUvOUBm+eMskZkGcSYfP3AC000ABhkwWnRGMCcm
GQCjX1CdCt3g/eQ2BOYd3TmNy6vgAJbpeU5hm6dq+5GoEJikmEENU0fIMImapA6XFYyNC4MxWFkw
4TriCFDbzZ+7Sezt/pyG5UVugMrm21kOllEcRU8PhXwoi5fX8+9nMoovGGeYEcKQSRDig5mMg0ZA
TP3XsfLO3pwG5kh4gM7o61miA+pP7n/gTGbQC4xNLCiDhf95rjoaM0y/0HWdUUGJSTksMy8fxas6
9kZ/TkPz8hwDVP6zPEtUrp+iKG+DahvJD8SGogtTGIbgQpgIpjUOqvAhNpxfmMQ0BeeIvWB3OJ+9
t1enETqWHuB0/Z+zxOk/mezi6AMhIvRCF0QnggmY2RgoxscQYYwvwNIxYIA9j7DB8Hm7Q6fReX2S
ATD/+XmmwPjbKP9Qg4bC4IFxQ7CBjV55BovlcPAIUNGIwIyBhmZg0LHxEJm3e/Q7aF4kh9jcnCU2
o20g/46zD53aCL8AzRkhJkwMIwMUsmN0MBYwbnTDMMAJoFamY3Te16fT+BzKDhAanee0duUHWzf+
UA8Nu2AmodRgSDdM0Jn5MT4CLNNnRe4X8+Y9vTmNzF5ygMvVeaoFoxgMz+1j/PLt/ns9mpgXMKkx
hihmiAhkDMcNAuAoB03a4BSmPjqY1d7To9PY7CUH2IyuznJWGz8F23qbPX0wNgy8shhwUdbM8Zjh
7IIynYKmRgyBqcLuUF17T49OY7OXHGAznpwlNpun+tN8Gya5Kz8SIEouYC4DXYww8M6ASj2Y1Hhv
pHKDGBwrXfsQnHd36TRCA/EBTJv5WcI0e4oz5yMNHogLGGBlmhhGB+5hGGjTJgG3msE45b3z5peF
5x39OY3Oq+AAl9l5qgPLj1alzQvw+3NdQNDGpEz5zY5UafOCmAiDrs1MExaeHrbDsfN2f07D8iI3
QGV5e5ajZQ7LjZQvb+bfqwK9hox0SgwETpkTyw2YNuCk1gW4oX+dzt7uzGlIXuQGkMwXZwlJPyv/
iDP/40Ch+gW8bh0CaRQsS7D8Qf86HCqgAzABPmhu4N8sMm/15zQu+ycZILP5cZbILB7BoPlAWCjM
UAJxnWIT4DHFABZYcCAyIIihQwRU7DxthzPYm905jcqz2ACSxfg8IQkCGcUy/0BU0AUGRCg2BMGY
6WTgojHFBaamAUE2Av/96qJZvKNHvwHmVXKIzXlG0hbRo9x+qF9TXAgshEAMXJvKuXw8j0GGBnjM
wDHd25jol9DzO/rzG2BeHmSIy+Y8x0xcbz9wvOgXiINLhlNQj085ZQg4ZSD0iUERw7/mAyze6Mxv
EFFSQzjOUzFeyzyPy+wDlTDwx4CdAm+dIIZVsP94nPReZt4vOwzc0Ce8zO/p0Wlc9pIDbNbn6Y9Z
xaXMP3gSQxfgXkYwj3HCGTWHWRoCQ4gAzBYOmppafmD9OVz139Wl0+gciA7gWZ3v0IHRI5PkI0cP
RP3BvQ/2PCzv3BBs4M0EBQBsGwyOTHMXe4b2Q4D6MfCOTp2G6Eh4ANL6PE3M9VZGH+jQpOyC0N6G
gZSZPg+NDvQzQ1zoMK2BR/PZITOE563u/AaYndgQkvN0Za63WRtso8eXD/ff2/19CIBCSBmiZiao
AvrQScYhycnkOu+HFesj0oNZ7T09+h0wL88yxGZ8ltrZ/RYczJFTxNHHoUP5BYU8Mw4JaODH7EOb
xwoB1hF4AHTIoUWUUkiHEi+/vcuneV+fTuNzKDtA6P5MV51tnm8f3DJ/Kor85UX9+yEEXhoM/kyG
sQ4ZABBHw8cg9YEAWJYg/Rxyb3r/2QCk9Xu7dRqngfgAqvWZQiUfXOlsP3IoQQYHzGECopkYBovQ
BznpkP3MCeqzoyC7ph9Jw4nuHT36DUCvkkNsFmc50a0lpHTmcbH9wCFkgG4Ag+fFrOlznA8dnQLy
CoVJMOwV0HfZaS+/vZvn3tWl36Hz+jRDeM7TS7COo+JDvTewCMEWDgb7Aig1YYwMA52QDXUB+gPW
DUJ1vlPsjvTqtzv0G2heBIfAfD3LcbN5+iv72HTbPg9a5+CggQA0uKMhwWkwbMQFWKygIBhMBUBN
yJM+ROY9PToNzV5ygM3mPBXrPuJx+ZTlT+3LG/oAvQAc0hjpfYoA2+0gOEaH91ECcIcKsRtWxkAv
eF+ffofP/nmGCF2e5+iJs8L9NN76H7vwgIINO9WQiWHFV1GBY4wwQrCTDXJydR1Byq0wB1rB5p29
+g1KR9JDnM7TDOq/2vVTIx8+MOAGedFgmYJrFJYZWGUMPtDdMDIuQDeADDYTkEQqv/B4nntPn36D
0cHzDBFan+VIunLlB2ID2wrApcNAfeNkl3x7PIJM8MrBXkMGajfs1+n34L7MsDvV7a3enEZlJzXA
4+o8E592c8hom8UQEv1ApZr0GRtgcGLQDpixGxWHSjWHgCjRBXh9GGwJNVRO+9GoUbPTe/p1GqPh
cw3Q2ozOc/RkT86HungIOODAIDU5IHBqBQIXD4AHHjgE9tFu7jtE6erN/pxG50VugMrVee4quHFh
L/2nRf6xzlG1zxBOFIAdN30aNJinx3Nb79kBnzaBEYRPZeC8t1enETqWHuB0c56+g9u4BC3uPXPK
//EMCALeHXBgI5UmtUshOJzrTNj8Bl5ucMP1vm4Tdh8er0Lv79dprIbyA7Ruz3Ou2z3Vh+vcoM0R
CPTAVil9F+o5HlW9zg0ubVi4IH0X9zuvT2H1dq/+CakX6SFO56lzf4UNo3A6ydMHRutAeTCpDik7
kLuu0z6t6hgkSNkhlMBOXmSCcsfARjoG6V1dOo3QgegAnq/n6ZG7f8qLT98kZLd/7K43E9xu/eoE
flGC+ojqACJQHOBoArCKds6ffsPvoebw7m6dhmkgPoDq/jyPK7grtu7LW/r3HqD+CAnI3uUGKOBK
QYBV53BVUvt5YRYEz92vCVZvdeU0KjupARh3X89S1f72lIXgAv44PCiFlDemw7/e7tl5cw7xgHMj
+m2ikLILZ7BwSPEdHE/wjg6dRuVVcADMtzMF5uPnMtgBCh6c5/O7huEfDjMd7N3dKQOQfPXyRew8
CO+ZWX8Dy+tzDHH5z1kOmHuZP8RRLj82bGoQ0TsJIJn9hAkESVVwpJTgsMW634Q4PJzoXT06Dc6B
6ACd+/OwfR7+8Ri43Uq8W2OOOP+vp9+JCwhmQw4IJ5DLezIGBGewwaEFAunmCf/b4HS633frNEoD
8aMnOY+j7+7bGA4odF7mlH+/6ve7doSAdQTD5hyDi141PlxlMILJjoH9o1zZv+6mekeHTmPxKjgc
Lz/+/8xmvz+v8PU4x/G22E7UOZAHRxb+c6t6djicciD6rNqeHFC7j3rx+OdnMGUOxld/iyOVePA1
D+Setnnx52fNMC4E7Fp8TuZRe3tr0PD//IxBf4CTjQBxUDL6nT8AfNQ7Uf/8DJ4i2CYMQ7Tfd9JP
knnvCAERSL8DKwqSijEEcuHkPf56+OZ1HLTgaXx9Gc/1T1EZXscyKnI4+RLD0yQ7vv7p4FQfuDsS
/QkkkADbH4EF7Q/bG/i+gR3/vwB7WYRrnz2lJF6zCJG7Jg30ceJ2YoYrQ7+raaqPwy4TM9WKTA3v
WvUsIrvWIPCfW0/Jqlsp5lOyWGylE7tjp0rSpSrMIEgTa18XTZsueV8MaJ7TJS+MWr4yoqKZO7TL
VvsiSMRhVdJQW8b+XKSC3DtJEK5gq7wz0vpq2kZoUtcun+lGSu91Xjz6UVFfOU1nYdedxDzzpn5X
tz9Zko6iAov7ymmmTHhFYVuId3Qc2J29bNvUXqorIxH2MrIdI7P2dd/G5LKqPMtvkTOh3G6tIiOe
MzbrDi+bAPN0CruS8FLVXaO80mIb/ZX40pu3Ho1WXufGq6AvXLvhowAldDRoUFVVGDKLV37ia7ml
LpO5cGp/pdqCptEmjtt4E8dpq2lDOnPj5Vk1dRLb3Lj9Vdc0jZUJFo8TPItzkn8TKNWuiyD2Z77m
xlaTVPGm6gtb86HgaWuxJKqtoqidMrFoaITjJHXEjBTFBjtFt3ESjd5i2Og10SvbmWZNxm5dJ6nX
TpLfpWFoj5GLWHXj+15+2bgjOBMsvylRUNzAc1TzSEq5o6mGfqxYQnrOQlWNTndu/klI3Shg1Zxk
cbyoGxKnFpNlu6xN/7BQtETnzUGDolU0uXvG3CSb1qvmFNfBVUake2vbGpvl4BseZdRwb5u8xVZV
583Y0+tilvoFWUJKYHmZ8LqamziVG9Z4xiQyu/hGb0wyYprv3vsBj6y6EdUyiVI0jvUmGHl17n1T
V8HrVV5rckfbX4Hmpc+9wDUmOMjkCPOIzYRrl+5I1euoYjMnFM68wm05rjo3tbS8dm9540fzLqvS
udMg8ybJq8yqtNB7dJt6UqRu+LOwWzx2qSbXrNDtlUN8OraL1p7GJWVWmNgOtvoDdyz46ONpEujx
xm3deIN4Fm/avkh5zaxGZMlUNWRm62IYN9CiuQWzzDR54GWzTu3gp+6FtTtKRKpd9tUoqip3FPNO
uyRl/BOGJzzQazWLaPYl7xaYdOGyYwVJLepTvPSiwHfGBaQHTEjdZTvirt3L8V9GErpzHjI5iV3N
GJWV5pkzpj1oRdisfW6TTdiIkenxoPtWBXVgoVQ6ZmSZThFYmCWt5TC/vRYda3ZFRMcgIQ8pTmNa
cZp1M5sCaxM0o4bq7SzgjvwS27Fu6W0WPsjamTde2dyzPNvwKJ35/TyiCpj17CXr5xFVDdVksq8D
gFd2F0mLZ9hbFRUO125G+RiWm+67Y6OVkevGoyu7W9oxeR+aop4gZnuruMvCtYSNKzvWKupWHg3j
+4Ol8MTqAjuMBquLQALOIYVDMftz5GCh6Vefg9WF41CWruGaT74hg4UUvhdYupDJpZYY8WXh61BX
l8P6kPWg/svlUDZvO3+kFQ2dUNKhuzJ1blLWNlehlN5dXI/sMA9Hdtzak6CHWRXY6CjMYaG/ioJi
Rw/12CWWajV7iUbL7Ini24u9SuzpTO8cYimJt38jjbJ1GtXRbWtmvpVXcf1F6lm2sg3XGzOjSLaO
X106DXG+hUKTC2ra4dTJzGRbLQvp+Ns8jPMpnMhtzo3Az79pWrgIPd+qu+K2cbroWjMKdhO65dpp
efm9Zcydd7DlYoJ5UX6PqjS0wix3r0KWO/PM4XiEMxxaImvdn5Wdt6MQoWZVRWZ7G/rpNe/pudm4
ExR29iKVLLrvSjRS9FJ4fNoWnj6zQ9/9iYurum34d7uNtHlVZnSiyE5FF4WXyDtHmMWyoJ0/tmtH
/iS6N37j6zMhyeNIt4GTCcHIgTMKINEDdiWKvv3g6+s8YuZwfIF89LBPfDmCpctDfveTos4Y1a0O
OkNik5uyM2Epj9ufKBDGSHOKfNXlLblxHe2+hQE7xXXsjdvA9lcZQf4qTLLnK0XTzPDajzpnPqAr
3qY0mtxSfPtmz0ivM5LBGz9xO0VDuTdL3PILbCuLJ01Z1itUhGzlZ6Y3CePO+V4Y3hXvBzez2XUK
e2TvFavu0mfWqtMPWGMe8MdYI9deEuJ7w27jCU6wO87cwqGupVGtS6Jrs6wXMCSntUc9x+qvUEB9
x3JK9/nquHXIpzVy2vgxSBzzxWaOL/WspCMzEmiltd1hIRK88IiRLQb0Pa9vJ2ilqgaLV0UT2nPp
t21p7Vn2sorG4uhKr4NmrkRVo6IPxUKBbjRfr8dN7E/tLmi/wuLpjeDE0uy70RbSkoVZ/+Ukxbrz
HdexPL+wpNRKaYUysQomshssw2yksegOe413pbtIv3utdcIhd1Kmd3oVele4r/VtqqbDSrXnfJdc
1//C6132v+fAL6jaa9v+9/q2fe21ZywK+MJPZGl5WLprM3HoqGF6PA45ddaKpq72ha8anICODNw8
851idhvbnv/zSOZwMNLhQAbbifRb8OGABAxBPjB6jgdy40pNdzOiPUoP3RZdZn4xueetc9+uRmpE
g0rwUEbE/AKqj1ynr3QT6PkrvepkPYpTve1ViIeGS3HAr+jE4Q+BvZWZuBFF0JUWDG68sl+/2t1V
T0Ndnk48aVBLuDkCxv6jVs2qUF+bulKMsDpSC7Kh4Y6KuLu5ie1olHYuGmsxKMVp4CdWVIlomfZK
cRgTNHMRkWNVRZEZfCmwt6vFPQexncSSTRgvJfvZFcHItFu2DNIiv6r1OhkV0g8fUuaOPNtofoag
Jk/2HAZ7tNllXpnGghPiWwU2QMna1xPyhjbQH9U7RLE3duE0X6RDbv4QxaRsYw5zkPmoOQFmmsVw
qk+UYRjjWVDq2ldV8f15zRLtayKN+Fa22yrkSzv3nLVhZKAVvlYTG0GHvdretQrJsy/CaccI1hvW
pfqK0MCZ5wnSV6y/Ij1NXSnavjVObG2251NXtaxvcNTJVc0F2CBUb6ZFmuVXfuc8F6ohLkUDRuEL
TbF0sMiOVEPCgoZZWS8HCXHPt1HcilH4rbD+eaQYv44U+BsJYB9CGhck0IFNfzxSHFZJDTUueWRR
4YxyKfGqfC2MXMKXqupFQUE7TJwJKWR+uSelEQATyIpMOsnoRpM+3fh5YHnEzde0LelG7wtFlx4N
JqLFdDRoUK2NCMCy1eWkKIVWLOJO8mCD4sobSz38njYSL1jM8qu8KfMr0l/19Jga7XzH63vUv6Kl
v6xopd91eiyuOZfLrE7IHfFb87pvS5F50Jb3NUrrr3EctJNY19JFXifeUl15dft8Fbxe7Vv3V07N
vaWv59nsn7GBGOovAwBSTiCdBM66hr9xAUlcx+C43LUDr0XZo19EXU4nPBHTzG21dWCm14nWVAtV
25E4tjsri8p27MDZMqNgV++5Vbvny/ay5tmijUxtTUKXVbNWxAe3UQ2KV0K4cVzEdWHZSeaNvLjT
fjA9uomTDDsWOEjagsP/Drlu9Cj9WduJMwqKCN0it2smUazZ6zRB3kKXUbowDZesfVg0J7j2slsS
Rt6ozV3nZ39H1+eovyO1Hf/GJG42o1pCrKJOwweK0Cxt6va7rEJ70mm8vsSBYV8rjiAz6k3geZ5V
qM+1/zwbWqIVV99snbaJxYgTTMvXlj1jrJfBmDhVNIpqkn8RTWwFaePe0lS4t3pd6mMpzHyqaK8c
RZP6Y9zYN2lvP7LOjaa6bctx3lcVTQY8nKYCdD+uLE7ntR6BpfZFMSqaJjxv3GEv/6Ia9vcKleEa
6dTCuVZc0tSdpIUZbUqnAXu4v+J6GG8SFrElTp3JgK44VGMvqVj3QqyXzHrJ19sqDkVXbLpsdrdV
pIH48W1zEb+xZpu/fOzgraZwSojZR6r7+Onxx14YEnmtH9nwF0uiMcS6jdgquxQsdARmuoHNcKmq
KbOxxTKvG8cd2ISWah4weqbL+WjHrpia/h6Kc8+ubqmq6pZmwq4CnYRT6RXtRlKS6FZhB+UmWSpK
V5N24ysyTzx76tSosQJY1HVr3w5e29LiPPBnHZbtZtf8fBcMXiQry0I2iZ1JkpllAR6TMlthL07D
sbpURa4F9jJ0JqqCapqtDpj3bG3f4kLuzFILJnAMAtxOkXaXdilhAeLEntp5EK/zKGqnCejsFgff
21rRVMHAs9BY6tKs+SpBbbYw3MJ9pu0ZXVE830HRRMIE7AJ5/StLp4x/OjD+IbVOIMj46e1/mKHg
iL7jL8ARncdEUmh/+bk/KcB3QSwtM9MxjstmrNaI/VpiVqLZmD8VQUYJsKo1pQ1JOva77plf0ZRk
J7tmUz3ATNLftV+ldvc6vv/uR6XH/+bwEfhNmH8J+6LiNy6i6fVOZ+gVBzDB9xTHDP3rxFvRUh81
gMsXvwjYrdAqZ5zTmM4cW7DbqDO8pZHqqaVaG9yw216A2jAPKBJ4XEGg7qwgz6OZ0m004ZdjGDPx
XFWdMC3HeoDjOeqd6a790qo87/tW5XlXrahnHshiH0V3cViHiy5p/rZbPbx2kRvtCs2pHrvExwtF
Uo2lGVQLT8/+DnEeXQdI78YNhAvhSSC5opx6xBlXveboVbk/avWWXaUtKpc8Z8mE5bbzM+faKLNd
8r3r7LHjpPHMbkp3DIuLe1ulxL3FfjMRTqFdKVIjmxgU2cQd18yDNa6s9YkoymjqarIaMRyLq5QK
84r3VwlzHAu8KcFi39D4gq5TrRsptj1d3aQsouqgAXyFnUWQBsqGtGm3rLIUvBs+aHNeEl8jzXgo
Wt58b6s4mnLM2pmRJO13u4yvjNKsb3zXfWMi5BDDOVJ7wSsG2dqwGQgO6IGzX42BD6ysbTNDadf8
1WTg6UdW1GiRZdCGrUFP+xKz0E5GvKB/k8oVy85D1S24bfO5z8N6pKqqqJKvRtSlN6qiS/hu4OAf
e6qqLo7Y2vHYF1Ur7ai6raT9tx+k5VKvtGQDvlW683O1rTaJ61pbKh/WzlcVmMKdulXgj/Z8RHmx
RGlPUsHGWnCplLBQgKbsJwEaK70rPq6KVoTjgidTCHuxNQniW+XcV0Xih9dOlSUbVbMBgkkAR7JM
dtEALzP2/DFuyagCBfWSeg0Zq6vQaMyvaZut6t5Po+i09emlKGzza2EmQzqpEahDnsxGNUaO/ZYm
x/qoGKiMEF1TUTNIXoDzrWEXmAH7uwjslRhgaqZ6XrS5Ef+Vt7U5jmw7WxRhufGa1m+tJnKbtRNn
zVpdxX6UL4ws34A9l7NLxdxXw9r2WkuQmwAFfC1iGc4TIdzLQqvDNfc6Y8KjsLmFlUVYmZThlofN
0i+THBSswLR45euPvG09K0Jso4NPcA1O/Ag8XGYLcSXQSNIOmaZlBG10HXHfEryblaGtW26l+/JJ
hz9CN45aNxx1/dKzLwxX5iuzL/a0KkoshBvHglNa8USAelfcxJWxiOxsHuoNuSeeG4/bhLIFCzRy
XxjmytZFclMGbX3jFfYSpkD/W8KvOO/8FXTFX6krVZhd1uaWVxXLOA/wXNEyUUGESHfQbGc2Q+Dp
a5Dk9mxvaCvbfF9VhrWyu195FUlxGFoysVlVLPLEaZf7oquSdhkG4TwMC31OiJOk1r51V+cuBKwM
u1swr6ZXnVGPyyhM16SvKVIBq84SFc1a1WCOeaZXMZLT1kP1aE9TLBDD+YnLNp/V4OPN/vIIiiZ1
0RgLEhlgfiWt8yMkERmB77Jdxm0Y3ePM29Fj244Xret5E/DMuT9InIMvCjaUXtEwMr5gWtwZPZ2B
g2Tqi8aeRRqPIIjUul1t2WmD22XV1MZtRGJ5V8RT5XiiOVYV5T+irun2LaoS9GxOdcDmyGnqCXfy
z9oCnFf2y5CCuRH+kBxkN4LmACf9HmsLDamjREQd+St0YbxwSCNeqUIzO2+atkFh7WnULdrK0sER
vuOJggCtYOSxVynFO6gqfobayApCeCSeFreu1rWXXiXAMdoXLUMjOAmi2exJhsyR1aZ6NE/1mO7Y
XGL4UwPl5kjRSO3jMUtFOoX9Os0oafJwgZtUfE0NDU0MkkBEt68mHc3mfmG6YHZA1WsjiAfGSWGp
agm7Sa4qRNeq5rtd/NVhO0FFCY1qbnsev3aEfPBQGC1DA5zOJW1sS4XA2t4AGdBQT/OP+fY0jUHk
ehdrG8iVxGyXrNZ9q9OcH6Uf+t/yqtImWHdhSWkde210qBoHzEc/UOcsEC6Nx2NWn8PqQ3tWllbV
WDZNPTMzl0PkpXI3Zl+kCNy5CLkjVwbuxmBpiCzVquq12WzA2KMLLdMDZCmaqJi7yTS/GBG3jSYH
cqmm81lgQh5A6rrBFemKnx0X6JtngJpGQ3COqWqW1HTGfTeaqGquB3JCzNqe7ZgD2x3pQZUtVdXR
0u+cueWV4WT4m+vnI9h78FTaJQQTGWG3LUvlOjHwd7WKKRLE5pZg38orHgu+cnx6Q9sY4pzKIMNh
h6wEgy9pb6ntzTLVqqfgUBrYa5qN4kWDpXkpOhtmn6JsvctU0oXboNDydBNC7m2+JH3hwKn2EDCE
qy72Y5jtxHhPUleKTXGoqipQwfOlbeN8BlF3aXlOac50m5NJHEv53Yjj1pJd26392rG/ifbK5ZX8
jmxmLzs7ikaqqouQjmHLWrhQ1biIllWE7Rsv837YubH1ccvHjmE3lwL+lshd4QbLLKjan4ouezoc
WXCSzsGnfik10lkqHNoYwp+oqoqJqmioatiHTfe0sivmSYcWWo7I2kZuPIXFD0HQG6r7QrxWbcRC
i6VUzlSrA76Pdsedpbq37uTCTlKy9oSXTpyGRhPSEXPdgBluOXWd/gDHQTeSrmEvK/BM3iWlDYNd
pj+or9GZpwfFNO9Q8iPV6VrCyn5rUlfsxLuebSAeltpY0UFVohMmvZVMTe0g/YHEiWd5ISeXKv0B
NAF8lXcYcICkiTbixYh1oCWapeNf8fJONjY3LbDKwTiAYOO4kVo2qTwIYCkaHEwAEQx+J8r4iC1i
3/0aLB/LTTTxhbY3HTj34hEWkTb2dSKnjJTuLRKp3Temfe6DXRlwTuQ/2pOs9xgcKl2QHwd/jwz2
ncLWezgtWfmXD8J5PNSitIqq5Gdi02oUgv61RJWMMotIDOXu2rAZW1Y8QSPdNeiIqaYdg2raFRlL
Zl4tAwuCn+msCqNg54iGPwmRzkz4NifK5LJjI5nFWh5MlEFmVPFzq1eF8RcBQ1XlL6h8BnVV5uVd
xku52NP3qRD1S6PiVzkRezaB6juvy29iPbK6yJd3vtdMeBV233UcwJiSoQYurqz9LuqusQT4eDe+
qHdsWserddho+kgpPKBdoKnNsNzFxxRtrwkNIhp75oE6Naju7wzrlNxFMfY31ZtqVRDPvBJNsVFx
yVDWX7Dm1/c0Y+mEekGxEpovVprTuhNN88LvOck2cCRnuy2VgxgOSnNubFhLLZwU6RVloPvWOrqE
Vbv9TnIWzvM2g3hBX1VsOqQyrRJcRVZstym4tZvwev8tO214VyUNutx9zMRImjkJwcZVLKoo+g/f
NeK7so7R5Z6+51X33A0ajcW7+3lxK0d552YjMFL9G/BE43GTMzFJBPNuVKGH8mcX0napanaNzWvb
/64qSsbltr4ghcghWQZkTt2niXz0hooFmxZ+GUCQeA1eGUgyIr1bbmC1+I2fh7YbJz8LVw8vwS/n
rgMqnHWTt+HIB+NjzHIW5WNFPNWsGoqE/chzmiyVoVmIq9JwqhtV8bMsH+u26c5UVWtKvEZ2c7Mz
cn0fPaUxd1ZVZrJ5i5kc2U3D6rEnSmdM0iQe11lrzFOvvJdg+kxi6UICT9eJK0ZrzMF/SO7NiHqX
imb07gKv1SAWZ6czVetaWva5dpDbVFcJzIBxnFMrsgX9YrrdRHUq1MHzgHzDnShr2Y5L9wsEskdG
7NS3iiOjAQRwoiBeqGrKDfOy7h09qopJQK3Ul/UsoF20SmgzLkBb+l/Kvqw5Uh7p+hcRwS64hdoX
V7m89w3R7gWQkBAgsf369yD3tPvpmW8mvhtCqaVsl0HKPHlOchfKabqbGwWc0SnsYZ1rS6VFpEW4
MkOdZX+JZeTvpjif0zzPi109iX6Vj6NzK0jXr2aAO7ecTf1qXFp06auzyD1bxm0nzIlxRpZIpVfF
NShcpE2WS7fkl0w/gr6rsebSXiOPHR+jkJHrbPVvZuvo6nze9NLiW6cd8qNWNNwXIrtX1didDWVN
uYLti7jNkKzElm4uFs/uGSPd2VifMwzlzaz6/RlmRpmPU+LhiU8+90Wz2blOV5xV9v2vbmOS3i3O
gKqM8bllmv3RjGX6++dmaVqNf+67qA3vlsNKRpSd8FqE4oC4EWQYGgxn26lBlomqEXhfUeJLDeiz
Lvw+4aqpvzZcXePKz36G6r0XUwgWhCPXNRiE3zvlfBFhLN5yFuapQMLjIF0E1K7lkfPkUnKmRJFz
GXT1XjjsPmLCm1fF0mcGRPQQFvABe9taAvAxp6no3Xz7Cc2NotrUcX/GXXAf5YX/7XejyulHD/1X
YxlSDrlYRc+OoV1FZ6vo9JwMLaBFHVgtQhF0xg4YnKtGZXIjBlLelzQIDtIey6TQyq7Szg/ylWWz
eGOcA+w+7T2dLpUVbRuQ2E6f+x/Bt7GBv8fTj62v726qiKw1cUCzHEpWPWL+q5P5+l2XIU96B8ke
vMG1OxBbeuumRQ6J8C4xM2rtlCvVtuzMtSZ3YebLlDXE3VtRjUM3ioOjROR6bJeLMT8vbWNvB68q
9p9dOmTD1pvwWstnp+30FoD3GuBbceciG3kdkcm+RhYNEVLNZNsT38qSOqL9pmhCOzXD/jKxHAuK
yCNHIrOh26is4sTrvXhLq3Y+OFyIU8WUs9FOi5sHhTTTLsjIS0OCb+MciB+SeQmJQeNL5nzaWU07
vjMLXApXd9lqAiieRH3dPtRWkaCsYHhfdVHzUFNdrm3N2MYMeqUil8yKN2bQdOWOsBIFQHJvTMuu
hmOQBwjwB6YkcJrqqaJedZ4bKVYyAB9303Q2X5cc6ZCiQnIFr3FFDsU0Tae5sGX4o4XiU3UiBZIv
n3OMie023Eb+aB1YVrgkGf22PBQlfR3rMb5kDY8v/dJq3NJKbSantRkYWD3usja3EkQvJGVZiW0l
GqdX10XmbCQvsnezYz7KLhWAeBru0/l5FraNG9elN3PJrSedNdnVAuh8U4EYj87Ufvkc91o/Wg9y
dFemz7W7r1E9UjgKBASzbTWVyJTk8qsKeLiCyqI+lYNN7hxnGlLcKfzbf5ghc9vZDNJ/9RCe3XLg
nx6CjCdj0SD/w1rG4Gkg5bzMrB1r/WktY1MYsh8cIO6xqjW9anDmPp63pgLoPwIJ/XDXDfFYdP0x
80HYyyS/m5RjPQdRl7bt3D9mVtffbEfgpRO19eyLYDw1XuUkwzKLyoFsaVPItRmtaNGtik6CXSxB
ITAf7dZVdXWU/iM46Ie+3rYZ/fUb0NzjW5UzmnQs8k7j7N40J3OF/0xZrfsQqV5niLqbuSBfejfK
OlirrLsEhrjSdsiQFaUCeL/wYT46qymot72LVGqWUxxhoYXYzGXiKr1egAprDRda7E3PZ/fn1MIJ
+NUMVNwZl6k2seJtL6GN2JW17a6BkXcJ2KXVjw7kMqfOfhAelcgQKPUUVDEo+46eT6N0nCOxklGn
cBKt1QeZpyoPcTj3T3ZO2kOfR3/0+6NHz/Vcv/OcezccPqldefGjQVrqKEvjcpA3Y9GMvDp9ln3g
Mi5A0LTXTX0wg32u4hUScdXWmKUXqi0tibsynxZO7XQgrkWSIMq6Te/UFJBmjFxx1gYn20dmpSVO
mAyZKt7x7N33DsuffA8HmHS5t7HLujlPS4YL0fS2a63yO6k8nmAL1g/ZnFtbXUzTDiyk/lbNkU7M
FMqAtoAF8qUaLPxH+gLkNZf3/wMD9/+DM4nXoOEtQt7yWm68h+OfeJ0HXmfuxLL6UpYsCftGXx3P
6m5MuewgO9YkYC2pm+mTpHOw6Vd6a0wzMHvk71Wj5eymOlbWQxD2iZjTaIw5S3z92QC3gt97du6u
gUaBEkA81R3NJeNBs6kD++tsWd1R5GSUiUvc7ogyiL+mGNMXCutM83PxH2vM54xTC4XUf41eDbmj
/iNl4C6vzcCrsJZ3L4LJ9vf31bV2VwzcG97cXvANzx2aeIs/4SwX05JFhWO9tNWtLQndm75ycSqG
JsAA8gDdllgeTUynZmV05lD5nVhPEALVOYLR0Ln81erdyv3oG3+3/v/nDW67UUE+b02eMgAhOCl8
AGsmLDZm7lN2NIlJYzJ/pH+YZvRz8udaVfdR8tfkTzPvWvygyspSe3TIKarr+hJNbMcXdoe5AK/3
Uh573hYAbPFQzbG44G1lqe/azXvLJisBR1ndQ6fh7iRDEFlEPkNc4HkJHfvwO8uSDv/t7yHTVsKr
kR6kgy05lJ1MorESr/mELd8qRmdrTDGSR6sm4l64SMaBnXfnxR5/Lau62xWWhtTAmHSek3DIpvNA
++nZEz8on8XrUAlx9PxoubPx0VAalKs6sruDGZ18K40L0YIwao8IJ/AbmA+zeZlvzG/wYfrxYx31
4l7Horl1fXDH8yJYBwEt9xrEulU7kgApDZldS7pwZFlTvuPheCuj2nvwbOrtw9IpNl1A2y8RebcU
Kd7/Wphp5+W/3/9uuGT7/7z/AVHh9VbggqAgL95+achRf6A3s4dd04pD/hyO8EWe8aYsf9MVNJw2
ebXSvc6OVuhlx6Jv7os897fGMv3IrJE2+bShpgHyDhrYbhh8vp9Cihiv8GueElc7Ccnmbu/1wXhr
mlBe61CneVtNN9Ml6rHf9JZQK2OaAd+NH8JWgzC4LCIQ55y6Yn4ylrmMmSMh7gKq0oPyu6YudEtk
7si21tm8HimoknAyi7S1VXUKQEZ4GUuwEiI+PYFJl+8bSmha9H2gFjrUnLooHbUyD/HHI28e5VLV
W99vj7m23STAsbSl8dxdfCS9Pi6S+W7iV0H1x0CxTDEryLLCTBYyfHe8LIR+RkIf1+cayamYNUf1
u9WaEWMj0RtFaRSRb6OMQfheJlqjfafs8PoXDmDMz75ySmaw2E6mp8ZxdP6EDJSbN8iyZX5SRKI4
QAFiPec0++Jj778YS6tL5dfRE3czfm+T4oK0k/Xs6mI82rZfpm2grWeIlMptCKi1G8BOvUGAI27Y
q+l9h39IwezgwaK4NMVQJ7GkzdH0cRlva8WnbUZlf7QySx+teuqPceVGMvm0TetzTrTMNibCvrsC
ILPbO+PuI4grAF4cikw+GRqFIU6Yll/oJhnrGEzzSSLYywElf84LaijAOovOcA8c/+KUQZCGLTwo
bzHNxVZ5cBG+vF8YvYepDUqSqJ5l57bPkr+m0UZNyYc6zp4z/8i6triYixhbdhdNV2MADQTsDGT5
udbuvBfzwP3EjJByST75DmDbZWmMm+kYKXrGjkNvY0eSqh6qq7FkyDjyF+WyG9GbufAKKa4Z+iq4
F//q82UBX15GKWd9cRbt9L3Leu+JhTIyliyp90St+Q8LObcPq+Ou+8RY9sdYD1HUCtArX+UynA9B
Qe2DaalhnD9apg86TC+xhwoEfV01BxJE8uDVToZ0G9GiSj7ajg+dIqeVSAhy3vuomab9yHV1cqMM
ejxryu70wOe1hVTnreayXPmiUE8iaEiSDchbjH35gyKe/BYIB7fzqKAAKGni9yWCjq5tE8JynkPe
oU+8saL3sOh+ZqGKXkVcx4kvHf5UQyW2yiKIkf77hvpvyt3IA6NqUe+j0B9Uwqil8E8HjIVZIYam
I0+FyuzEHL2D1E1aDbQ6GPh6tKBUlbZdHczRa0Z52f0atZ3q1+jnWjPqBuNeu7W8/0/rzceZBYUL
hnHQtu50FM0IXosqRPKXIiDUoNwjGO7d5APEimg8nHy37FLEy8OTbLM2zeNwePIRtGuQXS3Lvfh+
KV/mqJwPI6mXjCxMIIX2Osq9CZskzDAnoNI3qjnPyqlfgqBOm6mptjpQ8TpXRbiD9qfZBr0bPuk5
uJlAcFJzkUQgPD/QIQh2XW4321xR8mT13q2EVGqXB4W/88bmYHe1eAssUPOhlHbOvifcYxG7wTqu
w/6Zd+GzQbl/T+Wd+DWV9JnzMTWKx5d6kNYKikly9iPIkldOBe0UrfVRxQV8Oj3l0dlFCvbsqSF6
d/l8C/FQvtte84MUY/jmSa6TmGfzC1RrkESGYf80EogweOzqh4qKadVogBS2pfp11BT+RQir34AY
XNxlrbS3o/bVKRx8snOtMT7EEeEHz6rHPRkG+xg1Tb2bQogB47Iut3qU5E7SwFqH0TRfXdCCkQIc
9E3QulrRMlKPXesilnfF8IyNy0s0H53XklgVWBOD9YXM8yv+kvYbHIAzmRvyIxj4xtd1cciRtNk1
A/6c3hfVZaqn5l7I5n2knvPm5L696nKnObAOQkinGhLTz0dFti24bZsxJ/ZbkQe7ooqKx0FfRjzc
+zme6E5CKg2lVFemSGqxb36jk6Jh+sfURHmiQy2fyqzKN25geUfViPwc5QFfV3aTv7AhfB7iWf+w
GN1oHfibsKbubkJMk9Ye0zdeZ97G03Z/JGCzYkPM5Ua3hXzoOMV2WXj8PWjmjSNbdWR1WaWEyeiI
xD/5uBgzRDYOPkhQrMwACkMObWKaNqdomkkfzXhZ7qlZHFn5x8eYyVGphpTYdbV3rbhbjYPd3mV2
6R50KNxNDtbiIwiPAgeOL354xdswF/M3gYM5HVth37vNLHYW9aOdb+Xu1SoiPHoNad67vE3NGhFF
P7Vr10+S+2yjcesdAw/KbMsRBBTeYgQc3do4Fik/YDd8KI33sVy8xUsx/a2eH8D8/NX12Y+s5IOx
hsyFKKIqu4/P+H/2mQ8xP2Hsq1fugSYQllGwglgof9R9090pHl1dixaPpisM1KFDMvliL11R3HII
KEt7awZpEHHQyZAMMGbsTsDjwq1PbNql3divIa+786pZXUJlqQdVlMe8YoCxnL7aNahTvO4XVAvS
aZr0btxdGs/TD67O/5imJzAtefziMTLtJGA6Hg9g8bpN1J7GANw1czEmZxP+f0EgVoCPvGvm1PmV
lgdIc4FXmi5rCL7g5SPqV98c4kEHDaBZm1F4GfL4388T4Az/dNDxZu0IbzpF9Xm8qg7vQ7X/IuA0
nuBzTYX7hPwnkjEb7LXyMMzRNgTudt8sB/kcx1vINn9Zy9intYyZmWo51sd/zPz3dWZmt3zm75/w
e13JrHY7tGJOsj5DOiXTA9Ir8cnuenAmo3C6Mz3mMoEstbVohVIE/xzowgpRgAGKo4jbq7gVh4IF
UDIsKTc84PVd0GY7Y5mL35XBFhtFmzpBMTAwECOd9nE0bQvhpDN4S9AA6vhCpjI7lB69LwWNL6bL
tKwS6RqdzxZOjH8NAN1qN4Ln0x2Nu7XPZ/eaL17rxBu5CpnVgHYigofCofYR/gNLJu6+t8B5H0sn
+jErt3hqnX7YTCJzDk7Ggju806kAYzjv9rIe4jXQKKi3VHAjkssHJsWW8bB+CcVAT4EGNmjMEXxF
7FqB2rSjkC/T7Jap5RzCWuo7qxJ8BUzKBf++DvGYD0F9l7fr2elAGe0saw9XQq17DhHsdprnr4Fb
D8nEerUGMh09aenePCRbv/EeKZSxhiQE1KBwV3nIpP+HGUA365XKHHcLIY+zmaVCUsPl/IwYWK65
tPkzzrLvEIpkP1z3TSvdXSsoi/1dRtocoZMMgN5UwXWoaudAgZSsIboIXm1pbYox4N8cq/o1A7+9
fVhEZ2sSIn3VSb9LC87ggi+UX0DqOq1axMquBMkFnNPSiobjB0UuK3R+KqfxNNp5kwMiKBNlddCD
djRA5Y7B/Zk7/h1gZvbeQhec9KDCvkSyESmcUvY49aWzyvDHXKsyVhsB6vg5KPi0GxWoLFPZF8ds
DOpdHdXRGXBjtaGoBXmP/xiKMnhIKE85D7sNfPD57DUTtBFu7e1z25pe2YgzQI4xMPOsPY/QHySm
38+6eeUVI6YtG9fYjH9Ms1kTJGrZwaxJ4NNU8GsaY5B4s/gnjnb24uMrRBGF9i1HuYN1FUbFSdGm
vasclqU5BHrvDiqP5Hb4rbTtOp0Vi8GMit1Dp9oSv6zbvLCa3/GQhd94Vf0Q1tA+kqaR/8v1XV5i
9ieWgK0qdjwfb9LG2zMDH3K3f7q+amQOqXQ9PYGtE99a/znyNDZelMs4BH0MxUDFmjdeUpmEltKX
fmi8+9F1UFoD/Wxm634aVgV0GKknR7Y3gYgxyy740zSjYa2OTSnv4zmqTplTDpuiHeWtalmbjkA7
3jw+35eGlxtHexmQ5mcXyq/eVEUvFiSeKR8cvkfy5ydeMmYfLbtD8kbL6UtBxK1Dqa6HdukvQMZf
5b43felPDc3qy2ADejcRfc1mezPMdZ6aeN/gAkhwjefSlcE+rIivtkFti6QJPLolVQ/PEsJx5Coj
0f4C08ngrMCW7k+EihwOkj0OJ2NneT2c8jHQyEqM9O8BMyWUIZaYiSpuxzWPxiflh1fDJDTcQ6jc
q9PSZUE0cF9IUqHERDSsIL60zxFRzZrYSzBk2xIlQMrxuyqhXHXz4CeJmhvNIusVBQWClNHWuc4Q
q2P/d4DF/V5eZuCMmeX45j6Wh0Hu/2zL/jZ7U37RfjbsSDmKSwdZQVLnoXht21JtUOCZb622E68F
Cd905g/XspnLhxiyWdM9xSLaoXgCSvwsi8SE6M932+zkF7Z6Keud72X8Na5leESWuE2NOVrTA/Q3
F7oUBBJtdkdo0Dzmg6qOg+P1K9Ofi/wCUl3z6KlpJeLZSexKbnyl4ILDkz+BPP7n5bPPJmpY+3Xr
JWbK54AxwRQd1tAskZUYumk1ury6jxsRr+Fu2Dgoy35bUt6c8maq9wxu4YGDuXDE2+ebnUe1Ro0Q
7mzsvI9AX575euJ0vFVVnKUyEt0TU3WWjI6jX+2iYwmnk/fVzZYcsKx/tLLbTCzLimQOtlEALmri
TVmiWV7miV0jCZMR9U3n5YPXz4L+7EGm2JuM2dghL5Bpdm8v2bQ6Kg8Z9rd7M4aMzseYt4jif4+Z
nNy/r4tZW6z6Qbgf6oHYL0OQSuNiZxiY0MZ6h1oWEGctGmmVE2vjD5UE1RV3pH6I7XwPNz7/CaXi
vsjq8g1YiIONYmR3VVx5BxulbTacuuQhapHFLlGa5QcNUzz95HvrNHYyu8K6Rc5cbxWcgcOYo1xS
3sDfbNxqequb/FjGlTp3NvO2BEheAuAz/wnKKRe+99OS6q1GcvmFaCZXTaTni0fktJs9V+69TPsb
ZlXFEZVSyk1VdM7Ra53ybKumWoP0xV68oXpGHQD9AyyXjWZ+8XViqNshw6m4QhiBnaYRxS5ve++e
FKxAWOwG72T4ApcZcoNKeMO5NDKFcJTDcclPDotewQyAEfSr5TvTiPoG9ZzYUxBe+0G9tTIeX/to
mjZE+MAaFyKWcvyVra34caqG5gRdU5nayi9fdU1BV8PtsTNmPLdn3eXDrc2Uuh9q9uAus+Laq3Zc
TShKs5gA74B8WsU3EQz6DvkEfBUSYqRPktRcTgSZ5hJY/m+y1aT7lYWSUxfTRQQpd21VbJEr8I4V
GyG4yEm89WWHncGurFXnaP3IwjFM7LYfvqhc3lPcHXkirTVjrC4SQeVx8vr8Xc0OhP156T/Z892H
Y2Cxb9ionzPley9SOfNOc1GsjRnHvU4tC0/axyj+rEHkISpU/7dEUvhvZ1+Il6JARQ8GvxOjiPNf
eTdnmCGRDhvrcYiFA26T56VTM/cXe+Ds0A1ttoFcsn7MarglvsvJdwleYK7wEH/OnaBr3E/sDm4B
ppdSPMqmqBJZe+HndI7353x8dAWB6+Fj7vLRwaIm6TLlph9CbTFrUOqr6qiA+P5olXMYdc2+qK73
01JRcfVZ6+5qxB27vHboNYdqNA2tOv/CocjO4ZSbRf1AGFBQ8DRm8CbcZSeQAS8fSU4Td8nOFyh4
9cgGJH+XHcSM/bYmNv89tqwDy4X8j7IyoMz97X1AceKhhoEdojomSqv8RaMDfJP5oBOSRw+p3RXT
E5MvVZAloJixLYhi3TGyB2gzTbPVSEeq5fIxIvwpTk3nUHXIRM5TlOY8AJM0nM+G52LoMKb1Fyfm
L3MYggnVI1To7yCWQm0g3fdwwPvogTgunM6o10fHashJsbBfdyit8YRSJXmyREE/uDyhGEPw3Szi
VolFhOqN7SHmN4s6luOxLCLviVQSrn51cV1ZfNfDsI7cDk9Jk9dpOIEMA3XfV6LC+TV2VJdCyxLc
7IlBFsvK8Kyob+2gP7T3zGbFOQBdYOPPg3WIC/+5yACoVSDZnADRxUfwQ+nG4vPwKKCJw1k5TD8y
0JuVjxsEfDzwPXr6NLA4WJdx+2sRgPDyYxHC1ub3oskwBVqU6mort/xYRJeftIRNHz8pc63h0c5C
pEhAANr2fszXAsTO8nlW+VcniJzT4DF6mCWN4ewCZewy+LLdOOY7f8EgG8+uk6CZ4g8MEuWlkiXe
fJJVsBps8DctywlfZf+zW3juSqtx0wJP2UUBJUt349H6mvvslROeoTwatLpd576gjGF2Z7rMxZgx
rzYA3unpr36/c91U86Fdi+nGtDcdi6UAIjIgEBMvrc+L6WN5L3dMnLBDRT3iNvtBsIVwXGXByVkk
qCQEn9aNRHhy+9B9MqOTtoNTGz/k7djtXc68FzbHGyTpwgd7JMV9WwwP1SICq/0u3jmchStrdr21
pVEPqJat2A3A31fmqXWiSeziKdIfphnlodxnzrQNpPoZLKHZCKL+BjBOiC6YFnXODfift6z+7k3E
OnXxRM7GwS2cTUns5vzh87pRqGag826/AjgNd4ahuttgU1RP6wqwq+GqIcrMVyhXUJwkLfhDMNM/
+2dEfaMI+MMyP9A8fvPdUzWB4c8VNLZMF2vf/EYll3u4/tFq8Hp7F84B/gG8mBOuVHRWrKifLJWv
TZw5CS33HPhwOjBXP0xjIbcy8ujGJAozxr2EMz8+MXxlL4Jepe1Mz2CfPX6QYMD18lazZ9kb+Mbk
wDNtnaNeIbykqnkNFLvmC9bZU3kIuQjeBjZSEMXj8tJkZbaPra7blnns3ypRuUkErsp35W581v0U
0Dq8ifoGMLiGiPBfDcv6u+fPIQH2Ak3+nCMaRd5siPtMygHclyVHRAC3LreT6JAycksn35jRHjLJ
pp7eI5KICbF6hn9nCimBuqtKwk46qEvUXuvIm+btuquU843X2k5ih833FZwkEAHDaFOVQ/zEVf9o
ZrS8RMBaVk9KVs1WR6LcO5VubnoB38wMgsITMuins8SetlJLvZF2uQw2xDR2wZ1V5BQT4vqQopOE
XlppQp/4WN55btVczeFTw8ICeTW38TL2aSkv/8P6vS7LcCP+99M/tsm/n/8L3QaZHweJun+vheQF
Vmfl9jg9zvGhtZxB70sOThLeGdmv+pqGRyOMMK1cZwiAfGicVrTLLHDJ+myjBcr+QJwCHT6wiWPj
jxGy5/YjIyxeh9iqtpOv6CbMBFDhhVpsSMZ0qXGjatQnaiBYK1HU6BhiZ30mfvwsIuZejGXnY+IJ
+shKoDZOKLID9u12lQsSvEFx/Z2AKHcv4866Y3M/JhwKs7spthpgEON9ofoO4j/9PUCl2rcWyBq4
C/30Qj1dpmVbXdmUD3c1hQq9jKL6ro1JtqPO0O1bRKccMeR60k3/MLr2fKpK/cWZ3f5haoSbUtXn
mzBGVkHirPseh13i4bvbMYdauyZT71OLOnDc5xLfR+6tBiduvzp42oUryYs/+dkWcmCxDRup74tQ
nitQed8q7q1MXslWqEs0DXVxJbS5H6yC7sexDI+ZgBbFXHB8gqFYNyi3tuiEFl1V/3Nwcd4iQ1M2
8WtRZyi06dntMSKTuiAlhqNUl9PaC8Zm07LMv7TYndIha6JNNIBRkEC1japNmpFblNkXDzS4rw4I
M0kta5FkREoEPNOmtqOXIhD9exSVddIMbbems6bbsLWdFDvA8BKHYZm0ftF/yyGHb/NmKBLtPfbC
j38GvXWPoHinkJ1fTQSKhYm5qVKOSgZeRFvmq/hYj924CyPrkM21WDsTVOxV1yc22NUvs9Djpgcv
blNnGhG4UBdXgr/XgXT4rtlwjZBs/YGUEzAbEqd5VkQblAtShwq0GKP2w4R/yQLFNPeQLVSnMS/o
vbk0je0cLQYK39LFLKtNSx4FaxnUznkgE/QHg3wdI3ltQiEfwcp9dNq4uqCIkv1UW85znTvkzqWy
O09Be4UQAJR+TilCuB/U1uJkl/kthq57nxNe+hBi1/7JAgAdr+ci5G9DCNRYarvdGNOawkskER6G
bj/c6VCNSW4J8eZbtFy1ti6ObqzPoGlG4D+jiphR0BQxWg1qNjFZ5Fs+Db/6zSADiAm4ZplibFQb
+2KRWqz6bHpCZkRcmoo+wTvp7qaR4kmaB+cwDF3/bEfYqUEN51uAJN9x7g73POq98ziSXVD5RZmi
oBYAPR8U9GXQnrLhvh8JOciZvSPHiBkDKiTs4xJ1yT7sEhVxkwmqySQbRb+WQJaf4cboNaj3ONYW
E2/jjFPUl9d7gfrMmzKWUzqozkL5l9ATx48m8TXCJHhcUTosvSzHARW5VloMd3Io4oPopmsz0eAS
cbVF9Ln2Y+97PTjw8Kh6H/ygv86Ky9Sto3bTlm9zC6IvRaQzadr9HPyHISLDU8eK+NRkM7TDTQVZ
BdMQkVBs6Sjhl+3soeSJxON85ZaWV7G0iO9cOTb9o+kyg33d8e0weHlqTJCb+J3ltO8MKeG6I8Fj
y+x+P3RhmxqTlPkM5I19pZYIH1FbeLhxXafVYskais0y7/V6tEfrNC8XsMl+tSrm/R9tV7bcOA4k
v4gRvI9XkbolS7Ld7e5+YfTJ+wJIguDXb7LoMT2a6dmZ2NgXBoEqALIsUUBVZla/7WP769K1uC2+
HhjFSG1g9beRjs2PQPH+asLaPQwNT/duF3qghA7FLjG16CyShG9jZmQPSCXKjVEbzWV0mbP2Ckh7
CBFdPfwy76qiKo7QI24PMb7+uy6p3JMBpdSNLtXxMjRttQ4B/njsxgzS06ZQn+v8xpgF1IE7Fjfo
Wqe73mRsn0Zee5FJlyDulbPPelie1Qbf9CwHtkAr+ZeUdYYPpF5xNZB23QFIpe76usv8ptJBt0MU
da/ZmE1YyvSTIRrfdQztq42Dha4y+6dbF08a9hA+R1TwKgxlDXGR+pcJUlmMZ+HnqMcrFHFWXa0y
6XZMtg8uvkrbTHfFdrCAlVEdF7EFO9ZfVIt/0+0i/VXaZ6A0IbCAL/PVRu75sxMbtd/0Gn+E3Eu3
afK2OrkDO3opcoJhpPArGEadX3JkAppq8OOK5T/VGMcsr8SexHbNcgN6YXUcR8M668CRBLEntE+m
kGfEQFwkKj0Nj+wNV+3maxJb41q4anNAmNJ5LLn4CW4FHpTI2uNEzO1bwbv0aCQRlPyKXj4U3nR8
saxvqVZHoGW0cqfFbbe1I2yRIFl064DS/e4BJrfSykI+ysIUQJgzdcPKvntBeAIJEngk08bZbari
pgteAQfAd6oT5Xtn9Oy9NqbVCf/LbCvV1r54ZuMFiZjkqobU20k9kaeyBhx/SLzw2TJNfnXYcMjA
TBWGWBkN0r3R0ObnBAJ8W2SQ2zWBuyK8l4EtkmZP0K8OwuZAirgtRK0A/eKdu+qgafqsqn35qIYV
QqatdbRYn/uG2Yt912nRenS18jOIGD+RdRmujQdqR2XEP5LpmWtl3qruldpPdMRhJWr37Pukl9uh
z8rHSBce4pUd/257DGKenfZTQcqiURPnQ6Oa41rTss+uZHVQlYZ3LaYLCPZipaf4oIa2oisrBIK0
YGROvY5D5l3JEWUezK2bmt5q6YOyG/gtFh4s0yzklluDfXXnuefJclvbRkA19GJ8kUoUr92qLs9K
hAAg+IHYP/dGfvJS74uTGd45MXC+jvnTaBiJr486BGs9sNxZeHA8VzvXIKj4I/S1AT2BKL6Xc31f
9rm81NMl2ZWyKDc4HCe7GieFwLQ7/QVyp18NNgy/kJ8bgVTGRgWnbabkxYq3XrUWiH3jcZlH40HJ
8aA2Fes24DmyU6WSBnljax/sNHJ2YaaUEGks8X3V8k/AzOTB6HJsuNRansYQ6JHCsJxNahsD9ICy
auOq0jlVTdf1UFLqnqzKKXbUt1w07v7hwl0dcTUH8C/sRqBIyPmLywVflY6ZfOwh6h70hWVcMy/G
ERVYCOC5t6kxgiIAQgLwPRCCFHojVmPSngUzcAREhOqpQJ5pBVL2sKc+rTDsVT+2IBUr7jU1Eucn
clGoguC3YeQ+RgZ2yYmuflUVRR6APB0PpgKmySqEdnIip9BEowhsBLNPCk/yz0KNAVgHHGgCLrsI
gMcHoNJ7CKAZtp8NLlvbwNBbcYKEZFQkJ7Ueyn0ylvg+1KoSNM6oI7XnhY/SEY+RHZ3BjY5iiAMp
CLBk3TbUWHVDPA2UZKUpwWNrQRu3sWsCpZZ9sCuZngfENRAKadmHrK7cBy8zn/H5sZ9HCTYP6OB/
MMSdSS1moYI1OMUFTY8EMBHEyZA2PHxo6+/UsONYXVeOyALHYeM1gzTWytDaAcwEY7zOfVD72Oq5
C+zF5EIGnBagkaJAAwY9tUgzX7VKbIAnAbXBc5pT1+Wvd7lRZ2vIRlqQ+RK8RR4WPvMtnkT4XOVq
v4FkPnQRLUhOKiqo3YXmhWe64GPg7TswrQxoi5wtZuMHoEhvbaNk+PrjsYgdrHPTxgHiKHhn9haz
nBv1tW510DM+7qrU1SEwBWZXl9vIwg9Qg1NLaKo08gFZJ+OqSmn5RhhHtxiveisdme8UHC0bPRrB
RpNTCOECBGvQW6qJn2kgN71aBxcnNT/3IPWd4/6HNCokWjtZbzwXgds6yZwDDzn2YtOdlkE+Z+6k
Nl1a5wFZXrnpu6RdI2yKFEUNJqRQ8s9hFmdfUExgUkRR2o943mt+m4bRE7AoydpMWXixVXwokuwr
DldIwHcM4P3Owk/L1KSL8HSgai0P0QHw2mDSB8c+lCJQRK5fDf6YmBzERtWG9EqINxiSCFBOVj2W
70NbF+BvaEri1yPiAWZm5UEyKsaNLk0MSiB2W91Gi9TXPtZ2HRI2erMfcmbOfkLTHpDQs09ZZXmb
Op1w4o5mHtoEkRYPGtbPWmzzR8HFSoUI7rPp9GsvU5XbtFEPO669GECsnhAgCOemVReFn0qRbgq9
Thm0dlEBo4b8/xYSTDlysdV3N0wrVA4Q4oDvWoITszncLChp+NLLx63lhe4xY8rHOK2yRwGGpNkx
/hxJyZ4roJFqo9Ue6khhz54hLL+HRjWesGiiCku41XqEZsI2fLAqgKpA3QofytT+oY1j+hIVKdsn
aoyMkBdlLzbYMmtT8GRHVjAioN0ZmzXQK7CizARUbjPlSXVN9RG/H4CxoHtwevAW48pe2ThoHh1l
BGCwt4ydZfA8gIqIDcZUxiHYBPQYeOD2hwKhBNSvcNUAcX1Ypapt6wo/70rmWAixxNDvBEx0TWN1
r4+2tVZ363lsB9AZfu0R55ucscPjm2oEMp6sWY/YnynHZm4CpoUfLDmoG3IuRY785mBCznBaV42y
cs06BMbmscMQBg4S2ltyNvpWD1jshrM1t3kHfYui2c1jE4HEW4+UEP0J2RgrPjKs2dbxzJ3leP2l
h/T9pkjG+uRmR6BPkmeF+72mimdFc/rngg0fwaLyzpVZDrumB3lTMQZx6VpI0CW9B3qRkthzX6t9
bUboqc1dPcQKHkwkm0O1hs5tihMzgObxwRWuuNAcJUtyaJ6UydYtB79wSoEtXuIEgE/nxygC8Rus
t+8lglNf6zrWV0B5WJcitNJdMriHth2La2dlHzo1i17AR9YPqGsBxWtviF5Y1rYbxNrlhqwAD3Af
OULvQNbKZE8Fr/prlLjGx+4rb4pop8eVGtTCYlAMsVnAwVvd8hRJTtS0gAySV6M6yDq1nD9u8+nW
1IpG9985vLs1C63eZBLhg8h6DEHC/Gjjz3vyTMB4By/6aODTdgvz6kAtxRLmJY3kI7XSsYQEaim+
U4vhjwZ9O2mQbm3ijyODdpA7IEdHs6btaGxCIFOC1FaMiwzV14up7B1FRJelGxv++pCH0QdyWvpz
s9PWsUSm+M5QRam6akKwBRZnckE8Amcd6JiJt+XCHgdGi2naB/DhN4lo5Wd3tMNgbAFqllqpnlUd
4S5gpwMXWi/gv7PYT6YqKHRBXaXXu9ywXHy9S/yGO6h/Qlbt7S6vCm899CCU3BnImayiU6J3VpB9
UH7FFhxRCcRe51k5d1c5HwHc60AqRoBFjuUBcmGvlxRbhUM+XehuMSx+i+HO71+4LNOPAMRnK5p/
GUfNxWdZ6V+43E21jP3tq/ztassrWFzupufRBMy7M9+ttEyzvJi7aRaX//Z+/Haaf16JhtGr1HrZ
bLo4eVz+BOpfmr9d4rcui+HujfjvUy1/xt1Uyxv2n1a7ewX/aew/vy+/neqfXynkHRh2h0blQyAE
W7tk+hrS5R/a70xIRWFUmbuvo+Z2Z2bVPMvcnge8G/a3K1AnTfV+1O9f0bLq4qMi7zyuF8v7mf6v
6+Mwg6O3MFPszpcV51nndZZ13/f+X9edV3z/l9DqLTgQViP6zbLq8qru+pbm/Qv97RAyvHvpyxRk
yad/+V0fGf5F379w+e9TAVPfBRIVflZmKvlDN8TOmgER71Mz7ifJALPkQO7ACoyW5auNGwaKyyt9
m3MU9ePMw45yMpPjICNg4gBeOYGkzg56hZpNAZmjfm2auXcG5hcMOurqRy8/Nh52gbVe61tdGk5g
Iqnkg/fnI80A6OVUrm0u5kZ13aikGzh7kPSkW2sYM8VfCr3pzuvApWspBReGRgqVY55/DROu7E1I
PvtlUWRb5KQQj1KL6hGozJ3ZlO0DxJbKRwXRl5PltVeykVeDb+7Gs9kQgBZePpKbnqGUWIxgy4Fc
9FDFFqnE1hSzkkNeV8BwmSnAgtMiZPiXq+tuf3UsPUQQ9W9W9iSUl/TwW1QaiMCVrjiPQGLJlQ3t
jzO1UWwy9ofcezUvBvPNxTYVuFQDXCrxOozG0oX8vLdZrCaLN5UJ8q5Wg9FisBRZALqlC6KEECld
2u+cMtc9A30pt+/GAHn6h/u7Xogr5q4/GKqATB80/FH6zX7otcR5oLsctSv6vuzOd/3YECUB9qf4
DN0NGNr41GcR1Br+mIM86FLjeAsVKLvfLn10F+dOvwMN8uddP01Sc/fI6tE+kJG6nFxsClWKfQO8
PTCTyBOikJOFt8jxS5t5cz8ZqZ/ulgvgdfaRmiMJ4NGti2RKyNLXsTSMm0kYJAZrUfOsGDaAAPR+
ko66t4K+Hr+uGg1BEhQ1UvCpBYQaYTt72KRe1V5FpLZXptXOwendZ+pa+iG/9WwVrYuzBlzpUgCO
vLHNqPflNJL65jVopqWT1nGdSM7rkEGtx09FxfiWaLp0Bx2o2ytf9466CxE+r17NtvmeOLvE3oUs
LNAObeBBlzNGDvegtoaRQ9e8KfhBaRQb96Gisj/dt5rBVJ/cw5b1w7HVdHsV8b4IeGq8cqczpfNc
RDfAjl4uRs0h1oloPnW9c7lnXpM9Sl3Qsd+5GkooaDgRsSFfsEqg84/CaYhZmwaI0jx37WM8gSJQ
IVL9UlRQB5oqaSwesa1pEA0Wha/v70A/WQHw+YY6nalaKPivFgIgQfWGDYKm0bG0I2SOpgggvimP
CbKoEK6ELB5dIMheoK5c28+ieTXpSU9+LbJhsx+gFmIN1RMO6bia3yaFgk3SsjSIIfUe+0AKloCD
FGkgQo/daiHZjfq0qa8DqRslhxCj3VCbzHfzDGp64V0Y7Xubi1OvWv3JE8gQr6idQoX+6OoPVVcN
ZTAbEHwCHmBwum8xitsgca/30F+O6mCZoSvT17nu+uJpvlB/uOu21UTZKvpw696qhL77XXmtIsrC
0UcMQXv3CzP/7CAFeJx9qP1u5PwjI8JE9SOAnnww/KCPqyBjWuTJiwAvbFtOxebokr/dSSoqt7TJ
3ItsHnHXT02coPstkP+fuOjccYXAJ1hTHkjMhZko5+VShvy1aUbtqgNM5ERG6p/H9mDj+NHIxvUy
DFH1MOjrRvNntVsThEPQoATEAE0jSQAC1pq14vDPhuyK6NCWjjiVaYmDacKbfTrmzT4zcld9FBZi
B+rglj75sMkxI6qC9ICM7pB1QxzygbrcWK98bEYF5EG4pha+p9vQKx6ccYefOe0CMqt+obsCdUD1
MenOS7+O0m2nQregXQRXTwWodqUNtbV18LJB8UPnckFYD38JUN9BokDEejYnpgepyrfVyJtPSw6V
gpQMVlteQMxKfuq5Oa/2rr/MG6BjUBdPjPp+zJNmizi1+uR1BYQqldD+oaOcR9wV4pvblsJnIPVf
wzffxHDGO1/hfGJYJm+gpxxpSAF0HOJouccRTiqjnQG9JjGbGztBRBJIh9e+CsSqamhQYWcaMQ+m
eUQ8BfWa2F3xycKgY6YFNKM9xDtyuR8yzQ1qbQLVd4wga2U1Qa47zmBfgFkv1y6H0DD+dfYPOwZP
RMuar7GdQtfD4vmlYRlq/6KY4cYCz+WZfEmu5c++aj9aSNMA+qDoTFk5Gn6SiDPAUfUAZJgMzQlG
rBrQVSMrsQ3I6rgAOpCVxlYd8pCqZ5ge80PM45vIk6/YVE8K8XpE4Bvgp5YmWZupEhVZiwpVZZgJ
QBPXoPLrdSszzPkFQiVg8Ex3i2HpiycrEBza1k7BViA/ugioMc8GcDd+jMjwjUIgiboMoCXuZqIl
JNROoAiNicl5WTufXhTQV/zcANZkOGa9tiXgeIk9pJ/Bg0I5GPVzhDcAycIEUsOi0z43lgaQVS2f
ZCXAz1OyHJnwSPvslKqD5KcanqN8VFEAER/YaTjNWrYl2w+I9/67WcNBhzaGoqC+DzaPe0u41lYL
ezCzgc9aQT+sPyV6Er3E9biPGkT7Wzcdn6um8odJGA38uepB71A2Kpq8QFrE3tlGjRmyepne4E/B
lGSlKcHKEyeyJqb6bspSlkgUYw63rX4gpZAjw+BVQNA73aMKwfF958b2BsWu7I/KmDzQ7/DikQP4
ua8Tx9rE3ILosgl1KrFio9VsaZ88polxNJ3Sv9srg1SJHfioqsbRSl+tr31kSTh7Z5EDfn5W81Yd
CZ+dUfGnbCrfaOQ5VHRMfmhVoYiHtyaSotGZLmPp7EGOrs+2gnp2mKjacc1NHuniAeBRZ8DiUQva
Fvq5Mduj0ZsoAFPIYtgWnejxkMWAEd//R6fIW3+qv7WtIEWHIjGteqjbzjmTi9RD8WC743YZoNtj
tsMTFKx6GgAqs+W3kE+ffeZ1x+xSV1U8T2JA3vESSyQ+6VU4gOGjbHtorciXLkBN5wGwTWJjTtOP
ilv7A6oiPCl5oKaoo1J1XDzJiOl+IlD4lvoGIG5PQEX98Ca9V+pqKhNSQYV6dqYuAXT6JmM2dpFT
s8ah79GwPpGN3M0UPFKvAGWnVUPzIIvwM7RDxNGLInGU4QAUOt3SBY93RUFdizeHe6/mzUI+1Ayr
NmpW1IbUWbLWrbGf51x8iiqVob+MpnktJl9fxzwFtevCeVYFi7Z3LjZX8YsaeR9ii6GSSueZB7dX
EmAHRxW3dFnaZCdPMjuQynr1pLa9eM4mckVCQvpaBJ0RcqI56G5ZErUJFMP/29XIE2fUGKqDQCaq
Oh8uDgQGg3TQsjU1ey9GX28Ml94dnZWABsXmzhCK/EeMfMv+vr8aDnFdaEdWstxGORVMMrhPuqzF
Q6RHLcBJhbPxcLK8QdSerUI2ij016ZJ17qNq9umJWk2aarfOGoISBYQu1dTyzCi6gZi5DGmgwnHu
OmsXSj4mvte1UBnwiq8a6N+JD42XEV8RHWJ/NHxaeDBjseFJAZxSw3zAe8SNOWr8BCIAcJXhE12M
1G6BILLCQz71uRxA1XFUUNxlaiJb313KSD80pvc6QO8BYbBQSJC6QEUr1s7YQzZ28gf2tjz1lfNr
8Qc1EPAuG9XtJoemb6Qf9bHcUXNs6w5gNDvxqam4ufFY1h+LLH9dDapIDcKXtrM38jYD6qYyELRx
p7pl0BJN8ZelUQCJ9epMfUllAUS8tM29AaIctPrhEE6DyIuadDESOwWOpoqCO8PSRO0WcxNbNjCC
Hw3NRZ0caUQoleIi2TRAx94C8DFoBR83yMJDut5N4puauKtU1sVfrDTWREke8s0NN3qi8SD3348n
jxjitLPHssLb+mRc5gAoGFq+AKF7kPrfWDE0vDKGEnorG+Sds6u0azAzIggJWOI7a9PokE4Y6xV5
d3bi+DI2hitdWqimnuuQQ9a+ldfSBsmjSMNiS68JEtMoyWCx09xykUbjijWsMno73qz06oq/seYI
ib0b201jxfTWlWpm7ZCrjsBwykG9yWp2AFwQ2lIAwD4OsZ8nU8J/6qnU1DvYQ/mLTLMTC7t13rjJ
ehkTiSpfyT56nYcMEDP+f5xnWXv4319P14+qb1hQKGtyyzhVXN/2qW7t29DAfivve+MkG0yDrVdu
nHLbSA8DKMAoC2mcqEuQdfYh9waknLXWeuCSTEPIk+ampjKgekTQRBB8arNGrqmTzPOK5D6AhLQG
+YqtEjfJXp/StQTOZ1WbhtyhJsYa1e8S00dQwzwkTWEBuo1nfhvhJw8lJtD26PlOdsRypLuum7bd
ve5rwiHZI8qnPOALEl3cLnc3Q9Ua0Dr+o0+dDKh/B2YO0+f+Eso7KJY8uaCC+adet+o9jacuGqDh
4xPgkwJZlGk8GURfuCdbl8omLQbwOUR9AlaiOY2aVZ/+rkkGcpFQtbbZCGrt/+5LM+VJ9NWxoYjG
7KdaMRSf7kyAVua7cuqrcwXF/96s/+yHerAKUMEIZrr5+k4bi5o6YLxKmQAwO+3jqIsuLO6jd2W4
c0AL8tCAbFsRnTUnAvkM+WXTLIBxHkwDAOb0yZi6w6LLDhJnaZ+aVgPqPTSSFACYx+pF1xCERxQI
gqOTM3b08xwj9jTX1ImfIpCVXnDJ8LU1sY9BhQu7QL23bVU7jzy0UU1yaYIcsu8jCJpsFe7N1ghi
ZbfUNq0TJMKH6wiZFEsa3REiaPIamrjwRIEKdpPogdPXeHgNqZ2dRvd1AI2ii2vk81Bq0fjBytK1
AyhNULtNjlhnJ7eVlhi3GkSrdVcjTmZaFkrqTX2hYrZ+Xdl8diGDxAQrKLOVh1qXP7vI0g4IDRs3
iJoe1DRWz1rXuolfvUhwxW7tZJJdq5w1e9i1huMlKKRdyEOm6L9mTxNkLaDTzcqnNZcXk0fQ+k4B
i6mBYT9Sf956rd+gxMd2nmp5MWSmF5g6+fxClumqF83LnH2Z6hEEE3CwM6bzpJso/Q5Qf/C2FBzp
V0unJkfgbum8SO7AfMMTovWzzzLFYlj6lmlQ7Sddjfieotb98BEhtBcQKpXntpLWturMetcWLH+G
kt83HcDH7392GBIUvGARwjIkBSRV8GQMCHmRGKAa20ZgN8X7pjk1yZms5Lw0yXo3trIBT2+BsfZF
ZxnnIgMeaAjdT8C3auEh0iCXDhIPVL5YrUiEaVLzjNiucSZvPrRBxgxxrNpfeWWZhxgST0cwSfGv
ahTUqQQztGIQEUMv6pgPR4SEyConF7qjC+MgSc2W+7adtMbB7r+jpJkNXvTkR9NRG0GkDlTo5pDK
CHLtUdYXoEHjYoxarOyGBgH7Eb8jfm81pfsrz83iCDRwjdBnUhRHDkSUnzmh5tMg7ubeOum6BHur
0lHMM2o1g7UuJBiAU4X0qQnVKHnx4rBDEXLv1WqpPbuNKA1wBgHvBafO6lNXpONKq5LwpesAR9L6
Sr6ETWKtvJaXL6GDsoNVFXmoosCVlWKBs9sZYDQhbeAdNFSnnXnaZpqGc1MjqQeo1bxrLlbi1f3b
sXkeJb4jcCRvJ/an0QEeY7BEw17Bc872pHaC9BlQ7BI5w6OImjX1DYBcjsFsnoYUfaWt2TSDCULX
2tN0tnaZUu8gn+KuM9B2P+tZ+pGDYnBT+0a/iKLJV9RfFr0ZFCpg5N4E6gX9GVsz7VM4Nu0BbwBH
pZIi+wx2G1/xyAsfgAUcH2ulvVF/pBfNJg9NC4ExLJLwdtOZgBO10Nl8Sb4YcTr8EGOEcgV4rN36
uh13qH7S7FSziB5xHASG3i7tH8kXvYX+CXlC3kze7BSyMK87a+hNgvmEmo4BJCxycKDeys9TJ6gG
+VpKJz8DjedcykZRfCWy8Gv2dheVCJVSX/J2t1jnu3Sozl0Jcawksm8xdq97fBaNB7qAxG4+WGmI
qo2oHLi6M1BTpuGtrgt3T76LB3TeEQmzgDnt8+gR4n7lk8bydB2qgP1XHMSxVKlr3+qd/Hs7pP5o
yuFLhOpi65Fl7z34lCL5Rw/SicrTxC+SGNVEIwWEjxJSm1uo2xT4FilqfAmpznLsOYGlQhNsLqIc
0+HEWWouR+A3KIl19KAZ2gXeZCCrl7v40uTsLJWagRQynWneDZvmRg54OHJ2bqdSu3qPgK/RePWj
BDBxL1xF3wxjrXxEBGv2MED6WRUSwkN2CkpUifywNumtowr4V6SetSOUddtH6CjKB2if74wSL9tX
K1ltLKmLgHzpYqj5V0jYaUdqNV0yglPZ76Dnzq84XPr9yJCWDFHMjQrlthxxuMpAdGTkrfzg6GVA
FGjIo+I4jHIqAbGcXd3RVq5tq2cQFP081nrlKQmlXEN1v7LBlIEsLl1iW1UPijVdgDUv8BTBLbC1
pg5KQfetwLMRmYLJQu4Tp/13t2WEIpAMdFjwXhs53JLpeQ2xLws5nNzCsR7EhfLnGLblZinpOQJ3
i+p+DWoFSmdH/fdVP8mlTI3hmMvYXI1Q4QjIkQzLVHQXZXybvk1155a5F8XTCp5sIbmip0FbWEHb
2uXVqnMcNM0s3TK9zQOuJzhpqjmI852KOqMm+ybqwtvovTqiFAHqU1PtauprvX70B2XgNzL8tk+d
xoLhB2rq4kNDcsaF38lBCyjxuAhEz2nLd3nMGNWLNqEQHyhrOZtn7ei/3s/pTdNASbpZc7qrOnvT
V90HNwkgfrmy9CE/C9n38TpTQPV0yr80s4llXApE6PK+3VLrzbWduMhsurz104zUon7yePOnfnMq
kPTmT0uSq/fFbiDAVE+q1XSp6tBe856Nq6WP7ib9zLNeeZCxJR/LhS4h+Pqv41pXgBREniJrUEpL
ZM66arL3PsuMLYTXtshG/UC9BPvQNNbD/H5QE6pXoEXjDVj+ImTZZjfqcksHWYC3oXOTLHd9iPh+
DSPWrDRdqGve4slG6gI1N34AUN9fIkCLgWHVVqRBwKOmOJkmdELJiwY5UQ/1hUnK/K+DWp6dX1Ml
WqKh0rdZgu5WZxI1pFCeeZXV9nCmdoTyOJteIpVIfcrk894RrOs1nlbOPJrMiAlryCwi/gbstQHh
ofSniczbXimlcaXL2PZO4AgerZc+BnodUohqtCpK1cSxGKXaxVQ4jC6IVkNvlSHmXQ4hFBynwmGx
nRkoRv2FHN51d722gZxt4VPfMgdicsA9cceZ5yCDXWreWY+w1ZyW6t7WAwoo34yjKe4N2HN8R+q1
3y+TNx6+BrXZ4cPn6TsoKEESZiraClFDdjP0Cjxrx7zwElXoURyS3SYH6iIHuqTO+y5ynQYCrGzN
A/881zL9n+eSVfvJS1Lt4OrxyrEt/kiXVKtQ8V4Lu9e6Nm0FUSR99Mx9p+btY98X3rUv4ilGhVoy
IkJ91VCF99xG4Aq5+FJ79XZAx7lWOMrcey/r0Qh1mp/6pDl41wHzU6urtZekiF+GLHFug8B2r8mM
eE9Nou54o3MEC42ficNTpF50S7UjNcgphjI9uIzmczLxfqgf3uE264GaYhbIYH6H0nmBxvHNoRHk
Awby61LLVNNSDoK4KLuNF6O1VXwLGXh+0xwqmFcngWUKb8psqWG5idQYIAvg9K9x0T+wMZdH6qJL
DVWnLYpi6xBzhBsij9CST+GnWgAPZIrTHJrBTB1UEkbZ7R0dJTL6iaNbukDDMQxaTdNWdEyhPjqW
0N3St4y466MJTGT9VqpbdesYBFBAhqAX9k40DGRRZ8/U/DjLiYHu+ioYVkm2tiwdEpk9igtuFPAn
N2xKkI5ZXWxAM8g2zZRNXawy0r8PGhA0SOklPnhKzvoOJk9NstZIOc7WBSZPcHpkaeN57J1hnmqy
ZiM+yahtiOgWWESoafRxrKHUFWpQ9Hd7zfoYdvoXFGQqL2TsWn0FkTz9uSmY9yj1eEvdcYFCfIYA
D3fQE/vjUKl8X6p1FpDViriyjrwUebRpgRC1j+cF5ikH524BJBPfLZC43N1AyhSoV9Bc2pMVZz6a
CLtQs7AA6JOa7udZf4CAp3vqQpkE3EqSbw2IHKMO/VMUgjM3Qq9siFpU2YdBYTdyAIDSgdhFZFyW
kSgPGH9rNByCvdD8lI+FtUFxF3ysLKjW50MBfZgJs9JPYJflQn0lCq9A3rbcLv1ewsSmAVAScS4U
B7sbSk2FwJTTWPB0US/qbWL5mCb4MFldxOpVN9WnoItddQhU0S1LAcFqp8tipj45RnEwCgSCyHA/
xTxPzZAoRhQ6MHRmn5aL6Hp+6GtAl976I6CRTsYAob3gj1tQDvuRv/Op2mTYZq33rY+G6gFayfqZ
KRtqQBoaZZ5tbMfn/qbYUj/10F07jREZ18/Y2yzdEQpKQtMOSdY/TfpuvqX/T5NGKIjVlzxxHV8H
c2o6U9ABxApdezsM2RfqWi535w8QhT+h6BfwtNNI4Mv0TZIOiBZPzcXXmWZr4uTLfAIi63ye6RsR
ANDkHlOjaBDSKdkTz0HgU5URZJSicaAj3DjP0gYzHYI1v1DCzv2g4fmJGJ4WnsaUsaNuAAiJ+kXG
E95zsYqVVv2htBeq8zWNsRr9dUyoKeGJRwlKc2eVXGtC+rKocCpGRPtLi+fzqoeIy4XxHnIeaoTT
V1yMX7gD7QfoRUo/59BydISsAmRU0gugx8PedqWy1R1e3VzNa3DyAQ/L8CC3PImHyURch57rn+4G
aS1ToLZqVreWQffAlbqzN4UnC1SdwAYS/CDmbDKrND5mbHjIpZt/z4wMTErs3h6hr8nAMYVHrKjG
Ryb6B4qf/Z3H2xy/9QCJzfVLsIADt8s+QJeiuBLQoVuryG59tCRnIIDFzwSoqGLVPgzQ2JphDkVt
AOqJahgbY4B6VQe93W1tlL1fVSaqbU9IiLRM5klpfBvQpBJoSZqUMBQgdjrzpJ0mu3WKoiWAFmOb
ojriGqlNeUJtA5xAUJxsblKRetKN1dCF2AkUVqbtDvVPXSxVyxNN8TYPdaGgp++kioa3GfL9NkCP
IF5B5CM6jbaeXfhUSK+L4/J7FwMx1XreFzmqYZDjoDV7WK3ar2KAdDwg7TY2T0GgeounQg6AX6o6
12BAGTlJ8dOl04IONspcKji60GgkbZqVDs2H6Qc5soNqGBFek0VxKWpoiVJd865JBwCq/mpgtoKz
xGSIEFGbR2S9h0/xZIjS2jzpBnSIzwNCVUXFVf70P6x9WXPbutLtL2IVCc6vmmcPsuPEL6wkOyE4
DyAJgr/+LjQdy8nOOadu1ffCIrobkJxIItC9eq23/I60/WIzokBNeneraFDm1y57gVJo8R2ZPnOZ
hGq6WMA3ndDADoqwt4BySNZtbgDPZ6TBVnX9xjU7/+ipyPVXSJdkmxJEikAZQWOe3InB/GOCvwf0
Q9CrzNF6t88ZmtjpLwPMem0D/f/Sj2D6uNnBjbN28oy//CXe03aWhBWQjQJcZBXoPfKsxbdU5yRp
bAZxu0DZ2IWgHXIXYW2NC8crOkjGNvaLQOWl7ZCERHLgwtu+XhDLJnhWQGllgO+Qho7n/PdJjeUA
nFeqM5JUFehv9cUATyXghdDP6KZfNu1IIVMGRRgJ2JPprRXYjWsraE6pUOqB60s5umtRV2B31yO6
APDvJAKbTm0Ji96861ErphEoHcHHAWQfJJHj482Ujm1xlIP5hUx08fqw2gcm6+aZImn5vmzdH5Do
6Y/g/oSMUT9mA8RBq34JInQXNSZZI9+ujeShSLqbw2nsxMWPMjdN4GWy8YQjk7VupkEuCGtpSXTf
YF8OD40phu7oApY08BZkp5sZ9L0AcNZ9/zahFZDYbibzLmM+pIyMLvTxm2ww/Mv1bbRWTRys0sxW
T2LgyKO64QMzgeXiYw32UM8yjuScpGmioRJC6+QNQP+0g2h1tCRvgEfN2VP+V3QWqycXXNBXyAFU
bdv2y6o17hoJbjGKrFx0ZzeqNPe0Dmvx1RGuVGvyMtHLg4V+V7Bh4h0Bx5Hep6w+0LIUASQkCPuM
5pFGSQkiShw5mxOthpxVDxL7RoFGy4PeqAM9PNcacAybOHuO0MyKgkcCmigoke4kPsh7GzS6Z3Rl
46e5jeunBuQYC1NCma3CP1qEhE8MuSCxMuN03PVxCcCFzqniOG0tk4Q3YMXDsGAVtxdAM2RnPJTA
11I7aLYxHH+Vdqm1zKPit0DuQwQgaoqNWTZQAdYlOEOX4CJdmsuRAwqHsbuQiZyeAIGNGTpyQxHk
8HoQOdF8st0WsdweGN2iv5DdFIaEJA00s9Cvb53avil3NY8eoslwQP1FlFZxwUBkZYEjdYrS7wWe
5SBX0R4uQtxCCybbeNAOXpAR3M0Ip9s5FNSV5brvUZaCPPUqDF941am7WwpAGQ7aAqLE2FHigByJ
cEYIYYt2hR9Y+54cOROoeVfWCwgy8oNfVSV++EK2dYo+vNQddA0KN4GgQjRNS7P105dOBtXCn4ro
axM0FymRkF+M02uNAx/+VasOHSRD8yNzik+uzMrX3sB/LfqX1TPOA8WKl7l46IcKCQHHtc4BH6ed
iv3+0JihhCov+9crV6Pz8ZVd/coGry+1qpBnqfJXFO0/vvLQZ5/SujCXaekMd1NSbkBiBjbuyTG2
TqWMr7bE5zzsMwYy7DZYg+I/PKHnfzigjm5tbZma9xkIzZa+aOrPruhfNGgb83+C2giVzin7aliG
+RIPfrZi+NLfx3lkbNG/nR6SLBXnsUuntRtO1ZPPIxBGc8f6BiGNt7dh4W0YURx/620kAf94G2oK
//U2EieofnsbLTY2Zxv75GU/4vvcSMhXoAhRPIEKtnqwO/ys6JETmrgAy1f6qryQCbstsQqF3W9p
SNP5BKwSDTt7nKejr9sXSz0VjQHoMQcpsj85yWqwuXuNKqt4wFELwITOvUJPwL0OsU7CQATpSLY2
jjXqV3NdgeT4CoRR8eBFb9MhCYZ6YuIim+D05qnvnLeL0HcZ4O+eMQBdqkdeMkzIreQ2EqfaA3Ie
qPZY5t4ES+WKdB0cC9kFlECmE9hgoalnficz1EUhFaOjSKeGospJqVPdmA/Yt0TLpK7Bh6mk054G
zaBCF9YNA/bHIINOQP+4vzkgjYBo8z1aje266qId5Dr7pY382Z6Kd3kG7iswTAQgQwXOmrzgvA73
VPgr2AQ53gD0sl4UrWfgwCQ5X0SRDLZVYrX2ivTeLW2EpkKwJWF3EounO/IysLgtOu1tOmBnetlB
dR0kYXcTt58YsdTqkfLMJ6KwJZ8e3Xw60nyP/H0eBIbnyNpubTSSARYWSVetsw4cSrQFnHeDZByT
GjoherNIpXK6zNFOZ6PLF6X52yVUhlqrGrtfyb1d6hg2QAqJegWwa1XnYfaikrZGqx/sxE2bJSGY
LJp8tgdKM4wFkXrV9lu8xZwf2L5J/IYh9zJqxna6dBlDt4jsE6TbYLt5Yx1X+N0EsAOdFsu84JfY
woOr6yQ6LZQ/fg7DKF6NdsEOVN3xq/tpUuLljyjpp7q2eMhxgn8w8J/W2x4KF0HiO6ug5ChwamFW
aYvxoVH4L6WyxsBwZqPy2mgb/kPumPYVLDtrA88baKa4/cnIcV4jpRqWW9jOMY4mIq1jA9mXEtB0
Lo7k7XL3oEBb8RjH3KE1yDxAWvTEC6xBS9rIgwGPlBWLglcZFKx6fq1V04B+B0Clxk74tQJxP8ha
guU0gn122dgDNA2jyN80jvfmzXCspqlk+tt8HUFOHw12axeaNOgdaP2u1n+KmAnM/cppTvhTxMxZ
brq8PZF30pVx8qI6jmAOfvObl75NNOQ++zj3b8H0XcOvWnaSxzLxx2XphcaTEat/3amRvdnk+90f
cUYKLfdRtONWlJl95GMA0h39oQUO4lHVo7q6Q2cf617lUDXEh7MF3beN08sHO32Yo1/xMgUX6DRU
0jPXtecjQQQSk+MkODsq1nkrSMLbC7LdHH8bIpfAmgXNu7ntcvJWHYdC9h8OS6+f44m76gIbEl+G
xe/oUlT5E/pXfSAef5noDrxu4RKc8vm6Ir1MMtapAG2KF4AC7ffohAPsnnvfbmZbxcntFQq/ensF
3wV2S7PGhUsW83xNM27BnlFcY1nsDQMsm+heShdNMaabDiqf0JIL2L6bzOZi6kqvwYvwaPaAGOhK
L5604lEg5wSZhQa6rTqCHIVw9hZ6yOZJaC/uVwLiZsqaogvkSLuFkYf1l65GOdJlBT8W0VC/QI9s
trcKKkUQJHLWTdY2X2rsVS2rqh7tMgJbUaGANNb2QU9HB1R8m95AcvUae/0niFxUK2jvZVdpIt1C
d2ST2qa0je7+b+KMCumF0gTX9DhyaxnaE+j29S+au50G1X12GFdHZQKzTNYsL6zlKPGLUnMb+hXr
fgIJdggRHgMEeZtWpNaWhC4m3764VmU+ZsWY3SeC/UNmigqSwNyWjqM+6ygz9Ld2ATxMZThX7DXL
o+XiRwD1ePdKtorz1Ygmxwfbtd1rCqHmlQ/U9ZYiaIKjkO7UArBXsukJgwf21jkPELA4AYgvW4O1
m78ALt3uo6Fla65TXz7sbud+tFc4Fr3q+L/Z5ZRDfbaJFnzk/SUrZbDJ2FCtq5IXz6AxtHfQpQyX
POqKZ8lbNC37sb8wQgzTKUJSogY9JgVbNvh8hkJeyJnV6fSYgYQsxtZJQmdrVcQVe2K9TB6k38nd
kHmBiTSc1x1qPCzzhbTiaO/YW8sVYviHHEYFuqtjwcbuMIdDtg96MxChAnqqAQvLVI8XJ6n6l27l
jY58MQ3RQXBqzBc0jOteM0wakIHVXqiS1hBXQCsLDYsRCmaxK6+oTIcPQe+dyYx/XTAUxQC511mL
JQOooBUQgtmR17fUa+SobpPlON/dHrfIjuRqkSBDAi2AD49hetreHr7RuNZNvR8CyMdJgQXOCTIv
87OaJjLkoBOQIZ0csLvjDGnJzaCrbEU/do/JFG26nsd3ZOrNAHrHvP2HfGS6TbrZfp/UjVNztHr5
D8X//05KeqDFwPaAt9aLAHlSf7wL0xhQj1pIu/mm2vhopNhtXsuoq57KLPpp6V1X47fJIsBm8gw6
QXseer8PyXsLRsZKnG9DmaHjzMrjZhUa+8jRncWjHUz3GMXUZzz8dWT7ZbmQudc8AhLClm7B2UPA
LLWBrHR7AhHccJACYjmhH4g75JftlQHAxPPUQEhDVU37LWj4XljA2y4qwLnBTwCh0ML+BuUd/tlj
PltmKLfNSw6Gpn30y7cl5QTAUi/dtyXRUn6K8dlNOiE/GxUbQM2IO4UevAV0DuTnUuA16U5q21/j
KnsCTWwIwtLl2BV8Q9pgEdIqZ88HxUUD4uQ1Ddu+hVA4FDlJKYw0w+qC+ed3O0mLeUhg4GGcpdgL
noMSssEL3DgRnj8LSHXMNx9d/yXGBODnMEyJvYl7u1/xyY/2SRiqzz7krHtZ1Z+EVaXnHAzRixG6
Hp8pLEkyYw+OYOhsOv6iZkO4SzMWbTmaFVdoTHbWiazxf13nU7+yqxy6HzRWndODVsRx1iNEhaAL
6k1r2/S3wDL9E7kq3hNvPUBX3R3dvdtvJrJPrjXHE8U9mVwNGBlhx1M13pOdTOT8n/Y/1sdn/MP7
+X19ep8hITre15bM3YToattYhufgA/nrMoDIVrH+ri8z8L43MkDpoky/tbYfZWtg25H/aXuQjOgJ
c4w9pRB6SX2owqT4lf73UjfL+3Lz9BSUvt5YQCFcqyE4las/RaJehlaQb8hG2gk9mE8vMjcX9sDA
i41Hqe3E1h6lUXPGjckgdxauCPqzD5b556Sx3x7Aaf0WNsPIdFjYVf0ZrCHec/YrbOrGf632exhN
r6IY/8UePv32hIMxFJjuutqFJr3d+A+JSJwHoD0l+ofxQa/MU96B2YIihWN3O8+zA3AlMhxKdHw7
JaA65C24bilGGa63aAXQdAw1ljlGvwLYl90Pr2Cu5vBcRtMJtBH3FE3LjiF+t+y5OGSK8TD6QK04
kVHscuhgfjJrlCQiP4rPNATV37YtuuRqQJHuWih7pXSPa5bbDF1PolrQcJosewcyZnP25iMHEGYs
yx15aUkOwY0zDfWSKgcnHy1Zgl4n7+Pu7MYRaFGMEMkKvmSUN9EX0RaAiUMO7kS5lD6uJ2jiJfGG
hlbG5ZGZ0CwaGl4+xagbXZ18TqVQQNuA8vk2XYjGXIZ+v7Y6GyqFcRo+jA1a1ZhWC63lANoJvwPQ
uB/A/vDvCBl0x3bEo/6PCCCnkBbXJY+/rOHj/L4aExv68NizFGwNJA5SKp7t4Dpp2v0hNTZEpD/b
Zj9I9UGy37RggXVLw9q6jYOqBAOrKepgzcmnIUom85AQNoSp4dKdTTdMzfskQutQ1LuJRhT6PpGh
HeHEY7RSp6y66/PsCPlB/wposH/1GfuENq72DJJYH5LlTbBGfntck7PzjfCskLLqtJNMZZlfKj9n
YKXF7Cxx0zVa6tsNTQ9MYeEk2n6bZ+tJkNLYAt6f3JPJDAZsqkD8vKV3MA5Bf+TQA16Ql9ZgqMGV
JhseyCRrAx1E0s929Bagrt0cXOaZAID8ekcg/YHql/FIls4soPo0fYvSZNhTAk6AIHc7NX09J/Bk
YncXPGgfyEkfMlRjIfqe8gf6gPGsQ9vH79NFUdcr7jHQN5dZsE/wHAB2N9h3YVM8uSwtnwrsk+wx
G+/ixsZn3GXO0mVc7MgJhPS0s0GUsKQJ79Pxe1WAxFX568Cr0ottXwk0wfAQWgHSO4F9B3z3WYOi
civH5BtocL96PfR9QDQS7gsONUY/z61XTCQ/TVS1EazcFKCZcmWYKdu7GoJvGY3aoSxuaeiFeEBd
2F1EdZtvArAWSMggfe6zxAbbaY4KRq6VpLSUi7YDWcs+2H+PR83wzMKW93u0Lo+AsGZAKujM3x85
wNpP6qWdoKBxc3xIFraUCfQlWDXLBL/hw1CBS0NGD1Dxih48C1UWbI/D7QAZ2wdwBCDn76H1Swbh
iSJYlFr3Y/91Uq6bLvOQe5o+/EfkSy9dupoduNVLUiytQUu6TQvNPv0KzcCQvO2h3h0NaHrTJzv8
LnmQ8Yu7PQ1bZq44WGGfE5w8sG35dxg9KgYXCtph0f01rNGrEZD5PUyfY+bVyE4vavSOuL0ordYP
YFQeMgngBITJtt2UZUfoguXHwjKcrQIK4Y7LCjD2ygqufYTUdcPc6gtL+JeEy/pHk0LvLvNHvrBH
QKBbXv3ow+aLMnj5pWjKFNI4mX9VDF/m2uD5HQQq3l6lscaPr+I5SbpGHawF/fFrY5tvrDFQmpZH
YLaII+aDGdqQM63M32w0SVNwBLEFiY0wWOfIvV0hElMdXJRsIMzjOleyxeJzJ53hUVp4HIQuZIfb
CVxYt3hIXwHSKEzsUlurfZgvL0M3QbS0cu5dNXoHW29WPWA3NlamUpSxJ3GHYvsItOvvxlk8noy2
jkzXzmEUQfBPlZknEywntxvfs2ZL+Ovmt5gqDdWnpGteaY9Mu2XaKKsBYvMiMvdkl2Fwx+0A2Id8
+tLHkB24pXcpDaztDoPYuePFG+o8UPJTHUOpAlIR1ipBnRGSc+l0sSNhLinADT9lXeMseYlm9VbE
+VJMZryZEte5GEDczhcrZPwUCmc9FBHSW+SgEAm5pWWJL9mGbAP6/1amm8QQpuvF3SBBF9K52bip
SoF/v6YykIAU6oBNo/oM9lwfEpWucej1kLFNE47+Sw3ymqMbQL2Pa+1oq5j8ZS9A4T/5RgkmrPpH
rWzjVd8EWf12Y4EfNxMQBHEtVBdLK7c+NUHXrXgvnDtpQVsga5PigIIBGB2iKVzXDKoIqRWVy7wG
+U6s5elKfdcHQHsDyIOxaaHol46mtf7PMRRIlzQF2wnX0bfF6I4XX8uyC3Hcsk905BwqPt0zYzqR
DFmWMnWvfXTCJF/L8GnRh9N333+bBz4UsNyPzmsLWYYFiI/4ldtRsFEBMDYSNIZnlobJum+E9aky
+q9FNULNPAEPHnZ130H3bC9GPclgvyYBfDue0dCTglnTMD9N4zhPgqzqPKmtkNAC3MSIhuyYNK6x
zCeZLpFzyo5xNIKknTxdlKq3W3JNmYkEiltMB3tEAa3UbZWVgUbwxILwOrTAklMYgUHDKET7aDhp
vaxqwV9VIe98F71ei0F+HUTQ/UDL1E8euMEnP7fBwxyMzl3mmxl0nwQ/4F+2PmfKZmvhBP6VpeIl
ieLtpOtHdJGVCoGt4egbp3Fuo1ycuePBogrUh5h3Nw+4OtCoM6E436lw2hIkqBqhUz60yOjNCCEN
HwIly99twgMDBYlSUzDFje9zCXVE61Hcf1zPbbFHD7LuBP4NtKeYvrG6ZVgGx3wCSzowNzpJUzoA
BVauB6oyjY7WF5oUQdtpfbNNaXixjNcGx+5DEoQ1TsmmMeLfMF7Nw1EW3p2SRYrO3SREugDESYm+
kANMdtHCdku+/RCN3fKqVflwvgW7vib2zurrhzAIuSfr0S1acIG/gCAmPIuqdu1Fh3zAPrSjl5qx
6KIEzi0rwO83ng0GsjkEPVfTIk0iA78uqlgBTwRRg9vv08jyGmTWa/ph6sjuqN65lHlXrKQOJk+U
owK3MAUAgqmYg//48aPVC2ZbIFtEW7pmO/Q0PWLMSvRl0q1JxIc3FxmllTpA9QGboaeQBt6HOD5Y
FV9RoJtYaA+ya9/eM0fOtnkFW9W7FjJtDl8UdQG5Ccty7pNsanZu0uX70nbV3QQhSGjEpc2XEXKP
vhEbPwLZ7LyK+a+dX4xLmlR4abOTuQXmkbBXdzaWnCcVpnemXwSn7HbIEXnzpAi4tvswVWsGhb5F
oTsVPN2pQJd6bJZIWoVn25EWcDX6aA+uDQ76K7QegJDxLQ6nJjCXiLoB3hwpn8X7ZLNK5Bb6aJA3
RjnnDpjh8a7IZHNmHhTqBSs8iO+AAsVMWnWoQvOBRp420R14S/Jd7+n2BD2VFiFHacTZxqwBv/Oj
tnxbJczzbsV6ZFITK4iSdengoDlmDISEt5dCbQnvBgiaHa02qnQXpam4CJAqrINAJmv6RlX6a2Um
5RVKbuxEozYKu3PZ9OD9g48uYWPKtQfExTqtwjcbOlcfosoI5u8iumrLcz3ZdxRPX0WQx4t1zGWz
vi0kI3FvQ7b4TOsgOQz6DeWnSDKBUqXW/FdWlvwUMvXv3QHi3SICaz3Zhef6S6u12LGNy/GZpXzb
qcD6kksLStZlq7YUlqGEnls42LfTwA7/admJGfXCk6DhomWLSJYHm2CBrdHbO3QNRuvCnboNsZDR
MEVu/cOQ6yFRlpltE61v3kgiKWGWP2M8Fp4HaAodRIa/koYOR7a88gI0Imhv6mqOSF4Dl6iHZgrs
odA0/TREySA5Z3WXzcNYSfMc18aPeSVUPC5pXH6lUSxc9zJ05id/mqbnrhTdnQEdMfJxy+b3bR5e
yDcCuXjfKhucAXhFMGo0D9hg7SIQrDwnxmQAU6Q25CsGZj16IAykeb3bt1fVJUvy1VOcPHnFzxqf
vK1MgXXvo3K4yqLMQMuVD0dPkzsBNmzvUubU0NIBX9Qcgm6axnbdBxqlZc6AAUysDQ0HCxjuMgsv
NKJJJTboCyQIhiMNaUk/6B/8LH1SmvYkH9rs0dBZ27LmzhYbjAFyN7zej+jdv1AIijL8Ag2K/W1C
Vwhzi0YAICj0InTpi0TMi8RFM+xtQJcXYJgIUcquvUXahEAz145jLJjhcohsiXDl9FN0X+dVdI9u
yXyXQN5oYVJMw9BmV9b9hbx0oWB1KMPYu5+DshY/Li0+A/O6WQimJNPN4t1t0u21Sv0yVgoK2zAr
3RUaroAhCWOTHV3847zvBQqZAK1N4w9P/zFR+br3kQSvO3Ob9vmw89AtdI25+w9Pp+J7aYaoHPjV
cwG6tL8FZK3/HKqqngPw4B12tcKhS6+Q47D06INHZpF40LQvrbg++7lhvzCxmaIieambsbmMSQyc
tjb3peTbDMDxDYpR9stt0tsQu/UUmaxpqo7zk3FkIb4jCa/Q3gd5pA+XPgLgjQ8KKr9wtPrZSneQ
efcvOPAk9hiuyBIyhn1OVlXbKC+hhuc6IWRdc7F2BUufRYGtYNLF3T8VclUGc5yfAmWs2lfpF7dD
UiMHPhsn7R7HQ2y/D1bdotlOT48gdjNPnwKzfUbJY1inOXb7rcZCeBofIVoHj0u/v9DIN8GmMHWZ
WFrKAr5De/tAvnnjGO3yjVsBMaWnvs8Pg7HcmCEYTBNQWCMXgEb4Qfeo5DZoVfAFuaJuH4ArCmeB
wWfmay+fyB+B223F7HA60sRcT+youWUan5o8UQdft1U0XVBeXH1Hw9iL8D2NhpM1QWsbLBzgZ2wq
eaIwipiMuNp2Pchi9wAf9cvALRpUPJUx9wZEeVotEsuU99YQ1BdgXwygWVE69WRd4fNZa3HSXzPs
OAsfQAgIDvPc+e6LQBzp4dS3SXiBDNq243jSL1sWDxsw6bWr21ZPT/Bk3h3JJEHTtzEDGyBppEdF
6o2vUV7vQbxj/LBc6wTh0umLALPA0ke//x14s4yd25vDDu2lQG3qSb6LvsXUbPbTyKu7KXLKRaZK
fs51V2qWAB4tIQk0j97trnBLsSpkcShtcCneSGYAC4Wuj9H7YFc1ywM5cny81lXuoMbPIii59qY6
N2BIe+l/1tLqX2I2xuDIBSta2IT2iwD/1ya15LihILC2vs1hXuO8WN+dON/Jpkwe+sbmV1bYAMbn
Juir2jS55qJqT/jF+ULOifP6DIrqczl6+clWWb6CMi4EFvUw7PEEXNAtXSIjxU+Y9qgxg8eHcKcW
6vHWZBzcb4DE5Q+O8ptLDvzoohtC8zNvR2NVNazc0zBDxQLqmPI5s/QRDDjbBQczzOcobUZgK8xg
7/MgPaLr1FtiO7ToMyE+TUXMz6ahQhDoAgYAIdluZVRBfKj0UIcJHWbGDT8jXwlNtLhFMQworBWo
bPiBhu9hll4NYDFwoxGoYGq/obMDDFt19TX0kFPXGfPUbCWQVn1wGcOyOqEjzlu9R6AkgRaAVMql
pyOiDpTyFAFNoupr3LytQREGFOfARQSOZPwgmY8dimnrqUEPyFg11iNa6a3HXISbFlnKO4ooktQG
4iAcF8hOgWfXT71pgV8btadgx0ZPtlAtMFeYSjNavSbSke3aqeRULGvP2IyD+4VBU2ufgY5p0Wlm
GHeK6iMNIVJjP7u9eBvGo0o2CVqVV2MjvF1dQjCMzuoe/uqdqGSyooM8eWlIp/VbsNPJ6IikTrqg
qlbndKAKTsthk7SBAZBy0R+EYwdHE6ituTqWRaDkGlFhpQlkp9JZq8Zkq4ABmle6TfhzTWSKoEq4
yji2PSwH0I0XQ3YfZniijZP/0EQlTMAQHEcWvN5MQ+pBEsEp5DLu8j5d+rwQq9Toss08ruNJc5Yn
9n4eWxEevk1VXmiJqvCyezX2OB/qycDbzevnaLEFSd14yJNjEcvshN3O22UKUoB9/hzzqh6ORXsk
O83ootAGjapJVDP2xddg82mIIBjso5fSjgy2IJurHfjvr5YlQFHrGw0I3SGNjjIqkHY8Ka6Tq9yn
UQAmo5K7XhjuE1lsY9qDPqK/F9o02GazSOveP1JEiYrEqhVQQmuN1sOOCq2SogGHFE3lkJI9oBkr
XNAQLbHW5X+8km83/X0CiEuLKnzY5y46paemOHb6kow2xr3iBTBDU3GkO3JXTj+CnNgewdv4Piem
cPJTZD3V4PP585b8Rjs0a0hpJVsnj7MV6YbvC90dVuNzsmKtKc89APhnN8+zVW4y+zh61Q8RZf3J
kv3bJU6d/kQ2LwC/nuvkR3JOOqIHWwPyaO8h5BnRQQdKZ/CqFcbDrUw1DT4/mqr5It47yx2UGchE
ZSq6GB0oKnUUjSiUJk68myfOFa1fa92W/30tsr+/4m0t9usVaWVWlvYRvdj4+cSPUZOh85YQvMH7
EMcd9px2+Fm5ebGd+DgkLwriPGft2XENeR6ZiPZ4tB06lgKxQ7b5NgBAZZ9a1oFsdCm9Gv3M+oI2
A5CUvvAOJwjwdglfPRuA3wep8VJ3TfWttIOXAB+Eb6CCnm+AJ51vfnOZ0eh/glTGQbtLPfN/LPF/
HgMJMHR5gb977faue2pGz1kQ0UPBc75poVM7s0PYPpRd6tp0Lx3+5E8seEomZr/8bVIUsHZmh/j3
pDGt7ZfYdpKTLNF82RfGeE+XLvFzaGUub5YJibh7L9Eb8oxr0VdTs1mWtbW1EpxRPWmpD1PzfmlE
TRXNSw4WuDrMUScl9CvonN59E3Frm0UggiWbgwrlou38EtSgZb0e0FO/j3yRf1LGtC0bBlCrtpt2
Ft7sMq7e7D4Y2/YN8HWf3ApnyHf7Lf53e9Wgf42qV3PhS1evQHkJTWY1F8sa0Nae+rB9utXP8oE1
28ENxuWtfiZRwkQWNgk2t6JY78Rf8tgZj2Sa7XxZRegoo5rbZETZidv10+2le/zgbJuGq+VtmTYa
Pi5NDmXl89K0kAkq5/veY8vJQoeg8CYkBnNAUi557XlLoxUF+gDG6DJ78Aul9uhreS60jeJaFkFB
EQiSLa0wz6UF3leRYPdBQ5Ne9P2C7em80s10W7NJsi2eN/6RnMCBPaZu3p8GtPGvxsLHjltvZOad
Bx58tXJQmtWmADzTuypXoOrSQ9quuGWMWpuMsiPZvAAEBwCF35FzDtPreiiFb262kv28LWuo4OOy
NCk0kMxKpchwjsI2iJYdwGhNTrp078tGAkcFVWNXNXaGu6877OxoPxPEwEHQkPYzNPSCQaIRCaWJ
25C86GXD9yU7BTFOPQM6iLfROH0NOxyJYt8cTiAUxx6Pxr420h1dkqiERGzWbmlqBJZ1PDb0FBrf
VogqEPzbQ/v4h31e+cOLqDxMFn5Qyg1SHMN+9OMrcwbz1YcQaxi5yfeiT4dlO6bBBYK/3Qk0Hmgn
VFX41WrOFOBClXhZ+eCUb8a6PpfQEVmRw9va0Jj6BmXnZuU1MjmHPC4ufAL2AKWt5LvHnobamr7a
aEpfQce21NvmaIsSMXIPAsKdeOaq18J0xCLJ7Pi+LD3nQg4cAdBboR0GWuxmR22Afzli6KMYm4Nv
cVAruhoCNQr5SDbZuUDZqUE9NsgMbuzYkHdRztmd1ZoPQm9qU5SSaCQ7g28MMOZDERgij7HvswOy
Kntqark1utAQ6s7uAeTns5PiyU4XhdLSwU283Z92vSzYoY1DZXW7D/HaTi+QTQY/oiFndv4xHd27
qB+bcn57t34bCgMksjxOdb69LcuAqT+ngVw2hhjPnoeCzghM/t0Q4XGNRrPkUWQhYL8VFBvGNiyX
lmPVL75o0cYn2/w1CIACkLL8HmYgTyq9/mfvlKssK3zohz6iGJTilJKLZR3a0U+UzgDjzrNvY/IP
evSaZ6fv1Zrjp/HUmGV1tFBd3UyBg00lyAcWcRF0320WL40pL36Cg/tT7yrnJTRGJPeReb94hmnu
Kwet+z7OZA9pGQxL2ZnWq3KGvfSs/KfpT4dehc0rQJsQ6AL7od+LBZfDdDVZmW4jp8kOjS+yOyfg
8coKB/kKJP1W1Vn+w1T8c5+n6tMgR4XTp1WeQqt3TvhmV2t/8KsXv0c6UIfa3bRP/IAfmzZxl3Wc
9qDAdsUxCazp2gnrCp4O9xUazVBzipzuBP2w+hE0bd/Ijj8GWZmhkecStHUPreAAUifBygjRXAcC
zPhiFGVybiyOw75tD99ad+2lSfkd4BrIZOkAJjy1RQ8lX6csK+/R/FLeVxEavJBwqJGvd4t7C9pr
waIu8I6n/I5M6OEyUJmWoc0Xo1H9P8q+bEluXFnyV66d56ENSGIhr82dh9z3qqxFUumFVlK1uO8E
t68fZ7C6s6TW6WMjk9GIQACZlZkkgYhw951vNNGmm4o+8FUbV8tJwgXCxt3Bnp57c4cHtMDo5ffU
CqSXn1MrON8GJTme+kMQgsTzr4kyJIxXuJiijUElIlhQv09MPiow60XqVN+J7G2c+DiLWA/HJl1k
YqJ8m4nf5iP50OFDu+j98Vij1lWbzgESNgshweKRJ/ZlrlkYIY2B4EC0oRoHP7PqMwAan6iTTDIw
z5bdvvvXqHBHmswXR6NyxJLoKHhefclDbj5YCJqdfmNvy+yjPbKaLyKp3/1LFAAtib0Cv5svrhdZ
D70PNNUcycq8tn7nd0US5KQkuEGpJoGgain4F5qqAfeEx+/xweTPLSSZdg0g3JtmsM0vI268vlbB
NzzCQJ9Sx8Zp0GK8g0q1A6IMAJKnkcjp5s/9NLLOERjyZTGPJAfhAQRGI21UVNzpCKLj6s+R9JpM
oUSRRorAYV9qFB+RA1Z6wF7469Sv+AMqxKMNvgz31MUh+IYhXr2za7tAXiCwoRauGfSobdCr2lb8
HdJFm6FQow9MYrAGR5f5PeJAFqJiNvokRtatXKuz7vLON7bt2DYHWTbDCXl2iI+rvHwocZsHPK/N
XrCMePJiFPcugodRV2AMK1QxqYrwl9pg2fJ3723U9t/em1+wD+8tNAyI7E7YL4JuBX2dLms7aA4z
OGtqomq+ORDsq7aMB+BI6n3RxXG3QGQVFHIUrnMqVa7tEIwBs1Eibbt2+sBYII2dYdfaqE0PMbNl
0Hv41MlY5yGe0b44jZOKVz8dMs3UpvYhdq6Kfmv3KjsYKAk5d1L3Zzqjg45yMJR5Uq5uHWXpfQtr
5i3SSvUbO/LtvaOK4MEZJkjbAKpfVJ6cAPEsPpPHwG0L+U37Geifbgk9dv/Q41Zi39L6H2L88yk5
jXCiFICKQrHp+gDbfrDRDQjuCuUAg+Il63IqK67tulmYDSoDW5QFPUmBEmkej1/IzWOgORVFgQhc
i71GGDbNpZncWh9Yvmn479x6XPnbDKWIkLFS+rlK0y2g3Mjr4crbWCIYt+nU7JJiGUE35HOclewQ
WxKy48bIXpjo/xgi17lHorm/A5s2EOuTv226cllrhczVNG2qsy35D5F6nzZH3Hg3pkC2g1obDLsb
BzVjS2QXwz1tbalZsCjazxvfqReIjfBDE7HMcB+VDJnoEuhShwpX/VC0C9NsxdrNXHYSVO2Kh0Qr
N4Bn3L+/ItRpjn6DOE0yWs0JIBPQS6Qgqj5BoNOzNn4BUHmu+m5D/XQwVPgaycLa9pmlgWHBIcz8
9pzXZQ4ofyLAIOPIfkHGMK/ffWyp9bKoa2R/J2/q0MrvwX8JpYW4QPIWWuv6rDsPxYTQl1o2OSQa
uxjV/Ejd4xQrr2YDxrdm4SA02S/IWE09dOagUmafl+ruZi9MC9Qfc6+2V2aBQsMeKwOBx/ixpgsN
l1BwbmKOa45OA+exsJMICmeIm9MBOaqkQ0j3z3YDfqEMvP5k+TCS2mMcmtAsX9JctzEQEkIofjpY
qbLXvE9kcgE9WLNh4AK/FKZnn5l+NqdyLzqQmc7GoLOXMhqydYiVisIexHNOo58uySUm2+BmFfR7
Ar6+zVCF7Bm7kwA0fY7OFgZUyQ7udKAzPxZNBiYFCSP2c+6arM1YcZTvTl5CcSid18OOfMjERf7n
aJry1iYfauZ5Kvjy1iNNla9MCUHJqkPCqMvC90OEaGQFvDzaSe+UIBzy/5htCfWQu6hUvmlT4wdF
ID8EKeMwhMpPAPL0BtXsJ+wdP0Yzfwlu0mBH+M9GaHxCFbR9tgzwA3Z2MEApfojO5ZBk4F7SxhUg
NGtZNoGFGE/iL8AYmb31frxGkWKG2o8QwjXCC/7QUfkt92XzpRqQtzdkwB6w4HHAPVkzfI95vMdD
qwULTgU0v4rXEg9XXA8iw2cRdcNpPjVsbRzMCmuqLC6BJJp66CA7VGYNoMXrsRtsQgugPdBhvKDw
8gqxzurRGQv3BLBgtSS7oUG+mFdBeRd79njvih7rl2lAAK4AZIxyceTAFz85OeR0O5Y9+/lYLXow
8p3oMHRGemLT4Wajpu50vRSJtclHFIR3WX2upZ8/u6iCfagdb8msKkBdy6qSWfIs+iZ/RuQV5Y2F
fiBHP08uqJJy7qhVRdVbn5XDPAn06kCrmgS4Dqc582lDixtRt6dmMopxhVogvqVm4xRIDyLAvaHm
EHo1dmOVs7KnFwVXaLhHdsNeUi8y8cahzEFvQb2ObMNz02CFSr2st6o7hAyu1Imla7goxMB2qWHY
I9iW4wqAjOrQYHGAUFIae2f8trwznRld8QV82d3OMnMxLqzSaxGAH8AEb6bYGKZQZp7O6OBDFeDg
hTjcmr/zuw2jEeRCw27N//+pbi/5y1S/vIPba/ziRx2q7vS+NR+9ACLLBlRC8gWd3g4g/hCr3C76
BYQSkuOtQ4WgpC/z9M8h1L51O9OMtyad/foCSYOMpKnAcvjP0wTlX2+MXoXeyWy8vSoZZVXyfCG5
eR11iL3b9CZuQ6g5u9ApDSmK6DOUN8u9YYf5fQNpSIFU0CmbGDvpUAwCVSCGVywHy363dXQWxRsD
okbnYboCUBut602lY2Al/hpLI/II1XK9ss43+8iA3R4T3InoVW8dA+h1OtnFl8wJsDLXQSvXcRG6
y/kV/5oYUSoAt8Hh3dFrJzrDLrk0o9U8FQ0O9EuiuuBunirRZrEOQqOcXVzDvdggIdqCYUIfpGb6
MJ+ppH0/+42NXHqHqwQXNsbRIfvr7GaT0zS3WanjZivBErqMOK540Lu5D0WrwE0VgEmdmp6I3Qdt
QUK7i627YPIoIa+2CxrRLqmz5I77kCPekpYdO8+DOg2lQIB4EPlCiWim6+zOse0LaFLKt2IUF0Oy
4o1rdQkUTjJYHC+qTypMwM3kMm+vqv6ZCtKpDN2fatERCZjtNxN5kD0txzugzBdswIYgEdE9CPT4
NQojdcENaU0tOhgj2JwTu3lrBz9Gpq9BRV7hlvXSkR5YDFTqH6uET/v5Ur40f53Fkfluo7M24fIl
CIZkwfJUvcy9/paZ7mOsdXwVQsRX8F7LU92MRzJBHCK+NijEv/NwL4NqXu8vya1trwHImO7Jiw5N
Ve9iO+/O1OrDKL5WWf45VxmYNKaZydTX4KyQhuXvb7Y2t6ulE7F4Sy7UkegUoIscIB6y0ZxBCTlR
v+Hx6vaqvtL2Nu7BQH2bz7cTa6/MHvVapoM3HOWjc+SyudIw+pNQF1FCqbT4MLtZgoY3mt/C7U+I
saPswP51uZkyr7rvXRWcbu9MKy9cmKBJBCYVHxj51rLyFoYh1Ye/qrQ8lJFaoKsiFzq4IzhAarM2
57+KJlWtC9G9NNXL28uyJnN2Rom69dtf2latcWBO9+X2wSFACt5/nexv767PhHuX+y801/wdun0x
RV2Hu7k5FvwAho1uAtN0e2VBJMHI0/41qpsnK0njpwiSjQfFGCp0Jzv07Gwjby4j1uEo/nTqTQMq
o72TFvxZg+iOnJi0zGUjWXUObWGsDJGnCw0Bvse2Nz91zZCdu6klC3fcoFYEzMmlaz5Wsq/uHZBe
NU5sPpKpNUHt5ad+eCRb3/rFLg1ztpwHCMt/7M2Np7UJJk6U6GFd3UZ7mhycuPEBURFzQU0a4OLH
Ykizv5KpHRFKTPq22tLkQJukp8jO/qBOertGaB6RwvXv5ldv7A7VZqFc02SOirsL48WF/OngRtFr
HivzRK0ey8Otp6wWdCL4g0aj96+oVFlRJ5lySGQueOX1B2rGY2HvVIhgHbnQW+iAjGPjIxkMBY0X
txzZjt4AaD3Ywdc9tpLYU3XhZxba7XXkSt8XY/fmda77BdLuwxqKgMPO79EMtLEC6RZqNCPXPRVV
CgU+IKi/gKeQgxI3bY5FG6J0zbrO5hYKfLoswReCGM3yfccNCrXdXKd3q82Pkfo4tlmx+FCoZ0c1
xMRN+8HA2y587zPlr32WfdO1zp8KJNl2uobED6K07tPkQKltrAG/8fqrgSDnt0igADLu+I/YTu6a
ZLBedNQM0AO1squ0w3brlFZ/8EoZI04RM7AG8v4pHqCMm0Gg8/s0HBql/EeI4SpFMBg/UW/j2Ql+
GgkDJGHCkYeOAWYLMwb4LAn6T9CoAJcz7De3bkKfJ65CGhEBtdlNAntPbkBHvM82TG632cLou0dE
B5A8HkDzDXiHsUiHt1QFqC51rc+QHS5RlGimu7pv4k9ly0+qMINvwPMkywLl0RetLHbOzQGpNXsI
v/01sksgRkEjc+mjbNu22cqIIiSI/Cz5RGeZL+P5rPuN7Xd+PjMZ7ptF8iHPZkh7OIIZbPchqzfn
2MTwaIhR7im9NvcqZMnWwigBM/krR0fONEtS1juy91GyyEYkdi9FWxRbCfqBz1ZazHxWMnHMdWw7
1R5VSBDnTfKZzwpradijBgTalmt8mvwdxMmAUkOZghhy8ChbRWetp9r5ZSBd8GCXQfxv2t0y0gsv
1N7RjSE7glKZOL+ko0DCxexW1IE8YX4JoSFor6KxX6GGyjve3LxBBJvBT9Sy50BzdijUOOq0bZ+C
zsrWYCnrN3NzBBEblxXekqXaJ92ZIwhckxN10qFTIAwDqOtKLZqtj8332bjZvc/m24a/aXXWIOLl
WPGCOLMgP3TqHLO6UKtmSb2L3LRaUpMOCPKCmNOvL7x0UbA5edQgEFvySUqEbL+ZY/aYBvw8x+9e
xS6h/Vq04J4MBl48GrF5JG4GD+qkuxhYq3U/XRTQ6AunWHR3V0K0+5F345FB/HWNm6M6BrUfLBtn
5Kc6zu1PDHTpM22dzvIDWCiLlY+quS/k5iUlP5nM3zpW3gJUL7/RFVPXEK4oEbO4Now1x8ZvnRXz
4/CbTs95abtf2xi0q2MzhgeWJtnjNJD6qziHho6FciE7jOU+TjCPrC355iPgEwRN9w3Z0m7Zcje4
jx3ThJjrCJZROx8hohy/+woosmjIMWYrE8nTFgy94P7gbNXTmY2tapdpB+ECnM2905kdvIqmh4q7
A5jQdAAppva3NQp6t6LhSMpq3IkaLCPA76/GrYv7zLVUSK1PfGnzlxE0w6qWCLrSd5kEbXSFstyk
wXUvXCa+JuDahZhi99Uae7bUcdRBS8/vdo1sjR1DpvOuAyR8ibzc+FL2/Yk4tN0M7J1h3n1lZQI5
SOAvjC5KnzJA7wHdxplfFZANxS35yYj0u+3WS2cZY/W6yyowA3HcKAHRSA/0lj2ZJCdZVq/zO57+
FFmA7Is80kDvoFgQPbtpccpzw32KQPh0wB1lugq74etkTxieFlYQ8INUoEr52T4ikbHIzbrc4fbX
n7Hg78+jkB30oXm+ja0iXJSsj4YF9aggHBdNKYJt3g3QNTOgg+C4U1Brat5sKk6GHWrbqms7HWoQ
6yN7ARs1qeNmy2tVb0rPapdU5Ub1btgDXxWX3p7q2252Q0XjlqF2eJEQTetN2cq1qytya/U607h7
+IZp3WWxMNbhdObL4f2MbL/rRWEp6HNQK7mN8Os5OEgdbOpRFc9Vlb3ZiDK+hWW9QSCu+2qmXrxC
/dRw0Y6DyJ6Z15ssUXJpZaOx8JzUPDnEiECBYmoLROSwzvEPZKKDmqLIdIY0BbRcixFCtChe3URK
A608Ae6oiItsIACA/o0tzwjk5Bd3uv1m2nqxxobtIi5wSy6MPt5zZuApUcbQQG9rn0NMx4zePFwV
jiXFa+EG0coUIr24MXOOwZjX615nGlhv4MWh5vnG6/THkLfNkxOEzdbz8nTvpwJKadNk5DHaUFwP
a/GK0H608tSYrRRzhh0oBKlGnQ5ulpVrTwlrTc0O4L0H+e7AbbGVaYpy8aF5HDMP0P44TPfIaQBg
CIWHK5RB3m2lOhtetM8Cuf6dZoVn41E7dY5TKl5lAVuhZLEzHhFdw6fQhX6xIux/jNTVDrleC48w
qDyBSLG6BgjGzDZqUgeq25udvTQUCBBa3lrPgIG3B24VEze1g/BhBWmIW1OCQBGfq32ObB8V0o50
l/HEMA6p1k+yrvxHJZrk1A6xtyRGb/mnXed2csrtSZ4JEfg1uHwTiBIWC1y25jfwbWjU/FvJvdJy
ANcLvohEhO0jcyoQDk232iF4920DMBrblg4eAhPk1dpDIgt7w/ErZ1Dm6fXwGXIx73YqxABH5mwn
/zGLvLVvjMAYNE28410YbJDkQF7PGXFfRK4c7DYAhcRJsjPjtPlCHkET8m0Ecb4FFlvpcqaebwzW
b3/bJuJ55MuAkhGOu7MkqOECWUP9jD5SXX1sUi8i/t2ePv8y7P7W+8vYm3M7TVU6ht6O/njoBiRd
IYVeHntEADZZZdqPGUrCIHOcjW+5d1f0nfeHPZY/bOE4zzoxsbP0e++EKvBqHqPTwlhnA5BKdL2x
gVfbyAhyxJ6mNZCeFjzddEjc0V4y9nrDTN9w1QXIJPZpCXEfDuR1J9MaAsWDfkdi3/ygyYC1eZs+
c1Yz/E67Ctw0qb1JBIqLw7gszgDBZ2uUPZWfKmV+J2ijIb/jthW/3cawcAxWhidetMSXSag1VBiX
m1vTrftyA3nkYJMo3z+JAdAr0X+m6vc8byFNF3jDxeFOd7I0NjJh6ZmvdTw72P0j680FsgUlKkRw
SeRYYSIszIsTydCkU1NMTeq1W2A7qRd7ReuZen83NpYBMhdpBgJVI7tgmYB1JQRorbJ3jqVmWGpO
9q6SIAwYmpdSO7n9Q8fKeYAe7QoMt356DfwJwKDDE5i6Bf+eAUO8Aq0GvzMKqP4Nhoqf/SSv1lCS
Gs+AfCUHWcRyOxa5fW9HhVi2QgYvrZU9pEnOfwDYj/pGV78F5Z/DVaBRvtHGFoj88awAP4KLUIyb
nkTTeqge6D/R5U92i2dyq4pqVh9yByu9B7b7mGUQRroJEqVF0GyFDkCGO0KQ6NZhFhyCH8Y9GGzA
RFWgah/BlUUpwu5IzWbI35sEPcTT4WPv8HOTeiMGeNi/HZuPqNEps3QFatuTqFW2d6cFFqoRocjm
lGlwpjYdJhcvH7N9FKvwZGLxSXwGke7+8EQe3Muu5w9sjC9EhmBnnb1F2Wi0Ia8hHf8ASs+/x9p2
9iKzNdjw6hN4TSvXv+YCf8XsldWF3GintteIUKJAuK/Y59AGNxyua++aBTX4uHHzPwMjgxyU1wYI
unT2eUSpOMQRa/uhyetmmZtZ/yVy7dfWVfEfVtlg+JSHEkmJrRKL36QLodXeFwyCbD6uab8GN0o3
IE3SmuHZM43XxPD4vKBsYzM95VHwSss02iA4QLkuHLuND7RYczl+gwDDF2ti8yJeL917ydmo8KiY
mL/I3vQa0I7JzjtneXMlO2Q6EzwY3HIBwt5xC9BM+llBXjwzneBb6gEGrcDFdomSoLs4AFCj1KAJ
vkWQBhAM3BuWCr3tzyNjMxzvs9T+nGFlcwYFU3bGqjc7YwcS7URvfHLsMDzaUbjxrbR8TJKovZex
QkFLB2XQHjGXZeUxtqNeoxXNyfedr3MvG+RbDfDHEYsj7FokNyB5iQgZ+dIBxHUb0WXGHbXC0pWr
f/3X//6//+d7/9/+H/k9ykj9PPuvTKf3eZg19f/8S7J//Vcxm/dv//Mv7jq2IwQHh4VwwT4ipYP+
768PSILD2/xfQQO+MagRWY+8zuvHxlpBgCB9izLPBzbNLxG6dfnOdidWBSDpH5p4AAxXa/WG1DnS
59n31ljN+1i/C+IjECvbmFZYnRDtDqVmIrnIMUi3DvHKQS6VL4KhDLezymAcNj+1gSO+BCiEuS0z
olhEK2RjUgiEgJmIDn7sfbSRc5kmK4bf+AHyxKienQ4iS/uzPR36qKk2OW56YGT6szep9BeQ6ac7
0TKs2EUqK9QjOe3sQmPJmSaAmgJb/PNHz62/f/RScolflhDIQUv+80cPerzc6GolH5suHHZIAvuo
mjLHdcqN8qWKkTSZlhPdCBx06fDqnjwkME+AajOUif3eq8o845AGzod5OjbRbNi9hlixcRCiDl6S
sLJWkR13ZwVJzGNZgCdjQG7q0wjSZ3y88m1yBf80arwnV+ZBacRPhhNdZmY13Okgsg+cW7jnAtKg
/sPv0rV//XA4Q9QXnw5HaYgUUvz84XROXDoonc8e50W6LARw+Tn/hAxFfoWibHsFVP+ZbodhnRkb
uuVRc/JCuVZ2HQpoFVuB+4oYsF5LkWZgTcONKchqiDUI0XyxdHVW0xoRD8WHLGL5Z2EUkAwqOrgO
OT/W6j4w8uoehfYbJOzFYz6x6ZfgtgXdQewdyQbKsHjbFOB/pF4aUIX9Rky8/IiaQbW2Cjlwe3a6
RHAq2o8qA2u/lwHy2HvgzLC7uFrWHlCEQfMI7Xrx+IsvN+9rae0dKHf8srQnhTlLC/cwdZL83Nj6
QCd1CHpg+ctOJg//qDo3fWqmAyKFRSUiEIChkYayXbSAHh5St8ieLG1WG8Mc8zX10uiuS+bROch7
7+Z4Iy8strZ4E38gl28bNd2VzWZDHaXFgv/wi+DuT78IwZhj4r+AYrYCDFnZ0+X04U6FO4s1gErG
fxR4REE+jvWXzgS9MuEMw/KT6dbWKy3CuNH2J194/cUIXCzRjApSkFF8JlXZWSWWxGNneVg6rdyi
KBbNpPYWoggQ2jtlBHGZuDzSIOqg5r+1zZP5LPa2de2gymawnWSnutE8Mu6YRzrjfWyXiywcUG2F
RBHbcSfa37r/5jMbeKW3/+He8/Ntf/owQQAlOZOOa4GIzpU/f5hxUDEzSZn3oPp6QCo2dRcm8Av3
Vmi4KPpOzXWbuNlLzsSa1rrkUVUBUHod78BwC+JZpBELB9jjttjVyDNM99lqurt+OABkdG41xNvg
QGZofCDoZAYIp/ljtqxiE/SuFkuvphuHCwq2UAdLjfcOZGdCRAlA625wnS2jogCXjecmV4k6l3/+
VFz1t5+YzRUTyrRAucu4/cunghUV97MmkQ8McrlnexLMALVJjBK2SeWWOFF9GUWrvriGckxWH6iX
cwgaEF0y2cCfB2CsAyp5olb21IA6uF42q7qKDHBxp/WSSgFzAXoOSCH7RzFVDEb+VulCfb551RLV
aYpBurGbQkOFF4EUIzT8HTX1ZOscIJSCwf6bjfyKKdQ0O09+ZBtqB0ttbrxUE733Qvkjf8RtGLoi
lh+BqUuWe+oJS2hseRVkuKj3g7fL6xoCudw9BdqafgLDV/ycik1k1eMuEyhUmews7yXuEQgqgjUF
O34Q9jsoxhfOoq3d/tGaACQFgMhI3WKnNLWmvm6AglLSICwHibDAz0Dv3JneHuLexUU3IWjmx8Y7
Oqn6kmS6eSBTjkfXKkEOY0NN6jATQKiY+frPvxFL/O3ScaG34ZoQF3AFxy586v9wHxpchsfdYJcP
QWBOUefsc1RX4besQ9Gh10t2j8xPiPI8FACDXy/4VoARA/l976VAWmkD3VSwZCgZPv080q1ahg3M
cHJTIwTGFVwssosqxKRAV0tNJxzXQaHHxzZQYBXxs004KeIVuZGfQROLUtOpiR1Gs3PUxHIzNdMK
5KOlI/odNQE0ep+SmpBCXocoNVs7Nn7lhAgKPateh6NsPkCvgRbHyqiqZuAQAlXjPuGAus3Qa5GC
SAJKYOYMvYbaXH7n2eID9Lrw+3qtu1TPL0GvMwCYg7pvK1YvlqX0VVqufxe3wL/2APG82NqCUjhj
6QkVCurJ9Mu9FxTmC1hFmg3uqd6W3KII/OcFcl1d46DeqcUOguySN6+3aW1/RAR4Gk7TFjr3EYov
TrXmI+pGId04lG3wBM51jvocROsqVe+HGhkBwArUEuwX4RuWT9kiHUvvOW5Ha+UZfXKXoTZ0p/PW
2tNMokEG8DZTx1L/wS16gJOhk9V6/dKCaByC08AmO9OB7KJqhnUtbL005fhuow7y6zHKZsye53DC
LUSs6jvHRwQl4zr9CgL4AylDNlFzFP3ovqCIUS4jNQTAT0A+VTWVuetDBOxNy7bxDpz0qxPWh9rL
ngFmiO8YbofXARsjaF5A4Frk7RPyXD7k7Pz8KU/HGjIBRbulpiwTva9bFI5TEyLM9n1ds02k7fyK
CLu5ylmiHqwyT+5Yqbbm0KsHMvWh16w8yxs39mSzeFlDuWN297oku1hFtqdgLUSDwG6YyD0FjALK
kE22pleojW4ZAOFYLDmgbnsxMvMaVgJBvbze215V/mit+NWORgeY19pbYpvO70vTrrc8qQ3UA42g
awCKc1OEOn/43TxJvO/TotwiYNGuyxaSeFlYPBQTGgVlkFBJnoAomZFDtLFOMlxSsNFBQDiAfOWI
u5QTlsjJ98MXJ89X45APz1EMgIZTShO5FuzYsbrlAGjkeJBO5IYiKVYAFvWHrmoqZOC6tovPdZSX
y9pk7hX8pMHWdooQijP5cIotROdRkqgepYVEgcwD5xswVesk9fkPX7vHtkFGhoajHMC9cj8Ityho
Gjf/fCe0f31aYtXAmc3wYJCmaeKe8vONEGGosrF6o4VgvIkQa+chvUSQAdBN3buBNnegCkNEhGwt
tKOCpn0aG1lC8AYs+VIV5jVqM6wHujL9nuNXieIy/vnmgRp+H4lqL9ypiWKFeFY0SFax/2ndNZGq
6EnAls4g4Qhh3KVf1+m8jrBRfbzUfIgvOmise+pgyIDc//PHYP66Lp0+BsGwbpj+SUk77A/PA9X3
qPN2mL6817Qrd0KS4pJnUD4GiRfCALY1gi/zdtEnvr3ivV3+ejOgEUWCIn+6+oMCfHbIlEXLf37L
3PxlnaNMx3QcfHMObh78bztPIE1NCA2G0WVe0I+eqsCE7odfERNOpqA82Hbibel6bPunmZ7xlYlS
qr+bffA2zmZm6/ArpDZu3nXUqJUIywwcTWsKc6bKDZ8tAS6XPFkPQQ3iYKQ8VllsBg+GX76fQQiB
rzoNmEfmm3w1TGc3vwwSef9hO077h1skROCZjm0wx8bCli5naP/8c+6GsQ+rUcS7wQPUSyxtiLK0
I6S2FRaaCCCph27sIKg7AU46Hd+j6K36dPPwDD4iP2T1i873oNpoAcoQ9j2knAIQTCd45gAFmgeP
gqXloZt6qUkHH4ngQfb+KeAMWlV/jc86EQMnbJrfWHf859+ANUUXfv5zcfE6Ciwh3FIKmKyf/1xA
LdIBmSx/N2O47GI5R2QQ23fPlp8hcQkOlWo6xKNfgwcc9nbIgGkDQfUilmBx9HULYj6mELb2LXs7
gMs5wH4B0N0P7Vs/YcKc6j/8mvEl2VM04MMfI5iFv8R1bQsRHu44v0axGFR9cxUG9TbRMT9oyIUv
USmECrZO+F/C1AUFHgrPHVUBKcn7cEF2VACpDbgYkYAOs+CLy/IEYkdCXkzkHJ5T5EXJLctFdvQD
hF2omQvQUtdRx0DqGGK13DfFARmzbyi2in6kxQWLRjyRMt9GRspzXiaq4SUig/qBe0mzSVlZnpqk
VQckkbttU/HxHthsf4VbufV5mqdtvPDHOL7PYxlgepRIJhbFxfQDPEDAINleUGh/dvw4P1i4us0p
PKTBQOXr82g8V+DduJAXmak56HLcAf38SnYyUScdhrb0ViaW/cv5FchYT1PWZt8udJb5W7J9eDFH
NVs9RPXxgy1ts/TUsHIluhJ6kzSEXkoA/LW1kir9aCMfQ1T5pIHWImDx93cNKWrsCR3mbrHSKvc+
AwtiAuQYVBxN4DOdJFsB7WeJU1RYCNfHpgeaPG20R2rnTu4vG98Msbod1olXS6iqjfGwBIEyniiy
SR+VDtR55N6d5AFak0knnrmoGyagFSJS5G98fjR4+uPm0Qn2AyTYCrd2HmO9iJFIxKl9oyCzTHO4
00QgTgdpgRZn8uBJGe8QG0cAeuokmx3zNUJXwf38Sqk7bNJhGFfzHCFWvNEY3alqG9YxmOKmcVbt
ZGvTNdV6niH3yqsNfcvbpMocwxWAnsWWZuVj4V3CxD84gol8CTggFCkKb9glbH6dxvf4CdItn8md
5umR1l80INI8UNMLHD6hdlDXOb0FOpQ++DQSaZ1olO/4xq4q8J3QuyKbbQGOgFz3hfxDHoKcwzOD
FX02Q+99tfM6PDnghsM9pt1YAecPIHrkD/YIKizoSbjrRoogW/ZGvIBiS3olF9QY2ICwQY00tKx8
bUW82bot2ITr5DXpkmTTjzzcc8MqPiWjhwWISl5RAVmvZJNbR6iO9g9G234zSy9+RV0UlhJZY14c
343vsDqVC+rIZP+jLZVxDb08Po11k6zoBRAZPzpTOWPeDhdQ9YHGvsdXQS+SeE954dpgX+2TbVJ0
7rbmRvEF0tvLgVXexkpqQEtdpHGM5thFJXIPGsHAJe4u0d6MFQPGGh8ZIo9sUfQhK5cebmKe6WdX
6jVl2K4kdv5bagaGi3omCK/OU1X4DZeI0VwcV7NHCGKEG89CII+aZVaxO0Aad7Nv0wOfDamAfOPV
9neaTRXK2EJkV/w/ys5ryW1kS9dPhAh4cwt6FsnyTjcIqVtCwnv79OdDsnZTR9OxY+YGgbRAkUVk
Yq3frHgL1551ZTSfMuNOtl1rcpgQGYi36626SpsfeWfBamW5cyPl/QoREWhDDYsm8dive15iojHJ
up28j65QzZNh5l/3PNjuPXDi/HrPy7/DFm2DYiOvmlog2GfHIZO+XGA5yPsm3jxc7+u/3bMcNDbK
/7jnMKkR7Cfvdt/m43ZQEmvX1d6hJDcHB60rAXYoPVsLeTqlXQ1slZxIGTnW3pMtrlLAVsxTbN2u
PVtIHbHlhri2LbiQZY4BRPU2iNz3xBAYScs6FXlRcZKn19qy11UfqF2QK8laRCwARvIcNxV8jhqV
N7Yg6TO8y/S5ynCkHLxH2QHQgLFRoVJtZLFUE/2JwbKjHIIDmLsexJBvZV3jkizuohVWqNOh6NPV
1zDmbUQLLqer0N3W+/RZDa32ftLs3a1HVk0df2ZX7OVc3dx6Zz6RvF9VZXkn+8mhdThix6aOzUHW
5aM6nCYz/pyruTu4RpWuiezGO7MdraOa5Nk5HGt26uM6yMuDmxTYW6l55qeinH6KeZvmTvNrSue/
eIPW39yC5EJcBzmYcITv5sbkxVJvw8cxQEcm7/Xsm6655IoZBGCWN51W/x5bBkL87Zw9ySuPU2Ed
43i0D0gD7krXRl5In527NhY/jUGvSJMqiFvarnWOWDW2ZhlqsOmwzJ6SylupAZgHpdlUJsIcKSiL
726oXpDQXtKfRG3ckQ85BiggIr34W+nCvyqcXT/sUU1W5jAFzw36lGtsGFRoH/PXtWHxl8c/rht1
ofsIHwLanBDDGyhhCM4aiIL/73pYdMPnK5py600lCuaon29rNEDWQYqFTt5rbLinXvsOMc8Per35
9Bqo9gLVuL1KLOPNM+1jlS2z1p62cmeMjoyx1+7zKCGXI0cSiwxENT0HnlYeHcykN3JAlu9mPXa/
QS1JMcgZmgMwffdl9uwH2T7bMTFdrRouoiQ8D7sRv/PlSpkXIvRlOi/87NrDqIpkW+l18C2ot9eB
httv9G4ujppKhAuTv4/rjYCa9ZWcDy7hheCsk79ZFcuEAJeORdTlb7Mrpr0OFXybtV33mZSTLzso
Bvw8vPuyO8SXqifPxXxKXqqxIG837BoeQjAQJxsFzLVsUKxm6/HUfO9cw9y5SJXuRDIq74XJN79c
E4m7aj0LNyWFC+IHj+Tq+nEVGKv74F3CJ1vBoSZYTITliDoG8UMg6bOd7XA3zmW9x4VkepsLfFaW
DzrJ0FVAADM727PiAcGLdX9mSXolWfVaTTh4ROAJ9kWYYBt2TXyT/bbQTiCeZZO6XIRgZIMWOs/K
iDnnsprWSmw9lcvBTdnbVUasbOTyGXk9De5fwh6b64JaZtG8K9D9WclBslcPendiO3mWJXvsPFw3
BpbhotB3bHO1Iwwq3wEV85qaivKYhOWdFvTh++gUfDiQPa+xyLrWgDmp2biRrXYWpmuF1N1BBh9B
kv5KS1e9yNIyow6K4jVfZkSeDmF14pdWxXX/QxZPBX6TkEJOYE/dU2f17E77atT3g9Pd60sDXDdI
ZL81K2O556FvH+YyxsMOXJZ7Ciz9P6eTsHHZmce/Q+3bYIaIfXd9RhDMM5KVcES7clkjd5WhmskK
O8ad3rvGpYFv8jTXqjgbmXr/1TlXSPiNXba+lnXihTA0qxanm2WyJseHVI0f08hLn0iNE/AX3s/O
TmnTOzfb6G3Dv5m8UGMWf3Vlq21Aoqsb8M4GSlx2/J6Gir3JFK/A2IZiNSDJHoikPMniaOh7MGjs
oorAes7nclNMefIeippMxmLqxUY6ecctwd3VavDVGqdjskaxaTrI1l51vpuFqO/lUCXczIYKYyGt
ygeCL6/yOlluVkd5U9kyP5Txf78p2ZoRfZQ3paDwyWYhqXbBNKsnifK84j2XYk4C3A94k7mKBcgu
VxmB35ChoRIQYF86OVJM4DbRtZOcM1o6WVk2r6s23PBKvwKWFD+DA5lfDdDuSQs7WJbUoWCLhhq7
LLmacTBmNbmW0nI6GWExPMi2oPXu0ety72VJD9XnCmnJawlU5Xs3OtpFtuVh9kMTVnRVDVdxmCc3
Yg7n6yXUOvX5bQQnqQ2OwGrt594EIGS5uaAr0CzQUvdOtuas876WmeRpZCv+7/ymUpC2Xai+2o6X
rjL13Np1ciA1VrzMthPvEkXV1rIYpmp7duvgw1HtiP9ifErDCbUx2ai2XKowGu+YN0rxMiZ9sc1j
QvSydQiM7NRMPNGuY1t0Utz0RXbNcqTKCdSzcV8uKrqh3+D4kJJ9ZyIPBYYj6P+0HppLamAtkCaZ
tia/3lysCp9fQDmcxgKMxYRjw/ZaWQmPpqrRHuKsNw+EHiYs4ZY5VIAgmZF91IM4jDMYdcQR82fN
G7JLFYmLqmhKAVh05oVNM7ATWlqtqGnvggnEWZBVxbOsw+jqm5XpALGWqsgbMI1fXoQmOcGkwVrQ
i4anL+NHDehUIDB3lEU5Qi+3IunVJ1mjCfZ6k5UmW9kmpmR4IAxy7S57DCOG111JJEkWXcKeCPf3
T7MzfkMqpz3J6lYB1sg/aH+UxbCpTJhG0AVkUR6GWn8x2jQ9yyt5M/SKiNULyhI3Kg+qtcZ7Y80/
SvowmKO6MdSu3/CkqbZ5WzhrObAvNOVp+Hn9a5vKm9cTZHNgecwyx4Z+n6TxThdT/iy7WzmJWV2d
9a/bd0OTdyDr3Uvwm1rBF4WPH65wdkLZ2zGMh8RZkNmKe7xVybNkdLYg+cazLF2rMNwgbTiOOwi1
X8PR+TeAjk/9CqWDgyhHZ5Oa8BwmULAPfexm10PQuIvhQnD0ugKZmaxB7m4c869+htcN287B2M8T
ZbQeklA7k89uzyABs3UypuKv4CDDzLd21ez/a7scz9Kc8fKXFluyXM66IkV017Vw86U7+q0oRXRu
RahDyM8snaEp0pnt9+utVY5tgGWua08dDy4ZrPvG0H7JlLDtCiTa6treyZQwu7bzhBHBU8suVPYK
Yud1GtArDrPB2149lHTtte+i9tEzveoxNdI3iYQp49DdOmXpbTuWTlKy/mRDq4RkXOxuOlupUmcn
wWtLkkSiBAX0ny5SYysZRbVGCmfcTEORTL7j5Q/oHsYHCZC61kmYlD22zfpq7obnNwCRckQB3VZd
PjSElMVsAtnNIc6g+2e8ylYsxjA4xtchTYZwO4bE6UplQE1T0wv1LBJvo5EdezCWw4T6xUOYlT8m
vU6OsiTr3U7/Girr5EG1lXE98dJ2bxloHUeIU99NTtO/WEnXbNpKNNthKZqK5hzsOIxWsrUwY+++
qs2jbJRVZd+vPUPVHmUJvxzkeaesuMOD/ffZVG0bhbX9iFN2+6Qk507Ph0dtsT8fMlLoXtCqvmyT
dXaoYGMVDQSElv6yzkvObd3ppz7OLreB9jSqviz+MdDILdLiDIIPNhCmmL+uJAfEWR7sC91100vO
PgHRBY0QVujsFSXX7/JgsP/HGTv8reYEoL9aokdE0ohSLCwE4AFD1VsnWepGxbrDGOO7LMkDkP9p
FeN0vjOyAaHu3g2feuKpy2A5TRC1yvLrjtZ9k6C6vczYCss6DYMinmwBSCrN8YCc33T5J8XIWq9N
YbtIoPLxyUNc13epYShnWZoGeLTjoL3JUu0M/aku3HmXkjk7RaHAUXI5JP+cWZHX7dqk+pQ9Uq36
6iGLU5quLLOMsSU0WyRoIQHNWNb6HmrZl6FKvXt1aciWhsIEzIogLDT9YvDuIRt/jYDt+msudeg6
VnroF4iCoc3mo4n65aw3T9kCU3B4tO+bkjCK7CDrhkUMSAELex3UFIr56Hjb3Dnb1riyEz0CLJ2b
F3kYvBEbNjx0tz2GSrzQ0yDcBeg8LS0m/MXRIKQm+8lWwIUvPa5se6mslXs2lii2eyeFtTwNjX1f
Nsjy0qoE4V9gPuHfC7yEcm/Qn29noTKJdbnUKSGtZuL93nrrNxbWCbObH2IYqk+Cs6RD+Pov5F31
p4pspKyv8aAnbNaUe3WMqk/Ba1I2lvZb37HhQYKTV+6l/jY8x6Xmrgaa/dDqKNbM+Di98yKBAPpy
Vi918kzWyVbZb+hr8Wer6w1fY4s6qFfeIPSdMhuQ5FqBSBJK/EcAKBtZdauXZ4XdhufONZudZyXz
i5kGZwWTjr+XEyCTgzzBFP5a49Q4+V6tyAO+iS7uxFGptYc04B0ikt+cPG28GbMedxoIkPCd2stB
NhizLo7ef0a4/KWXKxXIwbgFjIcxr/VibHeDW2kvfJXKbkjDfC2LaQPS2CJs48tiMya8prFTCOtI
71aGom+HIY7BDjHUA+HoV/zy7pTW0F7kxHVcEVhdisJmYi8n1h4Q4UUneHIfEBjblEIfL95CDkpG
LEJVK1z3sJ5IZQetabyjGIakYZKVK81LzXfFzonWKnkFz60y3uuy+ZwsI30IiX++/MsgRZvUdV7o
9jnHVltR4oS90joMQV3yi1lH8mSY16xY9t42bGubKXq+m8B4Ex9n8ZVFozF5s1oWX1ls8VNdzZmo
HqcpNY966ikrZKCmDxXRpFXfWdmJkEv/DiYtN/FMkL1EaSrQzbzxw3MR7UXwKTsZvSJ7ycH/1stQ
4ILkmi2IhiT9u6mc5Qxl231dVhb/uCy9mnQotpUyaGvyh9nldogN9OBK9XyryTTWcR9M1qqurfIk
G3AXyS+Q37uTirDvR57xW2adecUlzN5nU2VtEzKfH33drNMFsxQ7mBiEZeueYpRg78cey/MrmImR
QR0nr2nVfo3Uguw6UnZI/xlZ6ZlxHSnRTlhMPk5Fu4/wqvje5LsRwapfNU6UflX29quFSsem6Ifo
XFdKclcro771LLt4JtJCbsvpzb+6ufPlqKSYPjsxR+8twfg1qDJxESapVc0ifgcJNnmKm0Cswiyt
fkSDi8oDmbMkYEVVyuZjjrwKzZZG3CMX2R/cuvhk05+tq9EkFoXxEnpPk/uNDSeY2i76tRidJLDe
PvNMc1ZBYUUPWhvoe9dN7H1haCSJwN9j0zuMn6ZdYGPD2qopwWfHgtBplncJKq146aEQrEo8Qvaa
VxQvKqkq6J7evCpNUb4M06Det7gl8rsrXmQPa3T34TylD7LKrr1mFbuuOMj+c9hbuyrT0rVsJYjf
XpBHe5SXklWuGNdY7XSPstQKw4NvhI+JnDuKamVr46mMNCw3Y4dGAQi2/Cb7jkVWX7LIgvEdKQZm
OlH2Qujq0qd58c2IwEibSPoca9cFWztD6mi04tsUTKh5dib/FHh5fJTqD9ld0cAmjS4be1lEl8Ep
2uGzMLpqj7Nes5XV+JiuWzPO4FJk+qHQRbWRk/aKdSz4Mb7YeQslzzAPYMiSp6Qw8e0xAXc3To8/
VdEHLIUVazXR5KeyBWUkph6SVz4kKzusuz0qXgoJ0qX8vxx8nWq52r9OoIW4gMZtgfrKotjQwuxH
z+I11hAj67TS8mV9ro3zugwH49qtzsffurVu+ns3m83SQWWffJ4iaQlOEvHvKGk9v3E0/BLa2XxX
cd7N0YN+U1VP3Nt2Jfx5eYiyP+h3HtyMjSzalUUenkDBSRYD47UP7fZNGLV5GbMwIY3JZL1tQSbu
kDiMe98m5/8XbPa1qucEJwA23cWa530zDdzksE5UnxBr6bdj0ip3gVd1d5C73a0RlcpjPCH4JuB4
f7P67qLL8XOCDNQQ1X+XORYVo9MOKLTiPVwGXn5xyqk7IGM97eOgae+zSUFVGCuSNxJEP7O4F79C
dW/pBvdRafqrm7ojbjT89pSFZBbHlbaDGdAdWzHj1trn1iZC+/NFXR4UvL2PPxS7QcuamBh+kf0+
MdRgPyl1uG4b3XjNo9bdlxVBCFmcgJTtEyWJr0VMTo297jXJtTiE/EozrM/WahGbr6k6ki038pz1
lWJrxSNFu7h2dkhX7yuMFK+tdh22e4eI0HWsKBz2eanAanAZW9pkT5pJw/5xuSvoPRm2cUp/bc0s
iKSdq6JCubR6XhntQ02Zrq2pFyi7sNfUa+ucxsGOFDtkjGXm2iERgiW4cW21NJyeLR3BcTmViFRj
p7boqMoia5u2m7sG2YJlbD4O8063AkxTlutqvT7usG+DqjU1h8Yt230w5a94D42jD8uyOcsDX+/X
WWzcO808nv7sIbsJKK8+ibx0J4tNiclwLixMkxb7yMzU3bM3t+CMyuCexddwEEexo20VIn4qK2U/
eQiL+IcTgSyVJdloK+hPdtmwjZfxt65xSiwqjcmF3erkWaurL3qOpelt7gZn1jtXWMcmCljxZLcg
hnNboZWzlhNrGQ8fP4I9nsGyvrtdLCiwH6mU4iHhhfy360PhaBA5yuON7Hu7mKMnB8ttytOtvguV
7Ih29Zu88m3uKNfdFYEx7TqH8xw4GlTRxW5FHpQIpxXh4ZI9Layy/1SnqbBaX5Z1rDL+ObVIpaHf
guSAoWRrFYDF6Xoqu7ZlqviixY9PtvyX6do02ulBSGphueS0zGOHHW9FsmxOiovEiKdvtNhlb4YO
rjdo3qEK+S+XRdtKHN6bRHFWLS98q/Fwk/Xa6BqHqlbZxgK++tAaqGB2A9wZlLP5mhENkPVJ5o2H
WYyQA+Xk2PKQIwFXSAyEDa1GKkAeyjb2TvVykMW2taqtGkAUl3VDVZGkJsdf+qqumkSmYuccO61z
TtJm3XnGfMcibBIbWxrswOk3BL5YV5KcfbbsKFu0CNvGpbdYxt7q5ZkXaF/DZPE6tg6to1mgufqj
SpvdNOnKCUhD6prZWR4mM0KwajnIM1kXkTBag4OuV380IDUOAXEZKzvHSr+b1LI4/lEve8ihpMmD
bc12+XrFf7uYHKvV3g8CiEtkjtBvOgTTVl3sEaflAK7r61BKA8UUWsnBDtVNLYu3PoMRqivVU4ad
3jixb2lWhKF0HR6cMkt3gwjTtyhIHiWlZG6CmH+L9vceHmD0/94jUKp2Pc0t8rAeCqJe1xK8asP8
pKvOxjTw2r1VOWmMOMKtfBtR60m3N4rqDD0mO8n6a2dnUp11n+FoZ3Vd+4DWPMwWE8eOkdiJR7qv
dvbYUhV+NVntw7WyzJsdgL5FyJW6Yjk0dRpteMdW13Kaa4Pm4B+ToKY9q4uN0+LtNCqTukrToFvd
6mJXOM61XEjvpluTpiGn6suRsvK3dlluGrQw/pjuXzuOyx3IFnmQM9qa+1V3K/KrY2GXfdy8whFm
m0BAW3tkXEa/DKfyPOLGSGanqNS7Cm6KagiKsqULGr1bh20Nt5JveSsr7dpeTEEmI14nNdqnxtA8
VZHKs0SPnIPrJYRLhjp51N0P2SZrQJzGe4fI4+pWZ1v4eEQ5bDotseonAVbgqXiS3eUhNTy27arr
XK8h60yhxoiGiGavF+6w1zIVDEyWpWeCcem5IfaxF6hAVEGhDfzvuhxli+wDlrMFj92j47z0lg1w
J7Vt0RtIhmWpfiyspG9eggzDX6vCCs9zw+fMisZPLQOzXltZSx66wpQuDQFI5M10nCpI9WwcwweE
NDFoVGBgJrw6+0NmTn9DtF9BQhlCP+0GsEaGB2bJRFAgjboXJSCJ1xs10h0O0ttqmsQHZdl3wV0q
NsY4jS9lA5g8slHW19zkcJ0Jo1OCKwGCjx0/vzTLL8GcIaLalneGpZPHdaa0JDv0n7I8k4cmaoq9
2RiIPYXh2f7nQGgN7vvIYy2LXH2nus2nbLzV/9F3HiuxYNv+dY7bUJG4/RFPvo2c+1Yvz251c+lG
pwjZ7OUO/rjSrU7eTDIjveziQvhPVzc3o11l5whthVZzRhgWo3onNLajmzWbOp7B72ePngORUyla
96XM9YcS+6V7lUTqS9Npsz87bXrXD5n3Mgddsybu4vAZ0Go2g7012P5v9KXoLV66swIER84U97WG
b4z4LhstpIKeAn4u7LlPdWKV2LCF/NTxXucYLHK2ZKDAMsiyPEUmfTiCaF14H6P3mgX4fKfjcJEl
qJzPWa4O99eSMAlsuePDtWQ7+2wu1EdZ8hIiJDa6AbnhvIM/hzY8tPO9POgAYTd5YKhAFKjLK/Or
oQZRieWK625a1epsGP5LC6IqfsgTan+boUIn4D4OxS5PI8zo/5kZcry3yQ3Qlx4mnNCdMnOD9pj9
0AK6eTALJ95PpgOzrC+BliwHg6jIOcN6Xg94G2FXSl1nhDujnke2p5Rk3zgydb+2I+jq2Ps8dJgm
xcp4UqNpWGdEtn6gwlNp9o8apb21mmT6yVBK5zL1pNVkQwXbHN9O9bMfLDicc/sTQpa7m5q2OGaY
NSACeDuNgWcfSes28yoO9eLYajbeXaMSHLB0IOYModK26vJF9MDAWeHrA8G98iVjg7OrscJey9YM
cuG5HrI3gtFpu+qG2Xe7qHkql6QqKjOzbzm4OPahhykADClsRbpcPTZaMF8PST78XvyhzHaG0K8S
3hEVgpeynAVzIX4ryoY/6tKlX+nmWNDKIdrcbni2WPsaONAoBBmPKRMbR6g1rNgoftSsGiZM1VQ/
mt5+8UbVeEm60dwnjhls07IP3hVoBCNQmh/VjORo3k/tJVYz4zyS7VxV9Zjfj5FQm10YwkTLQXmh
hzEEB61J8Ips9OBBXw68NVWXYSGyxYT7N2Bg2aQ3A64xNMpuLNE/CV/HRzmHPAg7AgQebqGlgksT
5oy3OVKGpjF9M8oSpU0S6bhCdfEu6kGEB70lLjE6DpeiEmi+NoFNJILirUEsxcxsgT4ZmDDdGhTb
qs4KwE2nylHOzRvnwwgDtJZF7dzZEIvfh+6HvVQHeEAduiU4SJag8kEwh3sNrisKWIOCO6qtnCAP
m5shzEj8LA2yTrZaGq+5iLXTBzhstUKD0Fey2bn3WhDirmNGP9QpfWqqSnkpgXbtm9nUt2mVKx+5
paxkhwmH7XVXJeZJjgxyoDrSegWbkadMU8nvfllBtFbKapcY97Ft6fdEJIdtmCk4iPxTJ8/qWFSr
JZyxnbyph0PIm1E/jS7/mIyVB6tO9YtXvMiCUfCA8DNAf4excP526qlLNuy7040Jg299G1Ut40Oj
7P1mCpydbJC3EoB9wMInRGR+ccV2oOIrXSPeJjzf7/tSC30S+gSc63naOVXjbGQ3NyBFYJse6+7S
+n8eZfVR9dphvqQYev+AOFH/ABsBqQ8Dn2QySadbfRflJIrn2eV1kG6yIUlV9USI9SAHyXr+XkQf
2mEJcTnGPdluIuyDa7+rlvohRXVib4fugPNTCRvk+zW3fHMaxV73Hvg6IxTtocExag8yy7i3yuZr
NJ/oB+jhX0bY/WS68HzV+ZMKgM4iTSMsXJyiAEPPmzSgbGj78T5PE3Wtpxpg4MY9TxqqalKRKu71
XahG7lmWZP1SJXt5swh218SvnhcA/kxbPJeTHjwq2RMgYSgvy2HGkmkdV2O0lUXgoouNcjXtqnhG
2NLtTo3WTvfWnCFkSdZ9BaVqPsjGyBmnLS7M+Ua24nc73mU5Pjyytc5Q9JrAcclGWQXTAqitOd3L
khUQYwiaU8DrTa6vF7/pdLHT6AGUrlMA6StZvPlVX41uZHlc+jSV0q6kp7XquCPcaG16dl1kO3UF
I1O2vPOzAquHl4nxdVpKskrV9TdkYtOz7N/wL7vDJp5VZ+nhAiN67IVJAJ/JPMgUiGyAFNOx0dGj
C/ZYbAFHnj5l+jipNrtHMzqTl1LX3NDwiKydzsbW57n5ONZ9CbhST1ZTNuG3p/S4BHQfYWt5D8nR
5mHz6MDtTqeJbGuaOTuT6PrWdTx7axbpRxmXCiB9W1kJ0pN70rEHhICjRy/g4a7BUfzmEug2WxSa
Nd000Lgwx4s8UyzgRlWJgKNu87XGypBh314uosfeivgTqzShWCJnLMmDGuB23ATm2i10orjJgiTf
O+Pj5C07Ig9p35DrI4ExFUdDr+fVqx7B8kY+48jvf/SBsf1VILH3VKpGeAjd7NPrw+8iDr1dEGne
PgkUYlu8DrNKRvwXza9WNKU7e0EzuM14iOuSvxX9HDfCpti0/Ak5qYcSJuJWIHuQBKDPK+2lM7Rv
nqa7vgoibG12AdFOxfFrgwSROgH8GcJu1Q/8eogS5HhOtdh2oRmiPnieivw5eUJfnwUEIBIRG0DP
DsTTcmzWZDo2w9CxLqtpfDcCW/RF0Z47wvEhEfu/EytHYrYy2k1YaNW2bJXMH0wApnrar9CVBOgU
fWp2N39vq26Hf+Ghma17o6zVO68B28ri1G+8qM59LZp+Bd33Okd9mXffn0hh81k0n6gM7mIvf+8z
wCR62UHFLZ500Gr+UGMuryvvYZ6srLpiWala7MeE+T3NP9D92hp8MrmHad7oND9Vtglry3yDDVAd
gRzzdoLZi2/GPSEDRRlW+pynAKysb3qkzwC+2VN6USFWdPiETLopcxbYKcNsqiqTS2SDrJ5D8nZW
gkfBWHQ70KLflSHPX7rgV4WE7g4S2qtCdJR9wnwpRwJIWbQITo0pi8fsrFVNv4DH5C+ZK1SZCC8A
kRx+pnFYX7TJwAwtfen6Xns1nGMPgnKlBOJFgxeyLlA2WI88A4h4mgfsxS/mPB4LoeLElWSXocXz
SYMis5kTvgwSvf0uAk96jMKDV7UbR8c8MShqLHLM4bHToprNZ1vtIhvRwb7vHoB+rM16GkAhm0et
cBVfjaIMpF337MwFCcupmNddkNdHEQ+HugObi9QSqVng60qn7ocBjllh5gBfwXUhW0+2P3KwUClJ
E7UdbnE9rgxRYF9cB5gzrjmiq+xd20VoZ0bqygYBKZBe2M8zPAYTCyBfC3LtyGu5uxo6ha17UB+I
Yftm1U6gONRj7An44VUV6ZtqqppjlyCcfi9PK3hvqf9b26yrVOSF3e8atTsUJYEu0JGMkrNosvk6
QYhHUBzofjbOww6yRw7b2ax9rN5HdDTm5ii8SN9anXqv6mV1BEg+8wuLXOxSeD9eNxMgk06ffrJW
2dBkZu+xEYuaPDsDn9UvPNo64gp5uApKBw+q1P37CT+nz9jlBW5yqsjP9R+67TyLoPN1cnqHEK7q
xon7v8qGr0d480Np2gj4lmg3k4Ev8kUku/fu6zSJ0A/GeNUWL3k0V5u0A4hcdz8zB80SgLoOsqll
uZmVyL3v6+CQza7yHCDwG0zRnWZ0r7nVFluUSz7bPFU2TtDw5SHsiPpPf1Zt0ZPCJ1GtNcVzE/Xf
wtpsUTKM7F1ik1Aph24b9HW+4n6Tuywbd17EB5KVaLbomdWfq4IPS0vFSzaQ19crXl0CsUvibDsT
UN7bojllWYG0T1K8DqW6Eos3DD6V2EThmUZGM9m2RXCqS1QlEn6MqtY/lIH2EekOoZqmvlN531h1
c99vYC5aR0VXBDH7xDykApGLuq1+Ca0ofDypDbX+hUpP7I9mjDV5k2KYGj62uaHtUeitw85ao4Bc
OM2zmoq3ylQj3zNGXn3d7BI5dritjQF94RBsau1lB11jk5C4yUdbe7PfJe60cppT2aa+a0+2L7wc
w/esdLcF6Z5LB2SxDpv2klsd0VzkSBBTg4fVChVNyqZ7JaYf+6K3PowihJFFyOleqN5+SNE8cZtj
oUw/PQf9K8v7tIYM+09jOORknvxIkC5mcR5XkwWcr9A9d0UYetzz5pWSXUPNJs2qu3hoeQa7o7nF
PEP3u8Xp00i1NwjdI9jV+mROrreOyx7vjARyqhjiO3nohRXfkR29S7PahjpsZ8B4+2c3gWBBZMnP
bMXv2vpXbFhv1jD9VestObDIPAHGvithIToTcUTTdqs1OgjvDWajGydPX5AVty4jy73f1mm9L8Mm
e8gmcHhK1D2KbvbNLks3GZu6tQ4xC1GsGIcvbQBLm9mrTsNZudKFgSCQm+zrzA1P2NIEqP0Y0d3s
ZdYhYKd2FFGiHePBgKEZ5fNdESfDPkcE+QQ03NhpQkznPspCNrPQWoHHVNt+wBiRXJO2KePEecja
MNqE9bnqoPWYwiaZigEk2hlsifMKn8MI8d/VgoJctYlK3twEEm8JYb3Yhodd4Cyq16bZ94qN30Ae
u68tSftV7VgdavsRGsMdMCBjwpIJiXz1fa54c9KqvvhQKnKiXtKOh9IyrTWU18ZveVx+jBZMnwhe
ywe04hZwMtgHcKq4/nXC+GABw1kRqtbHaHcdHr5CxVvTwj+DuMhHiCCKz2N9+CCezgtbUvUfmhf0
fgZK6sOzkEKyZrf+CAseEegYVh9QyEZEtZF4CxXjiOGgfkF/0iMg4QRrWYzFrF9yBRbRGH3MbVKu
4CX9P7bOrLlVHWvDv4gq5uEWPNuxYzvJPvvcUHs6iBnEzK//Hkh3p6vru1FZAhPHBmlprXcwwXRH
7a42RxZZ0zzFNnviMDL7a4uI67Xhfz2PrtwBOGOvzAK0qbwcqmXmWC/E2mSUvFdllspbm/KVDWbQ
23xKJIZSpLzHAY1kRGG6yFiyoKj5AI0C9hvhoGePphbYQMZ3qqo0GKc0P9w+o8SMNggc//JJTWfa
9eiJbEAK2QFuWIbfa0Z2q63B8SeRGtuUFLBvWP1eL1MPT/Jk2M3VtU/r6dA1SXid+V+UxL6AWXzP
4lC8kkjtfDSpWLKkot6QQkfRr5hfbXNiwS7lFJBIAF2HcjeFKXayap90AWSGdmcsJqhdkQQw4tOb
PXTl0ZtxWkXaEQ+Wav677Ep8Rsp5X+PKt50q7wNw8KaTQwLxhec/nEH8TrUr+FdssCEYDrczaG3H
3oZpHPlhRqK1kejgCF7ukgTKkAjR+NKG7NVW0qu+TN1RRuLKzju56dAOVdBhY+EWEB9ICKDFGlpB
5+WOr+YlhUiWhzYJ7cdQeSTVrXzXdEblDyVJjdKL3E2KAZzfUFneNnFlbyZX9ieEOuyXRGgJN90M
bqEhXaaZTKgFIfTNKZNLYdSAdI3LhDTdtrem5Ay3o94T+Ft8shu6afVBQzFDKE14bnlUEYeqfpnO
3GHEJqxDjxRNHCekkCdH27ZtWO7LSGSBmbw3tla/RtOo+2TU/mb2psI8iOlUWH4/9ZUfN5Fys6um
u472qPgF5fqXRgwiQLOZf1z1TjHWG0VJmidt5SvZbsANHcCfUqJAWVgYaDuahjI9mpc+orSuqqVX
6I07bonx2jZUG7FR9E5R6OKYmrsvCLnv+0jJ/N5VbyYJna1hT5Ovtcqp9cp3IWznUrTKHznyQ42W
ZryYVV1smyn93RjgdySi4jjnvJadTC5ZP4y+kkyOP+Iy0LLuowrBsqLa+Qkj73A7hbgHiR6mdBeG
mK4h3SEc5Y85msPZDIFvjVUcxN1oBY3gPukqPT8poocCapAYncby6E49ziBuWV/QHLuqki2VAVTE
wBJRx3IDsCwRmcjtsxw9HF1GgidN9s0eku02HhUoa7WYD7mVNUArq7e2Ke+KCuANge1m7zTNd01k
emBIzeQJy3j4PPM2dyMsuTk6uhGuRUtOtOvjdIscNBF8pE0bld1H5cXiBEdJpXo1/900Blg5woIN
DwUcCnzWg3kccR/qvO9ZWJh+6/TkOpBpGjO0oRv7Rql0vI6ADNEsanaZG304iNVsR0/HzVRk23mM
bDbDPV9Q34udHYXqVjjZB4ZA46YmZbZFclXdZjFowlKJEFrRq0sxoofVhCxRuW0avoMk3E5Jeido
86QNRBjvycFlpxTpXVvV7TMx/gWzyxYZ8+TV0DRlX/Eg+eH0mgHgGPJE3Bv2s5FFodlwqZsIeCVt
3bBjVaVOpM/OrjKicZ9XtrZJANj4wkVONrlFYrQIb5o+yEFIbiwnvceeONuWK7ctErnUrXN110PH
O8yO6sH4ReSEORwqTZ/muw7h97mzS+S8ErwY0FPfhZO6bRxX+tCVs13oWcwkoYi2qDx919Dd2dZd
Mzy1nLRQDvum1nWsvjwPz1ID4a86TMYN5o9PfiqXHIv7g/RnthMKTheTsXEyMDIRSTnQ+o7E0UQi
aKeHOTCfUXzE5GfguQYK2EBA7a0MekKKXW2hYF6jBAE6vGwfdQaFy6AQ6FHzlyMI+mw0J18lkjY7
rMGYf34iszCcRZLdlbCeg17VwhfRGN9tkzr83FenpEvFsZiYrk0FOFdJNaNyzg67TKinZ7x3Nxou
dEFdaygilSHUuRCcUtqcWr0A5DVmaDpGtR8isLpXFfYsfW3Jz8aaQUGYZY41km3dQy+dd3A0McNI
IaR2s8JOfcwTgABefcTysjuNg+hP66uvJrLN7pQnQKfg1LBSO6TbwbfvpyJz9/y41cnI1Opkk+/a
tXN5nRD7PSGJNJ+SnE2bBy8pWK/mthQDumzc1xQYkaE5k71wfVL9V6F58pTWxYd0cxIohTnIwxzn
bJE9WM1uNiFL3E2nwejQMncavHBtLc99y0KdRS/MY68shnjVfpzm4sQqUrAJGsOt1ZUfdgwqoO2j
kuuTamnw2c3NMlDiMmYv5YantSF8JQ6N06tF2n0XKqo8zZ1EL2uw9pLp8CTVFOxiTFjq17J8S9L2
V9MW3ed3tb5av6Z4ttA+n8LZRfmlE/twcaNc9xnrK3fpLtZ8/N4bWRUjH5rGHsPhZEfvkJoqJrqt
htQ/uwuqsp6TfBhFVGhBo9bpsW1nCu7zRhvSu6Z4CW72/GMU3yxkKFGCIIJvmjAMmKSWD1Df+rK5
pgrTBRK6QZxOYe7Hahju56w+DE2NsEKBK2ISH4cWXqJCsAYMdjRO6ydAzIO6sDO/U7ar8Ksw3DlY
XzZaXLH9DQ0/bgFRIhUC/futLDy2VoNJvgZDqhNAB/0k4JgHlQOPrf7pztlP8i4u32yIhlyvWy67
Y/p4YGGDGovj+ltV+lie5NKs3bUxEfPgNl9+yv/vcIgR/X+dPThes5sGQXKx2GvVEGC2/J3NSRc0
JqpwW1sxERgp0kNf5x5FHU6IKvy/SzdBLH3ypSfBZwqnBnJH04P4202/BZ4SVABHTWkvYdbFx0zJ
kXO/ddgE7rq4vxdhdUmZB06oZOOQVuU/kJOLSJQ30LQ6PGZn/dagDU86XHG3TioVH2A05YQomR9h
nRfM3XO+04bo7lAVC/MnvuvvUnWNfb+kCVTLyk9jhEyklPp50rC22UNEcJ6d5Bn2ehe8ZF6+eSsN
EvuBIoJI2Q9HpbRTHh13uooJQTbLURqiJvKMHuINdZ+dQlWgy90qhFWQsc58NUe0YBTLn6k6+8oI
SMs1dD/1IvOJ4lFRVenJK+ff/Nj40wBaPZpDgbemnrSbmBKZPrTedRCzsSepXMEaCxK2EBtLNuVN
zSE19myjApFVid9lUXmzEirOCFkh2l/sIdrPG6owHmch+GyMKNvicaO7c/oXqH95DovEDLBELjaN
MteXFOEMQyuVj4ppdueM0j1m+BLd8c6kJm3N7a8xFXtnbvGeb82n44hyzyNQHELy6B9lEaKYkCg/
utCsAuRpexCjIrsqKvuexuu3VRaLH1EVv5NJCnDgNr/3kbgjiOr8yQX5NNYFvVDsWxYSvhRRUvtS
xbbNbOyfZOZdcgHMUY7adgeSJQ9Kg3BcuhqiFdmSTRk16VFHcX7j5OZ8QMV03s+UDjagNI3NrLTN
lvBxU1ZDslfrJd/hkZEqyLS2orOvAP2xKxT9o4BPYiRl/D1UKhsmOMUE/ZlWarmQV+KtatjzoxnU
722j/VUMbY06OYRJqv3UYfBqSdzEQwdoKDZoLqd3kaQ55NZ0YpLatlOeneu8Gs7Wkr2bgPoOhqwP
Xi+Vd6yvt8IzSKnC2NuEXbYdoyR6Byn4U2A09WJKXXkzVEvBPkMdtm6Xg2y0yniXydH9LslfS88F
W9+E05nEZ7TJTOSUeirIBxT5Ny5K7j8abzACJ3W0GzsA4yiruNk3cM+esdnCeqcS/kciH2x5yW+J
ITHxtGbcvTKrFu8R8+AZvbgbdUhqQxHFr6z6g6xATI00rvxZ2t4TtHG4i2IHwnA947E1p/ONFMPv
SW+P8yTa59C07r1D2CIuwDNjNC33KIEzHa3174wPe1pr3im1tMz/6n8eXs9cB9f+2qynf737a+z/
vcR62J7DdZ5HrEw5RmQ+YX8spsafL8sBu+O1v75a15s+Vjlp7f/Xy6/jX6evY2vzP2PrddaxSWuL
jaFWo8/eLkP7rSgqFtXlpeoQwpBO/feo0ZsEBMvxTAGyu8WP7V/9z7d+tmKiDKhYyi5KRX1am2pZ
ZgezRHxs7ZvN9O8+6tVEkX1yKSc9eliayuPg5kYAiCh6rGNVbjO7J+awX8fWRoWbrsZDePkcyu30
NWIa+3pTi3Pj0UTN/3NsPVA0s6S+s2gdLxf/HEuUxte0Xj1+jbHjDBCzN26lmWnb2K2ivVUhNV4q
tXVVK1O9hrkXs/SN7Q/pah85QOSnrirjaQ5FvrUxILqX08z2KZp8JN7K7zGIi32CAeSBwgisZdiJ
mOxtNN3rN73MyKWExYtd9s3FTLK9yxp7xsmTEGlOsyPMsX3Klv9cINm6R9zlvZCZc4V+qG4Vtl1M
K5H9MrRjQoSvvqRje0IMJT/j3iuw1AHIDYpq3hqeZmN6kqMfV84/hIPsJF+09ySh/1K0Uv2O3lqx
EYNdbNVZe6Xc3LHF7JBpLNMxaFA33JuypNKjIsik6RDlCL03ad+r77UzABht04VNQSYpwx8KC6rI
+CupfhtN17BTBtDYRdbHPJjVJoc798hiRAqqsfxJLn86r0My0rurl+XHtbc2EIWjXQP1e7Oev461
nf7uWb28rL0+LmcqTONL204eOLVWbMo8HR6FCAtosPGwVaJheKxjcUmwCzjquvY8XDnPcZ3/QYbm
XyfMI1LVZCXBoCzXWJtc/yceLHFfL+NVc3xUsS70v07oO+weTEVmx3Ws5rm9tEp49Rpq+FO5QS8x
etXmXMXEM512jhst6Qmm7XUssuJ7XlBBXYessgd1m5W/1nl9HYqHeQrUStP3azeZmvIxkRX/vEKB
BbYOUGnFvK4gV+Cgr0mVOIekYX5FsuXfoNvPU5qZ+FwLv32N/+95pPgL4JCGvluv93Vir8XPkWoc
O5t8CFBwKl+QDDSPxrjo59Tx6K9ja9OXavnSLk2UKMA59WleNJ+g5vznwNfJWjo7h0pXX7+G1ldT
FpYvX2Nukv9RPUn0I2PPd2WTvJQ6JWOBWe/nq68xW2kBEUjvtJ6hUGH6PK2I6uyg6IBhWh3V8aQy
MUNR8/Y9IhG0DYkZdmtXE2WOG0IH79qxmncRhgvIZ8kVLifHg8gPiRCAqpfuILoKx2BwJkg1sfcS
9rvhZeDbSpMM89I1Kaof9Abkfjt09vtYyOEgFCK29Wg2NumhldW0iUy48n1rO6dQEpTYKdk5VdEE
ImmZ/eb0BVswT3ysPSvX0udSJ1h7sRvab4ZpoZLU5vd1qOwioom8mi9rF8SUGeDh+L1G52Gjj7X3
ZsW9giRYrGwtz3PfNEKjg1oQ1K3dEqkX9NcIctaTDaaLVxgM5/VgCKLj7ZvObd0Hw2TwXFXVq7pc
NG0Jd1vPKy7ridgSE9NNHc5IGBf669jAyrMVDSpUHvt7L656SDQseeO6sK1rk6s7IenOpYzT9tBF
AsPW54OTNTvh9BnYzyjeF6iFvEXDvapkvvMUjKGzYdG9HOwnSQKL4q/WbUtQWe9K2pOdytRvXZSy
uk9F/m5p40SczyyHaUxGLG445zmG7oyOaPbeKyPFFi/8QA4aC44R8WevM/drr64G+eYYR2bHeGvj
ZemACjo5uu5B30qRoi5C8d6MZLKympIUNBr9oBWREwhqAkuWzwl6kC7bODO7HWmsJTfmEs7nz6kz
isDU8+jg6RvER91Xe/GDWRs9OximcjMK+a3TFax43Hq68aGR4ShH8tUZexfFgBaZUDwOIruCaqij
IYhqVvmjLfrXMKzVN5wMV8SNL00vfObktdKaWF1Var6fSQNdtDTrK7HEGHZpvkRFlH0OaWMYnxSj
fyRN9quyXePQYGNxFRb6cBMh7jmv87+IvZtfrimu/Zhrf7DZ2KVeY7FZujXT7BOQF9Sw2xa4hJX6
HuLK36IFfy0K6Ud4Y7ybSXOMAfL+0nKE4ZTXDBuTh26XZ5R5i12pkactlKTYukNSUfSOvxH01fve
hcggWk+gT5+2r2ZfShIBdvxLih9qNNt7r9EWdH7hbiaVHGGRiBLjbJekrQoy1p71+5wMxdvQJQu7
MBOntZvV6I0CmrjAvLdfw26iDtUNNVwNY3yNpbnwy5JmByo4OTQ1GiGWUhywe8LEIbPlgaSf3JoL
rZydufEg9OfPz9QgKVBsAEFtE4VCP0WtzE/0NiZ5Y/umfsd18BHNzEAGU+0uCvUSt+8C1JeiVe+6
06JZmxd3i93aez+72r1t9N16DOlT79zhoe2P9u+OyfndFI73zCvk+bHIeO8tY8JFGxPm5diIEBy5
ZlxNl56K3uKj7sncL72eYvGjwIl37aEHXD0aL92JsLLe27LGbLfI9+uxzrPUuxPKw2evMut7O8xH
U01VZC30Q1pn8zVfmlYdznPS6qRr6FVd0+96V7HRMtLt66hrDnveKffJ6KAZsA4ay5HEYo2Zpvyc
69K+qoPG0XBq560Zxz2CtUt/PbQ2FDCxeeqva+fzUnndWBRVS9Ko+SAOQ5+TlmwEhmmuJQWEIZTD
1m65/AGKADbvXmDPVC2AE9EdW52zZ1edj52Y3j676xFNVv0pttJrnvV/mWVSHnMyXte+r//VoIDp
bPGVq4P/OTCo3vii81G+zm0NRzP8ZtRqHwA50iLLVeKWZNCoJwgGmGF0M1J33IkeMqWWqdGNJwmS
gN3P02XxMFrH1vNcrIFua9etzVcYd2QZlvd/jc91g3yRtBV0GSNJKBdqGzGFAsYpTZG0BQBjKJZD
VlFEXsZik9kTIaAIOIfdvuVW8V6FtbiuPc+bwgVaiSP5cnBoE2WvDHbCRrro3lS70F9sfD9AjLSA
XjijBpbK5vi5doSkxoRe/XxZu1oLlAMyXrZfu9VUJMdw8EAOL+9ExjO/zUP8+YfXIduaglhm0WPt
WflAinVAE2Xtxni/b21zSUQvbxe2VZ3gYtj+2s10x3qVUHDX3vr52kg/ZHYuX9fPni84r9FKFPw0
l8+9AIsmXau2a7fCXJ5bs8DtZv1sdo4MUoIQ1NJbrxaH/WtWkeKlsExpzdIKNVDqRp5sigUkkqea
udosm4NqUxmKMP98d8Zy8pMocn4AID5LXuFJx/PUWPM/5C0+JjKh36sOughFefHE55ulntDQx6Oz
uoLgyA5VaYen1pjFOQyV+EAdsjiUiHje9Dz5yJBn+91OzsOc8Gt33Op3kZc2lsvpeNIqTI3dBPQN
uZ/495FCfEMGn42BFrnJNRuLBCROFJ0pke6TcX6z58LwkeMEvlFl9ks7d+Xs57XG7c2T2mf5bW0U
285uZEORyA5/OCg8Bn0KA90dauppUd0DuAJ6DodORWOzg8XiteMZsPx8lE39E9tM5Whp+fRmdTW3
3fiq4Qf/ge/ar2J2Awr0KHdX4U7Y4k/d5ektTmJ0azNH2UHTVz8qK9EIWtud5ur2u7D3lMSyb8Y8
DztDiZOtq2TnSPF+Ea6rJ1PGf8y4/NmNwqS8UzsHDcQoVTYX4yyExkaZZCgwQX7whJH+PVAkyibL
BYpUU6x0eLDTevQ2uqC8VAMEeJTlnox8QskP0/O2SDB/QZ2YKoH2rZ4j72B5VD4BvmfbWiCPaTqA
lQaw8E3ThxfrbxfW93UotIehNieI6LVPFSraqSUZMQu5SxIvI/leldhcOsZtHP/WcTwx7mVru4cp
75A/HAEoy4A8o3LQFOpqcJrqHdx5HXmQ0Dj9AuqhXjMyYBv0lexNYReLj+x8ZHlEYtOOvte5K5+z
zqLNkH5zKNwD7nYEGVMaxRzFZfSSX1OB6eI4oJ2L1eI/MzSYqtU93ACjJrB60d4p3mp7q7bEKbIK
svJx5W6iQjU+QH7+HKyk+sdEBZNa0J+462rI34JkfVkhDjG0na8iUnfEuW94qKUWv9agVNbe2tRW
q+0gzpMcW85Ym7DSQbqM3jmErPJARkUD9pccwEZsE7wYbr1mqs+J0urW06l1r10LIcVrnqAFvxzs
QRc+BwMy9mj3l3XIgH2wd2K73jRuqj293mhBeQIgWnrrkGZYCL61WXpa37CsPkeDlZnYJT6UWrio
fVbdcwqBtJpxdV97eFJF28wNsdBZDo7sbKhXt6e15+la94yVDISAgyT9OqbjEXLsvcKGRcMb1oag
ZMejgb3o8obIVaZtWqcqaATOIKpOXjud6sNyUFmacSDxp0AaOK5nkOoeTmGJCtTXJSM3OyG+mn5+
5jweyiD2pueUkO6YLE1/NiHWaIUUpywXrHRlm/xjtza60sROD0fYj2z4XeGJ+0ZOM5gMa8SapDDe
qrH6JVKEJtZjpGjVAHFK7wBi1HyzNfwMld4btuu5haFHpxqbmmA9OqhUerBft/ah+cp6XwGGkVN+
8gQRBFS0+LE2iKOU2zoNy236nzF9inM/qj3Eu209fkzRCMor9ND+NveZiI2nW3bGM50VJn0wLce1
myhed9Rm4CHrKdpgG08WsMnJ48/zi4Yy8ohK68Fe3l5HcgfcPUQQHW5brXTOY23SpGG2a4bx6ESJ
82jRRr+OiQLNXAeAVpoR7GgcafbryWQExR0tOfY0YVsEoH6bLV/QuAXY/K/rye6fMlfCLcx+gFHY
pjzg0ulY3DXdZ3cda025kRrr2drDxLTczzUAu8+uHvKuOd+HADdu69BozJTzukTF1qOOnuvYNIcn
reDBWHuyVfpDa8mSM/ija9Pb060CHPLyOQQLEkerwfMNp4hfHZfHvEU7y55006e2S6XYGKLH2niq
2KulMV/X3hi6zTWW7r7UszgN5mbJAsva8dejZcwqn1k6qbMmTXZfY4aX/vFUlUWvr5q7FsMq++Pg
LTo26mNtuI9Q8OipVn+NhebwLmN1vKDooz76KEwuUrP/+johZZ+C8kbT7L/GXOzK2vHzok0/IFiB
jFBgjfZ00ePktR29/MoamF8poZ96SBCntYdRpq3660svEw+tNdvjf42tb7Oa8qdsw2ijVXUOyKdw
7mvjSrKEDoQAGOqMVaoCSJdajBw2KRzVp0zC6hmmFek1L4n361geF+QqEyDmoiirYKpD1efeD4/r
yaaBR2uJSrFhAv+pVOywMqbZbdTF8inn6tGSKHxB71U+yxSRW1MoYaBCB8XrYTg7ndnzBXBQAJ/a
UEgFKaXZ8qlOMrk1iXtcD65D+IxpJO8b76hNQ3WdzPFsS9Hzew7Ge2MO1ckbZQcqaIryFxlV26La
KupQbZrGkRvNimaAR2GzMxXDeelTKBpJH6aL/dgWH7dvjRGW8OH7S1j1L1YfodguqEnBS/gZdsnO
EggepBY7nZIIwKu0+jDG9u/ZLUCwyaPaRzAnFAGmW+31TUsMEjREH4WHv5Ce+zMo4WCMFYikIav5
Wu0DHwO73gSDrirDCcTEuyadeB+xIJDgVoGkA1Lue/2szmjNtZpiUFyAneQq+2zUP9h3MdmAXthU
hnrNu+yIGbVyqbsKemw/uMe8hwBnGO9JMyRs/1z2yaA98164zzm3tNNERZt8R0sy0Sj9vJhaOFO+
OuKkizox5dsJNwCv6lO/nVkj2Qy/qP1dE433uojwTZAY7Kk24T1GxsVsEnWnYIzil/HHPM9vVIQ2
catVu9Ju3XOf4wZDIoCXX800oABvG/UZ0bJvICxGXOjaflc5Ah9XXQ+vffGby4gTciuGj+7zEDim
QeW2VLRLTqyaW6N6NzKuPNT5fLYQnI0EIJFcwXIx1eHkTemh0QZ5kl0ot9hHDpvGcaJL5sp5o7b6
t2jEPwDEVLeNZiga6lzdLeAf91o335Ukrg85ao0XZBLBlbCmbLPGaS9VWZIl0Qf4W3MYRPXUXwAS
HDqJIGMr06CQ1d7LR+9YGFO9yYgb2FqZwjdw0wpk3x2sekEERp22NQc73QEQ/olU04/FTPRgUiUP
+Lb6ADhcF6DORgaP+8ZuFOB6adueNVp0EoBroSXBjr0zWO0NG7aN+rNO9QlenSnPA0CDo7IkPIzm
vkbU2hJWE6JwG3XUQTKBMEuRIhkRD636ruc/elu5Zhk8X8RRgiy5g17+Z3aN+kT9TWUlTCWaa+pp
KmvtYcLwMLntKffackjB3zh1YBQivnRFHZ2ikQgj13h+J4EvT9ZVyO0Ny91b5aSsnB5NCid+x6iX
ADMlh2rXUu6FPf10TdW9jG7aBqQCW0Eq9BPsgLcatSXbOUa9wBEigkyjFZiWlXLJlHyDCFAEQxL/
bvIKl+zYPLCW9ymIFeSt5I4v9B+ZYREzkoan+oApR1tbryRGdD8BXbYJk+bpuQ0cM7fB/U01yqOQ
zIOJYgbz0DdB1ZETkMUrmqbqpY9j7dIujWNiWOlAwswKX+hRuDU7kHpC09mhKE7H3Gs12yhN3QBQ
1i4uo98KlQeUGGIUhUhl/OqtofpokTVn0T50BTZ2jgunSY+ogagj9FSP8PglagDyzHd2JG1A3bOu
zCu25rmPG8B7lqiCP+9YC4R6M0Euvo0eCXapdxNV4eiBsArLZ1uDUArVDhy+mVxGkJc+tllEFWwK
u1SFw2O2JK/nLNrZ3qI+W/e/IzfMESgzgDe6egaIwSwAHoZ7MWPVqEOY9zsNKlP7Z4A0GAP73TYe
cD5pO2SdHd8sWjVAaLrcqmUHQrlTMGDRVAX5SPRioiiksFC5z6meHqOwmwupxjyYuwlRtLy9wV5+
kGlufAs9+aM36aBA9dA6OrZ7UsLeOylp6J6sBadTJ92PxvUuVcw0azYK01hW14cZhSUsVP8eAKLu
6677G+8DA06wHW2VKp1eBryKLg7J43IhEEeZ/swc9wz+YSLKHkO+weHvkV072Y0I+FKSbHWjC/2m
hESRJzWJijYyqbpV1qF269K3UrvdA10vAcV5FqAbFoMdZOaTU1CU0ks0t5COfVZW55LlKbVNmiT7
amrNfS9r76/Me4PL1Klt+Gu25QbOO2upt0BklF+x0QeFlUcnfYzwR6zVZsNO3Tv0AM/2FjhQcCeU
pJSQzVsH4d6xSpIeqrkhZnzxRmt4zQY0ihx6iMmk29aM3opcsc9fTT2UzmfXJvI/2hKKGDZfVysk
dvQGCxyjmwP0rD1vF0ahFwgP9TWNqS9gy+zrasSjGJrGeZYJZVOij99ZoW+LKJ1O6ox8E0JRdy2J
/liLQxRUnQu6xevNyO6MhXhpFvEcsxi1i2rK9j707XRtk2XmpudVUXuXMaFuLbN9FTmqCDKHnxFM
2FFp2X90fUbkYcUfaaajc2iWr5Yx2ruxiNl/L03ovsxeBw+t1ZJt090zp0lPgu3BKQudeGOUEABg
Y8dnyzbvemTA3vBG7ijsHgcQV+T3ku2gyPuMQSWJPTZn3SJwpuWHFQNmLxVpqMLAEk1r8boCgfmf
RumoF/Vom5YedhmGQFIrrEBqjLnXkmbBr8FB9nwpBCizvtVDbF0x3IIjgRmoB8c66kFjTdEwseMM
eS+pkQuC0kdu1PLcmNOrKuYRakdob0ZUaYJp6SJTMAW9yY9lZi5AM0dk8Eo6pCdnDXSRZ5ZnEBmH
YYKRAlzp2pndXWnxfyrMJN3omGjOwYqZEwuB3wJ/tnWGqYBTMLvXMdM0QsEuv3mU5k5JU3/MwI3e
8doAbVj+EEOcvasFLjFe+9stQ27uNUvgLKkCOevsdDJuKMdztZe1mVjCAFh5yiZcz0YDHHu1am0V
wJ4hSIFJFuZpvQyulW+xjIpjnlRM2WPnbDDsBh5CSQEQXDkHJYppsVPaPBd2YDLlvQwalF4JUAD/
tWGXNvw9JEfCl4QE6yGdxYdACg7x0d2EtdzGcUYI7gveCID2JtX4ddH/zZQg6+U/7GvaczvkezlK
lklQgamDpbWaQhJq4XFKeXTE97KojG9IyKPIOT70NLIO2aA8ZpIAC71V3dfmYjyQ/K12xiHxRkG1
fuMls3cUsXVNKKUFmY6sUqsWCP8ZIMbts2vq00XLkrdRZZcq6ggZRQFleDFpqkN0bdKGvwcU6ONT
ASLKZbezKXiD5arsT+GIbPqnGxztCWzXRRpbmdgImMzT2oKrL7K+2ZSZ7b3CAnBu6vQ2g+B7NQAj
2EXU7Ook/VYRGCBfGQOtrCimrt0503NivioHoKko+7RzBfGTkQF/sTZF1BlBXZX9AXZE+daZsjmM
sEWCtaunTgPeWFr4hSrNC+Ey/0/b2Ru9in5PtjLtyySbzwh/vPYzYG/TtdNbhJTLLWo0SWUYKUyn
d7KtJe16X0EDNyLYGUqKxFzOx1uYGu6AVLAjKDKWke/MY75lF30zyHMwi2/y/Nb9H2PntSQnsq7t
KyICb07LV/tWt1rmhNBoJLz3XP1++NBa9O5/5o99kpEOqIIkSfOaELDYj9x+xbSsvWYLZqZccHUh
CIur6TxGC260Nib1CjAiXJCkEkx69KYohn+M/5sl+VI9W167+qYMuK9eC51ulxUpoQA9Gx3ktFZX
wcE/TThCXqzwNW5ACvgvYxOkpwA6r90acIuG8QWhctQN8bxbdTUEIyS4ocxkwuDGDkrei+CGFHR+
Ckly/Gtym+AGXJY1Hxms8kskKm+0VcElu0g0mVlBgoXF3xvqArSv2+ooCJXKeVoghYxls5uiB24d
NHg9+LtE0ZZ1BHIDsFhHdlW+OUp+SNQAh9y/zX4AxbzcuGY5o8Q2fKKtJep8FKiiZI5zNmUXqRk5
LXcGWcTgz/HtchKppYXqtLOdLD3Ir0zQmmYDFuGzxdXvHDTqWRRGHG8PyX24guH82S3PbzQj55Kj
Ri17wBIkcv8lGjNFZksL4ztJZll1DktFx39m+U05uM8A74yLXFJ+Bs7LYVQNiJP01dEry7/luHQM
4Jgvj3F9wpIpeKncZ9fFWkijW95Y6t0ZqRU8mQB9rNhfaQ3QbtmhHqd0PKp6/UPwwBIMwKi7Gn4d
66lIjmTVYGNGVDkpfbzbHGXTe8V5hWrwvYe5ePSakCdqIyF6apPmRZ69nbiPA+s+p7k26NatIUJv
j6E721vFTeow/WtDNNu2hwZ2WAdC3QQHeVzyNCRW4vGZ7CQqrcAKdZ995W7nFX1+g6+jB/pMoksA
EYG2oZwrvN7pW4ZkBogAzBmrYYxA30XlaAdHCpDIrpHfrNE57UFD2dFFrjc2DWvUzSFuky/zqN/I
nVvvEtTSXWGl00HutdyVpC2Y/7ca4isLBkCeiRwhMclbm4OkJTBSHEOaLgSiiejj0H2SB782Tbk1
W2uQkpqVz10Fhv0gt0J+pN7X3J82KPQ9K+iMcq3qr3axDUHucr2/Zu70M8Ar45QxGqDVvWhV3sK0
DU/5DNG51adP+tJ1yGc7i23nPAczSGDs+HYqdE6UcBv0hKwkL/6fC7/7DRLF9gqyux7qa8316aEm
g0Npb+gH6QLk+94hN36xAWSNn1K4vOvNXeEU796ad6CKj3fQYBuviGBNzs3JCHNtPsZu+F3pMvW4
3WE6wRvdcaF0b52L2j9lmFie5Lf0fvWY2rN6QqOxn/dNFt61g64A81j6oeW1liMl9q95XlfOCAeE
yUFaQh+nJ4YwTF2WhqCPSDuZcKy35rNUsKuZCqa+H5Bgu0gLHjtruEy5xbSkOubOgPGRu4Ar//W6
dpFe/RCssJcbwBUWQMrW9ub43tUXAKNR2PUib0P3tnTL0pIkueUVrP4sPZKlz87Rd6oBzEr65AQK
faTUl2B7W9810TUq5XPlDRevMffSEtZDsBU4K29twwaB9IVM2JszCt3X7Q3f2rLkSTJYWqHa96cG
kN45dKKTlJnS2KXGdvzHJihpeWoSW4+R9Br9UC7JD3lrsy0r2/7T9WArxwZ/al4DuHK7FHhMkQJy
620QzsuHQ/cgmgY6E9VJP+FDwT494wJ54oOtYwzqPOZz++wwNmB+eKezYjGrBR7byXMOKGWou1tr
warOY/mcD253Ms2ZoUSjqwc1KFi76RGY2bHBexLewZQvdpHmPNSHICofHcyLtwcvV5Xk+jptacnc
msmHQ4ohbS899oPSGCWol+5aYnoCfcmM4TzJ3ZeTFOAZJzArNLveh1a/l7cEVju5En2XO7jG19xC
REnmLROuwUdIdd9s4VKE3LAuVtIr6+BQQ+IF3zAm+ueoB+6OjMlR7rEE8tjjZXiCUC5z5Cn9K5/0
Gy82spM6j7eJWSJQ5nUX6WQ0eu0Wzm6Jeu4hLIL1C2C0f0PKz65yQnnyEqOnbxc2jB0Nf8+D94RZ
nLtilv3EfvHxPDvl0iK2zkDVVOfKcdvv09tRO/QTxPvtLpaZQ0+aLJ+ZzM2sg29BFxJSCbyAr+CS
DUbiHvKjUoW9NSgnBrooo2YdVx0zGWyB163Ok+tcJ4A57OeeoUeiURzZ+wzHsHV0tc6iIi0o2HPT
tbUThkv9UBuJcZLzy+/y7Wi8tvrjbOTtSTWNZ3mq26OVWN51P2NjinZjUaD0D4X8zwRt6zgU+fZL
eh3YMT0tcaRh+gDG/6hldg47v82HewTZzQvQtOpGWDtD1FU3tIXfZZhl6/OVJ7H1MduD4QP9K4We
aU5efbAgSCOL4Rg4nBS8BC49+AGFwGPJLZMnI806UFl7tIAH+wW+If/tzKXC1qNvT3Jt0Et/v92E
rVRiUuX/fyrGaiPspfutq5cfI8l1LL6lJbZmzhG2HwxoEWaQga7S2RcVj0WpIpddh1wSxWGTV22N
sq/9B1a/fijld74bZazHlrm7BxZwx4Yg9hh86GX8yuYIS9fymswFcjD7YDK/o7XCenLYJ5eiCUP1
KNXXqL98QSPAIF2QruM4aakyotuCLW+aM7YcNJQiNWBiyyBM/s4WrChJSb8by66/vpxHmDj3Y4Gu
W0+8AZ5+stmlmvfo9RZsQv3lyg8x6xvd1dWrDMtkUCcxCdZTL8NCSbIRhOZ1AAFkqyxVtqTEtmB7
jFvedo0Px0b55w6hDvow+kzpODuAAPlF0vLmcccTpvFL+frj51IrdpEyqO+GkfII15Y3/wgg2l+l
uUYo6QKaXp5B2HVIbkhL+eeoHL12VYBymotbpoePVJAApsg2hfvACRGCh5RuBdscUAok2OpJcvB/
DlqdX9dfv7TkleyxvTPreGZtzJLr6XnH/sl/3zuJrbUk+jEtB61nfVfr4wU+HqVobGy09qs2IzUr
/co2epBj/ylvqyKl6zhbolsgz2NLSkyO+9ezvpvOSG2p+OFS/5T34awfrhQsHT5Gc3UXwuhbXnE8
nNmrqOZ1riovvAQspUDOhEbE5H1ZZtuCLW/O8ASFfkedqjWIrpWku5WTb1XflUjUNwMQQmzBry1a
XhZ5T7aXZXup/jVvO0zeO6n3T3n/11P5c76Q+4sYtN94cHFoY1i7jIXlw7UF60x2S79bq/in6h/y
1vnEctr1CnKeD3XWKwyJd6cpw2+188K9dA0yB5XY9o2WPmRLSmwbkG2VP+R9SEo9v0cwoP+p1Ugi
JIUNkY+Xk713hrfShNeo5Ep6ZimbaXVWZSfdK1627h0wFbTxLa3MC41c0tLzMxYKWFGyMstdl478
wGrnvXQPrP4jydqgDPyHrrZ2GrbKGoL0LkU5Q8JE/O3wT93t1hQcmfRvdbZmsOV9aC6SlNIxaFKW
LFyYXoM6m4fO0dN5L/PfBIABy0XJ+Bq0Q3Ra33i5KVuwdqtbWm7XvyalYHt1JRmwkPKn+5b0hzNI
3pwlYCe0hNdo6+zXgfVaLs9nO7LBq4TJW3a1WBgxlhWSdzPHrZocK4EMDLakxD7Uk050y3v3x6Xk
wyGDVynH2bgHFfhUQ6XANUBqsFJuaCA5lg9XiSNe+yJdl58lWXaRO1MmfZ5dZtXZNZljXeRl357o
+u6/W8x8N1TYqkpMHm9U9KzorZXWRa7cQfTEiCNkUnS0sofZK9mOQc1Fmx7kFV3XKaUFjLMeN1/l
Rf6zqlWrwRHrbLZOGjYH8zy7JkgEwxKHtCZB3bBbudvSvhUo6J+F1q5cdIed2cKAjA55W/mwdC04
m7p/K5xtiw2ASEW7Ru6qPJc6g8qkV8VrGcMzET65vjzguUV0p13XMz/cfrmp7x7ROnVd77rMWSS6
vuYRm5OzZ05Hucty2S2QH7Al5cZ+yFtndVLykcy51ZTi7S/pYajvbaz1dtgYYhUX5P5bV8Tj2UAI
8KjDmCUJ9QwB0uKKzySlls7emeEg07OUeh4wTz1J8G6qg5dIy87acg41qbP7MqjbndSau2y8KHNp
HtQ+A6Q3DMWuiXjVJfAy19zbHgBPDUzRXZq4JzUKrfyIZBCGy8zsj6xKghqenGujB80jnCz2mhGN
hXieObgXxepd6o+vC6L9U4AM7Cf4N/UB1bgRVQ6SkpcheJQlbE/UIyoQsV2ln2LPQVnQ7O6nGC0E
B9jCSWdv/+xZ/vyUVs1P+I6X3tTKtzE3cdVK/e95yZC8xgf+xg9UkOJZ89p7s/XDY7WenV0/YMNB
a1HHGYZd0NT1l3oG08uUvPysq6m9R1EHeFWEbJdaLLYAJkvJc25V6Dep6qFCIhhlqBIcN0aM1cO4
lLCUhJnAgKNAmGjnprDLh3lKqgeJSZAVhYPuWZ4jLMwivFXEwaGskB/yp+GbyebZuVUXKb9MrQzs
SFDiOCwLwDvXZ+YWFzGq1yqET8PHSFRFwfDQZgWYIK8dmA83hXsDUoPtNY/F9hbVr6mfoqdhCSC6
RE++mnxHVlO5SlaZYdKN7iKqXAXCZ4bFbo0TPDWoYT+p7IQ+pYqm7adxDJhBUBDbHtCq1OZe5liK
4iG7m4ahe9CSznucl6DOgO3ZtC3Y1dTYCkI9S/da6eCKNrA7Y06YzY2jji6M/2tKovlhTYHmQPnX
oc1tx1eR5T2iMhPtq7DdoXtqHB3NMg/T1ORovAGmLwzNvLEdoM7AWrWDbutJu8MKHhkMHMBLLyzv
Kqh2d80SbEna5zkpWEMdkDay4aaV+k0+m6mx10xDu5GgmIL/ZBZ9pewnD5a7F6YsNiNq8Nr7AEZd
e+y/JUP+1WArHVw4dH/eLRM+M8hE0ApFhUpMP/9iu/NLmCf6t6lJQCsgiPMajBmwa3SwHmeNvWRr
Sqzbys37G72P20uaxsUDj0CD8t+qn5pRoXFlqXmvGv1rjWrQvRslj4NdNVBflfpT3LNx5CD2eJSk
FLAV+hn59fxYj7se447dtFSPtRRTvhgs13IcO9hkOQq0W/qMw7uDrfy7k87mrZyqbkztwfHCC+Qw
nDozZNFOfHCqw/YL2iD5HYZzsp63Nub2senaY64ia7P3sVjug+wFo8KZRfuiYa5sm7cQLZpPcM/7
B5aOr5LCaLf9hGkdZKhsRKxpqSF5jlF+PChxX1UXPS5cAwFqQ/thxWKJKjDo7tBP6+/qgWXlMkXt
RAoclCyuyGAmoNm4FbqptGfENrW9JOX2ZKm6fKocMGHL/bHHEaBLtQz04rM9/l7/Tprk/tkuajhn
y/1DdRpEXjZ5+NPTZsbBRDlFohJUwQzDfUtLaxtbJCTfZUqxlHSQOw7DI8AZEHjBsAPXhaVCWdEp
6fXXug7CS28PARrvYfW9LE9SHg9hfUp1VJuqWXFYsFZc3MJZD7w2QRTcdUswJOieuIZ/flfQ9yl2
Mm+Bb8dHKAzxbTlmeBgugcQkz2SWjWWDjaJarEUNfoP/UlEOWWtvR3cj5oD/l0NSdwBfoWrnj6dp
uwKR2+fxoVRZDdx/+HVSWy4yFaXe3KXtwqNg29G0WhiwKFLeR0uQIzBxL8nJ91EsjPwB8roas7i+
FJcqyuW7rZLEcNC75cPXsY/MwbHLqkpYVh6eGJOi3DhvFlB8lKWk9MOhkpQLt6iOXhyEwNdD5Wrv
jsh089iVADQ+Fiy/aipjyI7Pc2F/TbEnBbk0u+ltO1XprTtGAE40lDe7jH1Gld2KY1KE2otahsOd
q9d/5aGmvgx2ob7oYf3Q0cE+sDcN0wXRQb5+vYH+l1O3+q0NtOTNzTgVmznlfYqawVtUKV/gIweP
UmiWwb1fxPaTlIEUPqYQ6j7lS82xfksGzXzV/Kj4rCVXqcI3J3tRmwb65UNYp9NdH2jp/bgEiPvp
w85MaqJ2M+/os0HjLUmpA9GUjRzf/aUmA+6lLmuXMJfSt8yr0dHWjHYvSaNvhouBa+qhNC0U8Xe2
1fWfsLFCusga9WMEofKt6bFFUOHrnRd+5RtQsPJgZ755GbHMfCrt8RUITffNKn/MbuN+sRS3vcnK
COkkW+++NTNACtWx8idEdNDSDfvfgWO334Bs6Yc5xkXcbvxXDfAZGrbtAN6TWBy2xxlrWPjC/8mC
Fvmn8EOebjmgYrP5rhy8+ohfW4nCnFO8Zopl3zRpN6G53RevOozpT1i/76RQAcb2CgLjC0xe9V6y
bL9hf8EdyrMkR9Qkrpo3JXtJ1rFrPs3s0klKztgN6r2K1psOI/o2mGZwCYUVGrc1WjHQomsfFTY7
v2fRPe4OYPGQ9URa9lj5g3MjJX3re0dTGyzaHW4ns0/Pg2BM9NarVb+H4xPdSNKJVBuYQtTfStLG
iAgfSN2/k+SsTD9cvvkPkpr67In+On8yYvA9/hhcwmhQntOsVe8jHxpx6GNXNeTVE0CfI7IT/XPp
tZ+TuFVvASsMz7re8qrEqMpXiXsnFSQfXcRTqdTZg2RJYKJyFNkQGOpOx3C1wD02s4NnqR5DR3vK
zeemKU5u51YYFtZHZMzLW3tyituogyy3iAWXt4pK0HSVi8ysOh1ir0d03I6ax1BzsAKfrFcUwtJv
qlV5R3Qzy4sk4egAqdeLt9IckaQ0erAESzWtn/wdmn6gavIRd2W1BShepd9AUWdn6PjOSWfv45tt
Gbe5q1gvZpg592ViAbBYqrWT+msCLXnl06bdM6zTcCMi5i7BrKX+nhW8Bvzuf/K2KhKzlPZX1eva
+Z+O11sAMJ0dP9bj3DyMSgVcunCRvgPVZfIl+pWr/mdzHOy3xhnRB8r14i4LDRtl4yoFETfMX/rK
fZaqo5He1ZHhfa2bXD24dWzdp6WHAUtdo5aCLuxn6Eg/FcSvjnGxd4EN3aklL5U7xj86DYCYZbjN
o2d2wY1iO8k5SkP1BVWVeiend+avauk1Pzv2jYARmTE6jJNxYc22RHW3tJ49G81xXncHYUst3yVZ
XaCMi0bVXUmfemeX4aH39fimRpz8T8FaR4rLLRceCeBnZPwP6hyo8UHKQ3CPd3K22HHJtCvohJVj
XtekFOuelownXu1orRlo+rNlJtZZtQe429spLMe8tYGX3zihpRxTrdCxpRqciwXe94rXTXOnGaZz
spNseprwcTn0rdp85m1Ugf64znfGzs9o8yi/G+/VHRKGpGNhnZ5f7LYwf8JJRCzSpJ+n9fHSZokD
SSWYj3VV1Q+x3tYX06iGm8htLdx9/RJbgs5BHwuwKh0fzEy9RBbL7/1vcTB+TiJT+aWAtFwvlOUa
UnGF9feUDj9CRXG+anaToXaszS+hjTY4Q5TgEQq1e84WUXFV8dPbPo2tM8sB6aMLFQiMc2OxfkZH
Zvtz+I0O+DvkQ+VvPcAHGXQSI2wG4Ungmr8ylJH1rn8NsOZo2k99B2YZneLm1WuZE3Z9pT2C2+iA
5+CwBO/KObC45vsXXTfwoBqdRdJATXGL07rsVmKOU7MFiATCfZcg64J/zSfNGbzXPPW+alOs3Ju9
53EPkO+tw7S+kWRnoDyXO3F31eMeYSqNcdm1K4G6FY3rfQ4gpO+qIVTv+6r0P0f1/E23Av1BUvOC
AHd061GqeppzG2mW/ySpsA/ObVqmn8xC9z/7M3uJhdW8lIbjfPbPo58532I+led2VNuz0w7B90I/
10Ntfy9BZGGZU9WXIRiKr9jc7Xsrcj8xj7zD5KF4qH0F8fwA8kbXh9puzVsKooIdZ5x1FybLeEbs
aOIlQnjNiIxfYndoIaYWOkH3eavQGLVxqOzOOg1YCj50S0DDmA4N3sgHSUoBG7bFQzPjtoVl9S1g
J64cdBXoBgxHd6zdFQ/GEthI8d66inGfO9X8iVWAr10ZTd+naAF6tPA50IFCci/Vv8bzMH0f68ja
j0t+tOT/7/oukktbfd/1OQ/wtH0TuAi+/ef8W/6/nf9/15fr6tUAc9szj2ZuxfuBCftzOUz1s+6Y
+tle8pDLqJ+lIGfyu+ZJFYQim+dyyftwLF9O5KwU7xzrfBMlsBa2pVc16omWkf3JU7GP9nLztFWT
wjH2vF1dwzcIykclay0Ik3C+Rq0egqPDu37o0bE5ZKNWPEowmjyvon/Td1pTHfUwUe+CCiIenZQk
UGhX79olkKRtKJDu13RWHXqma2g9/qdU8rekHCF5aNvd5hGAti1rPdOWTun05tF9LLldP3rsP1Ak
874l8JloVGV+9Xy4pProfJrs3vthIEDHaqE3PFqui+Fogt5KkaoRu6+wiSEeX5tSORm6N39BkWE4
d5xVBE/foGVd5RphBpyvr1rrHids78HvNDa6lnNjXvGoc9c+gxuxcB0wjJPetOONXododi+GO+Ko
s5rrWGEBOZfJlxRI0KPVfXQBWcFE752rmZol4jqt/5w5ifKMQHR30C8eNmLJPKPpYqAdgwi5Y+4Y
gsCLicf6rFRZf2byhyy+8bsy2+9IjAxfohgn+KRr+8eo6bWLGrfZ1R9T8yEMdDwxlHJ+S8P0N6DD
7DcHh9jB3yimiToW1r/P+MmcjbELHqqiaZ6LJTBUhodhgVziUsHQFypSA2TDassHLYUXj2Syehy8
onuQ+lINg6cjppETBmiI0ySLJzuQebxk++Q5QKwDX7UmfUJ0CIMIC2M0o1PHEz5o9YMVdMm5glpz
n2SQKozRnO8cF2Qx7Hj71smG6FogZXzrmZF1ZdmjuPGmebjJqnG8KmpU3mZGgbGP30d3SeMj8TQ4
7l1STni91iySRF3in+K2VXFgUOuT6xUjRFdElxGA6p/YnyiPaex0zz5qT+gGgx2kxwENVPX9y9xh
9YO58/gaWcgjd+au70IWpYJC/dywB70PR9V4G10XLW90T7/gPdPvqmga7318qJCgztNDNYURSljo
x/FtgvDhp/NfSeMeffzIvrJ73aBrEy1c+zl6AUv6O7LV+S8lMf5i4Rd6uRWwUB64+ilr+Tj7g3nu
lzO4Mf4d4MBKLB5GJlT2hEgnEJO/CnCJemf+8MAaMAXMhlu0UcenGiP1RY1/RnStvvesqUMKmTeA
mVF5yRoNIRnE+8aHGLUWBuXjJTeV6NVXPOfB0WDTihF8aPZQ7ix/uPTpMH01beZOmha8ugVvijbl
BbIB6vg1AgB4DMqhv8hRepxca2PQbnJHGw6sJRY3MIJipqoLMtjyMOTw292aZU4IIkoVib3LtJcS
yfxYslUfM9En5ALbeSSvqlx4aGzg7TMcAx+sssXKsVW6tw4Dy5vRVzPkK7glGXrbrFsOMD2WJIp2
3nFqC3wul6RuTpCWTKu4StJPa20HOzHeYfIASc52mBQsgZ6H+D2V5lTejl5S4WBBTIKtjsQkD6dx
ajc6EKUhB431fzhuRjCqhKD+v84tyXeXdvARuDIS2r3L2w6R649ROd9k6ddmCsNX+lx/V8SOddV9
uBV9bryonuOfjSFU9nPOY3a8In6yq+IiKTnINLyXtsu8e8tSLkgXzQ9e10ApbPP2Sz861c4YnOBH
GyivEIq8v01NO+Uu3QE64PtAy/WICojydln8m8WMR9RB4r+qqI757DTt18Xufp9YXXnPOvetioj7
PUSB6j7XqvCEnOm8S0y1ut8KpJQB1p96JpY8Revs1e4NiAzOzcsZ5BCpuCV7e3R2zlCzZ/nfi3w4
tTIm8IV0/y0Fo4pg5nKR7QSSTAf1wuZXfHNwB8W568YAAyKsQ3F8UfoQConuPJkoOT6l9tL7agUI
AzN01zyYvlgqpe7FYang3lExLolVpP7X5JKHU/dwHy2B5AHB1I74orELspRuBVJP8qpazU7mgCuA
JFvbyI8RsjCHLp5Y3q/qvyKIC16h1t+0YIL+1pfTm1Myaa+nxn/J57w/ABXrn/UuRg3TGbNH10BU
JUbE7X6y+uFSgKpFwTECs49t1dVKPTRBll58cNToIU/V6pQx131S0dplxYDV69SqFRbWi+wzvy7c
s+btfklsFFCs2TS/4yn61W9S+2dp+TcqC5kBSjjwmpI6YSj9uShbG/k+FhnY0Oh+j5N35+d58dNo
4h+KySo1vSUAelBDltXjhmUitWAh6ZnN2fDZr4cGTXMmEFI6OmF5G2ZQAaU0x8Lzzu/nZielcRpm
eF6iKSelU2unD7Vifk+WM7HjkT+mdfUiZbHpsuaE0BJj8uixbFXlIcZJiHhgzdGjxCRQs+DbrKvV
dcuSGG6o4SHGx2c9aitVncw5x2xE7STPaULkJt0G3inioPut3nYddcjuG7Owb/xZp+4c40oFE+ll
TLySLSKfzRMt1W49t9NuVXhUcNYj7ZzOSMVIgQSji2rQXlnq1IoyVaftGM1XfpZzibLdf0/zrorl
xHDI5OTb2XpsOva9M5WH9bxS7Kcxl3hXc7YVZY8dlnkwbA8i2HJ6ZaihCMJgfXegFKyXlB8YZqp/
8kzzbc0z5BdsF5+8hCboO516bcL28I//aav957za31mAbsP6G5a7ILF3P3b5cetvkpL1ol2ZPcYI
u0IVP1utq94WSzWp4Js1yzwSlRIJJrn9EjXdDumG4S+PHaF7pRtOjDawUxub+yaJqn2NgUUQQTUL
mvyHVTQTGnpgGnv1aof+fHa87hew3OmQIqyoRj97PcE60rTxo/DQB/OG7hqm7d915nsnxky3LhKm
UaVHB82eFilb76etYJEddzulpiNHaNZEDt/1WGNscLdy6+SNeeYFEt5ns+m9Xc9rh67H9Fr7FeDi
7rMWjJwMmh+K2MlDrzZ3Tgz/sgL1xILOMWV1qzD1H2Ex3Cnsek4FlogTEgzlsuFXKGw6JPB9L/CI
maZ6yW2kaM91myhPasyUt8TP6Knyb03GItjLLVnD2EOTSpP7NU/DxGU3F0N23Y4KWMk7ZDWSS/im
Kk9SAAftRzvDuKraHirn/NJUL01qDk8DA6HWqdFCz5mSDzOQEcTLYn5I8FkpMVnBIQfbg6pzUHZo
x90I1dT0wBta6UOvjTiALcGU+s/1AI8/K26dYLBA/RMUrBbv4ZiNJ71Aa0zychQYzjMuayyY/iev
mxlIIGmqnytc9ArX8h+zJUCOwiud6qm1kWtKW3RxRsYwT/MSRKlRXtzJmXaSpAcxnmLUKCAMNWvW
lt/Y5pfIao0byXKVSkeXbJyxC22Ko+RJYOi+zjYRmo1S5V0BinnG1KwXlmxLL9jfnYr8KheWPD8c
drbXGod2qtmxXn6kFEaJmt9aNgKES5bFsvqD4yiHIQjj56I8FhCCn1pNi57ZM/89RpV/HTTjHiHy
9G7ErOpJAndG6x9ZK+u05aVTn2PihjJ/oiqxAqXRN/C87m4SK7GeWOy31mO7yD7OhY/7Udg2uGi5
TNr8FI+h2Srd85rGIak61UVq7sH5Uh6Wln67DJ7jxn2cPUYH/VyxV1R15pPnJcqjFd0GS8KI4j/B
aNXfOlYtbyYzXaaF8H1w/wOYsdUbE1SO0pmuV07kqIWNd0X0hOFd91AW02FtUXMZBWCN2x2qyM1j
UWfBs8ki2bMeFy+lH4y3Uk0ChmT6Dlug8iJJqauhsn6wKpDjcpTkwahIoSQk98zhxr2nBt5Tmhve
E7rc841hdN8Dv0YlZMnXnazHSSre+bEL81+qoYB5Zec+vJcajPye1EgzbqOZ9ldMUXtRAs9+gizq
POEgVh210MXLYJydJynQWsQ91ZLNGUlKAYIp5kOVMmDEeUNBOTZs2Uo2jH0f0f8mvXW31Q1ZO8XM
rHHOqV7FJ3cCMYGcZfhcwoY4YM+SHA0HZbS901b+yfAMlMPRb3lG6jl6NtsGbqiRsH4wsh7qGimm
QouXiQSMXWbcsnDz1OeR0UYZYIenYBbiL0p9PsLDf2JLEn29L3mLlx/eGh74u8Vaxccc+kZi2DVn
7F/ftAtLqFsgjBKTYBCg5BIwqQU4KZlI13ZnT2fHe4wRfCmm13AFXi04b5Vhd/1V1WeWWVpmsQvx
YQsYI0N1kHQmrIfezL6YC/GoW5g09fIT8CaCeWQL/8iqEHZDDZJFAXR3byTQq3acMTiqF/2N/0b1
1PsZJToaGE2O7KMU9/0MQ1SiMbIzSP4nMdscCOezaYfK3nrH3AkLkgSdkdi12UKUu7gWI/Zyu6zK
nNE+we4Ahhn0BfOoTIYCxa77NXXm3z5qEWlRnUfsvw6W9hLg63hTdP1Xh9t6G2EHdmo183s4md5x
XFC1CacpvFt6nOwo/3e72xKTJ8AeVng0A+6VgkvardrphzoJzEuLUduNbRTl1WaSkFRxvVPU7jyY
9ueUf21ZIwx9SB0qT5gmoNWMyV0E6WfFOsQ1JOaFlJYviGtneVgSyxBtOFbIgvDd7bWbBmWLoLLZ
6DJKlPiSdLx7d2OgKHPfbK9BQtHR9oqS+az3s+BWhdZPMwuVo2HdFUM93jShPayBYUbjja8vdy6b
vmeaXt1A+a1uvLxCdFyiuev12lGiYr0qMQkSx69AO3moYSzY+WKxYymNCoIOg45/bFil5+TXKEMI
YOGILn9TAvnDW7LLDJRlNHwz/YXDNC8YRbkdhXBOJdrOLHjlmTMdticj7XRLSszTBuytIPDSeRfo
BBIYC+xvC6zODM+dad0mC/Ze2oEE0ZIc2OI4zVFzJ1mlb2HuELiMRsTWoBdHA1vpeb59UXxKtabG
fdTI4YAtrLE16nT6cE0Q+YIkzz1d9CEqExsDCSQZR6gQa5Hyu2ZIOdxiDNnu5sbpcUVR4vHWcYuD
gU1XW4zTLsiw1g3xpz6obsUsRlf9M2s/f3vp+KqVi7Au4xF8YwsM56DST2ydH/Wshzea3GdFFe7Q
KGOjdC7DOxsszH3gd3v225vdMGUPmcYnIvcq6+ChsnqrVu2eLqNkC52VxbLqrsgNLFPbWX2Gfa9f
5gEHIdvFk9b50tZtfjLZhAHF3vV4sTTBKWoxojTzndJn7I8AEzzwwaXTiB9NXbP3kzYpR19psYXp
9RPa/8jTzZ8NM73mZcn6HZZEUWN+q4YKz8IpPSG/FB0tiH5F292FQa3u+DjCTA6L4tBAyAi7O4Rf
wZPEbOkqKluvQcyiClyqPaJs0WmoFo/o1gCFyxIFm9P7udQH/I3d5lAiUdG4rDX24+/G4ca4vYdV
CsfPvXcXTEm8jzDY8vNYRdcUi9JIY7m6VxG+NWLU8THNrPrfsQ8jWwVJtR9nyz37aN0oZXtp9ZCb
gA5dZNrcaTOEK94MJriY4c1zl6VLjCAZjzV/O3y6l75F09COcexrnpwNZYIIrID37wblzIhi3rP/
+J3Bc3h0J/j7pWInaBMB03Fnxp4m3BwXeTTgm/zxIPemS+I+j0ggXdjxVO8A0+Ke4eLAoOY86BKW
Lpz5LkAw2A1cFa+tzkRzCtZTqPxufbxl6vF+aUF6bLf3aTj/sij8H67OazlSYNu2X0QEJkngFSgn
lZF3L4Rc471L+PozSvucuyPuS0dLKlVJJchcOddcYwZVz0bZcsjWnOhcm+N3W0JHMrlFA2OeCGta
ZvqNiUNijp6JEEH0WOc9CbiSOTEmuMMCOcESDIWvuV4EcrgiRWAt+8ocXiP2ixDKq08uM/mgJS0c
l9eSrZfChFinAFfOAtHLPo2tti3jPrpfIK6vrfvVFKTqxXr8uUzadnA5CM7GFF4LwElayS1eua3t
JT8aHFa/VmQTG2p981oECwRIQ/t1iEiEa2SlB8tAyfMy/R7ightYSxFGyfS0GO6WIFzsIwlWLE3o
dFs5IWn5d94a43Zt1RguSdFsNfcl0arKt7My2nRFhT4zVVtbavVxTXjCeUAZTA3jEqtsAE25HEb9
k5N/EniLM23G7rHPiWrtyOtCz99Ir3k3hgk8C4Ak1yL0eJhecORawI6yJCDFs/SpBo1ghb/qewSm
+sOiSj9zkr0tNN2fQHbJTLwAEmsFJkkwXwX1UauHVUb6igsxVDfGvWHFNl9bXmNv+ozitgPqVP9k
69tq5sDXiuQbc24Z9uYzEYrPE35Jui7QUudbD2TqtbcxqNEN0drUMjpIZpiAZWT+Q74BYSLfs9k+
14qmfeEdhcnDSmM+WTrVP2t6tplIHR6a/hitIwGy1bIjnleSLlsl++WL5Gz06qe8Gj+MkUB5fVju
REblP65XXG+NEEg0Oo0+wQpdAZkc8QwDNoy5JoKuHgGCZZ8Tb5LfNYQCa5Z2aBRFViKMNhh2vPd6
WDgI/kQK3FrNtivt6J5sw2FDaycLVOs8S1WGVjWyEGhgaIvijYz7IjQ8Gt59N6R+35ev+EUZchw4
Q6s8JS8J96bsCBK+5sTijFabXitegPnfg05z/f51khDo2jRn7n4+uKn5U2v5T5ma331rERbYQebX
OUOhcO+qeVy2bkmzIDXwsrsFPqJkid8MVFBVAvubl/pRz9pzexWqquXaiP21eofohZkfOMEq20/C
h3vXbZQmr+POzWVKMj+tJWrJ1ajbxupQG2wKJR4hCbwP1gurpoyDzDh0ZXpxMGL4TVGfy7z+V1rO
oW3lZ59y8FLiLnGLMhR6sceogh4UDeS1zBFz9e58M5BmFoOqDlsc6JvRyiDyzFMeSo00elMbFl+z
KxVGlvbtQjZKogkjemptBKFS5uDI3aK6J2LeaEOXYocKsLNXlMykeq6UvhWkem/dROIfxrOS2lxm
Wv3m6XV2MwVx4l4ZYg+TlUAbL16WdShC+DNPSbd+10q+mvVyP8nALGW7lbE6raA5cwl5rid/0pDy
VIOxdusezmBt0lET/SGPImzacjenWuimZN2/L2nz4cXFk2zGo5J4GvX5JRmKfY8HJ1dcE9nQb0Gy
gaaZjgngQAxtgNG6wg7zhhO41oVWx/0JVd4u9m1fz4i4C8w4+NBAA8iuiO2PZVAfZFOXvlNoz70L
yGZIzfe+zL9ncHpWq96ZL/vFtosv1tqtU3oYRfm0MEYeFHr90IzAy1M4TFOOo5r341EQIraraQPg
+bPQjvp1RwMSmFp/iMfxnkwjMgRd9PF5cH570YOmYIclY5uo90qA/AWg7GtiJvJSr8A2FUdzqO5z
0Dy+sc72RnjeTknv8F72APqgDR1qZQ/w9nPM8gv2iIQcTdLYbwnFqM/MDWPhc8Cmm9yRTYSygyo8
2N96ORxzfX4b+aE4+r2mmDAgfRYvXqfdsvI9Yi5r/HF0eOvjs0EyfW2buyGb96qOtv2+n6ttz9vC
IsHJn96h8untpdT/MyhgpzmnqFT7gTw1vSdYTHnHvIb1OVo5/ZRqO6fcvbMb/RYFEco5/rRKda9y
HI6mN9yNbhGQ53DfDPGHXXJuZISM6Ia5eHeYqYdPWk8BrRlSHgTRnyvXBh0BsPEVZUNnzFQ0auNa
OgbjcSc4Zxw8Tst1eSZ6tKMOSHW0Km6X8VUOiMpr4SofDs+lyFTvtw5EQF1gOLLK+KmWxW8zqM4v
h2IOW28kMZKhwy7RD5PuPTgWReSSQM6u4unW6qmymzH6GAfuu3U0txKYt9NPJwv1DnJKHoK4k1pB
N7SNQIninQK5+wqDEKNTjIRmoR12k8Wb7PA2EnmysqAbZTiajsfAv+v6UzaXYfnYlzCiplzTt6YF
s6Hv0gcC4IcItj0bHJXkvfejq3E8GoDIOI3ZezcanjSxgN30xg8xQBpftBTfy/jR9d42nkCK9ikZ
xV7uhQUSQUeDo8AYH1a6xs1DEdaKLGhjFIFR10sU63xfrpN7IGTy1UmB97CDj1PzYwzUxsvM7VnD
18nSo9BqEuZmGIoZl0ubPhgsPyHTSbiayO9Z0/YYp/U/QkYTXxgjbSXrOepdgkqqLwNynbt2TEkY
JIJFqUs+Z3Ua4/ZWUizGQ3WePJqG5IuAujoxQPRCrf3i0rQI7PiaFWGq78XmBJC7kzq7HluNXMLc
Ha8Jg+zmkgCprIej2r7mZsvdMQeyW/WLPZWKYrzIfeFSg8kC30ac/pvQs4dbu74SsmwF703Nz3Y9
bwzTVhRWhGakDmwHOd5ps2oOqZbfWTEFOZm0lWlXOwtlqm3XmYI2mXYMaVu9LEMEoWeZxF/wrWCn
5nj2EqPlDuCi0f4h+n2mdX6IpKVIBh7oVp7LBowZiHvhF7ht96sdd2EPEdObsyBb7VM3enhTx19b
uyFq+ZgSzFohQgN8xHuXNxtGGe+ySYitXrXvQBZuxmqF+FxfEc0frSC4WnkGw/p18twIh0oID5SL
SOC3ekzdWadgJrGgV+4O05JNNKQzB5lkuEcuTIXYn9kIAnKaFzLbpbkV1vJk6vLYZtyBCe9wLgiV
oCv5azvRFBYDxOFykxhyl0r1saobnDPPBY5Un1yQdlMavE9EiZ+ZxMA2snJel8wqDctVgrdfNch8
V29bAD3kzexvNWMrCTzyPVt7FLXYTgBur4tU7cNBZRRqwUC9u9LlSP/IWdg06xZ04PuUWF+m1JZt
ZE7AkhkhhWjI8bQowNtREdoeV3+tMTtAYUJsYsL8CjX+kCYwknLrnyWHypcKud+GmsS6iYRogxc0
9fvU1U2ock6Yk3Lqax5XiWObnwguv2QoN7dTTtfapHG/EFWUm8YDwL4yxCrDAKVlhHpe29dv2KRo
xKFp0th3852w4dIaSu0dY3KpA7ImADXXQ08Z3jKjBUc93GopV1vdCb8vmuesqBhHkjeAMcO1pn6e
B49UX0QKXxbJbiZxHGrnepZY2Bvxsxjed1OuWYiRreEyHe+dan53+vkbkuh+XZZAmsZHrVIbWvIM
opfhi0h1NnySuQrog+iNeJxy537sXcYysvI0uSMNlFanke29Z/ZAon1pPUXDwyh0UN0wREkQI3FH
d6JQJdWpsMVRGJJbNx7Ic6KP0enOpeHUMdXVHCapfkfgyLM5kYrpjdU2TpaHJLInvIDOPQ0VAlyy
CGbz+uZ6D67UMImYVxZfOahgGDIKbApM8HVxmJl1uECxJebcn7qRfkOy05rqVBXPYPM8mp3Rnmsy
6JrE2qjM4CQ2GTzUTKuNZkorcG/6GGAnoh/eBbLBvRHPSeVs5lZ/04qCVsto7iIFc09FhOEVYNBa
ZwziafhOWqz3tnWgvuirggJjdnybqpLT13zR8wOVtA11uCClKvUCo54kL0MeQuFpQYQ3t2otI3Dd
7GdxkreEPuWyjGWgTbABM89cDs7yWou02ETmrhA0pCvmUJlBjTeSHJhajG95FV8Vak7+UcZfzZNd
wIZAr6QzUFrJq9N2GUOki8yflWL3tkn13jYzJcckB9qEPe3hhJBoz/FgKP80ERkZedKchzjZWgSJ
bL1F3Ta5+VVoDOwmGeT3K2+oHb5xJD3TEK+3Gh4Vv+WO33iaw9nQ41aa5/5cLVsPCvCyILfj52rD
KI+hs9WMBbZMIhR0tbKe2b8iQgtJ0586Ko66owE1zxqShSKb1lPa7xMAGz6mJcfvavNntsBOFc+G
dKpdXBsfjqHtnVWhn3i4eazmp65BncLr/oE380lFPW9bMzmvIIch++Z5QBosFIL10iVEuN4pdlNu
RQYOq08sMVi/p3/kW54jj4jllDXKIOi8nJwXz1C3SweMBM4cWfJWd5k68VnxxwKJcp/mnrnTrpHL
SbMcC1uH+p5W4zZNOafp1P5NM79wj2IDwVR/XQ7lpouXHd9HF3yMAd8mB2KFnnPD1EISsHYvDJJG
/txGuId+PPXautYr2vaTU45UmxhT7RXHGdHVjE7cFrnHMZUlKrIoeLk3Mdmi9bYd9pp3XZofrYGX
qsQzgWD7UPPm+dVs3WtFjmQorLeJvqURz1NI+s+Vp+LFx8QWT/Eq90ZBgS5iQvlYnagAIO1xhnVN
2K3taGE0hiSMYHXnJfF988vCG9H5mZmsVMl0XwhOarJjniabiUUR+lvSEdSwmDV5UPMTANJii4fr
LnOmI20FBv204iyKeAg5BB7nK7l1sR6Nz7hyP52xf+l1LszcfiH74tGUVShicgqJAIYCTpDsctN3
3C2MdeEQ3/eW/jYO9pfmTOjKON16i+y6TEeMydj/nTW1mJiYDu14zls44CwA2OCu8GbjPboeXl0t
Pq6QCkFqH3NTrgh3/XfTqm3raC8FkcS+k1hzMNcU3rqNmyHiaqGKGavaY1Rc6L4tips6Gr4qwQhF
Mq5AKbE/deOjU4hbq5R9YGojNVWF/V4HUK0yTQvFNZ939IwNo+BE0Wf1d1Ime8AVN12abPXc/knc
Dp2qowtIkipRiunOXJpzLgkU7dri0ExEpo56s8EV/pkbPXZRk4RuO91kOY3nbMD/FlWAg+0NP8Lt
mFyctMIkPB8rzYDvJI3EZ+gxmq2HaGCEIor+rZX2ZBIlpGSdPGn5B8zEyl7NQIt13FizeV5gj4XW
YHw743AwvfSxnumsMwH4M0TXNzspPhZjes0r5qpJW4B+VfM7p/N5yedTnWHPi+JPSohPglUT36mn
rd0sH2NzncvT2ci10sMRuNawx03cdtTmV6VS7ejiJaG1IM3qqUkAvImakHx4NokUeV8dy4I4pdp+
KN1Z0EHX3td4PuotCGmvOpks4cJxd0Ndu0E5A7mrhk06p29p0YngX2s337ZVfEVNg9fSrO9LaI2D
U7K4yI60JXsAj3e7VvMmIj8elxOz2kZzy5zRo6lNmNOZ/GXKYr/MYAkTskGzTEfUG6uJqxHP+Sqs
UKenCoMrZhakmgM9GFaVkZSY5ts1dm6ZoPyUov0o1vUywfmirSZP3CGvMofWpo2hV9V4MN14Z3ZZ
4MwjhmONtKhsPTO8dAO1dt21trWxwRuw/xjkURaBa3J3Tas+7cl0gKKPDVy5I5B1fqnG8h6Ug3jj
oKf4FhUdV3F1soqXUeQhAap3XTK8JRMt8OsluC5ETGEs0bex5EJhfuK8FtEORfwtcoYzyu0lApTP
KYE5tKI1NqQQ3RaifBwS871UUnDQSyhrmadyPShPYmBjrNLHP6tArCPKIB43e05jj4RqvzVD9s3p
94kp0OEANp9M5TUKmXt5s5tj10TvlAf4MRJKlAih/qjRyOkMwlbGxc43bmnucRkh62WLRcnQxuRD
asfaabQzZ81XVaLtrqOzJS+7CmtbzpzplbctV1A0qyjyfdWdqlqjQcATbNxc++bc6y/MQog0cvdq
1ZibLEFWEpIVKze+mdKZQyPkBHr7WtBkNrHFi71b+tK40Qo6WC2TCHQiHA5qbqIznmHslsVrD4zH
pX63kMGkDKt80JYeaLyT97u/D//zOTD0GfdlX0ShwwgHIP7GZK8aCBt3yposg2v6k3pzRQqMmwAL
6aglaL3lUDuMpDPk9CHRkQ2B/9SxRm3P77NdDQrVUUQofUDsOdq8rEXX7yYq9G5mD5s6BMh0eCRf
+HMciutkF7vPqs0HYUzezon+OWR2BkthfOIjY6/psbtluojJOS7etRGgam1R2svZ+I0ql5uGCruM
oi8rE2OAROSGYAOEZwFx1it+J8my5LY36Xwt2RLtNnHw8EXOd+KZ31OPfXthEY7G6ACJGUA6itXg
ma9eDvTb3jaLdmqvL5deOzCWxD41Q7733Bf4eWAPK5Il1iqYluy46vKhbC5NJiY/K+bHKqb7XLju
oWsEkqZzyU2myR33p1M2EP+4vVvs4j67tg48rUQ2VN2t0OM56DuLO8IjBZ6pshvyMaqwjVtFD38I
Ka5nbmvrUE2CQB2b09veihMBbAJnhy4hEhhOAxM1txwIjXG3yezm0mXTmyqvQYsqm3aRVf6b07U/
DZA2YuRt3eakbMUeG+xi0R+wrI2X6G/p4py8+J/ZW/RkO/LQXA6cTepWLI/ZYzm/RFYKXcjljJbE
VuwzYu2rAZaDqlXgehlnZ8eefXqquyzVjdfcY7WGHcvpFolFleRDGemtGFFf5CTOnLGfpF6+9qVb
bLROpBgt4jcYI4ywu+aOaSY9wOjBMng1HTrEDqEcIlKNwVX23Ewmw+omf2Pz2m1dNYIh7TzfEWTK
d5m3Fr2wre7Kz5VJ/nJGqowmmisgVBhxp+M+D4oznEbuklsVbpBLaTDRND0ZBUBA3QL5MtUNtioE
K7v5ybMW9ks174sFndkobO9gisNQDqO/xDSm+hXxyXHyzxGRj92m1vwK00Nf1MkhzqZrAW2+24y4
+KiVMbgT1d3pZUljxbS/6mvrKfpoUVgCI9eoXYdjj2aJTba7iRkNHClG7iPJVVnViJ2jztzJdJ6Y
rwvwqDQbr7KhpC+0PeQ1sWZsUfzSdZzpl3HBQEbId10CpYLyzlddPt63ZKaHPfFGVyD/Lbr8Kbbb
oBjRbRREDWNG1qSWag7Z1EL8YEdIWhEF7Zjqp2HWtyU1pb84TE6nK4nlQr94jbB2Qh/bLYTIw9pm
ji/zapOYBLasMZtDHIv+dkZvz10M7lmuXmSFyVQfnuma8fevVqw/KLJR2mc3RY2szrkVTm0miV6Z
trAYoEi0VXocHPqnbYdo31hKYygWHmThlZt1sNiM5/4NRM+msq/1Z81o3Dod7JyVtEjrl0qu1t4x
a9zMol5uRH/tCXXYaYjfwMPn5B11bUGeOLMbG5FwWWizYAC7RwjkRuOYJe2XsujKwDGqKAC5UuHl
ZOq1yQIi2yoAUNdb8lIoXiJfuIWtorMDIcQ1T6E92iJ7HSTvbWQMcp+lOQYmbnvGfF46yW/c2rwk
80QoMbFkWaMlI93p1fZsjMV5eQT1qW7j+l5HQuGKqvyIv8omyXtw333HcY/XNpplS9DIRNeZKsuh
17ORblMHWTztBQd34oVLIlZHUe1oFlswYrbedKoTwluYlf3UpRgeSjPaTNnyas1MXU7O9NxHzHpi
A+p2FUE0LNHDRaUrD9L+CVKCkHXir8aSY+i4401MDxXh0DMBo8QLsrlsfuA38xYt2d2kjxrh0y4T
MJNL7EbFYELb4Kc1UehMwkZGEjYrrmQ7ArfGjcTUf3MSy8ByoyrzAKikXikrbK450Rg/KrY/dfPf
pNYf0DOEWwAKt9u7tZc6ZJwIHTr6BL7FdwtTbvWCCQpahtBreoZM0D20eTrP9JglKT5ZMm36RHv3
OuFuRqMjcC3N6xOdP2dTrC7peIKeDm2vQDeodDjnMNxLxcq5dgfYRwQwMfKQbfuQWdFyIyOd3gZH
H1FhyXHiWm01WPD4kB8HrdC3nXsH44LCUF9eJmXs115HFVbd8zDREZHzEJhx1Qdq9gwKxWLlp49P
ST+8F5IWmfXPnNI7l9M+h2B2xWlSWI04DoyKBnTiadTs+4658UtMHolWE2ZNuFM499pPV0/vVkyu
VxGd8hFvpRh/ZhdBv8mQ4HFXPg2IAuS9eXB/K4n4YT1PEcfDDHrDhgGdT+06vZY4y61yiC4os+xe
Ew30fHvhklub2q+xooTGxJnPuTLx+6b61a35a5h0KhY57w3Wnt0Vuj3XxRfeDdIroZ/S7+VkbDrd
A79RxlWVZMgvdrFLQOBiNgxzLduXOoHOXWTdtb2X3dQ917bVhjFvsr80HvZAmuBG69mbZJjnc+Nu
LNyzoasEaRvj57LUF3bYjCrY8kXD+FxXV/hAmu2SXQd2B84dhLZhkF+bn4whK44K2aOpe1GQtEiv
SW2n/A/hpIjr8VJJJnO1b7T2+UOL93RfddBO4jz1tNlWVX07zpXNIjgadT3Guom/iqGvu9hb+0t6
/cdGfStx0t78fUoWLVFGKA9NLvlt+2sETaT2JfZHPLkmaynB6q7mQfHvpiVsWtbhqDGesjHNuA70
1x68RGiYphPE1t6V0g7F6r3GaSKYckPTrvty3nQRB5lyZg4i8ztVt4dW9U+T06w7M7PSzdQVZ4Vl
jN4x3TmrK9odNw/Bxu6YwxFW9GrpxFHCscYypQ+mAnV4Y3X9eJ4a96GoeEOrtfDLxujOgzc0ZHhv
XTZ9t4HJMtDegDp26aIFkR+ZcUjU1zwaUMQd2vLZaLxYEmdh0380LSQXJroohcqN1zmXko5Y2Kyi
DyhaNxGjgxMtVpg516CN+TfrljCS00B84U3ejWoL+BvnYnT21vgUS84qHMu2udkkwazl6DHGfGOQ
P0CRo35ZcoFHOe6dYXX37Zgjw8j4pVjofwr2pRiCdKct/xT5wVlkGefUtqZwqMp4qxUkI7SG+8+x
8WiWw4sapsgXYJADZ9EDp19Yn631Ryh331nEZGf/HMkFupbFd6uYrdWdgdpPI8SoWuLb2Wqeuxwz
xcDFZfZPzHHceh0OnzhKNlHaQfEYTd/xxPd14oRCHDpJ75lWEJnO0cR5XdB/2UyxPHhYfm4YVHw2
rjHjcaPRba95Axzx0xcMWzJHVCO+blXkArXJiidP0qc2HTKKYIHcyHq5TBbdA1tE78kdDhRWlSCa
181oYt2futMy5sUOW8ZhmaILcSGMvqBF5IbCquPwnPGyvJaV/dut6iTEeKFKBVuc3OYRj+Dq1DAE
9dtcjFzd1+qMPspFZomgnO1LlBNr39rDwVDkoJfqUVtW4zTiBTLxAW/rdF92lLiDZ/2auTX6lexf
tXpY0blyNgPeN5PJzBbTU+cmtwO9NDS3T1MMw9EgLDZL3GWrDYMX9msdeCLhaknvC8gMQcxaX3c7
sEoHPJNs5bluMt/ffBSSOLFIWSROa7+xPX7mIv8aumTl6jd3c8vfRaSEF5K3vpVr/xFbiJBZdh2n
z+igWWQ8mbUbBwJEGQoDHVubt3nqpi3GJ1bYm2zInvn7PzhfXdN5YYxegEyL6N97uq/NHKvs+Ff1
6qE3nd+mGF7dpX+kCxEFZqbByXcIzvIgSrURxwFhXN079FE1UoOlwJJN5IHrj+XacuTX6To7kXUL
KO3LiGY3aCt8YtduVjUwns9JrQiJ3TlMSgJ/uFmsZedwB1VxvStZuCOpvVlj+g+4WYXy3KpdrWNr
Y/w96X4rp38lZwo1uqovrdgaETsnazp0ZW9fign6cfVl5i7edLUZ3RRLnS4achmYO22u8TPagsEu
Mn4c85eGprtJVu+ksKSFlQEaAet12up4er3kRtmr4WdpcmpqjdRKqzxKptXyqi13w2LrG2xzNtXF
HIyV3BmziqGNNS0RLO2DyRNDWOP2z8VNx6E0ZqKTdMeEwWuvHVjhd0uT/SZ1e4VODQer0vi9SeUU
EhWH8pZD2DUDbZlfjDXxblE2AtWTPe7aqbFRTvWUNN2dNRIEAaaaHyMN5xKvq4tazry3fZI5R6GW
dnmQLjrBVVZ+hKl3j/0b6J9q6FgpmhiKcCecU7t20JrN3FyGVTduq3LazpUWh21OUdb0+7oyqFvR
hNMq5a+nqo2brKe0ZAGKkrba6M1wE7sEt8c6sQs4jgxP6zdeoTGuPL0Vqtt0U08JMMR3mkHRP1f1
T0xDr80Io/RiLQ21xfyUQ3sR+rAvvWLZDAb1bjHkEj3IYliogMgSzXdDbH014ja2WDXJCXRoh/3z
8DjUwmbMffJ+yUj5RPwSrftCB2WniIFjpuXW4lCaxJQRKjYvDKxcklm/pPOI28M4NHFRbg3kAVnK
O2V6VysP5WjTEqS44HVtOvO1V+kTDkvKUThU9jAxqFHJc7Vaj5GVPQjWlK3rjLu8W3deY9xE7OQM
iwZjTYOMaMpNlqFGktiZpZ1vtsoKsVHykRtT7DT4YvoS1ZxZ7rROdstkbJ1hoCpBbPTILPAbrTgK
1f1E2fST9/QqstU32oeiHUduGkb+ovrNTORPquzfcarh9ZuhpRfNDvg9/bIFsELLqV0mX0iyNOyb
qkM80y5WvT4ltvOSOWqvm9ahTShVtcE8gt9h3EPg0RnZEO3eHf3jP0Nom1Zv2DBAQ0ye2NotO6w+
f3UV2MD8S1iCHLb8gKh7Lx2UuGKoX9fIC7tlFbtkMJ49cljb1ntPxqsjPk2O2oyRAqMdKRClOtol
uae1icBdus86FLcxqi8AjyacV9NjO6HFDDHDsLUjTwyOEWgXNQ8lgwy+ty7HavTCdLVJUeIhdEyO
FpwU2qzu1na7B8suP7uerDJNd2DtY0jTpydPIC9bHmMFtvs4DwYFmx2y5NKBhpGADVc85wR0Mm4C
Xsy2us9KH0MNl2pLaqhKzYs0HDJD4QZmaO5jE+2vWx59gde1ym1fJBWz6Yz6RK1931r92e6UG9Br
5NhNaJ2vtdZdMcp+U+HpmV2cj2q4NUe6wTHtlE77huRA1CPaqj93ECTxpZoOf9qZfnlRGJxLnQMS
PGtjajTsa+tuNMaXUkcCg4p0nUjfaQx2956kKKFQnJlWubYB4UmlYCf0eEEcoPqN+o/WNbZjJ46j
48BDaUiGzFmzAVo4NYLmOJzmRgwno07HEwLESltv1vbYR2a/1xp1KHvRPGRCyx84Vl////eJumf+
EU4R26aMYEFGSWwEna33u//9Mg/U1LQh1rC9/H0KOwB9CFu8//dJsjnOWMddtbHXvnlAh2kfsIs9
Njrwjr9PWcS7nltP3//nAddHFQSYbvlpk/C/T4SQzpT+bGqHv8dhtlb3qiW+/vqsf/8wW7JPGKik
bc1P9ve5XvZDgMPOBuPyf58rUjcwgPpc/h4Bu2vB7ZIhaNv5fBFq+t9/ONvdu6Kab/6/zwtqA1A6
Mw2t/3u80UooFuJIn9Q8//fTBdFq5xiH0d+T/n2+qBeipxL7jrPItjHb6C4j0/OpjTBO1c083Px9
KL06v2bArZtUZeOT18XFrdmiJVbxPLJzDO49GQhBwfjNEFSOOs06i+/fty6d1wcxZr3D34dZ4WU7
BhtE+J8njqP5SFYhotn1ZbsC6lxu/Oehfy/les0rXRdx+nulOSWycY3cGEGCh89jW+45TmvB34cp
k6en2TOfy1bj59D1i9Ua/ePf8xh8J1JG1x7/nsiuMPW1lRdt/746ZHaw4Ollqqao7//+sYu22+Yd
txaorCQJRlnDupjLPvj7Mo7m+p4XTPcdGcys4tfHlOma4LqiqfXf58n7RXEeqHaIFOZ2GKz0gsSe
bOtZFXe04K/Ogaa5B1HnhHWcTg85SM2wh6rwuHStDCKmb56ovbognmXxMqC+cd/Z82uywrNzCtt5
q5Rd+YU21h+ia34JlWVcsqte3Skrv1VTMTaYWT/VipG9cOt/g6KiKOmp0OGog0lvWDhW/S5SVDR+
d0StwpJbQqERMsN+QDQx5c7Eo9d6l9AL+aURcWsNa/tTdM69g8P/K52zd7dKuk+dMwHVW++9m/Ru
/Twrlm3axESjeEZ7T5g8XM3CYQm6Bi7/fS7OG0YqV43iZ2rb+78vGLHhsEhEzebvw78vdCniUBYX
GuUOT/WfxzWx2kgsZuHfh8P1CWrHdDeTciHq/b/XIOu5xj5NH82e2zoJ1s7Rt5plQCG+Pubv+T16
gjvV2tN/ftS/L1R9NO6qnp7W30P+nl9pOj7/KaHfX7f42ZhI369TTlwkLdALaUHlfmztjEjQJjlx
m2mbQVPZIxCDNOgMe/goC+1s2s0c0yO+X90o+deW9icGb+91lqZLBPLA2Oz8P4ydx5LcyJamX6Ws
1oPb0KKt6y5Ci4zUgskNLMlMQkuHfvr54MFikLw1bbNIGFwAEYEEHO7n/MJJiap41VHJC+Po6L27
YfHa8fxnOnlxo/vU+90nq0DKJbTWsAf4B03JdJc7pf062HqxDIJ+uve0qNh4dobcTia6A+h+d4tr
s3+DralYGVWiPoMojBFMCm8rNbnPJ12/NsoMoQXD7klNkAtsk7C65sYhURQUyXXC0mlroLVwShIz
3bYVKilpToIrS/rxlFhGszVyUAW5SfK/NbXspLWjvkXZJjhpnm5veVCcqySBCFAw4PKUHXJAJ9sS
av/OsOLwjtkIUzrNsb8G6QFdCfu9YR2+EE0w3suukTUpRGX+7jp04reuBjTnexWP723XWIy+bfIA
eiq+wvts2/tom6K2TDhD1hHw3HZV2YfrHrvQVVmrZP38/i7TBc7KsT+t9Wjq7+QGe1lnaSAnsZFF
be6ndTBxA6O0tiVDG8bdMbFsVH2CvR5Vw/m4MCao7Op+fSAJ/j7h5odQFZF+sP63TekhewNPidWg
uytwUQFj2UMGhpdwZ6AqvAK0M6xlXV+4/h2zezD6KG6SE6KfrHN6Y9WPyDPJUh/62TUSZTtZkieC
n+btYtzzgDNzDrmxTMvHuJln6FIHnrMmlWvr+/ZHP/IfKx1puxtZVXpujqRbvStqLNSHNG1Wqt6D
riCA0myU2OR/hx1kuIaNCB9TmRJiWbq4cXgtAASYK4lNJstzWVQ1AnzEcc89ZRHhfEJN8+ZyCtlQ
WEFzY5NSR3PaRQamFzeaP6o7GbjPlZQvwY35/6gMLFvdKRohfnmg7Cg3sgEeKung+eBpKoGPJ569
D+YFaBXWxnVH/OcmyCpgLagGfiZqKEjyWMWtXiJUYU3wcYqWhKPh5B+5Xnh3UQDxxquIp8v6zPEe
kPtQH7x5ultV0GKUsKV/XhyLElUoa8Rt2h/zai3r25AVUd+WL2RxHMSJBuxVY1KXmYXlrBb2ylE4
3E0LuduMOJfmQ4eUuaUcZVUdJ7TK8nlX1l7aOw/iWpop336rl8Xf6izd1fZZlax7lxgqvlfjMdTH
7xtVFXdRy2+dTPDiWehYn7QY8oFaJuVnknbvllnab4qTPzea1uxN2zC3rhaHay8zUP1AA/7ZLDTS
ZzA8ct1lPA00dJnqNHrB8RJTYwZMUBnKWhjj0UVlyx9jYwUqnPEvH67Hqso+xhJRz1bonwJLqCBI
C5cVe68c+pedrnXIiqqk7hdqbwQ7P8tZWjdQu1w9eys97RV/cuUewezimOvIDEbOBCBhaDdVVqYv
nUoSbVRSbaNA4fps+0tOkK3bl64OyoNW1elGhSC2L9oge3bHcU8wMn/TeqOA9eT7xyzs4nvfDL7J
j5t0l/9gNRQ3TpF1135AlmGYD5i/BwhKclox2MDcDswtcpJfYiRJT3Jj5EN7qswWeK3lInGgsEqv
AEieDD0yh4XsA5dz3gWmDQfOPH4v/jiF7J6V5UuWpcXucurUABZsKl2zbiuoAcMw7dFt8a5lKU8g
oDkdsveyGNegWICn7ntXXDskBJu9IAICOkyNlkWl1C9jR141zs3q1ZnIW0dDKt6KNHsB5tF/xaL5
1DIf/RCdDSUrD3CwL6ZF4UITWCgs5OdwtBfAb8kGEDJuYM50+wyeeANPeRaXK5wKhTldKxcR1tJb
Wbw0JKmS4YMMzrIj3H0TPSsdNuIGgtRXrh1W3kaUQHz7wRb70GgPsiQ3sos195PFamYXmX1AvKxx
7qJBVfa5C68rg6XOKr1DREGHfLWK5mbZp1Z8dZmmxERry6IPr9WvLOmVw/kQXUuXtR5YN+fO/J+u
NZwlrNpy7iAMcZIfn3E+vvezmjuLzxBACo5D2fSbZQMO+z5Isvzen5cckVqD1flR54q2WSWEwIDu
IAkHc0W/rVXXvar0uL6Cy/LCmth6VKFVoTdm35bCQVI2Bk/ucCNeyUYLVfsVOJByp5bgBJvOKLe5
A941bYzgKfILZ112iCPo8QCPCnon5jkdVLchsx+nFJSNVwTKx4b8mv+Rd0xJjbqxHjPOtQYgm1wN
lhGuyjiFQARS4IFo5nrgXLeGZVgPU+0TOHV0VpiQ7FibI+pumE28kK2OQaZzbBz/ivQ8AqNRlF6X
wq6vHRBrpNDr6EvlZIc6j63n2igdOBUBciBTFr2UCgGEuYPz65HkUgVBdTf8Al7kfKTNiLUsR6Hf
klsi4u5U6WOfwlBCwDO6i30f3SitKUiRpM62H239GPOOAA6TtWS04+KK8a3ZjpnqXJtcn7WTJMZd
kWJ/F6mK8zjMkkXo8S6qynS3ovWncZHNHgytM2onUp0pgUtUt+aqHAT/qZw3535NbRZ4Wyjfj5At
zTjikNybPhaEkNvJca9BJLb3ttGGD6WNZkWE0NtaFuWGDqZjt/fM7GcWEMJDlw6yjg6aSTiQCEi/
973WxJm2C452ntanPuyzdZKlzbMexV/lv1ozvkVWH77H3KsE00eMLuZjXKSKjuZ8TOoQU6hjUzxP
xpw+6P0PMz8fk3upttDd7PsxlQ0uJUnzI5Qq76g1o3ck5Ul+q9dJSFRxHmwS3g01btg05bLp910m
wcZKaaNNOlRZi0mBCY8PV92F4Nej8oyP+hggwrCwVJdtPldcNk0aYQAM6vVxgki7bgcc10U0GFdF
rifryIqVF0jyNz134bsVdbem6I0XeAs5aXHxH139rL2RU1czHG5LL/re9bezmpOKx3pRJYQR3/Q6
N55Uvy4fg+6nQtS9aZ2tn1s076eW348pvbLfitoHhDJVHc7iQh14x8L4JyGqmmu5m2gIAkTzpvRi
FCbdGxXdrmOdzOs1uZujQavgqfprrSyjDF8fJoOQtTcqh9wKjlBGzG1KqvhAVl45yHqI7wRPZaWW
DS66yHNvkn5evpC9WltrrZ3sIGSt3JWbyrXIlTltvChRzvjeX7aMWvC59erwODLO3wY8Grt0IDCn
ZVV+6+dafiv3mIU+NyRTD5f6wQ+0nWuQuJeH/toXtOn3vg3avQs0Dlpkh93gJDcWQp/cR5m5dqoM
7ZKmhfstdy99xEi64/c+stlWLcRaOoxlImCGwaOC+PsxzxuV+PS8qysgvuSe3IiAdxfwpHBxqet0
d6xOl3JiT8kmztAxkwdDcUSp6bfzEK4kSSOEzXDlkiP76RxMnJxlPg4q+JoSrhZyfZ0X3SJkkN8G
apjfVunowBH3jZU36tnPDbumQ8DvUlsahrMi02qs5IFyg7Ryfit29dxTVogefJjNlGMLTyPDaeZl
It14wgyhWsgiVKZiKwyUlmRRN6GMKnA1r2QxsqMVL0j9sfR0/TbJzEdZ3UdotzYmHnLxmI8vQiPV
yxLC2ctWxVJvcNKc7jDKNh9EPp1P7aVme+zjtkRPiYPIeIxrdIVYj85fS0tREywsxbju8VV60X2c
Sf7z25rzt2UaFm7IJA0vl28rT5nwbTOBQHMFS38rldAzXhebpgjARc9i6Wd19FlP/VKsRAgTzQNC
I1tlwzSkjOyynKr5a6ql+U6Wxqw6MlRC8Um1tRcz14UWGEW3aLsNK0E8ez0IZwTKFGZLH6GC64Kp
ENZJvkX6oUY+S/Y+H+gYIdjpyp19PaJbSxHRLXizgKVFf5fgf3GFgPyxVQb3RdX5+NEbYB153m3V
JU9irs49eDZ1Qjq9aRP3ZWiMeEkgPrqSrY0d44kxJs+BBnq6MbHYGXrFfakhjW3yOh428ihd7wlH
tnF87Smp9zzFV/IjXaVTr1B6JQM4f5QfxyRy61zZyuKYjK8TvrNoWInyUQT+Wn6k15Ab0yacr9su
1Z9NWGNJ5J6a1CDjoaqQizGyOuGU7Zz6yiL3Emu2Dy7UfBjH1ERu6EfzoIBhuBwyTdPIIIrEvsWr
1bBgnYTdQxC23QNGS4QOU8ChfkARyRsMZPrx7dJDa/2nPjbSk+yP64nYGh1ES1ms5xPOWdz5XPKY
vs6sJZoi3tYzrG3TjvXNkMO3ZwIA1L5WeFpVRDJbww7ew7s27Ip3PJwycILB7DVgwradGheifx8/
Wbb44hlK/p74OvAXu/pk6Fa1blAmvCIaaZ/KSavwQPKcz7FSrWTXyiXPp/eqez+leMONasSbxKr7
+6n0uoX8PBuSYtrZ1ZtfAlVUqoHJmJJYRwGpcl1EtvsCcOAkuzax/tq5KhxE3db4UkR05G8o/L5a
Oqyj/v4NCWuo828oMuZU8jfUsIaeorz6Any32/hVYm5SNZl2gAOylY6wx5MsdnWSr/RQ1Z/MRnxv
nbzA+KmoJnq1I2mUbWA7kycxlPhZxSd9pY5qfQ0Yvt9XWiJ2yCajI6pE6cpBN+/TOHYvQKDNb644
ilSZPpqKYQIR8hhCOUdPnl9fC+KZRYvgQm/kb31WhVv0sjLk79K+vCIyh2XUvPdbsUXkGZths1my
DqB3VfUj7AhsoP0ms69TzVj7gxJdkTZylylx17Wsr1wdLBBE5/zKsIp10fRYRgQtRxhehPGLN7jn
E/R7wzFx1dJmez3HUa9MEyzoXKriABRPUY/nxq4OtXVddygSzA2yi2z1Or04kkBART8mQYUS2Cat
A+tkEt882fNGFsO0t48T5pKyJOtlDy0jf0TSx0GZOo+hvs/H9gUeR6GVbUJcb5ZSgB2m61OJ0P9D
FACYFBo4CymE7kziyfbc5IF0eniuL1Nn2Wq6+IzaBmzz7h21cd5hwF/ugtL0dwHSQVs3TPOHpCfJ
0Shq92706hIB6PZNRbVphYyjdo10Kg5obRpthkoRz7WqPQV10iOpg1HWmHsvVoyHSqw5yVVbVj0e
IMaIav8Y3LLGgIydB3fQyvsrQ2/sO2vemDq4Rau4G+PInhXF2hMQzCP8P7CWtZnUe31iWnHp3woR
bdSGJZusk4d1ISj8MWqzrSzKBjWqP5Cttw6Xbg5IKkcU2Q3kTfsurXxx43bK8tIBZRmmZvH49XIa
YTjVtpkg9cmDZEPbRsMqSUMfygUnknVakw+YXUfZXha7wrc3eVSChlDxxvEC68VlSXfsPUAAsijG
MVyjVKPuZNFJiqeGdNctZCr/AYb6RjSt9VKOAQQ2714bYvNE6gIJ/kD9BgxL3cZ1yZJG1slNFOXi
Cs4VtGX6qlNhbPypLvdNl7+CBYZ67vn6SlPd+L4fc+vW1L+0xBYgzmBXsUfGDMrr3FjURXKvmpG6
UskOrWXducEvX41R146yhJSidevlX2R3WRNZmrpn0vrzeeK0UEFFNMq6droOImkjXgM4VOdzsLgA
rl1Nr5Bf3GXtkZmOSf1r8wAUoff6cCn5/rkkx6oBlYtLW/dL6cdxcpD70VMeR86pf9B7ctXzAPij
5/nz5rZZcOcfjvOGAPRj0O+DfkxOMBuTk5X49202djvkWJLTpV7uneuqgYRZD7KB7pfqvGakX8iy
mLqvaQAwH3+Gk59ZxUnuyY2oRjRV9LTFQOzvBl9To+GnsulEu0INskPc40N5Ps3lDJ1QxrUWz9p9
8/nlRp6LSUG3+POP//r3/3wd/jv4KG6LdAyK/A/YircFelrirz9t7c8/ynP1/v2vPx3QjZ7tma5u
qCokUkuzaf/6dh/lAb21/5OrTejHQ+l9VWPdsj8P/gBfYV56dau6atQnC1z30wgBjX25WCMu5g03
up3AFAd68erPU+ZwnkZn84QamtmjR+jvkMi5dq53HS8Y4LWyi9y4WeUu8xq8b7VQot5jooJJQLoJ
4sS8rifLOG+ySbs2GVoP5Ia51qglmdeg8sutogXt4tJPNpBzw0CziJBMLiOCola+q3K3P1l5Npzk
nvFjb+6BckrONA7cacjS5OTr2r6J2uKujIDS+ub4U8nL1b0VeuPmf7/ylvf7lXdMw7ZN17MM19EN
1/31ykfWCI4viJz3GhvXk61nxXXfquk17hbzPuxtQX5jrqnW1ogzGbCNAemQefO9Oq49ZAMr4Z8U
kpurzFQtBG8GcedFTo2EAnWDb1vASdUuhNX3d7ls669VWre4z4TPFXD9m4hs+LOqP6dJ0z4ZkKbu
E7DcstZtm/ik+VAMZTHVSKoMhoJ4/nyMBfdgHaSihrzfWs9gLdLl5OTpUbbmRfLT+Yfyp/Mrhrrv
2xqipa/heur7DWIdojsRff7fL7Rn/MeFtjWV+9wxXQ3Kl2n+eqFbN3eZsAb5BxGRHr0Yrp+8wkHm
cVEtpCwg9qGWJ6/xpbkvkEUVeX449wtFC1MYHdFDaE71FWEd+LAJN1xmjy2mmXNl5874Ybnr++a8
6+jfe5WW/dFVzLuqoPT2aFYZ685tpremWYyCePiEQcxGzfR232am+2j52q1sz1jlEDHXS5icvn1d
I2+8FJ07vfkieRyIMT8yBvx2whT4wb3qGQANl0OKbulkDbed44RXbV+eZAmRwPH2e313i88zCnxd
mfuLzkD5EZiLsfLNSxcObcz8fKiumPVqYn6yK2JQHiHSIUjYR8O96leP46BpGLx1xJLcZv4tgfLJ
cdZja6mvKur/O8BC9rloj9F1Dof1wXAxCYoKK8MwlaP/6azz4bWBFoK8Nf7rl+FPyOHwa1GOdRSE
zW/Ff28/iuu37EP8z3zUj17//rXIQd9Punpr3n4prPMmasa79qMe7z9EmzZ/j75zz//fxj8+5Fke
x/Ljrz/fkL0iOoqnavS1+fN70zxao+Y839w/xvf5E743zz/hrz9vkhRN6OztHw76eBPNX38qnvkv
E7gxuhSG5hkG8hh//tF/yCZNNf5FWsh2LEdXdc10acoRLgv/+tNw5haH7DNPEDQ6m7eEgGMzNxn/
sjXLslBCBGLOse6ff1+A76+f8wX/59eRrqm/DovMNDzD8XTP0/gamsHH/fq01l3i5gOsvoMSzVTZ
keTtWB5gbqF/w2iF48ASEWaIl8mgr1rlIXHRIStabViFCWJeCPsfiU3Zy1wxU9TZkuZQNRnCQqaJ
842CHqCJlqppHvI6qA1w0vsQe99ja2zLmZhmdD54rbr5MgCigkYDuwV8yxJv9pU5cveGiE+azNAJ
CGYekqz4J8bg3xd6YTuHEvJRacHDZAEBqkRVkPUQg3OQe5eNYi4HnQAlq8yV5XjKTjbpAa/P80Eg
uZxDguDfBo20Z4Cc+oHp5PdNIDDb9Ws/WyWWY2C/TBEVSXSvJqEvL51lg9xEcxe5J88i98ZcQPvH
fhoZboJU9bdQIFWruFmwnKSP17xBKS871gw7Oytmsj/q+sGDmXc47zUFwS0nXI6If+NM4TR7v0W3
e5pwnMpQJFt4noKUcORsCv/KRLVxBWQBlXSILcfLJtY64AM2Kjkj/qozu6yzVqg+gq+19PJIMOwK
WNa0FteZbfUIa+nxNp+lbuI6uwUh8tUuZ2FSxHvWtpp+SoHso0FSfnYBAi3QGLzz+7hGPdN24VK6
+VEUeI7W+JfhK/SKvCEJ8C7ddMCglpo3TLvCxl8ZeDBYwdZZmUOln4JG104shdC0QiKUywYPYUNe
cKeGY7JXXOgVuggGJKY0sJjjN4O47Knz0mTFtzn1It+1jnmsY6PFqrpdx43+BZgKCZ2BaFGuqvqp
UihqdeOvWN8aJ0LJsyoBuqNR2j2MBT4ARJOvSNF669oS6MspVojZUs3dyQpn06ee2PWmsYPFk12b
ocdsK6u7rdEHnbnQEl5ExDLGrVkp28Fk1eryOlzoGcoAjm9egU5fAMwSWKIW1pWawm1y3OlZthFd
5+oBVMoQ4FnIDnZsu3u9VrYaP/00uqNx0uZv3YjwuVP0cTPrGci2ae5gR9kNCkfOKlSnJzuI621D
xGIxJvmEvzA/q7cjrgccIk9XvjpTE8wEdA037inG1rll1V3zzAsTtEgcG84GMOEvdX39WofJdYT1
HgLLYXZUdFCMGKFs9DxoDtAPG3SAVegucldWXjZ5COUesTy0HtBNsWaVZ83kk+NmPMqSzpTzQMyU
QMXkuCtbD1Dwg7dW1XcIPD3BsgsYoSAhwigcAlIF1sDDUhl4vQYa+OF2PERlqmySoMOTzRsOLQof
C4/cFmy6CKoxWoHa3h1uk1Bv4IK4OhOD7LP0sCcP1O0Kz156jY4mtbS0P++WjrmqtaTYqX6JVupX
uADdwWyH/qDPmz59My3+c65noHWLZ9aBGC3XomsQpEqxKpqrvBptXU0zuzWv1nrNkIACidIjllV2
4aq3NXhzRUAuq0qQ4fBmJe+ExOohteOvpBW7dWggpRzPG5bw3/dkHeuULYktC3doENDCd63VpNm7
DCuSXYmT/NosRUUSdrYf89DnDIC+y680ZcGbFuHScr6SbY+WgDsoUN64sLmZriJjAJ3gYZ2tz7QC
XmM15FpUpAZu7GWVhvpSbYoU7nShL8mTMjaoTGwORo7PUaNW9t72N2aEbjkIN/XQxEaGC26/QXoS
d8tqm7YeUXkFWCg24k/GNNqHCtQsTgT5o+1z0aOuahYZRI+l6iO7rIwq5OuCOK/dGN6qj+bMxGh4
cIqQgAjyK9FhvGNFyntudN4eez00Pa0dissLdN3yg53NsuZyt53Fx8W8kXvEuBaGGylQ9RQ13HrZ
ACi4Rzl7nKWi5R5iG/eN2pYbf1aZjmapc9uKeF15s/S0384vr9Qn4ubHEGShMOF31fQHhbjPwcxN
gjPIbqLWZoy4putfdSJmiEr45saYxJ2Tdv6h6oWxa+HtiVdLfASaIQ5VhoU51DLeos6SwComVR65
90ELwe66NrAPAAiyZwpQDyIn9F/ZO7FTyF8+nqB+3K6dLMaIodejHeC5TT3uq3x0kc0GA7hgOET0
d1TmhNGLnt73Fe4Vv/12Wewi1UHZBO7YCLXpfBlQP1yiFz3t5EWRG2W+HNZgX6X6+KXPNXRjYts4
mASc11apx4ti8tSDnkXOIq5CBCS5O5L5BgUis5rGCYUi3WvXxDviRah03mG6Hhyj2NmImokmbw9u
XoMmKBJ09pEabOGCrlsPZxNfQ1skss0WM1Tg5Q7PyJyExCyuHKzoMM5pSlZmD2rDANFmZUB6g8xA
OTjtDkewFZp0XPB5gxQBA1iRq+idWClQIiB3XrkPQcOiGlccMrgMcRL5u9TmXVCiIVPOSuUY7/28
kXViau9UQjnAURjs5IYw6vc9WVTnIS+LFPgEgQPHoUCWittsJ5/+QNUYDeSu3LC+9VB7cCxIaM1V
HMQuOQRkGu3B7w9y02gtxpTCP49ByCKdbDibixyvlYXQuxultKd1Y6qf5efK8fbyNS7FyVeVbW5n
GwQlmBCiuuU37t5PSnSrumrEusdNX4SFEncHA/4gN2jQmjOsGK4CmPgrzakgAjfWt4z5F7gB3Jsh
+K5wExt2ev6o+HaiLvP5zgxRFCng705L+Wx6IoQki0EMqsQsB9Bn4Bns/QpICAKouG9u9D54TQGM
xRwYuVW/AazGwFwZybEtRLIdZhMDrK7yQwbSEg7fvGvOG9lyadaynWhbA7fDv9tkV9kh9s1y73Sf
jVTlCvSxtUN1dilLOAOUh7hN0bafG2XxvGfYyd7oGdorO0Djfm4tkqCYHb85hHVp0R3jqsA/07FQ
op2WgMKGgxmn6lXcOdOV1Xr7rlTcbeBk4zqq848oQ+VEA0t8wLpi2miedzdCsD2ks5q83IvnvTyq
Ec6Su7Ly0uef6hwx9Cj5Bcny0lnuZblT72DewNvmM+Tmt+NlnT3hdif3WiLcOAPABZaPXllmEcG8
+SlEOCtHlm3Q5wk7HksDA3o7FJvKV1NiGgXD4o9X6KUo97oJv2hydrxcZVm+Zi/FDIYzkZDxQIQq
WuSaCnh1fuXo88sHIjA0JVnu5+fIMt1Vl4keVTENlwS5QSAdORjWzHDuK4IiBuq6cjPAJVmNvJGX
cBuRcNewUoNHCkLJY4iGW9VipoFPi9hFXeJvR6TYWnxHZ+8/G6j4BKmf3QFTSTBNs5Pg700/9YrI
9Ktr6f8ne7GKV/F6mBxGn7W0JCCGjwLR/BqSmzZTxfcW+NBTfZS1rFqgKMhd6WughdAIkMPkmRmN
gcf1chZdWHhjOkOXIpsQIp1fsRYgAFkzrp9P/nPN5ZS/mSYMQkdVw0Hy8m9/CflpshiO8EjPLedd
+ennLyJPKMsRxOJxef768jtcTqXGebXUSQznR4RwGCDmn385v9yTdeevfWmWe5ffeun4T3VFdowd
AkTdhoXQfvLHUbAejQJzqdurai1KY9qp/fg45OawxDZUXw1adQ2dHaXiHqReN+XPceR2q8Irn5MS
fQeL+A5JZ9Xcar5zK5Kh/MRS+BtT9LfGQUp2CvV4ZiHkm0Knu4bEGmaPhGEiET7BrlAxvUv8g+2B
AA5bQFi+ZaxAWIxo4HkNGf7m0Sgi3jTg8JAQQUrA7rpHRG77VVupL3ZhTgsQsGQ8nWOAiwgC2DXW
rHArkvlnmoDCxh4zT5AuvGCcTUO8fV0xP8WCOMY2uWnEKhZ5uOzqMoV53Xz4SEHy+EJPgXf2qjdD
tLbtT26MVKlTxjgVYSpp1vWGONJnQ8HAtoN+jlS9XmFnMaE1uXda+5DxuOyQ5DhI5fpUmMcCrwWG
vug1dJGuDcP3fvySev42NuaIWEweNkDDGG0EkINGuDcrFqSA8g+BYWyNpkTSI2j4V8FNBc7ybvvp
qlQ9a4srJNL0NhqYNSu3tm5eFMd+txSAsnMAIxt5t3Look3G+wQJSgPuWg2vVpTozpipvQ5T40vi
p1jdWslzl31RUTxqmXLdjG36ltXMdSvc0w0kN6txthSKkClir16mME9n1na5DOzPk+eqKzP3xL5I
0m6hpmaA/sUgkKpttkNd8Z+d7czgXi9xfyUF7zZv6iQgQNfBs0Ae+JgoKDoQOGlW8Nf46Vq3VUxY
pUNGvLlG7C8qEYLWDPct5p4/xLypl6aJm4IaRogsaE8+yG1mJMppspmA4gUIjsrWtkPjH3oVwWiQ
HMauD7QHt0cj0UiLfZhV5n1kug9umV4jsMHqfZZ6bLTgphXxtgFXt5p0Ze0RzoDq7Keo1Hpbpa/K
NWHuqxzFindgklf8YQeXzFiBHuZPGDHAQRsXyylkmIyYWy2qYhUX8bSdZf0sRIa9qFYxkG3qg+rE
V2o3jjdguZJ9hohhWZmLQXC/appfLMF5Q6OoVlqRirXZ4w3ntpOxGXSnIUvS3+oxXM7ArA6iab4g
n8d7WXWGfV++KEAWJqfDD8Mo0f0xXQhXgcmcqLFOcI5gfXZhtdC9JD6aOgSOqnPuZwm4EQ5Pqvnb
3Eo+VYb1xRIWvFlV/VSK4qVkiFqOXYJbE1JFy36Y6q0+9d1JBSwuzBGxKVaRpl7U9Mp4HZBV8evh
Gn0NEi3Nsk+0O7toxe2Yf5u9dYtR2EdG1oWK8OvReXSuKtVL7uuy2KOfbxLAUt4nTXuGz7xJw3Dn
gaVFp8UVywzlOKx7UFscE4GAeifefVK6xJS9B8upwBwc21iYW9MsikVlQ9+OWvQ/CiWFcI5SWZBb
B/R0sAny3HWvlHCzOh80AYqTvd9+MMmNofMZ/cpncAJYLuAkxWdBqkx4h8wNh01hxdeVr0E1C5LP
RQKg2/fAC+E1vzQKRj6nYhLaEPfRIfJuktB/yXwYyTUKC6gw7OA2P5SO4h/gT2/A+HvrpjKPiepU
d8pgGsBo+mSDets7gr0CclRdLtUxwyOrYY1rDqyiG6RS4/426Ax706KgX0BpazHlRAq7Wbm6+h4B
prVGRJH0PnqbkK430YtDJAKQuOD+2uTo/vh6/WwgMYby55hvxo4LrT93XfqtjARall7t7NCsyi2F
27ecqWj8pg5MOZzcVw9hkskuHrUQdoIo0Fwo4LUXU5huY3OYExVG9pDZiHd73srVtPY2da4EApZb
UaT33ajlqLbY5roPmnTdlDOrCo29Mi4bZKGnElrkWxv0n+GdzdrmTw04F+JXQJ5E+uBF3ZMy8hbP
AJIOAgSjMtzkuv0Fe5AmZahBSeLgdbaxrnIiG07vrgb1Wx+W6gork2+ulu+SsENuy3PQlpq4/aIS
8WZRgtaYLxB6K8kmDZCUGzx0SxNklhQtw+IlKXOkj3N95TE/Wg1t9KXs125awB5vu22fkKtp4d8g
nBOBCsddeYs97Sk1VHdtzED8MgIzgovY+5ij1BFHn8CQ5MDUTCwGRfelFQ3ybF7Jc4HzcBRqAgha
sNI/d3C1lz6cXxAZy3JWwrdbxLEFGBYVP1Z1HF3Ayku7wQ3EyyDPTEr4alqnKfOvB4RNVyGE5K3p
t6+mkRwKVsObureOrW3b11oenmoVOanAM7tNkrrXxJtdIJE4KwYBaMOW8PAiGsu7KtV2vIWrtdcg
je7gK6HH00sRxiV44lmH0dZhIzJpXPSopy2iPrmzSb0sxEiMJERYVzeBSfIfESJ9hsM9MGfUP/QC
7ClhKDS5+tk3jqHwGUL1UbyVYfyEtcJb40XVYfDbeqlBDNyzXL0e/RxFzyC8MTrtZIZavkX3Lsu1
W4Tjm1XuxSiRKcN68tCfC4A570eTwTj0q03bGU9NhYxVG/JeJoBwbyrGE5h9E52aUr0rg7zdAns3
CPMo93BppnXWzsLSJVIaTYb8TwFLdyCzroeeup0acYshCaxvIE5DO11FanY7FCrBav5lmePsR9j/
Sx9/+bXmIMUESwP/dCzrTcguPvQHP01umPlhNOQ4T2VSH7E0uHWiShyLzvxi5iFiALiumVG0JFek
r/8vd+fVHCnyfulPxC/w5raAsip5f0Oo1RIeEpOQ8On3Yf52TWzE3u7FVMz0dM9IJSrzNec8R8FG
Ulnhx66sSwy4enPMx+TbyNSzXHkfYY1gfEn6lmBelK+YhesoQJQoJ/PRcKyzkxa3q7eicbXGWM88
GYuB7D48RFu8zp+qndu907E7zYppx/B3wjDgf8E1yBmiUgJawXCnL/1GiCcY0CIRF5cR6uH0h56D
Kb6dyuCt15pHECATqLV82UC1mE7OQCUOc+NV+B1yyic0A3FpWnsh50e6XC5qPnU9aGZhE+oyEwG0
U3aqh6axPNPsPbXmUN7MiOnnKmdKhrLGtYNrtrUha/3o0HXiY5oiA5XUdbHEgwGF8KKN00402Ls2
I4/RCxnqnlnu1rUTD8GEjqj3oaulMHnXVGws3M0/FmVdUlLdevR82rvmMYEb6L2A2C9t2JY4R6sF
eW8eeHcLmqexDT45jkjXppjfi9EIYiIdDUxu5aXX9TNr6yHOjVRx0zYQT6qcDcwcexsDvDWXR2Ev
6t6z9DrWNaOPmIETp5ELsmKZTB4xDRd7YoVM6I7pFmZKKi2sIUR3EkhipMvmuy3svwQJLLvKk9o+
pbTazZWu7mY1x+X83FASgigTbuxW8iRmTBPwQtajxdHAgRjoD+AQb7KyM++wMJxcVrB+NQcxZRLM
oKnswVnoYe0Mt6Wd9fReiriNiQFl4AH70nTE2NOYYz+3+9Ns9MXBcvt/y0M+eCpyK6ATo5m7+5bN
DXfHH+nWgGArTmUAR6h0h+SmaMmqc7Hu5sO1aIx9zf1KGZkcnVo8Wu6TFxjGc9IbRJTOwz7wwWlb
YOC67mOYGJzLEXGqSXEfeNZDjaxKWEPEAO/B8MlaaDsgvcqA2qWGIIn0dn1s2cqH7MmxsfGOLxlk
IwM2yq4QEhH8ZUIBt3M8nWGyepQuijetJYPDU2dPQiXDMnw/sugMR119O41PSKhPdkcl+SUtAbYE
P/PVJxolXBMzRsWYb2II1j7a8ClTNnPwvMfIw+q4W9iL5eaulgony8JtA6vyeSEpN/SI+bMaz4jq
2sO4Z/hDRMIdKP3OZGz3Y2b1uO+cREVjKc/5EmAfhffVe4x8ywzIopGQJ1F4AtBbUMR0OfC+ZLFn
t3itXP7PVeuIMBgK7gbrTgfPS9VVxiJHV15uKN8il5+Ssz+E8wMBsnQ/+rGQHHh+nLS2x4dJYuwb
n0sZPNiAelW3MmMw+izE4dsPwPKtRX0tTc13ZwZvU433Xff0HbYIYlsIrSZ7jmQeQ84xgzQy+jZN
cQM1ZmAAVPvBqey17bs0d6lT3CVi880d5qGezu1lyvM/Tu65u6mHdOSYr3Mx/2Kz3xeOckgfmn7s
BUlmuf0AXXHiZ0bbZsPMJSRsPwctyVvcH0sdvJWrcRDe9ANh6sXMwE9vXsFp+ErKbDmlAcVyE7iP
+kCQgqaeS1B1bqWNZ2TLh6Z1lggxvFMSHOb4fCCJbwJjaqlrm85AvAl3VN4XSsUa3nUaxKsAnJLD
8XrF4ETKctoaN1I3BSvKTl1G+5bVUBrhRyAWda1fdFjuksjwHT8yK1qq5Y7ehUkQnlQidkZO4YBx
DaLH1xWi/i1dCvT3CRgpb5nASE20gg0pffxmb/ubSYiuw8rgMTV5tF37hVPib8fybC9q62BMaccH
A3zJGHBqJ2B1uZ/Tm0mbuERTPyrYrENIYrUQOBPM/u7VTfVpH8Gd8h/59MyOKOlSMMkuPgu9Kv+r
rxkBfLXzQerSgFKY1PgBJwS2sR5+6sQzOXgkCCnW1STde8xHVlwcBsPEoW9/MdygQcyWYwYN32hG
M+wm8EXJ9gXoU3M0MhRGfROWnfYu001X5nm31Ahv1mg99eZ0D67pwTfyO/DzIDYLItmKev62AL93
gAF6GvlOWjDH8uwl9QDdCez4oFL9c7bgkSNQiw45S+8DszUOwNSp+7ItlKiSQNaDGsIqeYi7gVNt
McwQWT2TUrh8eEatnUTaiPKIK9LWR1Aw5CaAl2NvurGv9aWVuC1t46ZkwpA7IDIqb/6yuuHDB45Z
r65iR0aoRDWjiTa+MtP4SGEsYk0k26BZuJ1HO8wnY7hFqkuCFYsS5V5N4LsXkXMr2+AskFOsrPsv
zIJKwrxIZaoGvbud0OvYkjyjxUmu/XyufJd72DT/wBDqd6WcJLkMjPJKbuRFgGcZdSgSZfkLE5PF
JLSlxMM3NlhZGmcwv8kqQWNN7wDtbzSYJGJ1qbS23UvnUbXai5x/g4ypt2u8zA6ESfDIn5rz4nku
t5w11dR83jGp6BbZE+08yQngpfz/+wrbP8uvUya8W0fA3AWba9w0sKg81KlUmzaVA2Il1YqcgDFO
EJ3I2Nof7jNSWwFz2RwPeGtgeaVS/2NgvzuQ9tGFArEkpcUus/w27tiZG5SjfaBftx6VWHECPRKS
7FwMejvIg29SYp9xdWNfwImHAOFQfrsdsSL+fY7rKNbmKpJBKmJjDV7Kof8d6/Z305Q4xLxNTWvs
6FQSfsYAWl4zQNKRCZqmBG1tOxDU8izYycFZrl7+bVf1vVOvzqlbiW+pqTun1Vp2Zkfw9kBOGVmf
O+VCV5zwBhqvNbGjilaAw3htImPMvrUpzfddecTrS4JILZ65NK+WWB88ohDCOra2n5NRFkE4Txbf
Y8UbOHXkRa4pT4sOpEjzcjMmrofaLHi0ZgO5VBXsSbGILPckChc3iuU9ZQygd74NmWIzpACNRxl1
zzxu3jlzee85rE+RWWDJf3aX4jmf1kel8ocUm3M+ittxqPd9f+uU5kfLt5BMJER33yKj2Zi1+8FZ
eby0G5XDam9Wb781pqsk/ycgBIhC/s4qMfYl1ssKFwyuA6moRfdbZB6eF7qEqcap4WgvPpmdwtGv
E6EIBLaSpknYeB46nftpr9ODyU/LSjDwUQ5m9pO/rs8drIqj8cFSwaooEOlKQ6+Y6v24wZqIYAVm
DRhxXIMYo/Dn6m0w9I4RAj5To/7Fhv1pSfmnaf7MQ0JSBguOWk9eWCM9dBogQrf5Nfliq1X8pln5
VDntM+yMFdx/gDa78f4EPM+HoZQfRIAjic85kopugX01tl9V0Z/63ntqiJrw7YpBgTrZSxNBH3py
nAJPgf7mweUB477PFKvijTThq5XJ8tT/ln75EKSvMwRGc9BusrE4Ifz8Fjpbpd7TLnBu9khGvFCH
LL7vp64GJxaIyDS6N8wxYs0/ynH4qdNbMMNImYQgTHT0r8QVAwLJ7hIDwYJmXb3J+XUMcD6pvQ2r
TCgPGB5CdmhMkai0M0KovPycjG+WDeU6fe9VijkX/Rs8Bg5BHQVa/rjmh/+vdXgGql39/6bDuyDn
k9/l8t91eP/+h/5dh+cb/yJ5xzCdwHMd13T+U4XnB/9C+OahqbO44W3HQrD9Hyq84F8GCkADpbbl
uv8mnfsPFZ77LztAzBE4BvpJ3XDc/xcVnmX+T4pZ1k+mDu3Ed1AIBq5hmnyz/10UbrlW1vsrUtdZ
xUVTdVw3nTAiFtvaqRXJFXTV2fFWpCCejdcdafAKCemoq4dcq84FIWsneC1QCfsi2RMcNdKktixc
R6Z17twD/rZqOxpFDUFAUcaUxVOpjU48K9Rb6HBQ+qEfm4M8Oc3d/NOb+9yQK7LH/5RG/h+k70wu
/vfvk3cK47Nuol40dPN/0RoqjnUOOd89Jf1qhBQBhK6U9fG/MuzRVBDZGiAXC7Zw+3Rb16UtWHFm
mBEApOrIqu+1SSz2QbrAbejUEImK/IIye5e5cAICqAsccC/u6MHEle1To+l/WCXa9/+8VHUGnDFQ
epyA5bJd+h9zJqCu3lee4Ipo8LLX7lS3e2R28wVQ12lBTQHVve5Yd5CAqJPCcQmGcguMsb9KS3RE
tZOHxtf77GsZ9NLtJSAoHDID3dCmetlehm1JvpStd1q1h//65cADzokMp0GnxrYnMOlBN7nMPy8Z
IqswQVgaltum+Z+XaZP+WElC+HJr7MGh5nAS3bpA9Wd9tEcBIHRisxcuNqQt5KZALpfuvdXzIC42
xVMmec+QkCQRsjr9LLQ0Zcsf3BKux1ZLSR8jEL6rMHWq9duwWUGP7UNVqvK8zmg+8rp6dDepimjr
5AyLQMTkn1dw+PnHddQRa/znyz+/pglCDu0FfGHdZIfcGu7V9hsGHr8hnenhkQVE2AnQ3VRWjtBh
6WPP4DeTJ7ekdDxsGWVgn0FFO2hs+LtlXYmtfyu1btqjdVDkXyQjI2xiDKruKFJ0CSy6Mta0wTKd
wUVTcGoKNV2eM1Kz1mCXjN2XWVK26h2KtWyT2SyW8UDfwOBDN/fk3UicqVygZjaReb29CJeWBplT
fpk0BwFrO6h9KeTrP7/0z0uaKv5lvWp7LAgPq866a1dJqZ3/eRH+r8HkPKpYDO1S+xMZ5SayuXEd
HqpOVx4YyNU5Y9DqI3t2sNlRn5v9eskttDBTZ136tr+p2MmHbm5++u4HDSqjXiI+dsumDtJ0vg2R
gy9oLe211RA9iNktTiNTE5oPRvmC3JxmLdiPX+ZNHpES3hS2k29slxuJkUW9hzTDo4r0ZaTqPjEh
yi7Q1oi/CvJntIRWWDkVRda9rI2cIKXyWsk6P3RBGmWq849mwOScz8bR2wxJWqVmpMD0CygDtCAq
1bgcNHzXla71IaorK9T6ZT41RIXa0tjD3CM4kenKQW76M6vnM6Sw7eyMzmzCFhYe0pUWpgBpaJkG
KNdt3/jzAAZSaZ7pEoB3O1LFWYfkDtbtYSR964xuZ9MKYD0gywvlVbf3ZWHv7UARgjlcyq7NI1OM
r30+frlrpZ2VJIUGHlHiq7AhaeIiZyb4Wd49pWKZLixlxQSbV5ubFwDyfiSEvoHDaBdc9A127cdO
Ogc0xbjA5szam6zfvM5haZFmfZhpFvNX3iKe4uCAbHwzonXNazMitVFltZ6m9LtdkDd320sVPHJw
LCd4lIwmqnYIE51DkQsT0UFNqds53WFV9cPgMfkCBU/RB5ckrhs4h2iqBkip4diSJ1P6wMZHpZzQ
MUgxt0R1pw1I0VrKklOQvmw7wbMqm4s70t2k5HIvSOPKRKOvmH6KVqciSou9bxYYJeeMvVjwnnn0
sLg593pavaLnYI84kza3JB16X9TSi5MlZ0R1jFYL92scCM6TwprOWaeZTIPL55mZv99ZL41ZndfF
1/Aid+BbSRmsScVdvCc7bT4xpXaxSKN/HvOlas5VTp6Oi2oTNa8bd1W6AotnBN033hx56cAj3Lvv
mrvyVZpTXHj2yPMgSSbegn5khlgGKqtpugPYY/M1ISP5yDnx6Fmvg9Gn0QQ/fR+0As3OymKm9Pm9
9JKrCc+YLyYWjZ7Fo8kMVKMjC3p5LOjp0P3pXrR20rklD5SJmGEw2tfpAbcxuBfNTukcc9GtkI9B
hWgWovmA9K9+MY+d10OukjxejfVYKVuBaNKvdWZ92IegKCAt5OLHXTIyYjQjSofCjXrVnQKjwSbL
0IpNGCl2oxSEuk7E5PEnLCAiMIC0LLZy+GlJCZ3V7Ptk1+pDbAE42vtoXXYJruUDnvs/qgD+opXJ
A9ICudNTPYmYa9wJL71YWwKjWQb7wgVFvQl/wPU1RxKMj9vwaBTLsajrFj8iUR8M76M2795Mg2GH
ExCOZS3wgnPKl2zqGXVkI3sE2jhNgW+utYK0MCK2TjBrj0WKFIwGOvYZvOyaTBrHNlmvCuEyYw3S
SOikBou63BLg6lYt4Dxaq0My5sS0BzS+VYCYZ+PDTGvNl7FoL17eko3caNqDy2aUuZ9729bm2cQI
62sYy93vBDhRxMnihINpR+izmFmMyAS8KV+OHgtuWQKPrhxzCD0cPhItUEjwykeuU5nNj4oP885t
aR8zP7kHr9g9uaK62mwRRnJYwt5HM9tb2n47yvb0LnfKdOsX4t5Zab25TMLJiptJSTQd9kV9f7+2
cHpb5BLrpJOWnl5XAYzeMzb6NVJCva9Ad4n2IqdPZ3Re84rEldQGfuvkPJaGXWqRPoKDEgx22rRn
IsM8EfAffTpuOxamLugxdii2HsBFZ3R+01Gxwc+Ch0dU3Tjfzan/0TUDaborG9aFOUg7Izvz3quA
rA+70fpYDlDWzMVfQ8/33gsTY1wiZwMhvGvc47Ay7+tsPtht8p7l8CCFmJ/JOIDbPdm/FWvKdsmH
m5LMsyKgIqOmkdHSQvytDGZTRMu7p0LUeKl/tXK02f/Abh2Tw+g7BvnhVtw0dUdHaLdf7WAB8Blx
H+RINInlJgAJz2l3wCRHUo9GCSwTNGFpOt54Actk8WybhJi5or4xVHf1Td6YvOiCcB1O/mwcDUXs
50AM1efCDGT2l1e/rRGMSzse5aYlGXhOnTWaXOFdmPafjaD6O/gixPXfvNsOo0KBDsW12+tYGWgM
tKGJV2BiZ2D/CwGhmfuFwhUKtbemsBixxpiYQ/qyU5C3lxvhkQZN+ad2smCI5PCiib6+ejC/RvmO
7/+PH/hZ6FO7FwOYIP2pBdpZOngrAgYmNpLYqqrJJTcJbYN4XTPieYHcQJ2XFkcQzJFamMYxm/uz
TivqrzJD32Dtuy2VO7UfvJWlB1N2QjZgsMPQZHqugrs0aY7tio1OQrCsEhJWvGbyQ1TQP4phT5e6
D6vy3Ug25lXDCuq7Zb9vx94PxyyAZiY/VeVTS5XvSyWYqxSw0wdWarZ1mjTkTXzJUemCTkzr4d5o
SWxC4+lElQ/qUhe6PCQw0mTSIbsxcwoHlgdeBZTF7Nu3cWF9DM8nBW/ObK8/TA3RIIXsXkxTvSoF
vlYkbMsqEyfA9Gd0NW/vrXV/DNSraDx2MrZ/tJbkkJMA0RQyC0tSvLz+NEo+wbnVwOYmv8Ua0FBZ
JYjGedvHUegzroR5jrW0iGcD4o0aRiI/0mPKT3nf+FWzh2gfpR1yJLSkoeMMF2utXrtO3HqWTcin
Sf6QkTKTn/Ibm0Uoc1MTFL29hoAhf1r5NQ/mC/fNwWKJHbmO/BUmYZur4nnN8Q4M69qfqDl/2cjN
+7RuLtZMBIrmBlfwWRetfFgpsx8HyjGwU27U5CvB4/kjdh7m9johhpnzvTYfgkVulCeUQZNJJDyF
aeqIx4xRO8k8L3WCyAWB7Ek3gYxCHHjrdNDNhGvt3NRfT00xMVRl0p2NUOWkvqKLIu6YULTTZKwX
7n3xkBAzzSQvLYsbV1h/ZgNli2uRfoMkBzBrfk3wtrA5cO/N0Z7jeWZ5Z3QorDLqJ53k0V2XnoBX
dGgsAsYznkbj1JVsEIVUO6TjOMCNYgtwxKWT5Sez7AJgTJ0RJj5qUUtnGpunUwzZBqVPSpi10ikk
iQB46eAxW848n3rjfi6px3u+Z4c9yibSvWXSy/S7dS6aMP8CvYKWvHVVziTPTBvZ0eXZwRsCi21R
rJQF4mUtjFhkw7vXpneq4Nlvk11H9EqMceYRlB2ZdS1n4YhJhsCB4NO2SB0csIKtM5uhNiDLt7pr
VPdq1mm6mxyNLWzqcJIzGuDG/CFoEM9DGWEgDQ6SSV7DhjUMdOCMTaAR/6z3YCcW/6AFfb1fPThz
fW8/l932lnIWuqzhhkQsu0Cxc2uGgECPWoZa44KNtpghE/oRyaG/9SXqHSWR2Jq5SXzspGLLMO9I
uaZsK41Lx+i6cpnG9v53ks4PXgGq0a04JezKrOKy/IZwgb8sdz4Ai/PkZHVJYbXgX0MtD4gKZWII
aRfLFvSh1CLRWCCmqWy33dOb7bTUnm45HNlGM380/MjPx9uqYfUDCC7U1K9c8o85BxufmsZr0DMD
WYazzOZvoDHipC1HXLks6WcnIQEjDeOxyIl3A86+g8yMvGGuvuWQ3QR18N0meNMkLWJbtWnUYqad
yZFnrYMDjeMP8+TFk8XJYJhdDcszjPqW4FtwnsPJQk8R17XbH/qq/XYShx2zu9xrrm4xAQCdPGgo
LRyr2xsrQVZqdQD1KkIvzTwSCVPiXub2rk/8DMdIfoK4yVhZnxAeB6D+GVqRJlhSwns1zhvLKfO4
XMsDrOnxMCmiEdwA97mbvjQWk/QiaOOhLB9FI35IIPsx6UVsxIuxvre95XNC97wbCo8P/fxZSf8p
JzJnInPULDCv9VUPUrEl3GlD0FLB6zO67kZ5OqoM7b0CfTPYNA4VaZt23z3xH6ZsgukSD375rrN2
EOWAVUBhdNF9iryxLbP9OBKZ0o5MkucGPMRyNhbNjPkYI4TjrNLTG7fEtdwkCHYGMyV30lVhMQvC
DKqWLROWr6Igmlq3WNMjIwttTncMe9yy1QLXMyVrXafCdgIx7UyXnB1UqADHV/Gso4Tdu7WJggr8
uswkNWCy3m5/1acqyFk2KHSOWSPK/eh8MEHkcVV5OC6g3CQFySLXExiFd7Ry3K9ae6l8nEKQmypR
sZhVbUnFwMeBskCSEZPLSNQeH//tjSyF+ebfTGLlzQCMxBidDtxM8DKVQFucgUU1o8edFpiM4Fny
JEx7YSeLczDrHf+J4LdiMC7yvciqH41ZQKecYocDDKSy7dw7ekAozEQQkgseGIOhfqK2fy1a7+A7
yUtgIR1Wgf/cUESGVp8IwrqSB63jIlMJojvaIgSU1V23+n/hEenh+hhMSLoKokCWlnJjJs1LJ+6D
KnRIdjmRhMhk7WA3HnUTLeXA4JHL8Ts38iRC00zAjtdJ+n+TXn5LOFRKHROX9y2ZMdKU5AMTZJuE
m7WTuVtHRy7QTajOdVhoWPnexm/I2jRLD8kQxMKqdcR7gj0A3zBqZqCkfCLTaSD7ShSXLMFFvJCu
s4M/+tYVryK1XwmExfwRdDdi1r7neeCOHT/zbI2Qsx3bcbr2jh2Wy5UzZMLN7CD12Ok5mXzpnUB6
p2o2nckU8NvmoymT214hDtfmfVL61if56iQvruUy/1JaZFr36BQS6LaD3ga3EoFTWJO70idBSUM+
E1z6ed0vFm8gVf6LMvCb2SvUWS5Kbj3EBy4/uz6F7TJyiK4JJ11OJ4CvhWVBuyDtSH6pq6bbJlge
uzFJj1WZlOca+SAk3LPsh+MQtDegJHkc20kdA2N9sTr1lAz53egjLcvc7EcAH3fxxLDkcx5JHHi1
M/uhGELLka+tY98NOuIDRAaKmsJT1cX2yicwawDCqPoRGzzWfVQSqRE3NbEoSepdAkXXuoY1sVoY
a5KPhO4GJiajKnVxGjKssvHH6Ge6Fr3hpK1PspVHuDl3+vZZs9qfrm/eiAwew1XRcU3j99pqLHcM
k4g/070f5SBYKY/PfWO+JMaT5pK9Zrfa7zAuVz/12Y5r0g55elQEP4ybt1ffwCVJsEdwORns9Hrt
C4o+aXtA2/hkWH8o2EKYfjXLxfS9c/PTInOPJhqG50hu4CA3kdGvOZW3W3gboHGCtK3gPqHjzFtx
h2v0lz3qU7t9z9o8vrgtPm5gQb7PMswg4AQtussRTRY770l7BoJyNQMYQxkMDHv8a9jqVPEukm58
VWlunqxCnIB+oHHpfbKCm4D8HF2lIX3wnkjEeQ+FAilRdaYDqZRDFv1KIuWSM0Is/BUZ1sXqkJc5
xhKb+Tgx1R+1U6oFTzm9gtXp3NLFq5YgasJ1SC4O9s0ea3fo1os8YTDBNzZsiKtSvyP6MJy82t0l
dhs5IyINH4maMtlDVpTMfkmkj6p7/r0c8Q+sbEEXQpMAzHUH9J9n4LbZMTdhXyl9uCRbGDYlNiPM
df7GhLruEA/FfgutV8z05m7t94wICqpXnZ7udra713JvCOwKxmiYez23X0F0GqRoARZQCNK7MkCN
ra1/KqG0eOEx2uVTg9eaVmLvTwgrc0K1grV8G4rej7ThsYNMGLl1Vj0p/cxB5MYV5rR/pk8AWNvP
dqxfgp69fLa0f21q3VB7qNzsagjSZpamz6NsnNSNn/V/xywNQju3jUO7oB7EYuZdE4p8aq31S9WB
OiVFRXrvyoPQ+ct9vdrrJZjTSKvN4ioEKvo+hSW3cIdwgrKOvUPWR4sB8GGHxs07oEPL48oi+ThZ
jeXYH6tajbf5SlDgali7TKJ28kcdP4p9NVHcHozq1wJMEQUjcTfVwqCSzLWS75ul9IC8TwpVUE8z
bgYVRQhs+2zqQP7hLrtYxXOBvLu4X7QgoQNRz3OGv7c1iEJlOh4n7D8IV0U+2zX8OTHPRGAnDX6O
CWN8gaa79p2nwKyzS06gWVYUZzE2y4UqmeNrkfZh8Po/ea3+CsYyZw9puSeq+6oxCkwzk9gDXXUO
MC9IfC+IdYMVOHh+8tr41q2Xyj+K2c+la9clZC827OE57iDJczmak+S4Bwzr90Nx7aiRXNyKZybx
X0W5YBwx2V3TOK43REr8FGRLx4nFVMr06QhsTNGhJqqHATw/OWPM5xhf78vCQCPE0zuqSjzOwMcR
FFgnXMfzra5lr0mj5WdfqK8RCelN3/jUvakQgAoctG9jsrM0XSeXawExsw0rCeDW2cGP5hATeENc
e08VZ0Fy2xHKBU7NazbSXcCn1lNHiYQZnn2ASMiUYVHYyyNhnNqUEU6rC/mQN3qs9+aJa6KLHP2U
NbZzavrfPtXmG354f+euEIeiXVlmBBo7O+3G06cc3di7xU6E1Tklvqd1K0h052U2rZZU4tvGMiOb
xnkf1Acd8zbmgXIinYFVk58N4qymnk/oXedX45kEjg2O7d4wmh32lo/qANHMX08uj+lSPIolu46r
+05w8w73y3upKefQzfxEPXrQYFTjwc1/urG2H4QpX2iXk3Pi/04rC0rYaztH5B0FMAFnJNOcU8Jl
4iWH8a+tEplxes/oaD5wFO4cbfSfmklL9s7qPxPWmZGM0s4Pw5z/5GUDNhaXT4A+5ziX7eucZwy8
+EgawfDVlJZ/2LaFUT4rYNR68J5vGv2xGe8SRcZCNXL9WUv6niZ0HHppP6xg31iyZGA2HNMGkZG/
CbYE+3R5S9fyMqYMUVfhfUjDehzQCGcwLantliT+hy9HBSF9asO0QcGFyf2hsPSZHoiwNMObjqaP
oHuab7yROWYF8jmETGgjxMbgXZZZ3JtLRpxytiEwgGKmfuzj3g/zdi3jykv8yKjBZpSI1MYujfpq
vp3Nlc9kd+ucNRuPb5F0REaN9Jym592Ia8la4nFAnhh4jMDdrZvMShUh7rURcHjoYLLhx9b4OpGt
79upSCJXt689wi1EnOt3PbTIn/zsaCUkGATduz1biJET5is1ClagnJyJQ3a0pXvvzEvLcgnOqWkU
Los8A9JiSVWeISryLRTFiN+9HguUnvwmLeRuj52dIe2FeV15m6z1N81VRlx6CmQ++FLCtNjOtCaj
RBkVaV6cvP6nmqci0nKEXLqJPtTSbDRRyX1fW/aN3jWPZUmDVy5krfHRu/MD+ZmqAmcxZsIFOmxX
T19tNmc3JdvuCGG8w9NU7i3eranuMOs0guHOqGNsJ5CkpG2OYX4BfSQP1cKMPVnjghEZK820RRbN
tnr2nM8yW2/zGnMW6zd5NhwbL1q2Mwle3HsQjUNLd9xjWrOWtoZhrykoeeOKeaIS7ZPU8lchZ2hN
+KoZLFbRtCVU14xnCrnN7VeMRNWAFoWkmjFyVVNGHy2j6rdssvnTg4x7HWIvZMf0ttbFfBlHwq96
IoCz2eWmn7s4Kdub2piHaM1b0gm6zkB4NT/OJbmo5fNYkbuFGx+9gFVf0BSCztVJk3MMzQTcSCz4
gpqrQqWi8t6MCJtEG7W0B9PU2dzoOVkECc5IPyfQE8FxCTOS+N3C2uUGFQhcPVo4D8qZNlPcO0EX
zivmBdZiSNtwypBWbMA81B7HCsTySBl375UVRpIJCBWRFTSmD2ttu3drLkxkkd6jU3MbBPl6a2++
IuXKcLI972x75jesxjJSyieb0jTTt3K86+VvQm3+sJpNcEtcTNxYyciXTWocqJFQmpLHjVgn9WRN
S3ccE8Zyc2oNd1I3/tSAe+O81O4GOcmQiv9GM7iep2rMrp0ojy5+Fd2eu1c05YSMVyaKfuOuqciY
N70bjGWMt4OfMvsiT/2EgZfi0u7IPxd67LX2MZ2pAaUx24fFbDatKCFOflF7B4PQpcyGwzS2hR/Z
9gDoB9mdfCtQTDU9MfcTiqyqtz4Cos//WoTDOwSHLH17RfxV7GZLHjzYu4de43gRfXVZayMSGmTp
1fFoihJKb4R/vFOErHNckCBDzbXqbjS1PhPpXENxOT/idUYZocBrOJgYlwGdRG6lf7wF49Y4kewn
ivVKNDNj+AVcU76QcOemcMFVfSM31bhP48B6g9BaIJ2nSsjpYmyxf9Ipb6R672EjnQCKNoSe5TF5
j/pNWbd4Y1GAo0ElwVPYPkTQSctoSQHheov2ycjYPs/1+uDOJVrzef1DtaHt+v6LbMIiHOdtK9S4
Z6Tl6dZ3z5Gp7ENpF1x+i1E/WFt9gzlopxPbEIu58G5dxuXJwoVXTFZ1pxI4FGSW/A/uzmPJcWTL
tr/y7M2RBuEOOIaPWgZDpJ7AUgJwaC2+vheYVTey6la/tjvtCZMCDCIpAD/n7L32vhJbO3EPzNa+
6bottl5t6bUODFpilB9WMKP5hL/oNeI4CCbBvHyzK/P0OW7mR8w5/a0zaFIIj49TV/NXxpVXmBL6
x+yZR2o8TmYhIST8L1jgNM/QTi9mifFcSu+rbhABdCo5upBhHqToOPfhEaJktLY6cXYmraIrZw1C
eub25rqkSc8WP+mkutYxr0kqsduYakOTgFgYuyNMKKJ14sWGs00x6R76oDwwdWdobNPVzscgo8/T
oDnOP/k6v8kiKzYNekhieC/paCUvnnmaiVy53C8I8c0ucpEK0zXeRCXfhQYNB4tYkEEySTfCp0OA
N7Q71QXFfAwHgsmRKs6zR0BvitWMKLHPceExu41m59E3K46azBVRDTCJaCrz3I7yY4gV3E+jhf0V
3nKpsw8EnK3qluF77sY90juJjmSZdFrMq+wFpwmHzJluNSPCk69YcE1QfjkyN6jD/SJfbF4rLFRv
nY44iqb0jQ2dOkxNJ6Oh6aWkva+k66yHvsBoPBiQbnoyM0n3eExs8GRjO61lMd5cjG77pDF2M7Lf
LXTlI4u4H2M+M7ekjzl0GIgJtKQ7VIYN+c7QlEtrDrbRwrCu6RAJazijSyF/Nc/2od3rB5L4nlHP
07Wee4JxXJ/GXStofrkt6h5yGnfxMjmEyNWUybTtSNHym6B6uF9goN3GMWmi0omPAhMNTf/I3EM/
oSTGOYwuTNcfMOWu3KnP92ZAF6eKkGfnKnjozMZ5HHFsXCKoC4lDy9XpCRzMg3YgipzQHun4F4d4
oznPa3yWpO+M7qlwWTuNLROQKTyoPLd3FnqCKZzPrU7fh5WUFzuKwz2TdgAMZvpFSVEhh4dOnqoQ
RM3k2xt70B8KBptTmpjbqrcv48iBqSiro/FeY2YjTJZ8X/rOwyFuOLnbTsCPbO6jfWqNTN7K4DEc
WXmHQ68YQyOwddKWwMvZuYRd4r342fxNkWRsi/elw7KW5G8zL3F54hi76FadOpfPB14UtmZssCL2
HkNqhNpWWPscQtONKjUOcix/Okn8HW6A2lUmGailV4utjCePDorgJzAX5R5CMN0w+TXNfIQ2maaL
ifzMNPB61khR8tA7KqwjeRzTXWr9K/HT4Ytm8KjzbM2ymCNj+o5MyeEB8Zeti60twxuTECq6XB2p
/TnLcOBnDLut5zBfcyKhWVhMO2IJx3WT6UNp86E3VAvYmhmoxTVP6UK1s0d3187hY8eAjPYdTq59
UyEPBMGy4iz2UA8uOvCuOYezvQtoFq46cDlky9JDKduFoGVtUkfZe6xd6Q4kB3tK0LudTUfGgAyr
WR4YTHZ3dfEcxsG88+NYHMy8s8hKzj+56q1jMRoy++RCYg3zmpzuBn11Xx8lvFhiC22qbXpAfotD
38+DY6uZxpBIv57qwF6XQV0/e8qkVmqOdFsWi97Ae2bL01D4tOIZR1Ajd6xvzemG79Zf6fSpaHIq
pTGCP8Cv1RcOHe6h6ZmCUvS66P3UuJpdCwK6NqeNlbaf3EQZAIFYP3Sxcask2bOB5Lg7Z7TNTOVu
C1FGb3uXKGeFmByyQrx1nAAVZtEbq06SFpTN/jnrFkAQLe+x1PEed8R3f6K2T/380A94KHJB0IlK
J4i71vvE0umOAn6C+cfF/ZpYaGatG2GbmM2+WY0BA1NrbDbJwnu5X9zVGEgTemBs5sgQOkJjVDsa
A4GNSulExcHAJy5YsEbUU6jD8hYTFN1o5kI8dH/8ftGMVbhrDfWOXWfkq/lET/6Y0/q08BAst+53
hbSjq94fDnqRtsUC4VDqFTuRzgypOGbQiE9I3xvc7Vz4Gw7KwJSWCzSFCEC0NKnDHCq+haNCh7v7
dfGe+KcJrhPqs9zQb726a3e6d+dfd0GvHNb/uyXQaJB/k9v+G4n0/6Vfvn75K4gU3TJP+VP/LN4g
ChAmqEyMLpbyflNAqzeC9qTjWYp4BC5R5f6pgJZwSGGMAqxwBKRS3/u//+dPBbT5xraF4/sSQ7Q0
Hd/6TxTQ1l+x2FLwZ5Sz7IZpO7b5b3BmbZW2QFFiHNqsRSygKNcQap7BVXPSC3dWViI3qnAjhs3S
qU49fIR9kPzi0wKa/Wcc6j/uhrcAUdkbU9l/FyizbqknelTGAdDSkuRjqzOQ/a9eY373gQiElcb2
3ZQGkiCFrM40sAraoDR+++j+QSlt8WH8Bgm/vxuYNx1H2I7vucz3/qoHxwmlG793goNZC2gbqUi3
E3XY0QgApnrHYSg+Jm7w6Mb+R9jDBmOdFo1Hhv07J70EgVT/MNB42P4PuyXEQid/pZcvO+YtCnVp
gqu1HM9cPsbf6OVj0sjK8urg4PXEs2dmB8ZKVzeriNQlg9lALYF07Z6/VM9QnzzIMPQMbYEdvuno
GPdusUWH7+6DLjxR4/pocNL64nl7gCzqwspvPkg/exzQxVymf12knGcRKgyMvBEJgEYqmOX50Xib
qxjeozF9CAhTPI/QNUg2N4prCECEmb35w6iUexJPMnyuZNit/XHYs5JC1TAPdMut/Ke/yDyFAwyK
SNht0zZIvtJrYOFPZny7wHCS9mpmzfd+pG03Dxxi8RdfTT2/KNJJd8bE5BtFW4N8bmy3HhGb/dDu
lcfkkpntOUyOliKwpO/XKDxR2RjVg6c5EySPQg/ROU1SEDBVO68ccpHOuT28DcIenWXXudvGP5sE
DmqbKI7UFDRvfZYT0jsoVw2XIk70scaH56JrpN+hxI7A6SJIjyoiuEqzW0n2c6rM7Ii8jfFj5P9o
lw8kj8brEH/IpDvBhOkyekGcXVws78nMyYGpGYtmB+J4q/ZDD/6kmuIfecYAn3yXbeZXP718fiz8
8LFynLUWgb0ae/pHL3gXvuK4qUFm5/VacwKowRrfiKemYcaqc+wZjYWSxbPD8Mer+0uY0S8momrl
diTVGQIYYm0/zkF98JhacuqXLxbujD3tpGOPaXUf9vWwKqNpI7PhnbItuoVT1W3pp6Sncqy+upa5
A79kzd5n9M3GrpRISAxoI/4IjqBEd7AGhf5Eb/KBDsMPa+m4tBld5TqbmT7Du2TmzaIn9z5Z5Uts
ZeQF5FN80+bXsMfen8gNtNa7koEfwIgwJxl+MAVeSyQHq6bxOa9nCNx0maY7T3Ww+vLx2k1Ws1Mo
1x5FliPvqCO+FfS5xroGepG536bQIuKH5L81zIefKf6JdWLR1E47gwWt6wabpqsyGv9hu3NiDBJa
lPKaBzVhhUOwgY0gOQSQmOunzqnoHMnoDwKbQc14Egb15up+1dRDd3q9yFBIbyrNQOB+nyGrr1Oc
gndYeKXlGN3csJE7gkgBmi539WHNIv5++37Rdvk78pbT3za5358sG9+f8frc+32vN+/Xaiane23I
Q3fnnN0BgMMoPmAIdikUYZ91i1D9fg3/JtGCU/rBjnDqk3gNuXNAAdicXze0BtRyRc245P7w/YKF
YTTTWmBzvjJYwXlL63VOibu+P/HXnb8u71vFPoLfGd3DryehQs9Pr39udjvlDEwR2bnf9mQyzegQ
TBYmZEDWmL/1rz183TdFZZesfr3O/d7pvvP3P0+7nB27X63uu8shJKfJgEneTc0VWTE/OofBIsNM
9BKh9ZWmh4OllR9PKKlF67A6M6ZSUFSDxybAFD6YAfVYzYATU2s09m9j0XwnL7An3PY9bqdLnrkw
5fL+yavm98LpiGwfWIsVNAAkg7KgjNotIQ/gWucGebszmkeDA/vKCkNFmFF9ALMCJ8S1KX8iJjue
ftY0XAF93hCL+Yepap/sUPlI8brPrHm3YAKcldtQRUSLgF+GwJwsJR6ifAouef6ZaJQr9IVk02rM
IBy/B+Qv5Q+65LhLXBgLcGOph8AAxGgi0cdYL35uxvuiLx+MMYhOrPePop/mtww6EAs23xpvQnhJ
bk4NnwFYQ5FweK6e8pmpO0vpEWUJUNbYKf1Vhid6Y9JYYoK1KM1nwpnIqEBYrDkcIJhuIJswU8g6
tJDNuo4ntYVGYHP4nW+GtH5U/H4/Vd3NjTpkZoYz79rviRe6FyIyS0Sjud7Y0dhtu3Y5afnFunMF
TAAV7qC5ocfFKG+2uwyCNikk8UTM6vhuci1OZ7ld73pDYeIAgjNG8nGRjUIqDja2kJJuwPd6yH6I
ef7am/U7adT5s9F71cE2/IOfcKoLGXvTjrzbVxosjZ0uzuIn673FCEOHoCWgtY+mlEjZ/kuzQLJZ
fltrB+X01nU5jzKDOkf08dBKnAhy5wAAKa9vQ/rfDJUNuooQzTTxTT3M6qDbNOkjMzz0m5ZHr7OE
YFH0p6yyzrKuvluqHHYTU42yulGUfYz9pcPv6eiIduSUoZr2BpIs3e5L3sf22VLYleK0GiksjRer
cyhdRbZ3rNgF++h+tbPqh4thHm0zbXo89fna8JG7F+XZcsdrqlBSimJ+mA2c1LNEG2xjyxnGBR8F
uQDNXLf4icGHOkcUQodJ2pcknfYsMQ7mbDIB8fTNtaMJiwPrTRxj5cEudpj4zlWHHC6cIvxNbWI8
Fqxmjv1IW4+vVxKE845c913YDvS3gAaKMJ1WYfSUxtk3fuLHnkCkOPEYgJTyMtfg5b38HS1LkLdF
/daVD0X/rITcqrF9xtiMyqm2v9R9eXAi4qGNEgVSrCL80rASTEXZlc8jspibnlNU3X1xdrDsZmOw
TiDdrAGFp5e4Dh+h2/Dbm58hQT0zH/44BI5Cwj2OyGn0zuhDvPPuIys/HCch1LaxOBgx2Bk3HJ9r
7GA7tyLTzpidnzTU+G4R+Yb6mLNl5m/7styrzPw8Vg2cKL/8JvIEeodXQXDuEMFUyITI03gZfKAP
fk+QKsQI7+o6JSrJRnCGYv7Qjf6WwBljNR7NrIUSrB6VVz02LvSMkUY2C6dPoG6vpvDe1wmHJp8R
LzHI1SIDYHL3OMYhb/SknoK62WJ1eVsoDNVlHAkOk7j9leE/M0bj6BItCOWQfHkPjICupwbslI2D
rv+gTTK9FX0m7dQ1Pw4kTEm1Y9gOPc2JLy6tdi/EQNfHh2iEFN+OITNK85IjOhjnvoPi/2zDe9wq
NMyrMCg/l8iGV52w3usWQxPw+LfeTOcPqEgcRADjIJxo94cazS/TiAQkeAdt4ZQIXOEsaSNdvIR+
VkNyni4YU7/nQ/ahKB1g2/HBP09d0aN18KIN2cLpA5oNQS9mGrOHtAL4FecT1dTyyP2+Xw9bUMX3
IQIxUhjfVpxkyBC1P963Csqs3qKpbek5hs2DwSJmb5t8bYCit/xnLGOniYh+mFElXeiqr+Yomx7s
UmKJMTL6yoAgE5eO22Z2U5pPJb9GG9KMV6GRNRkMrQT8nECZP71DjyXr4oSVt43i/LkWwTErG+/K
AJ34RCREoKKtceeRZwTU3V67eFM2Abqfq2W8jT2P/+GyJ8KEkug2NK871+Pt682Erh2CpxrJTNlJ
NNbxz7Cd8xssWS5GPJei778MUc2ML/FTPvhpsc6MwZKT7FyZ2SQz/xakWbZ2mxEKBZXLHwj1McbP
RungMw9WlEhgetpRMdUpHhvshfs8F8QqJ5sKZ/uDylBqmk6JcMi9JZ4z4o0Mb8zhHU56rfNghcAb
gjS9fjXRHfCUgjGIe7QLlMWDrDEfWM0Dbc0nmdrmkVi47FJO2SZiFs9zPSSly4dYZpg/Q0LWGIYW
BfMZBEGq6oN1KfvjVHvwGVGqGigwO1H5xxa59EPSDPkDWpYhR5XNCJsR7FR9jYvw5IigpR83JPR+
5mcsHdODGBWJl8C0wyz5Gbnso49Boel5mYxvVjJLApJkcrXA7rJolB+qnOO+bMyDZaMrab1PTJlH
BlXYBKg4+gcb3iPUxAPnpekUqfyWJlZwzFkLr4XMkanMleTcb2wrawJU0hTV2Z8iLM5qeKCrOzz4
9vBjUI3YZSZfdHd+j5cB3sxBDyHFEB1EIqiTCWJ80D4oJ/7qh1Ds40AlF68mRQMk8zGw5++qGB+l
/5VE1Tti+Bd3eKESGwVh2YC8uNp0Flbl+0NO2ClOUlR0UXUqRckbslzT0HZTRnp/3r7fKUCCg/BY
Ho/uj1PI/7H9P97ZCOyRDjyHHOk9hgnebbeZqtP9WrykAPy3N++b1Msz7tden3t/2uvN+7XXP4UK
gWNViqD4/pfvf4Dj96K0OAaL+dpYfIb3a68X/+19Crw9i8Z/eF7FgR/BRQKLci5/bXHfzLN1xbxt
ecb9Iquy5te1X3/r9aVi2/9zSxGdgUaKY+WsWmYdv7b/7XH0N761vf+9RLn9H3t0v33/e13Xfa4V
xDiWSi2ZjctrJpXkQH2/mvYNXlL7XTqbrAoCfcPCi+XccdIPrsz2ZOxaN4BVCGCTqVnblHhHHTYt
GJ9Fg4+IaVMRWEQQPQltOnyKRy8kOI1vNYwc7OnM0mpRZNepW9AcbdbsKhWkV5U19Y4WKWTU5WYf
Wuk1NqBfG5Ecd0M5AFJvnPfalGI/O5TSqQShJVL4QhvXxZue1wRaKOVcPAIpZ7N+8abVEAl96Po6
vegoTi9lBITKRIDeAodez7S/j6o2b9rzCcSa5VRfJnZvFSJa2sHN8tq5uGCefkchPl/63Jgv92uq
tlkkQDwm7ZcHrOUidxR5H4E+wnP5Y7NwtmZiTiYwnxYQuxyeKuPnyyw/xVA/rmjwwc1N1ARNYmJW
dALUbTNubCRItePapz4Nwku7XFj0LpCXyyPyK8xlg3A36YMwjCsSy+wU5pVztkO0ZdPIe8QfpJzn
9DIX44Wj6XiRYfa2sqXHcZkt7ropFAiMfeidE2/s0gfyyowyPaXDMMbvPbsur7NSKWs3/NO+yL9F
vmQW0pWrxm+qg4rEOZtNvCB9C7eAynBOAWgXvs7Q9cdfggq8OSaDj7XvxvtQFSYBL8q83K/dL3A3
mhdfQkO0U2jHWsaMZAiL5SPAjGUXm/tW5eTD7ezo4lsA/89VlrsYj60DWlFvM1neN59y/uLJmpiO
sN0ay61u+aZQX9CnFChRX++LPForOJeafsAVwKpXI6W43L9Y92uqH0IwYahNO8ueWDi2BJd1pBBl
jM/8oXX2idYfZl/YsIPWYyKti7c8dH/cHUrnoshojpA8RVBz6NkO2xCi3FGWVJRT0Z4NkgbIUTA8
lloquNhmBs5muZaGSlGAxfnWz8prnCGKigGrd5KgYEcauC7T6sOMubt2h3lrM2DF28f0yLXT5OJ4
LSFlDHRGC9sQ94YGhGcXyR9oOqUv3r+2vG9+v/DUWbvdWxqdya6bliFxn/koAjgT49AzL1G2aOKX
97BdvvT3C6tD1AJ3lyEUsmQM1fo8R8MfFwaWIgI3ltu/rjITn5aqfcl2md/fH+iWpxTMS/6y4f2h
+1+7P36/6ZkxJpSE6f7fHnh91fvGrzf9tnI2GL6n1et9ry9aOg0M+O6Do1VbMGKPk992vQxdSgDh
737bv9dded296r7naU/nLGAWAMmZ/+zAF86Hhr5/3e71ZV935W97e9/kb7tx3/i+HcTEb2mHdEEH
DMNFanLexQMERu0l6byLGiIyFyFa4LGP88eChvPBKZ2PKP2MB12DCAjp/BA8LWLM7pG8AtrCJtbM
D0Hh42Eev5m1Ua5nsp1WI6CATS5T61Sktn2h+QhxdXYPrOqBnc23UH9oPHOf0rPY2nXyDRuh2CrM
uhykqHQFNCF07elKhPRjS9Mxl9oy+qzyfVyk3krNDRxlgNBMkm0sbu1iurKtvegI8Mwnk0Cl9GNE
XbOnu0E56uA44aZ9ZCcWzTrLQelrtTMs4tInHMBB/jkzJ/Whj76UbbQr69G6eSA/674+GHX/lPcc
Z9sWacBE8bSeVV9vkzz5FBmcludhHi6iopE0dM63TjTfIImI49Lp2BK7E6/aUT+0ov9EctBjJk13
R2QaSKbmrK0P1GnynKKAmvmMthzP0QwXFi1VNSDTVUTydJH/EkjTXhd64kiUKQYAY8VcPzyz7kc2
5IK2DJA9VT4MstInN8gE+sBP8BnZnaSDTpA8ospk75uF3JRDcxtr7sqLdqAbPK4tAU5z7mD42o35
daiaz5iqrJ2YKCxm4UBD/zhrGb5kTbJXvu3u+JJch4HTfyH0IzyveOfVI8La4KGfaOjwUxan9ID3
IKEEY2DbuvWT6bfbGtzttuuNHAJbMJzljNEzvhmt2+y1GZwKX7iXUU3zpijsiAZ0B7vrsw5cdRn6
qXzb+vGppX15REMp0FRg9KH5JXeRgWLIKgv3JqBuw88mM0U08w6Arny2dAhWFQ1qX7jXwRisa4Ao
HvOzc0rzHH9DEKlzFQ8/yNCa9lzgwAV8eBjbodvSO0tWnj/P+yCzoeEHXYNdEJEVC5JiG0SwGyiJ
t2ZmtnAvic+JRA/ebgJBg3b3oVNDd3RRJ+CFcbEmdaV9KCb9U0QquZmi8GGmMEw3yQmX8bAn+bLb
+fiudlFqyC2G069UfSs9kieToJk5Vpk6JhYCxfvg6X9tbCRMKMhH/2Ij/duw9hrn+Y+maAEoAa6K
EYsuYZO/nvXnvNZ/I5QDoFAK3wFlZTKJ+yM30vfe2I4iUlExf5IWMqR/zWuF/8ZRwsG4Rd6kz7qG
Ue4f81rhQKzyHelbDDYlI075n8xreZm/TgJN30JnYXsck9g/bI5/R1ZFiZ+1IjfPuUlbGJAhbZPa
OQOCFs52alQbnN2ydX4EYwQ9tWQcphwcjl3kvWWImoU/PcsZ5HeCAoEiisCt1PuhrNvmZziJtPgy
e05vfO/1YpXSc4NO4t6GHsse0S8JYQRW0jHFAkyjz02bl1p6k70xZdO8j+28JxeoKSM4LlUL/S8K
awuWOpFtwTcZdXhsmK/QuSqjPr0lhOYxYx2MyCO8wiC7EtXFSHSr7wM+rlDpWCtTRVN5C7sqcPZu
uqjD7I5GOtBFO4w3Jt7Vzyb5hsaqhdUImSNFmbsm/dlHHJOHJITvAaRaP+yJAeq6IW56XI9RmOHH
q8bWXZOB2TUIzrsGoT3K/D66dblA0LYdWmjTDa+mJxPNbki88irTqYytL1nfttExshJ6GWaTmt6q
Qvenj0OUDfU+iMSzGFjfamemxKOPwWSJTPLSQJsTJF/thlMB4zZUddc27DMomWjLGR+ZQqTZPpuj
kdazdP3gU56BzNyZQUP51ki4qwTIW6hUhtHRJEdyvmC5403+YzdH3vDOGeC5vIwIaqJvWhTiW+hj
sjXncW4wJFRNgiy5RkPSSube60k67WeX5nKATm4IHrKFTo7dz3mbWyTVxJbMw22lF1BRB0pFrXlZ
8jeFLZ5yKMrYmc2qWBiWRZ6smyrw3nVeGQy7vC/b8Qm9V2qtI0NjtrbtybROdc1/lQQQJ0m6jQXv
o9yKuXXLxxk4GWZ+ojYJBa2a0t1Mjt1Vq4C57rSLumim8IrJLX7008pQP6U3OA3OzXlIytXYIlZa
jNsMC7249ujw9XEYG2dyGRw6GDZGe8IrylmVCBZ7b0mraAYPxwoZysDCB/odjAs5pgZmg4I7LDuY
MDpuMnvn2ig4H8qyt14Y+dkapL4cqmvaNmF4Zeo5eu9ziYOUgYuv1CngiMLkqgtZ0iS4HUo+FaZV
NHwe3AE2EggbvXUZtJ2IcTM+lgC+XnrPcZ6tugm3RkBiXpOI4ZFZSHjhF6DXZSsliStmhsoaf+v3
FKr0W6NuBmTOdrSXhCl8rXo33I+GLc+ZqcpD0RAP4Kss39vlMhM3eJtn5SKpmM28Jmaldc6itqor
GS64TvPcuRnJjIMjBiicslLaD6zGz5lXeRcAVywMAlDTZJ66p6AS2bEGsPTiVmGwqVuGyZm29IHZ
qn00g1C+N6cKK3fkx5IMZ+eHyIbpS9ekNXVjL56Kbgiehh7uDuCi/KnMe8Jw7CZaQwxrnlSBA6lP
LQDJZuy8oCMj9YHFZ3RV6ciGNFT3BGdZH7O8iQ9OpZHmTvxUWChiIPBjgm7QbpP+p/Lg0MRhcsCC
P21r3NmXsAhiRMeFpZ9TjpCIU3X+OR+FhrrKKB31rrfvWPtuUeS0uziP1XaeRshEtd1grijzJ3qa
7ib22vqKyKHf9waLCIzD8rEXgfHFjqeRP1WU7/u4bB+hXHXYCo1pl0LtvM06TI9InNFFR0vypozR
JMoWNbCMRPaA4o2gAq3Nnxn5Sy91l9FjHFUEx8ri7IQQkGEXixbjg1nOzXWZyjUYeSeXgJsoKR8j
J/WgxwfZbppG8hmczNuEjt9vs76EPIeSg8qwdyAPmcSj2pqfeWe14/PMPGHnBo61dodgwos5ARMC
i4EiHd76PsmUs1WNNFZWhgISJb23OITn/BulquYbgli9NrvopQf1jZwSIHtBkgEmtrw52HEpj0GW
jEe7bI2dSDRygMhxTlVsjQfsBXKjGFJfDW2nnK2mfK9axgFB5nubPJDet3oQywqqii+moyeWlSh/
PBtcxaAKlxwgbAzKc8Ek1K29AXEbvQuadLpGHRoVjBF6B6dj3Lfa0Fu/YEEnVdZyOErhGY5gnKCy
jXuMhd41zSb1nkGg3o9KS0a5gGla2thLnMz4FGTkmPMeeMs0UOt9MhToGE2g6bok5hOWm71FxmLv
p7ryV6y5y50JWnwD7BoAFiIX4E0FykaXdqg34aqXDHZPUYIqn5CYYddy3CQB1HPAXffWAaMfbXCa
01iXPZtgoVTtR37ROxHOSEFKnCmBMJNrO9X29zQcmFFo5DOlB/sth5WzJ+42Ji9ai42Rzc2a1I/x
aCSx2Oq509jLnWrreEwY3Wnqj5ExyEOedfnOcRzrYpio4rNO+x/o7rvvklrZNyPwug0nTG8/+Igk
M7wtdP7wePDz5iDaYrxK2yXXTDKmq4SjfkbCDM+EHSQ7YzbqZ6Umd2VK6H4abcvG6q1qE9LBQO6i
8BlMiMEzJsAnrDaEA/XdcFNGWm6NLusfaCvV+zkg7Sr13ICBWB+S5uKk2zz20I6ac7eTBt0+lNbx
eMARSdAwnJ1T35TNFVRdvMksp9tEMeqT0Q+cjVPMfB1ozdEDS4eZHDY3XU646J69xVzpsnKXljsf
Oz0EW5f5x9ojbWfjId0G2c8vg/phIoykblDy+HyHY8jdrdZ41nC+rEsNKycaQBxp1HNnDHXIZENT
YqRFn48eOdykY4CQRc+YxQbZ6q3uTc6htcmIcOq6Z1oYhBxkUDlmi3lEO8XtzpBL+V/NAUU2h5nG
IUfb8xu5laTeMGJyweAnbg9qggSiL0WN0JkhmoAIP2J0T8cOraxRldFTDxfvCPWaeUWgmvpD2RFp
6Axz+SBSPaSkaAlETDocBnvXJE0TXOFsttYGH0fa7SLLVfIwWuMwXxRvEtllFRlXb0eay9GO9SVR
J6Iuhysn9bRYO1bEIs5FNYLjrLK7eKeFb1UQ7Ose4HeJlAVzhnnpPCW+hnOPxiT/3168WD61xv+v
ePmGWv9L/tfa5f6kP2sX+w0FkO9ZgiUuaFsHleCftYv5RpgK0dYi+KRf7ZJG/4fWVKg3tDLx67lw
KZbC5jXzXlhvXDqiDh+CtUgz/7PaxVpe5HcVo62cRVvpoKxULGchbPxVxViNxogGuiEJBbZAW1fF
Fa+FPBWO3BUDIDycEiekjdHGS1tEH3Y830hti87+bD3cb3VWoU5Z6j9NaS2esij7iF95ON9vyTFF
E2FFxDiU4TeRmT/Aez0VhiEuUQ5Ac7Zw9yV5EJ9sNNIdvQ8GSi6JQKxjV0bGqnySmcXSIq+ex7H/
VKaJe/bc/rlhgXaz69x5F+iZtTtWe+Iu1QhENLvxXj82rTE+554b75CLEfvrm0j7OZEHGDHGA0OO
5oYhyH1AHpTZYfhkyY6QT7hZMDcbHLnwXb/gND5ki8nEIQxqg3ozf6mSxRHP6YX8qVwc2yhANuE5
2GRNYCpe4D72gW28ZFp+cRj6PY29qM9A/Nnp6ptL7MOLl4lhP+sUAyczBsI6ps+haYKz7CjmPC17
+DRuvaPiObMewXSWNu524vDxkqG2CCvlXxQl2QoYSnYMemM+8PGBKKV+flBT32LCQv2GaDa6KNHf
SiHXdU7VbbVGD0xy3JVQJH9MFj3Ebmh82OYQrmy72Pc91Lwm0eatsAN3AymZMEbg/tswbnqm+u6L
a0bBHp0Vy2DXym85UddoNugCtROr3JjGTzOe8shBjip7tSvY/EF7m94I68fY/okRCDefr4Xc2IbD
yCgyjqYK3UeXGKpzJMMnNXAmzbz+mbhd7xmnAfJUu8XUCEzKcFJYBoOUT35q7Xup9TVqjc/pxAmk
bf3qDDELOVtFdkZbnK0el0dk4mKvANhJr2hXZNOp85h4+FtHmou9CpsDksmt0nZCTqlpPTYIYte4
adXeYxS8wqPeWXTtfztA/JOeedEr/yYbxtHM70xxSEBTLWlN/O0Hx8JmIH2JuNLB9YxtH7B4Yox3
cdoRZmQXXxtWcDhA4hc0bNYxj5tPgghtGDd6QG+WBf+DkNm27OUV/7pHwrQs+iRS0LXlSPDXQ4AB
NLHEbh6e/TAajogI9E5KTEFpOTx3SSaOeFSg+1CuQshxP2eWaTwFpTzXvUUb06k/FLpyOR+i90tR
qFSpD0QwC8LPgwDpy1wno+z45PG5IZ3T4Vv/W+kDNhSGP5Gko7O1JVF0ERqHZIAmB+0KfH5tT/J6
yzP+i7LzWo5bybbtFyECiYRJvJb39DJ8QUibEjwS3n39Hah+uKepe7fiREdUaLMlEqxCJlauNeeY
WkdXNyOGVPsTUyD+IT3UfhP6fo3iphmOssQ9Y9PQW5G6Mj9gxQTrnx9K0iaOVd9jiysfBBStc9RL
JAiLXSipwxGhxLGVQf7T6GfkboHh7aFVX2t7Tl7Drr1MJNedvQBLuKJKB9+Fkwv++TU1RHhFWLtk
9xGA3KENvOZ18WJhxBz8cHpWNR3C2vxCQrV9wWV3ci3DfpzrYB8FIsIzOyyhdz3SvtJ6NckLI9/S
TpAUCth0eLyTQ9T6kP/gaBztaDwKw8vxyPzOA4kBM+neRO2yuGNyJCtpgEHxo9tUAAfpPGARYQhS
LsGjLPPveQ6KKx4KhwGpzxQnFz98xWhVF7O7T7vuq+cuPtQ2TY/JAHwg97Oj0WLj9kqmj1EbUbMS
sTvN+dkGmocISNeHOpW02JGmoU8/ckn6ADWk3sLk2uJEoldfDeNlZE61JQyESDtolofEEwjg+g/P
HzR8SW0w1ce4JULspDlggMUPxlyI4J46OyivaZDYKbLtHPTiDjdI19bfPSXMPRQxoiNDNNCkwlab
tp0pzlBHImzhmybLGqkd48Dcl38eTIwIEFr3U7Jre9ugtz/5tLFsP4dNaAWMsMCr+RzJ2gZFOCQg
+2zN0+uCJcWT+cLgkNOaHffXRri3bK7U5p7bldnkLHToHBavyAGFRQxnzI5B29XxXpCQWE0ODJKe
rL4pgK1Yk3BCNhK2Yr89R6Z50ArvoBN4TxF5j7tkQJ0DI4GmVeArUIPxQy18+mfqDUe4fUTPAeZD
Bj8cf2KM6jMXLkW0FwOqvzR4MTqcEBmSh6tNVGWXE5LpFGuOtZqcO42cfgRVUsharLtO9fsRv6Eu
m9emFeOzwhntGTwBAvpw1ylMtgT8FkfDBt81ls6LHIX9QFGPT1MeG2n9Y1TEERHtGe/Je3/FxAI0
iTacIYt9bdgx3SnNrLxepOXkrlTjY2YrbNJpcSuT2sCCTqZbUMRfLFEQDueWLIfIoguWUEZ7EfzN
ZupJT6lBL7TEpEUNGlOjj4s97hDc4EC7W0X0Wl6AjGl4SlVj7byEgNoOldEY0OqeqEmaLWB8mwZK
hZd4QkKnGv0W9tNPu+zIS5PhI4R8TtcVgtm4np5H2gv7ys7efcPuudfYechYeY9MMmD6CDiz49Rf
+sJ/a5jFwgyc8/1YGPZmWN4HXTtnMzFGRKrFIclma+8Er17HzJs8T0c84ovxKYFG0pG6sF2NslUb
3223iWsdusGMLzpCj77MEPZDaf9TxqA65D/5bGlqhnzTkeZuO+L3EKMpTJpgzWTtg/RNd3sPfyuC
4DFCDywWEpPsh3jfxWgblj2upHO1qm2KDOScF8yy7XkiHjQbCW3LhVOd7KF+10DEDpgq3JKpUm22
72WuYfgrtH0z0Cbc39Y+nTgB+TQnj8myci17Ok0WUw584iEws2LnkK4XSG+HZ9ZbzaNzIxPa291X
ZA5AMZoiffO8+lQ2FFQ1QJxDX3c3jT30qa85Q9lzjZYLPEvVTphhg5AspKr9lVuqueXogYUH4zGw
yhsBbwpbdOg/coit12U4oG8YiOftZXeZOoRmmHzBZsiTS5AL3nsNXkymz+5knO0SSFQWUsLqODq2
fkkibU4brzJ6a03Z/AojyT0UCCBkNhM2qzdVFVsbj34FLlUwrmjFbQijAPqHyIjOtLaOuZrp+aeD
s0PF8nsYWH9RmyJvVbF57gv5y2U3PqRklG5tQcSs64feDuPOvKEqCZC0O+C7Q1g8sgs/Uj8tnoCd
iVWg9XczsGHTyw4OQ9qeOaGJG5106xx3Myz5shUXTg/HDPTOsYU+KprW3yJ+WEjsMJ2LW2pCB2nA
4TOYPUEgBsdiQyNpbUwlrsx+QJWZdraL+bC78yVC/zrFJgVZ5jYX+MHEYTMJLcFbouncRATxbiaz
Ypl0GGlnCbqpyCe91aK8DWYEOVgRTAFc9UfXYv2tUC4AZGjRw4f2dI5Ve3HZ06BTDcnK4R1bk2w8
7JqAlG3ycnlA2AssTnr8bgaL0TYqB7YJKYFGUslVEYz9xUiGJ0ODKbv/1wBjYW17ZbznUVNsEFva
L5kVHRhTmofKIYyyIM2oz8NxxT2WbsyevZyIxWPSWcETYl7HxK2iFMG7ZUfrnVSbXTuaD6ZpDqs5
sUhjI9WSHIyMCSN9sHriWNI3Lb93aL9N9XsZMCPVywYbL1ttFyYl/QkHNCRL6Si66Zukj3GxVEDa
eCl2Q2ORVJfQ8qfJxyO+jibyy57bVv1KM57bqWWI1yXarvOpmjJKWuqW+kMkJT0jT9xKKV65nORQ
pPGvMTTbx951jhJRHSphF4lAWL01dMD2NAgIIh+Dds9wGDLz8rGT2B7f6J59SQeo6GxFZowsJXf8
W1uRqjJVD+S+/o6RZx6iaNqb3Ks2YrSnMYpufYPafZzFP6GbnZ1UVXuJRMxgkbEIN1zouJ2WN3ci
hhISpvHMo8t2J3EravPRZNs9EK2abfIR8D26GO+Ipe07oJuaQS6UZNjpz2UNteEOldY56PYM2mTs
+ONzbIKOEgmbhcw6uKwYLCBO1TsA2/Kt8Wj01cMm9nX7mKOXhBWTxLuINMfz/YUZyQdkWf46lqqz
V4fTOUIOlPaE3Xc+BiO+AzCZ/ti1cG7IVQ7Yh/lNGJRBbmqbYjGpORqB83KArGNvfi5IG48da32X
DBCFSJTYPHebmGpwYzLiXk31AjKO8vEQzRhWEmWFYCXaBzxOxa4ckGt4JTMSJgHJ0mprD3Oe/QoC
118bfT/wV9MedXmEHgHV2Wq0WsAMXfn9fleCv50e+4XUYzqwqyr6zFVItPjolDvLGX/SdQZ42tZ6
p2tyOwYs4ygxJxhjHgB6Tncg/6CSUV0TBU5eCvN41/7BlXF5bQnYjJqemJ003yc9iJ4xm2CjyOF0
zyFtFeDusCurVWGlR+0PLsdQglDHIeC5JUlFLYD9erB3aamTihgmM5DD/CcBDc0NkQjUNnYwdQSV
R8MzpTRvevdZGnGypb14BtX3z9hZ5gkQ2S871j854trnsak8dLOcG3qltklZpWhVkmwzpIO78yOZ
vg9zss4mR61DRNk85FjKfN3d1+2kN25ABFghjWxVOZ2/DcEM9r249J31U0xUOaHtL2NAa9uVMzyO
YgD6Efty48VBtekjG+6RSW3lqCjeaBBtK93D8a0i1PQ2YkZ7ABrWNGSDO++Kne0G6eZZ0ogwhKqW
4LMQsrE6EuWlvzg6JmGjMJEk1p5EdP1uEWstn3TrqsOUd8DpRwu4MqVGbhyEQX7GRJN/F9eUHzwr
5OkfD6T2LetDYnj9CnY180yGcvMxNimuAzf8juCgfklb66VVEzyZKruE0+BdsOS5NOA1XAlS7Plg
4Op4YSL2jW3/5lOJT3B76L8Dx9iE9dGexbDTXYGjqmn00Ynyp65KiIXQLmlhrbNOyL7bxT54HxvX
3sbPq59B2iCAA7azamwPnE0y3dpDXwB9zAaEcBomGO5do7kIx7rqLkjPXNiPYJy9J9Sb+b6bgcfl
lmNiZHDJmK6orUP7EVyuj8O4jrZOxfKWeWx/ocp9oX/ZI048jkV7owZIL8oZYCs1D5OQ0S5y0ukR
zAJ8sQoJdkybKSoSAaC95PyfXR0mFyi2IEZDKzw7le1cReo0/6nmCivwoPiFV+iU5s4hoG5n1DQP
Wmp3+tsy3ntT41/M1FgPiRLn+8scb2vbTh+CSJjbOrFmjE3EwXnaPLgFh9rEGj5Si5U09BSMFrUV
BEvjeUDefB7qpt83S9stLpfG1+xn1Ao0b3yyfjhQCIxmGGdrbcOLVSlqPphA53gk5un+pwoSe9DH
2cm3W3eDURsDtNLVhQpNHaQQD3FsJs/0J+HXdDknNDaCdcgYd2XxtY03dj8k/fxH1kr6OJpRvZHM
G7alRb58aJUPFYbKS2C1iJx6Gs07gPrZmVI/PReKh12tgEAIcw5OdSYIDrTaBsS9Sv6ZXQa0K6PI
n2mAgvOYmDdYrUEC/LCOq9zb2QWoVDjrlzZaVhapSyj3EnXqHI4RWLbwIdeW8TqkxVcq3W4fQzVk
3l8dNbckvH5NqBzesAeRz+QeZwFZhXOVn1N6D6Ec02diJqd1hnyQwHRcIxBFzyqy8odhaXoZI+Fz
I4kPXcGsNu5CAn1G2IzkzmApJDnilV16xnMdflwG+CcvZuURbFjVbAmCOIZocgBLeK215zGePOkp
XceW7M+mzjip1OyNE+kOjqjeCQnA1eI4PT2zXu8NbHKPnQpesIybOxQqZBBEnbGeRo1OKVXH+y+d
SPA8RKsD+rCuUtXier9XWiGOnIafBmrhx7LM5tW9CVlaLkpGWhkbvMcfAT6cFXVydoBv+gBeh5zM
4ZHT1wpcX3MSC0MkJsiBetlDi2KDNc0b8xpVb7OHgLmmG3BlQvsceFRpFdFLoGbNnUCudmEM1/5K
5khfoABZaw+nCc09iwdvnSf7mtJr48Sxd9ZOADfOP3YEnlx75IB0CXEbWAluFJUGMNRHtLOKzNYy
5FcSoKNWvuaTalTzWlBQHOoxbRn1zjfXQ1EeoT+75nMXgLqu4huD3mYN93y4SjMpN2aj4MjMQ24D
PsWk1QfPsEbUhdkJfBE2dJ625riPZoFr28c2OGTZMoEiXqMXBt57uSkSPz9nY8tUD94g2ditd76/
2Npq9/MwvDioE879YEpKyrEj2okCREEdxoKTb5pmFCcpWn74LI7QbsJ1U5jZpnI1+4VFJyYR+DiG
X6VfPI+YJobCAI8c6x+hbDBI0hvfWjyhdn6LRZo0pIamB54cqY6GQ+/HTEaPu7uHCS2d6hAkt45h
0Be0F281AF1waf5bkV8tN+pB1CVA75jmXx0DocpoYCsKie1FDcyhKm3U48z8jHpXPXVo5Ta+N6cX
Hw6zo2J5ruryoY4cfca19k2WgvXtD1c39jJozqF9dGxEnI5+ZY68ux8kdUPiFW31b62iodM0HG6N
XB+UjWM3TPn1m4lOqnb1DwBgvyAj1Du/+WqMM5AZ1ztKSdJBaFa7Cc07GGjQ0bDN5/2sDSBP6AgO
syY+FP41H7KxlmN/LIn2umijf2qLKL46YUGmCkjqzPN/OMsRL4cCt5TSY4FrLYhzJgrJtsYyHvCU
PxXnxhnoKSSc1e3Kot8EqM9BmUJuJu3sjlHNjo0Gri/b+IpSOjzbsQMixiEYiHOctVNlxgkwg3pB
pfyWIDhKhAspUEvzNXQA4TZlgSe21Iwwl8+f0g2skzH7a9cuv6KUZ7BOvOgOARax7W5N3Sy/TDlF
2JRnt54u6MX3FKf70LrMGeOFaWJYXGaNvE6FWuKwCaD2CzK7sNiv69ShZyKa8mLY5pqA2eghmrZD
it2R95H4+NocHxv8tqVRl/ugRo6Yu9PvwXKrKzG9q6ZT+DfpdO770EDuaw7OKSfgx1aQk+glLenf
bIR1B9MJb8Oqq4t6YziFokfQL2ItGpVlLF/dgePMWHrFJjGgZIWdV61DhS0MUQzHhGFV1TmdujSp
D/HExWFq7kyfQDoy1nYipItJpROfYJaZ4XHo5TdFNvettt3nIk9r+nnhFydyHD5avwNxSXevhdF6
sJvgI02wtS3NIlQ5NUBGglt8pyIuoKDNtaLZbjDd9XjuEpy9UnSG4TWI6mJkofHSMdwh4sj/TzOF
PJVvjD2eyxEG7Nxn/SFH9Mps2cL8VySn/IuLJP4Y8i6tZE1pZbv6Q9bxaZqsfkc6cbshWsk7OUBe
NyIqD/5schrwChPVXZBQYpEGVPkR9kRF+R/b+2zEs+m5tG1cm/4O/fdum1dRs8G+UGxJHUiHRp4a
zb4zWF7x1A/VLiydE5WXvQNH22/NPoetvvRlE2EX2wFb6Ur/ANc8vPut84osEEkRg6gkuEooZ08m
3kM8+6TYkgjCMVOU37Fl2rQyi2FbZIJ88j6kmLJe21L4x9Bu4/PYNWi/htk9cZ9+G2lnxaO43Tv3
cGl4DlTVTbbxc+Ny0Pbn/FG3HHN9ZMHrKA78L72vbjVEcr5JyQZaD8aSGDiv7x2JTrKHewnVlkoI
f0DoUh8G5l9h+BXNFyJ0E4+1shEhqrkENeH5gPpsGZx8TA6K7Yselxu9FCFp17KSGFEDYtRciQym
mWy9HohzR0JQlmdveSEV/pqR9LK/Fy3wap48DbLOz0j2srh1WqEIQldBm+9C0SRct6rOSRlvl56A
XjHlTbFyxFtEZvnFX14K1/ji3r2RdRSuBWkFqG7uPgLYma14SokUggT4WxmtPBRe/y7DWtHNAGYT
Vd6MrNHCxdRAkqdN+hgMdkHwXFmBf0GmgSr9NCfuu2mE1V5rsq+Igg8W1O9Xnv8/yX/wX1J2LuYl
lbexqSgP6Ww3a7o22atLwK/RJv0abdXSPvKtfcncFI8RF1p7vfwKKPGflHyMFVWROFkJEaB2nY/7
kYTvLbwrpFudWuUtCMNeuvnWrknjSkadv85mfqoslR/BVFZ0ijrmvwEj1rTUzhsl0KH38IcMfR9s
54xssKSr6c9YKO26QaL4U/Nrg20gT3zGBr7XHwYEvI9tkr8jWNhFyG1fK/ujUUiavNAzH+ekwn0T
ZzsE7Pku1eQG2gNdMDlDn8cniTa+pNkhBnkWln4zFbezL2cmml2gCF+Yv6FWQ3DlfJMagCWEj5Jx
bU4cCRpKjuIUKH6P1pNh4MlsSgI30OBY5sYlJuF5Zkp7wfLzGC7uxiwj+HuoQPaSwbpF09peVD/u
TLbSb0VpPYcJvZu0KKPtPPBg4SMy9nEZNwjTMNbEzoXVIfB9Gd0GT2a6w8JeHcnE6hDOkSFeRIoY
Nd9d+70Zkq+gSuCh00ToR/TNaKdw7/WgjkWWoW5ppIE/zIPgseySpDnpvYtUbjcGVUmKUabOPokq
m/v/yzOTuSjQ38QuLi457hvN8HFdzpwn8P0PBJQ8dDmHtASQUeVMj+iTexj6kXXtsXwn7jQ8sg7j
PUt9zVgMaLhyurcg+lEZE5g6EdjHQNE04UwEn4gO69V2JvrUPrV8V0QN9t4m+eroD6KQEmZtmiZ4
YBN6FVfROewIJU+SfDyPAydGSEVPHN9owjICnOup27qQ5K+F2+6yAeM3cWAGq9EjY3Cs88s0iZSR
DRiQeIYuV1d18zCQhXAxxW+LTLn7WDtNqPD9FGxoG9cvavhqutaj26H2bdhGNlOs/gFjS/c7ntUq
qmX7MrqVf6aZ82hM88fQFe0zhgMa+P4GaiPBSjP8l14kv0c2qk1dyR+FZb66ISwJxwT+uhltxK8T
qTnrKZxCsLHyAffGrs0gEsZJ+JA43YtNglXC4WPbd8i74S/TbzI+ghBpFlYJYKYdRwmoezttNNeW
sy3vZbMTIPlMEjHHhuWDJwEUNUgAhBUUIna6U+iU995wqAOQJmnSIgFIuJI+/xCmCJk9gOpDISVm
kuwKBbgVUEFL3OGa4bsCuwgPNo97xgdGltMTx/DHgSTOStzeJMALZuQICNdJ6aCIHKqLmafBFWuv
DxuKP4WhcUFji73aHTso0ZkE9D2430jSextCugSODBiJVVHIaJ+X+5/uL8ZMXGVvGQf8zyh/C1j0
Yxt9AFZKyenJquiGnvnY6J6kzvvXuuVrGDjbfWsvtBvIU2vXdQUId680V5IK7HZ/AbUW7jr0OP/5
WjBPYle3TEg8G7+PSfDVjdJ/PobYVUk4TG7/9+v3PwlTA/HriX1QhM5D1bJ4RqvkhLh9gRBwQtOw
N4aYLbbypqWGhAdsFKT59qMJLgNCWth32UHSEN4gne/psaTmyfftd2vyWT0irdaQDw6kDyWUX4Xe
WHNVb4VP8WvG07w1lMYVagXDS0pr8oKsdSNM/9kFA0C+cZwcsAESyEm/j178Y847S4bVQOGc3eKC
DpkM3HdEzyUU4fhNm1CTh/iLHAD1dClkYFqTlT9xeK5o5bST3NckZZIsZ58FeMJNLtuV0u3J0znj
6eGjgGDp9j8Ew78OR8FhqPaWgHKVeV9JLWSsFjVwkNwLXnX8xKmkanMBF0RF+NwwR00dryOkskoW
dxa6Bk5xHulD2kWnYfgQ0lEw6tT8UYwEBEfvnfjpMS/iJGWf9DCSjlRhsRJ9SPhNkt6kVai13bv4
3ztYuFbiAO5JLAFi62DboGnRVy/C/O+zyE6TpyBIkkO/iZRHzEXGiLdEtjn3O46tWBlWtUlvzQ5y
xtG+cQyg/1Cs0omOnO4JC0eEJ5LokCjrbsZhzMboq3RKD90K9UFC0Wi0Nn08kn29iG+IhuF7ge3b
nIqGbbdCQstsLl5Srxq+p5ktp8LmkBrTkhv9k2DnAR+s1Jt+BrJnBC5epS3X4WykSFHUw/TwfxJB
CFKfZGsKaQ28V7hiDTSJtg3BhYSikLqUbSz8TxbzPA458mMegjfqPLJne/IqiKGO5/hjFKT0Luui
NqN1EhMiaJdkYREfQv50SsyvGp5B05IRGjwxO67WVgvHzkzHaufWwRmMIqsg5HBmq2mN/GbaVpXz
qhgT+V5LiyeCVAnp+ZeffiAbZ2rahEtDD+YoveMYzoR7yAk/3cig2LslMYzT0Oit2bUn/vbL0JN8
a3TV2UrITG2WCM4hs18i0teAgDXmlmBXWqCEKY1O/RX33H50BjKcjeqX45kHyvadlQL6Gdr0yA5P
Mz7aWQUkwLQQiFXn6tmqnWqXz85OBQySpIFo2yPhA6JYSf8XvEcfllgoow8xSjixdB/toNjIAqaC
6ZCiW8W/PFvwQRJ0xbBS7TzSIHEzhJs2wGQWePXecgpQ6Rxd3dFlSp+rXZua7wwlv/O+xuWDHJc0
NJebSreKcr5lQN+R6jIuzxhNG6WEBYOumKqe0CfSmJyU9ESyya0UDwyAPs6cBVM2hyEMMHhOLgv4
cDhoQ2e7YUoeG2jLPP8csS4ropIW5WcPVWOAZ9zULy54TKzQuyKx220fa+aGdrMpGrhNMxGLecbj
cAAzwqk8WZUjj4rQqy4haSHbaiZWAO/EyszWeeUK4I/NNkbetE1UuRaELeI7ttcB0elryNMQohjr
TN3ipuwLZmUF/S0MWjfGoQVH2LlaDW6JBtc3f8LfB5UPg7tOazL+Aqj0RvkxJVqu85Km/ezCZs+D
N43TI8vppdRLUDED95dOwG+qdzlWmzzE1ZhPP1A2/UjZ0fBcE2kRIajJCETeDYH5Xk20fOhgrKpR
fukG+DPea96JdjcXuwDu5sHz2qvOGdUGLo04e8KHSXCis9SbxJK3xxjFPyS2eWuqId335XuN5GU9
tJHi7WlepmHhrRcoKXUenpyYD9XFUGo36ZGD3dckSX+KaAAPwmZc4Izw4yHam8p/ncZzJYPvsEGA
tzGOIp3YfjZp10eK5rKtOPnG6Tc9VxHkfOufUodfOlZdgg1ulaQjhbqe33M//+WhvN4Tjxv06hiW
9ffchSA/y55Rw3zRtaR1Glk0I0io6/LWga3VP4omjzjGB/HV5LPIg6TdwNBBNJLoC/3SD9QB76Hu
h6PbLvEl/q/A4YFbZcZuqJW5+otc7k9xmudJ/keiLpY9XDv/LU6rdC5VkpUB6dvpBtLY1xIr3RrN
KNQzUgn2Fggo2hJEk5CHuk1JWWdOeCX4udt0OKW2dgrMOmOF7UOqo79cHMjXT8o5D1ciul4Xka9n
+zgd/ycC1A5weUXMEk5Jo+SxXtpfro9A3ItIT0ti+vmZf/UJUlw6Wtm6V/jqcG/lLoNZfLAtwQ8B
R5RcXNoOJao1Pf/lAj+hZC1le57rcXmAGdgKzU/SPtJz3K7xw+Bkc8xDll9TTRQROayxsa+48HXU
DCP8NyaOZjagb3LXEmLc7d8v4w+NMVfhmThjPcTGyrc/fYYCR58RIj08oaZhSDGnax27G50779ql
6AT9wCMxQkyis+wv8sblW/+3tlGZsH59dM7mQvr9pLasQt8j5MF0TxA4BBYo0gpivETO4GdrHAcK
MSEIjMbT6j9S9/8vPtdaPvtPPxk/qgVEGHsqgWqfTKFC6UQXWe4wgoqrB2Rf2KFxdQWNOLRhvJ+G
nG2rGV+LWf3WHl4LZT9O92oPPhgdw/h3PpIePsFvJ2tplMzgu3OW1P3VcfSP3KWIR+vwN3mq/ORl
5Y7hnVKmwrpjc8t8lqdOOS0fn8r4JLua/ooxn4ZFQaAZOgDlsftH3ElMCmq8XRt7JugbeFB2QYAL
xarqpx2qxGSw9CVMmbkbAFXqrpkOqVU/lW3ZnjsTU3mNfs+Txp65MSLy+SMfoGoNTcLAgdHEKkdw
cSmtCK2cR+RZ1SSoJxJrz2j6SuEtXv+3d6dyoDaj1fM8iyHjpw9KF3Zl8k67p46+8aphAa9MXDlV
331rJJVgXNMAFl7ytXZTc/fvP/vP3Y2f7QnH50ziWEiC/3sDyQIL6hSnx5Mw3S3QumaHSLODpB8A
VqVt+u8/7c/tCriUDyUQr6rPtvXpp7mttCrUku4ptoxfgy7f0Hiv7t39VOS/xzL49e8/z1q2l09r
AF+vhGGNtBjLwqe3Nq3yis6Hdk5pgKsqNkhyDeq9aPD8625pdiwjgljT9g+N57KsYQ0QZrAOtKIJ
uIxHq9qzSZQtn++i0bz0k3UhOVVBeTWIa9ylbFhwxJyHsKlO1ND+X7YP688NVLnOsolyEiMn7PPW
VcRYm4fMtaG1G5h2NO37pKkfBQi/04hF6UCo0zfJIIwYZkiS9B1h8AHAKxc54qBQiJTFHhRBTI4v
LKEZroEyyi+48cLXGcahU837f3/T/9xswTrgQ8fbvtjeP7/n4MBicy4d60SrgQY/YAZmO1WxxGUc
BbQK8k8wOtAKD3Pz/O8/enH2f/68uZM9V9KA9mziOP77dvZo3vKzc+t0Z1ZUxYwnWaHcwd91FgRK
rAKsRlfRkhxnJy2zrkVTW4/muELj1//lbr/b7j/dfRhkgHPbpEm5jvx0Nb0ZFzKC4H3K3Ir9alEP
zYvm55H7L9rP5RunchYc9aHhGfovK9v7c2n7uHQcBHWg4pmFf7r3l1mXMovIPJWm+Z2eYIlyRE7f
HLXPZfZMZIy8SQfXYR4sIxwzAbCYhQxJIvfdiy2gG4b4WQvvMHfaeeglqd8hFvAafiqJ2uvQTXps
sYn/MNricSbKd18G9in0O3FO+6o/OQ7pOxauydYpXDLAGbmVaGpvYRxuJX2W1QJc2JHwxdNvcknL
0pm/Sez8uZftoav84sxQYhn8kecOqowd7GCXqGbFRC67G1lIvxrKdL8WPMtE8Z5AwCWZq9klhNUc
BxEcIG6DuSeIwgvHS5hY7n4YyQYOS+MiZD+9j4M8GAmqJCNPn+sF5ktRe4HLNDMX8xl2NpyoEvLT
V7bq1aXwspc2TB+7JhKczgrxl9vl//HABnDKkRXGqsUB4r6Z/Q+eexFzepyMwDmFg63OOIn3KA1+
JlGjnvrWPKsQGUY6oRkA0E+yttOuiqR47cbAOZpzzXCZFiwW7lVrddmekAb6BGgZGZaU9bGrnDeM
usYKh4L1lwt3/lzxvumxy1IeQyLHZPvfqy7MemQr1ICnu0zUQWMyG9PvLgydn3levytjOmWZ413T
eQ6wPmXMpIvusYVYxIfB4xQJTU79xZ4Vm5cgi9d0nyXqQWgzDDvlMQ01fcXkS8i0atsz5dvbARmU
bcmsoWGsJfxvMhmQ1wsjt88yY5LvIlM/ibF8vFdW2PP9S/6IY4qNkbzcbWbF9JCZLZ/tXD5BMi2h
gP9Dqok+g+GLmRSyZR4qOng1MVo74x0sBaaUPCbGdJmWQRWlHTJED3kw5qsaN9hBt+i88N9//8uW
9qddx4cRgjuODZVFbH1axmbVRHNPXOspU+DEx+jWeG21Rc6Gv8jPSNttc9zEi2o01bY+ZZUHITFC
FJH6ZbiH4/OX6/njkeoSOsCywULE3mZ/vp4qbhhc1tN84uMdjl6DpIK08FGb9S0m2cxtn8Ac67VX
onsczXIXzSjVC4/BWxzp5tJBWf1Lpfvnrs8l4WqSpkuiBpXUp7dIzRaabJqHJ6KNJDJTd0WPnoEh
84Y0ErRnLOR1nmtOV/r909HNWmIDeusshSfXf3l7/qj3l2tBayxMuRSvzqc9P8edU8L8nk5OKPAF
4k4gA7bax4wBAT7xoQWWhfSVueemdbGdex3XZgwATVLYU1OVPzLXD/g3nQ2/kJ0zRaJ4Btjx/pcL
/fPp5FJQLIcSzE0cED4fzTIZxaNbegA2a6KR8U5i9Q7NC+pYbOuMHQ80YPGQo/l/CAIfdMK+0ixt
P86jixE/yxkTyuA5b1FY18e6jzvy3lR+yabhGu1GhL7PZTXmxAdZt9Zvyxd2iPzMxBLD0VBurY5t
WKdNuZkA0C7xNLC42l/mjPxTExa5Iy86R2dVFv4mKhCEO4lNc3ERVkcVYINeOSgLYUFJlPp24zlH
p5KEsU25t22tqlmVmIXOTkRrG2Xazu4UPIeG/OReeMWBZoFEHuT6u1kX8aZLZhKKenTc8Tyc6I0G
yBsNtdYQUM+jZCx8fynbqd31k4b8uBxANAM91K+yvcy4JXGHFCQiTkgQ4Cx0nvUmJsr5JA3fcqv8
vuRFHsM42xr4p484OH/XsBtOvZzVmt7LNYycdu12nf9w30QTmoZnU/UvU9V9B9+HNwIADUqrC8Gy
z43VYsSBi5d7dngNy68M/BM8B75/cuvpcD9Jx0H9eyxQsCc+cRIlTwKSGkNxE1nMMy4HiGEDtPz3
m+rPm98RnPTxG/uONP847MYFDhnUXM0pTsm1hSt8r6HLYQucV+6MigHCMP3vV78jWPa2ZzOk8OTn
erMNTavtx6g+qZSsI0Pb16zr/XMCLfRIalG8mZXcQ2OjS/N/uDuP5rixNkv/lYnZ4wsAF3Yxi07v
DZ0obRBkSYL35gL49fMArC6q9PV0RW8nFIGAy0ySSgD3vu85z0GVlWLm+dArmK3lnP7731//bYJj
MEy3HZ0nIWYwU/23ayrD+qGVhNrTmlaeStvJTlxEPIJNCrbIfrfYN4y9FXhnxWiH1eTXGG2+iWZu
uy9RrGyCStIqc+Q5DLN3BiIUjnUiaRE69krK2MmllT8Gd0H7b5WjzF6OeQVusV7nUNf/6U7vaP/2
63CPF5Yl+F10+EK/R98YCZ1KA9E2mQVluHKUQDuMIIYOaR1R1563sSxqh3ktzpJlXQzhXtreeIAp
Qh91XnU8JE+LxEkTGBbKS9/H42FekOKNWNPqGXhW5mreZSo5xUNKFwufFJaD3sc0FJpmJxDC0QQB
rwgrSPeu7bCvypFmSmSJAxEECrjLov9rVUWZovgUnnGOC6DAIEBMq/4J0Z+UrJxwLLOu22WV1p65
TPs8WAgPgrJMRLozzHgXKQV97cjwDglybc8p+LV7B+b2tAobtKAhccimxbzm1iETSjVTJ5Qc6W0e
F8c9MxvMMlX02HikviXEGe+Yiya73jK2uqMis+mDx5JIMfIssRll5VPapAiNAeLTshq3dvAcpD7Z
3CV2NnoJ6MUVK1zoVfA0OzM/7FfoBbHcARk0YZXs24G2TJEY5U0J37QGmC9peZfRCBiAV2G/Edi0
4FPl/i71YmgNaEl0mhsPERCOpwygI4EQ1rr3YloFCQ1WbTCqo4snCNocm0PqOMBGQVxK09sUhraZ
h2eDLEjP8cEu+7GzSYwm2DUYxeafkh74OaP3vm/DKlyq5I8/NrEertyYbwPTFzrzSIRWFkiukyLy
9hQhfmJyUSC5h1KzrBpqTU3W3TyvVJ8iX3W3PtrhynC9Rzz/y7jkGlKVEvJoSBTUKiDsBbWfcfYz
P7mWEYLZPEaBZUnL2s92HR5bCikMtK5ANSKmaDLs7QN2edxaO76DxOpkAeJVoWTbgGSChV8znXZN
P9/U9R94Z3eNkNqTNGIBht5X8IBSkh9yk+jCTJvUTiYpMCjPfHwU2waR6xbnlrYIyfpbumVN79Gz
nhCM6esIdc02T/FDxtBIG+iH9H/8F2pEV6xWlKE0Y+ckgbbXU5JpmeyjUYcu03jVYSB+g9YHecba
a5aaL0aWvjq1j7C0DfCV4orf6y0g427CcvoaVj4/J7cUi38B+nhVdfoXhLOMnbPEWMvKCHd1sJZ8
aNRW/Y0fc0HSnbL/qFCqMbJDp3rIS1TqGMkeZmPqMMly+9J90tF30YShlmky9DtlfXvNtbEl1SXK
1o5EXtUl4ReUsAA2Hb5Gs7vYQ2F7MwAFLZXQCv+ogjfVH62tWxMBLwP0fYMKYj6LghxbK9N1XAZ8
X0f9PqKMeZJoxBdxmJAzMm0mZXvGyKNxt1UtdCNUF+xWImoJRH8LK0b9oiMHNg2daFeXE/EXqqTo
8D1HCebFHsPf2oB8iQvbE4RVCj5+rB4HPbFXqqmuIwVUnEG+6CLiybskMBK98N4YrOIRMgN5BlXZ
0jwxEnLS6LBmyaQ/wnq7Igw5UbGcIiBIdoafu4iG/OnRO/iIbVUkkFVwolgS7I2Iu1CtckFkooUL
J+J61QBDWHU0sM4wsSjm2IyfpMMD36ZD7eYChR7OgiMhWvGPIkYqiravOKlhOClTMJwkCCtPbnZn
ptJAZO6TNQVId1nakdg4uUHguZL7e6erGWVafvnEuHaZA/y+M2LCsuLW56xptYsrlAhPxAPGHfJg
q5Z7TF2TydI1LgUVo5dHfv/gYGX6MlSd/haZ2UBGIS1dqL2LTtrlxjQC56b4tXYtuJhKprNLHzHm
gRAMbClwlQ5dqZwiZ4rqoEnWqq950VOTy+RTrLseT0rY803hE17lOI8xCNgeZH1aQ7tuUmY9zCRL
X8e2iZjX2DaYLDqvQwh1c3utfqIsr23UcgCzExBy2Sf+Me0PQxzaWEuat2TIqm2YCp/wTkB0FbKk
Y547D7XaA3t234LW37v4ZA6xiwhuQPwO5BRbq5WAeTWrLn1O4+e2Fsset9UxRE2+67riQJcRDLHJ
I65yTQ8PSIGu0TYYVhI/2z8osb8pFPQfWu5ecwDqm75SYQXG0d3IKPU1BRd+XmRwm1Q8aS0K832Y
ZureH9JnHvncqNCo8tdWKfS5dYshCX3bkjGxiwWp71YJzeCt31qL3s/l3E2NClREhlMfieZitty6
W6UsuJpV8+JG4ifZ43D2AvqxOl0az+zNdYhqKvPpdyOchV6UMlwuCaTPjG9eOegLaAj6pnFMxs1J
fEV1z39DVKirGtIDHWCJ80shSh6jAG6x8UJLkkKbOrorDTfxJsC2vMYVk269scQr4WrxsVLPequK
C9MWtGrwaa6yEjj5kbWiTdLBj1GzJyatWpGv6pwQ0LXr3MzJt45SlVRb/vRNQvhqCWfMFCWe8+mt
aQqHS22itSDdcbg4+kfJXWhtcwt1uAc9lro/pXK0PeKJm2EK87HkVkk8fHYbhzzbyq6Ry7GyMJx0
MRYfr3VIqFO1NX/JaG3acO+CoZ4sI+GpCSWqvLGP3lT3xYovRtjaXy14G7VZJvi1cgNIq+weUakt
Z+1vHoe0WQLzLbUhVSIjCvau0qxLTzHOaWYArOuqG1PK73oI87xzx72mrgyGUkyM+u/IOXAfpvXd
trV6oeaauTNamygO/6JT477q9fB1MApvlfjJSa8Jg9KrFM4foT0rH3sidEKpkQIv120Ic7nGPLGw
KV1Si2PWEYBvtgbKDE3dBcyarX0ak1Wfl8bj3JZpGwF0T6ksfu7sm1BRcDSdBaq7PEJ4m26t6HbA
g+eRUe31uKWd7IHH5g5gIMyT/U7wKQRKyqOV5dvQD7ST2VnH0Um+l03kXjxkQYICz7YZq1vZC2KK
fW9Y5t7YHkLNI+P3mA1ucUFfhqTYKJQ9nWcgL2rlrmP+HCGQBkpBEASG6CF3neBsYp/QBs05lZW1
ckay2SpPvs3OcuiwC6dMA5J861PpkBwET+sSQeUnlIdmSFMI+MQdgSKlRnAf0tZ1H1IjyqdcaPr5
aFphKcdREYCy0+4F1ZGo/UM1NyViBKPy3H2IpmQReAXRYyqGewPo9cIqsL7LycKIQxSfcCVo1AXv
SIv7HdDWG4rWbDVEZCR5VusdmOShk8cavdRKpzp52DO3oW6+hZ4QZ3OsJ6NStNfV5NXrpbGhHwqq
P8W8YOP1CdWsOcLlfnSTYkn+unLw0rJEs8cMNC7kYyZq9dga/oom6rBsBiOjWFzvNGy/OkPzB2p7
T+mgq8dkRK8ivXifhAnBxthW14Mtggtyko0csTcDKLFPWgsrbJTwLak/amtMGcmBsmDKhNm8WUr4
wm28OkiKR9eRh7FA3roXTsANpIkv7Wi6V0onVoiAMqQjiMCSWXdZd9+o/hV36z4DTvzY7m/zOBTR
9CZxRUDIgiO4jSPpVsqmWitc+SulGlXUhT6awpYv52isDKNp94g8atCITndXXLlXe189N61So4Q3
oQyZVrzNApu4QaPaKmmCaWZEeAezAKFKHb7bXTzue9niWHXTh0qLeaClyqPqG8U2EkRT2EaE+MSU
mMFDb+/2ZfGQjYASNMWanpz+ziv4rL6Lv3SifizT/sXSpPdAtQg9VBHr1w6TNeUhADNDVCPmi510
V8fMWvA2Yc3rxmNYq+NVbwEPVKlUvg0iueJEai3F/ukRBVehrXpjPqysKpIEworuaDlSBW1ibV/F
GeMbg+9GMpmqcIDVBc6jzqrlSeAP3Vml8w4dQMc5diwbumSjN6SHOC8BtYI1xrgB3elDBFwDJ0A8
SjsVc9HCKgd5gOPzXJr6OnCL7I4aO9+HgdPTCmjvjkjtN8kF5o7Ygtqkzg4+4siHwkJzw91kH/rE
OvZ9G2FQ96ZnBlOtPg0OkfFqQXwtFlmNJLmoC23VIFk71EUZ7oN0uPnlSP6xMXqvVoDaprcWMo+6
m98ZXHNRLS72yFO5Qvo9hIF+84Rxdc0eD4gUyWnAS+2GifvkCDyOyPvObWkcCzlUdxOC4L3rUER2
xWgsp/nD/L2VaMKXsoLhUrcof1tb9A+9rLRL1Ar3haePuzYH9PAYfTZDAZCgQx+7quy2Wrkk1I8K
8zxm2C+GK42jQnTRUlH1bMv/zJe+ykx6dNxtvQiio4s6NKtS/z4hZWDOM0+MewNAk+gf0wZogYy7
nZVg7KZs6DwmwO1HEwCK5j5K8CsfXBEua/JAx5DH+tQuaHVsT3zbMC/mHm3EDHBLDR82yuJqQeEM
zVXWE6gElt6pDBA1XUdmFzqxvGU8kJQCwEUSj1sXPOhaS3JiYuFcwIfQESAV2U9KGe6aroq+rKu0
XSp6P+yJswVe2JtiEyHSO4tcbBDzxMeUZtO+sRtSrAjq6WmyOGZ14+0Q/0YDEuY4LraNi1SDcD5l
Ww1Ds8099TGjB3AcKEjP5a2xDv7ISOtdujhfSTrzohMW6yk83nqiBf8ks+FSKbi6DEZwQ1ZHOB4J
HFPqgIJehddT2yqJWi+biWVUR+ZLGOLBKWsSaL3J1YRVv74WZVdvM9/FZ6U5R24k3RZ/tbPRKX6t
IEe/6U0rQJJ1I90ElDuLjsAvDN6D8qwiX/ZNZgbWoK4SR7/QLOu/JuSYTkzTJLEY2vZry5PI2/0i
Y76V1RfZNPFBa7xD2iT50Snjd78plW3ik3acGXTBckE/bEYkNehn18i2AmJx3GVICeoCE2eTmXV1
FxEDSS+q3ofAHRhqo8tywg5QfYr3U6fvYoV9sgKQ0hw7vxGHNDQpmOVme2A4HJIwciy80T/3ZSA3
mADcRUWrBAk4mBOLJqsZ8DfMUFEtqVtgN+vlvrUri6yn/uIjuNz1uv7TrgbzDJf4NDj4ImoDT0o5
RHIXIMtcqYr4ZqA4XlvMKJg0kaPe8ffb2dWLdLg16ILHeivlwwyCYmykcuG7Cw0y24yZQGquXbwh
XHRlUJ0Vs30qUS0u66ZK14VjeUzYw3Y9Z/pQQvYkoTTS7A8Oc4hDAQKMcLJsjeI3hqplVUc70q8a
0VYPzM/5ek4G2TS8dE56cGLXuOLLPeYtAX+Asvwb9ftVF7klqZa+umpsZJWDEpSniogv4rbKqwZH
+ku7QVO+KFS/utYI0Q1ca3Y31he7NY9+F/A/Dx5i45n5N1lx4mw9NCUczL7NSC3La+ihqC9LXBWL
2GleylY8ddiQsRkRpGTCso08MGEwiJbc+d9TJcCDlujlWfKZe1eaLwQGfWOssigNJ9liq2WYS1Fj
m1QZBpokOpfEBc6zzCobPgqlSWGJfWZrm1qj9TqaPLvUqWrpdsml1AMGvG3y6IkfGjAu7OHlwLDK
3IEC17843hsUxXe/xzNj2BBUAz3BH6kx7e/h6q+xWWorr278Dc62nY87Jh7BEhsd7JjADc44B78b
LQM56KZohTXQ3F6DIwjBNG41/SkWlMQ0rbW+j/BWvymj8M85Gcxj6mhPbmItat/6Kjqzu+phsq9U
OzlGZfrgV0y8IHPDffH6uxwM0hpsJV43seUs67Bw9mGjH2uCXNa1FOZbp4XmWhnMvRVDx2YueuIr
n1t1v0edoK+UEI/xPILLubtqId2LENUxv5KLoA0Io91laEoafzuq9s9Aox6FKxOjd4ssQA5cqzWK
1cBm/ppLbjtuLV5rvuuLwB+avRi7HmcV+TuuOqy5TYSbsJFHfaAF2mnl5QMEOQnIgD/1q8hTBQYH
qhJ9ZBCcalJ59wa+mx3hF8j6sbMQFQmS+NG1JntljXAQte/WKQ1lhf6tWArFaxg5exaGmeiMa0yS
MzhmoHewCI1j/8O2gPONauRSEeyDySs43dDr70UUkkQ7vStX7ruyhcuD48e9SL2VB0vqctmLoCOT
kTYSVAHYST2yfV8nkEXqFGtn0SSN4vhgUbxcxCZAF9OHymwTx+QxrXOyot4akmG3mzCd4hFkdeh5
M4zli4acAd3Ps0PXxG+EiIRnhvLlorIEzy7GTfsgb+6yccVe1DaPlEGdi6ZU8qZ9ajWctFTzV8LM
uo0vu6/SqJqNbJJsGceEnQy2XUFRl0z0+smi0kiENgGxevMTv20gSeR5t6mYbZUCXxjfSWyoQO36
JJWvVq3vQwPXs61eMNGqZl/ss56W2QBwCOjKErhpf0PiaRP3SqdUBS7c6mLvcZNtHas+jqp6H51Y
u8gKQEhbKTi2peTaYSLqTJOdpPHeKwk1walavs0lkA3HJOZFdWV0MEB/LUfH2iZTM1HFm8c0SiKn
z8st/ROxL7AHLUaIGTtvxFileeU3jmF+0dt1E4baqZblRZe9tSffe4fetr65h/y6hNhiUS0qqE7h
dNlHsVqvaq1wVnDyH4tErx+SKjL25DhRSlTSWwX33jTuZuyfKif/Q3USomc7o9w6iBMoVDhA0htT
e4Iu3u4zuh55ld8SE5abJAxGejwQMJjvkTQPDyExmRY565N+IzyDcS8d80iUj7bi9nGzrQFcgCx9
kuG4RY/BYJ0YiXbDlRrySlQwPCJop3c0qzTpSmtYmJasuRrj4SpwuWEcJjMQH6S4Kw43W0OvnZ0H
ZGZZtDgamSubtCKmb24JFQarb7sFfgqgi4wEGuG1scx55OLDlsE67XWb8LWW55qiU652Q+urHL47
pE4wVPKYYup9clGr9M1zs2+tSdFkSJ7IG9Cf9W7EbYr+EaxHcdTN7jtz/mCFaSqlZzEGV55WK8Mi
kb4GVLIRuLYXlLVhKvjGQ2Wa65Eb52POzWgInIPJoGkT9MZ7QYb8C3qDV0cr1mB+qx8m9U4/fnYy
R5zaVg3OBjdkDU3ZSW9pHziUW3ZmNv6QYR5gbUjoXInOePG8r8yInlIqRg+5H4tVGMTXpk1UOhnh
sBmDAIOpDGNY3OBZM8rpSuQNj1VBpp/bDGSNp2W78DxpgryjJhUQcnrH4/WiMwQ6i+Kk6AR2aBlg
3MNAMgXdoPIlNtt6VcZV+dWZrAieLPprWebqXWrZK3664jbk9c+shUamyygB0a7YX8ZBnwh1o3LJ
B7wfsRyNjc7Ua1e3bsQAihhPv7+1UJDyrZ14K2GTa11QYltCIOFeZU2gApMEk1OFevrghSMFwEE/
jFhk8PMgk92j5KTQ5RLtFOjZo4z6L16u9OTzJPXJ0+RRTKURMjc7RttM5tK8Gi7o6Ihr5Va2Uvqe
qm47PMetb9ymWCBvYfCjlaVktJs0NKHbsnsMsGzurE7l4pg2h8JrH1V3T8iZek3yYJvbufbsB3Jt
62r6taK7sk3AVJA0ojXPdpnuGfivOgu3+2Lt4VXm+wihBlSk8qYVw1cJ9OQlcLGBO66z7tKVmTTx
KR2RkZEusrcb6FPM4h2rOeZBO2U2u/iRs3gxtaQJsBvA17XWevvAvx8/bt2iW+B/5x/P6zVay62x
xwR90W/OEzmO36kG6ySZyIUUGPwhudA2WjWMIMJVuDSw6Kxd7sLQAYYdeOPqJJ1rKB/RsRewiqsV
qtmtsVqvL+vL1wvOssWbs9CW3qJfE66xMQ/lPryFt+7FeRU/wd4w6i0swIKUc5Z4RNmMHspm3Zq0
PtZxunHee9pVO3WfHIebvOlP9dcK0To+EzxRNuynJYVrr17hBFOaTSu31PJxr6IEwUGiXoIhHZZm
ETwFbbEhEaTELUWjsi1I4QCE2G29qDWw4lfuMhKDsnfIfcV2l1+cNvgq87TnQrXW9K3Fe8xAYMFw
VgENGts7P8tPSdzJt7wABtD2Sn4ekNzdWqm+jH62qcnX+sJKhDIpJ8IqDZMvVJKXZoUEITaDEm+5
YXwRnUXFLGK4GWVHgeEj44d4/FKtrQUem2Fza+QKR+bhFgOu8h5v9h03ZVlIa2VO+afzojTITi3B
fX5s2gHZBn6B6yfSo+pgQ20jFqSuDvPmvBbXfDXaND1ptNMOdL5OSnBKqdxuSr3PD25h5fTLWftt
s6I7shvNbhU5IjuQMAfJI/BLlhr9sk2fOA/zkdEjBy80KyrEWpodvEicbBqEm/mgl3fZoez8/DD9
BFLq5CVPbzfvLzKbIhwenExq6WFe+MTdcXGz+Nw3r4G1mW77PLMTXMva9Jl1xvPaGwHxL+cf3QwL
5pX0dJe+VmDDaYuDV/v5dmiSqj6qhd5uc/Buo2n++e5k+WQfn/PbvqgE4KRVSbWkT/o8ZiU4fVvH
yFQHYbPigQYRSiHvkplPRipuAmcmGrfoGHVuPVMamkmjWida95fFvM+3K/INqDUq0199XtCPpXYa
ujHL3iJoOlCQSAiVu35nhlC2qiY/xNMHSdr7H9rB/1/TxMC2Ii77f/P4/yN5q+O/JYl9vOJPGL+m
u/9y6UsgU7MFKLFJAP8B49ds/V/Q7zUVxTSKKIbef7H4be1fYvJEIHBx6Dzg6fgrR8zkEMYBjgph
G2g0jP9JjpiwJ6Hcp2B5+nk0XTOBSGuw+FXnd++FY3dDmraq8WOsm59VT+hQMJrMeFuIRQhtx7cw
olWoNdH3Mmv1hRVo4l5F1FA026YEUuUoD4lI8YMOl1ib9mtMAPljVXX1vaWJ5DkJMrBpAd+aEibm
lC1THDbLwji3pnOjhwFvsuncBsug2h0+Tlac4dAaZKaOo5/gHE+KjQgpzk0RxnVCYMBfC7vo8rMT
oDamvKe4S4at4Mn+OjyvzefMa11nKyegiZ+70bG+VHbagv9Q5Kqmpfya2NoF/Fv7A/frcdDa9utA
7W3V9SZIZib9h1gV0C/NJnw01I5Ska13a3tEuUdEVnVOda88c4spGDx6z5+75v3z4nNf6STrmr7r
Yd5PX7w+yfaOLIKok4RO3TGbFnT+ekpvrPFNS3Zulf7bfkePcTPmBdnv89nz4mM772OOzW8UOnJf
JbLdIWliHy6z6VXEHO4zExuBDRluUeV1ffelT2IW1YxlmhgpabutmS+CiWMZD5Ts/211ph7Ri0n2
8A3teD0rmqws7c/z2ijzeMC0StluOjofaMrc3yKZYW4EwGfyXZZfwxHLjwcO5mC4vvNaoAuBn/XV
9VBN9OAjbbftL0Gfkq882MVXTQvdJSk79dHhMfsChWNpy6L82utWtrNF5WNH5TTcCfc8N8SDHVny
l5eXlIiXikCzUVCMgfKqQCZ0nPL2semFsXGxPKVEL291UC5URUcXfrUsnSDLFiB8R1N1VeLFv84t
XXPq6yL+PwatZhw/97dB5h1s3b/Pu+YFSTfulTIeECJK+B/vEbj+uMj9Pt1QA5H4Hll0qtmdxrRD
RNjz/frtwHzK5746TMeFCPAzF3ZkH2thgOyuyy/zVjsaTLDn1d+3AyXhUDshyJKJCZ61hlh9nkkF
enq+TDiyz52kKq4ROMULQmObh3mhJs22shUbZVPbPLSFRt8pC+8lSKfvnVZfBjVI30QRaoukcP3n
oUZWFDLJuOpFMG6tXkuPHoyUox1SADBztz36Ku3y5wCjYrUG2qhcmH0TGV0O2q7vhvD2sUiy+ARG
6PDLrumg4pQm+Ce84p8Hws4Nb98ptwZ/vnY6MUXvSvmbVKhIz8GrNiXgT8196viFHuaFofP/zOze
ILf8P/eF3nhyI0Wc07ZvHiojaU+qo3y8yIO0sbdp3eOV18npbcfshMh13gijkQLsL6t0kamhu4Wz
9ivx5xE5vSwCIks0R0C+z4BuGc25GpC3gYeGSh50G+57M4uimfajPWa/5yB8IZPU2H6c145ecJmP
p7X6na7qYcBkvgUXoJJnkgwP9mpe/1hQkaGfPthL5rfaw7wPJv1LFXvVifa69tD7aXZq7Pj180VN
UIG1/fubeh9vkPvdtfQ1wX9jkN0cgtlHVW/JemHrY1fc4t2QdrecNxON3rs76OnnuZ/7TQr3m1RR
uqXgmj4QjhQuRoOgLAkkiQKNmf7hMKFSIBSpjVWulDaNz86QcIL551Phn08wpzhL0/8HswTK+98e
ssyIhK5ZRHtg55o04n93S+S1pcGnGpmSu3YLoclQT72otJNuup21sYmr3JZp86zoGnPk1CgoS4Zj
vi2mv3nrKOTAoA+bu2VaZ+Z7uA7GopoOzvsCXyOzGAnbYZShedZSKOFGRfmLrLL3ZARrwQh9W4z+
W6zzDU3oPtwJW9vMW/NCdvvEalOENxyXRXhSgzG8NYFUnsyGfrXquu1pPlikvpzEyxXdA85Vsb7X
Fjm1duRkVxwfykGMgwI7To2+jEl584M0+q6p4SsaTu05t0KxycLY3kzd+DQA51bISL2FkWEz3xUh
g+dOOxvpiFkfC/6zlmHgD+o+pjoC8ACQdnzAvthM0GTjQWlZIMvtFty1PEqa0bRJiTod/dO8NZ/m
QHFZJSDjNuCXjYeP0/athtwj0EV6y53a2PZWpGzdJrSfATlcrcrv3j0/pk6ku+MNKsp4bPE00+Tv
83fvIm0ck/A87NVIYkl/p4r8D/5lXf+7xQYnm41v0iQixTEtHMzab18aOhF9mteV/13aqrZK8LM9
0MYY78JfxzNSteyQB45NebMcZDoQBJu1iPr0SS3S5mRnrb+QftQfRZnwDRgN4BkTlJqxKBKuFB9C
OamePg/Ma/O++bx587d9n6/97cB/dfLnPkaY9MN6G+WAnq2L0DDPhRErezJYvG3cGd0tBb60DAzF
eB3s9tEV0vgJA4Jmr/D/aINUq7IFnYITLVhC/Gz4dJj+KIfN25TUkKfZ096P1Xmv1Zjktga0sObT
pxfO+11KmsgI2+Qk4UvsSp1c18JLiytyKIjhsXBfnRwwopZ7P0L0oFpXFvvUtUiMmTBrCfjjtYw6
XABdymZDagIwC1b7pLxGhUXTbjpv3jV4Fhy4NOIxB46UR4P53pexe2oE19qYozpBmyTWtHrjux+z
UAvyruqcUUFl5PGdCN747lCVI/kCuOG8bz4PVr2ySx2CHOfNeUHsq3Joo+H1c5fRd+nZBsko+JOv
dGrFOz4lopUci+cYdUnaWxa6OBaGKOXaS7RqkU1Dh88D89q8D+IIjfv/6nBbMQntyVaCuP6fbziv
NbpfVwurFm+oSqsTWQQ/jASOX++05ouNltcXYHC10ZePBLqsibDCkkue8alwkeZpTaC9W7ZBHKWj
f7GRoW+CjhBNCQ3xkYfLH/MJegzOxjTrR9cMy70xGCoaO6F8qVpnaxRSe3cpeC2F7sqrBdjsxNOH
tITpQLL1s3jrjzqIDXwzk8LIP8dDFpwHS6ftRkzIHoS+f2FojG7ba24UQtVzObH/tFxxiZhBIDUf
nBedUt2GSlPP89bnGaUIefn0qr/eYz4DMIz38R5N5BsLqac6CrCSqjjEWufwsRrlmnNQhMPeX1b7
G7HiytYGALkGNK68eF0wrpjGIf0NHOUFpxK6dIenwXzUgrWh2I5CniqwfGCk2Aw5q8vG8h8cBL85
GqGf8aAzSbp2SIB3Lea1f3/UeUHchwq+ph+IOLtbrnfFQkZe/V7EwbGLK1C38QUpINi+zu9OUWPr
z06bG4cmUk5Bgnl5ibhBXXlFkm/mp5sTJ+AohyA5hF2WU+JpJEVmO0ZFFcOa+mXqfvuY9/6vrOWe
HmZN/X/+92xH/2U6zI8vBP5ZgvM0bI38Fn//8YckLd3R6r3viqQv6mb5Sz9kTFsd2nOioEEBUGxl
CWG8RgTWL1CHMKFgwkzXOd2PXmG8CkeEuzCn0zlvem3+PQF7cxPkU99t03/8eDV1qA2y+WA7v3fp
5neIyOgGqQ19C/uxPhBPTQGp0tFCzKsf241dH+e12CzJDZnxs00OvScf8FjnOcKXK6XcZW1Sy4mo
co6e0e4Jh+8qyFSxcwwT2/5YRH0t4TJP2+DzytVYQK/qUmVYzk8/wyPHqWmcV0ODq9Xreb93KUU+
cg19n0+ouLoXtqo4D+NIxIKHgWxT05tA2QAZi+LSW10Tyhv33OLMsdGfRyJTN1ldiLXaWb9uoqr2
Ccomw27yNkVaGEC2Ym1eBFStFsiU281vB8LRT/8hKG2OHfvtv585Lw45E3SA5c7Hf/HjasIfVLeP
rO9d7ZBna1L68ymcn/tUvdZhODwIOhgPwnYh5YV6sDGnzfkAboY1fuPh4zS/lh5x4UkLqy6hRkl5
eaE0unNHVu7d4ypwj2qbvnS5490NOFn3QSvirenDGOqS3I6WALSRLhMusZ1fMZ84wifl/moe51fM
+xGlT+867yAkxJnfdd6aXzG/a6oF+vLzXYKB2n9Eq2Y7nxfGFGH9eiNEaR60uImN5cfqtD2vzQvp
BOZBWoz/oTayin1uRROBZk4cZ/9gKfuwPf/9v4HCF6oPYVDPEJTP/n4V6mGWxEVokm5b0FAjGiG+
0n96cB2g8zaWk+u86CYCYxSKaJlTbt/M++Zz57WqscVaam6HL5VXfB7oS9nsu2B4/W0/Uc/xpSAt
8e+nx9OnoxU+NTkRlJ9vM59WKxGhBYlQPj593vexwGqAPKxBg/nXz/vnK7JxpzdkoP92IKv9+AyV
+JcXfH4YDtOtk2ngTf764UKjSQ8Y/qntZnjvCY9kgQAoWXxs/746n+BZGif8vvrLywKRo6D+tzeb
3rzBIbVCBuDSi+7ts6Umznles3F8Gm1/NqP2Mez9xxk2W+YAfB1J0d4MmgFkFXCC03wEX6pzmjcH
6lObRgJzjSOCFF0lkM+1rv1fws5jSW4l2bZfBDNoMU0tK1VJTmCU0Frj6+9CJPskWe+87gkMIYAi
qzKBCHffa7+RwPSuRKD6J4uKzsktTP6IE0qvlDZSDqNnp88kmkG90M9mGlQLdIdN4gfKh2peASOX
7yZRqm2u4P8lZv3LXZW0GP+HLhE1NB/Mvz+44MNUGUWyyjuE59nfH1ycyJSoa9XkB0EP/sImfhOz
plHtYwRfGBFPtBetLFSpeMUaIF4SccWNfpryxwgGWb0bF/euepADir9V22EJqneLx+R+xEJJNKs8
gkgaulRaus1a7nhuUXm9xma7foK4aV+AVrD+wbvbsVLnIrrSOq12SN/Avqe2fYFnaF/yER/QBGkd
1Sc0xbxoIsTLJgbDoq+bpBS8j7c2tYr7VOmMvTh7HEQfeLl0xSMaycI0z1KLmPKE6VQcPl33x7AR
dQPKYzazgat/vv+ny/7tVkUFkX3ArORf/mWUdVu7mN8RxRU9WmSsgw7iLAiq1zYyJKp1/uoHE/J7
hpirlayAHTT3LE2IIz+u/zSvo45vXnYmCse/b5ChpWhn4odUXtosbP618z86xR1B0ikY2VhPfmPo
ezeiSpQQFYpwZ+9VUVmtpJp+MWj3UVDOcDwz7vMeVxB9u7goCNaPrsdl4p6+vg7cG9Fd+WDzb1nK
Ut291qrxoU2h76inbp84w1eznWjO5BPXLpHLc+/Fy9K0iy/2YI+LeCjZYTQFVoqVZSwk3TU/HAI1
YttvxqRsJV+Ob73aRRurCOsN6q5FFxfuSXXHTW5b+atUYaubx/VH4mbFK3Yx+YEkN3bRUxNnOQv5
AQnQ+9wEQW3ZYL8aTaNducXEMQmyAqlN0521Pixx+wHmn+NEcOsyQtogPKwfsvMR2j0ODgWFmWCu
xqtdjPa2DaluKiNteqM34zXXye2ZYSltRB+lw+MZQu/9AtFFsJ9qPr9oFpisjVdxJ9fTLk6OYaiY
0aIshRQ0Aslzi25OYRRR4qEk1Xp/4vUGGX8cPpvNoBRs5cFyi4MYfTwZHwMR7xZDJS796OrETR4P
1MdPevSJ2co/t3c3yla8t71x5D1e4/sGjIU3/L09vdEHxSCnoYDSFVOmrsfrX/mX1YCY91gcfLrd
41p+BWAORFuHn/E/FguTmfXfj1xDw3JcMTQLeQFr90+PXAmSv5XFlvbd06S9WWaxjTsAZdFRQsn4
ve0Evn+uCr2a9WiUN/dOu7DzI3VpS6seIuDLvuafR3lED4WGn5JwLqFg3p2XGbXf7J3DU0E+f5Gy
Il9okhliBU2fOJixY66rQM6xCWCAasnwZJWqh/aR6vn/RdQSDKG/XjIAlib3blNWbYPM4vQS+mOR
SiFTVYKgrb7rpbdVzSA/wCpUV1gm/exLZ8RDqMCc4X7qOW91LlmIpl35uye5zxnvrVfF1+Ql9djO
HkhpBbkw19EbI3MoI7jYVqOYODGZ7XHsNefZTFRqG2X7HYRpCmN9kgtbvvNe683X3K3Mc5x58QXF
zQdh/ct/349NOdBPf11U9Y5uCbyGgjL97/+r4kS22qty+t0MMYgrwx6XmMilntE3z6Ily7a6Buan
oGwcinSemNkFLn9+FKNJZ5a7WE1QCToW6K4i9OcR6ft9PxTuXpzlWndqERusRYuMJyWZ4lQcKORf
mOMg7zrPcElKmO4O98ZyX0e1vG6zuj6B1GCRQRTi2cYbbd44OUXFZYoPQWVL/Fwj8A6eyYFIqrQX
Z6Jv1FXU25a7fnQ9pom5TdR6FZpirkW9wL2CoH3yhgDTPSk0VpYdpCsY9dJrPaDuinW3QhpLU9eU
N0lyjJNoyVgj9mP96vQyQNlivFRSGm7++59J+ZxGtmTD4QPJgkhmNQ+U4dPfyZUUuc+xwf0WSEa+
blLpiwYi6CIOyApjEjThmX8mTrLs/uUjqqRNg8PFBSF/eikbLzlFE0FZKlyg5dhxngMbtXMbDGSV
vxqd5J7EvZTprrbekErQSyz6/vMzjIC/qc0SU9xP9EtB+eLhN0Wxw3hpcgRhEWa3+8Y1lH0W1iNm
FqZ6jcPEn6PR6r52tbJJ0DP8smPEO7Fpf1U7sOrUtXu3IRzBgCipu5cjC2ot2BNK8LKnRzpIR3S4
bOAl/5kiKs3rhM04iBTR4KTNMaZ6998uCpoapm3ABdZ0gZgi2X1znH5K7ccKhWnUKf7xEwypOIOP
6uZ5kdXXhJq6YxkA5Ink+iq6+FIAR8axbimaSutkK8IoXg/hfrDMA0ClnylKs3OnBc6l1+xbx7fq
fSp1W2GFV/Ctasz3wm+ObeuEN6Q48ansQCJQfma+t0kP6HSw423qIssJoziglj+DRzfEKxPs5PFx
8GXzd7Os+xf8Bomxw1RutT1x7N8H1dW1fYzECccOQPTb2IAmPfWJKUOdaHsfCtc6kokVlGHWvKnf
S6vV3uS6GI5JIZO4npqSlPdIqQcTXHSgvZUsCWZdS4Hm72syr9CvFLWba7/ziydbK3Tc/Oz4e2Ue
RzmXvwSIRDpTgnZeNtnNHAhvyOgc8VcesJqS9J3V1cMLxQ+bhJzLF3wtlKWkRck2o1LoPaQMQcxP
fAXuapgDjpkud4zZdPEHJMGUwrCs+V8QIkWVP78J+dZZhngHOrZq37NQf7wXDK/LUdyU2Te7Yg+n
oX5AgMChGP1+XidyuBJ91ChRN4Vd46a0eU885vk2mkw3dg9Fp9XIRABpNlavrL2hcd5ar1vizDt+
RfYGEkC2vYOeucNOw9XQgytwTg2TFxJGZRa6jrPogo/vrFuDMv5HnxgwRsD2ctweXZcrixL8ZZlk
ygomCZvBRKPsgnRBt1d8WyfxTB2JaHpejq0juJsOy/HpVPSaVFq78z8miNM8J+cThv1WtOrpbvfZ
09VOWWKyA/Nij0U3gVLJzW/YvUBEoB59QwhYRi8AFz4drRrzdOD6YZUhMpwOaPj8w5CnBUR1He+h
f/rEmXCN+f/24YsY7UFBPGaJqeTIECzLLdijvJJJQTbWUpIKOZzrsYWPpemqW/yP8ICcNm+wiHGx
VShRmboGK85OUjKCCKcluqqWak0SE1R4qW54VhFhYMpDZUA2VaqXMSRnTytW6F2GDz/w9yoLSKyI
I520H3BVMY0/jDFL7SjAYdLVrm2pX0U/1TDdshwsbyuaKns6KkA/DHT8VUZ9b5hF+xDSyqwdfP+5
ng6tQgLeqW/3Hj+BXxb3+Q4LaeMUpUm+B4O0V/um5E/AAR/KEXUpJewjVlW3yvfkXRmicxajPsWO
yxyPmq3EwmExhF7wRJlKuQN1kK3rNGogAsrOjC26+60r6nlQ6+5P0yzeyGmXb13VGQu4h8FT4WPm
i28GegMvaFIgKxFbQ3FqpewS7wfQr+hrprYGJ2KNpd3Em/Jh0qiGbpOFcjawayN5nXtpNbOlBFII
uZ20JeNoUOeEMpfEj5yk3ZYCmJ1NVQ5uJCZ6NkwXjy5o7Rsh3CdsxZQPRD5UpNbYeuvj5PKAVeXZ
B4yLg6W0Fa0iz6yzOLMRDTrYQzzZMdWumd2vInzfKU+eHrw2LtSbWg0+xHMXcLjze0C0k7FfjEOu
7j89nwNDu+LVYKANCnLeUQnKHSfr8CoKM0w61eAFA0QHiVnif+iZ+cOK5Px7nw07xFEutJTuIkUj
5ZLgHPhntO6TONiFCSTFNZey1RrafUCSDBe/aOU9GDWS2WJAamCGobFbO6kDEHAYOSCoBmVB067j
kYrxqV1WZrUprPx8nzd13UdFm68HpI/pIObxETuLW/VVfApKrF0UHzz8GMrtTRyQdDuUfV3NjAyU
GxbYvJpRuRZjWB1kx1xpX0SLovP2VpThNwMjlTlcUax1bcM9iQOeEtXCpgxl+ehrzEg6da6z8pLK
PDz6rciadq3tT36SdFLlgj0nz/IEO0aIFaJTTJYBoG3LEFdtK6u3FILE74PmbGojIfdFUPncNOE3
0R0GerSOkrpZiWY7iRNCHmYnM3XtZ6eWFqK/tq1sRxY9WsDfj98j1JboK4NuZSseG10zU75kUu4Q
S+VBkPaDc84xCZoRQS2/utHE0Zd970LtE2ULyMD592Jkpg9tsOhdqd6LQwRbKgft/Z82/st48qHI
AGlCXyKGvTBv9pGp1nslt+Jtg3XesgDddbYw70U0KgU/sLy2+rpHLJIAWEDvfsrCCmCx0/AOi2Lr
tU/6i5gZqPJr2Dn2i6Ggc5BiF1dSX/50L88GQROZ+dnqRvxTYwU8iTjV+0ijYnvq7XVopjnYDxks
Ixqj7w188VnlmO3W8szipUgUgLtxhxMYm8YX2Q1qxCmRuWLZWr5kg80v0q+UpRh1EhzzRteQF2LU
skuoXiA05qJZwdzbwdSRKNPmWnAy6aFpWaeIZsofzIp18+qB2ic01/o/HYfqLLfDRkt2+TbYtvUl
xOoXNKud3saqkpaGq7h85lvqe5GYbDplrjZzJY6sp2LAFAo/MvVZT/E1qq18+FqBFm1KTfoSqfqW
lJj3bFbAWkZtWJLgw101k6IP16zwd5RC/zmTg3ZpgAiYo3ZIt6RgB/w2ecMMOKlOB4V83/1MNBvF
oux6OjymoJjolwpCKwoWPIjdabiUKe/ciwOR73qv+yGprnpSPtWJLa2lEq2eNgE3xSFzkmDbpvXX
R5c4G6VSWeHerGykJKkXga4NXxLVOVGIEz3XVlDsRb839YeydJKi4dYDXNh3lOwsSg8WvD/42RMB
5Yxqfs5kq8wwPR5+jw5TU/SJUSemFKZzy/Fdr/x8rg6QVDDaqI4AlXDUzqviW1silcvN5AOmeLmq
1KRFLlGot1zzvqojK2DKRTe+U5fIUsLySZypxPuwQrRhj6tsRGaSzbAYsc2QdJ5nlDyO6XsMiIth
whYzzRrStRgQffc7GGpws1iirZExHRxeY1ToBifq68hZFzYGxVNzqMBiiaZLqH5mSvmhK3t3l+F/
ta/zDqmeYkXnMW87ItAy/3S2yyh/++Zc1Xi5RqgkCbeE2gvWvAUxycTAtfyvJtL+DjVilB/QOtkZ
H+Ii0Z5lNQs+Wk3v5xiHahe9js1VX9T6PkOJvUcSA3/MlvML5RrafCxMAuCwRNd8c+NT6+ivaQAW
R5taoiuY0F+x1eDE1OC+nhqkwvm1MJz4mH/byvSLLYujnZv+VenacV2bsCIoaW4+/CSmnMxsnpWg
xc9bjrO5mhTtR23h69M3QX8M8HG81ap+dPCm+1ChwK36QKV4ZLqc+h30fGl4KaRwLRL3BCjsnUjW
i4Plp5g1TGl8MZCJDP9jDsQ9f5EaxVKRGv2m6uEKF8j6Leb7uU8ot5rDkqvfQq3LV50v2fdR/nZg
4wv8IMWojP1nqiX2s14X7jktqOsLB/mYyW5IKVbm4t9ThcfMJH89tUSXOGCpNPQmFmEUCp5Hycm3
Ueyc5QhAZqEm2RYxR/WqJoY+q5PS2otmrPZf66EznkQrddWNLBfhVbRsaenh73yTEzOAOlEstNw0
D9XQmYcpR9fOgET8bovOoOvdGfJ6fMn/mSgGPjUbC6afCzn0U/+/zf23e9YFOVC5a3zWIbFxalQv
2OCiWQMZsREBx6yb54EeJks5ehtMtMU10BZN1wJoT0V1KoJY+qgcDJhHTfOuSETNVdvJw36IcyLv
WaesFFzmN+BXok2vpMkefRRFPDxFvkAVOZWelD+LfgyPfvenSnwyWCdd1fZrnQQ+qBvCbnnel99q
o3iywh7/UbQkGz1lD1YN9vBaEn8QEyQznp7+en8K4MwdzLHJ+X541bfUCGY9tWlfEsnU8QW3s53i
x90V4CJch+nedhj+8NQkv/VehWq8seIVpKQeSR920dMErcR/vq/HnGSkbj3lGkXV6TTQxQiZMkAU
pDZDNH3UgouCcHEQ9d+iVFycPQY+zfvUFJMLBIRz2+xh3EwF5o8bfLrf42eoLOipzBvzRWDK0crI
hh7I21B/4PWbtU30pTI1SmBBK1A0YEdfCPLgG2sNxEI1iBroN5diWpLVB4cgyrNrxsEu1SQZZt9Q
7vvOKveBHFX7R7Od+iJbaljgTKeifZ/4zyWPvjyDLZ5Fpbv4t8k+aMZNaUDTVbJsFkQanwLVUZ6b
Kvzu50Z61KdWOQBiiTpj3NSSC1g44JXlz7I6seYioMSvx1gYZuD+EXKy+2BfBKZ/DzLZDpG3sAre
7hGkxwX3dih5+2qaDEBfXvCV9ndSK8/J8DVwCFTcUsXZ1CfpYfFL1/I5RRDOQTMttiXTQTQfh8yj
8L1Wfj56Ps0a9d7APSHGJI7tYl5m1TWatkgDtUSU89XNTjSVWsJteIgciClp+myWdkrdlfQRdoT3
i8kBFna8cpSUSMaUwUk/4qLc+VAWfwy99aqZXveaeqax1MtK3YeJhWN1UMAYilH5dnki7cB2UKHt
YmCYaqZ0MvX296HXdXvWsWtZm0rsncVALXX1SW5WojHACEWyPZTdiqDdrprsIWqvnGmeHP1U6l3u
O/GvNvB/AsYjuyVF7Ar8cTz6EyG6xDN8PdpdfqU0EbACL+hvMZA+cRFrpHOdO+a7XOnhwkHwfGpM
Csm1Xl8qQQmCDOGvL431t6JF0kvFc1Dg8ddjePFkTlV9mMduBzzrLroUY2urp+q3epROfh25LwpY
17UhQ30kh16+6LZ7rVIz/9KDc8ZYNbtaUZteZctmoVBo8NqnphiQIJ0naDKeRJdkJWTvSQTW2hu7
ZeoelPyHElVvZeIidrGqeqU5Xo91QDSe2Br2mN/06Xcd7sgYFT+StiBJDfbtErtSseWfXq0dEubP
fh0i2p+mYA2wRk7ffSDlMBdeYbn4oAJ+63jdLZp2rD+MNtmIn0tAnA8qa9RrbpTmskrd7gli5O8D
7C95n3gtcor/9Dt2HxJMCqnwL9g2TXjJ35Mfc4aOdEE2KO6siYxL4MrhOuwL/5WlnrzIezTS96Zd
2bir8Z8QzVEJQUu6MRjcabIRwYdoK9nZE0yjWVPfUChReRSjQe2+E5C2nniUBq9sg5/y3mrO9xuR
aPcSL7qKCxUNalRXJ5dmmMj408s7IYXVwRyfiZe26Gsgbh6a0jw+ukQ/RXJdQTS5Nr0tG76wvupl
40OIV0HFtpSPFkNcbLN4/E7h8Lhp5Co5ZQVflCLTSL4OCjLYqHJ+DCSZ1QFDMb571VNDJPlLkBrp
XB6L5uq600YQp7gD+u107xC8WOdKWl+IqstQL6IQSgUOlKYLKSMoqLXOHSO8ioPTxFuZSqineyuo
iNOa0tYc4+g+wZaMca2FbTO36mzmNepOMqIezgsHF14V4KHpdHDe2zFcjZXnvmau5e+7ClGZHo3O
a4DXJR58FkZ8U9PpXGvOxwv59NQstfhHnur2k7jUiFtAlITLCHzkQEGN+yTTztVDrkW4QkzXZJ4Z
b9Ik9ZZy7S1dnaXJCDri0OHqrUB8sgrY+LEy08LKVtgVBtVBDjNUaWIocyYexzQfbTh/gmQAaOXF
CbykiTOEy0u7C7XkIlqZ4dWnv/tltRsw+ZrmAlbpxFwNH7z7NGpW/7iH6BddfTB0B0JVuHAmS7EZ
IosFmaohh26pSfDW4yss+hMZswTMpcstTtPB29/zRX9bZtlz6bHlMDV332AiuxdnakJ5uRqj1ZEi
guX9II2brACkcP/cTh9eA9DiYeyKveiyLds5i49s6e5qMnzbIi8kcFtl9yZWdv+2vBN9am38zCvF
Z13013rysTxsIhCHrdFgxGu+EzTpPoiAt3AsQmdpTU2QWifioyyE4lA9ehWpHtGPZQwf7HLk3YYn
53PLOr9kv+Gp2ovkJ8FezwFxQ+2SPiJV+oLbrXHRHA1jRQfwsOg3bRZybM1zAlpOu1Sz1tx1suPu
+OgR6P5Ht1EpWJ3E0VBvRKEr6w3p7KoFn3LUOUL7kYdyuRo7EC+iL7FAq40hUAmlaJcUo6jnsi+N
WxhjHmk4ZbHm12vcCJrL+8LUosn3RL+JKf9c0FPOyVY5pETTkZPnHgPFUbWCC34K6D9KnolZEj6H
UjdCfLV2rTkStkvr3n1KrMRFZoSnhqFmO+ocdmkcT9go2EBjXh+FIbI4qNPGKzKsd7drq63oCqcN
Gk6sMdIKHpRUfEYkaEjhSaMrzUbJG5xFmjXKTnP7470p4od6lB+D3FR3olWOKg9U2y7QgLlrFkEQ
oacDJZ1vWm8WyAqARI+RMi5ZvFvLcmo2LisWPZe+6FGNbbWXg4hwlOEs5mYB7KpwbKT73bRgijsD
CUFLWkg3TW3V2/i972QTaPGQyTNTD9odJBhj5ZQOeOnwNaU+55fsolVxjPrd83NvYeFYaAa4Kath
wvY6iGqSGLoJ4TSsLmWqlxcF8LboStOW/fg0o+5rC6Ylg2La1GW7yg5tR75hB0gJHXJg+2CZmV8u
AiW4yaWcbVjQjBTXTYUeYvg+s1BGMGSaBsH4caWYZHjej6jDHLQnrHZFbn9JdH14H2W2+oSP2pVo
ohf4EvPwOldYtopZSk1Mza4pOw/YKE4H1jR8GMeWwuF/+lKcxLdkSAtkjDWEJRkMLLBkwpEhy9Ku
CvZuDzxBNMVhzLyUtFKczYosZyksOoEl+dBdp2sianBwo51OxZX1ivxmDmvcLDYQKKurV/job3Wr
/UFpFCdq+02OZYoBSq061S4QIk/h9eR2JqWFrfSF1ET7Qw1V9uLKJQHUvEu8pPHWTQtwPw7I9ttp
6R+J1bGgapvxrHVyt1QnjmyLgiGJDflspLL2AvDvEE0tMdahuBFj8jRzGsvLSLmP/b/XiTFlqoH+
5zrdiakm9yPIZRFoHQ0bh3M6uM2WKvNuzWsgv2WaU82yqZzJlLyZTkwwNAFZJIH+raMuCp/TRD1L
I4SkDsAEyDkCfAVrs3zUvjXe9CeXiWW0bRA9UWaKlfE0oGg4KynsmMqOL01Z+RNPv+YDWli8Cqd7
x2F36j0pePUVwiZqp2QbpY6kA0VM+Ll6urEDrwWNcUIyirPezDauhMmzliVT4c805TEqzh6X+Xou
oydzwyeW67O+0Mx3z1KHdR5F/bp3Yve9T4CZpnrylddUvVSVBFQUj+dnfk1nkwffzPPdeFaEY/vs
lj7FaVEjr4D+t88StqREzqt0LkZbuUKPSDhCSy23JugFwajRoquBvPYZnTyBYFkf9487VRb16tl0
Y+YDvtPKfelGzSHBNBRD2RCXBtGsABgiBasPrW2CvhWn94lTZySFrwqfpLXofxxAcl6otkNqn5ev
PParX+UUc0DZ8IMlLxAVGKjPuWl5FNA2+aHqA3mP5TaIUql/ikqrv7RWMlz6uGRJRKGA6BIHowfz
5FfNSbSIYPeX+6i4wC9ZIbRYBT/uUTo8vuOi3z3uEWCvvHf88lV0JTxKnpS8o0hokgJToA4ydJIL
19Ph0Uwk7y2AHInv6aQoFgPU9cuYsUzqYdEWB3imETXkxVzc4PNd/2iHgXctVN1GkG4AJ6KIeKEA
HHnVVcowzFoBsOLVyitQNHjZTg/+ZVTi7TAF1z2VSiU/DbJVnPrJi2854xpODabBZhq/hGmhYssB
HHXo5PgFj2P/YMLMnN2bPiol1cleRKuQqN51irKej05UwGXSoMlOZ4+DFNikSEQ7JJdl32dWXlPs
w7oOZ0HeKKCgmmfXgaieeHX3ElRhtSt7O4KdSDM0jXifqqkxK+Skf8l8UAyurqMHnUatXrIPbR/j
XmAaHfhQ2ziClPieTq2UcMdTGA6vYqwuYu3kBPlZXBh5rnbGP20vxmI9MC6FJa3EWJbn1hUg0FyM
OSlvvDr9KYZ63Y9eFJ5GXghpMIyAPCb6s5iXDs0sLImIip9tdTpOzb298JsKRkNjYjAI5DTC3+SM
WiB7Gf36Tc6c6kmM4avLViLso4MY5GuezBOnDHdiVLKCbKGzot6IZtYSJ0h7zOx13BTMMrf3Ka7Z
x/zvA5z4Vu6Ug+geG/hbvKbH39NChcArCAdMwwO1Wog58AaYM9bjuAHbf/ndFBeKcXF12ITyCpPa
yWUEPkNudvKO5QAxJ17ZlPQYsXbQGrufSyTTF7WrOfyppk5MzFzqTsUkO6CSWsbvJ+jU8fg4jBN1
WAXWt6PCb6tMLTEo+qOB+DcKcadcQ6zyZ6IzVVCxw23lNveLsyBYVmUzLWikX21OdRspXyp1OyVa
ZL0ZH8TB9ygMb++1j+JoN3VyH0qK9BoM0HD+mCNOJSlMDha/7MwaegiUQztXAy/fFXpYvQYFb/ce
bwziMTRLtbiOkRyeRUtv4sWotcON1QtbjewQeQWohrLIFq5KgjwYJazX8J26+EU0rIYg8RahE/rh
nKUOLudtlq0inc8c2GYy7Z5M3uzeVkrn5Cf2eEh0Vb+I+9g5L/BUO4/T/bIwqJ+MAQrj9CNEF4Kr
EeJ//Ut03fvHGGaJr1dz8Y8QfRitIettvWbpt0q2UoDysmriGRnBtD55I2pR3dWOAgJbTrsu0S+B
oPAVWYOZxlS96Dpjxm/q3veYJq76Z67oT+yhOCgqn3v86IcvLjQzScnk9z6w6k3fwL4K0faJfs81
x3e7HOuNIRfNytELCP6t4R/0At/auih0GEtte8X7o7v6ysa3a/0ielihqBvinNLMGid8bpjKWI5B
B9xKntVe4dPqZ4XN532UgiDERwHGWeJiP4l+tpQSL0xcNV6bvtj2aaJetCaOEBaCiGSTdlNw1njx
v4rOKrCbW9laJF+4IO0JV2TAwsSYyXr/5EjDmxjzCNceVbXCmKkO1KvdGq/eWP5QQTM9h4Vn3nJz
VUl4h8253YvkuNJRn8bMuLLw4MjqjZja2hpuOWUFB28aTUbXOfxzH3WoxH0AQNbnLkA6XCnqSROE
/2m3lKfaTQk77VhMLU+uiQXVfbeUMjZLDh5aT9N8MZhNM+TK+Dyf+G2H/xKDrjaWT9agn6zEp2gp
doHk2b29M3McNvMu16+8pPQruAJc0gccROrSN66pononkHQbMSim+UqvLyqPcPzjKqO7ZYjVLuIa
Ndea9RgNxvxxUa+UV9tVw6O4xpUye2dPP1iffuanHyyaXhgeojJ4Mc1WOZVGWS3kyHch76W/nFIb
f/racyZpMcprlMeKrY4fdYDTUD9qFB/xmlnhdDXuIxjM+0RiE5RRIXkJrAFXcfxIX90comvagn/o
k1s1HUqvQ3MiUSGTZnFyw0uyelID4yBaYoZVVFC8HHCR4iqnTcJDOTjfLN0yMm6bsWWOioZKLavb
ogbOZ2rkRyB5e3WbWO2Jiogez0ZxDFzHOyryh5hx70J6GT2JNkDnJZVx8l6ZukS/ObI5ScOiX8hZ
054yDXpmGEfFx1hp5aKQlWFXVZr71pXP9uToNnayu8EYolkaQVQQg4wRxWBIySNUkueFk+cYDnDQ
3Rog4OjnW9GnKQoBX7ZBOPhiAuJmV5cgLNUdWQsXnjExKwf0gDCjOBpdq5206WCkRjvvjBofyqlZ
KZF2AiahnSzfurBxUXePrkJr9KdAuagV64KZuDynVJwvfDLnG42k5sdoRsZBHCTbIdQlTrO24DTT
MSJI2B3NH5Oqvvk9nXyvwQr0P03fa7Y9mdmt7obfeW787IH1EPccx4Pi+gHf4Ky9Ifi1SOfL7tfU
tNaKqkm/jBZfTU8uvg0YkM3wvjJuAB6dJUR08xBqlbIL4ClNZdXeBeTCLjQ86rSMhdZX1ocfJ/ZK
CY1+rUxNieQdlCTjzdZcaxu2ioelEkn2zAdJEY+utjEw/HtzvPQFiaFxVvs0fB7JroruKvJBwsPV
nIump7nOImmxXPpvF2k5hgVAM6neIjidK/430zfURV7XGt+GwTt5qTejkb+zr/zQZapqWt0wrkXh
HkQ3bgHtZijLCt+NuHiHVt7P8r4zSTD3wSuZmPvVMLMJI1pJc8ZAbdeTjPkgFAPBgzqhVZwP3oc2
+Ge3oyZP4jF6IoxfgNShH9oNCPVenYKbnv9RjKsuNPJ3jGtNFhoj6N+sx6Wr1ZUl9ZYH2SV20rJj
PLaKGsylKbtd4nIFz0ULj1TORs+8XvYizV0Gfrsa7dpYi+Q4+rZ5R5bntabqfT/kpbcQ0zTUP+je
yvSkQ/K44LL1Lm5bZFECntKjlGn6Kc0SjGfxUcXwqCwTUw2RWW9H94PMdkfss6p4oo7FTNx0zCWw
kFQHbKvhm9HKIRbP2nALI1/b5OQms7Wv2v4mRfN0GA3yCFFTO2u59nVkDXVbP9UtEoY+7PYEVxWF
T57oy4JjjYVZNrUMvW1XrIejrWQO0r7MMzhaXeI8B8UgnQwnBodLK8K75HlinkwNu+0aXIOSegpb
oCZConfISvL04OC9q4tFNJ+uzH8Hq/k9bw3ph+tWc5IVWGTXLHTsrhy+wxkBORsA6YYdE0wFRvCL
5b5ddkFf3kapxwoGoeK92aJMPjuyvxgUpSa8rVGtmSJYWPoaRFkA/C2UtX3Eg/wa9B2NLikWkQbk
QIwBBu+Pvl4g0mTQryJmRMqPyBmiQ4SkYMXPJakVgfTO8do8jkWin/IGWK4oAlP74lcqDwn8AJJq
FgvchehX2n6Vsul/U8oqx9zFoOat10w4pIRcq+or3+J+GfvIyXm0/lJdf0AXU8QgXOAdLSpt4Akc
YZio9NZOHJBvUJApTpnIaTaY1q6YDp/H/5j6uF6rm/b39aJTXH4fLmviBUWqXsBvYjaRR+1X6/84
O48mOZUuDf8iIvBmW96b7q422hAtqYX3nl8/D1m6qjuab2YxG4I8mVAWyDznNTKwEJT/J2ECu0Bb
AqC2fw4cyf9UvVSdFa3uvJQFjG+QMPKZ9LiydmDMosBWVnsprHASlM14VyaGe0Vyql2jYs6Mua/d
q4h1TSrN+S9rqzaVSQzHLf9DDKhWaT4W6wbI8/tQmp82CkuXEgrDc5poa58bBKvVZsSv3ASJzH3P
XDY9SSJQDM3BVavOPuIlF2wcv1sYAwXIFOzHUw1IYiP7arYBdyM9+R3XUM686aZFCjqpWpVQW3PL
tzHv+5lqGtHRmJqSI80KOwtuSP4AMW2tJxGu097ZRnniL1zmCm88411A+Vq7Eb22Y/yClotjz9Qp
QqKJDeReh/F/6/tu3DhdZC/1rlE+yIgdG7zNntVU8Y6WX71EvW3NMrkNJ5ADL64q4QpzQGepTk0w
duWmdNMIMipNiAnSTsKtbRK4Cm5akHsnxSevLxkfaea/ycZgvFRVqq7AimXLii/gRXMnJK1V+vO2
kowXm+LESc/DW9zh1KLWXb+SSu3QGFbz3E4IzxSBGgC+YbQfJpAoalIeKtZyBHqAXjEuxA2uZAJ4
FS0k+NGDSIBc2oVzBSSc78DZmRcfKAD/26r/oWBHZLdp8s3VQ3/J3J7pDWaQpyZHVleMyFGVk7Lw
R03Wal7Z1ONd7NYRNLXUxegg21Q11qyTxpNZBAe3rNJ3K8RR2ZejZmdobvLe6Shi8xi6YRHdnrrc
p4bAF/HexoaLr4KhrhF+naTlyY8g+oXs9ySfn7X+Mi74mwcqNDdL1yREqbVu1+c8Zrj+jRfVw+1M
K/L8qsd+uEk0STo6nfJ7I8fFk4Emx/YRr0Fexnpfb4e0w5eM/9gHvhvnBozzLxcNYty04h9pQEbP
LAE7wbqMVm3DOlHuZeygRl5YVhPzqc4xU8QEzvtu5eoqVI3hl+a5u4FszLdKxUlAHjznYBihN5Oi
spnJ0KtfAy0Nd0jzDHPRLH0T93dsGsD00KtGKHL4GN+vwKeVrxRus4WlWPZmmHpNlYSRqRckd6Ze
JkPwlrFDPEkkJ15HMK8Y4ERXcaa8gYOQVd0LMJ3hZcAPRRyjaipS6nlmnpu+/wTQ1fxy7a0u19UX
xeBk1kdKfjOh0ywrPJaOiUJy3/CTdD2Q5yXnD4seQ7DsM7LLDRy9+ldSGNuORMu3EPngeRqUI+5H
AaRuKal3ae4PR12OMgQ+GvWmTaVaG7Lql9nMmf/Vv7gF/EzMSH6tYxwNwURn/OPgxMeQb9c9yg0X
wwEBrIbWyqj4HoHxtzspfQE0qgTbwqrLPWo1FTmtwUL1P8SxeS82ouvRNNUAUJWNbtm/jkljWBVK
4UgbHh/ZqZw2FZiThVJ27QLNyexEfgkIm+hWKjv6V0/Amo4ZO2NEL6yWm8NKou63mc2z+L4xMo/Z
UVevii4Grzp1dIULMCOt1A8Es9xtI5plGNqoEAJYnYbIxohce+S2FF+UYE9FvMxmYnfwlGl3TCsM
ZtrTvado3WDfti5SvGL3X+N9+zyQYEEIv1oFZEfeRllLj9QUgZRNzaD2qo2mcXNQ3NZ7k1H2X5A0
GTeilyd1MRuzpjuKXorqKHdJ8rMxFMXzdMq+VqRXccqgGeuZaIpTdlS/FqLpMb25n1I0UYdYG3ph
bbgG5V1Vk63yoGMhUoZB2yMm9oRFr9GV+NiL9mMjjns0xd4jxoRlUzn1kQqPjpjArc4TCOFaa18a
z7IvNlyu2MzGwyOu9z2mpjGYCTGC9a19iSdUYk0mlgrVP4eqJV8NnlPdTIzrd7pGUZb7c4QzaGMf
y2lPscPfeyLGUul371/j/lMvoAT7fr4s9o4uaq5RpFq7uodBiBIRDFnsz3R9LnbxkmLWIXbvA8RY
inlILdttdT9UxEpxvNj910GUS6xdrhg1Fn9WAlFAKjdBC1A3iUvvMiaeB2dDYVpZAtMpUofi45+O
IbK8E/T5uRj2iDsRGrPcL4Dbk6q2Z6K71tUjqOJu/xgnhWqwq4LhvTcMvJVcR15Zldzv1Mjpd62B
aexMtLHbG3aBnLn68tGv5yn9YqgI3sff26ruqeACAYGi+jQL5XNqp+Onl+GjKsdpvfMDVNpVpX4X
cRfZf2MY+grv95RpXqx63jWpFOmS2iio8WevF2VlSkw7fNzmKD1ip+L1iM6ORW3uQVneR4tDmFw6
5yh/EQ1qfxzVGdLKocR1FDGx0WKwxUB4uavIvjtr7WpKnk4s2VlXpTpJnsjhykqxee4iqKnecMMr
ub7mslpc4zx61fN8eEczAXXCVeHn8q2+la7V3iq31dhXo7a9Cazz731TQ3gy8cYzNG17HpqZuuq0
XGV9hVAUkKWvUmusAy40/UtQgtD0ZVZPAfYzL0x1vU3DDHwheqUqi4/V6HwXnVhsKUyR9uAS4mYe
jOVK0byzNrQgGvXCOYpN0lDknhkuhlithGPAvf3oF3tW0WxkPVZ3TRPJzbqWAneRp2RXnTBv90ZL
rgIfBqnZi7Y1BcXeXzE7VqHSk5lkIqYhIaLq4H1sLTjUreWdG7v7vTEs5IL7cCxWf3VAGEDnqrBl
HFv+OYL8nodrXRoe+b/M/4qLc7p+9jyg1bEVrd5Uu0PpkkieuEGC4zMqXbY1sIJ90H5E3GCRBhXt
QSRizFZj3CN037NhDz1OJ2LinH/GitBfZ1d9b6+YRbXR+zGSYDMj1mG4zQZ7aywXUPAaKNN1WbZt
7WjapS32UpRSZ1ocHHAZ4e5judoJCS/9pKujh4bQsFBaKT+Zg4sQsRJgARfipQzofurVmT90rTOr
Rv4oYJX5dOUQvA0qf6NUb5OlaKZ4SC0Qbym24IbDN00Jv9QJ2iQ6I+OJq8S6Mca9UGC8FIoUvIFl
dHZmi5yhGOT1RcntqlBBN3B+Lut4Dh6y2ovBPSb2JeXoq22a1NP4T4hwlRglsrS4MomDVJ21nPTt
Dn3I048CK52LgDQwR8HoI/2AwRNfHkgHMOh/RTLlI4za6AJYuLrjJf7389xfpzLeH+foeshi0JV3
TTqAKSDR7O9L2R1MLPwkoGHTBmZjvUjHmPtEmjfQFaUmPCQQVg9irxbBcTRZnKu1z8ptGiT6g0qt
f4+/jxIHRAkVdaTOgOb+dRLRfT8otPzogLMaK6J95DTVum2cFxK80t7Xe6M8it2gSz0YVgQHLkhu
GpAaQPtZLRg7iI78DwKXbEjoSvuA7MgsS0+987O23XAxpRFx1piKjqIS+Z+LkqILQECxFyMlzV/V
XZnudKdHIAWCaqFOaNKS9fldge3e/tNdyZ3Unf40+wCd6pnQZlPQP6ow6OjnXWFE+14J8b96KLnV
Go6/0wuEBlWW05/m/QwoGPXI5SQdpM6xuyofpmFoV7EpTbU5hroP3N7n7tX6lbQNrDLht2u0a1rF
+hVbdhgjEoasj5jDPXhRRRaF1+lUoiOzSmwgVSqMj5gsm+9ONNZ7cSYR5766qMCPQyPiSE3Jwotk
lffXE6HS1lPKs82TOCa0INy2NYZPrLEg7+c94D7uV63rtMxQi3CWItiB9ZPahWzlEvtkMWBwvYWU
h/3Omw7MxSCx63oUHpXQrpaP2Vg5zewezb8mZ4+Ox4Tt/x5S4dIxA9DVrPqWhc8IvgHTqPLsAmdG
bXjamN3FG7DLa3jMGwDTiBWZ9UoGVt+KlhWV5TnVlOJsOcXP3ihAVf8JiRGDqsUgScZ8MxhIEUdt
Lh1RWQ1mrt8Ob7iQTq42bo2DZmIu41xyj07dKhtdqeKdioDzobJHb61ldXmRdKNbhEmQ3MaxYNHc
GvZr3PTtXmpk8FEUSGxgmmy8pE8OebFX0sA5qLgPg2Vp9d+dYoSqDuFBV/2ZzMJYjo3wkk2FxTAI
rZNtYnY5tcRG4i6wi7X6Zzt42KtYddCtc6eoYCy45qIyY31XeZDNvcCX1vow2i+tVLJoTdV9bYAp
pKR9cYKTZRgR8o9sIp7G1xrp3sS26rNo3eOes2MtKOH6AjYErl31zTUDYydGyHEcX23El3GP6oyN
bnm4vUHQAJJQlf76cXY5QQi0SymcP2JZFUvLUYuThTiNOGFTNMOasjqfaHpTxrTp06je5r6fYd88
vQVH1pgbmMqLXo2DNzdRpjj6dbt+vOfG1NJLRvr0v3+6rh8QkEkAzU9vWwxHh/3+6R6hP5/w8Q5C
3aYkEnrm5v6SKcsNgCpMHx6vGVoWCjwpFbjHq7aB5C6hwv3+hOKEJeab9094/7ZwokXqd/p093Or
hsd8h08nRovzi09YIZz2eJPd9AmT+v773b+WLocEHvW/P504WraMneTZoKKmL0IcnSXpt1Atjd3j
9BZlRxyFpHABDK94Bnc08V3l/Jibjf1Eqey5Ui3nA/INGnupC8ASV7a3TEnnuSklpwx31qWDLa5V
W9mZG5PxnKpk5PzR5S4TRFQ9Y109SIr2KTrFpgCMoRnOcB9ftpDmaxKgK1EP7UK/Odh59PMx3lHI
H/LMZ8Jpy4tGw9Edextk2pO+X1ShrTz5XqY+oaF1sPtaOoZTayisbueHfLWiUwwzXSTrmW376GAy
xK195ChsJI+nc4iNWuf9Mmmt/F8xN6pWjmlV5/ur4IBMzt/FaWg6hziq1nGyHc082YlmrwzVCXDz
vSWO6mvkjAqzQI70z/v11Q70gWJfRChE8GGDgkQ2f7xfNMN/ZXJc4QDLG4zr0D9aanV/TRFC2508
aB/5VPv+eTPaR+S1zf0rAeyfr+UwAcavfeudo+am6amSFAisgxecxZ4RJ1Cn8A7eiKZlxCi5FyoI
hECvw8Vfo51I7rclbMfHCcQIseEVXDzS7q/wCJtRHkLG/+cVHh1x0fx+lQwSCvrxzIfkFo1k2U+W
QJlJbTPpWKmGpEGp96It03nErEen31N1tim3l8XJcbBK6GW/vmqgCxbUc8wXybe9eaul/btRdf5M
6bXhe5jVx9Ju3V/OSK0m9XvmhC1VZaZm3gwLXOYnsv/D0pWv2vKkd1wzbRTCmvSmwutZJOirXqEu
sTTVNPnE21XWpt9ae0tq7a2T2uW2l/jnapklbFiYeSnuDy6u4QBUK29mldhiOryrtTbZip5ecybG
UUoteaa2yXC4Ry3NmfU8CJYgKlJ+gppfOZ0HVU2+X1LiVaMwPZkX6VTOVq5pVOlPBfpD66DKt0Gp
BORMHe8sO+BBwBdLCFBixRepSX0cK1N+CuXqJuL25JQXjmW949aqwKnUFmluSR/gWZWVo7qYmk2H
990xUxtEdzvd33Jp4KA+hVkh7ruil1/CqzFide5jRFcj/urAs1wxTSQJScU33ne9jktmlddwlKfd
UUW1wjaUXad4GflFfxHYbb4chzS5OSblM3zFnLltmfEtl7BVMDPwHaLZNlCuwkz+JVqjVNsopDtH
cSSaL8YTKulztJF5Fk8bO92ALKlfRKPDtRnl9voqjk3C8aZ7gXwSLT4JSsTYlB/E0LgDBNiQqt+S
PpBeEtafWy6FXMbvtQrI1bPReiWYy1aqLccg+B0bE/hcKFxXAIUN0n5iYNir/3RPA81mxI0LI8V/
xXNjSjS0csSNdHyNcFsBVl3Eb600qMj/8+QXTS0n56mFurfzAGm9MQd4lY0ivEBXH18bnJunY5TU
ic9a3vI/pmWrIXwmU2EmMB0S2wblfMkFJTD1Dgo3x84a7aPoHal/g0PybgPoqquh1aeyjpM3XbGD
/VgHJel4DspajM1NMBYrcZCRyxIo34DFAw4re9T73ZU3MSbFJhS+PE6QJPt4suwRQQ0sIdlRpGBG
ryyfQ9JaQ9So1ybSStSWg2iZ8Q2vRGeHPfOZsuO9JUJl03lY/w1cQtPhDiXtvVIbVLz6nAIkQqg3
qfFClgmciUSwsw0hF4Bg/qUY1XeUHYD9BBNNXLfyS6QXxtp0x4kz1yN7KPHIdhpMQ2tVd7DTdPLP
yoI+pUxldKXBLAro0g/TLXBuTTL5lvsmpRZdVUlk686mQyFq60gYKatBHizRks1uVczSjD9l94P8
2uJ+piKNtnnX6p+RDlPBhBj+3NRkveo4SI6anFG5i3pvE8iWe/YtLVvYSpS8Bab0M7Es4yvur/fz
YHp1lbBS+WiMrgZ81UpXB9WHhYs97j7tsWzD1uolwA/ipa1wgoos+HNTKKz0cQZrA2T11Flgf7nC
EL5cil7ujdGhxeCWxxO9OXrKL/X+cS7qcVNWK6oPot9ykmTZWPzJpI/UadqXAb/GAgHnt8awsaB1
Aw33SJpablg4LDcF0t119cZKDCunqIc+IXoTrOlRqn1W3KR8glp1D/dm4u/TbEJHT6NivE+X0Ef6
Nc65xr6T6nimG1J3nPQpFnLld3PdHPujiIkNUIT+GE+bMazNBZZODJmO6JDuHcCu0iPaqoxE66Nb
xEQvcnCgp1JzL1cxtvbd6J4q07OOdWb180Eb7U9ScDuvd8fXfMTAIXOrYg0nM3j39BFvidj+lCA0
L1J11A9Bq4SXlPINtF7V+kzD4U3BfAJDQRxE3LQD19gFl8fGqt1jxURnD5mxsDEndqLtKGHWLIbE
gfV7sBeguqzL6TEyYTXNTFJ1s8KoK65/0WZ1sSoSvp7ASIdLhaDZbuyA8gh2QDvEP8oRZSXBHKhp
AenxUXOCVTA4wQ/ZbIKTYAdMffU08v9xnDiLbvRbWymDszxCFZAqCvGuETlPvtE5T3YFfMQ2ryIy
yCR9kMmpF6JPxEy7XvVOPZ5FKzaiaFN1KJf5mMClc9OtLsj09sdwOlnmqvZqBPMdqIb55OOxgoRm
wsJEq80nNRvta2wBc6FPRCrTkJYufPZFnGFcDMA4XGoQQI4KqGy7LMN5GEblq5Klv/dEDJpV8zz0
+RwMRfDN6X5pZla+W7mZbi0IbksRdr1g71iNTrGXuxXWMUgZJF3wLRzlH1D22yuWstlp0AZrJsZX
qYZURGZ1J0eTk6ur6l8ibji5yzygMJGt4Tpz7OIg4txba7Qzk2YbGon3HuoU56e3I3VSvI6RYFuL
Ju/O+PPuus7ul9n0LlCY2ReN9fvdtUyl5p3qripUVMKiy74KSzmTkc3exzAzFmbUy0e3dop9gaHB
anLVvY0tEAXSKNkXbPB5VPf6udHUZNHomovUpYcJyLT32CSNNKzNNjo4ZvPvuBiry/qrp9v+rW31
vRKb6rvbF+iQpZF/LJQGerzsZks1ca23Xo3PbmArP0MtewIVl7xpHh+rKzNpH2pjd0SdAuao7lcf
YOW3HtPon4qbf8OaS7/JpZSu7JzkuxbU8qnzxmASzXS/Rdhai6HIIeHo5OTVC6610qrVG28nQ2U/
ox7Vz1Vl4CIe9BbxcTzrt5jLWFstdDYsMLDSRizobUzLetaNQ/zNyIPveVK538kknDIEOr4KdVzK
3Pb9mdMeET3B37Uxkb+BMTKD+rHSs6T8cnz5gpla811rg6+x9Y2NZDrdSsZ55NkFvJflz8hFZM9t
id+9NrjKSsTaUS/PEMc2adZl9xHIFbJ6jnXSGDjMDVnw5Kehc84DAxTztAcTv1o0cRYsa/zZk6WP
whi/gLMvVYrSPF5ZNxpF9HTvrV14SaFdB8vIQryIcnfDef455B7jW70fIs7vK5myDPugXsV2K81C
KZbOrt2p+3gAKBd5WfnZhq/gj63vcdm4c8TGlSM/mHnUEVqel1NHM/xI4CF/hibu617JOgB/7eiS
yx3yalFofR/1HEZG47/nXdSuAjuUt1JuyE926GMZNY3oW/NFg4N5C1Ld26APagPeM8tbkyjPYgCS
RMkMJT8gZ1VVrlUpUPkKqBcBxQReV71bYLI3UpxgZowRjNVE/iuK/+o21p1uafey8c0cmkVgpcOb
W/b6xlbxDRHxUv5e90H80WDntm6AH60VJzC/xbjQftNsMgp9LFvrounijyH+LvoiOM4rltXaBsuW
8W3QqoWIKwYL1RBzbnJevf9KQnkjXoL8jrUIpGCtmbE0Lw0fqzPWEnuxl0/NR0x06H75P4Z0uqPD
p2j0xV/H9iDtd+jY42iJxJ/YlCE45SLItX/F0qTLzrwJfIA9DS+iP4MxoUcZMNRsdLaNn3/F1RrK
re/Vx7/irpelxwbEfxuZw7yCtTzvuu4tNaryWkzkRBsNn/2fEKz36oo5zT1Ela0kiQQrVmJZ6+uD
sshx1Lt6maEta71H8KR1nFWu6fnRYaW3gRXb7+Wa35OyuLv1TCffJ5mPQTcqn0fDRVGnjnIqGBIu
fhFayBc/rNAEcEvvOVFaFGJDJqOhKp+AAWTn0tTklam07ixNDZeF9f27kIcNGgmsTE0zPYuY2HNj
x9jBDDqJluaEHlJGiV8cKwpSQdyl53ssLBMsBBM5XvjDID9DBvd29VgCYHX1oWCt588BQHdX0WvE
dbGwAuxBRVOL7O6QD9n3rEzk50ovmxNii4fYc1HtVcOAiq4RbURT15Vuluahe+8NunGtO5H7RPXU
e6nVZiFG2SPzl1JnHi/DVgT4hdbMYIzUCTs3PPilXr8GOhbCg4Ycs0WmcNTbZimaTR39hBs/XOyk
ja4pa0+jjgGJOrq2zM2iRveSgxLcqjIqJhs5w9/VMo3qqbTJAutxcGxkzA+j2giOLQ9/0Sc2XleX
y0b1y6VpKmMMELq56IYp45XNnCjFWfksNopeRAu5MDG007L0HgvqMYGt5Pm4gJrAGafBIib2YHCW
G3lya3/EXMl3F6i9KDOQh/m4bOOe2sikwZM4TbILITWtY9oXjkPOrm0ablDOzVE191cQ73hg2F9h
4f5Sm15+TUppBJZU+ec6q+wNivABWoumfuoU+Lu5lhevSpgH1DeK9gssr6Fpzi+tDF/Cl7SUdZ5Q
g3nf1ImFQl2bXIsow9L0v8fbqfOvGLkNHFfwljb8X4XhVerJAc8MJUMelzrAgmM2agrYyPALgfMB
VZdh2Iu9x8YylGStRA0sauzdnGnjMw+B9Tjthlr50qpUiB9GbyKuSvD0Rew++M840fsY3JdKsYxl
3d1IsNHWmK0OoI3M4E1VJAntQNnYhpUXvPlR8hmYTnXmwR286VMVPK5ePdfqSQ0nz+KQsajUHSXD
bi4GxaxgQX7B9iALyzNl4LExdjCLjN7SbmaoK4skGqpzrKjxRpGLBPyCZh6KMI5XftkrTxYksXkH
neSjG60nkuwTkJ/pF0WrmQuTPXCZhvi6Vs6hO9ZPesUTJCkU+aCgVbtLbcnbjIU8nnM/HRYDRqav
XccqOX/nnpMcdCOnBBBW3YwElxwtgLfGB2+iUjkNVMiZaIsNkLwQhEMz4tEY/dMjziGGizH3Y0Rb
lVBs7dqPodKTqz9JXyt9lx36tECKjVA4hUAgGMewq9ciJDadrjZncgUzccwjLvbUSQX7HmPEfeif
8yMNtr6fUE7I0yVRdbZ9rOXFeHkMpJVrjBVALM1ZGyS29mMRFrs66xxS8I1/tCtNW4GJiy7o4tsL
Fi7DczYYNQVjrZieuTnmTJq3sBt4Z3qkK3sUWxAxSCa1EKWso5UIhkpqF/dd20Oh2SWbNuzlQQWC
prCezrymem67GCS47pKsTuRkLTcdwoh9rm+HpCy26ZSZDFFkXI1OGV9ySaSyVe9Fl7NkbspV8Y6P
sI9OKKnFFmFS2JwpU+Vh7U6LqBnAwmXbFUiNuZm1tuxhZkyAj7aQgh0LcPzepqblN+4MvoR0COOk
ff0zrLFAF9o9jJnM134PcyvTxbSMYQ5nE3FxNnMaBq7l38OYhZjgBMb4ENV1uZYwV+frGtTnwDTL
q88d3Kx9o5i7KqSAFkWCXenE6rNlpuom8wyY/NNgG3Ob5xRqzzRUzxMc48G6bcRQRa7jXSMB1xZN
3aoxvHQKddNZlISQDZKfEx9lTcMxotfcY9XTjKr5XodMhvn5lc9oRErCr5WfUtoy54oR2iZXMbNJ
c4Uzr1yzzMB0FTzNsoqS4ipJlT6vGqjmZdii0dQkpA4pAnxCIj9mfkPeIrQ3XpnZv6jP3dw+LD7y
xMjnllToTxoouVWNjurRDCNt2wyJtsGCoT2JMyL1kyLK5aKa3fb+Z5kxO+XZNeWO72csEtA70xn1
1snnwyRSqAOL2oo1zn9aBf0VoyJW7PyE1PZobHxIimGm9ykOO0OyTNAfQqVb0vLkGtR5diua4pZ1
mnoa3Da98S4zwI0GGZmpc5QypO5srdyJXqupQvQ7jXYjeql6FKg7uSb+nBxLGtZYVeS6+6o5gaEp
wL9r8YcdyAdjcl0xLZYnnuu8p7o5yY0GzckJK4CZreKyPK8hhEVFO6s0q/4aV64n5V9lHPcARJDE
kvPuA2qHc3Cl8vembqphGWexNvur46+mWVastiBHivgYZGiHOFgIJqPuHPyaNDTi6yxaQ4MVfhH0
P5mRIcjcd79QPnzFUNx/dxJ0guEVdecw7o1NBS8HroudnxMKwgtkts21qQ/OnMcbX/u0aSAY7E3F
Rkeu17AXF8EMV1SMpYeIyrTh8vwag1mge/qhqyr3xfW66UJRa4wZaSatUy7LxsDyYhqMS4C5HjUd
uY2p6TcOOs6YId9PZeVOc/Kl5iYOHVkVPyF4NLemoWbddHOmPsEqZj0BL9Ibo0Ues/DMNKnX3pqE
20+1YN3Q+zMgyT3ODwGiA8Yij4buS86V55Qq46fbmtVMtUznFQezYY7nbvIsN3KwRHh67yQWOoH+
gGZrOGbbHiQOyieKlM3rst0x1bDBs9OrWHq8lgw7XmSRmz4n02agskCl4SoisusdHGvcynQdfd90
jqqSGSO+3dCnZdNNFkCEOnkh+suBjHDWoldcNe4xJC8/L/TenqW+/BJZsK9MJBnWA+Wnlemm5Vwo
CwnhoHAiwNZZPlnHA2uVxwp/lVh9tXQ+nh2pZ9GSSaGDvH7BU7W6KGgO78osLRdeahkfQ5v9tBIj
ueZOJZ2Qh6bobXRcR/g8TNnIK9Xk6nviNz8NvrMPHi4N3pfAAkKtCeYoNl9wm+9OGSSmZWDbIIkd
C8tMpau2pQfd2kVvcsAtCIMheTxwtXxTRm6Q+IDgeFe33sp0QFii9xb8dPhhtFJSNpESShsSgN+H
EmHzREeAvEAP/TeXBYXIVM2tN33Q3TVWJ+naLPLm6pv5MXYHFRsyjaV/mfyQa5RdSDr7Fyssrp3k
h9u+D8w9It4oQk4bIz57+WdW+LU38zr4olnQ/urUlazJ6z4onHc/c7tlrcnl3mYBcfZ4i/OwYZKl
oeCwwnVbP5dj4807cpGwhYoQpWjHj2Z1E1nQPuWzpjTjpzJZrCKeks5cK8/5Rw2rTLbffLR2v9t2
gLJKB+GMB0q4NkuUUVzZ6N4cE7hWqfvtD88Y1qVXULhrtJc21R1YetLVM9NNrSO2MFiIjgyROq9r
TKa7xLfXEZrk+6yv+o1pSzt3zNKlMjj7Ma7amUzSg0RM06/aQDNXmdu8+1Za4/BuB7MqHYLv6DJd
bKOwvnIuHqSc8YBFBn3lSHW9Q/p158BvPjFgMjOHoXBKB3DpETCQ3vPDq9ggUKbspQhV+ikUSRKy
YoltLKntKMfOGpSj3OXvvZ1fCjMlG5+VL9DH4zPCzvItkxQEvBTrpIZ5dRyM8tKFQHnyJAz3gfMV
yk16kBGdcMJ+2HoWCijA+zP9IJ3cBqaibyYfHaiMNdh0pJmmpjSY5ymz9WSqbXdqzBriugSoTZfC
YFHKjb9Xneao1I2NZv2EOJyAib7DHlOEn1Hug5EakC8QcbGBjAWeXgwRbcevvjHpT1HRHm49bkrn
Ig5vtZJVJxKtXEljR4Wvq9pX2U7DGSSLZF0G7U+bSsgVm2Dt2PcW1EbdD+bMNrIDe1fRiWh8d217
C7jyGH0nrc+ITjGGrRNE+ezeDlSrnw2VGgOqS9tl3tvFa6GFzRIbzHwtmqZm8vhxFPRlvRH+m5MP
866GBkqWTUv3912LVeve1WH6zSdQxT7y9CdKwdLc77Bd9J1dWg2XYgiNs52Aau3qpe5oP1nXFTM5
rL93utFexjqh7JQh81kGH2PJdRhK6nxowupXpz93toXKT+Q7h4Iy0wwVqnbRR5BnmhAr8kBq3A3W
eCScuJwvCUqel3Taowx9SdS4gMRJSHS2GUSpruNeKZqyqicnSSm/R6B6MpzOXspIbnkGIQslmlbg
jcfBJlnGc+4FzGf3lDTZHBqE+ZJncjILgAlQOO//7SY3Ts040njq+ubnfzKTEyNEh8PjYasNvPof
zzoLpewhiH8Vbm7v+gLtR7vB3wbWTbIJdBhW8DNhJpdok7HkHlbaf7F2XsttM0vXviJUIYdT5ihS
ybJ9grK9beSccfX/g6Es6FXZO9T3+2BqpqdnQFMkiOlevVauFZfRLi2KLeWGGI53deoi22U8qh9T
m7ycz9d/x28IybkMKgUID8cLpMzZ2g0C+aEZIwuVoU5+yuP7suQBdJLrvW/bMNy1OorwoefUlyGY
ki9OXH5R3fQsF3zTo7hHbR04E1EubWlaSK5rjaHvGneUd2Clo2WRqfFaMaxir5jsBrh7+snoCjLT
PJdStbxW5dL8aefJozIgE1RlsoxsjbTujDD/xSnvzude+MVreYWdH2VQNAXNrhzqO5uv0jZS7W7b
G/ZwlS3bW8EBrb7IJChVMwl/peaZTBbQcb7MV7OvrS+WD89p0SrVAwmmZlPEdQbWpQQbTRiLZ67q
mlV6s0wrK/peZP3Sz8r4p+yXiCCkQfxsAg3ctFCfHMdRg6XFAMvrO51CTn84q7VuP9mOo3DL3hDl
Kr4FvkF5py0XB1fvLPCE3U/Fi7hR2hZQfKMyAcI34REq4nBN5Ga4SxwzX7SG8T1Ucu+JUsRhp0Cc
uoX01HnmjA5VZOr9gMYCAGGaDA9DoneU/ZTypkzb5gVe1IPwCMx6pGqN+JzaVdm26audbHnxHk4I
c6+Qfzjxt4xI/dXmBeoJZxVA5L9ueoLugxoMp5Sw76IPHPfJ0HXCQWV/mLAnnQZDcNGDFuzr+BwA
1KOipqzXpYFMtcd7uTJR/Nzz4yJ9asLRX9itTfp7mq0aG8UZQ3+SZchHSTzwUFTzQ1oCqdD0tts3
DdHr0VbSL05s/exAml4LJ9Svmeb/C7H2lAJoZ5GDo15SxwfDgiObe0Skhm3fRumDp06R66ypfpiQ
ZyVBo/zklPOzkAPruYD6aa0o0Rd7KPMVeU/nmkwNmGWYVMkd7VxTUiX4PSplNZZglny3dK7C0XFM
oPkhSezZlku9SfSXG8u0i3CLiStd7dvet81iE3Gd5tK3HcFmyfPXdpanZ8mrECAYY4ifWi0+gbr4
agGYPAeasc786hEK6mCpjupprJyjnhDHtRxbOeeIui/HwVdWRl33Oyeu1D06JMMln5pglw6EXEAZ
BLvcc4KVbjbqiznAp1/2/S+K4Ua/48QOrdVzSbx9UdVOtu4gSOJ2GXvjgQzC0tclA6GoXNvJAyC2
uDAVYjWetXMjKV3ykef7qsSffUeFBsZGBEaT8+E0Uqy6TDTS0aGp9avOiIjQy4NFSV3TtIuobh4h
C0p2wjY3VIX9dqlstVt3VqcteBo566QKXuyqIwxj6cGniY1y1SaGdo0c39n4FGe7ibElIzWeKDBK
d56B4k2nFjD+BPW5K7XkEUYFnqtR2QN7pfd7YVMSoC+wywIHlewrRwHrp6IShhonOTL7wdN4SkZt
4pssScPB17PxAB6bd8clgxFQ1H9qwB7xIBh9lirSDh1FuOsWAuZdUvT2vYygqWypLYcelOapeyVW
GnDG8YNmGXtJcAIznO6DkYCFDcxjVVijutJ8x4XcpXvwiIY7hkkKfwwl81yDUHSpV7uXMi+751l6
qnZGNmI0eWryQO8+mwgBIG7o85AHEdczKl8E0SP9ic+PCUZnCcN7erWbSUm5ebYoRr4S+UxuTUFe
elXAELYeJi8xERaVe1fnP8QAaVd5TcI0WllWOV5hmHIWmlL3ZFm08XqzyYa5VWNbB/+Ki5jgtKBf
DCCSkyXvwmgpGwi411JTnnrHKk5NE7/2YqgWYOiGhhHSa0DKwufW5U7E5yqW203ML+G5NNAzlmQj
3yaK41JVScPHwNk3tUX8Ph3PRmnyA5CE93UhRXz9uS3yBGuhbQtDN8ImlJCUhnUvbLWdEWisoC0N
bZVjUuWSpCOqC+pvO8ppusqK4a6BDugqw2yw1Fzfu/d51VtCczHZwg7WfG+82oCJTnzpqk5ZwSuo
8zPt6kcnV5NtHepfWr+Nzn77L4Lg5V3cDPnGsV3YYgIUiCoX0k3Rg1MZmhzRnZvauuuLfiB0ivxI
b8omQhMWfNVS/MWFFeWrgbzFwtCl+hP3e2VZh673WNglSm1h6V5MmQ9FEEHaE0RHs0GNWG0Mflqm
oWg6SD2ognSyPluIKbUnbp12K6mL1atWPQT6RM5EuTvyPLzBN+4mmXDcnqow0hcjRSWcetUp1IeA
myBYEk3hKzwW+GazUTxZuxE4lXWD/Gqvwi80UTgJvw5dK/iizVOUwSOQh168aixFP9QB9foOYK4n
xTerB47TC7lPsieYH9fAJKX76UHdbSrlRYud4lQmgXsbGnmSLMOhCzcQuKCxkra9tEauVdrGwHQf
Kj37QekEGLG06w5814JFR6bq3sgi8HJOPG4NxwVwVUqffLStHrohWepNWT15w1A+ZYl9zSETvss9
qXxytM5YtsPQcIdlaNuKuyVFEa7c2r0zsrw7t/ng3qXIy8PPGb54SVjuA9nPKdzwohczIjZJHDLY
idmIOmow8qTKxKwrIVyVRtKjbOvyA78fO2HurTY9xX4GsomDJgDJ0Ye8gQymoVXxinoI89mIIwi8
VbjDqagyn5OK2DdAM3llT0NjkJVtnvHzLkWW8ZxQpQQkVInXYq3qtN4Whu9mfVvbgBzm116D4Rdn
nvCqTTa6HjxpbBW1fQBpO/VfYqgiUrmGmV/eCOe0A5OuQzt6m5W9KCV04+fb29q+d1cQ/shb4axR
TLEqfdu9zcZm1awsyux3wlkOOkBP7ZSGFdcdfWmp13W0BTe6MyynvbTeYG2SYMxPdnTMiNA9ofbV
KnL3NFXSPCVl/4n8nHPOYBbYwfAAu77Wd5emjveUtDtHS5NgYxG2WvlWjFRm3Uyt1kV3OkgFV87V
AOrSVD+SHTnYnd1dhH9aBvGK83OAYDvqJlba8YgXkCeWwxjZOnIXidL/SHOj/ZbnvoowumZcqEsP
dwG8UTXpsGtjRM+NjFSY6aTqgZh6uwyd3nspCR1vNHgONmJWqZD9qIsYdZFpNtOB9FVZe/UCW/vU
fKuKxNupfgZpeUfYLkzMclVJRbkFzczvlu2Nw8FBpsJYh4b1uxtPXV1JCnX5zuFdV0+UfBNN1V6e
8YC4rffJ5L9H0fKwkqAB+qTxabt3Y4SIppFkdPol9IYHMQrHNLsrQOeJERgr46Sh0LMIJsb0sYTk
ye57+M6nXRHo1DYTu9YqNCXtMrjya6NLe0vqvMts5oE/P8QuYMrJabbHOpyL/hCYyw8TmRfKi8JN
hu3sLFyIR3DWMeGaf7uc23JgNEpFeUaYYEN99/DFHk13NdZOdxqUVD7LKuGuRgU4GHJG9gfIJoJJ
R0g0xSQrJHqxZkw8GAjDjhaKQsKmvPXibEoyt8jTfpgQzmIW1l5EP6adxTI0fz14FCCyWI+AqG+7
VsSWgT2RlGoWIJlX0TCmh6wKXhtqA9MDke/0IHrzxOw3T3zw+y9c5u2Bm0F4L/af14nh7DNf6b9w
+bDVvPavr/KvV5tfwezyYfvKk36//L9ead5mdvmwzezyv70ff93m319JLBPvh9IO6Dv6wYMwzS9j
Hv71En91mSc+vOX/+1bzf+PDVn96pR9c/nS1D7b/j6/0r1v9+1dqe37J06GWIdo78GgXTF9D0fyb
8bupqPJZlZIjvK26jRs9yt6PbwveLfvjFYRRbHXb5T/5z1edX7XcoUKznmfe7/Sf9vtP1+cww9G7
00Oezucr3nb9+D68t/5fr3u74vv/ibh6PYxXo+jazfy/nV/VB9s8/PhC/7pETLx76fMWYiae/uQf
bGLiv7D9Fy7/+1a2U0KdW2rfBskIjo3UTgyJgM2O8VsjZqJhKA6qdhVmYRG9SiyYfU23DI9iuiSB
tHdiZNm0znvItEZfepVBbVVtSPdZEEOgVvdPnIIhsp1GcU4lYQu+ZZoXa8ZANw9k33+JeWF34Yna
jCWMWMImmqqHLcPUAYHVkO2foIu+QOoRXwpbived7SD43FHna5vRrYGhMj7nKQykk5cWRSjJidnA
koCzefLpZhPTaqT/bAFQETlroJYRW+V+T51zrsrrm6MLq+SqMgIbnmSD+pJsRGKHkz04TMRUN36E
lqsN341B/XxXXHSCBuTtQ6p7puEQWMWlUOLioiiNtvX0Aui6WN1q1bBzC5AN71ZbvQMwOW2+QC7I
jmJhZebIEhn1/byX2NrvtIqgpne87RckRXMK0xha3t+XFG5p3/VnlQeLm5s+ckSz1J0jlz1FzOgF
eZNC/U2sHnpkStTfCdc3MvVX49BtDf5uR0C53smvJi1712CRMIrl83QBTsSRHP2QdA2oCjsvKDpN
YfrIrH1eWP5t4CiBAxpmsufAcSG4Inh1WyGM8zLJGqMlSY96/W7NzbMaynUXJ+nx48JRGfx9E0r3
H/YSQyMzz0S6jb1SGWjVxwitjXLn3QVN4t2JHmAvD93W0tu6QGbJazM7Twi/zhmj80hl6eQ6r7xt
pLUPth3FxE0D/SCakdDZAWVk/SB6CKYN+0RKFmIyeXMTQ1fXvZSCE1ZkFEcjNistWkcGXobamA/x
WFOod60kKXfC2iImtwZTqy3FxG12che9bpQJeaveSfjOHmSczI2UQ+kBXuPVd56NFP8RkSGVgO0/
JrUx03e6an+b7SZ4QhU+rTQjy+PKWzEzX8xBwxBUXQeFyfSq317XbZhSqkepob0WL8KwPJV3pExg
2LLdg2iMLEOx/tbO1i4ysWbUhBAtnHwTkC0IXw8o341xJ73bQC9yAgZxF0u3DW+L3m1Y9nC9SjA0
rFSY0Y/61IRh3hzFUPTm5oONOj1oYzmILeeJ/2mDedntGmrvbDKo7VIOPmV/SjgiooCsJldf9tNr
aKScrkIEJcQE8bYIDWpEaidxSnhp7QOlAGO6EGOwp69Gy/CfEFqQN8IOesw5zCtm31IIW4ptxNrZ
58Mw93qqMZx6P8rRF6lJyWTkBkxuehg9BgDU9rZF0EDmE/ZStNpOeFDA5XDmdvyrNcHY04zqutyM
SyBVFhT+E5ykneAkzQCoJx9zk9Tj1BXGepoRvdlHLKn6jdUj3zS7CvOfhoGAqMw7xfJ457b1cD86
xlWvk+6p4MB9yHW1XA9lnH7zdIOUEgArQmcDJG9TCkqO3M+FAXA1KqBfC+vaXUj1sBdgY4FCFk1d
2e7SMJxkPdsEbDmlqm6dgN9aiokbPNl13HCr2Xz034GevbqN9jAvfr85NlRxVwGMuQhcuQencJwD
J1c9XYiuaOBiN4AQVGja36wlVdB9oRobbfaE7NRFhnPyIW+ETOzUiOV2UQcALAkL5GbVwxiaQqgu
j16NbE5Q3ZU5vM+iJ5p8SKi2TXVQHW71OhG99WIPkANMzvpWOMuahhx05MOJWlvVpU/jT6HrWJAP
x0BOpXhAN+S3LSSVdRET/tT7mz3p00/x2x5R+0TYMj/VTh6d4f6Pzk1prSqH0CekXq8mMTkW3Qie
pFLyPSS0J3m0h24hfKoOBDV5T5ThUyeiPnDaK2nrKtiKbtwYP+1AzbbvbOJS4a8cXvCT6EuETPte
SyC6051DMjW9qcBIOY9FD51gdEnMavfRLrXO4U+23vDdg4ToE5ruk89tV2EVY7FGNO1A6clSzBTF
IO/IKreGqVx13c8/1cSbfRkguxn7+jNRj9ps8k+el8ooqHfg+uXsk4KE/MXozEexIszt+FzmPDTm
OtFas+FGo1NyffRT3z2KXtLlXwfPNjdi1A2Fe/QqIMn8uP92Cd96s60DZorAiIv6xDQ7T9wWi33E
jh8uV1Ots0rrZOLE/8e62fl1bSCjQmEFG9kPsm0x6t69JJew0BdO/Jno3Rej15VfiGs7hk7q1/bC
x9iK6i9OG5HSCVv/wQ9t7plGKB3N2oyPH/ZpIP06+l0J3w0f4pMiV9a+k3LiT9AOLGrEc04B8hLD
uYEVcNOGQC/BIpjlSxhJzjqGrWthESgnYZpE607Lm1MzNSTr3jezTbgosrKOSlvaz3axYB4KN2FL
c83cjZGDVts/tjTy8f0V5vVaSDqiTpKraxgUQsWIO1iwkm/FMJbz5M5J4jsAtlG+bFLULDwftS1f
q+H56lHgUrSgX0Cq1ZE4/0eTodeL3qsBt/dCTIWdAo+16OZeggpsQVjtndEtMnOtdSEoN6dqNoES
KVPJgf8omkaHQAKt+3sx8goIcGaPbnLr8Ais8bcHT03gHxXkvZUirVakHb1zKUiSijrmsd3N+rUw
Qp3pnwdBiBRPTsL4d595zexTTbRLYiIMNW8ng9WDQSjXnuEKiVwlf24rlOh+D37PFFIhbVKqoyiG
me57mpetQ6gcluI2ON8VswFmXH+amG23++g0oQ8ugfTptiqaeat5Yl42bzU7Zwg2Ea9NUu7r9fhI
rX+/sMm4H8YIvRg1sTxyrZQUxZbbFMsKrhK/UR/6aRJiDHvZKCCzhW8vmcYxqCa920xrC9IqwdEu
1eAiZoOcv0iaQGMuhhaZ+Tvd648IB8mP5bBuqY+pQNIBWZjkzu1MW7mN6e9ThC5OiQULF2eiPFqJ
LsTiQ7WwM5CdlKGWm3pI+2pRaPKr621+Xip6XTBxMAycVcSQKDvVTD0gvEjKHmyqje/cWlOeBpKe
Sy2y9D2oKeXJLy0btnvPRXE6hypM1rulOWVfDSRf94ZW/ChG2ea4OtnANHqAwJpyP055WNHonqLv
g7r+IUbNlLMVvgGlO3/0nfacl4ue2FfJpHIPS1d87KOuoH6d5ymF9+GilwBmhK1VqNasHdfZjkUm
3eXU6a6HukVtrvfyZV8lymEUTVwBcMomOcGFMLybmuYzuD4OXtK+9oTLO28tCj6nmVzuQO+UB1WG
WPJNbVBIDophFmRH0iL+UZhqoUpYJaTOTDmdKPh/6xMK59Kkck7qVaDHSBa+W9Er+dEwLe9420DM
zLuMKXTXq7eXMbQVifLRi5dGkP8klZo/koEqHiUp/kquvz3p00iRjX4HZBIpq8kjL9TiMQuaFdTn
41X4K8WIEHFPiZSYlAyzuldrQvfTcrHIdWMFwBFa37cL2HFyTlKD2n4tz5cdoZKFGTnZUTiDIhj3
6kClkLg+ChHyfrBJS0JcbbXaS1OV2tmSgMeKoeVBqjzWVOWIYeFY1ULWI+ucepL88rqmbRXtLCXw
jLuFo73Ma3iIDa+qitqfD6dlYMXfEzA4l2xqSGEqF19NjHU/qZfONjGR6Bk6CREqP2IoGuHi68Fj
DzrxMJtEj5rR3iQ4M+9D7tA+uCmUv2+Xu3mq1Jq7vQPWdXoJouktHQb11N92rlQfDc6eOWwDan1U
+3Jndt6ws5W6hp4WU6yaGlUrYiy6wnpbI5abFUlEoLhFtfZH8M9Nnf1hQSZT8xkF0k5pOEKIJm49
F9TVNK5kSb0ZKXd5nZ4dP9jGaUVjNs7rYjGta7G6VcDlf9zaiB07QdvzH9vmlL7stAH+RnhB4lWE
4sxnpXE6fml1RDpNL/us2M+QIlufoDYrz1WIZKDVx+nn1B3yte1RXs4RG6LnUl5YmaysnAmZjxR0
ejQm5KboCdsIEB1Y8TQjmuytJ4bQpDHtGDG0PN30w5t1e5ln5hO81M1V8ZP2qiqGu+o6FG9mmykX
3rnK3a0wdRRdwjI7Ubpqg93vhVE0IcQQWxNAx8Rz3VznxnwMaze7gs60OCoaFHFmVekAuOeCRWjK
58QAzUaJ6SqEXnOXk63+1FS8Q1VoIDk8KTFT/0t1tdvUR30adjUIViqE3ZOYNW3/Wzc4w51YCgL2
kpRqcRVztp5vG92MH8RcINULEDjxk+IoznOH/DAML44pPQUw5V0BbFbHzAWROo0SqA1uvcaJESFQ
2movJnrDK69OaTc7mLR4Hpmc54nGl/ayojcIXuAmfMGxeZvGA5gy+4rdEZErIt+/rb7N+SVwDElT
1pLnuRun8+EhiL3sIhrZQBpqrBHQFUMEjV8nqryCmkaWvc3snE6zSE50Kz/KoZ572yXqlezi+aqz
7pocgaC3CbHC6IjahZIFGZMubUyYtvdcx9ynCqoxEzmlPAnsIcuFVrCgtZzH8zTChRBeivFQ18Wu
0ile9qNxm5H/h+XJa6+upvJ5m3padA7RALyQU361hG7WTVEf/kDCYZpo87qkggEwKdHitSvF1OmH
DjyBENDuO6e2rsPUUJWLCnBJdCxWAuvqJ4Z1NRTX2tZ9ZC1mm65IyokKp6MwiaXCFxqbRZ2qPhhF
dhOTiucFt8vMtvkyTkvFcQs3zdHxrXZPYTbF6XE+vpg8cq8SvSEeOQ1t2Kgo29fv+1aqHiPd2nqy
OoI1ab1jDMJ0GYihbkXruPGqnZgNiv5b6E6petA5zwWfXuEFtwrE9xwIEa1g66JS0g20HMFWDMew
AEWp+M5ZDJUSxKeUvqSa39zxSxXfFqHPAvMwTA1r4ZVrhrQoS/D8YphaEHaqCG7rBR9bM89QWoAO
aF/lVrrlpqs9kmzgTg6RwL8CE/ptCPG/wxHYLy2kvi8ffHV4AtBiwTeNUXnn8XFF8a6zquVRO7ZT
I3qiCZCiOlqF7xZwoDMjAbdatFpUQ7jJMCqrB82pw5cuqp3wKU+b+iWXm59KE2xsqyju805WnyhL
Bx5ZVjwpBr721IP2WHlG527FbKBz3ke1RAOAgfOA8vcxcoFJRZNzSQzxSgn4QUyK9WHxI7Y5DQmL
n4dfvFKC4XrylnKI/UeI5WXDkFcxX7UH0VB8JRv+Q2e0+QPFnCOxJBmyy9GN4qUdc1xNdR1i1Df/
us22mm8Yd6ql/nQTBMn6TokvXcadksdJ2PFBI16aqRETfZqae69Pnmuz+G2aFqSpnZ9LM1ze/BvT
O4T+eG4ERelEPi96c1P/wTYkxn/ym5eFIZ//TKr7lR57EVhpF8adQadieKo5VStfhTGIRvTanDzJ
Qow/TIMFDXZ+4J6E/baDWPLBb7a988nh6tjwffipyIXKQwYXfneleYnofXw1qU5sqOexbvFXR7Hj
vLfw03zJWBfcVWDqRiNg2dmwSvOpjfKNMXFLizHUJgHgYQCNs63rNTSM3o2nhY0wijVzU9pWeMjz
TroHOGg8tlX6Q8qM7iRGhFzVDWczY9XyuXlEOGQXRFl/ShtbQSWHSo3BDFX0TVP1ImyiaVMDkktb
zdZimEsj2N2iHffEbPn8N6X/CTR0QIWa0qAVmKUb3RmacxRVDnUqgXeQJuZXNiVwDUDIH0sPDLrn
X0TPUPm1yZQGduR/TqAyRvTYNV6E3RyTEBqKyUWJf1UdiSSxR5LZPuQQvcptTjJRkKU29Lax8C0H
EgbujxhhkmNSx9nR6sP7QDeSbfhmEvbCLP188bHbU9GOlTf6tlrMv3N6203Y/r5l7jq/d69zbwvI
yV4rnZOeqzhoIVqg0iCnxmQRmK3/MwXmSRHRL/4ynzW4sV5GJatXrmLHlyyDSRByP3U3mIVyMXlG
W5ltky8p3XdIPtTjydeBZ29Kn1Iiq7L61Tuj6IpG8wCot7XmAtcCsw22Wx1P8/QAxX2zaFzeJnST
v80TAfSwKLGheSkn2QO/ttyOoSMVIyol9GOVjV/ESDRdrk8fmq5cq9WQPQibHEAEU442X25MLqLZ
pGqDtZjTJxP0J+p2lLRmOduSpLYXQwtYfd6oj767Ctrlt10pBztQJhcuxB7Cljpwy7pxH26EjYej
YFmoQb2DZ+SS5QMSH8gsPbSO2Z/hzTyH04gy+eJhgIV/A2nauBJD0RDD/wlQPiQ6iVtcGc7FJeMt
FglTTbX1FmaDdllCDE2dcD+AJHORZuxz9RKDjtfzMbirp5Gwq76pH3l2OIiRLY86KEV1KLYWklsL
Ybw1laxeXBWpMK2BaU7Y/E7W7vQhXFRJGa5NRyrugtwgOws17y62FO2O/7cN4NlSnluTBIrc6v6/
hlxZJpChUMzd6odUD7JvfkHhqg0rFWRHkrSOxsI66TCUHJxK1rcWQZFrSz3kCgoW+cXIgu9kuMpf
VrhFUcPbcJ8ptxbVc9fGUc1lVnjYzKZxFhnP5qemdg5i1pQiGO/jgY84WqPmTgYLuY+RuFlpamme
KJv/CaWCTwGFgqT3ZJqb2WbC0b7L5IZ6czyEXeqHvIXL+vcyajf/L9v96arCNr1Czl3q2gMpX07p
y3pqminzKhqKjVYhgN/TbBIenjoom0aV+YNOvsIm1oshhaAP4N2NvRjN+1Ilk8IFss0olzo0wMon
meXkqWhjikWtr1DZO5eKDNtQpcUuU+XgLu1qqn8NzbwnGoTylONCroQO6QJZDONrbzSPXcQnWOqr
pdGR4+SUf7zxq76jWhXdwUnUdVnolMpMzKqqZtCI3tQIl3FiZ22mqHUwJr9GNR8u3NGgue799jvF
KoeCssoXD3KjLfXl7a4I3BAZG/m7wWdsl9oW9DuZlX3qKUDaOvY4rMWw6ut2jVBTuhVDd+zClWxo
4V4MHXUiv0Lo4jhwq/zkwWRFuRHUW4UsS2f0n8E1p9CvFbKtPvdK+josp3irGDqR40JF1r7OimFy
zfX14Mk/23F0YH41ZVSHYh2sb51GoKM7TjCmgmIJ/5lVIrXyWYxEk/jJRGSh/gw7LU3WvbVXTQL9
hA00ymFk7dabHtYpjCk6kkAUmokJXU312yxfNZ0Spck7Lg11nasd3LNv005haPlK7HjblsraxZC6
0rpGKmbZxm12MKIEnUDkYlcj+PPvsgEJg+p8lcbOWI+KHxya0k4ftUj7johnss09D5xO42Vn0dhu
X586+yIGQ1UUzWqe1CRPWRolEkt9U3Q7CA0/uWlBMaFTqgtHtaS7ehIMIRvgXdIYtiVD0d7Z8yL1
9EVnQz4Z1A1xA9zEKhho2/3YonRJ+iL80qhwVJqG/a3uPH7oohye+Ja6jKarWzgjMucbNEHflLwt
H3VtiA48KilrKJ67bxGPx7HmfNOJ1JGpzWWwsKryoI/2T7GOcwA/35Sd3PdUPJKPaHR+dwPjRkkm
94+6YipfqShFuxOIyF4cHUWTcBTyrZyfqek0KZqgoOxTrgsEwlPLhmk4H61z7pgrcQi1w0muLfWW
ilvLlyoK5UtWuV/KwFP2YiQaMRlG7qKjNu482zVV1U9Nro0FUpVy5XwyR208m24wLFoZUcERkrm1
o/b2VgwTyXhu1WyJGiuaGBNtja6EPu+a6p9ELxr9pFqIrufZUbWYp2S75tBSKiDDWfLO8bWL7N9C
r00HNsexP4VT4xGFSVel1n22MrPZignUt1ykT4LsxdRTKg7z0q/4W3egh0TXn2h3wknUYvrBOd2a
icnnNr45NaTcFLS+IMSaMNMCFV3B56Zw/PQtNEbhpZYIFaPnOqq7etLuqYDL86sears6UdVnuXVf
Z6G+Cw9DhzIczwn2glo67/toRdsy1PVfMOzvq7AhyAdJA8dHd29WVnYVgfxYLcaF7KX+UQw9xffX
hQw1mR1Zz1U/oo8UjV9N1843cd0TfHSs8vNkzwp1+ErJLLSsfIRJ7ywLEFKHTO6Dz7odQWbsVE/N
AAtkErQ/hdlOOn+ba/3CSHYmZ7QDzN0wNU89/Z/DQeq7Sb6Q6Vv35u4Dt0I6HPLctzUf9rl5K8gL
pIt5T8+x7i3qILZlanUnycs6BO+RsjI65dKgZa4j5otNzEZy351Ek5Xpk9R71jaqQtM9CxvUIGBo
1LxciBWATALC09OuRTpGO4X8T474K1rf1CTlcbeJ3oq5+ANa40LMGkH4JavkZjfWikpVw7Qi8Gsy
QbkZUKX35iiqwKD0MQGYfeMYG0VQW7Y80OQ8hJQ1SYytVEbmJofPDLZrVZFXnlf/ynNC+VJcoBNI
3QuVFeWr2Dv/V3pN9zohBOBvtokh48OEnVoUv87bCG+hEn8Tjv/n/n/aZrbd5OPfVqQGzCp8d3k1
wfRqgkkeWnjPr9Xw1QdPT7WFIlXFihhDdkVhLL1aUw98AQVM5kVYRDP6qMiVnWm9c3XieuA8tLst
eduhL4aE25jbrMVKsbVuy+3dQCxLmPSk9VG8MHTCyIEfbsbQ8JyFwu/qObe7tSKGYl2SxxnpTFnf
yB5l45T5tc0pABE6vzJxdep9LW74Y7udJ5y6aY8VQcfby9DlSQRMWqHcbN0nhJ0ah0CpahT2fVw5
+hncy0HMyZMp6yyIOrSBp6NpKCbqvOnWpeI4KzXkOXzJCc5dVMxPatDWzYc/6sWEvOckduGu0Nyj
ZjPPg/2r97C6nC072tlBY9zVRhbz+5qQAlUqGYgOzAZ34agbd6Jne6W29+r68eYnlnhd/K/UTcdd
wj+NwDcrLL4Su7rSgoU57Sr85q0mXOhg5dnhdkkFroyAqqxVN2Ubu7bxKMHL850YonWOELBBKZIY
2glUH2XziGCAfURfwro1H4ZiQthaJww2+eCHMA+C/dPCLl6gb1PeozFX3gchOS89V6n46oaSt5mG
OpP3NuHMr2C9ijvYOsRQ+Im1dcizh06A+bb2w35V5dfbvKIWW0H1/Khn7WvjNNax46GBEniYliim
+j0xSZYXCCFAx2mEVVZu4C6HcwKawUIpvJXY4V1XbCu8xYwLgwhfNKSRRhnxKMQ3kcTMEzTh69A5
UTJNkK0zUEvPu0Re3cZUodqnm9fgeDBYmP73dzOGWJRN62E95/hNnSCP4THPK3rpSseRqkKer2iM
KJeQYSbrB6GPqhyiPg9OAXWusM9rhzCJNx4xzl1oUVY15oVxIGdr7jy9e5C0jiprWJEX2tjWGw5Q
w9eIKAL1p8Nn1YMTgU9IvSnj9mZPzXK82btEfWcX/iNwkpu/HjfSGVVFKFl66JO6orgrJ3XdOOJ4
XOdDcBgn7d3OQlpAQUBvU01iuxoHlx3fKH8lZj2oWU+uGfEDNa0t0sG8ylKwaybf/0fYeW03rmPr
+lV69PXhOMxhj9P7QpKVLMvZZdcNR7kCcwQJhqc/H6G1ylWr1+59wyImAMqlQAJz/gGPA//oR+EL
EqbzvXCltRItqj1owa1Q7La+WEaPPUYkE+TMbSiupjBXeRpkZ5nU+SOOS7cNauJvwKzKrRsJDYG1
oH4LYDKTP6oh++HRTsEf18TiBopme4N0NQZCDSZAg99eQpEbI1BEJb+9MVqNXFoBPFsNVmNUh2qq
Q+3BYw8jHHmieNF8+RiozrRF0rkavn5cXoXVRT5iQ5x87r23fKzmbWuJyNg2swtpUWO7tsGItFlz
HxUso5YuJ82a09hb3MWLIM23JJCK1b/NAkuVHq3A2lwuoq53GWRn8pOhWe0+tdLk/HFwK1DUw7T+
iCCPlJzRscQrYU6cJ1KS0UHFPoaoM1H78zo0DG3z0WFMPtPImkY7RxbwDpcXuwTVadWC7EC9aWPl
9q9/heWRiuvr/ovfZsMxCid5DHTvj4OKqabq+Gj+MiRttHz1S/vnZbQ5tNchtloYGnHBj8n/47W8
ZZzW1fEez+YD0h7zLhm9eNUuElodyv5IAfj1ptYC67qMA6S3lNRWhmjUTUZ9Zz05CcnesJ10XC6Z
o1d8KNNsXqshyA8kKCthwBRFtbMfc89j9dhqb8NgHGDOocatxyPFr0W7fIk3c/PdylDqSNLYPNed
fRRxvx00eUyFU73HhS94Slrac5LazWYU2nDn6k6y89DWuPaxnlj3+VRjbWcift91Xwrhpc9WrXl3
FUTiErm355B6zFMVHVWXOiD9AKRZF/gGMpp1xb0Q9grP3a8NXsFPGea2OFdoa9VyMDN68kZ+ZH7W
bybW2hvPWrlakj1GcS8fs7FIN34Rdru8cOWjXlXpDXfAF9WpDmMUfvZZLZ5UCzkObydsuJupTlpo
zcX85WKBF/9xsVnk/Y5E8M3UdxT85oo1zCLiI1HIBnOyNFE+ufI6c9fkqAEliTbwEP7TiUcZ4xi5
QNjZAV/60dGI+gs2Lx4Sy2QBtCKmyjRmdwppBcrwtumK7E6BsJY+sbRUX5Smt0LP9dXUserwnK6m
XJjpK7D69YNX2dUDa2nIEuVc7lRTdVgVPOE09c4qJBzZnszOe7qMXyZF2mKXGrHpySeZ5uvB7t7T
IOqv1RAqGf5tN7vrjwmG3q11bpInYdirzGMRnNWJdJAKzsNDUGi3aRtpbJYAfp6xLJPnYhDU//Uc
0kqIlOfO8uAs4FHU7sLQsHgTQ7FunJgS2fIwzc0MbeMU25+lpQ6qs1pGfAz7z7FJ4sI3Csi9mXZV
uT7qhOypfeRGrqa08K/HMW5u8Shp1ri0Fl//9xEF1xh/v0ZvNHiSWFW0b7K8exST9hryN56qpdWW
fbyfh9FYa5otHq1q7B6z/NW08+xBRRw8RnAydIat6kumwDvbIzpJkeju89QE1tzYZ/amOHMXUr4P
PLJjR0tfOy+wtiKwkkOV6e6552bgDn543fKYa6HrcjrOgXbl1wAgcX33kcOcMVuaO/N5Qnrp0jSl
az73MvR+aX70qsF/N7ck97dH87aYze6kDoGO8gEP3Qopxz9j6kzvUbwgFRxSBSkXgOdUYKuroyy5
uQT7BU2a9t6+cK35ONeoYytR9h4HJJ5J3pM0Zm0/yR6ofmkmb3pjrRH9jN8BTgIHS/xn00uxSKzB
4GQSYVcrOTuDZp4zFGQgN/EzORVRfXXpdNPOO7iR/imG0kCpJ3ypBLeIwJ37ncTAZlMFs/XUxLa4
pvwhV6ppIg5+l4gMk55W69eW9ckw6/5R9bUILGRaE59Vy6ineu2f54Rb+R0aOP71lGnZGgAA9iKT
O93IZrbW2C3F757lbVkpOZ9kV6MqYqKQ5U5a/FIvhmDLADUzW4xJ2hFFJzWTpXXyPjfOtpw859Mw
DPVOZldxhPT3DGK4/ZY0+BxOnaG9uHJ4b502u1Ut3XwRfac/A6nr7ymu3eR5hfN3H1LJNPNorZpm
ORQ7oMDuFTi91wJ+/KFp3XIGZa/N+xrUtZmTGtKXgxOPaE79PBsLlDLYDAxb1aEORp27l3Eegh/X
iIatP+bngiIK9ke9QAEijLdeiYvW6PfsjNspOwe9bnLHzI0HlJqHdVYLnzd9jlbCa23kuKxxXftR
de32TeNfTouwrq4N3yEF7dUoMmpfewt1bhJuFVZDIzDwiadUZQ3Y4vTd8GiGi2d4Yadf8zBck3rs
fxSpvLMRo3qbJ34wttXUd12Q1Xs5uOQIjcI8W2mjb2KDgj2a3V/UpMk/1KgQffecoVjFetk+lxKj
9dYL5aqNcACnPihRFOU3Jya73XeZ2z+Rk1i8xsC2q962iiOKPPZX1elVUfDIG6O61AG78xf8u4Mb
1bJc4a8tfwBxtlwa6eK/vZbqbLTZ//1aCYYntmUEN/YyWV0rNZ+ivLA3Ku0mnT7H3Sjp/sjX/dKW
o+avix7FIbGsrTsT7Y8ZPZg9WhHOU26k3raRZXbVLWttmbZI32rcgeXS1EdrPpO1pu5LSzNq83HM
7tVEdTHPqQ84eAw88+jHIKiBrVUE1+paujX+/StFz3WU8OixovByiMzOAToaZ8m2l6JfqZ5ANn90
q+ZljF4I4wDO4/AxOa3ZWUToB62MyeI22oJxuzZdvM2AsVILzLm/LqFwkT3XY2NKsGXi9DK6SADX
akZ6nJHI033jzdFjYMZdH26HqJo+WzPaU3+G+walXRXWvb8N/zZaXaRccnq/jVbhOE2/BRXaxqPu
yz07J2eXoUb/ZE/RV+m201dEQh40BIhebDN1IFc5OszNlu1PP88rNQKZxe0gA9icYVwDaO8/Wakx
ri0q8DesJlFe1bWuulHtHtz4sOhCBcNXltbYdlX2jzKqz/jK+G+D2eJ21JDV9sin7lp0do6e6LWT
lIF5NVeDeELYfEBXToxfq9Zabjz2DxJDO1SHV30ZzE8SYAv6JDoYr+Vdc1rgHn8Tx0PtprNr/Sny
0YIdHOeP8QlGUR/jP+LLeLmMDz3Gq+urN/T38R+vG3Gdv4xXf8/v4//m+urvb5e/35uqq5ECypMV
ON9jqx++9qhAz1mOP4y/gkmXIPjvlHtSBuZX/NO/jantHRG5lSw4HWePelC6Df1w+oxeG1JsrfbJ
M9E8bpY45sXTZxR51vbPeAnR7hJfxs++LfdkT7pVgeHKtbCztl3lheZeN4PlYeAhzY3qUQfV8dFU
Z62wmPKX7irtj308jvuP+GQMDpmyWH/EdRldpiIz32opnn2qqj/Q2y00D72xfh72Ix416xEZlm1e
By3Sfhzw02pPqqnO1EEbKJdHdidQQuGRpEHRqufuRh2yOuhukuWgmqEzOmskXrrNR6y1e/LYqh1p
c7q17GheqXlqiuqYalRl4XS2yPt7+pucLaze2ui58p3kJAfPuMSnFImTMXex09RxJGFvYJ/lgPxL
lhfHxutxUc9Bc+2CEuNutNu1E4leeHMeVOTZWvTvyvlxTNjeBBXbLW96xB1kfvTxLoBSKjFfXGLQ
biaMXVlwJC40P9e8g9w2PXZjgAQusAyUj4O2WUejD6MgN8+q100WnhUosSvDiufHHiGuZTfMYrJb
W7oVvKbx9MlAl/BHnt15KBlGK9cFHzEvPEFk9a/6nHWLWQE7kHr/2YThNuxwnovPSEAtW0xrwMoX
Ja5xr3sxyAADYTe9qY+qNZIauVVnza2QzXg513jGbhwz5z0bAQLB4Yc1VERQzxuYiTdtWY/VrpUT
S2YE9dYUJ8cbB9pWiRYUSj+WfA9FtR7ryUbvttauIr1IjpkxzA/CSZGcRVhuP+pOcOV3sdj6I46x
hhaNL122CD52ZXww0358mfzUWLEBLPFhoHduMp4oGODZRTLiUtLwxPh5wATyjyb7o/SoBQ169GgB
naFByWfh9WvWIlRNUoPbRhbhibM04dkjeifLTTpa/Jcsb1HXrMASk4K/cmthvtba4iEusuCWglt7
bYMuwRtKk/Al43jLxbtV08GOKH3fvFcHFve3lm4gZRihXXaJIztga/WdALl9X+UQUxJzRnb7zyl2
0gzkDePXj9CMSOdet0hof1yGOinGNjwZL1MFwpTrfO7LjRFihNwCxrnJZtP6hBR/E+ndp8oxo7OP
mOdKhfXMxEHDdl8NVC2p9/tbLNjBTWUkFDeaucCV9fLQZm2gbfq0ZY9UlfZ2lkZx62dReTkUWJ1g
DI0EtgsU5VyBrNzpFj5sjuin2yKSLuwbw/uMRPO2tqPqezV0r1VrjC+2pw9XmpmKEw5vw6nqqmYz
mH33JJsi3FAiT/bCSOYX8gvAaKIW8sVgTC+x33/WwJpAE6SlRw7rm2J4tMvOftLBTvHxzi8lzjx3
8Rw8qEHN8pWB82CsvASlZbPsd5o+ZtvGRr8P7sv4bMngpPHc/eL66GBaI+CcJMF1EkomunTj0H1p
Jih0lZf79yPKYteDAQ5gAqn9pSH5ZgVe/Qnl/XwfeVGyE53TvS0lIzUAl140cKdSHltpmo9m0rz0
5F13EbmAfbsIv3aBYTwtiKNt1nrJEdNfSJCIWa0x+zLfR+1HY2rTNwCl3P3giz/EgZfsrTqx9r4I
9fsuQtsb4bH5G/ghBLS0r23k5+BuhHkXedhWC+lhOQvUoaxEeh0sCtLqEE6zfgL7U2ynBVrxEbuc
+YhM+x1fqEuPswyMDd5iz7IJej+vw3vjYoSKvVpTl+Mxmj1Si389VW11MG17POrQSP59kN5pOmXn
aBiPTtpwFQCMMRghpBJ0QGZWYshz1CbOfd2O8i4NvqS2ha16XsTlKZrCB9XnBZ1zH9dS37clmNQB
SkG6zpzYvpKVa1DDWtoRKrNrbs0Vsm8MD2w0Hmt/VzSo/E21aeznlpI0ZHaPdbBBxUfM4L8xsJT9
nRAJsH99OKsWgrf9Xe36ZJjLzLxSMXVY9BTwKjDOGJlwKRXrQvO1MLTueBnhvJpFdCRDMaMlKuFu
VWAt8I5Z8I+N6d1TvU9vcz3AZCb27wur8e7LwumOeGonK9WMvNG8xU2RFJ705y/CGI6jCdJFC7J5
32m2vWXRob8BQET+VDuIUbsn8yTvR6/Jjr5jBqsojH7YdbYs+RYPa+fRbVibdNTNViMKys9mluYb
ETaC188xAgAleOMJFiyeB2VdL1r/uo91QcW2krfhYleAROz02PegBCdbK16jCNtmz0OoznVRF4Dn
fV+HInvHxS9aycLG2GNAUi3zhYkZRAo0w5PFE3KxeGH1qXffk/i7mkbgh9DGjW3XCNgYAA/2bmla
15JF7yGSvI2+vtwjdLfb2/OQ3UD/5lbkjtktVos8FtkF3E+LmUkT1fMj9mY66REM2UbPd9BeGY1X
/BMyGIf8qD2EbLvYa77Z+nSoy0WEP3RgDPczFgdFPK1caXjPs4s9btK3bKqjFoa0mW0CEbWvIJBw
hrAqxIctr32t8xV7oeh10t3qhJRIvlajcg/Ot5X72I4sk5B82fh5iSyqKeTZEWHLb9ptsUJttBc/
DiBFBmQnKlM+OpG21qdT7JxlXid41ozl0cRC6atVl98c3UnfdAP4YpL6+MoaLnXXPJ8ByrpIXRRR
e1Z2PSai/Z7rN7W10gchb/2FRqaYtIpxCxZTIocvH/yFjqtCQxahzpJL8xj4ef04w108YjItV02b
yf0IJm6LPZJ+m3VJgn6FcVYtkLIAU5YDyoXdLkOfmCdkZKdXjTWYK60u3AfkWMzVNLrhZ9k3t7hA
+NGKR627CNryqjdJmcEcacpkW1oVT8rByjTAUTmermbqQczovBvSVNa8iSBcsU7sT5dmI0Nz2zkI
MvmUpfkY0nTrZ4auH/VM4LOFzOgqN8PmRh2KpXjT8s6Pl2BW7lGvsU+qUy9s1EfIkV01DmYeuQ8q
pLOj9JxbxdbVkL6fwIHxM67su1QG1l1cyeYMwRBV1z9DYjnrUJgMx8m7/oiPmWavXSHrrZFkETrR
GHbuL5fjjgh2Z3Iul1IXxnK0P4l2+GGIGW39Ma6+F2cx+N13LXP6le0306PfzgH/U3s4srMNNkNX
vbMCcHHRoIQs9TKmEgbFTjU/Oi5NildZIMqbv8RHu9c3KbraGzXs41BVpDDs8k5FbL+o/c04Gf3a
tIPyagyPuhnJB3WIfd7a0JT6QTVRKjdQ/EWJZxTyQeNb+IDMZbmLfB93+WWWiqGmCXvdSIOjGjd0
EF+yOdxeJizDKjMut2IOp42aNbS2fGhb/QVL0uqkQqOP16wU6VlNArtX4TYS72sqFGdjIBE3GThX
Wu1AMhZZfu6e5psWFdHWdq3oSFrZeDBm5F3ViNET72S39Eeh++2hdcSwDTu8gvUqPYiqdixMXszw
3HTw/fvAOaFKgoQrXgIbx15EqrAm3CAD2x7IW/qvLg+XpPbslzgx0tMABm1dh67/asWCW6Hepuyy
K+fFCbE/Kfx43VUg5g3Dzw6isIwT+LRkl6bpcFt1XX2F2qj+QLbeXdtCpC9NkxjoyxTo0rvTZw1D
iK9Cpoc6syyebf60S8I5hFfCoY+5OQflZLK7IRvvhgjr59Nb6OT+upuD+brJpPec5O5VXM/E0V/Z
GTO6qU5pjW+lSVZaIusakonAhdyiBLJMnypgYXE91rd9Pbf3YTx8UdNr33Q3hYMsu0n1OkuKG5LN
1iEIgJr39SjPlueVVzFuu09OYzhQWMvki3Bxj1ZbnnY4JHJwfyBy8Oy4WfWWVFWz1oVhPpTjFG3V
FQe2Hpcreui2nrViwHxqdKunZhwdoP1G8sWJ5Y2ZmWyiuGIJquKbQcVr+rp4z1hm7L+5icXnMbjW
ySpi+zEegGEMufc2WEBZNNQHDjYq0o96lLOLRKBgrvUSQ6/ygqKLSru/5s7RrxWKDlRrv57K99Bv
EgyoQn/dGq25jwKag8wRSxoGXJPJ14Ch7uxdomERrnrHjB1aDCR7rXqtBlK7B7UQbz/nWgtMf4Nm
cfSex1c8/I33pjc6TLsK/eQkIr+dNLtcqGrj04Iwqyvz0Ap3emavXx8jM42vFLDs93iyxBUQ7fd4
zXrh7+JqvDbWLRXJwtnreRpti8CIsaC30udYWtquz9A/8MI0ex5MrT66JuaXqrcyco19x8QTaekN
AhM39TG/mY2liNOJdwX3sDWZH4cBmYIP9IeKUe+kHP8T/aGNdn5UMQUQUR3CoS4gAId6FkLHAQ5t
N/5sUUbWUvOt8bmzC9PF8qR+63C8fmkXAX2SgCicLUPz70627StQjSpTYE+9fVZn5nKGoP/tqM35
UYU+4lXpdrvh5yzVQUH8j6lh5/wyy4znb+0s7L1pGOltX2TepoLus3FqVNZVTB0iqA17sw5wtYLE
cyta2bPAhfsHz8teyzmT/A9/TsEdbBc0vX99GaeuFYaQJruFuPJLUNNDd+PN4B16RyTaRtpVu28R
ul3lgYgx3FxeIeMV1LXVdS6zl1ewa+ltitAg72T1wb07GzDtjLH9Fljf6yod3526tNa8DcUtpWXn
GGMQtjWx272NjczBI014V1oRsLM0ZPni6hJ2TmP2+3Fplk6L9HLmt0fVi5iDBMoUD6dJT8oXpy8+
B+ngnuF0ly92ylaeX9Wxi/na6DmvKma9fgPDh7xRbKfnVAuKR5hDtyru+FUFQgPS8Iyj0ps31Jsp
cMsXbN/t63pI/pgeFkiMJaiony03/9vpEaCWN3euLtMRYbevIy8w115hgcawknCdBWR7MmtiL+D3
6SfRvwaIGj13rdDuopxCeuGnn3or9o+keDo8bers08iudat7ArQUn8kq0FyxM6cQhzmrjc9jhzv7
iD70XkxYJGnRJDddXDsvc+L+qHPcKZr8HmoyS+yFhAFfY5W61dm37PGknHaVH+8S4vuOHYfzp0Xv
z1Db4Fk4FGkIhLXtD23ePKSoU+s7OAHdL028Y/oDVlEPTa9X5zhrYRiGQbGxbBsFxOVQFP3nHLmU
wyQbjAOnLi1uDRTH16nn9VvVVOP0paOYTIqIrVVeLtCO7SawclB40pqexpAsQmqJVxwIGyrkk7MB
jbQkFBDcRpM7vxl5qL04Xb7KnKx7tS1XP4ajr63VrCgy+3XhYBOtevXXCXm/VxItyanIcVKD492x
ek+LzSTC+igS3d2Q1oy3MucJjsaAdOExsgPz7MtphVC3AJB7Aj9ElkRS/c9iURysRSZnw9rbX3VD
y/MdjbI12cf02e8ykFl4pX4vBEi90P2WAkMgbezNj1aJDe042tG17cBnQyoiudI8OPdOW+FXNJNu
ppqOPqLzPnAXpjQYIW2JbcJuDGvvAHfbPYskaDbBlJuvrencqheyk3ifwYXEGo4Haa3PQA2qML1V
Z65ovmla7FEI/C3etF2AgT3u4gWpz/2oseGUuiNP0hXDSZ31ZfrHmTc42rWeABVnwEf4L0NxRx8u
vb1cdFXcmsRkRtks6+NiH2BldSmbDXxAN42ZvqrOeoGLVMlqyv38SRW/PM3+wlKpvFFd+AeUGxN/
i53qZAmSX67VJIF2LEbKyXFmRneY2DkbjJqANiWw2VUsXM7Iu19pukm5GJfCS7wJTbGXVG9XasTH
hDxBWirwxgaU5p8XSQr+FD9B5Gd5GRVXszLp25sgw45cdfxydV7Qvk1Svb5nK9E/i9K/SSYJEmRp
+UbxrOlJcFYtT1TfwmLR5JgK+ezh6I7XZD2fnKVZg2deNbY/AJ1gpo5ozdqMAnnsxSyfMxlP6wKf
vIOaS8Yba8nUnvdq7qhzw56G2N5d/gYDhZFQ4pqg5voUuba9pedb1TtkoQP0cfHXa7DgbAsXC0U5
1C+hm+5n3fQ+u7bmbnLAD5CH4voJ/uDdJY4qxyZjP3/Sx7J78G3zi4qr6ySTQJ0z6OY7t4R7LbvZ
/zz2tsHdtmtv4yQLzq7puKQhDDQEu2LciBFbycaPhztYmMOdttDzWx6Tsx4AOfsZd0wn3lC4dFih
MUJ1RI6BWUWJAssSimpdCxB2nW5LzEquVayws3TFHdPZNIcuBfxtsIq/agJzOmQUNp+Gar7v2gGf
oI5c4OQJ+eR6kBFxCDgNS+sSilEzadGcVa0Uvhpe5vlwrZpTmJZXUR5P2zADg+j3vbstFXNHj8N+
VS+nmMdv7VbGyxKGWL+wewxwvfWmS2NAOAsO15izXRHMx7L2tLeOW6pTsCJna71HZJRvF4jIt64I
9pioVc88JMQ1CrGLwy5xNIK+Trje6MajM5RVvJnu4qYxrhOW2dcWPBm/J0NuctNeOcPYPpRaGezj
KR13Y5pPT4U5fiX1735NXe4j6CV8qmo73/ogL44k05M7JHCRk3Ez96tfPrj62L93Jha/Xujm58AA
FCAEqFfNK+xrtBHEKmTdw22OpjqE2WBfL4kZ4P5L8JfTQEWtvim21IfRfFz6O8fI1sGy1WR5v8aQ
IDyRv7b9zeDpySbRNG/TF513xsG7Z8+T8muJ62YvLcsDX0NH5AgAo9IZISlys96rIBUt/9LtxDFk
k8CVqxGlrk1voHeiW+78gHeus1uMpbDwmrqCu/H4HXOXFpuGdH6IAjaciKycVUtNoHqob8Zlq6pr
dV+wsO3XTS7aOzUk5Bl2mCvDXVmoAT84yyEyEd+Iyiw4qKYlo/wc63sYz3dQ7knrty8O6gvRCuL8
g86f/BZHWYZdUlI96nBXrvQCi4EaVZaDF87xgd1SdM6DBD8kci+PcdRoK3743WfZ5H9c0aQG8ucV
BbpZu2Au9SusQs29bWRoWrRt+IoQ8/fWtdq7GCYBdo/BiwpPlk56pZiDnb+Mqj1r55iJ8cRue8b0
3XT4rIlL9HE3I1juI85U4rUsNurfJD8No2ux5YVO51U1XOx8/LWJu6W2ogjlrotpxmhpsNtTqkE4
3U7LqVysgNRBGI2HdwhjagRQupUKfoyxUO7dOXWhr5OStKNyBjbMaV92FKpSfpMrB4zm8+TlJnWg
GR5wVEVXQ9v5L527fIOqTxiLBedoSH5cWoA294LV3ia2++rT1BQdt9awPEShlmz8MJRbrQF3bQY4
dRWSJ1U4yB1f2eq1RPSkXxK3NhSYTVZn2H8iRHvvRF62wtps/tKDJOUJVuT3ZpbllE8j2Io/pRrV
mRJcvKgyXnrYaLPKDbcf42Q6FOvELax1iTff0JfD3bQc8sYnjx7V3/sCDRDVUnErSmCRNhNrUfSX
L8OCvG1ua+dVjfoIdxMLHMesiv1HR1OTwEo9AIzqaur1hC4N8K5WmX2ph+jK5tZwzsWIz1U/JQ8l
WJ616YJCnVoADENcNZ8No3vB9DL5XlpUQ82eu25g7MreqNkC2tHR9AWmUprz3Zpi6zVoppgMTjE+
mUM2bsq6se8kEjBbU6TipjdhlJiDvRA6B7n5wMvLeOzXfh1A0aNgRoVliMWN6hbwQXGGGb4LNoi7
hnQwUjxVhk1cdT/3Lj46BjCuUqvJvWcm5m8YTfJpJ92xB4/3CjNPDU/JsxwyKeJ1K4Zqz10K2UWR
2pt4ueGqQ9eldXxpZ05btitLwCT/5z/+73//v6/jf0XfqztSKVFV/qPsi7sqKTvxr3+6/j//UV/C
h2//+qftGaw2qQ8Hlh6YnmPYOv1fvzwkgA7/9U/j//isjIcQR9v33GB1M5bcn9TB8ZFWNDVxiKp2
vNEcyx42RmWMN0aVnkVQdoePsSqu1+YzX1Ry937I5+I0OsSz0XvCEyXfU0DON6rZG4553WK+w1tO
L8iE8NYK05NqDSL0nqC9gze69FqsLJG8vFUdlTlCrWoqdM18hLpsmV/1nVW/Rn7iH/w57zaqidZg
uW79Ij2Ndl2/9hsQ1cVrZlEMymcjX6tBeiblJiAVerDL5Ln0y/Pcje2dYYf1PogquTKsCvq4CpaN
D10tDk+qRUq1vWsNbboqRZBt/KZo7ypPfvnPn4t63//6ufjIfPq+bZi+55m/fy5TjRoKqdnuvUM5
B0xddV9PrbwftOpZmcJbJZiicnbcrbKYT6X+okaxm8jZTLMjiIzye71wZtTBkUaPp0/2HWhee89H
TjzN+uPPUc6SKfkZ0iPXRpVX79d1lI4vOboVc0i5QLXABkNGSV7iLu8fytmHzMuYSAvFOXVssiJ3
//nNcL1/+5J6hm+ageUbpuFb+vIl/uVLagJ6nCVbxfe5Fd3WsPtia7M2PJDGzJ/Tobr17VT/UvoF
BZbeSchnx+ltHOTaSnXUvv2Mtm74CN04PcoimK6yscFmr+0eMR/FsnLO4wfZpfnh0oyX0oGqH+gk
ZHe9lmI8E+c9HMyfParGMKHnng1YlX1UHNSZqVnezcdcNevjor8MZr56XTXiIx6OwFmRDuT7DpTj
ui6n6NqDaV5d2rGFjSXv1k71usuQj3EI5MWXGYGa8dGdp0XprjGdj/6Xu4hpLreJ37+ugeUZlmN6
y+bZt9zfPyGhGwI9c8jdUkua7VDoAe5B6P/4AYRK0gzsS7FGO6dhK091F0DSl1X36gkzubZyWd4n
TlreGznun/kQ2AcVuxwkzI8orjEkXcapGOK2BbkL2e9Us5/c8n6oTZ8kat5tJ/XiYVhT1K0aeQUl
JEQGA5pyZltltxpbDV1mK+O0AVFPitQX68wz6lOQ1/BgfjntEBzep3N4F+oCtHta8o4PubPnt+me
5rHJduNgJbdVmptXwEaH+5RfxAYjxuwpkqSo2KWHL1o9QDEbZ+0tj+N3TQd8rpn+Cb3p+Qku1kNr
G91+BhhFmrPP7kxynXfqDK7MNy6AMuPPUNUhcph2xYsdzKN/mVA3EczMAlzox/xOQisMScMlGr/G
ahF8m92qyb6QVoGY7CGyFOmNt7adAZ9f04H2u5xl3oxUuzoVcxJcgqoJ0Nw+dj+cjNpvtAarnS3p
wPwq6GIgzOoQZXvbn7QDxc0MBWtNWGvDj7EAgER/QgI/POVaJ6/JN0OAp6XibtSyhv7lFFDzFWrs
8/FjTBWwaNuotmu676kdiV1YdYdEr+PnWO/rjUPu/VTNtn8OqA+vrSXZ3ReLoWTuvPKIqbZUD+0D
htzUR8OeemXrTheYvkLmj2GERZ8PlXMB8k8yIM8qgBupTsC36e3Qwvd3wrle220xrSY9xf5qGWx1
AWXWMvkMxrs7zcGgn0FL/nEoSwxo2Ot6O/aps7kSstDPqQEsD9n2rRrnGt/1qYtvvS7zb6YSa/Yx
dOPPwQDrI5scthtSOHfeiI5bUFnJ51ZWEI9CPwcfY2uPlJnOtgzDZ3IychWkR2pE01kL/z9n57Uk
tZKt4SdShFzK3Jb31b5pbhSwAXnv9fTnUxYzDc0EO+JwoUgnFV0lpTLX+k2l+usO70jSmsDI3LK4
Ggq8ASRpsc5Op/Io2zKwnGhdasWVSMVzX6AdUbED9dds8QjsgO3cjYgU++tCsGhTMnAR8jx5iiy5
QQSRJuGveb/W5CAIn/CwrJMg4YuNwJatzckLVjbL5bXW6Ly5UY2/wHLIj8KrrGtt69Z1jEDT/f3N
YRof5yXD0FXNdDXVMDUY3Obv89JQeWnj97b4Mnje2ph9FLT5QOStZdtPSSBu54FN+09j6QzBqiI9
/kubHN2CDjvGuWKiNjKfLeuyFAzIyqtTSvJpMpAWbNoN0e+ELaQVX6qAaU8euiGL8MuQZWQVVBUh
HkbJul+5sIr87ijPke23IUCIntGz8lHUqTV1kYsMPpuB0fXfvye5nPht/jYs23AdYTmuppuOXCb+
8oYVZYS7sWIVXxQzypY2UaFtXhZ4iwJkeusECnbo2r3kjtMeiSejXzC3OxFKiWohpmsyKd6dL8xv
fWGN+NSyf2E5UR+EPqivUVksZHvgGeGOaGixkVUtwyIUBMcTUTvjZAZDdbtsqRUsyBs1vUwiSDeJ
rvUYLyThRnd8h7k3tl975I3iGRT7oT31l2bR5p/9MXbWPcZA+wTdxddQzW8A4wit0ls7bubta0I8
WQJ9P4zPaJeAYTdUInQcjmHl5I9zXnJVZKG5kVVlbPIrrNRdTLyrQHhZh+EddPk+avPiEYNsMixN
/X0cFW3991/L+WM9xLvWJhEm+L2EThrj97u6KmvDIYsZfOmCFidoLX+drNq7j9LSvvR51S8a0fZv
QxuAH/BdC7ayoz2jkbPBErt/E92QbJ1WD7fCTJt1HYB0McCXHLX54JBZO8qqLMm2QOjkamz7EOlx
dsd6B0kXlcemxAv5DrFA7GIHJpe+VIuTp439qcAs47kZxTWooumKKFH+7OriO/mO5ixrwRykbIqg
Pspq2ob9snLtfl/NZ5Y+WzV/Muyt7A3Bja+NtKo3vqunh2CGnIGBbE/dzCeyZu34dtnUfX0CtQfU
UrbIvvdRZa8jI+6wW8hqlKbaqP/GpG/N+b1Ut8iPEdt84D1W7OKoJpiSqIQwYpWhRtzNQ+vG39ke
5MzaHe2zjZTbtBBmbp/zyrxUuRj35dwhe2W71lj2v/zw8of99THViVEKTbUN1WSzpn1cCPdIUXe9
6xufR92vVrlVgKgVSn87xNzwqJG4L3kVWRu2FNHZKh3rPp0Q3rURWJQ18uDJVXQmcFC2wLOpVLfO
PTNcZDW4mrFHykwe0IrKLo7N3O83psJiFM9xB9UpQi3DpWNJvP/7Tf3HVK0LQ+V2NlSYsIZhaB+W
kLEpSsfQIu2zrXmvNaTmc8Ms88th6FHng++osZCb7EWKuPQZ1Ei/MjPPvStTPd/EbO8xUkKDVGS5
dyid0DqoQGh2XTJNZ68bqk2BNfMd9LN+0RtjcyxCjVi8WdQ7QNeghJJp7XiptzfB7x1kqVAjCL5z
W/bf0v/qfW97H0diLf6XV9ofD78uXEt3NNMxhDtv3j+80ljATezZx+pzlKbfs+xKeN47D1FkXcIZ
yyPxOUJP4xWKR2L13iZLcevoJw2DrdsJJRo1C1mMphlEbJTjRl5ADpYdKNnM0Q/vOJK0Hn9CvTsU
BspgDNBacfrzDf4ti+pQz1JNY7LuiYGCO4AwqgPogRum11db6pjMbXbYaufbEFBft6oxD/HRXFmg
NTsiA1tnd1WdPumOMA/SbAgn4uzOV0WzE4joQsCiKg9ybJ7Gt7EpeH9nIcqg3fnKsOkjvYbu67Ta
oh3KM0h553OgJtjTO4DxiJDYbGLFJ7Px3c9WbzdLmAuoi2i9c1cliLHqcwdiQ4SD8yC7gqzxr8Xk
Ibo5d2Qja7zGGzEDF0F+bgd1Dg/REU3Fqwkg8u+PiS2fg9/mAIs1jQuw1bYdQIjGx8gAkpWJhpbt
Z2sAOV7WIcEv3AXWkdLbL6Xp9StR19YumKtKD4ZbNZrsLHt5dePeS1R4LIR4ylhiyubRAjvFy+0r
aqD2S6uB/3ByU13KTlfHhsXjUeEw9zr5fdD3T7gTlRdRCvss/FBftigrfwXmDqPKGD9NdQHqD9eU
fRb6xVOlVK9yQKdk9cJqx+Yeucf4GPhTsk68QfnShAs5INczd1W4wXj0iszFJ97j1T9fGj+9J/YB
1hOrGGM3GApuZJJ46aQWYT+/5/dF5miralF9P84H6D8/26rMrO7lAamUX9vk4Pdzlairb+Pe2/QI
pSTWFL9d6+P1SxtUENtJnez5o22rlwBOyFtiYC8Ul0O2z2vF/tRH6MbX9lvXwKFLOrVCrcmz3uwS
O3AoiyzgO3AlGIwgckY79EqoCXVm3XXZgOZ1AjXUdct9V5D4Qygk4TExfOyioftH0OeqsT+y8OiD
FzdvHh0d7Iue1y8uBIHzZDbOI3A2Y927iLuFuBE/jn7VYXOH71GEdMWShQsI86G9yrHDhINXUike
rFXG+hrJsCqfkoXsvR3yZmm60XSfsHE8iUEztvp/hVKk3skH+ZN3kRWMtKctVsx3703yhA/nf6h+
uFwLo29VCt1ayHOlzMr79VIsxw5qgaVRbjfrrs+NO1FoDQkOPtaYS8PcJnvVwtVvpb+Py9EM37gq
OTZvxrhbEu4ui37uPRutZd46iE1rJ1ci5GWvM4+WpWLwAacwLiZHNBmQICbWYqCo1eheHnKvQczA
C9PljKa5tTXCnPZ2NsOF53HtfFCbFn5LrF/fT43sVrnoU7vso1Ffo270bDrueG+rU73U+q7eyqo8
DJnWLvrOSfddU0z3sk1LgQcrkJ5kTbYXo7vPnWI8vze1IkI/v43uMkM0dyL77mmkiusERyNCreMn
bL2+k2/071xFMx8GLbg0oz18EqVlgKZBvQmHlF9H9TEzDdTKy5gW4PJhDC6j0UjLZeJfPKTNHlxV
GR5rPyLaQMpw63fT8KiXo3Ga+YeO22Ul8Uk8oMC5gBRkbJcrDmQUXk5a/KjzjkCXf7xnu1w8qkPa
ri2t19eyOrpxeJ+N5VLWbiPGUluavq5sYSwTYvSJJSDsZVcbwzONY6h3rP76bIdNpL0TptXXe9kh
D0kP7HPjCmPWsuqrhRwtexpbPQdJUT5oLuLZZSP6c2w72sVrASQBIi2/JgiQpcg6vuZpmm0z9BR3
Qs2LZ6y/7uWAz6Hu24fArpUQNTp4HW5jngfHGYg9jcMVCmx6gQywuI3QWMkcldg8vY+Qw/wiw0XN
akAmm6rDYrlyiCIEWJMPYpi/s6Q6aj4i8kFKNbEaljxZb6xRayhR1iSgYw9e+tVAQKeMreEbRkUA
i7HUfOgmH3mctLF2XqSOzL2OfRuS8My5lv2PRVJZsivusiwd97yPUxQrXluYXpj0DQgA1vnPgztX
39uK1ORnnImWGxBu7iIgl/sJq76lVA5IKxvdPRUgZlTm9jVQeS1LxYBpTB7stNRPRc+3PBU9is+o
Nn6enJmypCnDJVUJ6ZmYiegmm1SQ38ui0crP8IZAHwVuDpembd+g5lpJVn6eAPlvvXoqtrKa6Idi
8ICHDWO5m0az3siTkYRc5vDcXntFQd7Ji8e1bA/qcNdEmnguJrU7JL0pVvIyWmVf1IRwoZf1SAe0
6E4mwjJhC3rDm4mN8aK0pUHRNN5j5P5Ztms+2G3w3dLYYPgUD8dgHq43irpzMexby1GFKq5mbZHy
BQF9NqxCQbGzH95G0SABUC5i/NaWfeyIZ0tt7cXQ1NOnxq9j3J7C8YuIfHjrlf7NiLIdaRIfEKby
I4cbGRHQuZbs2IMFae5Nn6fV99hP75WhM+4nP8xgTIvhLgM2v4Qw4W3iWJ+1fZXW2416k7PWG4J6
7UXJokI/8eoKJfMWhgZDsOIr3cSZj0p+9KYHqssOq6yUs9drynmw0QGL9fIom97bZUntvZ4/igXn
hw4zMJT1xIdtq8HCoWuKr04SIttjKt7zmBkJiGZXuXPzwr9nh+MsDCgcZGJps/w+uwg9uCdFeYpU
oz8ag2Ze1cYXV/xC4lmWbS2b5CEFaINNy9AeSEUSwW5ZMriqFjz3MYBboC8xKJI2fEapw77GXcl8
RaflxcOjb3zPyzB8LlS9WjljiueROzTnYT4UeoS8Q1btVC9rzqpjc5hLslMOK02jWApIfGvZ9mFc
mQzYXlpPkHa0U6Wr07F30xIDnTp6mgbS4D7gi+8hvhmN6X3vRBAuPKSnyLf609oHMXY7CQJfuYkS
bSGASh9tHeFYDUZah2Cl0e0Us7m7VVGVN09jjTrMwl6b8O2emwwDg6rgMYlEWj2XEAXXGIMFW8e3
yufMQM6SWd3GLYaqXpoYiTo5opdzNbRtexegJb2UVaftygMLzOhWRVHRPcJLBH80D04nSz3rhf8t
0Z+8eFK/AAX/JwKi+TbUpbfwK2E/JZVer3LHCu5h/+WbqB/U86CUA0H+UT0kIz9SYhVIrODns7RU
vb2DYRvvVP7tLW1sLpDyxMqvRo1NdvdN04L+B4+GUiXJj4iV3SLGGuGlDMdgXRVAhH84mZ6uYivh
CVAjyz31pb7DZpEHoDCtl6zMjEPhjePdXCubgm/KD7JnUMDJQtGMCRFTNX22fRNItK9UB9nrahma
i+jaA4mnV++GHpU7d9rIKlnjaNsT0FtPY5Y+o0dlLtJWiU9uXgdXXdd+MBl2r2GQ5rsCns3aQpjy
1c9djbBfoaLKQq/bBSc9aPKHJmMGET7CNnOzXZrVETaznFC71wa923Ux1OpW9nKzoHKfVAn4LC7Z
96sKmNKLiYze1e7NXz4XUmC6lucY7bDRsWe01K5+wHEsB5pcYtkVW+HFR2px5VRp/Ypc+ivMJO7P
qF+S8Xa/OpMHUGs+ScA92Q6BwCp8PilwQGoZ2Bq/TkFyO8ly+qVTFc5Xv08RqLCj+sGfPynVg18/
CRBc/ZpV/qul+Mr3tOx++SRYvbtJsRbMpQKU6JyMlyl6eajSZvMvm7w51pHLZP0tK08aTTdVi8AZ
AKQ/4zxt5hWBosKnsKPAQPizjY96lekvqR69TX5UXxH+018CIwbBWldPQ8nSpx+9lRwEFxtbY6DW
t1OCZjxEJqgiWZ0Bk1tU6Ax+OC7hDEq/QpvE2MkrIhEJyqKISdLNvWMYXWMsaO40duUHoj/hJc+9
bBck+CywWkP4Q0zhyXeTfBFEbCnzcIBdmg44YyXWkxzhD69ovnWPsj/AdoTPbi6yFmq8itJRTQ6j
G7w4tWshmGKwG1etrVcZygwkdE5wS6EHzdVayaJdHEcReCOqblIOyGu69k5WzcaCGVo0+jFwxkcm
4hfdsbIHO+6yh5gtB0hMMhldwbOw9CMe3jBLj7IXxEh7/vsvqBkfMw9zJtR1VUGsxoIlJD6EsyKb
2aSsnZ4d3jBuCRBOBtnbiYnRSxHHajDTjs6tUM2jVWXcVPytEO08Es3WKO687KuuOtFDUeXxQ4mJ
9d6JRUMaMYJY7qIlqiJMvK3VUFmPedF9UjtezG1qNFe/dlBbKaZ9oujdp6nrp90kgHEGiMN9Kg2U
NyZCYBfLxCEHfPjtdOghzd6peXT6+WpFC0PWdazy3GNP8jICz5an18WUHwqy6BhwMayc4RSZmVan
FPTpq/PzM123jo+Om5lLOcoXCPppzI5HeQ00kUhqjivFiYblQCTwTkdh7q7AfMFneru8N7kCTIwx
INom2+TBw4pnY6KuezsVOWftZJbWq4qJ7snHX3GXGyl6b3Ppve1/lf4+zo7cn9dz/1v6cJU4dMUW
6DS5VvW+7hRvGwVhuGSDNs27tOleS4NkI9ouX723+Vo7rbpWM9byNNnRmXq5NFO727632cJBMG3U
y43op2/gwJHHrDXBk+ere2EQxppEj1J1HToP6L/nSysL2je9E0/gxwJAOMqaBghMqlNejLKrP//9
/v4j4W8Y7BFIq1mw0Anbyv5fEkaZxSYn1JvgDaGaMD5Y9q42sicIXs13y2m3Yqy1z6rviGWg28a1
RFN/XwWTtYXsn59y1O8XOcDBBQgrbvL5oCDrv7JikKCyqtfN5e//ZeNj1sSwXWEbBDctwzEdU3wI
nFma6ocBWanP0zisIneqgYhwMJMCz2fbbnZsk+NFr3o/29TBxuIbP7uFnprdm53VR6h9wM01KFak
ESBPpWn/5oPXX6QiVc89mmGPypherVTt34qKH0jHUmaXBito04Wf6eexqQhtDib+2nnCS95yHQ3b
RHpkSR7kQJAKPb5VYf4vUA3D+TAx8Yc7toWIsmWbZEXJM/6ePIJFDxIjm+0HLCZMkZT5ifyMPxt5
U7TnQ6r7+ckr4JwTwN5/aJdVOeJ9rGxLRI5Wa2Li9Tdf5MO49+r7ubkLcQdWU4QmrNk/GIibHwPh
vkEcIAZSmyMGDbYvNo5Z0zsPgQm6HGDO38km0FrDnpl0QpuWTnmRXsXGqXZCc4cc3fCgFmWPmMad
iHIuqXTcm37VotoynyAvonhlsAA+4R/lRWCYjZcY6zjZKeo2XntFb8pEyTEhRsiSExhDPB9kqanN
fIHMcrv+0JGlaLUv5ECLR2WpawjJVm1hI6cXT8vACLsnO7HGC1/IQ5t2qHvNh3J4gzEVP976LUKj
LJLrk+wDxKJnWXPKEzxvrLJBy9UPNDwbDPWUaOXPkmyTh3ju/TBYtsneujHtvfBRp+knvziqbkvw
YUzuhVYUxMX/c5Cdk4Pg/SY3x+Io6+/daoSkMUmDgSSti9+uMikbY37zavNBBb8SaW16ceb3MDCa
+Dw12bW/vYYByW8wa23BKcy9s5sPEpwZmURQFfIiXZmq96LdyD45Kkynao/q6shCZX6X/69P1bpx
H3rmz0+N0kFdOoMAspFOEwq6GDQmSO691SB+YKUV7hXipnOV1V4flTe9J4pvIMBw6gY9u6ZZ8wV/
YeOCqrx5kSXLM9kB4pJhlYXJNnEChCM7Ivb52EjU5VpW3w/yjApd1/cmleTDotViZFKaXjkDBEKM
Tc+cTaBaylm2vR8Cyw+WfhEmB6LH8RENLxwA55I81Io35gtZJFeVbNBGvUZtkJwiP0MByymytcPP
sKqiolqnyGygKoEeNEGuAeJb+8Mvc/Qz+i57rBvi1v2oq+tbtW7bexfbIN0wvXwpsorQS1l0+NEx
OHD79pJF04ngT3L2yeEheyqchdeYxusw6Na6FfW0ldUcc8CFOY3xtQxq/6VixaK5ifmaTGMHYfm3
s6zuLoUkw3KziYgL6PVXnubDCLjv1bPyapv3bH/yPChQtAwf5ACU3saFHXjW3RC63VEUORLCg1t8
BQ06X8ApFGeVAZw6Iiyk37WjOS1kB1CxeyIlzXPn+QXqMgjKxhno9dDRD3KAKNGkVgi6dA5+qsUy
Tj2ze+pdNq0eGm3snKvNTML5MqwQTgRkFUNgY8ls7LxQN1/MGmjW3B05MWhui/1K2lfW2gnEcJjB
xfC+kJ5TAuVYSsW5QV1lNuJZkpjhF/E+qIsUXq7bHIfc/0nY0IfuG/mE4h4PtPFSlSXpKSCYb7U5
rbWwUa7oLYwPo0tcqQBDuoszfXjQUVm8b82T7JMtlWYXoJMCaymrxC7uTdO0DngqBvs6NIxNrGr5
pzGrN/K7sIa2WwbNVF/SpCSFNwpx+3oRYl5lWZ69aQYPNa486n4IhvJRYPgkz8y0GAm0QsBJqAEq
Kabvrt1hDD7D1bj9ELqHyF7voNFp4NVxVZMyW1oVwghKh+RlZqJtWpfw5CC3lu6tMMoCTkK3wn+7
RvX/M+bPj+A6Wd1W87Lg/SMUXxf/8lrW/3wr40xlqIBcTduw3I9vZSH8xk2tdng2zcm5xkl7xb6j
fNNa/DE7NFq2spoh22FVOgGziszgsm8JQY79yst9pYv5euximSGIB0lQiYDE/6ekmLbLKmOMtrJ0
6y2tf0lNIlPy+7Z1XlmRlrRsDHKBEBkf9zzsHeqyAEP9ZFY9wpuo7qqVoe1sEzFOWXpvc/9Hmxzn
5ldcQxejkpKVQjMm2YcEpw/dVBJ5TFzv0OnFfsymyNhqg2dvxpY3z62OO80GPWM0UYbkrWubZGXU
lX0oXQRFRf0Y2UrCqszK9mEQpkzPVKOx+4b7onYHlcmA9Bd+k6OIAKRrw8HJTFYr78kG0vJaAKvc
dLVTWZdkyEq05sLiVW9Zf9RBg//jXA2LfOUbXvXkp5N5z/PHmm8G6Iw2zku5i+NmwE7Pib1kG6Dk
dO3J8p5sb9jI2hi37lWWqtZRURnDTy+2kZ9eyEbFSt9Q0PL274Pl+USpNup86m2sPDdpeRvLxm7A
dTz0DViyhuZt/VAtWav0xSshYBskQJEc5F8Sue4DmUuT4G3YPXdNRoSXv8jCr2AJp3xAcSuzxVuR
hl+CaEr/Cafozaxyk2X/4HGDOiBAMYd8mgeEvCeeQ1Ey1fUukLl5uXQryjWUPsb8strY1kvT4D/x
vrCqtLbwlu9LKRRK8VyAHbedWjPdOOFU7lmPO0+kie8NIzS+FMKLUUz0jYthBMXFL2teQnNHG0yX
ggfr2VUzf2+HVbcpeyacOvpH9pN6DtZTgiW92aizN4PXrw2W/5ckYV3Ra27xRXejV1heHbJ+ujiQ
yFVWsp1vfRlhD/xp1lLd9q1db+3CVT4FiNfIAQn+UWu9N6oD+urRUxYSoJkvqPpmtXTGyTnDHjau
ddGRkpk7Wo+EL0pWyr3u1d5xStNyZaXCvYt6GC7okr7UVV4jX1b4z4K9QeFr42tn28VprEz0k8Zs
fIXmEW6a0MhA5NMbFgirKlg/XWRvBefJNrNXVJaGS4VtAlsSRsXhNG1HX0EMqQ2n1yZq46WK/c1R
nmS7/rpFuu1JqXvlzs5wkpUfDO9lb7tBt5InYbqYrBrPsfZImtXnKkKbZRongB31vGsKI+P5vYpP
1M9qWXjVkdDSr1XZG1aEHOS5zeyuFJY+Id2U3KNrkvgXgXcI/U78LPLq62Z/6tI7aNC4lfUfffIM
xRNrI7ZUMCH7OPM88akc6grJDgTnAKoSso9J0HS6tU/yWZrOK1R8pezoWIyeeIwn5+HWnrgWUTeQ
xE4zePespr/L9polyTKtEQSAtJTcpU3RLIIZaqKM2LWkgWNeransL+Bk8YOIkNXtWoA1iPOu7ayx
D7cifjX2QdY9kjFbbDfRyOElixiOec5GZCzrEqueW1tZWudQnZTDL+Cauc3X7kcg7R6TBctXUG5d
FH6tev/Bjrzwe9eXW5yK82BRpF9TDMKjRdFe2RmLYJHHEYoW/vS9Hr2rVTn9V9x3vk1Vrr3pkzmg
CobA3UDYe4FKPDK7nm0jKZiwg4DA5vIeUj30NDuHINdclINkqTYavKIcJ13KNqWCMrNQAq6RymuQ
QQi36Hf+kN3v5zk91mNBMOXrzkuHhYvMOVzT2F8rVmle2OOqsFk1bZ+5UXsGo4VMnAjqRyVgrexM
VfcZpbir54NWXCgrP+u6G7spnElNktkkWUy+n2rHYAL5M/OfmhFrCstI80VXDTYANA4E+6CJFHjW
uX7EQgQyq87l71BQ6w5+UH/SZn82eXBnJnHrp2cM4pWjbJJDrQBRSA+d09X7WDvAeVATwS6JKrHS
9dG/6mkz4V5ljTjTJea5idRurbt59oQvlg731vC/GgMQmJo19KKLi1WMrM8/+RDPCnya+eyGiB/K
K1W+9vNK+WzQaliKvrWUSpwJbeUiDM7OXElYhp7TfkoQduvLcFPbyuyLQI+dmBE8RPw5lyAhiZpE
zY5CehrmUqSV6ckvqmaX40B4KwX/bfvQm/t1v1ah8oMOUA8usVHYN3MxsFT1oAgOsioPwnAya30b
hLKh0DHaYKgTW9oy14rwrkN6M3GM5BXIj35wzLZe6RZUZ/QyUAYLiA5AV0vvnMTAh3XuQA+tWPVu
6xxKP3BfqqRdJpY54JECRSLru3Ejq+C+9jjJiSe8fSLSxRDAEtS3W/xc+apZfedh7X3GtD1cpvks
UKYY1SZLwuyELC9YZmR3t+Xkd/eaO43LIIC9riYkH4w5wuTPsaamD829k1Wv702y5JS9uQpnN0MV
wx8tTp0TjuQOm354cyjNiaU+V2WbPEwFK5cFnEMsIh3E+VAMuq8IgC018mEI6RZIKcj6NNeH2gfF
JOu8xf9T99Pq1VQzNL8y9ZMKfjit1OwHG0REOzPBfgmgQRCb1gNYYWsTOEV4tOzUP7fOnHBSmuq5
zTPUL1D2/d5+TZI4/5HpYEirSneeFaY9gANJc/b7Sj/kdhpvk7ItH9h1IvGRlsnXDsNNeZbWFVd/
ZLYCuOctmVq3f4/86eJ3ehJZQtO1dZWwsCuEoXI7/R7zIkYZdI5aeP+IfJY/mAz/mBLrgwPzQ6/9
+msaT+tPokXmOsJgfRmH51HHGk+roRUrQguvrT7scULC8q/0DFZk+SWMqnrfuivDLsJtWuTBQ5A9
JHFzzQ3fPKiKMA5ECzB0yYtkGXYtCBgTUga7JnOVqyOqX0OiMnVwORi0aHxu2lfNVMxVM6LfRtyu
2UI/IZxsVFBqmgBbC+1gzeAbW4U9haD0J11DXCszPkXfQc4ad1P+jBmdC9IHBWOd/CbOUU52UjVP
26ZV+6y4E0ZFPglMuPZiRzY1XUKsVI529EjQA1Vvva+vYsSJy+ugI4WoSB8V1SbljkLqIsOndZOC
TF31Hv5UTpAsPaHlG6hu6qb3EmMziX9aU8/2HaGWtU18fCkQMt0QAR+WdlWw9hbt3pvCZAcXF6zM
BG4oFvkCiV4InXioKSH/5TonxxMLNJzTcjGo4fTYIxodKbg3jgHvfOi9aIrosb0Gx6SsAd4Vm9Fw
9EUc9KTu46ZcqQiy4fyAlozS61/iHMm+zsrKdeZ72UJRynSV+nrxEIEGBFKgnxGx1s8NXLBYC1sc
GYIlCjfDAcCxe8TBEOHzGiIZOcPgMYY0uUwGnZAjvm6AEMtqjw7fCj1MkvlRs5/QsUesoVhYAxGD
aGr/SdXSOAGf+eoHxtYOWDNZZR5lC68bywPRcL/x01NqmC9DZBkHv1HtVSyQ72XV4i8jzW3wjrRq
cixP7OrSE2T+9FQySY8Boq8tjIwq8orHwCyehGjSgwhJVXvmkfD1FVks6xNz7z5wMHfHd9wJsnNu
WNFrpSRbze57TK3CepmTjrw3AdN1lblIAhv0QxFgAIeDHkzZaNF1XXNurcMEDGI9q3luMPU9t4kz
nYMcgIpikxWHwnYqPFxmVZhrG3swxaEoo5c89fqzNxKUjdHMcLTK27Wjfu+wH10wJTt7ZEsRhdaH
Ry2q2os86DbKiUOZYcEXVICuStU4GmMNVM6wTwXZ2GsPEmU1WgHy/TY2tIBtl703LRr17JeOeIGm
uXCC4FgSxT4oqTLsR7d7S+GPn019ABtt8DMaAFyXuoGxMDt6wI3gJ1ddhUCCNzn6dmAlu0p1exkq
xj9qX671UOf1Mg7DWc3SuwbuIu704GshySOPMRrNKs5ajNDTYE3Awt0mvp2vEFFeWYP/xdKN7l+m
Ne33mAGzGlQAQ2gCMDgUhT9Il0TW3DyGj/YtRV7rgAKgdQQ/ssLVPMIiKEGdCesQb5HBUl0QPPTw
4U4w2NYd+ILCWf59knW13zb/8n+DSziCra6rkfr8yCQfgJzrHbf3N5c1MSocbYWddP69c4KZQjM2
q8l044UVoRviDM4PQ4n/aZtmOLW9O+1z09mWqs0KmiDWjpXKcPCUAPhTE9obLShROZ/QNmy74BOI
JPVST8Elrm0NqEEXntNWT7YtvhBiLTfjGCe+KnnoLfQiegrb8pE51V37RZ/ir5WIbaUar2GC7WBk
oiFmWjEaZnO4O2rdlq8LSZy2tNS15nf7NK31ZSDUbjn6WoVzlA2pZa5WlpWs694++hCRcCFIF+mA
NyGykT/cJgy2Imze9GxC6K/IH3LHdA+6rx36UHlEqSp6ibmHFprjfk1zpOuMsVWPoETMXeYzneVK
Em2Fp1fHyF9XM8q2bX+I0bxyd8LJqpL12KNmWnlxe9LVpgHh6WIhoBbHpmybc5JiDmz5ebtEPTde
xKoTErXQ7pDyV8gmhPhm1uP04++/v/bHO5Y7cb4fQaebum07H96xObqddin87Ftmq8NdV7kFZk+e
2S/JMjzWgc4ivSDGq893Z1Hmwb1won/hx2i/B6DkPShsAVGcOBqmSB+x8WjzZbZbudk3gHj6az6C
MMRNye4UKGqNrRCGgMaPqtq68PhmzU4UP3CSsbcBazycg+KTpsbxIQZ30obdCI+et93fvyb9j8dk
TpYC6uBZ+T/Gzms5ciRJ16+y1veYhRZmO3sBmZpJLW5gLBYJrTWe/nxg927P1MyZWbMyFpMpgAQi
PDzcf6HQg/y1cSoJRjfDk11/SlX+gQ1afwLukCPHVkTAOpFW+e7myll7BhkRsGWJ9vEizR41YPDC
U2X6iSb/QMl/OM+4y6KlsgjHHBJ+upSiO02jfFonfDT/9WlLv9T2uLRIdYswKU1Zsrbm4S94Bilj
/wUQyPiZtMwPMdPerWGSXZz6UNUIo2ZfGjqYkrV/0mKPavcetXHlrTLnPWsdLFiM+1i16+kijLVN
udI6dMaS26mJmD/q/47EsCJ3NKWHpJFEb4mrHYJKott30VEyEWsI8fzTu8LFcETfz9HauZQazWAy
KY5NfY4wSYHBJm5Gmy52/hwKc+kbE/LFMc3dYwPe0mvCEOmSKBlPhr7QAKHvCscXD8+hSju7SZcf
pUozMIZC6GTCMnhLNBt+pZkxG7dqdLt0bKAPLpYfDYofV1p7q0x9ASk/N7wZoys/VNWUJdwivdOi
iXLY2kMQUxq3VaPeCWsyPSt9h0kXd80PQVW1c5OTkAkCfreSidNmA//dNtJkoXgUPsAts/aTmnwN
JErQfL6TzXnZo1lb7+quB35LmSJgiZXwINwnqOx+iAo+uChqKO2IEVXVx3t9a06p7E+xi0ywZIzV
fTdFszeh+eVYulbeW8iY76xx+NTQHizIAmRpJ8Egu9Ydqd0NiB02RCJA00O4nCy5znZxM0n2MqrJ
SnmhdLQmdxa8wq+KIeDD2iD+OIlWXNqU+oXbpHwpVTr+WDdIxRGDSpKpUnKj6Qt17uK+q1R9p47d
6vTUbEVNuqIIv/kCQb+r1r77NyvVLwya34eyip6EQb3aQqfuFwbVIIYW89IIf+ptEpN+jKWdGYLl
Z0B2fElMBrq043jRdW28qJGEIWYaHasczjyxxZ/V8X7cHPqg+j0U3JR/PdPkv8d+fZ8dBXQYPpJM
895QfyF3SqKct0VTp58zZoq4YGDTO4nVLeOkwuZ9mXaygfFYTevEqSm3+rnU2coEOPlbeb9eEbJK
F3w4lNxXJL3zwShQ6Uv64rYSS8sT11j21217UmZTwu3PFU8tNGzzqvi5J+T8m6/zD/HOoLmgWQAO
JF02/kFgRpGndc3mKfuckuEG2LB0L1nA3VsQxk7ISukuQ5tfe9TQwEmMjiQvMNIkU3J6jYAtKLh6
d51Uvc3mAII2MxRAkOl4b0wPVmX+WKKlfojo+f87sIj1azbDhVdkOjGKYloqgeTvd4y6lHRFh2XB
pxAhfLMiqThVxmOfp6QKyJf6+izPdiyE1R7ODu0hYLH3qA1fjdw6lJKu7b83U6OonIVuBq9X7uUJ
t6xqYL8j4U9hR6ArjX7qzopU71MKh4FkRptgCcQaFNOsQzutoq2EXYA10McCUuxVyUyAK317Touw
DagNZw/F2FI2I5j2w/z8r+/cLwi274FoqmzeTFGTwbpav+Bl1mJAOWHO0k+zkDvPyvSIFTyE9t2Z
t0pSZ0d9lnQPrtTnImAUNcwHYem0YzG3HuwlBIin+KzMYnvSirhG31p6MTCuvyqmsMexcBR69Qmy
L26QkDVc0IuJ3XT56FBUQfskjZrLWoZvgzgQo0M2VfBcH0N4Pcd2QIv8X39Xxs8/3G/wPyQtsskg
1SX9l5jQToXWmVFZfuaaJrogaacLbGALo+0xMvYJaeZNkWQuOJnybK3RvdrHX2Gzyk4mypqfq1Z0
/v5RWZR2Ue5B7EEDWQndKh2G7JbIG+5rs3vFgnk+CZR7zb7wEqG9YKg8I1RBeRR240Xl3K4qgkMJ
Y2tnqRGe9rmgXmfafZesfE2MPet0jpslPg6oGpSWYmu1Cd1VVB4bffBCevRKpkpHTMnB8vejiNIu
LmEDuJkSenxtsDRS99qFURo7A6YhdheVW/ODLdZ6pxWlvai6gKlJgVQKBJ0bZB/KU7+pHkWF1WBh
jyA4WBpOTBuEJ2HJG5cWxQ34xeoizw99vyY7tpwRdXodUndR1rgMj7kDEFx2VuWRlBCIZzd9Dvpw
tJoWLx8WH8TAbZqK2U1OGm2vAFq9FMcTu9h0+HWtxaq4KS/k7NbR1KvkSBOrsvtM1XZSHM6HxVy+
5mSQ6TqU0iHcHF1DufyMhwapC+qYNqYB86nGpSNs8KXs0fabiey+RtYFRY6Ch4i4z1YKVbWtAjeO
ho31zHEeW0TF0vxJV1s8LTcHXtmk5gZmCG6MdOzipTur4xcN+v4mJxmykRHZo/U2BWrYZk8A/Q9h
S424Wn6YuRCdiOCNP0eoerdA6+x0QTuC2rh41LYfMKRtHFrrUxTWP9Ao+mzhge+kSrsg7KzeqcMw
7wzUVCd0aW/kBEjlrBUf5dCeVR1V+t6MrhM+W1fEUp1OKu5wjqi+jIilXb9Q2zeeS2nV7YXWw7EU
5cusSfL9IsXBYtbZdWKPiebZ0u8IS9S3p3jCQiiGSQteb6cnlP6RJyW3qAvLS8lMjiDel3M0UKpa
Tau7Rvif/ZuM3viHXYWhS5qisRgalgTe8Jc4POJMyahTh08d+xgnixeyuAJelmkNxFAyoBvTbBiQ
nS/j5V7baYTgiS5FbowxY6An60cxJ1qQZwjOpxrC429UPQwbmSxrn6VbhYqdE8v5CYdIyCBI4RHi
ojPcDDvTywn3l1C3ZQWadDQtpitFC/L9xbScxO4ty8udAujzDomACgPBcjijQaL5aSV9favmwBoJ
8C5R9tpMDwj5suy16MbchTrGKjLEbEM41lQkmg8nRg4gD8ANjZLqOCGqlW1+n2XXDvdDKkvOOj4U
dL7QXZtTTyyRUIrX8nM2QRrp89gHUUhDKduGcNgmlzEdl3Oia9d+rdvf9zD/+Xeqcd23itxHhawY
YLD+l4f/HXxWl/fis/uv7V3/+6r//vuHvOmPD3Xf+/e/e+CVfdIvt8Nnu9x9dkPe/49o3fbK/+uT
//H5/SkPS/3519/efxZJ6SZd3yYf/W9/PLXB6Vm8Tdau/5XF247wx9PbV/jrb3v2g+/l+z95z+d7
1//1N8FU/2JYKtAGGCUQ7ulT/fYfCPx9P2X+RQRstu2N8Dz5/amyavsYcT3pL4ZmGaK4FWpUJg9r
SofdKE8pxl/gAYuWtSWglgzO/7f/+f5/iPb9fr3/uYgfxZVtefqTMKCppgSwlY+DXyizwfxVEWSQ
uzhZ2d7vl9Bb1SHIdWz/hDQpbsIlpupiiU4OHvjSpXPi6enc2iobIGq9xS3RUXaVWQ3UvJzcWNwk
VKF9HIYpD4oBrELXvvddIdhrJv/QjXpBb0G6bXVZPYxZ8t5Q8vEncnqKiCYtkmqI3LwYZjstqsiZ
9Fg8bazFtRJKfOG6bt/PL/2gZRQW16AelBFhgYjlEOpTVsDTKYxysGm+ocaFH0kMNGyEqumLFZxK
7FXOmzqCK8hl5jRN+gNGWeNAFuycbqbSBVERtNNwtzmRtpaKS18y6i5a7dIGE7R7kj0nlIetpYiZ
mGa8VYjHohjGXgQu9LERVCrvZhNUEYXRKARSP5J1S53XtgDfUxUjHV17TYlERiHWWFDVX5BlRBYn
tcu3XaTpUjW3XDnWPCstjGDBW8bRhaal3aVyiWc9dkZw3FMrebkFtxJDncqu6mIvju+IuXyiz2w3
soHyONO/lG6wkMBsXF8d8KrNE2ugW7P7Yj7F5xDnnIuaUgcaxsFJkvhatGoO5Fj9AWGov4lVXbON
TG92VSTeC/cFNl0+vqUbbhmli75E4CKWvAXO/cUKZ/G2Gb7S/oa9UfQ8zWblsnHI6G/IVPXZsSJw
5igNHKfZStaLWgxBsRp3S1LLDqbo+g3K8lnKARHKB8edU2NajejaUXfZF71wJ6BYiHdI9lNvwD2P
aGk6bBuaTWQgChKjuKvGirVYomcZAxCwkeqhU2oot2B5K9p1qeiOdf4RVlZ+SMGs6Zt8AdU22aVj
2e0SE7gJLllW2Sq3McVPbl2x+MkSlccRiQDgOqvXPVUztEncD+9QdZVcPIO7fWjgVSfr9Ql3As/q
QpNNR4OnIeIZsgarfhGn6FKyOHlDSEmgF/X7Kavq58pGqRoBSIyu3ZrSnR+KKEGMlMGdskeMco1r
ZzUoCJsqFKxqmHa9kDzhzXoPi7R0wznC5aRDZCw3OkeGSLLTsTmhgQewCPsmUVMLkL/CcIhhwFJv
Xy+69gaPan4Yxsi2wrbC9I+KOmK36NkIortAXKbR13hF1dwYpjqS8dUm5emmdSjYwUHMfK3LNUcs
8onteRGfErF7T1YdHu4i0itJHcPCHDIdb6Bhw9lMgGhmfX0noDZ0yptbY0rNS5ZSl03TnN3YKKbu
aED/TNL9VIwY5I5yIAFwc4U++iHksZ91S4xYMJJ3WXaBi7kE5dzuZO63Jw/wFGgT2gqKLPAU0N2l
VpnhHGVKkuAoUqp7MyBNV58WZMIG/UqBK96RHmkIcfS6z+516pEeWpv+JV0aqrcmjXR6CYO5fpQ5
OuvJABgirUO3pFSGA29/O2jDZyZCKBTkHkx3sriGJswwUobCpk4J+89Q7xrqLMZJ7SHtjeRWyKLg
edGfZLm7RBLYzGi59M0YuWWG/nmx7jIjNN0YbqlnAIBzVC0yPclcdyg7ntEQR3+WboqHYtBBwuAO
06JKcIRCNJxh2rRYlm1J3yG3m9hChGZbWja3cWkszmjidTek9jxoylnNCe2JpQg2gt/uKClA241X
LRygNhYUVYTnXB4SvxiyZ4FuDjZh7KaXacEcNlNvv50ue2WJXjLUiq25RhakxyEi1qsHiLbglmaN
ftpYu6s8msHcNu9RA4ssiSdvzKonPFBgeIyagGx9uWun5FOqqunWskrUMVaTfShiEfSEzfsqmewo
If9VqugarsPdDGDbjnSx8sDtTweLOC4NZeNmOODaaOJCNPqKpCQ8VPLwWPeFeqsln2aPK5heTHYN
lRFpk1kLUnV4ARWF5Z7+YtXpuRLzO2EW73oRQzZzYDqOEPEM1CjCnCUvARh4gBsviXiHSiKWNsgv
ODjMjB68+Qpf+QBYCB66suLW4gUmDWZEkvFYxtJ6NqVugScVC4HSvJaimhxR7TspmSX4WbW+z01a
B6sUfyprNZ9S44sCAbAha18KS+OaurLHXcMrU2m4NbZqXLNuGrfrnRoSQ+Us9GCnUe8b0mXXrqXF
vjepgmTSblK8K2zNQCIRjsZkr63ZeR3qXBFeQfNs3JOD7mVBFG/g5tsKub8LUrR2hUEAxy6uzalD
NDpUsehANPpJN9jFWrW2j0DksU2c6zuSYbqrUABVlWigh+DiwYuccfW4nWRAwEUnboorNQ05OoRe
J9aftVWKJ6SMif4JEmeyjh9mq7eHRQPGCCHx3LD1s0NThvUzDDinIXGc9mHn65qyOFQyKrY1049V
0S7i5lqn6K03qNaPEY9Jr6dZFxipzB4Rd3Yb/PBV0PSDFLHeJtb6MxuHHyl2OkGnbhXavlzQ7ksP
KdasoVzExxLww5JasyuEYu2qA0vFsEqTC/fuQcxIcRCJGj1NWb1aSjQb0hyt2nJ9aGDnoh6cX+uC
tZC6BZ6nIJbcSHqI0QNxLBS53b6e03OL1BFAHkrOLZpKMepBTp11qrOmfQEU6kue2zowax0VTKBl
g6Hji6NgI4U+d1awQDc7a5WWXaZEkwOqjuwLBawgJU20oxgoRN6bGHKUUOSWl66NsOUDmJcmUXbW
uthF3UbEJEC8wlhN6J2M6qUf82VvjPJ72IAA0o3BOEeYAtgqQKhAMzLLEdX+pxRp84ltaOJq+GDa
Gt8kfaga0OtS1f6cjaHy0Y171NXmra+hcGMQusmIK7rXW4cFO8L7pEcYi2hoIoRE26x4jpNG9Q2q
9+KS1348gpaeMUylUT/ThhfWH0mHRTVifpscGkAprZccKVGf5F6S2Z0l5G/+aLVP9VUMhaBCucfG
eJ5Fnjq+b9IysCkTeFCGV1us1o8Y3SZbJtOz82o4ojwXubVREOHr8jDVWRPUi5jZiJu9CgPm0UtB
2YjW47RV4/ENlCPHShaHiYLEh0Rckxr21gId/2EUb/K5oR2+SVtRhdiPGvJz+EYSacWC5gQ5SLWm
T6bSiDdpcY4F6x5AKtKmSU/zXlo8taHDsnbHAjGuQ78kNOvX0aVBEtvW8rQS6GfqfLOFdJKZm/4o
SZFTYirlt1Uq+PDbY6Q08JNoG3nfh/TQi/qSqeJbDHr4sJDl21oxWU6q6glSSJCbg1kQkWct72nA
Vv5cmkkOAKGvDsYSVgdLFmvoGnXZeXMR/ywEqQIqgqICUkIPiRo/gIgeqda3o5tHiDVQZWwrr68Q
CUKZfDjo2w+t0vuDL4jtH4+//0iOLe2z9k5BNQDBBtWsD01GMOW9qRcZfF/6rMrqaOqco9uK6cD3
02XSi1AfxZtmUOsDq0iDOSm//bOH/+xv80jfHYEWw/5+L5zy1sESsnb+v5/y/bqwkeTVgaKQo/Yl
jH/zai0rgCr9+W60ngs3NgG9/c0zf/PrnycVoRWHuUibu3++m3aNYEdRJTsUT7kuf776z9f88qX/
fIkUbSWVetIdpsDb0uiS9+eTv3+D7/dmNQXvQhGs3w/8/beqhRIbGpkJOS7jvmvsqfpK2WnfQ6FV
IlSCtieqbQR8/9bloF2ikOXszyfalnBjbKMsV8PCkXo6yLoELseOLWxd7Vaeq8P3D4xJjhXJfCDl
3PQt1P3Nj++/WQp6qZhRyHYBDSjoB8A9uVkeBqEpD1mOgnUfJz05upyvwIo3N/gif5S3GxoXjNC+
S8qDVcx4xmpa8ftvv/xNVc0dyntDgJZQ3R3lBhFUbBIO0APJALV6ceDNMuC3uSNrWcNxgLoBmJdh
nxaVMyb0EOQqGp3v4/z5A+5Kcagm6Y/Dfj9R6ZafG6sWhFJRHgT8gXAuHgU/nLJTYirl4c+/j+Ns
+Usln+I0LA6DUbPjLjjm95usWL+LpbLy0XgH9hBFiMEwV/g4xcBgTh5bKmqccL1d6+/ffnkoL8vg
r+qREX3SrKQ+bGeQd8BkhaZrD5mctofv30ym7O8P4xpaLXCLxNU7oEUti92hVevm8P3w978x7lz8
Y4Jsf1389YBvgH1N4bcUPYwc/1m0bCpWJFnxXetNfnYqbeP8PB9KO9ovfuN2rhaMi9cZu2lwUs2/
rofnyQ96DyqrPaN2Qyc7PVmhJ6378J4C1qE44RQZhPetp93m9uCfABk5gzs6sLWC9QA6xm691+1g
J4JzU9nXrHWfU9M5zU62fy4N99kUfP1m+eAPg8sBczu81yhzVD+REhGyeyZ2UJyew/s+p3yACd7g
xKazHpI9WfAt5yYFpAC3AZ/N2P7qXMyCXOmwOpMLIn5ym9itWlTn7os1c2KuxbIxa5zpJQEsVN5w
WdYi6NZrpX1weZZM9NZ1b2kvOXn024xXkDV5a9LvYvnQdF4Pa3bxRcHvsHcsPJyAGpyMjD3+iPOK
wym9jerCscNz3kdeTqY+XRHYQzsmRJ7MadJTnu22qvNXiaA5veDclWJHlFxzeuY8stNgBpwGFjDt
Yue5Pfk6i8I+pVZLvmgj0gRs1Yw8fuEhBnpIAYBGnWMqBDY9BxV6SSBORwscJBV0MFi1o1tnkw3z
h4KmoeBTBZL1nfQ2hh5/xdmphmEUuW12P/WN3Sh4iB6S3DfKC8n/drD5IuUud6F6WVVEYmygVRy9
wr9HdwGjRbT4bADI4s3KunYeIs9K9gwLOxrwHfH0hviEDk3nmffmTbM3TQrpV1YspAGv6nPlyQHx
Tr7F5gScXZi7K/y8pwVGy5Nyg01x7YTg8W31rjxTJR3PMY6LiX1QTXt6YIcpNc5k/hA/6DlqXGsz
iH+I17y3uWDjJwjBEmAzIhRP4R1R0bZkegzvg7f68cPoJpmz/Nh1D6LvwQLvTtU+ac+94FkFHoau
LOxRib7LnPxHWZzTSfeL7Elq/Taa7aw5i3dYpLuJK9rWV/hBsqhxv1bnUp9j+dhfyse8Pgn7L5WJ
00yv437Ob3t5B9yg2NPZs0HCws1hRGNF4jZ4XReK4pLiaJB1vuYvhTO3q1P6zhAYNMEXjb0qrW7q
DffjpfhZJ077JKV7sw+2kvbicZ/SJ72+tTruD1ZcBU7zt135ytv71kb0i+uhwoBFJ8flrqNrwOCd
5zcB/PEC7sjmlg3O83oQPwCs28MLtZI3Kd2NzsjmHc9gOoS1k6+78svK3dlZuzsJUeTyhmOnCwPS
zb+4/cgnMwl5JSVEtT4zuCIsToztkEjvr+Z9CaLwiS/HRzIhaGVDA7nrF69RtxGdKc4i+Ax81FxL
FdPHgS4TWxW/m46q4BMMFvlLGNnLD++M5K7dy2jfCmAmzxts03A3qSTMzyV3WPABKo9mh1L5dpVK
YD/mY1M/WPXHoPyMGyewCg9wZ9XuRWztKWy1Ph+ZpCeh/dGFrD5YcZv3IMAL+UQT1IHPY5dSIE1Y
FQzvSngdEfxgyhfNbYbMHLGiKV9FsXfy6irXZ/MezF7T48PLHZkQUGF+o01OZWXDz3qxFPARcfXz
uUT4/anrUMcgEXOZe9QCNbtlTma+aXPfB8UZHfXDBI8BjHg/rFfrzbzhDsstIF+i7XvimDe9fUni
Oy1YPpjBumQTnpgmhAXMrXqqrrsCLprqvSu3SlDjq+cQyrPTWhA9+Y3bYQTjYfS22E2MfWUocYxA
OgwfxNUNi4CUSE7ULQGqObXHqZxKjNtd9NXIxmyVbxpZ70Br5Xvhs6VQ98ZUwT5w+RD92qvtrt2p
GTn5ZfHVe/3GOOOnzjhJMHmgYAAb78Ag5Ezo9b3ArEEb3KbuRhUDXPXLIIF388KbxYcjgXIZxaQT
Nw6/Xa6WMTxyCiov1gxn9HoGrzn7YP7R8f8g+hBKwSfzvTKTZTHcSQcp2FYONXJHL3HojRZe+USw
HFw29wPGyXYas2qFnhGYyUm/MTNWUka98KgykL6EN3xSdcEfD9wsyjjyjS65KtDvvUXvaLCL9O1V
vRfOn3PoiR9cugFAMLtGl5nEdNw+Pn2mkkLYBcu7hsx8h2cJ1d+HV4pAMByUGmrn3XjzuPrCo3Hb
29OLaVtvxi3LH/fRCLhA8fv0wS8BdsHttopAwM1yv7dL1mEWdpEbva2EoN0sWzoIj5v/os3YUMpr
LTMib1KMEEgTblfuKEOLcy1tyA+wtbfh0NpI6R3AuQekktl++8qO+PHOyGO5MJzQ7g8NghKuiWha
YN1yN1dW4s5fnexkwDbY47esBc/GG9uwExxBh4YjLycoKIF4I5yFRwlNLpt/z+nT7HxwEfT7GYVG
l8sEjYVGWuTy/flaDH6W0PGwzVPtWHu4cpa2hL6jp+muVj3lT/I9t7E6sTyH98a59xjRCjEqsFJC
FtfKOLP6abfMsuLEx6bvcXmUuX8OwmrCsuOIa8BSZto1vlYBIK0tPeF7Qrs5Eyqps2LlZXcvr7yZ
HKVgSFvFkVAJamLdJSduPMEnfyIMSgdmHv2SE9+MGPDC4q6dX/kWyhvfBqcH1lCuLNIyXif4HMp4
e227E/Qh4Y0fVDwXFNDc6IFhX+yXyDNuB4EBXXvcl4206cfvSAp1rJP73lNdoiSDlZ4PJ2AEXOGi
dZVb4j/vmrdBqs8+wyz/4rRY/DkEW/F1N7S7Orx2H0zr0Ai4K+W6Z8leMtIGj0Nb59ETkj1ZFDbN
TGR9N5sgbW1CdS4FMgP9pIhB2OwpGs8kC6qPZdgXtXiTbA8yWsYVhetwT/0gpvA6PLJuokJiNm8t
vrSaNl25BNUpuaaL000BvHMUS224X0gMDvutps+o7y1XlbmTdp06hdHiLHYW7gyKgTtMuxxNOtRW
d6L4MVIribuO18GHUUf9mMfJblXYwu97w6ep1YhO3V3b1un1h5r2QS6bIBAc7fxu3rNJt2t86nbg
MLkasmRbzjRfIuPxujQvZRHktpq8Tdx4kWqAEwHOzzCOTTQHh9XNZO+0XXwJUwFSNNg59895QWXR
J22qPZZVczzK97J00osbQpRBWWL6mA/SQgVjKwLUkObSV5ZTjBftKUkdNYV1x6o2N17oV9a5rp40
BGSQkvNyGiISwFv8OC4AS9RxGwYmyLF2qw07j7hB2qt5iVsf1Tkyc3FCt/ccM1zJiNWjCnfCqwj+
ZK7cn7vorFVI7x/j4hNulfDE0mo84oTLIE0iD/aUiD3rTUNOsw2wE514Dn7/wZhlOSfPZuwWu9ly
p2ur+t3ruDghmb8GBCrINb95WYa9uA99bvQw7FIVcJ3PGliWaHhdeh7ezuZFEh0MZUbL1RUvCAKC
XN/eCY9t6zPSqhfiFSMAhQ+NmvbsD9a5IB2K3KQ+q4lreRliEc5KFCCsLA48AUne0xRkh0G2Mjvi
TzMJFNETxIdpPHLC7DgYW0FcuR37HZZXcjeA5Lb5UIIAZGtAAgwmbdhJlxy/QUYKeQqJ8MQC5Sjn
ednhr1Scuo+5+yoQMBBu6e6VGhez1w7yg/TWuExKI0CuNcvZbxx7uvakxgRkFR72aodU2XNxvjZU
pPtQ3Rk/rFZiw79pLele+g7DAsWZPLHu8/Sg9U9ZwBsjtqh+UtytLd4yjrkv3uoKJ2gsfNwU8a8B
lIuD119+RAEzuRU8cktPY3Dhy87+iwEIqpzNE2wh2l/n7rVnuhcBCylZa3+n72hZ5LozCI5o1xfT
7j6YclUKywdLLFhrfLYGP5f5GNlgOFcLLYg9lS8om8/Umxbq8ZGjUB366L9YpowjzpzYMQtnggk3
N1aDPjtXqQv4H8RucZ7OFB9pdna3YuKsxRvN3eZAp4XuSeyLFBBJXQrBWRG4GjEN9GJnaT2dlthE
uVbfL4I9TLbgYCliIAKjXMVXTC0ZQjNTGXzr8NO0YvvaCEGs+oVAOfanGV97EfWEp4lOt3ZIhZeM
YdM6Mwi+5shfgGYLT9Vka5elRAsdzwBSUzuZX2YYisj7dK44eJ31qetEoddBc6Q6SKuDyTN0j1Jn
wOETGO5wi9uPJb7TUOer6ElQl7AqOw+r9crTRT9zzIc7y+l8wGBbYiKza7OjN+vCxDHukBwrPqPH
5cqChzyqmRxV8ZhS2cWVOIt2I4UAVt0CmP9QnlKFNCQQnOVnRJH+blDd7FiyDNrlszD4KNuHD+GO
Tfc8+AOWYvhJ5AcRqTH6/xiIj7faXUdhWHVTWPw9M6kX7a55M4g/zRuu8txrdk6xS3ovdLbVOtpd
eLtp8P3MFad4Ct9UgZABeta00/voTH1Xu7OQgKmhFtJY29dNMNGMvJfgUo0uYUx6C0/WXd9A8+zN
jGE57tJ0YlXkNqvjPgnwLkCcJbyfD8QfhgIcH1JVwc6VXWOctB4ZlNZuj8uIn9g1mh7W/EXF3SJe
gjh+hVWKmUdjJ41dqI2t6IAOTlLntDf5x6q4w235Or01OVt5lxWYKHkEkeYmpwU4uQ1a/cSqLJdo
ctntD/6Pb/Ib+bG/0ojp0GgoYD2BhL6xxguwh1B1IT7MxIvUE86F7CY9sCVK/KRkRIwOa2/R1icb
4TagCyVkcEc71Xs9WA5cu6np7fBt9eeTdoqJbl5/gtI9A4IvSQ/ezeAc7daHzMsQJQFj7UVckXHf
GW6kv4FecBvkHYzDLq3JldnvoTjx3gnmVTSYU/Vedao3y5d8YiaLudc8RaZrnvVHiiyeTGlYBALH
DuMgM2qf+9EPJR9DVJBTOX1Uyxdhb7C/2sW+RI4SuroAQvGcIJzqZ8eIhN66EY7HpdjTxtBvo2MT
RI/ysGtSNwuy1NUozN0QTdXX7DwfNRCuuwIZ3Z3iFneWiKzmKSacuRKy0EftRnKpeBMVMl42nyp0
T6J3xU5Eho/TvpT7kuaPG742gYg6iBpUXqcf6kA9DXuJquz1PrxobnwybgRKCrZxU3nVUUR+7T7Z
wRyMyULlU/E1s727QUpyfki83AeaFa0v+mv0Njz2oivGh9RtHlWu+I4zRqB8PYGBy3unmW2W1Wfp
Ds/L6rxkl0o+VqbXdvfc6M6B97vahQPPr0QdHe0SAYFzkBgkW0F1Ro56i4kVHsUH5VLjHbA3vO4l
fSaKiq90yKIA3Hmv7JOU+H2sVHAYNhzEoXmrkwfUN5nF0h1epksNAQ5dfoh1X2RdZrsjRxDbfYpW
B1l3UYg8UkT7la0Tyx8ZgjBumxikSC5WOzsCLeHt/0rrueI5s/lkeuUB7V8E2PY4MmXETGCGsAIP
AucS7QsdfjjoTt3pneE0vRhAEMhpzefiBHkFXtmAmnD7DEYBf1w1d0b8+7xaONLMYldFS4dWmwkw
CBiiPdyqprucZQthK6cqYGtjWuyhFVgOO/DVrRHAMqAx+Ei6yQ59+X/cncdy80y2ZV+lo+eoSCT8
sAmCnpS3E4QsvPd4+l7gX/V/tyr6Du60JwwZSqJAIHHynL3Xfk3kGtcwpX7pWc7trN7R6hfIktmz
oyTxIv5IQTIMZN+1cp42H5wFcsUSZ2VbxjZT/I4jASmqF17C3fDN6I9d06L+Z26yCp5S2JIPlteC
/DggsVhFz521CfKdfi5W/tuyegdP+N1ZrzZwt3+jl+4zoQtD+32tfhl0T9bOLplWvuP60140p2R6
b35TQrI0FBOs485Z4d+pXK6LXxJQWeNQF1BxnNRqzVicAZRsTrQDJG2U0KtW6Z4xE/og2gcogKgQ
WOVRdJSArV5xfCZusx2YYOzsPUX+w1wdGje7jzgz4o1ffhR3NdRu3NzJEf0TzSHnEt7oZBHmO6zz
3KvA4houAmD/O85VL9lnRCo1GLxcDiNWtvEQvZGeSqdIW3Yv4XOvbju5NmY3vleQMbF9dqq38pmW
6lcb31FpKdtMv+1arKAXpzioDS1hSKfFvGPpSA4OVAgldvv9cFFf7LdOWW2rLdv7E5ektukf2hfz
LWQVZSS+KQLD5a5kjLsgvk061GskJrBz/+EIsAv8zS6y+DEMjql+0u5H6okny1rJ/px8SPa9gTdz
iqC030Rcg37tMSQoGC+/lJ/lZ/HlnI1Dzc6evsYNcgHUAlr1kHJBd6NLordHqfITO0t/ZIhunYt2
5OyIdgZ9jK1xM5Z3Af2FQ3sQ6q9/aj8Bd7+U3lKV3fiPkHQDIKzVysdkidHU9H+qRudqWRYDbknE
mOXyyY7a1U+7gmQ974IjrQHLk5aneDqL24oKgAV4h8n5E1jrqufy4beGDN2O467djWgR3OU47lhJ
gjvK27NzqarVI77BS2K9zrTRNkJfzzkxIV7/cO9cgnfmVaHFXPVNPNBje/5gAGQuq+1z+EIJFfMu
82exq1ZP9m3qbApqgGDFst+/WBejWNMXv9FYyZMVzC7qvA2hUc02Oxsv4zfO2eJduy+e/H0HtOUl
OoyPnIk/VXzbk8+AA5hQZuv+Ucd+t/qCWPikrqwLwS4kUyiX5KBcOu7InAr+LQyZeV1tCYQs3OA9
Q7K4uknCXS89KV7nI0juA8UZ3Y1E3rWDv0uGfes8WoVyapXgNljmKUE2sve/fojHl1lQPVFDCgvL
Fokfrmh7yD7L3GfqyICXBtisbGACdP2aU0XHEh3PNllGWOFEiAgSCRoysqYlGc/D5P75TrY858+n
+KvQPYjHFmMnlkeGcNefvz5cn9rqMb9pSowQtWXFOvDvP5/IWt0HwyESDHZa8CZ/PQTLp9evQaGk
RCes7cNBM+SZbIetLvwvT/2Pn7z+DqNgVvTntxW1X2zSpHlA5I74rw49BrU7v2JadH0IquVvXD80
GNir3vVD2yJ80LNEnm+bMTz+eXr/98v88zWH1Ix//orrF6/PydI62nGr2fx53vXrfz7966MwC4X7
H99JYPgvzhBET8ufuz6RaDr+yPXzYqAuw7wLfWb5N/7Ln7/+2yhCA/bKE5dVE1BAck1npYP/bODO
WS09XAJCNn3p0NCrwH311c4wrHDDZF9spVadg4yZFzmP7jxrj2qC9UQbHhrVAb7O9i+Bj6r0rbHu
kE/UpoGDjVu7Gdr3UaB82kl7bnT57ljtdsrRUbaCNprioKvVXkIAAq7GyMIhoJodEP2fSSEuDC1v
7gpMv/Sa7W2fqSod417f9L26EzWyAqg7zk4zkMmGyQvy8tE1G2NP4DoaPPFYXrU+SY87SR+fNEdl
FSzih2GYj+R4RCtReXk/rWN1BzrbG3Vqyyq5jbPXIKBOocsxsHkjFXOPb4lSMYbYM6TAGuqI/Up0
EzYEo6gWa5cW3M4fwtYPVlehLoqhaMH3LyPlQ5jzXW4kGz/4HHqNWdAS/cGC48ibuc6JhUggkykF
3hgTt7LVqTRA8fX4vvU+Ihd1Rzu/RWoWuEVdGmyOUEeyA2D6yl0EOmwQINYrdRo6xdArRKtcBt/6
mdpRrpNSfqMkOYvAeg0SJKyym7dj8qWqBwitX+SyZKshnykCwgb9avcb5vYnY2QcoAJ/foE5bgvE
eVMqOywoNPoMttOtRKbb5i/WFDMrVw91NR0Qk2ANZ84yk21LiG8DC2iaJECnGnVUfpgSJkJ1jiir
3WRt4taDSS3Gcu/XqBp1+dQ5295+NPU5xmojoWTOW8LejgE9z9Z45zB9Noj+4GPeqDL+1Km2UuId
VjMIc0luR0nXI+OYabH6U8bdZxPglRwhjKwE9/gakQtHbDKtU2upNQwwI4RvtGA5yV4jLpkRTKWZ
63K8q4JS/5ohu9W+cZ+102tW1vRBnY5uqpaiM8p/1ACretgpx6Ep1qNe5Lukgsmd0QYzOvZU+jKn
prCMY2Xah1X8XWQuDnGxDrLhqbS5u06tgTO3b8Z9n8TQhlVEuwbBR0pdrjKRlpeoEW9zKZN1JW1l
3WvsJzP5PHZqsW+y+T0xZ5YUHOTIyuo1MgAFysLwxl6f6VPgqinKy6iON46m/3AmearaPvuD/dFO
5o3PVHq2kGrMYnwax/7YpxHemwrlbp8Fa1WcJyt4sML8kKkakdAO7Q9tkPfjM7ad2k2dXu5jZpml
bKUbRPqTBv+G5Gj5UWG1dX6rJOv3ScHhGoEZh9Z0lBDzN0PFL3emiZtX7x9bA+47ORNA6I2DGiqX
WfgbFL7+BfHr0YnbHxz8mKnZPKSl+YSavEaIifoWFNV57o0PM0e+MBbU0UzEQIxUnlILphZT8R1P
BGr4WneTiMImFfWC+PlGrRLqjxqnsh74vz6xYqehezVUlrlKjAcjNU1P1Zhu4y23UaM7uZtmv7Xl
u60zcBcnC7n2iYfEGivy/ldv5gfUzhE6BraFvh+NRNTER9NsXqKO3UUmB6LKUfQysWbYkdpV4pXP
qZoZ29YAwqcozyHXJkfXeI1McrRUhY5MBNU+mJhVmmDTu/h9GtSXPkT+Jes22Ao4LVSiBuaESaM9
NIWuD8lEa8wzRIwjSGV8r5O4QFmnUh2CW1gTdfntt8x5DAaQ2UELZ7Gu9MhyoUi7lvTdzrQaj/hh
em345lndmLgAHT04dvdezEw/DYW2p8Las6tTvOLIJW/DtHo3yuYJ4PmFY36Za7mrKGhHXDnk54mX
wKbplTiP/lDdwhfeKmV5G+nk4yg5N4bawsbpZ9GvPj5oxaivAs3EHFGEt1Inv0EzUzrygvAfwh5X
EoWpqxg9ii5TEC+atK7o0y+lsEPE1e2vbi7Bi2m1D/QEf5jeuq0Wftr1HO+RBo9HOJIHUBdr+NvF
qoTdhCh8NVntQ9NFv20kp1u15eyfA9TqujPQguAuiOyh2GR2H9Ee7GIvbqrXZCwHt4HTrN1qdEKU
EgVL9mNkUrrfps64oArf0vbTDGcudSGHVTGJ3FWz2UOof5DZHQnUl2Csmgvq6kVVSkNdLbD7SyJK
fUz5rETZM4CPTwNv1dqSy6hr6dXp9brPUoDURa5wex6eIhOjv8JsEtmnJJomZAub0K9HwC49JS0P
ymhZW1HojIETZXUFZpYtTRAbbe9YFrdazuwLKS655v7wIkZnAmxk7+sCaGQ+YmwF4/8iakHFLjDo
ll1LI6ROHsUsv4o+9AgCPzihOwY0a0uD6ilFXGKpCQqCyTROWkwnvWX3GdIR84osRm/kp/0+1wvV
HRpAlAelO1maz7hJMGYguwmtyZju1MTwz8B+ECUh+rS06ctJ6U4J0s68LKNFC1CPkfQl6wofM1vn
8GqZkxD1OFHpqDTay/y+a6pm0+t4F82GFoAtDwJHGarLcVxHPtSXWo3dCHGY13Tll5qYu6tP6v9b
J5hj4Pv9741g/6dOPvLmo/k3J9j1Z/5lBHP+YeoGbhcwvY5cYj3+NoI5+j+wDTsmvieL6hnH+//+
X/80gmnmPwyxJLaquMkNR1t+6l9GMO0fQsU5hgtMsxzeoP+REUyq/4EXMVSVXydAnFmqih2NrLB/
961XUSX1UnYLtd+2MfroDrfh5hhGxnOqW9Ge2OfAw+n5pc0bq3FNEAF706nfkKMKj6x5vLvm9GCb
cGYdSm6TvLRVAT9wpSrBk6Nq5wJN8V6bu9GTGum6YcR8F/O3mDDsSkTTse/oNNitl2CKx61DfnaI
cZQ4Q/vQgqHAdDWfUV5ioQfLZK9SdTI2UmoJ1F6EKon6ib2WELnmJPII0nQmGAparNPcnVn6Cus3
6TXzoUGwO0id+i6mEWv4+D5a2pNdupARJuLDR0GnHKgGbwv1sYDmY03hrZ47cr94b5Psnajp8Kks
Z/NoV/YE8WcgZg68O/FT820cxeo6abh/NHehObQn4krYPlvYhYsicXYFmTVRwqpbxNHtTBpdBOXW
LWQ83hjFjaPaxQaQauw5IlNdqZsItjJ/dIOu+MkN68fHFrDF+vyK4wdw0MDAi/p8mmcUi0UuUL/0
/uqi9tzvio4Rpk8Lrm7OTc/eQkI+tuLpecjkQ6aY2jrPwhcHPDJ9s0RHB43RzgTYsZmHX5zeN23N
xjpOfCacidjqfcg+vIclU2fZLuki8meWHlIlnBs8kA3CHZpiHR3aXldf/CKJvDYXtesnPvV8tAF7
VG0wrW2yCsy37vTQRwbjbKj2xq6CbezYh75gtFmGeFfGNMamUI80MxObxmZeEew1hUxIDeexNBiK
VXVd43wAmWyW8W4e8vdCJPdsWvdWU77XdgcUIHPmi6/Q3mlaQXODnQgwr+YiA3Z7Megm0wyZOIn8
vVJ2TgUet4m3Vj6vZZB/xZCjwB7dt4ge7CnewWliYmWM76Fd0FSCKDlkZF9nQr0ZOiSOZqnuWtN+
ZaPVbdIaAy6JX99KFT05wDsdsmxTG9F1SuSHplof+ggB2QaqYna8u5VRfFg9PNVgSDB42Yq/ihQF
ZU0AYq6YEpp4vn+k25JwD/NkYlLAkeS5Giv9TZTRzyzrbA3Zh2TXkmE5ng48StwNSzByiwsBMyEv
N/joZWDsE/9WiXFQONn0GmtyJzOmB7JdD9XSFWsC597K+p2m/BiEud43o/HVRynRo3mwi/Pm2w8R
WwA8CTmg8q4Z7Ic0hHz2jIWx3OS8alxUjEFFyhgD61WN8mpA3N840Vqx4LJXSXzs9QEuV1wUaz/8
SoAlrhapLu8kzXGpveuxAfkLmLdbOOZGLbm/q0mxro2F9EAQ4JDfF+bQb825N7d9Fz2HgIVyk175
yAUdyvS5FPpbkVK+1S2GfzqyZUs9ChV7OPM/Adw9q+TfxFxxrU0IbSQvfm3BPjQYD+DYY0bYo7VN
gaNIMhYUwBN9at3piuPpCLamqmP8qV+9fio9V3a4oci+ZA/XjxC+2wooA+P+6DFQwn4dyIFk8Zju
cs72JauuaAhEZUM+/CraPK6UtHpD8h66s+ppSh0fbEV/p23BHK+u9wwpzHFAsxCaBzybrtZG3S4a
GQKw3/v1uwQyVjr6x+DeLn2UV36lPOjyYEnrO81jm35ErHtRlnLptJlbYPD0BBt3IgZhlPnpQeY1
obYO/q5FpMw9gNNct2Ec9TVs5Nl6G/Lpfhyp1bkohz0ZMyj+fO0c20rOf1M3VNlUoz1YXNka7kTW
JoTbwt9ZYXHdasKgxtnJWhZBM47G94Hca1g9tIsU61OPzrVRf4MhD2DFIhywcDgWTZptasBfW961
0ZlTBAjxDU25dDMlzEXMgF1O5scKAZPoNBvh7OO8xu5YEO2Bp3BVL0DIFrELKYk0+4gDWKXQ2qHE
0ctjumATHWXigkyFWDsJQ4UqtXq37JClEKRz7BCZyJYUiCZR+k3so9Y31n3JXEBM81qLIricY8Tk
QTUPVsYMZjKbdDsanBm4umiWnEM7kB708xKXJ/qJUYuVbTtNnopBmxM6hFoVktOQDmGwaStGnmA4
uJmNLraWyNN8pAJjb5oEPGCxLuj5TmGdbmQmlY9RTeVuJKtpbeIh8Bxq7X4s36LIsk/O0F7Gqqi8
sRlflS4lSaF7xZPduBigGdPmihsKOrhlSClqUNXBNbupg0A/shiwKOcaLXw5QJBDztKYrHgAEuox
ARFWOx5QY1JGNePZLoLnylQsr+prJgqgMNYk1OC89YtyE022iZD3kgIu3A4p5pvBpMVFlvtHGQ1P
cVHPz7O9awCGrTuN4b5MvF4b4NfFjG5sjk+bMxgz+509YQbXx+om74n7NpxDoCGsANR2NhEVBJ0Z
HXyb/Lmch6SMdkOEaWlUnefeDJ8AVW8Cg6646WyFrjF5KvtTjT1qrXYB7+xMP0yyh16FLLsktKRb
4mH5q8jwuQORY1I9Vza3FxI9/XU588RyRj3XJxlbEAkCaXog9wI7Ha9RYSFBihEpu6jXaTYC2jGZ
xKaJP91NmfmOhJ/EkHHYz5EKjgYu0FiwW6wFopaaCxlD4lYtO4zZsXmKpqw9NQZiF0HOYu4TbBFV
HxPk0VgeczzHzMH1X0crOfOnDU6c5ikk+JA0Y9ZcbDTj4JAbFjmwaCBYY/xKz9BGQIsTNYUkwZ+1
HaxSE5KO5toFBzTqnB3xhD9O+5LFhu7SKSxR90DqavHKjWm2V5OB6Z813Ro33cSJl5B2a4qEVj8O
bHWg3WWxmDFuLOFoAttOuiTaSk64we9q1hb9s+ZCRJrSvfYkcbi4wLZml5rr+dUS7ftU6NlJ+PZt
QfV2TLMJdNioB0cjWYTCVbnB1k4FNCSPsaI4+E+4a2P2QvANKOEQcwAtn2m9FTT+Wsua11lBPQbV
9GyResczHyu88fhtGQElsDwmY0ti+p7N5IeeZIh1FrtMngSC9QiRcRM18Y70a2KcnDtogaNrpFSC
kT69TKDi11ZDbEQ+00UWVaMw6hgxI+bNBJeJfk/NnM7vVN/1Aafi5se+5VTjfoar4sUt/h298Pe2
NSPiI0nVnR3WLqpAmkD2ftR415NJ4RQFkouMWls7fdSdygZlAVknZPCEjDHZCO46x3HcTCv7laqF
HykAWzcp6g00vwv3pdGzCo0do2W2nJGcoGnuv+AXMOfusR97hozNIM6Q5/wwtjZ9HhfoIeWrYVWl
l5vGyrYbfKRLzZUoYLYGm0MdN5y1/qFRoDwv8zEjJZ7MNk+lZmHhhoe2mgT6izmksqhDJJQqIpTY
0JCxdyhB/NJTfOQrA7MOrZ14SZW4n9Ny1/r1fRhpgWswCV7FDWMc3oS6afdk3b00XTvt1RgPdpz7
qSc0k1JisNZKX8GJ65x+l7aQDAmnX5u8mbRdTAfcbpDuTZ2O+fyaUrtsiThs13iQ+rM1W+9qVn12
cAfXdR58RnNHW8dvmHzaOQ3fnLtbOh6nDqf3xJbDzWT/qzaBtSK3rfAsjUV5GgAWgvtbyjadcpNS
04cJ3heDdhl+B638mEJzUxUa+g0MrlEKtzLstNfKzndd0qLwiNtDCT2Xxc3eUCJCFy8ct0UECkMb
RXppoT5nrNt3HWDGcL4nCXKEjUGjUrOKg9GMj0lfMmctybIxWj336tHW2HVUjlvT9sHbmdw3Bcu7
ocQPs9Uj5WoXw0ZLCY7x9iPCCJxTrCx3wyCxGFimTHNHEyljvre+bSvwDNGpzElyrhP4GvYg9mba
H4vsew4dZWX0SGignRzZuYrHadgbEWCIAj19VDRf1EpI1mk7EEVYFHrnkfqyNhJhefXUYXQZ8ULC
NF0VMkDqaxaVG+LdZb5fef2Srstp7WeLXZRty9qKplMwiT2eaPPc+YXpDoP/NZtDsSGGedVZuYZh
OjNdiAhYYpW16qOJJ30o7C3821rmTmFI8ZW2NzrqHWPubZY4wtGSQjkmXID7WpM3YWcYaG7aF9i/
TDT7+D1Da2PFSnnWaL0zezehphs5KMduOALIcu66CZN+6HSI5WAGBwR2ig6ygFbPu7rUfsk2eOgr
llJTPdvhkkTu9CbNT8dLE3ETNBsRMdzR/eaUm0vyS63Z3kCGRD/VJz/y90oi0C1V2nNgoQOouqEg
QBxyBffQmV0YuIyjKW/6gFoiEPKg5bTLglpE3sQoNDCUL4JqRUspmzc9FogkK72CE3mj+/66Vppt
Eimf8YBchl5AQOoCdzhDoyZhs6N63cJmkSI4ICFiM99OMJ0hVaDiolVNUcv9XEVgFFKIuQnBUrCE
slWV0zrWgaS63E5/bdu6hI21AcblbAukugj9nbdIly+q8NsHx1LuRQ4aEx4l/DOSy4MnK+edSyJ/
2ARs2fOJvUl1rxMJ7TpzvxgPfRPcyrTCtPqhJuARzChxNmZDlRXP+RqfP2SGInl0rP6EALbeFZ3+
qDhkmZT1RDQ7GjrxGIMIacYRiWlXF5tQDY+ii5jlZnPnOnaFP0jDija1DOYj41NpjCcyO3jb5atj
ZDE+7pr7HmWUhvYan543DNjm1BK1e5WY6z41D0lC4xAwBrM5LCOEg2DxKN5agtbcIhL9Rg7vQxQW
x4KlIMptAKyhfLDH0U0FKG4d2qmQkReZyGVqFIuNba37GW1kh6LGaBPPCZqQDvRXHoTY3Sr0X0V6
nhU869wvMZY7Sv0edD4CQrHR67nagp3CAk6Qgsw0MhHU7uQY5kS7mGs4pGmv8hpXnVy0OYgRaEH4
+6C5zZP3oZ3SE2x3ZphDfLHE8N3lv3JwnHVBbOpKdB0k96R3jWEwPOKw3dHU8/XsD9iaEUfn5qjC
k0Rz3BQXyxz8O58paGiNi+0Qc0alwmnsGLpFo8fuTfEyBZWGYROY4i+w7wbHQMuu0q4E29MJEMrU
mesibU8tfFTWVHpUTQis1RaPcqisva3NLxlGKCXx3SxmcSl89ZxkuKNaKh4zBjDTDwr30cBegrDK
i7/UJYHPvklL87NqKMhJ7UllPRXPZe881RpXmtk+m5U9bzRTfg1FwBdizmW9Og02lUNH7N3ZpKtl
yOCcldljL1iiIsQOokf1GmTxwwjzdJWHtGXcOA0eUtQB7MWmc1vRGmppSXM6CXmfzxEyJYG3IIRW
EefDB27SoYnLvaVpr6Y2uufWaR/ANT3OAEB5R1nAIkTeVxdr0/Fe//Xh9fM4+046u9grURvvKgWO
Qd1y21kemBduTa657fWzNJDFoVJz1N66fyvxGU2ZhbY6zCFPp2Qygm2/6SMY26usY6qmq/urldWY
7GjmbMLtOqT2tqX3tg3ViJUs6XbXzaQN6m2TBiM9bhNVaMiAe6qG31xrSKZTF62aDG8bSz538AvW
JZEEOxjdgBNRCLWsyF8DOPnQ6D6HtNxXxOes+sbIwfIRpCM6s6bFMZB4EEHegRu1zMmwZbdB/WVa
I6aSmYaF0bGiqYbHkWa6lyGcUmVys1yui2V58pQHYYX6SojhVvOtszKY1JBkaa2joNyLtqMJpEZs
6cROa9rp3lfAsdWN14u0vVeM6oulCIerZp51OzskQ/puDgM6TrKxC0WggQsu0jrWDP8GzU62c9SJ
VRFiNsVmB3I380IH37kQ7xGeaP6JXnCG2M1qsuV9ClF53VoljqniqAosMTEkiyxmUARQjJRVMAqm
kujbulQd7C8AdlrzzSnla+lk91UJqYUC8asbnYrpxjEqMuHqptpt4yrA1N3DOtDSRXJd+hl6VdQt
kbjtnPqsTkjwrMJS6c+C7cjVclUykLEmgV88zR9mxaMku2PQjoSobeHKWP1rhs6FYUWwGrIsOQxD
t0+jGNm2tqkxeyYY/rGmVDMhYmkChFK76Jo8TZNCTnGPv39wGKGOXditBaCIg/z7Qcvz8qAtT7l+
DY4d4h9tzAnpgV8wjBkhN7byVWapPIArvmk4lbbXz/wqe2oy+zPq6ZogA2nWJHZ1S+ryP33TurAl
iwyKy7QzD8SLaIs0a7GqY8ylKwO9Ar3Nq7Y42NE2YNe/+th7YifXjW6yUi0vSxnnYRvN7P1mS51p
hPC1tp+w/VhDCI4z0LZBn7wX+nxXx5T8tmGXh+tDlgQFB+Xvz1XeKBGb4f76Eq8PU76Ikv66nuVO
p52+L9gZtVrsbCqctYsHPL5a7/vRtDa1X5+DRsaze3Wcs9sEFWG/XC/Gv93jJLMVvEKOghoE//rt
y98mT5UGaWBn3bHij6QKOv7rf2xYHYP/63G4fp6HDrmVcro3tO6TMfexC2mfDA3vrtHBEw4rpIR6
Nw4HhAWUU+zHSFWkvcRmDKGS7rT7ASzG9upq/w9vPMzr2YUuFrj18hKvL73W0teKuxW3mK5hwtkx
ju11GNl6u8v9wrMtlt8Q6Cw7c1TyjY//A1kJ/dEsA2wwLnIsBeLQpsqdeyYV+aGfdHRxRQ8/bBGM
Z45T7kimoy21CLyyEXyP2aCyAVt5FOTBHtW6Y0c2AjVy6mQ4iAAZbVvDbMnmCX9+SKDO4fp35qBm
L5POcOMY9R0sqO0HQ8HUrDQSUb1uCpfm4lTulgrjuv4moWwPTt5cEB0sb2FJy59xN+2wENFSzMP1
o+vD9Ywju/0XTQLD+zzkNJMYoH1bpLu/LpXr9bI8SHNiwSwty50aeB9duaA/4mWxd/hhlLjovsso
7jjzNZ+gEgARcadR6EUeIrR9CV2XHYbxkwWdPGSpcbHpFGwIoOkP1wfNAgVitFzylpX2B62sbM55
bbSYSNf0jfwG9V7KatPiqG8o1dlcAdlJ/S0Ap+g4cmNbQ5CQq/8XxCCEcLtrg3at1Pni3144BkFl
ItNbHubl1PjqzI67rNoVZJ+Uo3bozCeRE6RyfR/kIpL76x2hm2NL5UvpDbaCZvRZDc50Yqs3nxq9
bVYG4dvbQMxPozQspsnZzaTY2lksD1UUbjpFTpumCZ+FwZZuJK/jr++ptbI1YtPeW2MB5MyXPfNu
4dmo7dYZHYkTKcDPcxqZ2+sT8mEEQWEujlm+p2bDqTH930FvWTOwk+j1MG2JTEHQPQQ9w/6s7rca
FxoJp3l26XVt16dOs2vohqp9jZ2EWLrwXBn0IIyxI9E9Wf6rolzTvXqgt0AHd8kMlsuLFjUzrlKZ
Uf5RaJzDkW2p0vOpos+fDmy6KtY6FD/6sW8Q6czZmXQ32he5mhPA8lt0angyyTsaoTVpqzmcEvzs
8c4GzrVZiE2rYZj0xcwhVcDNlTz3dYdG0magoCfpKUROuesqohFRUGxatljoRJS3KrDYTcV0OYvs
aPu5jVG29iuG3MadcPC+qCNmpIlujyHS166aB88oORnACn1FdXabJTAoQNLG2w5stCvAbJToZMzo
pBqyPHZOyMGcSmNtqk3M9iREfasBLXVJWciOfx4s0oZXmj2jFPdPsreWyCrnjsYtoGCSdtJjhqEO
XVRLDYKYpou41S3hA8YkCRFrFHm4fgQN01NUAAhCpBmR4Hb614MFKAumEcVZZ/2MkxWtQwOCs1Pg
g5oCeSATRYXyy0fV8nD96M83wqaUh9HP4UUzMXWv3xAhcl9ZAvH687zrb7k+WVej54b++qYSinno
dWkeJCkFWJqXDx1LVXaTHq5TxRgONaLJ5at/HuqhsP76NK8xYhRGlrhqr1Gi4QnLW5w89rxwSOiT
HwJf2IdRyGSDfnBX+9M6pSKcGk7OoSI4r6/bT5orOr9AJaBl2DqDH5KKyBXjlJrHrYD3heUx0JQD
Kjp9X7KqDhPLZqag/yfRwHStIBmOKgIQPR4QfmUUk6o/7JGJWW6roD8xWAVWhN18GaHg8kZX1KY/
dFdcqESvWoGQV7Nbsgmbxyhhj5vYzsuQ2L6bapDPuKpotxJE7YffaUn++2ilUPeGktFb7ckmM689
zIOWpO/qcI5RjxgJnbTerG1YounXKPDMaByytG6+HIuZt90STqw9xs6rPtEYjww9RtU7PXHLlivL
QQuGWmm5OB8sm8EXkVsLUpN9dmZlq0LfEiULWA/eA80MkDCd7Y1F9pI2KPM1nA25ttDSWPGM0Fg1
TclRMGi35fGt3RCykIbLhC187LP3KIPHF4gbbcJRaovspgAAty4z/8lvl4u98ATQT9bBcq+iDUHY
R7Ewh3C4LBSpVo5bj7a2WiM68v3+YMsUGTl1wVL1a1r5ayklwy9rZ6LX1ibsgtLiVjqj7uHOAL5K
3qTKeGCOfwvDeDvE4Ws1MWNz0seWwSknFuMstLND/oh6LFz5URK4c8EZwEq5dZzRXLF1IJDVj29I
Vbrp6S6CgOQYQbJpyoKOMSrv2hONfrRYFCHjGxKnw1xOFwKFGOw/wrxBFaTJ25kFkCvYXwRMvSsr
DIRiFljb/LdWXRwWlVeg4R3tkeMTfZALi/s03BR5dUkLpjnKrSLh6DAnMZ30rvLX0IoAdvv5xVz0
NLDVw9H57gGbVH7MSKGPPhBueGPndaXWQ+m58207AXWheQQywlJXtaOC7w1hMwGfBdAYUE30DOx+
q9LyA/W10p3SM3R5ohEIIRpv1eD3226AiYXllCnEifY5gVSX9FeR/Y54wSffqL/GEgQhiarJEBwb
GTzXpvqgmiffMr5r7QIml0aYZEM6LPyDLtlXoxMf/y9357HcuJZt2395fVTAm8brEDSgEeVtByGl
JHjv8fVvYOtUMSvvqRtxX/Oek4EAQdCKAPZea84xJ8kc14apYTboNYXgSRZiTSw6LVCPk825NAvj
t3JGDzVZdAoTfQaAq2bPquEXq3hJSRmdMKSzHq6y5RRAz6HiGO/knd3Etx04O5vR2zg59QGle3Mw
aweTirjdNNa8jgpG3YPaOqtkxE4RU2HsBr1iDseZdwgS7TVk7LFK24kzJWM1bZlnUqvgj9lSLT3U
y0IN8f2EJeYuSW1qAl2tc4f7KNLU6tAFRX1QHOaxkZnbFBQYFooFiQa3qEXrbdkuIKxoGcxNtlbO
sIE/zFmOkTgyibGWGUffl57tWxgDS3+RE+Cn1X2E5OLO8TpusvRAxbU8KMuCWFBGaJncowik1Oxm
VYz0JMrJKuRYyUN1Mb1DDLdyjuFEqUlCMMEDGzToVqgcUFHOGUQ30Hx9aAzQBefFWjJidYoyc8Cz
wCJjynOQ37RlvN3O0r2d80lyabnkiZ3qjIZBaGI8XMhPzcJ2YrKGWUisEuIMGbzeKAluZIIMnhFk
8nGyqGa0aCyfePwZPdIM0jtUGVBnte44EtKzUruMUvwyQtUaFPS9XjCfudzOFWMPAheCQysMCP96
+XhZo7FHp5tzi8wPIksgyJvwIFfOAqUS28SaWEhqcSJrO2N85IwHhiqWN1ok66Tzq6Y3iKSH/Mno
lejItQAYRkqRqcgtmnQFLFqS1siojCgJ90uzkOGvSTTEgVJgdwgsEG1ThE+lMRWuRssCaNfBDKRx
l1MbPoiFEVobGweS14pP2MxFvk4Z8lAJiFW3DSTKWEocbaNSe0wlTotAf0bsUtZCh6plztNdL/ED
YKzN3IvpRgRzpGk4o7LKxrQBoDe0zv3/ao2dppsqkTb/WWT32L6Hvwvs/nrAXwo7RXb+QUCnbZMx
xfhOW0jnww9qnV7TPxBqqQjyZNrKsk761z9R6yoyOtUkIEJGX+woOjK/fyrsrH/I/KcRG2QZlq2o
xv8Eta4atvbvqHUcDaj4ZE2XOZUSdK/9EYRVVAVVX/ImrkwFfzOdcY4Wa5n9/7YKlZOpNl0/2Gti
9c8d9HSngVLotkPDON0trPkGqTO+eqcAIWNxijEHOuAFue5dodM5qaJdPkk3oaUMXt3Zp7qWmIL7
us1gdf4eCym6ySfs6goRT7h0yHEuaonwUk7vJFEGFg0NddrFFlng89AdhjB+DaX5JWSYgAR6iLxS
Z6adcM1Ws472ElowvKlKQ2irmayhCuP9hlBL+V4UOjInL67FKqRBe74Xq3o201yy5wK0ls+ULJRK
bIvirogU97++it+eRtz127ck9hIbZWqbUTNjOIzDHu3ecgZTEro3L2LVB06/1QFbilOb2CQWyTIv
xqdUHv5uG3Klf57ifzvb61LPbEQ8UjxIPPxyU2y7vEwuLhPi9n9Z/e9f/fIGxRoWNWM/RfW457Ra
HmSbqbFY65ebYu1yRyOYm/++X2CUXJT+eMjlacRDxE2uXaErR6ns/t3OimHOFJyX5/7tGX+2iocb
gcXriNUIHudchT9v9o/3dHk98Vx/vJS4GS4/CknVacP86/OUI1NLokEpzoUwhEHkonwsScvhuiqW
kbi+01bger+spktFwMyqQwojeCc2/ewI8Ts/XHb5eQ6x989Oy92Xm7/dnTQhr9Ytlr2fVbHXH08n
bv7nu8VLDJd3GSwFldCJGECRY1DhE1hwmMv7F3tWgcTAwUHit65bBV2ruF0sNS2xk9hd3JylMD4M
d2Kr2HB5ptlcil7idro8vVi7PDKHIMvMb3lOsdGWOhMYPP6NOpSutVLCYajk6LeMy2rnI8DKFEZZ
4v4RteS6NBzKflJAPUxBRYe0V18PEi7yRL/NDMNg2sEw0F9GhXnUnKwJWqbVSpM34xIpwVsnYCoA
ZP6sKkujweDbTID8QsP8WRVbw9Y66nEQ7sQtsRAPFPtdbv72lGKjuFvseHmc2Oar9LQIHwypsTKN
R4lRfFAIQPHo18d5qTfJeUrx3bDo/Kft26WEqzUjJ/VCnNrN5XynZDXqXmI/GDwxPhucCG6S5Zte
jkIYutt51quHwkinNWBPRqYCJYo7oM4aLFELHtRePrdYuyzEttzEAFEg8Pmhg861hrKLASYn9lp7
1uMKHa2lmF5YV5Sg4bQzgWGBdJWYgJm0xGyE10kZkAj13n8gzu+2ifzOFUVJZk5op4YqYgBDxyij
6am3fAq172J3GpP5QEwZc7XIVkg8XCrsFwqpVVfOLnC6bRtVw17pngytf9fsTtlmTVAdo7wrj05T
I0F0Wq4QsgbGR5nvfaBCZtnJXlXNVHlR11A4pXoq1hp6SZ61oMSXc7QdYUA1TGxForQpOlhNudQ3
xeplYwSxWUNBsRWVQLG4lGov2+pJUrZI3s8/xWFxNCGbRgysgF5bMudDU5YPUnBNJ1LambUJOl24
aqesUVz0iDQlZCgbdXejOv3w80PUlr/c5ecn1sS2KgVEaPV6uk4t+Sgxat7Zy1FQThqfWUyLLrfF
WqV2I11pp548GyCmZPUjoHbUxBRcEWzmOVDlSNwObe4aK8K8kkHt3Vy3qC00fgcnDuUf2txBUlx5
1sfDz2rLvKxr1H04z6Bqa3hANaqNoJRNLFscgEsXMCkU+2dRdXt9YKhvdjGq/LqxD40208UmmZ55
+TJ5GkFjra0AouI6HDf0LEsaZiMjGk+ZbiliTPcyoLFw39yPb3a4I4SAsh8Tovkp9aTvIoQZsMa+
JWPZIYX2MyJH4ibqd2Xw0mU817qWaQK/bH5p5Rkpgt54aghqY9OPqrux+oiazYawUXeyvIXlN58D
+QZ+Q6V/dv57TwYoYA1gS8Td55t0XLdPQ4gaYiOH75l2QsiTp8xJjp1NmNI2RFIAO6p4Cad9Nn+p
JLIZ5AqEeMa2RrBHzSFLLvLbIXF7u98O+qO5NCX2mnbsg2fryywJ+H40HLL7NrXi1SQPmE8keVcp
5ABK0qtsOurADsOrWt6XsmfX66bdFCAZw908r2Z4CKW2a/g6MeGTRbZCI51GV3BJO0y21DJnV/oG
bLyyQJ1j0qtH8gap3dMavKbrkuVbPNF4iCb7Lk93Q/ec4Y7sgpuy/TT7XX2wjxa+SfhUPZnD6Ogg
iwNj3aPFcW3b07sDmeBBckc1CF2FL58DJkYIN8Ei2J72PgQzQNods6gy2avJKWv2feUW8jmEQYSf
ke9Xe4g0KuCr7GYKkJgzRsVvtWq/gSrKL/WTLVE89LRvqkAK47Vr5QrHtJR6hDGb+Mvp3hOFPbv9
U3wcqW9fB+gsHturiAj5TdC6+AoKmgot2vv9CHoy3Gfxyqi/8AHP6TEorqi4KJFX+FtzPtnqRzwz
jjzMNRQdSCzOLfrewoR7sgvnQ23BijjG0aGfOS6IeEMUGiff6Fz15irgd3QsneX7XqwceBX4bFSt
v3NaH8aac5jEz3QM0WBiV1789Xq/m8uj8c0xqxufIUVpSKzq2qb1/l3Ut3myp7agycsXxvckgaDx
2wO/TqpplU0uCz4umgIukiOerH2DYo8vMRopSGEZcxfGHaau+CrqNjk8OYIl7aPcwphby6fyzqA9
qz8QdjPLHnXeZp+1nl+vx2ZrFeT9bmhP1O3JwruBihp5A9Ik/TRDH9kAJX4M61XsEVmTGrfoGQc8
H30PIGk7xdtxx8cMEAsZqddRkoGrQLP+K34zJd7qSJQlok/cdXdDRkzuFk2GtNalVzm/iqzr6MWg
VQ8JsUd+wAjczV4d7dBwKAS7TLkpl5jY6G6mMTXDKOOoreO9HAnKK5B/tITWRBWGmOIjkLQepJ6y
qhOSsdfU5sEu4zoGJhjXHy2k4wAbj/LQgS5N17QpMmfhHpqf0IecR6haxkY741Cg5ggJs3BWPtJx
f7MYJ14TnI1kLExAsLZltmNaVLxIoMg4ccJiMdcy3QkY13C/QheKJN/5mR+zBUdDOwI98xZ0cbvl
Og72BCXCiiZGgJSbIm26jqSVVmz69pGJE0AzGhQvBqLAzrPSTet1d+qnr2Hy93hrADdKX1/R0ici
gvdElqednVRthSQI4g3YkMZwdehzzjFFvrTx5W2h3ud4cHEFcipWhlM/nGjOhB9ddMbW2XV76T3l
z1VRwJ9I+yHnDfAWBWlcfo/5c3ZVHcJrxFKbdkaOuZ1BolRvmna9ZL9jUaZ6ZCibJbSn2mkIikmi
1K9qTAcAOMpHpOOVvbGkI8XRHqcCtf5bOsCK7kky7SuYsF574zwjanF+FU/WMdW90dM39X0eomXe
B7fzET4b7ofx2aFBTh8sXw+owpF1cCwvzBpZo7m/ieDc9I7XpFzrXJ8IWqTIM42sVcXRdyqlB+xU
3fygz4dpuh2YlDbvjnxqay4MLpntmsEf2WV3I94GNanDiHHvH7rwYZoPtg00s6Xfe+jSjWXu8u4+
iL+H6bXXmT408yoKnym0rfr2Sg2uISu7MjfkrQa4NN2l9h1OyrTyEv9kjl7PmSU6lPIa4fZAPJR0
bJId31DCpdBeQVzBCZHjYAvR0yHKBKuIm23Vf9rvvMvr8AVrFc+eHJnQhBp1qxVKzvDBdMGe4XBC
wYK6Cs3jCm9szjx7rVUbEDTtBzynYhfWZHauH7ClLtQT1ZWArlguh/ovYlfgzUxr8ybZ1Hv9VoM+
u8U4c5xu0OJob74HbK4wXJAy2soCEgbisOR08BQ8AIWS763zgFVsRRoXB0P4DJzR9z2nAX+k39if
pRdcBVdf9TN4HuMctyuE6rXvEiOECOqRG9JGcqF03jVAnn0vA3KFbcalWrs17n6tvspN94vol/U+
lFfqjXbOPfVm4qTAAOAR9hBHTP4cP4NSUgDDPRt3ve9Ctsp0etQb/8EsF2JQmF6xK8rQpt+bLdww
2HT+jW9tevURfo4d71p4af5CHET7FoxuuKaDDL0GWlkwbOAOUuRG9w7orNmV1xEVfKRBu6C5Y7pE
so0/I7HcTpsI8m3v0onELQCess/P80FDK6ysP5xVBYKHViDps8rzXu/Ww5uP5vk0bQLPKlbNWfol
P8HW6JGavwccBiQJ3Bpedis/Bofkyom5JKyQs/rxmWZw8VjsYt7VLrq1XyHrcJ/yDPcM/tv8YfGu
N5hm0EyFxR7yDcmONsM2l22Q6NbRbbPog1dAN3Aqc4RRJmL29Kg8kHHS36tPzRmy6La/MU4YhPsb
gnldDWvEaotpWOdLgy2nnZpzf4MNafcm4Zg5zafqrKHIcwMPos7JCTdXHN4ENSGth1YKXvQBsF3f
r7YzA4Qpv2cPQMMrZjonYxu+tnsDOeD7tLEP/uGteccvc6b7ADN4x+jjRNH2FBLGuiWzx01caZOu
nRVZVqv4Cknfil3WxVW6dYDQxTft3rTd8iE5lw/SS3Q3rrv3+MFZxQ/WSv6unoZNuQccDsZq1b4G
z4CUjLXzoMWc4jkFrFmSVAuAa8tV45kzGT8dvmFcZEixGCBipQBJiaDpZr6rT3bolvvkLHnGGmDg
A9bzNaKJnXOTu9HWeqXkLLVrhIC1O78S1eTiCnE5QwEXxcvyKmkePTguLq9Ekbq7YMegZJ8e+Tk8
xQ/tafhOzhBbTtU7tLmCyteL/P2SnaM7iGXf4Wv+mXky3wTnGONoHLsrvP6gSDh/3ndXdIa33Zv8
GN2ijUeUxM+KgypaPchfOQRzF9jD9Ai1e1w9OB/dG/1HKEjH6jbz7Hf9sX6dzpwIOUHq7/Vr/AtC
yDkO1rB1j8lRfTTd/qa61R+Tjezype7UK5buvF6ITB/lghFLt2AI19QKjROtQBd40cvyo/Ok5xFY
SrVCIckZrnpDet1dIexn47jKbhUvv+aSeKi++K0Wj3AV9vMx3jaPM1ArzmXPBZ74K65OyZf43bfP
8TU9Ef6RYwtM5Jjx94rXuDNb84B8BSBeCS0hxxS/ir5QQEMgJCCMqxuIGOW4RLrx1ejouAHYgVZd
AaoaP+aP+B5Vbpy4PuX6fqvIpFvuYAu28NEfpQ9MEgqnUUJW91gyOVpuwLt5437kDzKdx8/6FUUj
MjsQO6v8YWBI/gt5KGKBJ+l6hpQYeBiVOog5DWi9p0F7SXbyPthHe/Su9OOr7QydXLrSrtoi2lh3
2dfE0K5Zh85nMrkVvUE8vs54kzzbKHWdbXg73ck763o+ddNtclUfGVIYY8KxIr8CBIR66d98RbfI
LOmfYd6C3DYwVD7EgFvn51GcAMVZgnxKTioVeu7H4ivAHrLikxsf4LT4h+eOHkXEZfBjgA3s6k9Q
9dbjXmGq9t5e4539yNKNJLnDnQNx7J21+jV8MU79Nb5U3vV8Csj+vKPnRVQjf3cy15/lx/o6KYGM
7LLbZXzwpnxUb7xFNECRsa6++uk0P3NB7D8W6AXqlAUCu5zYGCIMV9AQ1mg1wXuspsO0+eg9RnjM
Ne+0s70OVsgM3dANNvU151Iuk28IWFDTNI8pneNVej1c8b0mnuwCPzl2+Kau1QNghhVDIFd5k/fg
mMyTs7ExeK+Aszowy6t17o2cbsydcy3v5HPhte3aeAieaRKuJ+pVNHk5eAPvI1zTr9uBw/e98dY8
9auCC158zfsGsqxwkpTdccts7LniivNhfc6v7eAan8qrcW1z7YY9c4YudzT3ZDI3rnOnxpvB2uAA
55Km3jAcpA7Dj/Zx9DROz/WeZOy1dFTubcBnjFB55t0N7oo7xhTDl718+uCAUWOH4uaLrtPsZV7j
Vq7ixdv4PrpNbo1jvh3utjWJkYspiKMVKo76CLClueWY9Z+oLfIH1L/w7uTRRn6a3qf38qZ+SO6y
c3vKOQtav5zr8MG6V65rIKF7/wCj6Gzfyhs4j68f9F7vxmPP4Qydk/8REITDCkqH+aS+p8S0bZA8
DKlXNSgbXellka5hx2AI5YKffbHDK6408lPjnxbhxh26zgMm/51DeXfPfOE23ipnhpn8alXAAuBD
OU8Xw358wK6wd2aYHXAiN7P1JeOvtoPbxJz4K87t2npoH9CuQ9LkdwQ18aG4c555Ex/BjgE+Kn+0
Xku1tWdgZZKXxdyI+ZEou0lLIVIk/ojFz7YGL7eN4EcUnYQeVawpS4lKrP1Uo2yl2xZDfMsshDKu
vpSTxUJUoi43xVqA2woFmKa7ohQl3g/avkMXOuV6sJT7ZJjHfRhAgPWHcq9BW1FaWNPKwFiwj46N
9AZ2iCTCfktLZVP1auRNMvBQm6N6AFcXSYOnWEmBSinAHViFuzoNmAAvC6YuJpqhvdDYCW2pWGsa
rYZ4PiwWqhLJzlLVFxFOFIAQxYrVpJUjrgI0302CNPd5iJ0nsqlg2o+BXWebGUfHFlrBXTEvKa65
xoR3juknTVp1U+vUBiOTioOybMLt3B/CkHDVdko+lBZg1qzKRCcwoi7HgAbVOC6D8swdk/RqKk2G
QYsqkKoWHQE5Jh/TSCIHfUYZ7caZcHlN44RbSdcUar06IK8XdSHBEAEeBKN4Hnu0RF0yQaJeZIat
tbRHxGqHJQrPBhL737S6oq4rSr6W6NANJMVnfpDtMNNXdKdZTEv/TgVG/3NTbCulLvJq/L5BPuGf
6Ra1QlsZ9aFfFuKmWCAot91+YAYm6qBiAQapUjdi1fT927bL+q2oy/7UatWZTrJaRSyH0ESJXKbo
OxaRxrhUyoVcQ6wZSCB+tv3dTbGfeFgiwRmggDS9YQah0N18JXLzJY82CYEWJ4Ck41CVuc60CtL0
FhmcU5/TtuRzCT3HBJAXS4E2wrGez5m/B5EQr9VO40ykUxUvl67N2NDZE2toso5zHibQCsabQjZh
ivoLki+rOlxOCoSqrqqVraD2zWpJJBxVdZTT5pOl2t3+55a4w5Exy0SLNuG3jeJxP7fFag/7ILdK
1HnUXA1O+OoSgoZvgPpxYyxC9Z91sVks8iUVLV0Wl5uXeytCXUB4pTux22X7z7NoXY3073KXOeS3
dme1oDIt8lfkiOihSTauIocuKJ6OCXM8lU1/1E2+XvTdWN4KIrZgWTrKCNXAqHeFo+8v94m1oGQv
e16y2MQDNLNq5I24SywqVeKPRtg0/veyhxi2PKt4ENVrNKiKaCMur4cEjj1/nuqy9ee2eIB4qHjS
2FpS38Tq5fl+9hQbLw+/PObn6f/cfTSCfFvX/f0fDxEvOFjY0QcIlO7laS77/fnOfrv9t+/s8tKV
QUCdigLq5yHiKX979799up9V8Uj/8h3/9ko/q2KHnw/odMwzMezpP38O8U7+43ciXtlqAAv87P3b
K18+5x8fRrzWf3kHl5eY3+ZWf6RN99os/Yx8OfnPi7xdLP7Y9sfNv9uFHgB1rT+eRhFNq8vuYu2y
j3jaojKZgV32udz9d9v+fBnxFH887c8+aHfuWvptW3xiOTrcpRcbxFOxq5oYcikX8m653op7/7hp
iQ4n5+f8Z0dbdFHF7j+rYv+CWhMa5m73d08h9hCLy9P8vMrl3fzHx/3xxv7j04j9Lq8knu+ybVy6
YP+rJUOqapvOfycZOn991O9N8v67bOivB/0lG3KMf2iKruMVwfMoGwCVLrIhGdmQYaF8RP1jMZKz
L7Ih6FuypiI10hxTt3WNu/6SDeny/0QmpKgWL4hBcwqKfP/5f/8PCibdQHKka46Fnd3grf07iCvV
iGSf/LA/5b3ejsALK1w94qDBFpz9HMji5v/ntmDpKjt29M+j+T8+Ta2HEjztoqvB6msZAmQxCBaH
s3gQpoR41VugEQgqqf301k8xmqUOQkfAfFQ8kVuj33gIh6fCLlTijJjZ9BpnA1tRXjF77nmuchXD
Ejjkef2MItjCMFzCztDfu07KNxDTRyNCnW92/U4OwZhqPalU4JR8O3wpO4zYdUaMp6Q9tjAks6bq
boySBk5d2AGXjGI6+Hl/lcb9Ey3KfZrWJhW2Gu2uExuHcsBor9XSNvRBJpWFvFFq2HfyFCwI0ifL
Md+HAYKZ7hNX0FEDL3HoHAx5IFdGlV4zE4VCBuaJILWB/CDtk7EqTC5qAbzOqtMQxusjUC2ZZpQj
2bRkC52ABuxK13Lh9/THmeyaSK71KUYSqjTGmiZNbBOQmTBvbsv8SY0DrzEN2q5Sj1kk1NfBkN8n
pJqSe+N0RLmByqHEF9pM3UotfQr4Q20s2rW6DzlGG2xvzPtkzUQUDK8hGYQ0kqiElYTCwrjJo5Fh
ywTUaXC2vY2aVY/1dDsbwQk11ZMTZA46ehtffv2Qm+ZnG1DR0smiu5oiCktDkd7UIXOIriXqMh82
teY897FyP5uFQZOn3DVWdjuXNnCEqnERijESCqDx1B39Iqe2QF2C4hgT6cqOtb1WJUj5HQ3gVDVt
hpHfQaTobxjckjWzHWS45pM8EGMM6cxc6XIN193C2hxahQszjbY4cKJcgeUkA8MfbRzhzI+T0sGU
QDURO+JY5huAZe+9qfDhy1Dd+hPy6hJ7jCL/Kvqelq/xLlkhLAE5ozYBf22qk+pk9zSfdA7IlZJQ
w+rShL9eUV6XmWOucxvBtq2EpGeY+vU85uYhM7qjpdHxyFpt30XorfvBLjaBWTzlhVV6HcPYbdf3
w7ZMpb2ZaZumImKT1GTgScbdOCkUclGGqynuVM3AyaXhmi6rOnNNC97c1BEWAuCxQu8nxxtZDc9Z
MJMKlkqeYiLH4K2Ga6WyPtI6+wirbl3ojCp73bqL8UfIsjS5obHvCBbfmMaEjVF/z5HRk0wTGVR+
J1hCxr6Z5s+4J21Oa291hPTQ46m9gS6/BQmD8Sx9S0JKgwqVtLR/Dceq9oxkBiDa5u82Imy3aXXc
f9ojaCqw/AN/KxzezP9b5O8fo1LeL+fXlT3ppNTU9DH7/MqpBmD1nenai6NKGnR5l49+eWz96NtM
sjtOj5vZCeJdwWRmAz3PlUyzdYeQ3Llho3fag5pDW0tyEmpkcrQWqtXPwqK6m+nPUTZ16zhSb+La
vCWc24E8GFaEQFFSVTpbPpjqLvaRRVpJvxugOa4UUz7OkdO5daAzfeKYsGII/YCHYId2V7GWPLRZ
9yvm6NKlecsJQDOUO4m+mYZoAdyxfqykjTZHz0jZcYm1lNhjgsCxyqTwbtKaQmgwq93W0AYyMeNh
OoGM3/FZPvEr6FdaNp7HyOenoVb4qHQ3aAl5SoNoBfPG8qxMi0BjP07wY1fQIrQ1ZNKrwLI/rEoe
TrVBvFoSe7LfWOj07bsisrFLpNQWh8raGN0MhFu7xoRPwa2nzRYkNsU2AzG2PjfTbdQP+bVfEbiD
HkGG6wFI8BV+3yErgWsE0jSt5AyuTjvBINTLYZXZ/raxKQkr81eZGZ7ZdwPKUisHQK2/lfDumu6q
Jt2zWmJl9ASgzATlNMyMG4whnVJbkEdB6KgDcv8mMbKzVkd3iomLF1U+QYg1cNxZ+uh0O8LuoRCi
pCMFSv0oQkXVIVmyKcv7a7+XgkNaEGbbaiTZW/oIi3Ii8mnMUBV06BpCoFtz2K61TicpMfa3y6E1
zt1wSgEkbJL4U81wwhv6oZ7BTShmjv2rkL6qoX/hhMRWakZOp5wK8jbLYrjmYnACLoDPMuSkG+rp
rYNTfBMUJ4eR6boeviOVWXqe1V+hiUaj9Qcule335E/docG3E7dN6fWodQolmLet2X7HY0vYim2v
W9vST5FRvuS0YhMLM1grLdVt1NCc29IRwI79PbeZRs0UGHvSB/umJQgpA4EJZGalONjxutS4li3J
BB9tQEYZQyLcdOVjGNW7eppOLX6NfdhP+an3t20QkM4ETU9pdQXiFZzzNnc41UbTDXa9x0oGtevH
DsdOTN16NtXt5DOHNWmRT8QUt7hNGrvkQB7WWmKMm6IdYQ5lX06UN+tkydWyoNhTtjk6KOY2uT1S
GwU16dfau1/5SOZ47sDqvjG005DWieZs0XLMTQRW68kGIXPgAmTpc+VackorbDK/jXQE+wJ7mElu
D16QAmVrWHc85a6ixgOTXo5vIpnyrKIGp2SopFPfwQApHZrjWeiQJbqUE9UdO0Ouq6rpaLd3Q8ko
A7gkFDiiOLPUQcHC8QRDhCD7qOjPHWDJdakoX1VP0IWuErlnli8ZSEW3j0m27clhG+Rq1zKkc2ej
CumKkLrVNFjJs344ThEd1tqiqVH3IFXU2nYVQBXEJ0BJrZoeTqT2EGTRMQoKsmSTmgoVYifesKsl
/Q3jSIysY0hsXU78qbbU/pBLe609vvutPyKyAsUCZu0rOFDGsLwmT4B4zNIrrHCKZI3VHRkrUHFI
9ZKLPVVSPErtuoLa7qZJ9aGkyxDPRkkimclJkrNj0djXU6sSVqRlCAwCtNamRDzuAo7VHQIaA3Qn
2pjtphakBGYkOtwJfRBbL9fyRAU41fAU8f3FbmxXX13HCUPTChvgD6IazmXTKpuU8FwZGj+Uiga3
rkk0cK2suGpDwouUHIOQKfMDGmMaB1r2ZU1aAlSfZmHryUP0mfOXrGZw3Tjxhr1FVW47pHSj7NGf
ThQV6GMaAdBvSeUwktTNVMEGG2aurGVgQaUnEm3JdnGGWSdvuqm2spwDoB8wWLU6RjRjlG+lBh8h
MKh2i9eq3vVxeJeXdXIypFLdFhiMV7rZXfEbYAyS7qtZpncbIF4p8/7TapLPOZY/mtq698MRTLQ+
MmTuurcqnCFIdjZpM3EO/Y/r+8YwpkcJw7Zn5tmI+EJ7cOYBBWgxKRjKVobff+ropKQ2JDG6m5En
pCzqKdxxDRs2ZlQcMQ/+UtvAuHasaJOBXNiZqCayzC5vEQdEvrG3K9rrel7n28Cxr3AsFAQ+cCGf
g7JfE4RG808LCPuxxq0Zy4S0NFYNNDwiAWqa3ZAE+GtQhhAELSzG0xBmbj0zpg9mqX+QRuO6qOtz
koaBB0OeGjTkH6yLxDSQLhKGtHtav43OcWHqWAFprltSqBxMKUNlUSL0CYsKUWDIyEYzQ3KbclRZ
CsLTkxwH/bZPqi/ZSapjE2vVUax16nCtGbKyVyUKBYU1IO2yhonRgqG5QTE8S1Bvd0MynXSjM86h
xYFtkMg+xeRLDlw26ZOl+S6WeyJ2pvg8Zom2t+xl2G6BwWLmWHpqscjsAv9qUrpxHfelsR0MGmz6
5HtcKE51Y7XHBRbvNf58O8U9jSKSOFaDbFFra5GwjdUMkMG6S3vgl06kEw8bV/JTZms3saK7ozK1
BNcE4UaNrc2k0FEDxXHsyjHGwmhfZZxICDw4NcUs34xwyTRlCk+dZr62Ed1nGeKTl4zFQ9XM9jEr
q3uDXsIs55anZneNbM/4I+doU81ZtbXzjIRlTIq7CNcMsTS+tR3sGVmMCSoFjhA8X52MUNQLaior
z60KqLXWV3WfDedBxduRD6fAh18+2wxOcVAyTlgW81LUF4s/ttlJ+ouKLZ1uyB8HIDBcFqEXBWAj
FtKC2CqXFvFcnM/KMh8P5uhDYEjzhDCPf93uM+AVprrMH1R5kWxPxJXkwXcsz0zX5gUcIRZFFkyw
LIBWBJX2HrUayuVc7/CtVdjoHCdbVhdL2s/ttnoPSm3emIvBjRAXsH8611ovIoynXqx04g6xWOCA
Uh90XqePYX/kRG54Bq1la8wG3LyLwSQTHhCx2meBTRZu8/x3XaBhsdyJftAkSbeVjpm7a3zZ7QLM
o7CAKUYvTycWMid2JiDW7rLp5wVqZIUK0Oa10DmLZ/OlJZNIrF42OjoiSVWedqLjJAgYjLX8yRWr
tRMQ3qucsmJR3ou+Fx7mf64K+k+VIE2csAYIqAgTD2BDFOZMmqLSNlm8bU7nL/BCCVmb1pPKqlRB
y4xfZr5BjEh7KHwDgd9CfwkVvnqxkJZPaJ6SyghVSH6MGHEFbpPFOugsfyqxNmYasrFFWcdV+yBa
VtrSwxFrpWxADdNH66XjDL4R/BLRvCnKbi68yUbN4zvoiZduTbj0bZI85Q986d4wPpk9DXrHuFhH
RbdGrOmL9dTABi86Ns3SyhFrqTByq7AAl56OL6/bNkMurCDrFj8+sRZhoOYHOuYTVusUjcvyawsY
6ygb8cH5Iy0/xDIkIHWhmy+fuF1+ap1jjKU3ZOkujBWTTK1/okEEFaTUaYwMtCIGOch3YtNMfMna
YRoKeuPREG6lH/m8MEUtXUpxM9dLKJ1a92nYhM44U3tbCSl3vPhgY7mgIfKzKnyxIbizxIGCKnqT
pCbxW2hEtfVfC3FzJskBOW7u5KcuYxouOC/y3J2YxEEEX7TxElOGTehnL2FoYpuol08gPpX4LONd
VyjJodJimox/oU4WT60ABMUqmVIm2B7RFBOUlTpyUnLr9ZhTiXpn6INCl22BCcRAipgHsEg4UNb/
j7vzaG5cSdf0X5mY9aAD3tyIWYxoJVIUJVWpzAahcvAeSJhfP08mu4s6Ot2nb2/vBgFHEASBROb3
urZKDXhzsiYuJzzTf5+blSzmuqw262plIDKcX2bGyL8/hwGqvmzUcj+YBaGSfzza0lnFbaf/nGop
CVGw12UWc5ecVhweglqZElxyU7QJ7fx1TyGxMQWQqTm1o5h4D1O9wQRd55Yw02FTO26xV0u6RNzU
XGC1kEp7b6OW2oxSG4bPkO7HBSuMWiuTdVoJvJ/ozl4+oaK+3i26Btwml1Zl9Bmk3lwPb1mdhoAH
0YG6tuqyBj4yDbWoJsrB4br4bpe4Wpy9KGnRCUNAbicnVmWEBClHrbv3KHgyzLaxK4hpPCejgYao
fIo6afriAWGC0snZZjYhFqfuFoZMNTvi1pdgZ6gap0DeXr6apYzbrJeGd0JfPWrq31R19DezCl7w
W0bSSSxIHpCNJK9wplVQ2gTZQkOSMkTLFT5BOvonXn313fX01aKSIKo5NYnr5gt6SWtjyvYIPSPS
cZoscNrfy+E4o40fYOOqnyMnaq6k/ZwkcE+ZuF2bOHFefrDa6HSoKWpqUOsxmhnhzdT+ZPvCAxS3
ezU7aVYFNxKmsxIWF+bEMyCbYbU4RS0jUKU77vNXEHtxK+x2QL3NxOKtT9skZ0dDO5mQWOSd+OYm
lItuNIDBSiDXof62NUb7/Ob+VrN9Qik0G+HnqcXairNdbhgYS/Gpy42uDopD5QnbPWIxrze/2uf6
HY1RY0ta1Ng9yu9NYqmbLSd6sMSx/P0E1Uc6V6pG8cFC0qCPyzpVkFCqtHPyIY/l3LvFRG6wsspb
/Y8GUvAdJ1rkX0uv/1+bIGr/A4xy+chb8bWtG7ZDEQLnnHfia7IyXJAUw/QDEJPfKIolFdZgKD6Y
B0o0L0CX/Q/xtfE34BVf5+2EPR+xF/8RqOJa/Jo/gCqB73iWIXNSdAO45732umi8Dm2zOx6RTw2b
RHlSyQlMkuXOSMzlzlymChFphNmosiCQfQzlQxCqOTnhvf2p7N1oO/ZZwDtJdmnDYBZ3ao5KQNHx
ur+ggPJeuyJ3ymZCIXcX6FFt0Zps2AVmfMsAFkZ6NX+IKxEtK9V46aURtZ91czmacR9uU1nGvE6M
rqN1UsvFEjAr7OKTbS4Qx+RbSEGSsbI2w8qAF7TTwDeMDM1kaE5zpCbYoEzLapGcHvs6a+bB9yRD
RRVRIshv1GYhFnqwajaFFEJnNksJAhQDvDmTkcrlivmzJMDb0Sb1XYgg6ipeNo9NgQM5Yh98guh0
ODMd2N7lVX5dRGkM6aaUmlUYhJl8WZdL5gC0yNlolAwXNasmWmD06LQaW1+F5UD3nrwlyjP88uvE
UE19pFBrJYJ1FjgjRsGLZ5A0h1g2yZ5Iayy7FPLuRLz0cIVjtdrhutfYmi/OaFF3rgA65qZ5mqWL
iSXlq2pOCVnVHKFmeCq920xpNSTagY7MVpsMoCsGI5liy6gd1bIp5IV8s+l69DfHLHkFceP1DRG/
M3Tzd99eXzbLk1OnpI5x+SY1ez1P9cGi3tUzL8pMy8w7kfvGZU6ze/yEnbywcAFgVm1Wk2bJv/q2
Hm6uq9RcIQ+g5hzCD/dllV72uK6/fsDpICJU9a6QdJqplKLNTlFvLvNq9XXiyXvlsl2t/KfLbw6l
ZpGdptvMsT5cP6LmLsd5f4g33/un2TT4YRVjdfv+G94cKZc2e4YwSZ9UP+Yvvum/983Xk37zu98c
+7pdzanJm81vZtWmxEW5YOfW1qP7vjIlzed6e6u5f7nu8ly835zkFtqMPx5Hk2wi9ejMij307hvq
rmrp3ynmjN0yMjRp0q6fue797rBqA5mgsbQ8uBIs1dyVZakW362r1EhbDZX/NKt2VZuun1RDZnVI
tU4tXkZMavkycFezjvKC+Otvvx5XfY2D34QmjSfUelO5UahZqoV4VGB6b+z00UNZRbdSjVCJ4mPQ
k6pOp1yptvi5aVNFVJvUXmptfzHXWGDTdg3p5Qy/U3FQm3AucpdnNas7UVE9vDmM6RJ4MNUGAmyl
Vr8cS8MEKj20bRJus6SiDJsbINct0LE7fUta+0u41BhBkQxaxgUih5Yc85zucdsDJov8x0ytpSCT
Aidn6JlzjThh9IlGzqsauS2saaqCA/mKXvTdWoTYlryCgCoMGbUNFvXmLC8/Y5Y9PLwu4o0abQr5
Vr0SY//lunfjUfUJ9dnLJ+SL4t1ioPqK7w793ziMJflBNsLcN6NhdejLwFitVYfBgxu2wF+fSaEn
KP1hML09G8lwqvFardWbTNVklEmAmuvlT7mue7/PdfN1n+u6WjE5rsv/7LAXVwL16esh/rOvUYe9
fsv1MGodQVxfigxKtOKMKvaoKd+rVx6pWuQNfjZSfUbIz8tN7SvibuRdKAe+l1m1KVXvVfWZd0dU
i4V6Q6rNlz3VhxZ5UDV32X5dvhwztjUQCQevZKMnbaTSTo5ZO5gyf40nrSAgtzhWo451eoGh2zTg
hdPBUwDOMKhYwWOu/EzHPIJaY2679SqN628ZSOvanwlL4v3cI3j2ppuIxJMd6WrHjgrsXvTGLqh1
IkEy/6tl47JfJ/iMoLb1SWQBjiGXw1xVIcAkqD5ZCESQ6BgLaV3zPV1kEA183E2CRMKNljMZNLjm
TRBDWjQtedJ8AAa0d3HVfc4T7Ts+jMmOogRi9cU5RaPur1KcqSPnUxeUwQ43/WDjjJJYDZxAyDrZ
QiMAA0nxbj/DXSDGK6xCusTungIBGttw3JBMvS3qCbfsKR+3pWfv66w5g6z/ysqRhLOlgtTtukeG
CKhxR4gAXZa9zmTA4gGflYeEHvnah3GTm/qnggrfqZCl/rnbVHTg13BxnsVYpbdOsw3i1loRfBSA
amjTxoY4Doc6eXIN5KMultM3r6KsinU8EF8za7qxtaskPSbj8rnKk1evX6yNQYBD9zxENYNZ3Heb
PYbZxab2ZDvnoMhvrQF/GYGsNNGztePjmj2E5At6C2lsj7aLoMEdqMuYKCusvipXuK9/rcZpvCHm
FfuvKiTEMLYeTetHLtA+F3C8Puak0/lZPD8VvXssE4LAnBAdG/b0SHyiAu0OTqZpPf2qC4OCWdOG
uK40A/9F3W9h/oeoSNFvhWWcyCDv8CabIYvNOHD3NKqNbpVbG3OKYiCFzi/wz/Ca4HtqVDFMY9M/
zlaxDlycpJ2gSm5jz/wi4kfCn7BaSBLwdhuby7rud5RndnaEA7MFp7Wk7+8k9XYgqZxqNMqL0f+C
l136IIZ6eRw++8/6BF+L5I4ROZP2U4tJii/rbR7rL1WwVDt8qm/yCKvKbrHOmJCDE+DfiOEfvqAE
oTjkhxsCDksdo9EFjFr1PmTz0rbwZMi72yZFKZSkSbyGYuat40agwE8Q5IUkVDpFs7cCBH8ZuHE5
T6hj++GmyB6E3mOZPHfOg2McoNaILAhPtdW7B2zOiR/GMnSqf2huRAZzkG/zQsZuVPqw6gfjLujq
X2Vjn50hNLZ1ze2wiVuMl+0lqXdBdm5SQQwClZWV20FKg0SOgr8gW76QrISuwv/KzRnZ2C6VUz8S
PDyL8VQv8A1sw+U4oYQtxy/9goioR47bJQR8DyZGdfITM4aA61if78uqg9oQ1V98RPiJsRx60LWC
54OAj3YdIlbu0vRxoLd/U3e5f3AN0vpCnwqwPhTnwLSJmpmNA6gv6kVcvsmzM75PhLFtiNsD+4rm
+gx/6XYm7nbf5qRIwaZbTVM+PNY8VZjfgsVBl49XjpHg65DwT0BlRM4/+x+XUfAOb3Xw0yFEBm9F
xq5x7A+YlzTHJu2fWyv298tyVyxJSpx4W1MCrzBdHuhCN1nU3eMnW8QxciorP08jwz+R2fOmqpyP
sYYkv12IxR4xp57shXQcrFfg2JOwjU4IJsar3aKOnkZsGXDyW7DcJuADhiL5D+3G0cLd4ETT1pQZ
P9yoH4GE0IH2ln0MG5GugvmrRWfEtbqS9rTO4VxUtG4tB0hE62yiCDKK3WwN/0AcTnOLoe/N4Ig1
lUf+7xZD/3jIP1X6jH3sIClQUbu2cI/AbRoFhegbAtbxxF3wVL6BMfW57wWCkxRMiz/3xhTxz0WE
P8l1u0/EsnfT6Tksm3MX1s7O79H5a423rQ2tWUN21G6mqv+Anys3RVihLdTyeNdb1jPWnfYaqtJt
iSXLhqZwPo9YUpKRoO0oYaMnjyVzrcAwrq5sKmpeve0xTd9WxYIzf78BZz+Flvu5CFJjhbEVCZco
Kqtq+bKeS/Op8eoXnj7cLlo04GOAUD9nqQ/w4hhtxqMZVi7REh1Ss9lNbWdCpoQzMxXRx4THdDdY
r0ZlTBRQcHaFnQb3LlmepzDI1p4gk27u41uR9h5EHaCfyPhgDLC6+0AcdedrkIflrjbjfdDb+Nzh
F4Q7bfFsSc4JoRPRSiszhIDo8d2gd8hDXwnhY07/AIuDDHoeMJ40aCDwV258aBzNXFNZLYKDOVMP
xwIQraT7KJbJWCc1z+QYIvgvG2iqk3P2h/7UTFm7buCb0GUd4OcRY5H1nwg2xYHSW+khzV3fZ18Z
IFSrWcCd6YNgWxHReOO4dba2M6vd9WTQbehJ37a4KQzm3J0JjtvMqZ0+ZpFDuh1GGMs82+Q14L3A
gwe1wtNXI2F0OD6kpBHtqqUPVoNA44mj1m4W4cvizhVAV/Aym2ASdk4sVD5AfJnD13ZwDgKwBEMF
hK9l5v4s2lxbexPaOJ6Uch8yEsDvB/uIKTGIj0zaTe5hVI4M325CVFRTYGz7mFz21ECIqLnmlwYv
p1XQEmmLt3UDfVL39zN2wDfEEn6holbcLoIeEQF9W3KdPk5i3rpG8bFcJhtlbYlejn/Y63KyYAL0
5L7dM1rvPpQkmMCaXbA5teJT5lfjRsxOdtMYSbjqfBwTljHaWGX60D7pvTmdMOGGLkt1GykNphvk
BtGQ9Ij5X2GBbSJCuSBwhmfLy9G4RtAJ7Ey/a7KevCzqFWOWzPtksLNdlyYvYZHimJJqJ2+wv9li
IhloifCrQ4zueDjymzq5uLN7whwx39nJclO58zGUV7o2xAm7UQZLNS3f2K+Muh8hM2H1YPnJj9pI
cMyy6Sh0SQ6pV7fhgVX4Kvga6mxT1DgVlh98CkQw+5AmRuh8QRTvy5Q419Axh40NY3eIdXcTWTXu
0Xr13NFzaBq3BV/EWMNq2ptIWBhGm/WD45ovZqsfqnA3uQPm+hYCay+tu/VAwEiTPQ+ZcWQn/jbr
cXIM9JtFdExM8a0e+SqdxNBShyflOd5dK8LmaJjxkz3BJ5rTfouL849senHH7G42p1852X+rxtPM
mzIybjuMm1eWncEytIthU5CgsJp+WTMNiN6gOzI9+6MfxDhK6vEpFD4pSr5m3DSemG/KMg0wXdGI
koe5edvQhdbb6ljj2bZxdWyesEXKPayiPA0+bYxAc8iOHt+4WoYW6opBvIfdYKnTwExZKny9aeM2
hRGE926ZPvk2QShewg1goBzEaKmP8YNIB62l50PcRey6d2HjHpp6X+ZzchtYMMC7W2JJjUMfLCX9
+WaVpyAvZqatggpfJoYP8A6/jmRyPMDSoumEkbBzCWojxuU7HBgaExjpDfnJS+R/mPCxY1i3q7oa
ahTaLi7L02TjQ6yV9X1k6U/mWOCrrpfPzjD8iDqRwXnRb2ov/pynAZDGFJu4rjQbPTGHfVxMm6WZ
aJrjND7onnPKKENPCzxk2/jcJjG8GuoMmzSrj7wH6W4BxcQ+HOqhCgKU8Ny3dlyvbKvDcpzcOMPp
agoIJF5G+lfRz181opoja4DwbFVPBXqBXd4XJGU70X6QCSi6ibMdofGQsJJ02ejCfEjd9pxHvIxj
S7sdMi+9r1NxcpIfrW+eWsLNPlmlt8qxRtHob08Zte4l/TkvwFW9aOkcBQ6+WM7CPSrwjPBgovsI
qOiiacSHhDH8HwOnbESmlZvcCC0BH5weDZN8YUJaT1rNMaoeenaEOAp/Q6TTIg0RweVUGkYoZ4Oe
HZJ+iHZeiw9SNN+HLRTQMso/xcMS7cp2AdZk/GNSr/jYVwfbtIm2bbjBAmNw8Pyl3DFhLgBT83WY
kw8Q+2F/h+MvszeOHiS/W7JzfrnRR8rxmOJ3868Rw/oXB/71Smoq6VhO1mY08PdJK0iwLuQqM9hH
dnjQuuhY92LZBAMOU752XwQj0Qxddk/laJs4ln1nTAR5Z0kDpSq6jagK76nRv4LeknrbLw52NLdu
HC47Lxh+1tCv1zg6x3ryXZgZWVs2oucSchF0Niieef9D+kJvCRY8+LODxNzEXcvlpVB7wXcYV5iQ
DzBwgnvH63Y2cgY/yPubLowe/TZ7qfBXx8X+o92JACrDDO3Gmz8Q3sC/OmD2MnGwUNQ3np6dhI63
Y0peLtHNd36bbnKzeqls8zWuxqNWeTdzJaBCI1CuMwzbKg1Dqqw34r0wbXPXBvxlmvHY9pl21lMn
PNdkb56b8EAas4dYQ64aJ3HbTnl2f1lneLD6MJOFsfj7U5EZxuuinWJMvjmS2iAW67VfcD1resht
8fLcNc/4rI3n0RghGmKPxEAV/4ElEzejm6acSAQFT0TQXunFpshTN0IQBzphPQ2TLaFEcBLGFD32
cjLn4SMZMlCqqoMXjc5ZTShH4iM2L/REK+/v60p3bnbLEPPI/143LMRGwnk10dFgV+E74UMhJ/gv
BrXXnHkoTJp84tqnwjTPi5xQmq33/uzNN2qRZDIYZK2XEFGOO8vv3dT6zoUKT/f3Tq33ERif83pa
1sVIzuV1X8sMzdsugkemdnmzgUhdi+7LdY1jVtA8ZnRO6gvUBoQlOFf0FlLuFtKZPAW1Mcn0Ervu
+VmtcsjDOnmeBqYdp4/UCisvm8+9YUgzi+nXlDRIiA3rHt5ofpwmxz6rib/wXEEJxp/j97p8FuUu
7Kx8lelaqt3UlF2OljbcZU7mnLF2dy6fHRIXOIc09TnGE6gs/Zg/Nce9Y0E/tLsst4jVt22V2ys0
2WyPa8ekZzSdU7ivxMkvG0xtcTZoBvscBJn24CSwyliwGN5cJgytvuBEjCOVnXMEVPbYH5UWL4ff
+00ZOsN8wbBJHcjTK/cA0/dMltxwIqhsfbmjlpoYkQnKbJAXHTzKIiKP3I8ezbR6rsMIwwV5z6mJ
21TYJ/olTHK5Tu1r+CUGFs2ob9Sn1DpzNvGSrLL7fCB9MNCj4JyXVnCGg4OfkTV8jcI2OKv1pleI
B5fI0DD1dX6H3C0c5tvaM+N7tQejwDNiZouyDfdfNcOi1KLAPTd15Z3rEnGMEfu49k+Ld1YbjD7t
bvUaNwC1qDZEmW6fmpzUhxRlBh1/eLVdQSq1SGZ6bsI5XveNGxw1gqyD+WY26daf8a2BdBQ/1qXj
ryd7zjaWF0KY8/om3CIrGlbEVyYkETCx+66/paaEc9I06Tf/o8F/xwn+UkS5es0TbAnL5A/4/+VT
/8D/cVg3QOo9Bzkk0gHpsP4P83XT/puNMXvgYbBumwyjfuP/tjRf980gMHSyQSxThxrwD/zf/Jtj
WdAC4Ab4cFUC4z8hAJjvNZWclmESa+h60oDdlGSH+vvrU1JG3f/938b/obxXUTUbplM5WsHGqHTe
ApN9FHo97aKa3nRlT+XtYCf+ukm4e7SWqBijp7aDI+6zCKviQ6Hn38FQjoKUC6JYylPiUn+KKYWZ
5UOhB9pdaM9fE82vsWDLxS2x1/suqD+Ovj89lOk8PQS9727fsDDOF1Xo/yqpzFRJ2XOqjhSDvhWL
yuutB4TdQLuw8RrBvv7tD7PLuc6CeBCniEwjhJFwqXv7+2Ij+on7qDxWnocMrBhSOjc4HQ1D5x/b
cTJOdWz/7GNcKoNJPFRuPd2bRk7+4oAJiG8K977N6o0+tsMZUpR0dB8zDCapgbR+mN+HfviDegIU
pQlLD28wPkDLx0Pe7MQmTGtxoPwAuVwvf1EqGg+ti9vpbPcbrcQROBJlerCGMT1kfTesJo9HeJ6z
aENcaHiw4pEaseavu1BYH0kv9G8Cz44PEOBLLbotZ197dpfa2pf2LLA8a5N/c01d7tU/XVPXc/2A
wACPDED93TVNvBjZ8dyfENT1W9QhyTYQpBgzao0+iAhLr3qZ77SFXht1Fez16/RrX40/fDvqdknQ
mIeup9gZEvMrBL20vuox6nSpMTTprp1a55m0lOwJfgdlHxcPG2JnscpzPlOAEeDwLsXBWpSHaNI3
ke0jSxvxHS0TffxAyDcecC4JLgT9YE+TRXTLY9j/nllUJ3syYgpumH3y0BnYQvv5A6n2a30Qfbpu
6BbdzOZofLA8rmWwnP3YLV5mqg4CVgoJ43V8nxnVwyyGO6+mc43jeL+PTecpS3w87eK+eDGpgjhD
c7RIN05k+sh1IqS39TxjFfjX97jx54fXsy3d4y53eYYt850g2iMRHb/zHPst5xtjhurgZy35VyLV
8FPBQJi+f3IQtuPeTwJTzAy00A3ReZrxoafvfmeWzmnobfLBGPlbsUYeyZqwI/3lr89Txje8fRQ9
w/PA4OCX08YwkbfVmzbG0afIrruoPOmm1t2lmXNfuoWzceIxkQXO4N98nVSf/+n7At3UPdt3Sa3x
3z36xH/OS9PG1WndaUb8oKE96nFx1TTTQcds2Ke5z8iJsZbgueGBQgfQrd1gqA6B3sOwt/Un74nB
efTSW3pBUItFc+Z9o1NLxE6ivUD7pf5AHOGuCsmb6YLZu6+WAv8rk+FLp4fu/b+5fvKE/3gBedZM
x7QtG9Eab5M/XkDPs+D2lUVycmzrKzlc8cGLufkn32hpriKkYG6Gyshz0DaJWjtatESHdsFoMXWb
pySRxrBYQfcGH7JmWsOuNs5qktnBTwJuvVsr4RGcjSVbjzpVymkpkSbF7dYcKDYIg1/nIVLfjgMw
eNiMd+ALxYqStwF/m5Q2PWnsLWqd/KR7YcMgIPU+BeDdK3KPZiMk4TcdPMTluT+si34VBUtHE1B3
26jG1omo5ImE2RzHpkDflIY5ERJUQ7Lphl99R01Ea1FKhYZpr4ckMY4+RSEQp2zZR5gqHcKqxH3a
7svTX1935883ku/J1yOZbSYCe1s+f29uXN0diBpyQu1+9ldoxdC7Eg336DvtZ+x/aXgFITdj6+P/
FM8/MsNPf1pQj+h3jq9N5hmrNrPdh1hL9dts1NAIml74lM7Y5iZyX9GtJkubfwxDdqICejuZbvo1
rXzkXf4cP4B9zWhZC4T8Tk5LVLr2q20gjwnqJ7vxGXS3XbCZxeKtzGY+pzXBiQtygDUDLu02Ko3n
0cxsgqgaEj0XX6yg+pZ7zdGbbWlP9j4pXbzqynE/LaR82W6ZnyL08ohWvohsqh8YMbUvtvfYmt30
ye+c/l43LqYa36f/in5W5z+/pE0y9N7f2hZxtpbnBvR1qGJ4dHTeXmK39RO9jXvrnhIKA2EjNw6k
YRnYvE70+6PEwOgab221QU0mPww1IAj2aTVtbrbXzxghcbdLTb7f78O82cXxUgRC6uDXo4muSFfC
m+v15bhqc5ijcibynK+47Lm4WPkBHNioqwKLsitnqY1tcUvQ3fbNB9WGy1eqE4wLPdwGtv1yWWep
M7h++Rxk/BmhN+i3HVrbf/qbrnv//bjGD/QxdPnVOfw+xTcnKzdczkntc/nSoS4eUmNttIKQvN6n
Cip3UzuEQJna5cqrLWoyq8uvZm0e2aw5xbzjd4bAR5340qNmhYdEVmgc0smo1whZuRGyhpPKak4v
CEAf6ce+CGf5RfJdhj03Muzxl6hIyR4y64gDwS996gmGp1zUUzbKZf0ozqZvdaE763QAeRrJzaOQ
RWClXn8MB++UdiYF/M7Flq4tP5kJ3VUAxHuYjiAHRrQbyuLAC596lqxspSXachNwGSjIBXeS9a+G
bkJGScyUtbF5ehxlrSwCWkhIfe5HF1dacMnV0mN3kXmkjfrU2sywxYZVn57HkmZ0kBW5xMdaQadG
J2t1hIhbmwLvW4p4nazmkWB1cpMfYJ8nIat9CWU//jaq+RQCocQ9DFEgVdQjpqF9iYkaXIG1B+G9
UJVEWVM0KS7GssoY4eLG4/vVhmFYtDJcE/g1Ef7KURVKWatMKVoKVb2UdcyCgmYtK5uZLHHKWmcn
q55ED31eVB3Uusss74SGOT5ovV7c5BWms1R7962EV8vWPDpNBI+yyj5noX4Ty4qrkU8/Uqd+NmHA
4w5vPqVRiyNB769hXT0tsm5bU8BtZCWXzFutDD+EQR2uKXhhfU/Vn9KvRwm4lbVg6o79ZpL1Ycv+
CssD9yrqxv1cU/i2kOTK8rjmljtiVI1DpdMyGoTbU31u671GMbqVVWne2IdM1qkpelOxpnTtyBo2
rivUTqfvSZM/FV6p3UO93syy7l1TAIfpq9/OXoOd/sQNBhYxrsL+WEgr71I4t1NMgQwuWdJG/d5I
HV7vMQitM+9c4KTbgaRxWvWSilYvPSWm1IQuEDO8HlJ6N5hym5n30ZA1/cXEcqMHJcwn4gzNbiBx
iZKeb+EO0grztpXgQCFhggW8wAM3yKcX20l/uBWg49SKjWOnTyXyqiMM7rtKQg8VYNe2AY1IQSUs
Lz4SVQocmzz1vOcRERvHEhxDkEQqYY3ELnE6HYkXsIkO0KjX584LiuDmYcTtu44hKdedOLcKLmGk
t4CfxBJIGSoXSKWtT5oEWSoJtyQSePFAYISEYgIwGYS7HywwGlKMImB8YJtBAji9hHLmqcQ03KZp
TZf8x2LjV25K6GfqV4uEgmoJCjWgQ0MBa8ge9WNkoYCTAJIOkuRISAlS/I0hQaYg8yM0F/O2TL1v
GBc80GCRRdFlL/NAzjqWN/BqTesOp4By44BjFQrQktAWaXKPdgVtxMM1NA5fCxcrYovOxjaa/C2j
dVLN53oLDWg+iQ9emstIlI1OgwhfB9P4ZZESLn8YN86UnobONuGLAMWlYHKNYDxoLMZR80gkmjwe
5Ym60kL/krpe9ZHO1jZNg4+jiy9jmVdHQ++K295svnAPNTdWSZKEleG6S4kPwdO4GLygnS+az/Wb
QM43dZ2ZkoyDBgpOEd7xR9+tcGzPYT1Ug/1s0kOFNVGWe6GbycrUGvzgA//n2GGBzRmWUD+8A8Oh
bxCWV5W80gnBVBvb1160BGRhdqNPApyUoRhhJBI6tRfyLtL7SUKqQoKrMyhrKuFWXQKvjoRgc0ZF
iwRlc9BZ7FC6cwdem4LbAjcl/AFAua4EdWsJ74YS6F1AfCcJ/Q5gwBnWLoCGq06Cw3n/KQYrpjTu
37QSPm4lkByAKM/OuVIAs4SaUwU6S/g5dh/7BQ9TSwLTPQh1K6HqAMx61vOZdArd2tkGkkkJbIuH
UcLcRb0iXdZ5TsC/I9rDVSwhcVuC4yYoeSnh8lAC54yL9qGE0g3n6wCybkqIPSutDw6EIC/kH15A
4dHhAsdLYB4myrMpoXqMKJqVKeF7Yb3ygIldPiQfMxrO1Syh/gzMP6ZXvUgSQD1CBwDi2RWSLSCJ
ArOkDLSSPNBKFkGmP8FBWL6UwIMwk4lekZQDDe5BCwcBgGJTw0kYJDnBg6XQSLrCIIkLiaQwjJLM
YMNqmCS9IZREB2xNSsCx4HaUJIgBNoQhaRGJJEjUkioxw5kYJHmikTQKPDG8LQg9xjJQLChMnAEp
nlO4FxUcDB0uxlBmP42hwylCTHtnIW3PgLeBMAOfGEnlSGxISUmN2UY6DfeNJHzYkvoRYZ/YO+Un
V5JCFkkPEfBEXPgiXew0t7Hk97VbGhjyIu3vYxLsySszPpvwjTeBbo8HEQXaqewqfaX2UBO1mC1l
9KC78XQInQVEVn5Mft7gwnz3I75bLIv21JOfuof856ERjdIPSa//UsfoxhlrXTF8aho73tqFDggO
hvIwazkBPPIYpf8oirz/5qZZsq4c7BemvuqO+WCFaytotS+iIFRVnra3FGQYlYH/KKX1twzFit0A
Vf6QxqV+s3j5K4SA9odZGAc36frPmk3iDjHsOKGYwXivYea1DuAkfYVwtVW7cukRbEKCeIYVPTN6
GzOZStQ+tgiWwX3l0QQRzF3+3fS0cZXruv6gl4SqUJvHu5tSy8ewDj7jvND+0IfsXoRgp/Ogd5tJ
j+LjOPS44mS8Mmobss8S5SBxbvNj8vApmYdmeKbLc5gYNW/mkJK8EIbxqA/kcKjddPuTZdf2t7nT
9JWVlO3DHE3GndP1zXbU20R6kb6oPZ3FPqVFbH4aIn/aJN5kH6BDRyfSKjS7XBuB0L6CCa0rRMI/
/CiBv+Na6XPQEihvzrO598B2Hu3GxNRB/habVIhWL7tvE76fgH9+/DB4VXDnknW3FbhgMYL3P6gL
ZOTNmddV8yl3yBrmORgPTda0J8cb03UFZPtaVbAV5VFrF0IMeabOU52F+d6tbLEvh6R5yq2ef1bu
EtDb9WM/fNWcJFj5hmafAtzbDpqWa5vGr5yXMIif1a7RED2NqSwbNLq/aWunOhTcd6fWKqA+uoP9
2mM5drmQvjbelEspnoxw6QiRj+u9Mfb6U1gJcfniEWpUPfgwAiKO4XTEcA/GXB9B4e1TP084QehF
9X20P2lLbr6KMNbXjWj1Y4XY9GRSHbzsUGqH1rLzbymg71rT2vAoNC0+zZzjKpyt8ntQMb4cjW+F
G9dr2x6r+9kerXtRGZJux1fgMYxO8TuRo+k69/vlPnS97n4cXKKk0tn75sNhUafSDlRXey+49/uW
jKZ66HAs8HknA0UdQ7FXe9Hlc1Y933WqEGmiqWcHPUj911l7Uufjhh1aR7zVMMmw+2PQOdZ6XJbu
VQjqfuqE4oVsugrq4lwb6VFvvGBd9o7/1ePPUntQh2gJcCqaBxpP5xDPOIr31dx/7abu8qudYMS4
KTGMB1xdRggOHtEZtHhfYu5KdYyujRJidcr4HPlOcShk0yQH919wEWFXLszS8/eYQQh/KbL8uyXX
8U8B4/pSzgOmalzbEG78jVm5+yTVEsYGmFyIpMSgxEnmz+kE91gep9ccSQFxs0dnbpF/887duq6W
fhZReauOA8UaA/G0nR47E0MnZPvN1kl5vOge3Kk9sgiGZ8Ij8bg05MmYhT5t8RBZDab3/7k7j+XI
lS3L/kpbzVEG6QAGNQktGdRMcgJj3szn0Mod8utrIfJ239c162lPYBHBJDMU4MfP2XttJs0W+YPj
PH4nAcgbDyb4ufEq+9lrzL8GIxu/OXlM+gEiugUx1b5JUuraX37BtPMLfUnvLbed6ICNUe+i2B6+
LHW+/6LtpeNW09c4sZ7nW1Qt5JcE5dv9h3VFYkQCnPph8AL9MNbglu5/Nc3m52Ewu9e0VQLtcu5u
K5RI32KguBHyW49tsetMAj3C3GzebBp896ePEX1Y09ZyrqWMxpuVJ0iPl6fZ9+MXiKPspVOOc0qq
AP7f8ngJJCdXevisp4rqpEz1YRg9+31GiH1/ipUzycVFbF1SnTiPxKYRFbL8pkCSRq0H5i1JhX3u
J67Vf34QhRs77+IfwYg4vTTaeU+sbvbDTJZkR97LfoynTTAnNA7MFlD1hOUjFGzSjECFTAEtoiBU
Q9yTSpzLrAdjfX/tI+FdtHnm96r02J9ZIJzSMZw/a5PSHtskCbXUP8JlXDvWrX1ivFq8dIHx+edZ
AWklPh78lpl47jUwmAvcf6Di+SGTfvnWz2Sx6TBjjzt22bdeYil5tt08eNsG4B16iGqBPkX0iO3q
+c+7o7oSJ3qtuJZH/oMXKxLAl3entbq3gcboi28N+Qml6vDnA8yNs81C/xUw2t05Dvw5c6zEW9CC
rVo+YMMiee/+FevkEN3uXzt4Zu6Xne7h+/w19izd0srGE/wo8nhY2zWsyFVVo3bSXV4f21R8ETRd
HwrHa65VLClNSqhcwq38a50xBw/8aeZK2LOqds+h6VXH1Hc0qBk2q2Qf7wfTjVdtiDaQyi+4paQ9
Tbp1rxXycDOoQwbfHfre+aeYEEnYiUtAxSDIIVeDuwlHMW0Yv3z5Qc14xkIuWAA1fKuC8JikA7Ee
UeOcxh7GOoxDTkjtX32HXbV0OzR9CYO32e5fjNz9oo1xyNPAe+/sWK5tu+8PndD2LvY5R5VXj9u4
x4M+a2g+EaLTPwe5ZJD69JOWD608IT6EYXq/OUIzO3VAXVr4N/t7puc/j//Pf3f/x/fDPY3xz92O
0D1Zzuf7r93/wP3x+Q44vt/850Eu42Axfc8lGG+hBKh7AmwPmMCt/XVvKNoFgZqu/K0KP7qRb/us
fMcAQf+F5M11bGhUnIF+T+IfBRMuCuKCpLLFEas6tz4hDahPWWdS69Y9NX8JB8eK1HAadMKbaxq4
D9D7BLxFu1zgXjCn490SW7VodMhPA+HV5R2LwJhug/7mu5348w/6hYdxt9AWi6/2j6P2bNKcAtVl
v2Q50RQqVidt/q4MgxeE8w5j33KYwgZtRIi/RA72Lhz0Nu4KopCa/keiJAoXIhzsCDOnr8Awes2t
8J2Ljzx7f397OMvU1s5QEFQZNgVhsGFIm/7t/uLojtanBZZp1kvLsQKH5P7MNH/VYKeCdSR5s3rc
u0rpVzMlfOse+wtalvfKMsmNSNFfJRZktPtj95+WihJ9iUiNQVFsSgI6YoJJERr6ZEheoM446/sT
ix1CHiHCAHvIC14xGlB0FmJPOfaqMh7Gz/IYF1G/rez+wYV+UnRsLf0Qx8hiVLrnc96TOyvJwgua
tF9H8HNOEWzMDd0rhJ/L9+PPX/fQzp/u94vECtfpCPgmdjXhKulBMTI8zFZXbiWXKkYsJuJMptYb
6G5guJKctJfZX7L2UrXudfvUuWUHFZdBKk5B8reVfxHG1CLCyXyk3m3OQKQOjd3cDu+JS0xR1QSH
SoYh6Ma1qwl9jBeSiLVYqNqeWJaxT0i7CUZrlS6zvXoJq7dSe0K64YiTMUZ/DUr9Sv2oWCiMGeM1
58GF5bFvK3HLZ3wk9ji8301ud5vX3fl2v9Xe3WutMZRoid1+qzMxH8rWeUesLq5RfhEw8R+NqonP
WL2pD9M6OHb86lUNOCtyFbq7tjHYp6eeu039hHQrK+n2kd8eVCcGuULHjJo2I77HAsEHZqh7MPBQ
HOXcv2t4aGedOvm5VG79PE9NtkkmKa6eqJxd6hjoz7oYwiWIgh0+JucEUMs5RSNqm2mkthgjtsYs
DbgEDGePmqC8BR0s3YYGMcasyqwBLJrTq3SH6DGrwhTaUF5tPTOfnw2Ityv+H6hEHT3bDIDOyZqY
cKReQ2jcYFmHushJpHHD66Rrf3f3jGb+EkTQNWTDKic7/wPgQVD4GCoTrX1lX4KFc3KHMv1zyAyr
hMwbtrwc4y+ZJW9mCAuEAiw6wSR9F7GxVdnIsIGGiL/E7OIaU1jhv3BdWbtptB9jmCknX5GXVwTp
IXbY6GwbKn/Oa8BfQ5zxBtnQ7mDxXgo92ad/DpVAIzDDX1oZpCZHMeGLZUUIXCyC0/1F3NlWY587
q67uCc9J0u50P9By6k6J/x5W/YjiDCyU1iQXlbm3y21E3veHyv9zqw9TdBi+934nK+XjCNZLLiSU
O2TJnrDrm/74Q2bMxOnWPBZWQhK9K+tNjm2LdrDCo/Pne75k3HM1NBaUAywSTCWzibsum85eMV6y
lIxI044ojnyW0SYPuz+H+90FbQHsYPkJgmU+Z9ziw/JK7ofCMbxNVJLjPXpxBHqfA4iJfFuUcMYs
E4hdSUBJ1ZuvYctVPo54CvdDsNDQ7rfuBLT7Lf4YcM+GWX6W6gGEgjWc7rfchYj2z937LXNhpqWC
WL4lG+V+uKOxsqZ4k66dInDH9Hg/FA3XsTt26p/HgozEqzSWBCbe+RcO3IEYl+AqDuCrcDl46ySJ
atGM7TCg2PvD44qduVrjwIJY6vojNgB2klZdnyFzEEmCDaTYMHWjNRpwbbfNgTY0I1B7Nw/Vu9vP
NGpc8ynSpUMtUVdnEE7xSk9cL+QygzW0Ru7QLoNS3qv7Ad8kfUIzAZW5vCVdkSFlzkO6lAvx7f5y
MhR8IEVvk2kcSmKod2OSfZudl569Xm6ayRr+mHf/mH8XvFVFz5BBSPRIew0R7Ozk23t+NrD28YTQ
BUV3OJCnM4fmKU0Lecyw2LFF4qJd+Jxqdmli7bnfDzsSQKMuP9pDWm5MumprF65C0YTY8NslI5cg
HHoFfNk72yG/GoQ1OPLu9e5AnxYO3P1ycL/1Px6Tgi9iqIGK2nwvOl2FAKHi4ZrOIMChAcXAM7Ly
wqyQkEaCXFZGHOChMOW49wtTM91lM2ZX7muGVHwHhCS4jTBcO7a538xgik0BNYbGtJ75NKLhuLBS
G2bS1w7GJi1gyeOOPAh/zi4OKh4U9GqXjHHzFRagmRixvhZei764J7I6e4m9cHwu1UzeFRqDyjH6
U4q+D+EtsyWXkfhKSEvtp0ROt6HBGia0UeJdE4CKkUE1W2UPjGnyPqYXa3sXy6v2RSbixwJrS0D1
XhDAV0hayumyXUESj+JleLLp8G7HoDE3fT4MT77nsY2yzOgQiwn6r1E+FhgMJyGcxyiAbmyHjG4Q
0BPta9Q/oODgd2+Wq3VKxLSX9dnFQie2siY45MLOcSHUcmY6E9gbmH7ha96nv1ozqq/3e/TiKQEr
LiqI+MnLCz2XYDx3PRm+9dW5htg6roX6wi6SjxFx//1xv+6ZItixdRRO1r63BYkvVeo9h0P12U7S
3oSZQ0+p0eJgTwhg7JlAQtNrP1zm/McaMwSmoVJ9VNbsbUZZMhRafooJeU34EjG8wG6RVcqJiFkr
No4mclsiAKf2wxfRiXI+/Nm4JMIJwIe4hrK9aeqYVs4uKYbxWT9kIlW3+8FRdYJ4YgyPaZOhlKgr
61sbLeKBgrC0LurYGFB4KALuHzvG7ew93httBO8oh5NDOWRXBind1qhi+1Eut6ZkLrZxMlaH1iXh
lFF9BhfZnZ7ivMUtg2IYAAIkZbRfmrdaNesxTydk/iYyN7S+J3/mCpR3U3s0Y8+Gc5tjeOpMvCV1
/Q7GjdlGomi2uRiDbQfRWRC4CzoUjpbJWvmzly9h1h+APprvY5CcoAbF61TI5tW3x/xYjuB5UXDR
TzYfgPB4PAmfZcQi+i501Yzsb9RXWDYETmWEOeZpxlIYavXUNkV3Hq0q+u1kGFGVQkq0tRSY0bap
31sGHPDM85s7p4i+RhKKw/KZyZT9msSOfsXvkPvwUZNJp0jdO3UreRXCn4qDdnR5uZ/piQiQ35Y7
f8LgMvE7fGosdeVzXubd1bHb6/2e5SPaM8yGyY2PocshLt2J5vh2MMbc/fDHfN/OVfETr8K0jvpU
PvT5+NmM9XRhLErv23N8GKie/eQth7kn2DOlj16YLmHo7PrWdsOXLExz/Yj2ad0hrcCo1w6bJBLT
kwOH59jHi7nJAetfIRYpJwbadkTtGfWl88OmWYksl8TJ2op/BuRFLihB5trdJ7orQZK18uAuyYow
N9oWogm+5NJKoFVZXxgQYXKGyr+rwQcx+pimv4JcbOGRz59h2KOIygHkysDpNrVZqZ3hTvpFF8Q8
dM2c/DWSMh7UvvhtpNj9dkY/yD3lWQCyRpNdQYMLAaTcFUFcnIbODJ86Qmpnb/ywQum8NZ6ZMEBk
IbBj037zoubvu/efMuFkSOpRKlYqal7EyMV5nNwfmHDmfRNJJCvL3aYdf/SttaTIDv9SnjmTdodF
rw/z24QY4BykmPHB54YnT+BrpmtJKEArmZUmE30T2rum+CssGN8j8Yhf3YhBAFOSCVJg4D/PlrmM
YSpQ0848vIKK9KT7L1P3P3HVw7cinQyH/FjcckmVlIQwvqETMseZspRhQ7tDm5i+ucn4aWZVuuL8
CL5tFTw1gd38HkTFaCYiWnsBbJZJRBopfjCv9rgsVzktUi9bPOoScJIvxGu0OPpSKoK94c/2RvoG
nKSxH25Jbn3mCehREPT66s4+5pS0fq+5shep+9YLMbwUnPOl4+obtgxShqcAzG+EwWX2SFpozazY
dKrTKO+Fd657/VI1+avVOHqbOvMXJhSylQObfY3SybMylLVpu944yLnuP/idH1kLMF43nBgto2Js
bjMucU1/awpJkZBAPz7mCma+q9aZcsQPhwl/UR7HxrRuTkMyqsRb1LhRR8M0Pji0kg60mZK1Jwb3
UPaluayvFbzmDAimTV/GiXJ1YyrMhrG3x7WbRXpblbb/0k6YS1RVilOeOcz0vMo/6ayTR7pHM9QY
75pmZvwZS5znc278jC2DGR0RBaQmT5AruCL/pcZf7jgwgx2c+uoYYL3LtrceVNq9j4ZNtGdVeJe0
U19ta7UvuazrU7T0N0XQet/B51jVcq+0Z70Olp2fQ11YzyWLJyBBlVP5ls4btNHvtLY2RlzplRDC
3s6RLY+WTXAKpvR0r2Yac0HV6GPvOWQNtCG7Mx3ke8YiLGKmnC5IZegrJJW/Z/pVXYGiEnnrGtcU
kfaWeXH9XLdOu8P4ifflzyeo8TA40n4VhRo3AX6Ab5WkO9TIxt4b4hwq5PKumM4LmFrnaGZ5fa4h
Fh8tuBxO743P8TwaD5bu9/d7niB1mzUFqxWGiUqQS7diuLXx/MT5RbbFr9Yjj77g04eQRuZmrvzv
AUksAciUYmsfo8OD1gwyAJO+qRHhBQle7mfYv5WgXS4CniaCSkXoq+kWZ3AEi5TIPKti/t+Httr7
RvebSQbe7QhhoeFQWgDDOBvVdMljK31LjMk/G8jnyINOw9uUdeGNs3JC/G1hgUez9Xv0chPQiDsf
GFOlLzleqFYFpxZqxglMyItyJN9CpeiQChvXVZldS4+tmBrLeD1HOt6BvJx3dtyACl0206ro9DnK
7eMwqPAltwwEMEny2BXIHkYRqgcuUX4VPOQD26p6eYXonwwA1RRYzbBNh7fCnLC89WnwoLRfsK/o
vfc2jvdFCMECQlp9ZGiMSajBgJSU/K72mvDEn3vLzOEjYVP1bo/SARVSbseoqT+XyeN3Ejflxk0H
sZ3URIVWMEDg1ZAEXhPEoekvnIxh0nuvLv+iw3vTeWITDi+DXUZ7bFOr1Nx3cOBXHhavlRbqVLqN
ehdEzieywMG5nCa9KvGvJs34lE3eT7MuxLKFH56Q2Bdnl9J+HcVWspGV2uNkXF559CadEXUROta/
oqWiNMaDwAwBu8RdV8GT4+Beafu+/xks+JeOmGz6RTnyICt5nEGZrwklwmQ5d29GlG4LVSUsdREd
pYVP73D9g4WRpRdPOS+uz5RFJMZ8s40k3wyIsA8yHKNdzuyDEb76LgaGQF1b/IseDVM1yy8uUL2j
ky2S5yaokw0Qp+rgBf2wLh0u2LPw8rNbVBN+bOkfDTOvDgqSLO89nvPVbAykt9ujc1gSiWq/yj88
aM5nTb++1BlrvtDhT5PFwoxl8VL7WLZ9ZW7cXoS3xIY7j621P09VIs+FJcXeqpin2h2zLNF/FlUj
Gd4W+Xn0rb0KNWtYIn940h94whGqb4N4jFpdk9TZ5nAniTJ2+vLRTj1gHWbG/MliK8TL5kk5b1LP
Gn2DfKrTzNry1Ek2jrh8FU1qPnMCtyN2QyajrsvGz20vd6l4Ucbt1khUthFzb3FdiaN9DIxnz/qB
LKqz27PT6PZcJ6zyVTsdJQL8PRVHRM6GnW9NIqDWGT85t8HYEjosHgyBJivSw9vY5lfQj86R2oT8
dRdoyJzGzpkyi9VNfca6SR/HzoNhnxnXPLazByDpmhXOja90voB55GZ8yXKM6IVWZ+zxR8ssjMdI
ztZq7DmVc7phH23GjLLs3rXcJXlCdi/sywejma2j9mK8gjxUZBZyWgg3dp1PD5ibX2Vi+q+gUizk
peFHn7TiKWk++nE/0jp5TqESgABo7H0/VoA33GwbVPRJfOug44oTpp43vdOWe2lQ6hTe3mZc8eUI
Jr5p5X15omue05qrvSoK8dNsrLVTSfmSTf7CzMFGI5OvtOvDXeOJ8qClHj80uqS0HMN1Ubj50TBc
9ZJ5fGEZfxyCUCpBDoOk9Vc4DWqX8oV3g6ZUq+MzSpiVnH7qbtnuOl+jtCRKDWD4wxyOpyTJLlNP
nVO1AfAGnBV4QTsU5FmJxM63z108zhg/eCcIAxg/MJ7g2kVPwYDJHz+oWRBSRu1z5zobu5bZE3sI
KAtlG25FJdqDRwNj6R3I6/2QjA5/t7T6TSj1unW1/3o/ZLR2J3Kth6QYP4YCMVSTEm6UOARaSxFi
wTHMUwRa5KoilmMXbxuCPJ0dch2bJ5gH9qYoVP1Fp+pRO9EPwzMO7MV7SisuBWnH9jXogvyh/LIn
LndpR2qQK4JqpxjnIEjJDWRbZJdOED/4ZKfsVc8MakJ2Aj0JLaxS5GnVRkHH3mWvnhSvRphVZ5Nu
bSqRbms2NFgfp1PSKbyudVufbQNbXSJNNOSD6xw1or1SW9Z1Umwzq9xvqE1I8kBk6/GdZN82DvlT
J1x9TfvwIgUeXburEJkVDJwNRC2+jzZb101xMml8h4oTLeudk5slVNcBMyqamOFzoPQ6zOWXcvzw
vSNk65RTjqARrQBkjF65e2eTX+JuycsbApMtcPfhEu8t0pFvEr7Fm0d8CnT64drYyzSwUMRbS9c/
NkH5w2pj64aO5VzqpDk6nSjf/JJQnLFJGcg0cptMY02zIk1+jtNJp/shsKPXZpiGVxtTud1mv5hj
6avhSQVe3SB9OArhe0QG7YWiqjD7pM3VHxi8mmpw0GZ1jCBM7a9L5SeHrCKvmotHftCaqN37QeBC
J9loPOMMKi5e1pIMwnM+j+NI+6zyGA8Ppvcaa32TpVt8hzYkH2KEE7+VL2Qa5Ou+y6pPkLcMcHzv
t8OYXZQhMBrHo4r3wn0DLv1UeJV1pU1lXgtGLVfkePo0tMZFlwQs0Jb69HuEtY2Ok3Mlow9NT/jA
BI92H9t3es6PCehH2TjFK2ju7skxgpVXlEzpqUMLYEHfnYHROTeYGXeWibiNqekRzDAto6Zw3s3A
SXbJZND+zzzQFgK5wAhk8mUoLFr1gfoFlffNr5HpAP2Y2b6qesdQ2wVLzSTZji7K6oOXwq+vcVZs
aVp5RHjRJJta6B8eV7oVTQ+qN1M6O5uuzm3sTcmeQH0IVbm3+0NxrIJtWfX1wasreoasmnkCBpVl
NVvreqCriczyMtneXy4trXXVGR9FM4+nqGuGx8SV46Pl1XIXYgFkctMhImKanHoBuv/RzN/Z8T1g
VWo2bdJhswtNf6URXh6Yvjt0PqS4wNO5+UggNKlH1wG71rOmn4Gj0Xjzl/A95bk7rGlErhuOfxVd
ckbgXD8LMoF2pVFtbAOmmR3mDEUmmpMlTdUDiXXhHm+jvTHy6s2ec06+uXhscKZsXTfkGhtYbyJJ
moOUGQWDVaFlmOoDUzHEiDAit1U0yysZLn8fkrANYezPBUl2Zf1dFIY43w8Gnu91gi+QlkuI5ViD
o7eq5gWxv/Xkd1V2MBPwv7XMRUF0Y0I0nplQtY+BS2AKs4NWP6XLoSlWjeGiQPIbsdFMVTcwxYl0
yj4tQjzg7lr9VkyzddJUK6escVJUnEaK5gbcPsmIJayFztqCmPPW7Vjbt6TFKY7bTx96g7bhNBjD
Xk3EVLV0UjHwlAGBm3GwA33z0gk/ONPSDs4hNvWNSudmawg873OmqktilPOLSl8hguUbaSXBnkiU
9hVpCBt5pcnO0+pXIZCZuFM8b+phhIScI9YQgQLir+JTWC8qmPJbRYW8Tv1CIJqn7jYknJiR+eb0
nb6S92hss8Y2joYln6fZ8B9GQDuvk+Z8TzCK/dlX90Dh1hmaoWpGA6fbr7Dp589RsAf1Iifd3e8i
ELmIakYjTotgZVZlfLJHy73VDjQC15oJPSJtzFHaeRyGX8NgdY+zklgZKtRAHS3YK3tJ+IZ+hZ1q
ytmdhs0GPvgB3mn0kbpjv8sG0zzaSffIicYk3zaJ5OqWNKs28vfW8lWNK/K38USchr5R26hfBthJ
5J7Ju+MwPtD1aU6a0Wq1ipHzHNDbnkRmmw9k0ehNO5TvhT3gFy8D51M086GYHfHUCIwDVXWsKkf8
cqVEV9yl4/PgNxeqg/AwJCZy2ypL3xgHhg/JIicPnPbktdTWgRu6zyXko7qlp5c58amgHdWm0cqP
UrSQTt3t4cox47fLX0kj2fIk6iFPB9AaMu6PFg2Vk090nePa4TO66XRtZbF7uN9F7NVvfKy5j3Ng
XYijRLPWwy7MAs4VxzCvqJmrLZ1SQSp4bl4rszev+WBzRU9ZEi1Hqpex+ywMO3m2faVeKkpkolI+
S2Gab4ngrZBG+fet+2NGTwzrXDh7XxvIJzFdQYQNr7RR+s95osUF0xBhk9Wuy7GFwSgrLhlwtXaY
UTtGiHL6ojH64gzt+JI0aqCNnmEAEAiWu6Fob56yk1Waz856Vr335gaINadK6B+8JAZjSVp9dzp4
a6V8SjjV97E301809WM3Yz9hzMK2XUeA+714DH4uLllSjlBoxzI/5iaaJ7NEvEM3Lnp1FdppOxYn
P87HB8fEbBYnanEOVPkRky3wRdOKTtkud9zhkuakeQa6i761l6KNr8WPPvX8XaXFr8Gn82t1OcoX
GwFWk5vGMy1kgDZzmX0iXPyQDCfP5cyfGNiNH4VGnlCFhnzi+oncPsPGlyM3okfJqICUsPjlfjDA
X6zkHPoncD7kTvjhvBlqP7ncD0nHgKOJne97BzdGZ2kZUm7qrvttc4k8NvJRc/U6ZMbYHVL6r8zT
iZyIBGNmxzC2FZM25NUWLkiMjKjZrWKPEqtZNVHBULcHY9Ig3GGDB9kv0L7em6lB/8k1vL1g9nXw
aPuus5YxXhOHbIGYTB6Cn3jQwidNg2ut8qDYMw5QWy5pzrryaCiDdPCW9nDjDvb/36AE2/Is+9/M
lZtv/f2/flPx6enhu/j9X/9xTZQiDjn5v+Km//zS36CEIPxPM/RC16dQETYYgr8pCcRQ+zicQxH4
PFhW7E/+6z9c8z+FZVnC/JuOYP0bH0EQnQB0jIGORQkUBu7/Ex/Bvpva/918G/q+bcFp8BbcguOZ
i0n030ygLe3VpmskS4BGOOSyW8Ywu8+WECZ2oHRRs9zb07zFbs69+0HEFm1Wk2TRKaOlb/3yFp3Q
/RBUk+KMXu6bLRGQpqbPxJA2ciF6JjoXhxQ4qjZhOoWybC/LoComwY+SC2FqiQoTnHXSh8OOfQlO
IhObV1Kkl2iUeK1oh4nOukVFA7KT0cxliXMs26Fel8xbydbB0BB080s/Wdm+nudzB3x7JTIRHply
e6sGGPPGqjYNrqcFFUmcaEjTCtFCdsuyrRj8U9OG84c5nspmGtDK5Uj4+OUy+qlqIejzRJeZlqxD
oiBleEiIcwMxKcmctR2wCwxoeq6cbqRfAc51FUV1v0XwS3tJhs4BxCHxpquhYeARNMOOpg38JBO/
vYKamYcZYcHMaKldb6OMv60kq1a4TkrwpOZvx34NFTahFBzjVhlATpSI2xUTYGM1B4uKyWU3kqfF
gT72W23SwdKR1yK9n3Z4v2unzvZsMP9Fts8zdYR91JncJD0bee34jyTzPUKOOmqLYsgUNXFM2Gzo
h50tG6JrMG+XYNebzGEYIq+gdCym6tyUSb0RS+TnEAm1jm0ZbdPGfySWiaQlrQuGyOrWkhyJaKcm
MjzjGfsz70cWZa8oU1HYWENP+4DtRvWcWt38rezd2Ay/x5DmRhGZ1cqC7DdMbb5RtHy2eZW/eAMp
lQx20VwpF4ZTFy8LsEkjtgKO5iPYCFi1d4VucXYZw3iMDRB/4xOoqfiQ11QaWB9fGZQQ9KGNI/6t
a9HWpDGn/hlPgHWWnvO7n4sBzq+2NoPFx8v2+jHpl10RLpDJ2o9AZVdtnvcHHzkvWbB+v5JZnx4i
1y83smbDOstyOg4AcbZZaz3Ns+Wvq9SOX2kjsIEqFeMy3IAsQewEtTZups2bmWXy6Jn9J22gaeOg
PV7nwUi2tSi3A6vCoPpN4DosNZTu+57lhzArqpH8aYrR2YPRmW7zQEUcG94bnkmeve2dSBbGIuWY
yMJGjasXfKrjtM9Yt9DL23QcNedZ0A684543PdfEKneB+ysnrOsrVkfVeOfOJaR9CkBpMginRrRX
fvAq55L6u7M2eEpxYSfRvFPVs6ynZFeB7gsdHCGN0U1HW7gr25n2aZyQWo6MaF/4m5AuASAVilxt
IggKYzjSxmTvrLg790k04VlFL08Nxg6JDS/+iz2m1r7dg2x7dEaxYyq8Ey6mm6JniqJLRAt4nMy9
LtJDzdQWMPS0o3nHflVkSKNauavxivUdDkj2I0cvj7OrbSU3e6yrrbtOEmd4KKY3rQzqkBoCgBEQ
lWjIFzze4TUNMEGaAfve4KgGonotw79UBUyqgi9yUYT9ubZpEofGBsR1vReKz/iCkhNMIbdXAawc
8G1vyaAWimEb72ShniLIdoTb0vSJB6KiK03d05dMsnELRkXGd8N7xAU/38iM/WH0MfU1kzTlsvee
scId2yjYVfwNnBc/0QmjLRLkuOfB1oZispWlQMgSmt/SGlZGs44KxFBuxPBN6eJfaCpOXVj/irIp
erDpC6+GHksirCzEwqMv1vU0xxvbZOseMRlbNy2x3gqzUVfSc3ONdKProIXPOFyJJMYqlfo7F+P1
PIubk0QQJERdb7NO/XQLgxjOMPydNO4PbKbt0S6pnxLAlWy9QeiOc7OJbbPeU28SW+Gmm5JL22ZK
xDEG17ibpul7cieHums+RL2vDpgIemxf8dWRznnopcNKNF4qWrTrphyA2WTFyW571JVEfrc2EfXR
IfXNag+hF+LhJHd076aHZoUY+h2vDgQGBQIgmINfA/OqClKmsqLuEg/NY+ODBU+r/FfTJ3+ldEfO
UR+jZTHKfhdPH77O8L5MZMyhoeQG5a3rzd9t0nK+tIvJ0hLhvjYgxdNq9WDf5sOB2ca/prGqtlbm
XhmtTDvKzw2syWbdM2HbUpU3R5aWJ9N9abDr/PKHd5HkP7SfZS+Yv1DoeKya7iAlFenwW4dF/1Sm
/XPkiYDG9Qhc0wnParaNNaIOpNe0/rNrWkYnsxo3+Lv4jAsULJF1soSknUHrJo9kuPEtxwTDwLvE
POuvwvuARy5fzLg8VEpxVSkeptB29uZMAC0Ov3dHPZF+k5M0Gy2D467ejpLJTvjTonNqhZO/lsHQ
I/BxXsyqyEgXi7kwN9lB1wj+feL63FEqTr/GIjG7+SJZHPl5jq4zDIdoZ/Y1VsqocraxGN9EPP9I
3Lpe06DYWIPXok7rvioGutvK1J9aBMF6FvDcNCKgtc7T/+buvJbjRrI0/Cr7ApiFNxEbc1EoT09J
FKkbBFtSw3sk3NPvl1kalVrbE7F7uzdgJoBCgQWTJ8/5zb43UIu15oqH38UsGXnX0EggDy6k9dB3
TF8tzwQT5mrfIGzkO3L5/a6jVLy1fQ9tbxRj7slDZZspjtI7FMJ3zoTnXMnsuDaQGowB/kLIhFdc
uf12yTxKB40JCqQHVChRHXgNVZu8cVwokcAPUTNDQViPDoy1DxhCn8mdDpsCu8UzxJOTJqwJ7E7Q
3DYStpw6/RFSfxVSlXMB8uovQh9frRQdkaWH9mgp7mxCMjy3viaU8N3Oudf6xqbEnaNQhM6r6fI+
h5N8goH/7Prj48RtBNz7Ru+A0dhpr31FPoqZk/Yx0LOH2Brju7Uf7rF9LyihnIM0XajNIk3fL+tr
3vDw2iY8uTgGgNNUPVBLHUgsIvSoTMi0moNFQKcjSTpIWU3LgOem+/FDTQa6h84RId8KiG/G8b4m
kzrgEaBrVb8fme51c/8lWimWd4uXnim5fk+R42yjtTpmGhIujhfvW6s2wqX39RPeJuvOKVE/IFVb
h55tGI+GNBeFN/5pNspmv3o5pB5shpEhrXAnDXxk4SRuLQe/vy2JFcLkVTOsV85yAaW1SklZLX7p
HXzqvQDte886CCCQboewf+Ohj5CXTnbm8So2CDOBUKvXE560UegwWuPpXfIG861bG70PBP5TRsEm
1pBPz4lIyRoicmieHfLkGKbhEUEus1yNmDjUdQ/VsBO94Rx71LyPzC7usyA1b/SZKvTk2N86H3MI
tx+2UEv9O+F85P6krDjpGC5jSrm16/KsjaUflpMwTgzeZD+sYdua8bDzAziyGQL5COXcBNYK5F6Q
U+s083ucWz2Cue4Xe7DbLdrd6BTmE1PSeRujGYA4vb2AqaFwYOOhMGuxs7PAg1KpXREeIBkQy1dn
AZ9d0/sHq7G/zCb3CmXbG7QTMmxmnC+VD6138ahODIihb2WW/6C67VhhDw5IhUFeZwQJgsdMEJwu
jkOxCpU1kcHGyYr6gw4ubF966Xo76fL9XQTIQNgNbgNAYHgL1s+tBSvfhOuTj2P7UgI1md0GHaaW
6TbhSHaDi/ddNhCwO5B6wqXdtu2TpmOlXVResnfy1YJjDFnXbbMbt/IeDeYYYYQLzs7ikpcoO23Q
q4y4CeuXsS3duzVKH6xy/dxQnGIQ1uwbY9oC02v9vj76E+bbnutooZchNR0JouE6ym5XM/9jzsCU
FPhcbtyZJHIRmDe2gREEgchDkIw9dRioj2iRhZZACzcV7Z2LV91D397GM4hIcCcHslXMPzwIsORk
Pq/FTFRN6RRnEYICtA7q2Yokfn+gXFXdgA9wb6d8nYGAdwfb4+AO5QnffJ5N8dbDnjYT722BAk1J
DHSyqIGW1mYcIuIx4cYZkBPNLDBAyXZFrokzveu0Nb8n70KECkXaiVdus77frfGXpFmWczcgzssM
honDa4c766FHbh2gArSlvP+adqX9VBjlTSfrT8RLJ2uYMQ1vALvYDuDlc9J7lF7j8St1Xv/OYGCn
1o699mJHH3A6+lYEGLPPmHZvU+15jLvhJXHc8pAm33oNxzlBbv12XTME9NHuXM6rTVU+F2+Bg6Al
Uxl9DSgiYTJajxQpiV2rTdeRPWzX15Gr9r5kKOHMefVnvNOz8Y5rDjBVNzDua9eHZoCOAfSzRY3M
NPcFGkNAg/dULLmVnJOnTzX1ZUAwnZseG1+AdVojF6Ch/9V0wVdPmmlvIpc3Yzv2n+CaZRQYSB7z
kCYUErfmwn20Bs9eIm6rWCPP1sKYbT3/hL7McrD9HhwfigMBYoPvZeagYgF0ItOqbyYybO5o8Gg3
bUuEW4VcHJ5k5sC7eMrv52W+jeP0oQM+83FwSbYLh/+/MbTuDAALuQ0zOhWa5ew6CWYmDgcZy9ON
b3iTAjIyqMHhBoMZy0MDFEtgnCqn+zFQ0fE2ykEG9CXDKpT7h3la36ymfJx1U9yO9mjuU3Mgnu3t
sKgrGVjhuBBBjHYYk3GtBVST9MuTOVqAESiOlF5n710m97NtuvvOwQy98tBXHBt3n9rOfBBljL29
a34erDRHAGOaTlphTpvA+Nr7wIscr/wzA+FMDhdm7jg+mEy2iTJloiwz+9MYjR+D3EBwxVbaPIzx
s+VtY+KC2wrM8bYo2yK0rIjQso7vmqb/3rggd+tk2DmF9yEV/NiSRLLDbFdHBp4MQFA17V2bJeE8
AeD14nQX8B7Yz7Zr7Q19NO5IynaDjsFFG6B+XWngWD17F9g6IiTpZyRqkA7QIIxpuvkhGVxix9ED
CuRN5BQ9Yh0qsqmn9ZuYc5MS9N/71ABvFNsnVP4Am93okZ0SzDGFofyGQ3OyLUZeJk0gnIMw82cb
qQvTRllqSvtyRw5iCN0IRJGBiD/AAwghi9A3mBwzOa+NNtQob4fNgKK8U30y6/T7anK40sL0AHWA
sJiLP4h8301YsWQchltYYjbUD542vUSM0O4a2OMxhyf+dgH/bQDkAqoTPA4e/wKkVkwzWv0zIJwx
aWKC+6UJnbZ70PyP6QRGLsMcMcSi6LFyTfPc6pp55j0F+Fb1V1FbZ9VSiwZRCFGJs+/242bBQx3X
522gJTi5yEXrtMa5lgvV5eVthLpJTreSTJwLHaeYbIYj2Aau62YHAHoOUVvwCAYnOqlv6+UpqEUD
3u8MU+96EvoA+8wp8NGcvQjis1yo1t91+6nb1JXWnzx5bnrp6GdQZTVKEyfVUatnE4u1fOy+651R
gbnRmXrLSpc6Y9WyxhQSlqntxRxZ5WUrFKiQ2z4+FfJHK2NhXn4kKwOEjiZcHtoi88/uIEZiEVS0
ziJ5HAbUX7wBHTqskoaj5Ckom+2at8/FcDuQtCG1ruMyqT2QVbfNndlF6RaAo0n1BEoNOZPhbPWx
2Ix6PW01McYIwGQTTsPyc/PcMwHlMtnSh72DjlFX7XhepbGqWszKaPW6cmRE4S4x6g1z3UfFAFH0
GNVSDJrruopo/VhhTuf+ZMcoYkyhjR3Yr/Tj7Mp0m2c8x5IhQ/YPi2b8kDeNGFMS75ALrwujgKFI
kA3hMBimra/HwOxQoT8Z0CKDQcubo7KNx3YD5hQxOjc0VkZ2p7VcoapCZ60Sl66WQ94KBBaetswQ
KqZdzpN4Mtw3EcfTWTcwcG+T9Ha26uk8yoVaD9ImBvuTjlIOfHVQvq5kBLyI8az4R4qZhBnssMvX
8s3I7hQFKQcJ2B8Vw0rzfNTGpok8fwy96rpQ/KrcXWYkmaontZ7vz84BDEV9nfRQEasU0YqKVUIW
D3cziq0NSjPeGakhxLlQWgpL6TJ9XVSS29XbA7wWtfIRHe7+bLQgCBRJq5VnIShzEUNL5lanLSKs
CpBDKJF9rB3uu8xGHkZDTh5sYTh4U0qilGlSVeko0sdY4yXDSzAhB5YGOe90w/4yzu0ATmciL7K6
X82W7KyXWacJKFU09icMo0AwRctM1XaoENjIV8hyLbgSJ3pD7ewJEudh1EdnLzLjQ2sFn3FInXYR
1q1phn0D0KwU2BBT6Rac/4ADLTXdb5n2wQ5M1O/LJAjxZnxZnPjWyhBVQ8Wi3gTJFOzL5VuZAq73
eY7LkSxdZhb3BXX5fRZv9ONUjdBUmTQcMzsyt9DlNBMeT20VL8iIVBuAPLBCy/0gAsH8ApYdAlEf
6sa3tnE5/ElIJ07CISrV8pc0t6EcZrwv9cNYLNjKONyCrkyXUxkAmx2Ne0zbxUNWc1gfpyOylPWd
NWsV1KQp32edVJcFP6kPLrVT69tgTciCBswnXGwMM1N7s3XuC5hSQJEB+FrRHG3HCRS9G7jvWvHS
l966dTpX2wQFEy7TR63OzbV9PXmnPsics5912M0UnXvnVd0pz8aXoBrvxq5G9a9membzn4GubcVj
L5Kw1wDXl2iDCYJl9MQ+11aFp2a9HvxBzjKrkXJy5GxsaAUremb12xiUw8bCHas4l1WH1H0BzxDJ
JqAm5skzjDcBoRHsh+kBsp7NUzy9wCDrPpLJ2rjmdMiDVYAnQtGmjYqnOcamqq+yveMxvrWBMe88
Q7yOjk+415KAGtx3CjYFBUzxVnlIihte8seweikK9FqA0BYXQ4sFXIap+oMfHA95uNmFlCAy8Umw
6kM8mt/GcvyQQmbV8L+I4+hxjbxlOwvynoHhHAYYRAVpCfC2c3ro4Pjmpe3zBheMwbAUcSxyH5C6
jPTZ3Tojnm0WzJ5DAEA17OIOybo5hn3iOhsczzfUFmR2bUQ0Q1uPBkgWyMbM7CAOAs4obvGsabdW
H3xihjAjdsYUcyBGSPsv5Aq+THNmb2MHz+yJDCOlEIYSgNuPC+Uyshy9frSAG5lL8mnsKhNWeEei
ivxq2FcJmM/H7nk1+cex0rojBH9bLdQ13GZBUkCMJELbrStROpaVZzvHpBDd3fFocXc5aOsspYAZ
5LzZZVqiWfNclzARZ2t+0Y3S3sfj8CXSBDAT6LfM7bnN+iwhc5ER+EART5LqLebCMA93tgAL7H02
6KRtmDH2PuSaCn4GJtfItLayCFVGH9eFM41gFewNL8s2hpPc8XBtZCmjAH2zs7G+DscSeVmrQPg5
pbzqIbn9bD82JWAQ3E6Rf+PnlnSDs97677Ff67fI3VRMz52HxgQp6GTRCFWmPS2uFt+02ResT5EU
bxwYkssGORYANElhPOHE94o60xcS29UmikGfTOCmfSO+4d0KRmk4EMThTTcgezoztUtcIPlJM28E
Yy+imPg1ATf8mFBYYWryTdP4GyWQOMdZczaMXttet1x8V7Svjo12mDfqf3ZTH07okr3UGCbuExNR
MGKjj+6EOYabj2QKohzhPxvSTRnB2wG7Qr6P1zDxdAQEYOo3blI2D7OGccBybhL30wTk9lE/9rD6
au68qGkd0Bp9jE2K+47W1acKTbbcGwZQYFa5j/322Dp2hYEVUlrpAllq5cVuwlHZVTFCaTHDaTrx
BhfJCD0AqpLl3PPCQmQAoCdFB8F3k5pkcom22IszUrp3u/bFXDNY0da4b8G1kZ9N15dp9BH4i0wy
a6tz6kw8nxaLFK25bywwY4WR3tpp8JI3aYcvIRYlBrop5ENKRMzTuxHXMiZdJWqEzc5Llj9iDXJP
FkHGKEb3I4HnZ1i/GmksWJgB438N0HgchnGD+sBdmmJnpwefRQTsyRlw6mSXlyRqyCZ7ZzSamYw0
gXHwFu8DAmu7dcGXEa7zJqMew4TPQXw+rt/rYvzcUjlApyzfTN74jjiKybzWeO6RPCY7AqenjQDo
1vGECL546MviO8lAe3RDkEO44ypdi4g8bl9H6Qm7EmjmPxep1lZnOFE40sfFC3lNyMTYrZzVom0J
TgUvXb9MSIstVXxMXft+WvqNHnTPgFWnQwz6CnXlYuzEAbDscFaLSIc2rVogHSM9BFEf7fvI2CIH
4regrhuT0orQAI5HdnzwKUz4xnoSqQ78kpwkZTo72lL+RJmZkl9soyPh2f18RFfhriwYeIKgeUjQ
hjwgNecbYQWm5dwU9inX9YUIH/3yOZjgapO4BWBM/Mog2ROhEMS6sLzNrK9Paj1G6OYBeBeTephP
pO93q6A8mebPUzS4e90qg7PlBgTWmN9JoYUGkiRR0MqslFIW9DkCIbfHELIYHGRDNVAjpq43u0Uv
yhtr9Yub1RBQC2Lo5Mw8w3hJ0b+YgNVv2rh2wsClNuOafYaBIwApVy5USy2mrGBKpZoVrMJzvR8T
rI+qVGLqcwsAXGZ8b6TKyOLzbBc2ARy8Azy74v5bLDUhBkDeZ6yFOsgidJnqNRtkJY/dMpH/kJfM
i9IfV8sb1+lgZ91ti5SalJ7XwrXLcqBg3kLCHuXZgMlfmMqvwmaB3DmaoSs/RxZPT3qJiJ9lu+Ux
i5xduRAGXhdWRagIvohUrmqqLYuLmrDJfCHPE7x3IetTKEnvQbO95fKeXPS5BfyWdnfIPnv7X9ZB
7kDCd0UBfGHm564A42dzpKDK3W3Ij6qWVEo6ieplylwLT/MZp9Yx5knIN5rEMwCMbC4LQ04R1tWG
7ZdESMpbJbkZOYsAyFefVUstoFGhqT3Vzbaf+hSRIO2QVeSp06zDI5h83lnrD1XUIwgIgBLW7Qy+
qml9ss1SVsAeonhjeh33mAz11cJLRbCH2XxfymkdqjDf64UsKcP6yaM0LyRorSeEq1LuHZxuEfSP
e49py0zaQGI6KNilxWaW/HLReF5oSBd7s6qY8/xcBL5eHA1MTqEEgc7kdy13a6r9aY/cOBoCkJcF
Ogw/WlYbOKHlcY86A5hJWOL3EGH+hRYR7a7I0SPYAn9EdHMC9nIcXDsc5RwRwD5Pm2Mxn4nJ46oL
ESMLecZqDDQHmuvu1qd8TeZjmCjiE5I3ANWoVlfOTWuh+koJiARlOWuHVYoBxdlKPjWAc+cNVN7i
psZ9EtCrkMpBZRM9RwEkaPU9Uyl1XyZHSfn0kY27B8wef6Wc4wli9agm8WsPnOwIaBYP3UlOYxoN
O9wxr1/7kSfMUlCX1CFuRTUvzHyrOssB/tzKraqLteNwwJn2NMhJHnhDyO2WjhTVavOitORcMEja
lJFDMAPpVypDCYUnfyQpbIk/XHN5ztas35tyFuo5Pvh25dyu+jhzkPPs0DazxlrceEWbwqbqNgqC
M6N+U1yatbw/u97qjlQPturUk/Z1cYvupM60LkgOh5Y53Hk9lxC+dEYZRd3PxZbibLDHcAOx4sU6
Je5RHX1BrP7H0VVfB5avvptSVYuMEQsTE/OCrOu/+uNo4blkr0+ayL8ksXVwwdgeehCPvGTl3cUd
goFrsmrHaJYvF7musyESeFQhkCDjF7A9URUUmfgdMq1/XW3D32bzvNHlxgQvZURKvEK4QIH7sJ5y
6/JsqlMcFxQI8NyiTien5V3p/xEt9adCpkf6dokPrkylyF60pN8giYzIGkf1OaJ8GAJu7UPDG3lU
5Gmp50V11WKVGyaRwCQJyLmrM58XrUURzJR6fvexXYAu4epmnlR4cZYkbKx9njIJHCdxGssyP4P3
iwmEqYc3yysjmLbJ3LI4NHn3pOFM3DYfLOFbxyAX90ZlMH2Io03FnGY7k2vBNam7G1P9kQiCZCRv
LrMYkJcakf4GrrpsLJf0dYuEKTfyGYE+stfN+LUhrwnCsXz2G/M1G9w3t/Dv28ZAM0/L7QOcV5tf
27ktsnU9NFnGcK4PZ/DwN73XvDkCkiLsZyjrdo8KBqicJZGCK+WXOMBIXIxmuSvQQ60SXMJTMouj
5eeHNrU/ieUGmsBdDV+xNh1Y4qa4z6biSw2xlOLGHSjTauPl9VfS8f3zSK4SohQ162R5LiL9OBCP
+XGLwM1SnbwW6WM8haJtV7go+YtHP4usjfdkeNEs6UrwC9z0YS6IjNMGOxB/sXeWycSYIJVAZZhO
TYe4oYSpQc0Y4fxFqDqDUWUOYSKr2AN/oFpQ3Syt48KlrU4LahZ/1Pqj40X21yTqFkoTssRTE6Mi
AbH1J/0ltrUHLCU7LFTz/OROw58Gjo5Gm4xPc9sjRFVrwV49jCSdQX5mGcW3Tj9Mrn9Qb5GgM7MV
/XBeKBCPzFO7nIAh8F5bBuPBKFZtHyRVcJ5LTz8pAON//sW9oP/nf9H/WjcLTG78zv7a/efhey3x
jf1/yU/93Ouff+3yoR8HlbDIv3R2CiL5JL53y/P3XhSDOj7mCXLP/+3GH0DLj0sD0PKdVEm1JQHf
pV+HX9GWnmvhy/Kfv37BXxCaIQqg3fu3+n9+5l9OVrr5D9220LhweA4s08fK4QdG09ABbwKj9hCu
BHRCZfaK1DRwsoJ0ySf1QMfG5C9ITUwfzMB3eTosj4P8X5CanMZvVhI+ZS4vQOuZyaLD/f8bUBNA
X6NH2qrdIISDpKQM/KaeF6vzs3VZ18hXbnYJG1Vb7fU/ts0RNQ+IiO3ml+3yeKqrFrWBGpTpx9M+
noJHiOcwrnooW8noDZDHiJvyPpGDdN/PIfr/PORyJe5BPxYkbdl82amrEMDkWWWb2qv4666/HO66
z/VIqjWjLLXpxPSGNRM1w59f89u3TmoOc92sWr/tczmzXvPwxg3IMl73qYz+MwU/FHKKAZe7bqR0
W3Vn3GG6s267SKmgczCg0ibXqoVHTf7Xfk4C87JlBZRowPw6qU+rnQtqc2fjo2pfd7we7LrnZXf5
tb98wd9t/m1dXNX+vs/du4RKhHD15nQ9kmpZgXeH/Je7T2TsMls5UbNqqkUmV167JoRrVHrkZEKt
FKAcNmvQe5dLeb2Kv11U1a3U9fdjc92SLwRO5DYg3TqboRs15/ac2X6yqWciVwSnuGvVTVqXTRJ2
RqNfdlTr1Ecun1O3tIla194YjHt1ny5qndpcQgtqrQTatfySgvco0AtSmb98VjXNyX50hTftVe/y
cMgzUt3LQWXXSjazod2rfDqOnC7RImz0s1qkkzGeRPGukt0Er+aPZHcuc+FKrkzlvm0pDAWVn7Bf
prqhTCfdUTUHpGfquEUpISmrLf7Y8JFl+KgWokd+jhR8h5+qSI+ej5+G3Jj+3EMHk23KwUIVMCIZ
qqE0RNR27VsdoKnCrd7Mn0UNctQ/yhuqqKHKG2or8fbndWl8rDLYw49hGQSVfZxVdAx6GrlLn2Iv
8ojeETR5eVayWbEKsn9pWinm0iiywaVqt7kaqpRCXamaSrYOZ8/x5JSPOF478H31O/WPVSsVjMsP
4DuCuLwoS4rzQYSNhemZ5YPmAd3JMhDk9oKN0vX0PSPztmZLMcGV924jI91BRt+qqxa23KBaWBLc
+TLCdeR0bvAaGXmqqZwufyO4xpDqlh4hI34F1BXbs2qpb9OFthxn2wszg/wBQIv5nCHMjhbDQgVg
8lQITzQfpzKad5Aw2jY5VhFFbnpnf229sEkbbbNk/bCST+WUANISQjO1Ab+FuxBgM05KXRNb60IR
9SaQGFapK3S9VtEejHd1LqKV3AC1gZemr2KM52RXFaKWrNbCLqpBa1IuLNMI32B590nZvGBu4/1k
ryg3MTVStZ1rlceGAmjahTTU0LuzRuLmog9HBhcQlFKEA7ELPsUS30jAd8WGuQrPSa6Rd+hkU/Wr
Nftg+Hmzd2SkrI0WEbtqRnLOqFqQ31JupvhWiZsZcvKJ8OfMDyMDbrCoaNehmbnBe5TPBvGrEitc
pGKhal27/ho0O3tN/lSrhIjf/HF2d0ktuCWAoiPVWZQYgcbrnZBTTrUqiQfzkLr1ERmbz41d8L7/
+c/6UAr5Z3/2ZwlNMGet2V7/w8u/aSU9d12/tOdmMEyKtrdYqLbn63+puur/BatEpmYcMVTqogMy
N0uo22Maqv9c/bueEo5z1FKtqFtQjt5kHjM5cxczBX5hZvnul/tV3R113gdYNy1SslQO/pcnWN7A
gfTcSSzjcF1l2+U9HCBnb8oSZUYM/MsiXos09Bxqx+qq1JKl0Orj41XAEUl+sn9ygp6BWCTXJPso
o0jG4Zjt8MdhxBcyT6gWuo/ypda2I9nxXiJTLKD75tBsPXnPqwJtSYgfZiUKFIB/5rNaF1XLF68e
MvjgyPWpBc6J62aoKaFOSYlT1eoM0J0YHWc8ZM6q5fkoLGJ/3s2nzvuANQzuAZXvhqp83ZTlzO0g
69eqiD3OEPkDmdqIdYPxmwkvN7yUPLz07XaIoJUgwJTEBojOjmdLXf5OXki1WBeflRBFmCnIDAjF
BSavppwIWvJ+HjS9LDZoJQVDnTLi/UXT79odOtcAu4rvjW+kl+q9Jwv8cWx8Jl+Ns5kM/ylx/Fh4
wGzP13WqW68V5TnVVDuqzdeuWmdlcXIwF/dG9WxGaJi28tCXplr7y3EuTd+YpB7fAnRj1PYARm9N
KX6L8zfJwX52Tnr/VJvuuBXCs7c2VIktJjYxDDJ0/aaqzLdmw31WyFByUCGTUfHWsOXKXjXVdl4q
0HrWjFl8R/ZK5momOch0scZZqqZaqRaN3KxaGsJWDBrydrt+RnXHJ0uQfr1+Uq1V3cWViaHcJM/T
9G5DaCL7Krd9PVIS4WJjpg7WewQoeH7I76hVPKOaKimuWtcceV5OskYq49J/v1mlzy97qp2QI+WJ
uR5TffzavWz+7XDZ9TNOkNWHQZD5UOHwb2d52fFyDK9FfjmOfBOHJzIl9SzzlyBQSLDIfmTa4zaO
hv6yTm0QcqtqqcXqMxSpnVXr+lnVFStY5sKBjMRe4GYZWFVTx5UH4IE8lGbL4VY1L2uvx7l+FSMi
uIOiQI3o5/ddv161rjv/csTrsX47xd8+ct1vTnlT+Onx7zI5vyV2VBcR/iAkXedQ4/1XFuia7VUt
28EnJXKWb6qnqwzZb1nh37pqx3+7Djwm3CmRw6ORYY2l4gXVvH7u8i1/u10Abghbt7V/nLF8K13P
XbVwNeElpZqXLSoNrPJuwHx/bFEJr+s+jhE7p7EF2jxZxynFHEh9SC4uaTB0ztcQmXzAE7n7oQEk
vhkL6rsopxLkleN4hzyQd8l8qMScp0I+lQm5Li4ruwrOHCB8k4FJxoXX7Sr3ejmkOojqq82XlZfc
7IIko1Gtm8n3cHLHgwSLIh3S7IRmwVAs9UbXnGHXdikeeF0WI3XcIX/ZyuS4jfDuZpTvbRwl1+mD
Mfdbj+zhcbQxhRJGB05OpSRljCZULLmqSDvBvyb0uy6FKqbXu0gE9jlYdWwrZCtpS3QMZctOR48y
vX9M5OjTy/gJlBHvxwzucxig3BguBco8oQYPj/d/qUI88uvtOalkqSeV43csF2ol6upaOJq9vYEe
/mwm2A0VyL7iJ5T4ZzTWlsOI5NV5lguBXPwpharSSTROJmctqlUClskyYgbAFfoZxQb9PEkUW99R
P6IE9YctdEGhkHnQdaHWuRPgdMugpjz5fYoGDvJfdW+Ra+zXJCw0/ASMNntdO9/flWo49uVwrBY9
aWkKwZ9RPuLfUr+EI+Mq9cOollqoDQVKyuEwgkxNr07EZpEc+9XfR+rdOMgXYaZKCCrVf2mqtTo1
IyAOwX6RaDP8wwOC5pT/N6bI+/vOqjqkPqa2qBYFuMbiYsDlHX5ZqErG362D1oIgUDA7W1jXIwKW
SD27GTXtAMvrUK27blCtWf5UYHuDS+pcXd9rEl21RnkPqGt+7ZIRJR659i+tVTwl1I72+WW28DMX
rz6sDpNST6IgY+xVAUUVSogNK1SrGYFVV1ND5KWi0svRt1Wy7tddk5QscaQvQfjLToWVHtIUXb+R
qWoA+Kg/zrKShcYLPzzcZ4IjA4RCDrZkywQjwRHTq5FUacALywUiKqE3CP/o6TP+OLEUrlYLQTGZ
IML2txSxm8sLvFVVhOs7DNUaMr9owyAB6y/nwmq3k4TUqYILEui4KvzsClWKufZVS+2j9lbdJqIq
9v86x2q5pqSH//sk6+fv/fAfL5hHplX6/mum9ccnf6RaPe8fHnlUwydj6uKLK/OpP1KtvvkP17Fs
1JUD28W68tdUK6R4Szd0jyyoa5FVhZEP6V7y5S3vHwiJywyti08aZPr/U6rVdIzfnOBt33I9w7cd
jL0NO7AMTvBXUny82FNRES6fJs3J9r5Zfy9RKQnNKX3oPdTfJgA/VDVqhmUh3rlDy9Oi3eYopdyP
+yWx3dMkxgwo6CEVUIqqKo+2oGo0Yh84qK73nmbRg5ix166Z72z6OA7CvG0g2WcJb884ukvdG8iX
7nbRzxBnA2BcVNdRn8t30bR+nt5dSBJgD1pvK9ajL5pp66HxMukj4R0mgHvYRaBLLEQV2xNKdPUJ
uiZqRYs2UO2d3r0YNzrbn3DQrqDDRTPecwXUmnXBwg0rFnSxHspx1SScJywMf5OgOTUVpnEK8MOh
aF1hKGe06C+O7s4wP4ikTKlCi3HPpPYOm8L1cXZrjbq+i8pGD6qtH7IORBMy7c3QBLsZV7nQIfMF
mQFJ2jrW9F2R5gKC5PwhFw4JmpTSFZVe6izYP4r3bilsnP+G5SELdDSKTA8BDahPPMk7d2nuuomM
mQc2fuviTk3eFUJMXAztFogQqpwiBfAuAKwkTcacJAa5sswfrdF/Lv2eQkxRn2ZnKLem09+RptoY
x7IxPzbDON3qifYRyPRuGXpMFKYnx+7CcXL3rWvAC4NmiYBTnX5e0UNJ8b0FoX4zNcEDEjt3owg+
6V7zblfRBgyz2OSomOLW3qGF5J/kVquQRqqJt0G4+8uUQQpwKuZPA3TijW7Y90PaTRs8oHroi/WN
Nc8GiURmJSDGj/ngnqeYyetijWeG5uLG18c7c9RfcS3Ob4Gv+eCZoT8mFpMqJvIQbrUIhEsjMaXY
AmG912ypeohtBM3+kEka05gQofXAI2pu8M3glH2otx4McBS7X1F76QbYRJ7XccPFSCn40AQbY51Q
GINjvpjxATxTGvrz16GMP6Jv3uwNYoXtFMO17sjbR7r13BjmbR45T2YRPNQ5TkDt9MWOC9SXjOy1
bZLuoZO8xnSdjlgx+4xpaAmns78TJTgprQ/2GAkBUNXy5LZ3Rlxo02Q/VcYhRziTX5K55disG3sK
DtYilm2LXPwuttB4EkgUlEKAwkQZFepBthMJ9o0Oui3WjF4F6SIQ7NFt1GlPo+m0W6ZND4k13UV9
dzD6cdrWNjyzuqx3BZr/OyNNPuQ9aOBlDQhKejzNGkZTmzSjl6IvPqD7iIwlklxp9+yXpnaokfLb
6M36LRuob1a1Ce20vY+iZR9UmMcado+hYtEVIXMMsVnwcEH+ZUheJ+cxKtzhSLlC244rNn9D5B2h
3/DYvGbZMwrvDHWw2UbPhLFmOPdel7V76n5ht3yujPn7ohFtJiP6+O58Ino14d62Uutl2aMtgwPc
PD4u6AhsIX9VId6iA9UWXFcnccRaoT24UfyEfsk+0KOnfnyICOt2XZBwhOLeq2qHF4AL9BNY48az
PWjMyGMjmWGVYeCIAI6VftT79wB0XWj07/Msyq2ne9sl1t/1VV6gmDDRMO29FyHdCBM97DKKs5pf
wTGKu6/ClLhOJHjxglhPrRmYt0CVl41uRc9zG0SfkrLAoeNDmbT1bkird7xd0PbEZ+AMJoZ/pk6+
N40OuW6yHmTdd1NY3oMVR+N5TqYXnH1KzFheIhRRSE0VlOX9U5on/tOITkPe4E2IVRcOOGQtEXPE
bKlIEmc3NRgs+853N/sz1dyXYpWuyEswICZpfp9EtZlK+LCLC4EBYOpHDyDcbuq/xlJsAMG9nMol
YJCxrPeW6UIQwFuwgndYLigkBkh2JRgWWdL/2W94M7Ugn+cagS9RoNWCgKonOsj3C76JacPV7dLy
wPxz6w4dcy4t0DZ2q9/mHs46uXUzNwJjwAB6bWJ/KhuYo1bSgPzMTuBe03OEa5tfF+bO0gYkQAzQ
gqmhA/wEp255WJ2W8acW8KbfYj07Heam8UMtq5CVYJTEGc18KgM9zO2m4ikop3NPMnNrODvHcbb/
zd15LEeOdFn6Vdp6jzZosehN6GBQ6+IGRiYzoZVD4+nnc2fVH1ns6pnpbVtawiBCMQTgfu8532k1
NJmDOeFCG3zem6nekhxA1oCBwGcuH0SOATcPQGAi8HxzA284FL+CvHtNfTtbo2u5a+nzHI3DtGDV
I6PlJtev7RwoC8VxEAp1v4lteNais/xNojOH0iOxt9y6gISLRCrJUdc6oX6b98E2dRBl5Mkz1wKY
CJme7T0tgvYb4/QSXNbGorm1sta/rQx7XUC7dqF6vE54gU6k6JCH5SXHnmRzQiQ7CHBufdUSMeJq
N3YHajR2h2vP7rlCDvrJ1oMHLNbWBT7D7FbrdRY5tnGNTkZctwcn9bZG1z8sXvNE2/cxC/miRNlL
XJXwlf3xJTD4WhoTfq0akkblkbHSuAA0Ig3CFBSLJoGIwJyN82qzm7X2IlmaG5+5zV3mn+rRXwMc
FteBDMquFtT4xA80O4FbcR7ITbS0+Q5Yobiw5+Wzn0OmlOQj7/ipvdVivO+7WSOTh+8/5Lh1UfPF
ZMwxHpLQJOx6RicHtotB2pbv740jddVVVm966qabaiTI3a5/Vo7d75qp+tn0s4sXYfY3Bu0RweRx
lzijgTPAJ+phRnzaxn+QcvQoep98U9u+jxiAJHk6rPoggGYFEiToK3+tFzoJkd1lK4oCemx5SjCQ
MBPIaBu6w5VHMJmZHEIogpuimVduER2cqShuIBKhBjejtwaw6A6fN/jBoaEDuSBWr0JnPRfmWxwm
+3EJuMCn4Afgj7oiq7dmUzwamffi9NOOB167F/iuw4NFUAEIzNI8QBLsdwtOzkNlGBT5k3dHW8ZX
oUc/qtgo91Ag9lBETm4ztvyAeMd0zTJWlhk8DWW/8UD4XZquTcBaNFJuBh+G0t18LnLGXa6bvyNV
BxLQ4e5qMFU5DWB6TRvui7l7prCykClLTHvVhRtvQUoeBfjwJlmB84anJrAi0s04c7UEHF5VqfSI
eUt9RQkQ+zbi9PpDJ8Hv2gL573jgdqZkStEbdsciie8So3ZO4Ave6yERW0Msd4lWr6TizV2i17kO
OCM2b67QHknioTAfh9AvaFiswklrD7MXXxF7RnxQvtwRXdmvGit17kLf+FUUFNdtlyqssfhHwfBp
LUYvPdZtDKgRDlEVvmTyi4oGBoBDVx4ZreREX00MkTjXIfsWuwIt7bZrx3rrRw491myYd+hy+X6J
qyj0QKF4H2lWE2E+5vWeSSPNuA9NmwbKJPWI21X/aCPzzUYOdWy15CbnKnoyAPRviqUmJOOm1DlF
l+NSb7W5vA+b5sbwQKA4yPzT5bqp4rvQhi+KlZYhZW7XxFkjhDAW0tjqqnj0MHVULTRLsJwbvaee
0+gWdXT9vgLYfN0x9vFihuiBz3VshMGK6YGTe2o3e4h04aa/h6YAZqMSd9C7LsFOgIJcqO8MU3+g
pMLlJWzSla0hdgucxdpME1kGnJF68DCL+KOwmxeGvIztWswUaARRP9ftbV+iVRoNDadaFR9r22oe
s67zV+WQ9ldGPgwYOzSfXzfvt4dxCo3YLWTxCUVe/wSdG29lSSRI4gMbX7piPkHRTDa2Za2wAEfH
bpnGTZia/UWu/eIckzImJ/KZEo+HADe0+mehk8ABK+Nysc3rIcIyYvM3o4mskMzW4jgP1rCZAg/9
lUPd2ue86hnEGeFrRd0wYxHqNC+7SUN9YWDdN29NDVCipGpwWEL6CJYWxVu3aJCZhuOznXj7xSuv
ZmnjqLpifA3r9MfgMxolhOKmjYefvYUeK7VdKK8Qd3QmG5dOzxmFwLkJbQshDUTsRPIQ378qtFvk
XMlHaw0nnQbkLuMHsIlz8yPOL7XC4am0KtnFY/MyO/NP3Gj3bUr+BiPWctVP5mV7Jdl8ZVNelQZu
X8Aq9sZJBWIaYDtgJj6ijGgBRiJvRSuOvkvjebnF0HnR9vU7s6g7d5ifRw3QOvjRjUkMfN68ddrY
EWZpYInAPI56ee8gmF9hU4h1XDskX9NMunfr4N6Zonffj3iHxVbAUMlNvdqI6B3/zDEQxtqhGhQx
vfHs8QqkgrmSmKJgkGmGFBJz75gUcYJk093D/Ny4LRj6MP4IjKdpWbbkcOyGqf6jbiFgusGT7U2Q
P7YUtB7DOfjB6BOGEucQG62/Bs3fuArsbCNQV6RcWhAfMzcob5eO05+HFSoyT2i8nxPgozVWdRI2
byHPgvjPvXtHqn3jBU2iQWoQQAVE/OmamAjm1BSaeKg0L+5qCNYDom6jyOZNEZIrRYLAjePGl0hl
b9PFfC1FdUhHQjAHtBvUqVot3OZkWetldF2RjIl9GR4Q5wU86hJeiRQdOd4d7chnqxGH3DZAjmfO
RwbntKquFo1oYQg3j4FtXaW1uJk9UlXDfNti9YQ1pWXVZeSHa6/VNrWwt0tdJ5evIsFnBnvnkST1
Q59yVjaOUHrR26T2zSTst6aqH/XWvIqa8LqnD6xpDAq9bTRlbw4woNXQOB99EVwy/jXXGVjNlWH3
PyakPjNDnAzoHjwYjDWAFloGAi70MYZ2blpeeyYegDb+ETjTXR5OVARSpn2md+v47saqh8ckAauE
sUN9NGVSIlUodoU4oFxmMsR01Gwe0opIRGOkDzlBAzF9Ku1aAXQZobqk31n1Gn3di7/04zrl3D5y
RZLvuTb6j6JCaRrFjyHxWWP97un7pDTnVTi4EvMOfWAObntzfI6Gel23wxZZSM0paE0ZBB2p+0z1
ImcYxexZiwlidIddlCZ4JwfbebivAeWdSs3ot9iKsSMW2W02acnRGhlPUXG5wplLALDT7vVqaY/d
wEkDDdIwLsyjqsJc+XxMue4eowHzptvWTJRhaVk+qQDSxBxZ3RXY85uppwLAhYtwnLq4ckftIanM
nRYn4qCF9m3ZtWLDDLCGhd5h6Z7DUxnBqMjIMSgDENVV85PcEUZycDIsfkPL5OUgP7wXyE7DgQ4x
pi7yFwiBgpWbBj1xDAv8WdyAWngwe2z1uh6/C4Z1yTCSAVQVW93wL62o3lO5YhgXWcQZp/3Ou3b9
K9EwLEhjk8l8fMXY8cMbrA9tPLaCYVw6crXAdJKu+fZcz7PVryamaASkJPAFq486AYJWgF9ZU+Ab
10ZBKkXQ3tZRA3ZQq15wzhPiUMMNa/UPQQ7Ho57ckCFHyz3EARF20Gsi/4pL3+1gpdrK1T28Tdqj
O2g3AJCezZYSTNVSrdLrAAeueeM5OdfFankzsqZZWRb2vc6f+bX1B76XqBn0Zl0XgAZGYhAS3fev
k8g4ZaEZ73wyZMSSxBcaVr8hxPNSNSPlJr53jtH25DuYb1ZVMYiuf9gDbf9JuBtkts7R0r1taloI
lDPMVSHV9REo0uJdZoFZXRNa0D2iNz+G5H7GWO9OORXPjaPHFxH0BaTtq2TAoei1GKFdcIsghE90
s4I9uAbm7cb4WaRtDT8NqEO8iENbc9owKHVui2y8tMbB2E4EEqB240c2PaTxAMahCEkb6t6IFIGM
x8BmzAWuPG0+OgYuS4LTTnNMgQ3+7WtkQ0YSWoJkUd+VQdtuFpo4B0OM11WC1kCD2LaWrDpmFL8K
Su7r3muYSTrDq9tlzBfGhzzXiIwXQsIgUs7igLF5Rs86BWKBwFdrd31uol7LTAgcJhO/wvH2YIey
g0mqNnxM58A11VvlPpzBYWiZJTA4C1IutqPX5cfMcQ7z5F4Ict5WTeEBIA816iiUNwpjHu6n/rOy
xmkzthWsBBz4uEuvmt72j0akjxui17aV2TMuILCzqylU5nV7Pabi1puqvUEpdjVOw7RtNHjVzQ9y
uQZ+wennMrneOmNCt2Yk+sMLnZ+FZ2ALyUPYIL6XnoZafxABlDmtbjfIH2/hOtxZiXYd+uTehAE5
NjA0GOKNNWPBqSftB2EkKRG3+Mp+JDidsa0MlwnckMUIdxl8BH6iVrERHgDfqkafFWXasTTJayi3
y+DxwHm7Jsz0OtcpX+JFussr67HXKooDs/ZWaqaFqZWO3OBZzMZcciJ0rO04iUKt3iW626ApY9ym
W9neKQZS1PYi7J7xVlKPjdxtHaTg2bNhbZvShFFQGS0jk/7ONqYV+glv5MldqEi5aZStC2dY9hRU
oXEUh9Bj3kHADJmeYiovIsI46yglnsEoQCt6DH5pKK7jIVgvKNTDy9xo4Wc0P4QGGAKG4SinTHdB
Tl6sJxdRW5uE15Lv6hrtrTV1xiFJDUAjACn0CmP5GLd/ruFeXrbjiMguCDUN6RY19IS5zgZUm3uh
FkUMgXwGEXNhzg1fQLWzCxJCkSx+6i3nTDAKAFstClZHJXiKeuOagoyzq2QAqiIbUJqBcKI0eXJh
gWNE2yZVhLMy0VgRflmqMEw2UuNgz8m8p5yM7msZDviI5r1S/Fiyb67Wxo5BjT8f85oLWO7Gx766
K4wmSSV/6RSOAVMR9eyxbGqRjLJxywpEPjV5n97mX+pFtfZN0aj2MQrdTGltErnAhzgUTbUaAy/c
jGLx1zR+tRVl6D+ZHwqMEpdMW+msvFhSSDTJ1l5cVBCm1Kp3jlT3pbwo6bj+QGC8bIiFYVBqO6cB
O9meX16N7QyNW1yTl4V1EJqIFASpRc+vZjua+vt5l+kA0m9Iim5MaYQ8H1DJ2edNvBMkG3ec2s8H
xooGBmk7QD9A01IB/CtSXMZqqyztQFhSESC3ZaOxESQ1A00buGIHkIZM5G9A79AGRd2mi0ysiUXz
4OVhcVVFjIcHjavpSAG7KcJT4ZX60SfhM9eHZWv0uGr0obA2ooNw2Rf+Js6OlZEyfOjxFZEVtUoD
TePEk2l7rgR3RcmFf4SdgztFXCc1Y6SUa+lqMgm4Y5yTXHqpTE4lh3XtmllIW9SFpYO3si6HI3MC
57Kfcfd3frGtqUpp04MZYW8pGN1ShQTQbvuPo8x5MjSqinNSPKEkxSMFiMfjS3lKbetHgoqHT5QK
RDanj0aY15dajQwVKMGWc/QFmWDyIgCJzzFH4HFhf4v2sT3pS7w1yBrZ1WW5W/wm5HpjpYeO0tC6
9qKLxQpcpC89vIihNynD6Cj+M/1Q6nN/AVXij0YrnmjSmtuUehBSZMw7d8wT4cs6tYfbHZL6KLw1
J0mLftBeS3sWFYM4M/pg7pvf1pqR7NxQQmxzUIr2uBFljYymuml1vFPmobGYqsCQJSn3zi2c58zA
ppMJ62ehuQ+CSTX2qFOez/nRQtQxEC23tvMUkoD5lDXBjB53VWT+EWCsoHmSOAQrTo8t7uo0exxM
BCKRNd6EvX2PafU4BrBek3lTN9UzxXjm+5D/mUqWT7PNGXep8J72w1tcBLfyafHh0yqR9n+31jcQ
Bz7LKlkNVPBpxM2vYaPjJkRMjtbmwbG9FxuHKodBa8T6K4nQAOoW8TkK67XjL3RQw686JKhWb5IK
NVPDrswH0V1WfeKuKFR6K3tuX+Rft7YpN1xlrrvQYO/evSG6DWB5OJLeRmn3guBc3qbrNPKZudmr
Qnce65Dxz8LPAxJyuQ9r/anppv1gEpYVJ/1nO3YMr5jnUgHnWmkea93WTm33aBKhRLB5gWg9949Y
p/aJKbYYDLnKN4UKMvqZ2XZOx2SoNiV2qKQS6zgSXC0dOBKhWFaWMT/WZvDDjZzl1BJQfGX0I2xL
xJA32uxikh6hElYdID8tFlQc9k5PmR5iMv7SzB8O0Gnc25IqZuXAMITWcg1KrNyivQAgQ67AilSb
nXzraBRZ701G2o+lvV0XFbNUE8nNyuudV82Frta5D0af7ulS2lcmLbh06LR1aFLzDg0KvmFzJVwr
WcnPg2CScidiLLpa1V4Zs/8yEF+DDMLalJX1x0CQFHNZ/uYG93k+zD8yMaN6JTzaFNG+G4m1t8lE
du2MAsLsMrCxSOapiasZG7GjXoP+L3VgoVPzdkF8XuRd+jGXPr2Q9i5x219eRiF0AaY5w7ylLoiG
KQkAVWQ0InQ+xY2FlrWMrbel9vl4ICM2dgCovLkPQbiMxSCwq1BzraAQY35DOcGKPJQkBMFmWftp
tjpsIRvALD/SMBn4OVbgy4wbxCojaERyiYVN8l/zzCQrIIbO9NHo4YmzR5EegzBatxlTyqJwHumo
23xJKf4GyDmgBWpUG5utlWZ4dtqBoTPg1uYPHb3gxpGUzDThI/HFCcTeC1qsaxu3+oYyQhovL+3Q
HE17vOkMssw6l2c2fRuPd3/URsc4DG78mMZOs/NdaM2RoHnna/Y+ishm7RDz8r7KsTuzrcDczy2O
R0yGTN8PVLNftdiKdqHPxfyUecalEO5bwxCsdUghR8i5CWv/vgncD9+jc8PXprRIa6iWu7q59cxq
O9uUAaeQ76I8gCSaRnATvsovvIiXbZ8gKbejo2VrF1OLCDju7bss8zbanL4jUjsERKby0gDwutTi
glG/neG1y8GCuXHm6YmAFLFOM+2+yPLLevjQIsJw/aE7Lg55ck1qw7GIrBU8omsQJVur7dcLArmt
WaOrabwAk7F2gO10TZ3qzvXcWyvv7kpwGGXpbqrculHPO0PIBfZG1rHb5TvhVfdxC3Qd28/KWBhy
2zKPJ3FBzjBAYkSUQZO3yV2CI0LXNWpRE8w/taDbQ+AFekdNhcR7imwOUKS0v289fksDwHjUcOVV
UIb3rpFtYMeJfWG/B9RxIbs4P2rOWyNqr1Y0TymY11bEJ6fUrq0AOHzMWXEKbn2qSVZHoSjqyOug
C/ve5vMFgZhvne//8vMPvUJIS+/ssUT7QPDoRscauyJBq18JMEsCkpEQVFgn/YCv5o0yLpNFP2Ua
2e1LTrRa2bynUXGPmOJGIOfOa0I0kZnl5Ht7y5YxyCWWqgs9sB8d3X6pQWW6BX8AY8tjQjLVBtLx
2wzAeCXtzDVSipo2zEqjfMqYnIRvcs8dd0s78F3vKRn3ef2UDtPFkNzrTveDGNSjI2OlRiJk+Z1w
od0TxXJDkiI4D1o2kMLqijKxsVCX9GujWDcG3XahMY2f6YnVqbkHu0uJuTKv/CSBKUGm8KLL7lV4
qiAVlKgTeg9mTeTQS9EJMWnqP9J+eGmzTl+bCTTTWGDTSpO7sSs/fZ8KUmb3r34OrqVrP5rZfiua
8plU6QZf1VPjDn/Y4KhXQzndMdYod8wfPS4AybTGT/4edxZk/AFLrWw0lOLD4fMMfagIMQ39qYK2
nRvZgWSaKNW6uxQ4DkG/pt40a3p91g0MW/DFDY5Q5m3ESvBTqqxN4vGJ1j00rXJM+CY4YJKLpH6l
oL9BmKTT8CJtSzOy965BERByoaAtZu3crrnSC/rFNm8McoI0psNL/9aM/mg12B1zQ8gbIx+SbOwV
EpITlddbR9NJhI+P6WS/j0Nm81Y/+rPxTtEMUBBUay1A04Ac8If8fYf4udZtByl9KggFNvH5TLb7
aOseydcDZx+XLtxozZeYhvFpCFKv4FDNnEr7A1Yq56btMyagpvaDtFx37WjPRH2udGBYK7dg3OII
+wVpwMEuXbHVXWM+xpSM1XDf6z6R4QckTWhiFWiGvDTflEPIQKXhlIkmHe/LD83mVbSa8dECWyAS
E2ppwden3LoIedamcKB/R8Yx434HDZVf8pSZZb+LqsxhYnWrZ2ly6umUWIVsmy10ZCoapFX4GCTu
qx7TF4jC6WrOwudOH05u62dbgxCJsI/JXSrrn3ODFNg0F0Dly95LMjgzRXaqmA5RVaAV0oFU9Sz8
XL33brUJ8Wyes/GmlABSkCduNh3KwtjadPjXRkX6Y0wZZEX3YNxXmvNCjjfg4ragSmfQn/SSlwZo
bs8gco/uHaa5md0xBJJ4Ku8V4c1BLCJYM9wCPKeDwKwsetz9vDV0Mu6ITJsprg59M3HKcN8myhXb
peK8wodrE64W3zcgZ7ZGSG7BmO5c4gSruH2FLGRsxwl+uIYwqYVdZfpetDcIbeDd7y/gDXUXdG/W
mDw+aQad6pZZRdU61wZc+73lT098FQQXk1tc8eMR2c+d5qVPI5Rp6tZcapOSC1lDSHQ6jSS8WZCM
GawZjJr5yzlFHUu0Q+FM3adtc34q/FZWc5MxyPNAnM5u0O9Irm0OdXRcFsh6ERNCvbFoz4+0S43O
HqkTuLfBjDCkcpKrnLrVnp4zTDkju3dq64PYy/RSd45Bdi2YZN/1xnKa4DkcaZl1OuEQUVcwsuGC
RdpUtnIin0DvGghOrWMQqFO0UlTz6r5gHBnrKxFMTwCaVqNZ3nfVeNkMsN/p4T93bVVsLOc1qH+4
nddutDYJV7qZ3BfJcl9alOkEPcu5jcb7MLvzq+i0UBPxNMpiFdV7t4ctjkn+l1gWWkrJ6HJaJlG0
MjEgOv0vU1KW83AGYqM/2dobmJKfOuEQY2mWJ8AzMQ2z5BI+97INItNh+G5tk7G8JjLv2QagHpKa
SAcDPcHSbgo/L3eaG7u7HoopUujrwZiIvp1J4CWLcReCNdpSj8YshON2tVjw3HqIsbHFNYRPjbFN
emz7WfYDY2TfIb6fYO9OqMOr0oMe+Ex5hhqhq3mAroaP0qQtA9DkYZy8V8OcnilHPPWlyQWuCcRe
K9zrqeypRc+fhqAim/cMaQRdG8L2knXRh/ArteNS6/0+8wHJGWPkbLiG8jXN29vUJVIjrkS58bJh
15XOsQmo1UeQXhdyAsy+eB0JmcCc+tbGwa7sBH35OoTQA9iNhvgVQWnuhoBM947erGeVP90SunIW
0vUgvTDdjEw/SR1Es+3d+AkGnIK83fXMJfvgLuYN2fQMtCh1OtYubpP9ADt9VU/Gxwhobp3lxqaI
SODEarSvjCe09LCjTQZ7uCHLnaUBiMkLbGsx+UDWcBeU5sPgfbZpsQkCPyYvlhJ21wNUg0Amiqvc
wWTY8X9BsrQCqkn2RrhcWnrPNNck8aw0bbhB0SFLXCDyC7V0QHfM+jTqftuRiZiYSH8tnpKkX8WF
taxqW1ibQF/IOIvXEGl/NWVWbYMeL5mfuB82qaFA/FJ3OyTGfWzr3XEaS07Ns/vaf/iVGR+yhm4S
JcYetAC0ECgsaceUq6x3cciUNhuffKe5ik032fs+cQdLOW+c5ikJ22YfFMuDSxzrRcLvlwEfyMHO
rO1NP8XtTuS9SeiPvzc7Yk1JdTAs0tbobz0sUUj6R3TjCCrrRpi8u76ZHAdzuGk1h+78hIUjJ+0E
uzgRZYvt7EE3eqA/QEO5+mWqWeM2pryCnLKEIC76dTLBfzLyA80cUiPncTgQUwt1pL/LIl6ZmQ4o
9AZ6uFG9tfTpU6mP/7cyLEy8Ef/XmLHrn+O/Xf2ckh9/w1j8ebd/cSwsmRCGijrAiu/+Lq5WHAtQ
FDZdCNsmiezMsUBBzZ102+NeXuD7Jjrvv8TVxn+gQjFc3zIC4MIG4Im/KBu3X0FiX9gQsB5/bv9b
2Re3zIm79j//HZ7GN45FgETbcHzHdhyav46t/11bzcQlX8aoTC9bdL1R44J/pmu/7LN8ukx9Fwdn
IL3H0AZhybhBa61ij+KwVoTUJ+AGNjFhq0WswWa6rCTITVV41cKSJLeQGeJWK+a3QnoOLWk0DMoG
n65aLf2Aropa7aUdUa2pReaFEnYdIMeW5VcFTILvfNsUPTJpabtXC6Ntma+r1TrwShrhn740UQay
rKoWlMV/3+wLKyKajFNSqIybsvJajlAgKuWhUKvdIoUjBcxPZq1YZ6WXT5krzptqTfbakEEth0Q6
cBUny5IG3PPC6e1431OuVQluivOlFgmKnAvU7NpuSdpLtasOnQnqFmqVL+vEoGhfrvIfD1V1Txlf
7ELl3VY0o69VjzbsMZsYBkhHrCU9Oo10xKqF2kwTxpMGvDChcV05YRagXdl6w2Z2iFo9eVAW8xhR
rxOGG3zsn8hH0MWReuIuZUmHqbjq4v5GpHq0m1uyx7CVYeNGNyFAOYAyJeI6TvdGyKTO8IvHPjbQ
p8TiGua0Q6pEs9XrNLplctag1EdEI054ecUJWjyJWYbxHhL15llashWjPeysjBE3MOBiW41oIBkF
pTm0vyilCq4+m9RtnhB1kkFyxVXg+QsytizJDtmvL7pbuxrdDeppLmFjTzM2BLC+rnT3Z0c82daV
tDy+zyDz5Frwr7XzPqsebWk3/9ttzpvn+6l9ehDSTWzyATIk1pfz7f4fD/P9sHrYyIwdWpPylX0d
z05iwYl2fk5Hvbjz9vn5/uf7RM2smpjg8OsZ1QMUAjOZWjsv1L4B3tRec4Jd5VEW/uut++0tUG/l
+eV825zKFNk8nfKNujN473ov2vDiDCw5I1/U2hel5hsm5gtao+6jjnzd6HxPO1n2M/1zUtSomqr9
54PnzfO+89N/EWjOtzk/8/k2531MTDs0FhNhF/LcoA780+3OjwdzGOVcFlyed53vet53/tvO+7LW
vBGuO/MNl95k0/WeGAgib5OMEU1W92u6sfq2NyRTztRIYPu+akrrrjZHNyl9lJ3pNq2OFiEy1kBu
o7V6jPOjfdtUj5V5EmWijgT82IBkyCefw9SmKUGDQD71P91P7fu6s7qNeiFfj3DePt/7276qAAid
kZ5yHKU5sA7fbOo10srvYvhNAkK7v7aT3AVVoQ79turMUCtwLlP++X4IXVqBHa6T5rlEQVPmcgzI
vMI318pzvmKoCHVJ+O1GzAQ5r6hjCrpyvqna7KVrb86ca0UqUeiPM+kBqC1naII9EKb+V6KJo1AR
Z8KJuvN58/wwqs2pNmPdCVYMpZ31It+d4u/IfqfCANH4CyTx84GudTZJRj9GkTdUKsB58U/7uozz
rkDpId+TSV0H5Zopr3JqX6ZMnepIZEyH2h4IY1RpAdBme7imPqHdWDy/3/jrfmqv9mURRUgIiT0+
pNJEqha99JQWyl0qrbiuvLipRSLtuWoNp05DJUWaVGvK1QKUzRlHYno6bd0yNf2tJJZM8q2ypPe1
Rk0JVwI/7OTjjLWlR9aTbllHemnPTCG1pvbFGG31cqLWITmh5/CI0uHvLZF7K1i/Yg2ptRRV2iAd
vbP09o5yYUi/rwsIMdYLkO3hYIpdZC/3igujCDHqM1ef7yx72b8BZHr13YFNXVxApFUW5FC6kTPp
Sw6VRVm9E+qNCZmi2gZz1FBanANpbFZrMeWqr7XZ7Qm37umJFQV05bWloDYKu8MIkKzYL9c0UodR
Oqt96bE26VQ6ynbNG0W8rPRiC+nKdpRBO5Be7URq87NY70hZ7dH8LUlwkRe9tk2kz3uSjm/Z2fMn
SjFCjupsNXpTwCG1rXrpXzvVtjryG4+oZpK9tiqq4b/xib7fSD2I2olaBlGM2V19PeTCyHCDVK1F
qWU9gNIodpOyxut0Br90AkosMGGhD6WX3igOrvTWK4bIF0hEKgrUWqvs+GeFwfk2X5yRbzdXD6z2
Cen/Nxc9/GIOKZHDosgEapVvGVIHpTFQ29+Pzy4x6lVFuOG326gb/n/sUzf5ehZ1lzAZP6MgEuQF
/kVlUmvqT1OveJCMBVvSFtSmerfU2j9tqj+UHryz3HXyqnBeGPIidN6M5BUklJcvowMHJCaXL6y8
tFTqana+oVpDe8d17Xyf8+Gvh01yqzx82+m1koj67WnVbf7bfS4D+bWVU53WI9ou2Eku1KIDtwqZ
Sm7/tqq2UTL+eaPvh1uCzTj//LfHf3uk7zf9bftr9bfHJoGGX53W4yGUD/1fjqubLklVHVvj87fn
+OfVf36m84vOZuNxDmrYP9/++PNNfnsIdaPv22rnb3f/Ov7by7HyvY3CEIAsmojzIv/XZoEx0G7A
3qiD5/3n23q2Hm7rJX877wrtziT4OS8sYq1YVUf63De+1ioCRS6AXkEvE9DDWCiKDtJWcZGlEjml
VtVOdTjvJHTrfEu1FucxQpmcWlF6Puz2crKsjv/2cIrUY45Y3gB0oNFRx7+eSW2nYnlc6oD4g74P
jO357mrtt8c8vyT16OowH/e9RlT4zgC9vB2E+ax+K+dfhNq0EZGXh6/fhTukyIPOt9KL2iM5GGCV
wu6Mg0BpREGfpeL0nBd+SREtKHs0bVOD1zIMDIgVktOuFtpAOXmlVoslc3TUxRwKfgpJAJqCAc5N
Lr+4thyeTXI4d94spl2aIiTzy/0s6c6tH78x2KGCMFsaeXb9z7m3P0Mu5HnV7KesijaO8RAVMKeq
fnilt1ecYNAbu44IGqQaOJvl1SrjYargFHQWul45gFHT9/NCzfCXRMRg3CknIOghnrA3NyKLGODG
IIxdi4s5RW984RinNaq0o+0+5fwtjjOdCNfZIfYFoyAuDFHkW9+l/ash3BXZzXnuqkoRahZbTODm
Gxc3QDAOxsX/6jqbYSM8Un/hFwxX0mj/Bos9fr7Hfyux/XmPv0psBtRX2+KfAfaVGttvqFjD+w/T
wlwrKQS+B8O1BPkBosAGIauDiPX8wAuIBDIoi/1ZYLON/4D2Grg6XFdk+h4M2f9Bgc0zTGqG9Vcl
7vj5n//u6PIhdF5XQMmOoaT/rcKWGWHT02B0r405HQ4ZeusxJgmsR4jGhZ4LF78HJqwXalEn3bBz
o/ievkILpytBw6VW1QKdrgcBuQWj2Thg1uRikQy+SS7UZjWlctCbx7t8xHZn8XW/UAuYoeJCAWp+
26eVxR4hw6lUCHNFKEn+hSQBKMbZwBY+Y0xZjVOg/TqVKCm1GjZ4zMdBknmql6Vxyf7VRLFtIgFa
2/EPbhXfhnaA2qNrrkl0ADCIQmvl+zAbgVXzMLYceLp47Oj6F1ekAK/LacqgHBTpzup6Heuiq68o
7B3bOfsIZKIvp9rhIlZzCznr0Sgh7RqzvQV43V9ghifEDHkS9o+mvp8Jz91pHq8pSn2MCcGRKixG
ECaUlrkgRmihGjiSzDfReJU/ZVZbQQoHrG4gXBaqzizRxEG9ToVfV2tJUnlHQsuaPFpwOLMwoG3t
dXgUE5rqQwK6Rv3qM0TUgKIvGrKKDzLjAP0pCaHu0e/e0yQ7xZmMdmq9ozS/1eFYH2HSr3h/pqMd
2Q9FkUDt7Iqv05WqQJL4Za+1acQB9fdK47fq4yznaptyTO8m34A2I+uNaqFLLJRaUyh1tUbuqItp
Bq6TrJWqV64W59KpthBLQJ/VRZhFD/PrzJmm+Dqyvakd8oeFHu+K7BOPYROw0ubOujTaDQLw5sl0
HrxsPX0Kum90Pun3gSvWd8gFQdgZmwHp245o0bXGXG/tz+9dd2i0h4Zcnb6/Zy0g5NNaF88k4yHd
bKV75gYOBKDkXehCPT9lxhXzv/I1+2VslpV4qa5iELbk4kL0zuj0b6rJXLfLjTU92PVn5ZBFfhD0
00TWb3D3kqHK9YsMbKAJp2lco70iHNZcG4d5OC4f+lOMSQXoLsKb/0PXeSw3rmRb9IsQAUcQnMLT
eyNOELLw3vPr32LdQY9edEfdKkqiQCDz5DHbnETYNL3BWDdHqXi+1sRlEpmi5ixkS6gtjIzn6ibI
LebKKkP83/iAaBCTPchKJP0ts0Agcef8DI9cu2kdXOn3bWP8OMP1SQXRaUUqMrluDPAb/9Zw4THt
TgGhgPKHHTRHd2RXLr7Kn8yGE9jvIQIdtZtAGwAg9KY995T8qCpaAIFenauiBLawE4Z/OhmQgV/A
Eevu5sTr5cdozO3PZBkb5VrYZRipqUb5QVmoYJWqmjmYXaAfoAZVU8THDkiEoa4aNB7exuGHEsQ6
UiC/5KBD/R2jfw1OFHchILmV+foWmSy2jIDxpsPkBgdfVJ1N8RP9BHCOFbSr3RgiCcyQywjethlG
d1LGdX6Qr8o9q00o6jiygOOIA6s5Yn5Oj6o8+yvwDcAsclsBBhM4GnvzVOoeqhjojpCdi5n1ppGc
tQ196/aef82v+W1hp3tajxrevx0kiQ9g43NvgpfEU+SI9t0CvxocOYhI/fdcNhfJVXeZsSMHemCQ
n71ROpZ+UTbCA4g/H4Zlq36qv+PlDVlda6ty2S51UB2RLchWj1/NT9E4AItjnAW+swqsEag3K9vK
CpHCU2/JGmcbMEKM3Ipzv6lu40F+6plXwzcD52ay2PqNXu54qN2fhvQ+ym041zU2C2qWOm8N/zee
bN2+GWNm8KzXdrQUNbu4aOid8CSosy1UlqTMluz2CNDy9UcVbvYAPRy9sclgVtrf4ju8KOvmV/1R
VrPP6GdxJO5M9MfPgQ1UcMYo+3X1U29Een9gDL0uD3gcj60p3REsqczFajbRemMgZKj73POX/X7K
bcj9zPRxAGo+5U8kOYrU01kPmVNGdvhTNc5QG6X10287ZCm32Alpd3UTMvDInH67sDRbzqzGVhJr
nhr+A2xBbKdbHGe1uVGtW6u+VNv2tY4WxAwIb57+l7+c6Sa+0La3lfbRKB/EDn9i2Iy9wI+KkzOU
RHI6aB4bMV7Kn/Q6gKazpThyebux4GLt+oOJruLF1EquZsLDSbziJKH2gCnm5+sCB/Cr+IVSih2c
7k2aA/2lJ0SBBnxM1xn2vbCmDcyUbHU5OCOfH3mMa/TxqszBKVyi5fDsY+e1LA9x6wHJQW+WZxk2
lu/vRHFZXvyV5OM27qUH4RusFc93EGwePXsvv4yhxS+EjM3vGTfdzX8tx9oSJ6zsMFLFIMwCDi2C
KKU9O65nnSknXs5BR9yRVuklZlHWViDYEExJ5xcGSKSQEV/rirEH6l07sr2P2Tb+CiHYfwen1l/N
9nMAYi/lV5cTB5xFCNxwfBQ9WMBtIrmLs4AxOQZucMoxnMQMVtjMhWcz5aQFTtFs6m/p3D78LXaz
8+kAEBND0eA2iG5W3GaY/ZW1B5QxUZ0ic1vphr+sKB6bcT8X/8KOj4/cESoQLGbbV9daamOKlcVo
AyBmZ8jH8YHzMaABPvb8/Dr7/VNufhuCLLu3wpRk7ihsIfwFG3BHb0Aj0tYpef3CQIAs6RyCBWUC
f2I0Bhs8XjDj4skAPHmG/R3VzSxe+aNR/KVL/tcbKAygWDg6xH8QNw79u+9gMiXjItjqMUgfCYDl
Xc7losCwHZam/6hXwLEijr61WDkpLqG5NwbfvQb51UyyZc7UoHNybm3mvUQH7KoUHop6zQhMauFb
ulxenZvNZEXZUiq20I9eey5W6pZQIzB4N65VvsRzE8dpwVKb4xxfQKlcJx+YXa3ik7aePHWn7F97
/4rzlflWT1oLj/k/VUUjkV6GaJYPLqGBlt/shQi/TidXdmWTWiATJN/rsXGSz/ICIR6YJKZ/Su3h
UjgoyjgLjocl1KyotPPoFrW7ZNwM6habtGmd24lzgx7CE5z9SOG3GmIQ5eGaAg+9KCxkmoDYve3h
DFpYr2itncCZReB2RLP6agNMlnPgOySRyJybCQxgCC5gEnFdqtwhvrwKp5thHI3co6WnW803+X65
tIP0mCc2MgwJItusrhOB6Pp+q8HI9iEgXbJbY7FE+qKy6qtwgMsvaRglwzzDDMvAmCX+jZKjDPgE
3t+I6aDbJnYJ0Q+7vcqedVaiuYIKURf7XTuGa5fcIEbLMrQTA5e56Bv06XbxkcEbPfLqVLv+OlyP
wk4n0zD1e1VaXNJJXgO9nDajq3+p98ISN+lpwvnmHU7bP2Fu1btgscRZG/1Yq3dlCyiGnT/bo+Di
DWkHB0FadctmP6yVj8o7akDMf+vnuGtftr6HocJ/w7Xq5Ti5WdjexMM2s5KHiDYIdF5TlEx9zT2q
oKqIzG+N6NxjAulbMunqglphmevYKN2UA5MtwIhgUnLsBZnyuuLX4kO8d839jTq/4o7aHzMnTazm
PK3JlbgKCnEgMW6nuaAz01W6zTUzPqrr9Djdh3t95f7zy6JuXR4FxP93HByQAE0aVJfhgmYCK7Zk
9uy0o/lKd/lqfpOur99wtJXIy/Lt60q3n150Ca8RuJkdfHcHNLyQbeBoBbHJGrKgiyW+MU+88NQt
g7Nwmf+wcNCIuortHYWd2U1SXAlbIqwzG0sT4T2fW5ISruQTsrh0S3mz0qiwVutPQ+jOCpdhQbWe
Y2yAGFzC5N3Y1CaLFNmuCTxf/oyPLcBUrPE6O/U60Sk6W0xOIJK63tVg/mUODWZc6JRPwHWFYkif
dlPtix/O6QV9pMxRbjVgUbf4edmC2+66dglnT/avVFXVvr2KXxl40IcOmdBJckd6E7mBEG7LAG9V
JxvIbg/9qT7V8laKzP6kFO4iWSYf0WB0AK7W1WHCTnPhVOfkmw9fKfaw5xfAeIDSs4hW1UFGImuE
BG+DTYTyKIuWEK063Wj2kJz41gKaouTlJ7VdpnPcRGxdtFjwmGI2pr9L9v6dK+omRADwGgn2PQP9
3IrpQY3W4m9Geo7WKPxVgPaDW0fnefk1Zl73U+VOMTxSxheK1S2nl0M2Ie2HJfc8Q4YA2TulsfL2
zSUL9Rz8vvJSLcoyfYXMh76CJw7Rr1vGIDboOPHH/G26IwCm1PX6yTy+x0B60a1eeG3+97d/r/37
A9snujQgb95437ftX9HgZagBZfdjq26wq//PgeN/Fhv//ja8W9n//pYJAtf1z5YjVZsYnEy/HlHA
E+1/Xx5nKKN4/+9Pq6A/rZk2kEfOvHkMMyQRHlUd9LackynOGtzp/s1M/zcJxTpuB0mjcSHgrvI+
bT31NVn/rEP+A9L85yLyBtZMKR4N8kEj3EKwK+5ghH4jeU1LW9xSojWERzNCzK52ZwD+UQXHw3Nu
QNcd+a3sZHSiIOj+6st8XXuKuuzxSQAI86VJhr6h4okZeu8Aa0eqIX7MOCkYCGzg1DfMiIB4rpJt
z2xiRITKWWjoUVmqtuu2+LeZ8lk7K1v6ckW8FhATBG4uYqZnZ7/5HbiJ3ZKLLrCQJ9e3yzs2JP4G
Qu22+5A/KJAgJ7nZLrbgB0JG9jRjcZxCq3PUDwDCT6rOYLB11QpfDDeNTLfJx2Ce9vcKoZMPKAIH
6amd2y9UiYLfFg47NI2PwsVuBAoizx5UXzqzATTKv/1PfKBILdPT7Avq+BE9+v7lJeEJZhPV21fu
5EsSD3Dw5abdqMgzsgv/BNlsH4k3/YaO9ETCaviYH1ULq0bY2dMu/iEpptIbNNP/aH6LZ8XIvTHj
FnFWV1pz86pfkkvkVj8Ceh/9u5iSb/W595E6YdBuFUTXjfIlc/4dG5cn0pIPbzN7mMhiQ4fHjYDg
dIBkk3uzY7sKtsNgKDtMfAFp53NQQZxphvgzwJZE/R4T3H0be+Oa36bFhDxrAX0GtjVlkmK8TgiQ
PXyn9M0W/1V5DqsdTTQzRgjTCTZsA1y+8y/Q+tRU/R0xExHu3F2wv0dzJI5FG/+CG42Jv9byJRrJ
1nfqyUbfaaV40NaBXXdu+yXzCH5410pBtspkcrNeIJjzlUuGcG5DO+PnPV44CacKbfitWho0viDf
UD8rODfaEqJA1ITxPlANcKozFJcGGy9g9QOA2vwkImMB0R8Pv5/SS++1T4VPTgVODKF5mIl2dS0Q
4bbUVbBW7eCY+yg2kcNXJxCqZeSwjHREfdCdG0zFVWDTKeZiKy7h+I9ed433s8Ka35k8r/XRTffF
E9VBaHqFNf3MTeXo41MXm8EV7YJgMHkuC7v/GhsThYfwPg2Ullpkyz8IzZRUVIJJhc/nQKIIQyX/
LC9rb7zzNACOOuXepyH0IatGci0lO9tSvXTvJNCLnmqJ9t+ExA/gTkdQltKJ5PxYZnYTWDz2EmBX
Y1Yz0wcn++Zb5glzYfpdBuqVI0Jc6qmj/cTBmZk0zATp2HWmfy5CO/6cbykHMv0PvKgibGf1UqB2
/yb5ozzV3HL5bpZJMO3hVtkzKpTqX8eAHkFkUpD96Znbb6gj4dYOz9fG7z+xmwvBnnJONFyECzu+
IC3lKG2c7nP2lXkw+LHEfdGsRF0KnnpwztPL7O6It3FZ7iPaTCNJjIcCaSiiXmnCCsONHfK/cs8/
4HIi8QCiGrrnC/OXL6m0pPWk/uu3wCF7vlfRU/+li6DSgGFhwJJhG9IA4oF3R7oCwoPie/bFIgkf
EBdHwayekAZmX810zNJdGDsws+JH90uICz9Q6dMSaFvkauv+0OwEmZzK6u8wwN/jgR3XRXNiCdpa
w4DBiQ/DcyGZtDJQbKOPNc3uuLEI6AoAj/tNa7t5TqXTcdOGbcxd4PiGlYxs519D/yt1sC/PnvpK
BCqduQJtnwAvhe2CYho39C9fd0SW+hZVkOwGgc2N9/PWiBEkuWfPxWma7bLEHjpLksw0PaYJsi5G
fg8KM0zMvnaDYduM7zYLIVSLdxjIgxBExmbjC458hpaEoNWpIOhRONB0oE8AtqravO79oVj1nn8G
JsnjLIzXkbaWObY2T7f+SY5skkA5z2ccnNuX4im6AzE/C1eLyCFCK1ZzlW2qFzppHtzA6ZodgQ5W
23K40fXiJPJnB7DsbGyOnPprbiPkSV21Vu7s3VY0pm251w7TocCrFWN2ohISdKhKGtpKcZDapRzl
7Y5ReeI5VsNyur4jBWjpM0+eLSfcu22qH6O3BhX7nc34xanRTG4MD/rtgNoRedfFNdkOh/kTtPbC
TCF4/o6qBw69S9bCVzezEsURQ2/C6LV0dDqhkTPOUeowoMj5ZDFwg1HGQUtd+P13v3kwqi0ee4KA
/mGJuCu3LkzQGaoihu+W+waTHiRl0bSCDzA35vh8FV5WgKa3YZFramNV0wqXZFpYmM2OJqo+aB8I
Kdj5NScUUZSFFQ1bMLqwedrLcJJ/Wx7zme2maWY22LTE6d3FAipVjj+z5MHmF6qqBY0ZlTumXyiN
EOzDXQG1EYkbo+nY1kb+GSKhxiTgAWIme0zPYctOI2CDFo873tWIpG0aX8XZOlXMdFkvFauckAlj
ORUgVA3ulaBcyRaGuf3y2LXwe2NXFU79O9Ar1LdcO/dbPTeDx77Qik3a0p1UnrPRnudWCg8fmdHO
THS3Gh0923esxp/IpjyGEutIgQ2LT5Mu2mTPa2+ace7ZYN6RJSGCnN+fmchS2fQ6WY4GSyzkH97s
KyVPUd8P3McHoYT4dUiwh2lZClSVHNvJOzESfDMqoNeayHFGmvleKCrtFKdNjy0BBgJvN2w5NurK
jqiTAXfkzmJH+DVgHd16ohY5lIwijcO+G36l5rxAOK2nutyJVw5FmoIdVdJPcWyCZeHGaDEeeCjK
Xb0Gx+Cq/uCUOd/1676ltYkKm0nWBml1L717v5b0HR+CNbZ/fbHMEpc9Ci2ehQfRChNuzRCvCBSi
xAX3rr0Pv+ReKDu0DIfMlq7PSQ3Mei99Tb1NY/L1haYxh05xbC8zTBhuEyQbxMos/9gQSN7t6IRq
sVjGpeUMp+aqrbLP5CTa8HULSwsdinuAyjT0u2Ep3WfO8LeoPdyhJSc0GevkS2H8LguvcQNP/yT8
Qlt+aycYL9URz9xYv3vv3eaXXLyPTZTmarh75Vb45EhPVnhXr/Rt+ZAkI/hDNQaRhJd+RdfXiBX0
DFw6NgnP0PRXCY0wXlLfjVXUiBYdPZ1sR83/nCOAE5LtyZ1Vl1aFGvJ1sINbxg4gwRs4+JwMHsbM
zNY5MiR/IRF4gSuBAV2KHimZGpw+2F+rcSP/EXVFZDpfprAP4G8Y7Tn/UW0EpvPaGlkJRrmZju3c
9n8h+xDBQWyV9IFQdGT4Mfwq1rSKD9Up8Fit31wkpJ2m3dAsLcs9Dxn7qqVK6ubOEGymbH/qt2qn
2uM6clMn7wBZoVrJ8qSp0/1xLC9SM73IV1IvQOcUJat0I+1nL5SETb4KG9MiOT8Ro2rFkyUnZUBW
WOPsnWb40jrQN8gUhBHzc1MsNpR2/dfii82JJFJ/Z7HIPzLOrnPDaLbDzV/le3Zvcx3vE7p8Rmhx
+36e6eW1qc/NlaAY0z+hf3OJSBNseal+vL4W91fjTtcETd0n59JM3UPtC6dvDhrSf3+jPP3KCrW1
/k12IoRmjlpnvAxPGenDZXYsaeicE5lLNlKW20a+AFBI773X/abUPat0n2zHo/h4c7eXKQIfm3yt
zu3RZ3ZigHhDnhs2H7sJKQV7sQ0OSLWE3mire0gyA1VNfJMdxWbvbJAb8+BSHRbr0RtPwwPfrk1N
SKJY2k3tO3No97TEGVSEDk8DZQWZRMomu0BqSvqakZ6ciZHNO24Y6ZcEFbj3SN8DgfKJnrMOwYhq
jMhHNlnadeWywjGiiDYweVzaBAMyXRbF9BtQp1uKbukvR6fD25nFuJ6cWrCThZvpqKY5+rnrjHyt
K4aWm/yCREGw2koXlrzH+sTr5qtJuZYE1oReFN0GFEFQ2/RSySZBLO3hW1rVq/Y5XPrGwfxXfoym
ZvHQyZg72ZlRHO6p+khMT4ViSs+ZrS2LKxXfmoHAksJijq6psdimuzJcYhhEn+/FHkGq5gNV44Cg
H3gFRW5rCZ++NzzGP5GPhw/HtnoIrdN9tze4TovBS49orKCngs7q7KavRUT3UAG01buwqiU3PI23
obZnrUProviJyZC4Krr5GgWZ6LXgNF5O/MIpigEAzU0euI3iT4eYdYkKHKRnSGumvGlFPDRppzxn
oYnUHCf0eYJfZsPrO1ePgI4SIyiS8flko2mL1G57UpNnzyeKlsMjGs4z1UGrByBtSG9+Qyf922sE
el7ticcGadnsUxpvxlvcAHgQLXLCiIcOpvADD/ZPuTH08AM7QxGSERt6Swflhc6n1bAszKADt3tF
CK1snBcrnzIYbnPsgR5+Sx8kluCq3pCYYm6gNTExWnX1b2yMzeCR0h+DXExnWn7f/6jG89EYT9Jk
hT6ZBvoIlJ2UeKg1YzHybkoVB/17wIWcLcGGAgab2smWqJ1S7VDv/UyOyqZmtniodsF6DkvUlh2M
Gdk8pMocJMF2ZpdO8dndZl/tJkb8PbOCT5TB0/odfpO/YjKyv/ZDh8gXWMz6NBdYzzrcMmMN/pRL
7C4uzWowewr+6an+oU3JsOMVvWejHCGhh/IRO61fJidfOLwo+6v3jPPlr2rx8HohyA97fTU+/Hw9
ygYDSaRfCNZx5wr+Sk9WSMPM1A2MDoZ0CIgguSm9HAab0fvMukpf4svMdU9auAwtlcD159aQWYLu
vpoHAiHVi6GbyZioNsbOxUBCfucRzER1E8owlLnqpJKUY0HFjO6B7D9T0yxwitFqBJtjoRkt/ZPk
2N9pExrLxmyJz4mN6yoTLEbfbIDv/COjtyZYRMt8cZzNMCO8zbz6LCEJrZPAGPF3iPE2R5aVeNkn
wGIkLVLRSpgGp3sGHAOEV4Xpp0fhUtk+e3EXO+gGiNvgKRPHyO5tuWHCxdMjA06OUWK9pPcVvHQj
O8o2N0dCAwA07Ea2u224j2fbBm1Yu+ZAnJs9nRiXkL3j45IZxw+y5azc5CMzosIjR1t8zq+A7PJb
8oOwGUsdWUpzYesfdALmkP0pvWgzIUC0CXaMT9tL3Jv6HOqn21+o4RkoLj5qiM80TOJ7lezY0kPB
J7CF3+Fb/+CQk2fW+0DqUelYZU8YKxzfnHDQhQmu/XnYqb/ZsSLFWc6/C0T27CR0Jnnp+5uW4sCd
PRSLNQH/Bx1/KXGY9Y+TE+V2W6OM47Bo37Gah0/ae7EQgWGazLxsjmeW0X5zgCJF+zNdC90WoHUn
3FKM9MQb8PG9QDiSmUyBKo+rwVgodozAioK1ltWx01jXghFeI6c5J7ohSnbSrPXcC58pIn+H8orM
4VzwGC4wcZBienbOol9K8WEabogYvkVsUGcMSDa4FKf7SujzuBrtHYuxIGtdtZvttM2XcKE9Wkes
BTI7LAeu9GWnyMJzITkjGkos3ctY7hjqDbFjp7krhVMKXtGY/VWWkPWnb7uJaBontKV6JNWM1zm4
vc6SYnTKM9IdhKRbxhCMsjydPnlmz1sznpmRgAE0l4YUZ+i8anuA+hY+tZ1mN6uEOxWb9QMsdRlf
q/e1Rp9javqmz/8Vb1LdfjowMGdgNHSONrdoWZJuIOlgqxuGp68bnQubMdajY0x5lQ7CMttXl/TE
ob6omRlgheAqPwyM8AeIakNZMnCITGLxWVT38WrYa63B70p//bt4n6h9SbyX1UfuxivZetl0dZRP
mt1oNwLDWqEA2EmmvK6fue3bwrK9Rmc+jooVh82UQ1mGcAstWm587nAb7Mdt7qJcyzwlfk/ootBk
0ZDbpZf6wtYcLywyAp5cObOz8kAnRECQ1MCwpUU0Z9MXHyItjJtGM6Z1h9EecycdmcmiuYDcuFH+
5soadxmdnhCzMo5o7j3pDgTtCelWM22ZuTiQeGeEF8xmErRrIEQu50g4BVY4X3alG87tTnVfI7MM
BxQZnqtawuqH9/ieP4yyq3dmmtuL5J4iw9LOEY3eSVsOlnrCIszk7s3/zeNieOgByg/Mow3lo/6N
ztnXmJv5LwPhI2/Pink/BIifkCgIdWZ0b9b1bw3wc8aRbsw38bVUDf2kAxjFkaz/N1mitVUZjADx
5enp+l14OnxGNGBgrAx3eY0I+1bbAxMyxbV+YnY41vb8Zxbblk8fojbnDAqRDYnX2rr/RONJYg8a
8R9zjmW7q0cDAtgYuwMatd1OUtA7wjPHzo/BA8WNgs7ufDt3RWYj6Liz/eBOvzpL6SzSjYyZXUs1
a0xf0Z2iws/cOrRAQjQMT+xuNWOfAun5Qs4/MMNjeU0zI3KEJdFBdJQYfarNonDwSkHLXrLZBpVV
oTpxUQ/Br3SamDd/66mJkpzDj/4KdG8xmcEE587v6x0+OxihbXMXPeXKSFGwirPwoZ3GDwj20lKe
ua0pfzekKD+dxUlBI+4qBMvWXLjMFq/zySVkNGcYu6Oh3oMzQUETVwDRZqpddu8iZadvB485Q6mZ
C+ThJBNXkoPkDt/JoWX4Jhw6EdlKo7wqHypDnuicqlZ51b+m1pjR/Fl3F4Ynr+p9P2tXx1Pvwnu0
x/oofqnrZP9W2KihnFtkeOBRxtvrWbsKMhnMlWg00Bc9M2RGv8S3Qb/JD9nKzuGTZRecRZrNpr5n
5FMiDL35/KSsTugweKOLUGb7Ox+M9lrRFDJDfhHXGJ1VAt45vr7OYANysloieGHk6FH12AcY1deC
n1ls/lJu6GKTuoEZEDjBLjAbPWfoM8YXBrfgpuz0dzrjwX5s1u8MeeTgBQhgACG50rBct7tsr+0E
i0caP5Eh6daRU5/K42I5OyRWdUCJ/UthYIimkYlDrjc76Gi+PnAhIlqsIis/prvBYro4jWsxssG9
0JYn7Txa0jJ3o95EmBhIx9wDh0ebhcb8SSF4lO8P0d3bZ7/T+LSMb3/eLduAR82U8mWFa1g4E/eZ
ch1phavqpSctsDezvypcs780Ty3o1S15zj/0YsIAsx63g8zByAfAISWYgx7Ie4g4X72OirzU9qSY
SXVZrMR1Rvjk6Kk2rEsw2tcisuaf2hevdZKh/BIiWCjSRwychsz+Xm9lSyJji8iIrEo+DAiiMKmZ
oOqApzMJ2XxCNXAVKtsKMWtjCN9LRLzUR3CfAgA7KuqMbvkn2XupXFAYegs/yq5C7Y5Fz3e14Z0A
y+qKKXZmfRvOGsgXNgJqcAiNrdW1jxDpZ3fJLvGa9cnwuuhQz6B2XSXndiuskku3BEWl/ZvyUzWe
5E04WcOSTL0k9HGJnJgUiKGn3xlhVzgNbKUP+rq/I1nVJrjlmzdELLD08elPy8W++gzhJyKhAvoQ
TAhzmxIhQgPNeY574HOovOKja1fg4W71o6EEHywk+Yjb46Niukt3ahXcQHQIG+1IVwDZPP/JSXdJ
kpV+BFh2hEJ3bD+qu2jV5NGpU34SsaFRxWavsHyUPScIJ422AjWkIumLnsjLJNGUKmTJzelIlj0/
YG494gtEelwfp0tznh2Gde2myTJSzTmZ7a12CTD7TnWE9eKSBkttJwIg4WSm/fH6FiI3sADFrOPR
JPKh3RuZtFnIeickWXR3chcWkeBRz63xxqy7vsW3xZWiFN2niMPmGlAGkX7ZgdWtHqm/zUNrTl5L
x5hXFwb5CSPV6S9amItHfKFgaHmQaGlRNNnVod7B2OJKyQn8t7wwmbKd/bSfVKpR78a7xdPHrsYg
JIr1EsuwUPQqisvI8Id1Xu5i0dO+te8EIwNuFTdxgwzeLEFux4ge1FTdQ50Yh9gagytxD3k4yMzk
MPyIrVecYy/fQQ6kgpt/CgdOukzZZ8FHBYZFYXEhahkPnjht2sFb5KcoPcIa80OnYtRKYvpbMf+7
k0NEnK9PqaCNZVX0Vq7B94hevE+bw2T7EKnRbskKD2mWCnOJxO3qOwR7anWOpop2GnyGHqFvmtt0
l5m70rxi1oQQGYCobbFuXTN98l4TaRWvE1p6W9NW8w/EmXDZ+IryZdPQBdDWMzSa8OvobSVnlPAO
yC/hndEEmZ1xWIfvAzg4T177O7ryGsn2Agu5zJhdmnsCRDXwwmKDZMyM7sfbyskrUsS93zAqIp/A
WB8Q35yizZS+pxVy/vQyXu8UluqGviWqhJUdclZVAGVimubDbWz386XO2LT3FAUY6oZzmrG0ExBw
UO2Z8JyxlHGFBU6EoDBS6fn7grP0IflARlF1FEhEe9R8LYlDhWEEubX8vv2VbCf7clhmwrofj21x
ipK9nG2z0lMKgOzIV1ov4Ya++tAf8mmlM+1iBlkwmFiN/VZJvyZtpeqAxW6TTrsm90hLyMvIhUgS
VB4vzRBSdtJu2dYjh1jJ43ihozNuFoLrA6pD8HhCr9nCEgnYXfpAyfQAPKlDLqdFVc7WC09Ar5Z5
FJZsxWegLptxMxvBcNwIzJG27K/aV39Q3oP9f9oY/5vz//unpBDVtUwS/sMC/Pu+UA/e3ZEaPBxi
GqMWJKKZ1f7gzuRw+e+1ydcw9Grnh97PFktdRwm1ozGG7jlJsEBTTnv57SoKBmQA3n+blyDqh0lC
cKje6AKCosa/l/59UX7lADZbWtv/XpNeOV9evH/i378XteroVbVwWxVcfRbLjS2O0Y80vLH2/16r
31+o3n7X//6YmhTlivc///eFf9/334/oaodYphD12EeojLf+fVOW6goR7/1G/761xXjPjGI5WfWz
tN4H/XJExK5RJ4Aqne8pXKykRbpbI2Hu+EHrTmCA5LhtzXHQMOrKbUTWumlbB9Nx9OEEBzpPrciU
2V7LMaRJw0+MyU7oSH7KYt86aqqqmMMaHbzqZSTEds1+7fz9mI+KG6JQTLf34Qt4pczjdHRS8HQJ
Urfuq20CJ4txI0YMFTYVo8YUWOykxKI1FyRKGn1OmdyBE02VeCfgKpf1xbDsI/JTGCccfRrnptZF
DK6abvQyjcl2NHwWYiGvVR9YFGZtE9QpnsoyzrlHM7F3GkmfsQZpjQ6HrJWl9WLG9AHGxI8uMovX
FaecM59MGkuvpyeskMZIkUh2ux5xPKTyMXIhMUqxHmoi8J0z0BaIgqKo0gFrxPeHoNXQbB7EcZkW
4aOP5VUBOvVNJPEZD3SLsvTEGaqoEcYH3JC3OG6QA/muAF4uENabRYC8XmoMmK7vt4Em/zYicGbt
zaRs8MR9MS8vQwjU8mv+E2ezz3xBPwMrIx/pwcSazUEmjDrYl5r2TQyaQp0z2usV9KMlbKaRrhFL
3dCEAWHlep+FgO0ABE7IK455jBMcs7fohAsu3oEjHRvKgHgKrDfxGTmn94+Hi3Qdhbeo7vEfKhIA
T6F8lEQOjpkymzZznMLcHOIbOoFpBjvza5w8xDPh6RADJ1T7LW653YxA3KUofUGa7h6+GJbLMvsT
Y5APfg1gfT4iUwt7DgNq9NcgPUS4pSB+HcU7jArtrn3HmjT/jCrYFtIuLitACkjGIgPYUpEn82c4
n7eu7Gtfi/C1neSUppQugTwWZ84UAa9N+ESBSm9TDrVxl83wU0kL35uFOkkvW205VzobX6PRa6cX
aO5wQT+YmaKiFTckhQdbGiT6kNUSRhTgyIRgFuvpXz3g7lHq0/71oieiRxMBOmd/+EMogtNQGfKk
5K7IhA52+admwU+s1bTWUHV2EokW1VsvqKWHJlcCqptYBc9fCrskJhtQY2RBERSISjpoVcuAqFY1
wZY7jWAgp5+zKqPVVcePOSx9o/XBOs/Ls5hQEvQCOmXd/3F3JsuNA1mW/Zdcl2cDDjiGRW1IcKao
MTRtYCEphHme8fV1wMjKyMrMtrLe9iJooqSgOACO5+/de27PVFWjb3hNI4kN97Ej9mJtlImCXJd5
cZmpW53dvxzufA4kz+9pRsjA8aoyQJ2bov7OvweRdGc9YeUG3e+5XUVFHmEkJSSPGG9KmtgPRrzM
BFVViG4LaaIz1HLU86m2m9c+0GYuq2mxnZR1Ig3tq18SqbOOw6yf6YIHQ2juHYnEf67jcxdRqGQN
VV9eJvdD8DNqxqNuIvfWEBmwxAZ7IHbryWQMESXDV5YSFZJEwWtYMFIu7FRfFTLZTQuQNqqTeSc7
M982DnzFEaVq0Oc0/+vZjNgAJy+Q+Z7N5G4sGU21zBDHZEL83HEEh1CVMd462LMRgLnCI7xHu7fN
rL0tJFuYZPzUbO1tHPmsCwXZVEzJBln2R1Owtz/6oeSjnYxbx6TlKMznfHGihlcJ0MTAJdYQ22Y5
GlxVP4yZMN8S2o3SYFZp0wsOwn6bwhsdKCLkaHHBaZz2mPTRe9o58QYT3cloQhtV5MzUumdAOgbY
EnxUItFU3WNQXTldnJ4KgzFxXFE5tLqheX1V1KAjp1vZThvAKoGXOD7bntp4BMaQI36nZ0h0hU3J
EM3bbq6x39iAPPVAXjTZvdayA8bCedLNZFyOwBIk4exstJrwkpVsQBVD+1lpgHsTmu3s5mwMwDwu
6xvwyAf4kcwpKtBwaBGrljRIRX0RuwzJ3bPPElk4r1pCm9LPYgb4OBT0eGr3DSG7wkp/uONiV7C6
99YJ/YNmUw4P1kdqZb8m6Mw7NQ4kwmj04LNNaNnSg75K6Siz0MP+pt92BVJzVy8A8Zvsl2B/76QM
rN0cdPfRkvvmhu6zWWgpnWb6FJxmKOWaEaGIM3sBRzlKvzXsPWtRhQx5bB1SoqYC9Ia51uQkoQ7P
WvcwDc1zUzwsT/Ho2yEHVWiJnTGBNI4NxXGSPkeuEW7DXOlHGTGjqfMJxteMxkN36Yw4LadiWkwt
9FqK6ZzBR2+JDgm0tm70SaznMPC3fa9uE59q1FYmaD8iSTs9LEF+pvek20/7nDHP4DQ725Szp4Uz
woZ5SBlXTD5C+5Qeo00ERZY0GER4kJEdThd7elbf5gGHvE1imzctbeqGQtyM+Exdrc2wJaBdEeUS
PUxzmfwJWLcTva8lbiXuWvWSajQNMuc8t2LGxI56ooCggXJp3pdlHx+LsTz6Kkg3RU4J6WZY++KA
Ln+p/G7V+w5QbHZhiYgiJmhsYRCeDEgWAoeuoTHVydau7w29FJtQkXZjjGzsY5OuR2Ox9+u5wq5s
Bk+h7ZJZJlNmmAItNsqRaurJYV7ik4IcCZ9tqcs00jMujkDGmcWSeIU61FxLlv5tWGOUSeCte4Gt
4n3EoF0f023kI5CvQ/miO3SXBcf3pqWhVsQTPK5I/HDTxvF8J2PISYpRRQ7vo8zjZ1EFe31kQQ66
ZqAPz2ZEy6XXBZhe8gZea8vFJKttQMhKPmfmZTJqxYUcvhaQGgTscLsJFfviHWfL7rgvlqOGV1Ar
n36aPY5wfi9Z1zenAd73yDwAKONwUgtW3nLZ1PcZXSgi/s5unv0Ee0a2lMYUv4jvxtCxj8bc/Zg4
AjlYKWuo7koQ0Dhbab0yaSTizl5n1F7ouGa8N8yfMst8zTIGWQIRWwxKeEvaLd1lLQWcXulfRqKe
i7rSvRHD/ThMZ6CQsUeKbekRcJZ6pW7u8gTpQtg8zDZhblZFJieiBqlXO6cKaBUGeH6MwHo3mqFi
99USzj3SxBL5pYSQadUzhjGGB2VGYqXQCW3i+XstGR0XUiQuvgjfAICGe5D+POkpzsx7s9X2wUQ3
KZPuvKvsHmgA+h+tYbJtauluHJv44EczjJbhrkqLaJcb4Y7QYK6DISr+Iq6wIUUdZsVlCyTqdENw
ot70XKYj9xIM+nQg7CNd1XHhJaJ3t1rJkD4NYy83bywBttIKGK8qCyOjpn+rof10tJZfC+6QQU8n
6jvesPKHnxFHWZ3dsTUfZ2nhu9VJ+cCSNlOc7ObnMI7MLQ7wee/qxzJimGP6HLX6rM5DqBimVGJF
LC/QOlkfIkWXnlwMwnnmuzLIMNxC1CfUcG074HmcMgvX82yjuxpuRperxMDspyFZfA1+93scumfD
gAtLWvUdQoRR1hguEdRXOh911I7GRhP1JsftS5xEZR/A353M0QweyhhQOkT2pkaq6BimtTWr9t12
y+Gcue5pctmuuKrc9eN7rm4k8XMNVuGNWOh8+UR2SWS/hLp6bOF9kgrlgBsIYtSEmZ9QQCZPcAM/
ItWrvTEZ7rbJ2wdyJoJzZrKU5VPyphLxK2l5QxV9UpfgR3JA3uoKibHImtdMRsw1tOIS+ZVCBDwe
B85cL7Pq1dS2vAuREmxKUixNxqOWaR55Y7dBSW9P31WBo22dol+7LZVTlZNar8Ive4APKYIPP6Gz
4yeT2lCMgaUtp4th6xd4keZKtKgUtqZeIjkuaap17HpZ/N3qXnOZqLSEpu/KRdkbV6Qg2hURTQb6
Lwybau5pYgTUng0OkUpNz+aYYVZ0ohbzcaNvXFWdKg2GYOO8FZLr8JCKHZna0ivyBKVQQ/NtmsRd
jbXgSWNoNkQNWbdxsw6NAd3kkNg7hTA/OVm9ZAstgWcbXD/akEhjO8/4inQAxiIGuesR+jRFGkoU
IdWoI+KR+09tJspLtDmv9J4UnR9ywFIW6lOwsRTm0KGPkClOATHNPlu92Uge/dCKvLRjVsunUaw7
lWz6VGs2hBzSE69I+BmdxIvYdhwMYd3pdkW/q9kmGtB9dBNjxnjIYUhhsEtFwpzNGy5acAaGA2ey
+9CU5zrdhlO3dNzQCnLyoHEqAfCGw8Eo5C70a8bKU9je01P4IeBXl2Ym9obPBwi+nB7I2L0nXZ4Q
8udsqOYFZHXt7E9MazWVoYKk3TghllbWPfFx4VFX94PGQCyenuOg27sLQM4O9XRLVDJvGCc7XK54
eFG6MKFo6shq3cUv2zxj7h5PskRvdWvmuXtSxbyvUpMEvEiFO8Ma7/teZ+ddU8z4RkwrtHIuhkXv
NRDke/lLsaxzcFKXIshpiNbrM88hvYS4yw+n7mq6UfFJF/1dHMgbXjhIqoYNmxgaPOx9dbG1+D0x
kmTXKN6hLmPxK0iXhq3/IEfU473RIi2ZeH+15XP30ZMaun+Svpu+aJZPm1G0J3gw+BSzngkkfJhV
VpHX0SpmfRpzl9GlN81HabYMNlRSpzfj0udrSnGpw49uVMd6apOT6zQcHY7JWKcOcPkgaXXYVgST
wdCavMZhMOxDGD8UKTKGIGw/AVd/GzXNgapl0+MyVx8J29RsvP35wLtb0pzZBh2CnTZi4C0KNhdW
hWtrmsZ6z1UAA3RtoNNFj2hV1nATwnuEEzksrQw83hJRXERyy8YaDQSrs8wPXY2+rjPnnN22uR4M
1OQaWR27Do1LjfBRFaaFqar+nlh6lRtO56xLZw6LmgijBvXR4CrfM31/uDRJuO/7+WbWZHLKHXR/
41ye3K5tiOX00Q760QYI2n1SI74WszwZy3hHmSxMZtY8W6nNCE7zrOFlDgLtCBDkuTcNxFx9Y694
UtaKzzPcm2JGFQOlbpOrDLB4h1GqRTs9TRzXmdgaCl/D9GykFlZUmNHruERZ1XA5CDjqycTVtmMe
+h674BekGaVWy8+5egxlpG+WVd/mA8Vgum6iCyEOeION6L5A2FFKFIblVO2bJPUqXfiPWo1DZGYu
zAtL9fQltYxtPx+MBm+FMKITZeE9HZMZscWwyzX5zUL5Fc5VtbaB2THnGiDxk2LnN6ZY1STTmyD0
iGN2CmheLhtax33KJ8VJaHGg2gwLB/bwt5LFBnOW/TlHEZoQhO9do7HbsYY3HFQtH2JdnyfFiw1R
VFdlPm7Fgr2ZRRveT0SwBA9YHEp6UqsAvtzGHuS71jJMGZbp0fRqD+xcUqt5lxrbunLb+OarX+At
xYJ11Fp0HmkX/mw1mkIxzIC4iL1IDpRVMUPKpqpeOeVoMBFySxFlvtVGBw/dQHiqWaDMjU77MKzh
ca6ZabTWJakLpACNg5xPR0A2JF+hHRFYi1RfFozKyCYhBIUtHOzFfTkEZ4FxwhlogUDpP/tz5Dyq
moHIwPBqovkVGJF+sQvdKxQ2qqZHqpmUY/4IIv6DnI/wg73NlwLMnunWU07Q60Yzmi+ub2+ZRe9F
tQFV1m1RdQTRVkc1BuM2qKI3cM/osg7dwAU1MjHzNh1tNZaGc4bChfDU0WmlFxlZtVMBRYwNq4GQ
lC2XLkYTZnG0Ibyvc73/8GVcriVK8cKnOiHJycd13e9DM9W3o8PylpOIkfruj3yO8a+k18WK4ZM/
XqIxfXP0ZtjNVtacq9F0mHcJEs4jAoddt/rZD+Zu2Wasi1rNm8ky55MLSLKLqVsIxcq3ve7fsNDF
J0e65iooc5objv5UuhV7Q9hTSD0xxanulYtXdJ+M7bRWjvtI5oK78Wcf1X/V/AAi7FlTZXpjUWFL
LYxHs2X9I3u59lLyUW2hiR0aVVlifyKJMeM6R49nXLK/Rw1uYtJbxN2ax7rILXhWIXNBu9v5hDyF
Dk5Ow89ZhTINPwJVkhYV+OTZ6vUk1fAumwdhdtGaUCQAirG7N6gtjkFhfsIvdG+juLybNUydgzTG
Lej2khUYx0uWU8ibFtEcakuC2LafiBMx3by9GB8DwpOMhX/NjrBC25t4md0wdfBfwOFtnNlApE/G
0BDGP+uysO8c2tHsGqaV1dvPLuK7DDAqnhdz2qhSfOcmeCnLsdi5iVu7q78CGm+bokYrMZQG2WIo
MeaSZn3lU3YvXftCy4ptYBuwusLA3g/+dHHG0Vj5NjNS0mUo5CqKAxum1soXaBAmyYqh078KZpLQ
w3AUa7vr3oJAPMcFIR/EHjFeLvNXOZEKIFVy8smOXU8D9kOjW0SWbetlEz5+Qq6TTaHTbDaaOxjT
oBiCjD5HEKpt896J7lQ3E9OkecDUYdXwChoS+1hJG6/X8fJoOWkNKiKBrZ1pR4xc4dax7qb7WGr2
ppK8q2LUPq1OPRhNpt5cgcbKicv32Bp/aq24yNoiazS6G/hkn6FoH0fNSNdh3qBYaTgHs9Tcxvnr
yK5479dwZARqhvycDBj5Y6Tv2cDi32LL4kIyrtiPcH22qs80yClIr/yz4oqJ/bdfhlN9P7SLoWoB
iY+uKuLb668Hle1MDKqXTUQ/TB4b/7/lPF5/88/drLJgIlzv//7y+t//7c9//43lD819jez5z33b
YcI47HQxfPMnQzwSANKj5eYPHVMsXPR6wW5ev3e9e/3q+r0/d//d9/7dr/jQZsr+U6/9zZRgFXaz
MTsS58urmZbn+PvL63ev92dj5Ecig/Yh3eLxium83nB0VfPvlM3rfTH7/33fXJiU+GiiVzsju5bg
tTU4+kauTVqZx5S8Ll6laA+mnxGgNzl7fzSg5ThMT7O+UrBWQ3WcwZt7rkNJc73bVvPffpAsv2Jb
JpMHYez//Ifrr13vCppCO2sIT9dvRco0j6N0cLJ1WkLwmQG35/p7159cb4qs5o+z6XyIIwPjtpVj
6IqXp3H9cSuVOhTyk4RUhWAY+v1qttAKRFDEThQOS5AOtCK7Ypjvp1yLq5Lprxm3j23MgKavp3pt
FVZ7vN7IsUUQQS7IjL5xRiECdcYu2q9RoLXIHUX3M9ajU8IF3KyZmIXwVlGmCnI5QrmPFhJefAVY
Xw/w5e71e1k2IN3u7Lre10R1FnqPveH6kz7I9Xnjl/mvdKArn//9/6VXiO/UWUcfONouuT7C9bHL
QCzkEdGfeDnR7s/f+/1Xrg/7+3euPxoXfrc+5LhC//7gVyDh9RevN9cf/MNj/19//OcRSidudm7X
HP787j/8zSJy9hFg+lSnAIaZxfLnZIAUFLHBYeA+DibCRanjs7On9pzQegYnBT2jd3KGYSKidfkz
Ifltb1c+U4EiPNjJlB+sMK7PohuYKiXM8dtgT+rUJiZmWQToVqoClBeIFc93xc++1r7JeMmOfcUg
vk4p9WsqF3acil02pAJhWfTEmFlKn52nmxsjBBgYRL3b7HxmH8KiFdC0NY0394kCrLgkA0saIEqk
sxqgR1DOHixlArEahvV9XiP8dNiLmCNQgwaGR5796oNIbOoSDRS1gNcl011Hi87DLo+6yCqeWosB
QkUWBEofsC50yTyKbubdLX7FKCVfrxr1R2nnt5S3xCeT3UohGu9TLsGkA+r1ql14wzr7Ms2PkFM5
+LmK7i4lPWpdRX53GXUGSx0TTN1gTNctavA0cI99QcKJn2DaigVaYjWXM6cWUBwbrTLcjwmhpFOK
+q5gtujHt6FPHmNGrObB0dsvFSTOZo7JQiNZ41SEQ4f81EeMDoE+cDCAaLb7kiCrJPgh8oIgwkHU
oejJG5r34mfXEVRe582HZm+TNG0ZNCom+kly11RstmNVoqEO8ev6qEElw7WTqd5tZfyUSYd5tqGZ
Zk76Xllox8MCYUBx2yfIDe20esFlQNqgA+ekboNgVTn0SfUkUlwCmxkgB+uDMIvxUNnsHQJmsEkb
1Sd7IIwP81LfPlUadbHOzrTNYZhMDSlT3XgZEv08GI5CP9YRNuMUN6I1qu2g/FshzY+8Wvq2PB3B
IUxzRJK5EHcgA3OMMYmff9tpdEr9AeN4UImbMKeHxuUMplAkeE9SeQmgjBhaX69rYhc2FRKYqQzk
Ok/0V601flmJ2C+BTRr/9YZ2ACdMON8t0bC9VY939B5lQLEGHZTRrrLdvQ2PpqIZchSmNuGaSpKD
7rALyl1xsv3HxOzVfZvKbyVx8UfpD1KTUJBZObpd861vNHAp7fwS7oljZZswy3hvJouu12o/GQYu
G78BfmjFXq8tMPEZXbopY1Y1I9NnhivUrEbOSBsJbJPbmscYizjexP4M+jp8Lmhv+b5beuEQbasB
cJtPX3frZ/5RS6IDzcwfsjL9Q8U7JFxD0Oos1A+9aM9p5qKBc1hEzWzAVmeqfW+Ezr4t/ZsmjOqj
aeasI0V2pCVwo2HCGpv+rUrrd63kGYBkvaHHd18W+l0Tjmz9eL97+K6KUtDoiJJKLHFTR/gEZEML
T4Q6ahp0WEmEDDxW5F9GiKrnXIOpE2YUnXiA29C/KWaLXu8SO9v44pPtGooKjaAyDL5BdzJR2A0Y
e5oapBLL+dYYoPGVgmy6Mc6qj8yibdBASPQMC/ieib5Np7WH+CVptvZsDo9ZW6MyjBHK8N4iYG5D
caGmB+CnI7qd8lNrR8Gd3XFNDhgLmWYUbEdDf3diV0MNk6O/lAnhvlG3axK24Xpoq0sf+p8tLbRO
VyAxJPKuseN5VV18F7Ul+MDZwD3rd5zdY98ji5lWLpHRWxUgmuoHf6vmUW5Kux2eumJgbDk8VU2j
oS0Nf0mjM9YVzYJtq9D8jrok0srmQZkSo3HpFifi4LrrGs902mQtvJNYbkR/y1OUnmyIf6tJkWQ1
Je8ph1HJGB8l7DgVpzwYWtB5qEkRcuxmIQg5jDFVQAMiAbldWY0ieM0ALKREeAtZlFCZcSEhML3b
+rHTHtpAu61mdGEMq350xKLQ0bgfmmZeS4fex1Tq2Au1wDwOTvcZQ0ql0ZZ/jTFIwqEOc6o07Vlo
BP+1do0HSUHKrNrppCkHY1tnb/u4o4VfGDR4DBv+b5djtqjGx7GV6MHNiG6x8GZZzqcWcU2qguxm
EZlx5NpFH52TkriWOsvO9ElvBbkSCNAjc1MQ1cK2w653XYv+fxjn5DjVfNDu3FzMIAJOQ2g5bYTx
zU7QgKTjeJvQtz8OJYOVzMHGNcYGpuHCPWhj8jYgeLXH8S21GKZrVnzTzQJ99ITVwpJYmLTaIEkT
KfzUT+eujtNjtZ2G7D4tddbU3P1Z5g3N/BaLr1U/J44WoZkpHy2GWvkcQRG1uDJnwv6yllPVkoxw
kuxcD5xA9Oyo9ubxw9eqy6BNJdAcXn2M413XsGQ7GRbkKnzS3UbpSHXd6oAuJ6sQIoDs5+Gy42AB
t2PMjA1q+d71B7MDG6+yzaeiaYOTG6rXKIVsGC8hLN1CsBmWG31IMFME+Y9QhOExzGr3OJnjaygA
VTS5MR11qj3kJdzUQgUblSEniNFBnZIq1wmKmz2Cj290v5G7cdkDaDb7gop9pNMU+k5bmJ/XG/n3
r653fz/F5T8sHPVjvrl+o28l5dy4PHNn0J9EkgL5sQeNLPdhgy7yJRvbU5lP+Y7ycabhNCXtkYAr
vmSQTna8RU6z7goAJLW7y2EiZvWbEaD91110nteS/npjOhwKcrm53g2FQwedDZtntkTzJP57YHbj
/PtJGU0zzJuWWI1wOcITk+tBGyfzyuJsYXPJJqKSoEuuKVLXr/7pe73jct20MBgRW0dzctk5CVHS
IwqMDvUlmR5B17Ghu9Kb/9w0S43aRSpYa0yc12bFsHOvL2TWKyI1SMioY/XdXSnU/YKiju0FCn+9
Hy1Q1rmiG+Omxv530hOh0yWKF8jYWf3Qt45+sGyIRc5yM6cIeUVbpetBGxZSFbDYY1fiOqsLdRPa
BQuEJeVx6grjeP2q1oQ8loNV0MygFRssMVWVYSy1GEEgy73rc7h+ZbG/9SwTCVcYnUtV6ce2gZWO
jr0PLf+gKmgmMkH0G5QhJvhUJwA3NB4YixTHXHeqXRg7QNmat3mgzmOvl60ZG1R8hIXm+YHAsmM3
xrGUunFsjLj2SJzGXmWhPrAlS+WCToZ1uYR4JQtPLPWhKZQISkumdVNjEvzQs5dhjnlX+n600zOb
w8lly7tpSbcaln3M9eYK89YHHzH9TOz63zG5dh45Xp3SEKlrJz/lvY59SXBBg+pVughxCVO93tBf
PRTtTJAJ89HjvNxc3//rXYOWYprRzOHtDgDoLZ8BldvfbtwRhoqDVmA9uwIFbsqGSIYGotJhV3Qo
XioKXndJPvhzAF7vTjGe8mKafa9rnEfDGN7KEk9dPy9ayXiOm22ojR8G9njWffswjOXpPzKzb0Kz
FeNFAiOc3QPNHeCbAVdeetbAJ5NdkWxI18Idpr3PXyEbiJg24QZ5NTzHjftUfYin4sRoSkOkilJ7
qQVhLscUxGscTfY5/DG/gRf7Gm+ZWPg/wqcMrcfOniCcrrNvIIrLSTnuaHsyQSzxJTEKmFaGuWEI
skDgAUcyDX8lnNeNQJBsWdTnR3jS9QDoddtpO6iOYb/XHubb9rPg7oRscGUihgBxxAzwTXL66oTg
eu0rf8piFof8q15pD5jRGBJmuMER3ljn6IPUVsTLJZG7HIG0n/aFOOGdauMNlXM97nCESHMbqk/E
MOBtS0CjT/rbPQCrTXRHWom1wmaM0OJJ0CkVW2zn8QKacs7TZ3Anz6jTABds8MdCJEgZvX6VXM7S
tfVofamLfBTvxpHwT6gE9IyxY5FqyzsWnqkZWFbkW/wy3fpfI97wlwEGdrsLznp0MDHwd+uBRdti
I7k1K08wxUJOfgY+O5dsulfFK8cBDviZ6QRTo3N6ij9wXJbr3N/o5jaocRTgiEVvgbEXwEMnVlXE
CGuNPA5Q1HBHJca6gSTevT+jttiNH0G1Ug+/3HbbTkjlzxM+b6fiYrg3q71rP4p09w+49rvfrPN/
TBmUDjx36kLStfPfDHRHUxrlhLIdpKm6UkQdlp8/HyKkM//5F/0/ymoc4tTQMWpqx1IgWdkk3+JU
7JOP7hg8QDlN0S1sNf8usr0p29FWtM/OzfzJEUJdi0YvXdguE8lu29qnbDoIQqc4voJd6Bz8/A5m
51DCUPUMQQQ0oasOdcNOIvl7hWiCMvB5/obut8222RsUjhs8oPvyub+PH7Kn8pk4A6x/Xv0rPkKs
fU1/mhhcdv0lPXLtR4epccBirN8bu4mJxM6+ZzFDa7BHNoOdGvk0vn0DY9O0k8Pa9Dg71mDeUJbO
Ju6o9tm+AcM80s0+Wz2ho9tfdf9lPWVncLzhN8YEDA32Nw4oNa+tE7s0D2DaW/yBGFL7om+N/HV4
ZLDwVPGhY7WBVcxPOKvhNQhk/UjJDhhm/bO655BtGT8+IDarXpBYOJdie8EogVeX3nDK+3dEEvVm
RxTZ+/QDrf5W3BvPUDC37ib4NX9YGLuNXfSULpxG+eqQsHvuDto+3JkXfKHme0PE7hZEVLRu78EA
InjOXgrIIrheUDZtkDtjjuQ8tXEDfMSbdXTIFbjWFWfYdLsgAJ4Mbf0LMFlkb6gOvHYdeXtglsA+
mWCHGAhP3WK8OOFTAKe+0R8YVuohlc6ZFjl08YXewGGLjO8yeVQZniA62RMHXmKwNe70ryw7VPvx
J1twnioX8J06Vm/TyX1jX7mjcttSm+8FjiFvAS1c3tQ7SkIUoptjvHM2/8uRv8D9/+XAt6Smm5Zt
ua40/+eBD8i+QdElh4t0+guepdBb1hgOrx+2+yoXhekqgtb1jm0GZRNGox84kpqF+L1olf+XJ0MQ
wr88Gd00UTxrhI7a/3wWqrgdrdrth0sk6RXyr9UOYb6ZeItAtOGw4frh4bOLoWMwB7st29uAAS42
yx/4R6Lb69P5/zUO1nEM3s//899ZEP+SUuH9Sn8OP+tff/lbdsWy8P3+P3/LqbDVX3nbSaOwLKUZ
rmaxSA6/mvY//4K8/q+sjJZyLFcnIlb+Caow3L86SBdogRgmLWBD5z/9LajCcP5qmrquNB6PFVf+
vwVVmLb9P48Ojghl6bpjarrjOjy9f86pYE8a67Nb7Xu6+Z5DHTrrfbV1LOeIpMc/RhmjTkZU0Ypi
zV0CBXtrM0QVpBwEG16G2BkIPLAwpcOWjDnDpphysaCdB6UCJZQiz261RRvSbsplw0PC6UZDOoTf
ER/4UEgokODf0yQ8d00htiJ4d6yyQcfWWuvGsjBdOqDgDdFqnl6FPzUyP3aNbV0GNWWHqJS4Zpao
VcvLQ42DdnaIJJuKX0mRzTuzUfHW4SWuk56SNgfvMKpLQYxghs297tJ3U9SIFRm9jWPVIg+ynLUb
2s+ToUGWCv2LQ24GgnhYw7VkMkV4dwlAnkSAXO38TKnHAoGxFtQ4oTrVrns/nE9ofHb5bO5KO6pu
avoWm8nh6p+NB6fT5r2ttdXWbJI7GQTvlp/qj07EQpk4aH8zMNIztnVtoltBiSZsoAdtWFcr6uSK
ST+5G2PFbmcOtDcGlisnL9z1TNrCMMhyM5oJoqLAfotKIqZvCGcvD0OLprc29V9zjlM7tjE9pnKR
trlratvGkxls4LqJ3skBiAIhN3Fy9b7gl5oiRIf041AjlVv0tBRAaNAs7TsZChKzFhVizZCiDEou
lPR++Zxl+5zJAAnkiAhUzcEpBEDWO8GXEtBdchpDrOvyvu7lvUoYCbpuAkmwC1kRAWNsb8NEXmqa
2Misku/JjKG5M/fSDFbKIrtZfC/kUTyh8cZ33oCca+rppEpk2m5cfen0aFeqmmiFWYiQVJzdhfwh
y0AQF9ntTVvgye6kvM9BXk2GDaOwY4tMBUzv5bGP2mgd+VA+6qsxiEI3TSgap4AJghPcSyc7I3Y9
K+2jLpECVgkJLDR/A58mfBwvW9ApeHfZNk2ldaGLhBngkBrGfTIl72jCcZMWxSP9oo3t5Olzgkho
XM0Z/OPSCLkoJFpN90nsOw2YPKGUZIPcBl11Oxr+BmOCRY+WV94jx7ZUS7YF7J+S1t42Q/GwEhUj
604DIzOleyMQJcgzua67Am8qXQHI/i5CoH7cF8Ngbq3K3ndljfVSDOOh19ApIvhF727ktETBVNgV
oJeSwjyKgyc2iSM+63YZpWXfsfPgtuGpGZxqU7j6rY9Cvw18gc/UtkideOzqZri1ajpDmrWzZ5ot
mGAQvVPtYcPPdXqrRpmiiY2+dUkbNsvxJam978zOylFtddtY7j6eHhGWNZt01NuNmThEDN/YqVVv
0gTPz1gT45mWFGkuPvomi88MQqAXGgn660zDC4MDzbMQwzUJS02CpedQftSp8u/UxUhDkqkMcbFZ
dLblsraJCINh4Qcx4AdYnWDWA61/yCLwjjTbkHWiw+8miW7iSPOFznuNON/CTm8iH9sMVnVfTURn
G/MyumhpsNJpCzahkaMLjUoTBj4yZH1iderTB6dyzX0WaWstAYTpJwxmbKw9WzPUbl32flsq/gHJ
49qPQsCc0GjSMH/EcbfEjWXfaezru3YO8u0U6vS5jyKb9ePwiLx4308wYUgz1QUaHf3ORqLqudNw
6ad7eo2nNtdzuOyYRkts8I6vfcZRH3mZpFKW+WMUUHT20iRoriNkxTJzm71xj1kdul7vYM8JSmRL
6VgA9Zb0ggaegFG19Yl2aH2SQ5wg4p6/+mQEPTRtjWl8jokhZ22guOiVAxGArIapi+7tscH0qMMi
LhC7syrV1klKFRzKLvDs7Jno2+4k9bE7afpYkimRNzAxcOfORXQyI4SKiR+D7myr5KxS+C7BBILK
6dn7DmrXIZNn0WEdnVy8qG6R12ycJLJno/mWNkO80p/FiWhRcYrSRmGIkXciV4r+wH9xdx7LkRvb
Fv0iKBLIhMkpyxt62z1BsA3hvcfXv4WS7lOrpSuFpncgBtkUWUW4PHnO3mtH6EMMMIVhWmWnMO0E
yg5ejpkwtuAB9FDMht6oi2s5TkAqzAya4gwjJBiZ81SaMJhcvupuZragXES+fYX7VDvXRQxHLs6n
eBPiX0I3DA3z8i7q5a1cPqvmj9CNXSJv+ZesHcY9F9qv7zIPk/GUdIxS2QWgTrGO/VTZ2W+fVhhH
vfbF1sV8DBz5VAhJNA0YpcnEH1gr8hMk/T42Nf0l1mxpyVw+y5e+jDKmhh2zLeDX9B94wkAZTQh7
rPitT/lX30l3aUUYTm0pAEMTSItcJUTVzddpO1nHALnLwUzBx3fuuBuM+bpCjHH1P103SlsskWD/
vXB8+V5nRd7+WDf+9jP/KRzNX5QruTKkMC0Hd+DvAWeu/IXcM1cgUjAdYdpLTfmfiDPKTZN/9n6t
G5ea8rfCUVm/0FEzNd+xPVPYyv03CWfL1v2HHY6lbdvU2uUNKukqVGx/3OF4Zt8RNunZdNX1V69j
LhDdzyZinzhgif3hwNz9uZEgl1/2w4spzzGJeXMUWWpLAS28P76Y3/WVRQfO3081HCfL6+Du9kg+
zEpGG0QjtfjGROfQJctI8lrn3ltl4ETNQHFFPbxBNzsWacGAfWgGHG7DOhmx3akkoCjLo2d8LU9l
quyV40geB7Ze03wc1ixjOIwTmF+jizvHjs5F4O0Hpo5MgKZi0zN4/vs/9E/F+PKH2o7whOZMuZze
P/6hoZOmgOg9vZ8CtR9bqEsyRv9Nq7m5IhKI2SY6z8j6ilXjI43kvhzrOxGhemv9vNxEZbsNfIhg
LNKZys5p2g9rLyGp26ntTZIvnA0nqjYWCkyraPBRZuZr0oUEme4IgVMH9huH3mF8NweKQWgrr90g
Ae9KdSfkMqCXR8MSxVa78QtFd3dMZ4R3xGIBoC9DdvgqxbJVgww2XIiUtuJttz3Ym8EVGKd4rNKh
a98m/Ec09at96JnPeUT1GeRhtvJ0vI89Hm/sptAHu1QHMQaucrjrHU5A2ODeB+cwzd+rtLpL0Dw7
iQWNLIkey25aW8NIrw/t/3pSyaeiKghM0P07Yh9c/k46rP/hXC0X3c8Xpas4TzZbKO7Qny5KUatS
Zu2s9yFDCsgb/lMsk88afEaPWhFHNDDQOqcxHCikJT1Cx6SoQao6NtBAwp38rt2ZJF8HifSw7sKv
oHxCimwxWIyGYxnmzsauvLexAXNoKabZomfYG9K59p1gV5fgjuq0DbbedG++9iJlHQqiDzuGBlxG
ZExWLurNuOC6rxge1wPEuFnpL2moRrIBqzeKirMiU5jiZ7HbwZkJEfxlVvmCJfAuK7jwXFryydSf
IzP53Ng5bGMKFvtY9HCVLWdtmelN7OM7stozUltcKkcpGpg9PWgp/gf88ZzFxXwMG1PfCxPPhT+Z
nPw4vtV6WrsqfRqb5AOzPRIY+yFDV/sPD4+f97fLLcUmW5tkjiuXnswfb6lGyQ5976D3kSyHdS2Y
SHmBPW1NGDmt9diq5O3vLwzzL1/RE9JWHr1P7f10Ydi92WQl7IK9HOWpdJy72YOIpJabwcm71zIC
LrLshSKve0smruCo4Ay7+HU3Xe4dmJV+YGYJcMv13ae/f29/dc3SAvK4Woi/1JIV6seGrGU2eZ4Z
KcIL66ybIiR0iLfGSkZxZbs2RHkHKRTt5H/9svQXlKQRLD1Lqp/OAdM1iuiBHK3MTj9G23sSJc8D
r4g/mgrMW8CMG3nV09+/KHKmP9+hNsoClsllmfrTGhUHpqUHbty9aCECRMFtMIykVQ7p2S8FgQsl
UhHVw+VQz37jPhHKS8baaMEYJZPKNPUp62esESxL3HbZtRMXp4pyeMXuf9pF/JoUgOSkadjm8YQz
W7hYQVNMClhx7xTjUzwg0WteG/c5gBEqS56/LlvjhMlcxeuytwkdcvecbVwOBJ0RECAL2sAOw4Ek
zQ40OuhuylMucDMWnwPs/NiQANXIcMQLABARMRn4Oa/+2ornpEyGtd8Nt9oHRWr744LrWgz3bEtt
3hnupoQ0oybmsZjolfKgbnb2yfTRosVRi6oTG72XkFzGPtLBtTEtD550nM8qYDEQqqddwGkrq63h
kLITjQ7oq3R6kn3x3JnL/7sMzfU0Pbgtaw5GfkETWz+pgBvP1xxcu5JvDrOqpFpWh8lt2OZU+drC
/ueFpDMy9Cq6TlzhnSNwqs7+oRNqWuqnXqgCbSJM1ljXcum6aXu5d3+YSPiWjwdhrsd9oNkNDBhq
8v6W0eEMN3SBSjL5ESM0MbO8lhJ1adi61/PA3jCtgsM0KkLoNmnvSTbCCAV8T+xND+tYmmF9yGIW
ImqVlY0Eb+iAZhMYHJCUYj53MW1dK0PnmW47HuhMCeIcmE6PL6tidGPYXyN0Yei2ZoaeGf4lbwgA
buCFRpaNi47mv2R3TPIxrtxs+mhzxoxWJEDY6S+FONTh8KCLAaZbD/oNYcGOoW2N4Ed9Swx8jr4/
PY0le3SeWZuCy6nBVVbOj1KE59TO2ZKiCHNG5h1lkdhXpWm96S4lKkW5WzuDZ592mr0d/Hjbm336
/pRYgZkdmJf6EBSnrZFjMQp745W25dVYh7gqM/nczMUnv+hs9Ev2az01DHHS6DGODZIxkf45PhYO
n5lPmhD31xg31dwdxsyPiNpz73ldhESoxIKuhvDkTVdVODzKuNxb5C56IotIYxiu6wkdk8cRclMO
lXppB/Ivxqp/yCv7Y6oi4oXqcpuXMFXNEmmn4/K+/Ti8x1nprFy7VSRYmugnsVeks8XPhoCzfIvV
aR7XHKt1OuFAEIbN0YvmDjuLRspJ8VUmuOwyrmR+dmU50zulGcYeEm3ilhkh1SkaXtMH/IU9dTZD
SM4hVJ/A6W+bBhlHP9PjSZiJV7EsDqMLiAkJkSaRCqxbWqtoO8SSElCSkJokMSKtBFJlbotDuSzO
MmKARyuDEBzCTBMTPD/29Hiswpc5SB9j3JC4Gg6xE6LnojNFfFG4z7oKf4pct34JbcDehYqLYcoV
bjHIVrE9YmJI95XQVE9eAXV60vc6oJeWGf0jfV69Ks36OeN2BeAo7/H+GIe+AQjdWPM7CCAn4dew
lBAX4qsXu7LRxVRIVHEP8xiS2JlYXaqx4iloBRbJYcPKs6e1XUTkhY2n2IQsPrB9vSrS8nm0EG/O
mFI3eoRanHXmzs0Q/aiEtTRMMiT7hosjmt5rwCDUy9nHDlO4iKzc2yIqT3Mob6e+Q21kwDIZ7yla
r1htAHdKi+ppxBtn+v2n3sofAsH5z2ohTnY9HhuX2JeeCtWmWinwjwFdNx6lz5N5znnEKjgTDbPy
NI7uYy/nfvKA4htAOLrOAG5vWOe5xqDimEvOGxjnKUF2CJwS0QvJfCNEldKHmWsMcERjsiiSbFdV
BaYn0DtNZC2Mp2npSJXLLF2+6xaWRvet4mlzqAfuYz02+BT9m7SqHpF8H+63gw6vy0laV56RX4ux
xgTTrks3fEmy/nvlMgnuhb/nyXbTjKfOqT61VfekG+tzoo4o8Y/VBIEv0kUMxMrFKViD5Zjd4TW1
baC2PkV3u0OpfjOPOGBoJddXcY8OFtkJWbrZc532OHdS/Z7gXYe0Pj6meqZV4cqVI9EPoBkD5sGj
Pjc867atUxzpfUisWwJaMBnNHQrVhN5yg0A2Pfe5/4RpbUUnbmaSiVa5tNJPcc7RCbF7iIHmYo2b
1nBKsOPD8Krp6qBmFcl9aWjC7gsslNqs7lXgGHQz1lYCeswYAcV1DPrZN17F7gQS0FpsaYoZJ7/z
2UNlwe6jf0DsDO+Zm7ksmOdXqmVul98bbXmbyBYru9ev4wFTLZ6DTdWAKmxm99llf3OAjUWk7hjx
jJyb8irDqr1rvI7uTJhuTA3tUGMH8qOnusHhO0w8NEN5nwdCsOnqcGHv2lGFOzOMn1xc2WNcO8dE
Q+2OSr8l9RbESpuITQvDZG27CoVjJ9H7e6DwhuEZczZZBVaXr/SMmMw8RAPG6WQioGnkXCV6+mJE
n7nLG9A6Q7y2tX7pGn0/mqzVgU6em7LeqRFRRStEcHUv6iw4OE22SyoGtzKEMxfCHEJa2AGIE2eB
/AvoZ4hauWtobsq3UqtP8IhwX3cUeKybUd/Bn8uPpQy+0pTq0+BrppCx44wlXmrsn9sS+hG93Hhd
2sPR8mGgGvqrn0V7pxzYRvjGS+Is2g54+ez1e5rOY0KPXL1hi0CZIpAbpt5t7MK8aN10r3u9Tga2
kUl67LT7EeMourK9mjeKc3Og7wv1wtwMOVknMnzzg7cGbUAeEmmVKExIUu/MchwX1zdZlPzsMDGr
jVjemllvpjElYkRTGgymPa1CG0AhUUxuMLyGS8AbVii4U4zBVrWrPLKv5mejA5kx9CEBrfACRr6f
C565bfJh93DjaUIPe3MyXwuAJutKkJhQKXMjVIOFJcnoRUDSijzvhHLuY1xebPbQyTBjeQlLxuJA
itBbBs+hxXYNPYIZD59aoxAsnW9WYNpvRn0fR+IBSE4NWqAFI2nMejUoHvE5+s1PSWHsTNbcYWIa
7/QeNu2S1CNDm9/DWJA3P73nrXM3DEYMcji3DkY5vrUuehXGg33eb3VOYENhG8/TZKrDSG7BNJTA
til40KqQ4scygMDIVXdJebLa/KAWhZjBzrVRhHnbCICWIHs2gPWvH+wZPb8qsn7dOvY95eqMskYS
e5NMcBBmg77OiLBWWCgu+XMBwQ+Ewl8++/1DsDQospiwJ9EBexgh9ByZQwH9Sr0dQ1mC3pe0d6ei
/m7nAgwK3qKwwlsEjot8lBRa+uW3ea3l7jo4zZUNdcnTxGVkUJHS9iY0dc2zM3+pvSza5kyNjpFv
sXIMaFFCl359Epu7TlrXpS2uBRLInCEdRaV1HVshV2j2zCXOsqtQbrQBeUZdQDUCHuSqwrG7Zph2
mr1+WzWoBAIj+d7V0d0wZxLmVv7dNtNrFxJxxN5jnoI73x+vKZPGFayiu6FonvMmeayS6JR1xfca
c30Escv0rHevcz6ro7dsP3tGFdhuv2O3uLNasTKtIWP74yKMgzFElXHddw7revc8dul3aqhTXy1l
CrDXWKCD9WiGeQJE5UQ2L+wnHqYtrzIzNYaCmn1m3zcdbdFNx0F2+aZ3FxCOY2bAJYGvtxaQut5A
5FiWyO6Q8nWLG8mxRhDXXfHiLCrDizks4UQnjX0KMm5RIwJK20yef7x8yPHKHkWU3FB3+xicuWTn
jscYMyXixsvqWItE42TKahjxdfEUJ+3XpqVWuZzdy2eXayWa0ZxFk0+dLYMu3PmLMDaMke1ePgOO
Rppn5QBVAkXc1PoJ/TEjzmwmoy9jHuHACq8FwGa6P0Ofv/ge+c5LQ0PEyUfc+09smPYqLQAH5vbZ
aoNnLbtoNzma9yvsfTSyuuUCqKTZBUdvor8TtKCcIB8CiCXkM84o4qIixB5G6bZSsgVrl9sb25q/
qWk4XHqYbex5S+6qDoim8AqTDVtkA71DErVsJwdhkNkzI9lELcw3JM9N5ldsT3wOT93GH72iIWfb
xvexjzWiSf6AFqeIXY6o3GbGt4oS8wgp6aoGeoPWfbI2lfORLMv60vq7bBJ9jPClQ0g7pLC9V6Cs
umy5557fbUakImR9e8AZ760xyTCb9eWzaU4b7UGOXVp4lzaXkaFVFOnnasbkFifwN0Qaf2385EMt
EmB0287I3xfXN6EwJHo6jJyWEOEmasVDjAIV/Bz/kzvdGj2zZV2wujohKMaO5+GGlA601AAvxgDG
V76MSTGFmI4OEZbf+W0fsTxTwhH6+e61Pm7xnKEks7FaJnsknu+ZMwFf661DSov8bEVn4GHeOoPl
hr3GWoWONexd+qnte1Owg1qumHEOnXW19DGdGZ9HiK+a7kHdZuXGtse1qifMTQIDz+VUej5nP85F
ehht7vFuaSsOEPn4s4CbuvU3cI/wEYfpVJq4iPyeRoUTN6++h5d6osNhi+LF7GbCk1AocwSxuyv4
s2nLqj3UaPUlRRM993wNdsli7MWbcoz2biS5rDl1Jjf35fTA77iO8JSsHD/+3HIiiMfMXyzBUhbT
GRzs4jbWGB4TAV3Q8IeHWY0DnIiS2yORN4b07oVN4ySqqKaRoTwYESFto6Yr0XJU3JguRupEnyIG
g4ZPr/dy1SVjuMlMQeruSHUCQQMfi/iYZ+oH1AKXRkhSc/HMktmqT8eR+QM4Ed97SrGgcFnwPXZt
FRfUwbMBY/JSMly21Esnxs3s+7pWX/EJ0OPxSVIR4ntkiJtcPYZ9ESPPYxC7HNIorshPi1ZLoxLt
I3VODh9y+W1F8k5ti9V67sOzmy19XAOiiNMIBnN9uxna5DEbx5sYjsimL9jLZRHe+06k1jqdZ4Qz
Gelp5ZJYRWKUzUKxmbngr8aW83ppbuc04+hsD4d2iBgX0+ExnCzHo9RZ+2zOqBeGeGONNIaLUkV7
s8WnlsLx5Dfbh64dqmMxxWjm6cKYxrmHJrmQmY5pph58r0IP6aUsx6F7qgYz3ORGAci89/C/E67c
KNLptf+IfTQCFDNz00Y0awh46YpsbcdFQoA0O4VZjwczmg7YEN4CRg/sCiAa5z6igOTLgGn/kHTo
g1Jv/sjEc7tcwHZIY83QJITgWb+qkcPNuDZ3CX0zsxb3Q+nuMkl3TsS0lWYb0Qe7yma58OhfQClL
TpeZTGrEH7RXOM2D9xThT0tn+77xuWwpoOBwtoAgiRExCO+4XGOzyoc17pKt6VcTty7xeqKr7puG
USwWvQ8x86Tt6mvJo3KhOyJOAKNx1ZkWs2llrGnYC0ANlhUhnenTdQbsczUY5WFKAKqLkFOni+ar
7/u4s4IPPzm31fQQ9sGryLipR8cy1qkuVxrrGn00quCg9w4QBELYNGyomqT5XpUJiVFReLJNZN8l
2rB9rGiQ6njYGzxTVmE4m/QfGLVlQd9c1br00WM9JPjiQd4cWWKRM00HNvxnPZBVLugYohulShzZ
5jRq8lHIEgigCRiMDkW1r4VVgWTYJmrYBWVZHJgUvEaqvRdE8iGioiiIoRwvmCWXbcfOzEPOx4vT
EpLUQVxZD86n2kwZdKTTszO7ezT6771nfK3bAhiMCejHooKr5MExKQujOKIVZaNuZn9TWvFrmeKu
iqbxs2sPZEH0yaGX6TnJTPY1gC+IrcDE0DvNja9B7LfWE9KUlTdHN6JKwXRH910BnizNovOsEcng
n8bPIYJTVThfzC59awM2i5GXbnQv4k2ccj26Il/7YgaYHtlApedgOzTVjaFhwtKyjU/ZHMM9BZCj
2iWOTCfFaZwoU5z2PlL0M68i3GZzBj3Slt/h4WCFE7jXN/SZFzgRU/jLh0BU0Ph+/7omSjWtiuFo
NIV3gg1X7yDrPtS8g6OZpdPKVTxD+tEgYn0m3WVOqrXkuXQ1zkIci1BCkpycWhwvX+vQvzUl0p+k
g7VnZTI/+wxk58HLmdW5GxR/A64OK9jkg8DODqtvMiQGjySRXBHLp6UdWMfLZ5cP4FyZmLJ2by5z
/csHH3gbe1zc7e0iHfj9GzOGEXr+4ybAdGDVhbeNA/kYdBIfyTrAappx5yUFpn3aIvvcZz5Jy5St
cXPoWI7sE9KdeFOwahOrHovj7x9sDUNJ4vPZhEWVnwxVHy+jgf9VDSrlNoOc/y4lWBV5/v1rG33t
2h/lBL/+2O9qAhd5pwnvUzoSA9UPMlSJMACVqZAMhkxXO/p3NYH1i2DQL11HKothv2Ig/R85gfgF
vSj7JGnbrml52vw3cgIgTD8Pa5jRaEtYGLxcXAM/z+lsizrYKaJ+X6fozlsfNUlQnVXkRqtwBjdj
t+1ba3zAqSJRBildCfJ4k3ejpoPKODn3UgC1RsPt4+WvZaFuRes9eT1ZYEFe+mxbmHbQV/KoDFzD
uYmKReEfkVq3DKVjYu+BPi5hZWgB3R7hJXX6Lp88oosdv4af+BxpYrQnc76hlXlfaiNCtee+N2NC
b8i6T03JMkSoLnpSDJJ3YmNTfK4tHrtm5fKgN3mTi1tyGLa+NN8RERHzgQtKjM8I3+gfR+peTw99
qp9q3ODGnD9BOvsIa+fGseMv3aCRxYXXQ+2fxxbAh6hvEpNVtGwzkjY6tPdlX7/NYfkU+sVD71ef
mrQGcz5uGoEnIfPdFyXDu85NPvqaN+/Y5Rt8x48iaDGsFhxmhqf3Tmmfats8szFrrpKA9xy49Rtk
1TIKtzKzdvBgwLflN62uecConWerm17Hb2nv7wJzoIicG7EOoOZUQNFr7xAJDhuzFZzL/Ejss572
mplfyy6W1sdGOtO1lRi4fBzOqkr2niL1OgSoIyreQ9qXiA/idC9UDkuRfXzoeJtSeAc1Op99t/3q
L4CcqJ/ZesbGqhgyAgwy8ld8hprO5Uox6AU682fTmdexYhaQhDh5kpHOVgVMoE/U/ezCJiultV9+
cawoli9n22+Mb6p8DSaOQ5nKdlON3iuu2YmIdaIZgyK9bwJgT0B2oFihQx5otpW5fbCHaj308IgV
UrOoGW66HPWlnPNNV9XNWkJLWYs5eE4auMm+2wEqKfIPRjx6k8b5voiCm2hZsflvhwoE/KvLDq0t
3Ne69fqTponmA3CiSaufkM7l6yi4DuC/NSmtqBBuViMA5IVZjKiQHiUkzOnO6M2vVv0VzIDxgHN5
baZs5IOuFGsZritUqysbS/Yskm3tutFej/iKmQdBJUvWg81Gxgc616OsXG4WX+sRm39PvQr+bRYf
pdsjz57kfdZzz9SCndsYvEZzepNEnF9q7EzY932Et9wyA+Iec5AVk5/ikKdUr3L+zHKLz5M4QL8c
D1b6dUQeC7iOKIXcQnBKpysg4Z0gBaHdG3bcDA4qNkWp/o4LmzH2Q2mhUcmnXaqAaviID2ZrufEq
NLjhSCfatm/GKfkYNc0WBtLsMqzi1R72Id4zX4FLDsSriUePa3RkuGHk7MfOauAScXtUtFnGuQpy
kqbnIXgzl11qu4zLRUVCVN3Ub0PsYN8+ZAGjtD7lFjO46VYwc6syO/uSyyGST65GJtxT8gdYXOfk
S4LYLlmW74pj3fEuMFJ/qNpcd8NWzdFTNI9bMzHvvBDducceAzp9ifsOCxwC90OlRpLmMv/USjdB
Jsr3HS/+Ik02djwbPQas/lvOOG7fcQrpFz9ZtaQvoABdVcDMSh0xb6qY+qQOz1OZ+2xAQ/z59kC9
5DZvCFMYzbmVBDs37sJmIg4C+BpiyNVQ3uWQj1cZhtFtlQ0s7kn2xeBBRtxkdchKHiy5m+kVwuLU
amgIBZVgg86MUUCiq1PzofNgNqEY6/ZZw/jFKgdYVzXqZ20t92xHmNEUuTdjzMOyqOt3q9AfsBhJ
8W6IzQyrcb0U8kVS+rtCGdD6DFyJgbxLwvlYh2ynZMUfpMOXBofCJkFjActKnqOBzSq7GDzcDfl3
ulXbOiYuJRUJISAwEuzMuw78k0AQjnFbPhqKLNaWQtbD26XMhJgrejqyyMjXNPJi24f2zWBwBntU
HkACoJb1OXv+cPKeRWfvC4+MJBMhzrXIcAoUHSk4IkN7r13mWiIbbIRR3SZgqrwb/FaRBgOZ18xh
lSeAsejV3lHpbZW8BaQEctnPz1bpk27jrgLTTGjKx99IyXiUA2crsd8YxGdXs7v0TRF576qJkPME
gHbe2E89iy8jmZBbL2Wmalh4KxSXy/IsCRrrHrh0vA50+4DzAFRh923sxuca+seV12LBkE5w5ybf
Llf5qPdtQkxnXJPv6OwGBUwva5BTl25xG8loy3iAx22u6kMlvREHFJcLphKSPg3eaGE0/qqHpoIi
QdLpsKMvsi9vx6l9d7v8IyT1Pp47pFxcBqaZfhMG92ImweIEVrbLYCltol4dIJQRmaENG4NmiEJD
V6ex8cGg27uKp/3kkwsWYFT1LedmHlxyFOmNMylaC79nMhr6G/R1G4oj1qlZfBdO++LNAQGj6XQ/
y2xib1rRmpihOC4+B8NMeJQvjSfXWXwYfV2zOKU3RqP5u3J6bIjF38WQvNalOJKOglKCdZICuqTD
YEPsX3n++Ln1QeMnCtWsE7zj3upXfXm2h09hWwBLW7puMGJnZpR0ZenPsUIkzkF3/LTbtvkWJc8+
QEO+RtO4MtKAh1SAUL4rF7KLazw1/cyjwguAwXXWfd/Vq6obx+28PCCdkU5zD+UUVR+U97Q/VSNa
koAIXRoetL062jRxONArV0z+TeC9nNdUtNvMZRNxWQ65eZjRUnGkS/VFj+xqNMxdH/FANALjaZ7a
N/rpGCSKTq3ymoetre4FMbaRKUKI7qyUoby2W8wrSUzZYNjlozHwt4T6Wjamz9ONtNOwEvl5EUMV
RnizlC7Yfa5dcFZgnc2baRZvlytHS9wonq5XHjSEMDecjTvi8u5Y4rYqd3BDz6pmNNPcDr3/CqJh
j9oTBsmNhp3HhUT6sj26LfGa/h3EunDdxi7nX/i0t8oQISQ9iij/DvmggufllNtK+O9tZ9ubvg83
Ybekr14VlfuSFZRKiUGZ5SRbW0MNLthzOwDft62pHjjk+d5ynPbUWvASLh+qqWihUPa0laY6p2Ta
OGOvj9Jsdl5bmnsq8E9h5bBKLBbjJrsUx8OxrjUzrAJ4qEBrbzTLb3uwQ/d9IbVvvZLeKoEG+AKC
hg+/fi0asAh5zx4ZqId/JIbhNqa3sO6keGQa0BwZHzdHM8+aI/xX4E7YNTs24IOqyT/swFMA2gZP
sXx5+dAtn/lb/DEM/tWXwQT64Bpuw1ClLVbONMwEw1mk9mXerXLg7CcNDDPt1fSVY9NZGbI5aav2
toRBO95g7Wc32oyNujGzEERFhJQkTIh3U6qKzRWjHHKvSZ1o1MI/y5f3knMcj2gwnu1ap1sGtXyj
Srjk4CXBloCifpxbMwCOsIngXnM+g4A7yZ8PUYP4t6uTU5jfAKsQmxw9AnRmMzi7Tnsuu5C0udSv
KNqb4Oy3pLsVltjJEFu/txj8tZLEK6gRhANu4Dx/9O3vzpj7j82MoaPR/dcCduM5dAWBJvdpiCOI
zu9CJrCPvMqzE34uvcA5SkzzUdCnh7SN001FCx4usRiZe/jkzl4+TVyLEsdJPy5fRSWBz13nzlfm
HD/GmTMcYxPNwuWzFExW7gYnNHHlKS7gK42W+yk3AE9VXKwod5w3lyn7lr6ZhDTClt7Btkg2yf9/
bY3ovaBWfcsWcb+IRpdu5uVTBf1uciGKmT6vY9S4EODZgqdKQ33KhiZaU+YkPO+8eVdk1rkqeuNU
x6o8Bna+unxlDRHbKRQlC/m0J7TWS8nqWj40y//865dD+SIjn+TSonVBZ9MNKHBDnPDVmBtrKOkL
uk6PzZ8WfehSBCR5NGAAClGhW/hWoSbfZLNA2+Zp+1RlufPrZ76CkQQ5AZf08m+X/4VWBOEDtF+c
WG0u/yKXH3Jy1LtuTWw4jNxrBGXX/hD330veZwmK9FNS+/naw6R5M/jMgnvd9acBRtT1ZBjnGHjw
hYcUtWia2gxXyYDcpJJDeqrcDnxKk+u1VaDivXxpz+GNzEitcAdqs3IQ1lMKwe/czFhKBjJjVpOZ
ldsUohT0Mjl8Ludg545uck9QArjYZPyUdXhmyk7bmzSnQEhym/LcIaev42iHrvOP2so/79aVIz3p
OFws3p+EpKk2rFkRgbJvCakhb2iz7FXJwiKKIseqVVPVSHpsETp5RFOsXj/0N/7CEWD+SdpJL2Jx
OQjkm4BrxM+K0kkhTGrLbt+447M9Vze1SzHJRlBGyTeKfatB59g5IaO7eff3r/0nDe3y0igEHNSF
Wmjvp5em+DeQgeXdPp3YJy4bxqbTT2M6MR4D8DorsRdhE/yqXfxfbVmZpljExf+9Z7VNizr69v5j
v+q3n/mtYeWJX+htezx8bHR4Fu2i31zTnvsLDSwHaQo0LqHl0kn6zfwizV/oYjFAQubt4HBZOlm/
tass9YtN5ws1tuDkLX6af9Ouuhj4fxT/48qxseCYtv2bQeePOlK672L2yqLb20nariu0SLcGQOtT
U1a37diDVk7DcAdZOCH2g3ThzqqIX6lQ2pZ3qpzDk9V1ZHcwqPFKlCkuw8UzrW2IHljvdZc3B1rJ
1w36f9rzebXTYf9P9xDH4kf/Av4kBYCJbYOgGQcg6CeZelUFM2bDsd0JThVmUvbjRoYijYbvVW6h
gp7JGkBA880tjPRf3r+/vrjmAQmEXnFKfnrxWsa9iXOu3dVViD+72FUpQc41SAysycNV5we3jI+R
DFY5seFR909K4J+eH5fXx1elJWpPz1HyJzLJbI5JOSnV7jKvuZNqSNbmYKIQQsmXueA16uRQRXiQ
o6zZeMz7/kEQb9I3/dPBx+4lFJe3Je2fPQIjI/0ktTn4tg2GhP3TQ7CAGeVkm1dChSgQZIsP0ou+
1iyJDKKJHcjYRVCmZBJJaFkb/3BI/vodsdNbbi4Cln46Ii21ry/LtiUdgGmYGTN8BcxdnX+4yf/q
wf1Tm5cDb4PFQH3tKcdajBl/vHGawJNNX/nY7Wf0XBMegE09OjEE5wEFRRscRZD7NzNabM/qzX03
GMOdW9fjKiX64lxKtHHp6Dgn4l+8f/dgv7w1XCLCkrSzQbstR+gHbbhd9RY5kS3sweqb67Nzcozw
q5JQsyf/KVIo9Bh/l/9wJfz5sNuWZWnKEs9UJk+tP76oH7L78WTR7XCHMtgkS2JVCl1s/v6w/9VR
xyKkNSAerWy5fP+HP014jcWgPuFPC+hbznC0/4+y81huHOm67RMhAt7coehFJy+VJgiVDJDwNpHA
0/8L7EF/raqoijthk1Q1PRJ5ztl7bUJlqduA89R/+R19Oz1ePsX/fapvX7Br6zhXCLXc+COtpT6T
y6hPPkjCqa4wEkKHoNso4vH45zdofTPdXJ7WR9PvWL4b8APm5PO/73CMUwqIgQPa9HSMTISwbINc
33fCy9dTZdps0c5xMvbHqhoeOs9OVmMttywNwVWlYYyQGfGMQwJHaHDNbZp5Ia/bXEv0cEt/1o8h
DzvUDgoM2QdyFWriq4mA6WmheQwBT1LjzrYdd0Lpe9P45biIUgeEDaLaA2KxqLs1eu3Vrh2x/cs7
nz/Q/zkVze+cOASP0Y7je/h6vv1sMcy5Ztlx4GZml65JrLu1OgLwAMKTlhHL2w75YD3gAPNk8NBm
2DASe7wZCkkukCIT2C3usxZrP6pLgz4zMUs+JhRrTEj9EnTwJD8WU6LAaBsAFJlTnnyPEDO2pjWU
YWMyrYNj2slRte8ixzcd+YO+DV/omRMzn/QHjRHvn98yVpvfvWfOXfNihfv1O18nCXDZTA6CZIpu
YjH7ic138qlKdpvt8DghTZgtCqR2oKrZQiWka4MXIGhPeifW1ZRoh6j8KFL+q+s/TAHVtqmMH2gc
jJWwGFoHjrEGPQ/ionPXESkDDwEpsoH+M9H8+BHWIUWxx3lSq3v62axmnQSzaoeMaskC2OcBUW8w
8Jl9Jvmtkv5tUFaP3ZwfyYijGGtEN97R7HSc9ei4kL1PUYCrxyPWHMnG0MtbPDOPdPpTRVejzHux
LO17WFuPvpPdN4njbAMXZphb9EiBiWYuMXenRYxfVfPWk1dZSzinnEdt8UQ33scT4nd0f/zo0Urg
nnny3MzCZ8GO2R+H97EyoSbBb1wZUZ1fsE5eem36N3C5XPKAZNU/2AS4InYADjTAFm/tfK2qR2TB
09Vo0xUi2/La1usObB1RrqPTmMxutDuj9IKrMniPGxBsXnPj2A+gNx3kv86rSZIG8tAXL0cLqaEi
IVqD+b1ngbPyeZBG9o9uNGutHXAPZU7zjfVKoFrtzlk8/uVX9evChXSEXStLsR24nvdtBVFt5PTE
kXWb3u6IVFMbX6bawhDqIVTo/OjNgmYvir+s/799VrzYqFwxJXEi+O+6FTT8OoIp5bSrP7XWgJYh
++qZ+alJe8R8/JwG7stfjp5f9z4Q2TgTGJjBA9f+Pmlto0AWWob7tLERmhZYEUaV3Dda166aN8eT
0yrQ93qHFIAcrps/P/mvBy6eSHPengeBblnfDc5RDwVlkCVv1ytfqsZcJ6Op7ewp1dZVR7Oh23ra
hzbQcfjz887j7W+rJE9suz77XAv78PdvN9dDjRYCn7Pde6eAI2xl5blcZNGodrQPEPOZ7gLhbUcv
Yzq1LJ6QbrM3Vz4lTm/87dX8etbn1fgGYltm5wzfv33rjOAmw61guCvFLkifl42oSldoNskV9EeO
zKE1TphQJDVlScAlor2MxNM8Hh5KGLUbh+bonz8h83dfDfthcByGYxmG/W0ngvuEeRPqoY2JfGCR
ZdqqogJfSyGfqmj8ku2Ay6Uuye90TTKkwuw5t8q70Qt1UuuMH1g4oqstrbnrmC4smhSD9EwXhA7f
67LTowcjMY+d0JndYfLZzPrALsyP9TzjtkM05ykP/ee3dNnW/PfUiP8W2QIVoYVP+/ueNrI1TQtj
qyX9c4I6u+yi/mR44UyC7DkpM8dZyETUC2nZeLYybAVTaxNoQ27ewsip1lrdfTMnti4u6KgF8djE
uHZLN2ixUufWkmyebK07jGnSKLR2vY2z1SzB0LjxNAtbWcICIgy9buuUvGHC3iOL06rKsm3EZ1QK
XO9/fsvfDY7sBnjLARZHizYFy9lsgPyfnR55REE+4mPZyLSF+R1vY9DOXqyNWya1B9nVwJJjexcP
M0qxKEjtjb8SmPxOzIZf9ra2ZXvOVChULimWzNv5bKB3ytFckC7wkqsaufpczHaM8Lrsp+YPj02c
+ddZYbQr2vrsf1xrmVcMw0yHZqBjAgh1ZXrtRwAvq7Cl8S/GN4IUmNfgUVxkYWstTb29H0r348+f
xmXX98sP4H8+jW/HGerfASvp2G4iEkQBIxGjQQQuyFUvH5YVc9cV60K1mFOhXAPYN2NHUjg851Em
3T/cu3f1/6LP8jeVj/O7lZ4NOCdpViHD+770+aO0h9HpCaTISewdbH/c22b63IfByq0N4kEd6WHc
R5YMXZYFITPOOdFHZ+Iid5hntxMv/BCWkMecCutQW4x7L5jnwRMcynze4yRFvVB2+tMxeRBRl2+d
0ctdENkVKeyuv+TDeOBhHxpCkZcT4u0FQtc5XC4tVrkvvrKiwxvl4c6Ck4Tt033JKwfUasD8w5pC
tUE4wf4deqDJEoXVGxWo7gdrFaByE/qzZYdvhlc+un3Cub0iIayrn/uuXVg1WjFRE1TWRB++AaP7
z9/zr+UNfSLUJjBCoGfQ0vjvjx5OHk1puAcb307forArkc8g3isn9vR/fqbfLJIuG26AfrbHo34n
kbQZyS4NsUebKiq+iF9fQIuH7lve+EOMWxgRMv6veGEX9sOfn/g3W17eIzIr8rVoP9Lg/u97rEOk
Gl7osDyj+O8l0OzeV/Yu7dp300LnMPnh0jN7wPJFSvBBhCQyH6nkQ/b1uMlLrID+h+1gOJgq5S7G
uEF8J7DfoMT+80v9zQ/d1SEMIOhic0Fh+99X2kWC+KZEbzcFKSoIEPZlm7zBp7hRmrPIhfhqvfJv
zazLpuXbkU7Hzwx8SBwgVL6fUQOptUoIji7ANCfGmoC5CC8lRHxyvUNEvPfCdMlOI6dhS5fhzgz9
ndkiLiHyJryySvtGWU1HIlYnQc2y0ZzE+CAMZg7a37ZAv9ZrfJEOp06UeJ79i9BN9J10YsmaNPgE
zemVBwIgJWmFxG7BcDz5+vO38dtfLCUSAj3abb/QP90gAViN5xys23HAeGTbPKtZuCcWZwvjOrjU
YFLZUvvbD/bXivxCs2F0PX8h4AT++zPA8R6Vhl21m3zqnofRvjU8qkOGNClBB82ZcgVoF/UnMn+N
GTjZ14nTLrGQU4eHQA78vHUXli5hA6TX04QF+c8fjPG7VcPwKB51DmZSkb6tGngvGbwgud6Ymv3G
qgLoDyPoOq3aI3XjZ4zvBj2Hv3ZN6jVvvK/sCGX1xJimMZm9JdmXNfIR/vlV2b/7vtgh801R3cJq
+vaqukiGplXoSPd6gmL1HKwZYLJd1k7JElyjd2o74NKJiPR1JPUITGKFkYYmYp/4+Q0UZSIixb2l
1GfPCP++R2wVh217ioo9cVfTvvbj08RKc6iDul+iPS82go3mqeC8ECTGsfNBxAki4I9TxWmikGzh
hE7acewG8rmtj0VFhUCiYL/ZtV33linnZeqzcqdhJXoy6+hjqsWKBJt4g8VSHTOD05pFVPUBWl5b
swf48wf2m88LGarrshh77KWNb+si7B0xOoVbb2QEjmISyYpUUom9s8eT2DsEE/a3rtZ8JTDO//zM
xjeYxLzXQlELxE33DN33vzexGdHR7m+8GkFF5m0Tvbe3QguR14dWivXKNXZDg6NR5sN1RtDpwrII
HotH6/+/pqKWciDIztOIX84MFSKsrvKRrqdiPDd2Tr57SvSTGIoSMaDxpvwCrURZHBLb/Btd5/sg
7p/PwKKbSxHj0cv/dpSbE8xEJB71pvOwHvdRvMF39TOpImKoo9pcCdzYi2iadomM1lVcx385in+z
ygQ6LT+bgZxhO8G3r5+dUtEFsYNuv5/yRRXsrJAchxaoToJ9A2vD394xpdBvakn2lDr4swCgDev4
f1c2H5twH02ktGcyh75hXrRwOGQVTZu16Jr7rMAcYqg6eNAcX+dnGH4goYn3ngrrTaTC4CbR3tC8
x6t+tvQNApJAOljRzQxSao0aSEHZa4sOOg/4U0t79EOYTiNId/bJ6UFLlYeijRQf0m3vzTh7bgk/
WXhtk7x1KlhbY4swNcsHpgilwxlQp+wtFISFrhqghOXRNjeV9Zza9k/pxgTTmKrgSO8RvRnzAwGt
eEsJ+Eok3g9dv6Oboz3YeKRCb3CeBKHOO9pf4TEUAKxLlHc3ji6b2wm6ylU/WLcMNurHDn2c3yMG
kO6zbz31k5F8Svr6zeyS7sWDRwVxWw6ONmuaZ/pMQc3tx2Fwl3jEOEfRuI97cTNBw31qC0NgBbeC
FyCXEEo9oBX4TO0zluondjL9rkmi6aRM6A1Vj8WhC14pgtJjZajkQAqJjjLAL57UmDzoTYQcegCz
GRjd+CNm35aPnXqzSydj7YCG000aXnk9G4i27oGSC+/djKvpXU+NW3TmP7pckBRg2oI8nF4ce9V9
VGNLfk8/ZIRK52W/yiHSUu9hGRF4/zLiVqdmKbCroUDJlYtuDYlAhtpmQqB3YOT23BHFtTHmW5e7
vHjy4Qzb+dLSPXHizC5OXVl21yNtkstdhl85151vbrJZ/ZDMFzOk559rl/tCMJytbELM/5gziC08
0Hp0D5dr/14M2IhW1UBPznfgXKC35LRnlgLFwyiOka3odUZjvYpCXDCx0hFWBVoHCslrXpVbUr1M
Ib7nCBv25dqU59kqyzDOpzKazljKpjMGLLMM6/PlHiZ/41ng0dv6U7otG3I8i9C5+feCvK6FYK9y
8vI2XjptqlDiU5y3Y6HY41b2o0qteNt5+YYQz4kIzJCk65SS6hrA7BOpcOU69ryItBInvLf9cm2M
hfGsxWW5b2NqGY1tsl5V2h0CK+2ONNpbmUEHLpNCuzEaeseB6Dah0qylEznhQxSnBLG3zPQvN3O2
+McRKRWx7btGarl2hRZjuGGb0Axjpl11iehvAOwQKL43SUi8rbMALIOmsp2s6nCBibhcJ2QZ3dql
TG5pMMmVGuGUTiMK4sqV8d7ShdxjoCR/yvKCp2xMsk1VVt6qK8zwCZOntijsDhHk5G9aV01Pow1W
JImI0S60cHoy05xMNSO4zfWmecpfs/lOu42xkvYFBwMGu5ry5TEKg/He7Ygd9Iz6sR6bGgw9ZNlq
spKVW84Mb0ris9sK63y5xtaVZDGfXLiWNIGhY4+UjFZz8OrJW3t1+nrRN3l+517nceby+0Yw24Xl
SSrw4IzXmo1jxMuc9/I49yivzNRHJ0v2MSgmy7jX8wJukiSag6iOYOJtB5JMYwkND6uE722slCeW
ooekYAzVURvNaa+qdg3EwWiGFHpgH952UvavkbJfZD/skWAWZ3cwrVPZ8jspTV8tMWl0x3ZAnOJW
8UcMbOXKtCMg2qVer8vIyVcSrR0VdZffT3l/O/rK/ZHjul+1yK+JBNHaF0c9YY3JkSrZK6vSaBwX
iYQJXvs/+vi6xtDyyvxXrVUzddsWQs2L4zJon+93LXa5WQVIRSqWVcvHre/aRJCYjYlUm1CWqpmS
p2IUrywk2WsBARqf6H1ils2NT/zbU0wueiTyJ9UP/a3liyPR5ZVdGw+I68ozqPFHqEnhoyOm9JR0
2vvlVmYLcSzaOZc+LGGvFxrfBr3XW04yCJDd8B5hVng/AsWjLzTZ+4wR6LJK8HySl94tJ5pLW6J8
xscgJD9ViMpi3laOj8gpUZ97+k81qByhV9Le9yo2joEt7ppWtvfdfGEo+geq9M1FFEFdK6VD27kI
huuhMJlRzTeTvkvuRVGR5q6/BnkjN7WvSDZ2gxdlFSn1msuxaKb8RmyMhlB/fraffNHDVmpwuPrB
t29C16Medwj9aZ0TY7n8qlCpv/HrjjHF0NQrFjz34GhEhzudIBRHROOZQMjxfLkmYzYyZQrWadKS
9QiP86bB+nuj8io+u9lTUEcRyG2yIKUVmXtdWgYwZDo2hMCTSaa55rVrcO4NiODaBmPu7S36a2kV
n7zRK/ckFVZ7u8r1FRKlYAN0Y9GnTgELw2xvIXrBdVK2t69Nv9oTFs2v1Jvi8+VkV9r8NU4GCn3M
i6fLhcPcwEgDEBptEx3soF75YO9Ixg3fJtHt3bjLV0n9WWry3Q0Nzjn02XgDeyyoO5x9zZqKOliW
QABwfEZ7Q0cf6RQAYIoyvyYFettQRlw5toB5Gmwsq/oQaXqXpiFuhWwOBBKf2thsUMpdOdpgkw1r
8yrY90kYM6XnbyeEYlcyTA5t3D53+IBDs/lI5MHmPE4Bs1AdSY7CvdO1MVvS/rplO78sFJIUL4Wi
MUoHkzN7SC23D37fPZtjdzMN81S5OmdgVzjrMlkKbZQkSB+99Nk3w609Oe+mSXoJpmJlXqNqZlkj
YVuK02j6H1MH36WwIElEiC97zx+QehoLyCXVglEoCO+IzBKvnxqYFvU1xVBybZTTUz+6N7UroQRk
1S5tpp01ZreyuLJ7SiZo5DuVAPhJlLG2imnTkqo6StCqkbt0MkaO3vhJxXlbzZC/0WvsRV7ZdCDz
0eJjY8vq8Laqgr2ynu4l8dEHt3pM01ouCB+/S2wdNW1rw0+QIbsCh35tmOvLVvjvPpSpKyFgM0xZ
d1sE4R2UPUKF1Ghs2oSdiabnc5PRW5AFwOHpn7OkJxt1Gkg0DKC4tcV1brnEzxfaWSj1JiZ37ZST
sdSbkTdERGNR6SdaJQjtfRheoGYmas+gJV5qmNOKpLlDr2osOCdJyH9ANpsGXe+o1Zh/9GSJIqQk
VNK60Rvkl62TJQtpJNhCXszeP40twh/p8FNN86xawWpqV3VM5p6nFWtdGc2aURUcAE3CqS/Nk6NR
RxTNnIQnTRDbLkuC7X1qcEeXpW99aQUsWt9BhJhOwSmVE1Zm4rF7AwpA6Lor29RKQuCJ5k1DHB40
/nVcL2CrpND61Uy/qkBkeLGELBPHqPotlJpDeTAN8dhN+PadwrmmE/iFoRWwe37V9vmnnyRfVluS
xY5f4KpnZ4GRsFmnkHhXtmyfXGm91kaFwKAhy+bOPguNYXQUYHAaCNJQRMmRzoI3x6+gGECbW1RJ
tw98Ar3aaonzKTvKMFpPpvuGiiO66moHq5brAHrtJaddg5ifZPCvasKKLVCWAFrUi2No2sYbhnNT
SWuJdzlAFD3scUyrdSW9XW6KZhMWGcQTfdq1df9ecAJMqlHcdmNzlgnpE72IvWVRV/DHh1HtL9fa
2XkQBT3sN049qrE3wxRVaGOtci88ylz6jI5RVfvMtzWkIPE+KEjcrXUyoLAcFctSp2fsA0GUedTs
/T5qUBm0EexNhxb85c4+sep91UUHSw0+tp6+3hsa0vGh0uulHqT13qS+gbE1VOYGdfrRm5+wtsfq
H/VzbiiHo9S/Ii2Axnhp+4vLa49zVawtL3lnNED2W6TE3qV2R1DeEojaSPgdIa52zEDt3qmJHqzz
WfbRwByRgmilNCXGllCQNsx/yqgiITFKa3gPPRlG84eQJgwXgoIQFC3U+n3seOO2HEHtMWwnk2HY
5SjrGQLN/2A2PvuNC5Qf/OHSD7CVV8hGANnoC8sz2/3lgrng2mvNYAtiAX18LnZN59hI1PKMAM2Y
+X/dkG0nHO25Ab+xbudbl7sowQ+i8JLV1OCLnN3UEFyKva+mV99hs0SarI0ux61WvUtuZxlO8ItJ
EAV61rbl0qimYs/Lg2sWcszj2dwlPid+SAf7LmqyPdjibG8M8WZy4m6bFv2LL8Nyza3w+nJRTl6H
B8N4KrIoZzlxvKvL/Uk2s9AuVwcnWdGm87Z1MUb7MU0x8czXgnjaasKlCiKworWNYSsqSb5kDblX
NvVzXLWKTLH5phYH2Z6fVA8UhzgtK6bKI40RE16yv1yMmiP2qnzOyij/526/g8RRuNAXh6nKinVn
Wy21RogAEITfdVOnPw0K0xXDDP/a6iXp5pE8WSm+yNhrj7XY+NhamKHpAxNPzmtY7nrQKpa2NfjG
r6CapVuDCg7FOtCYKdOWcMb9Y0bH6pipKr0i9BYniVaZHOQpgo3Wa9ZR/Dn5RrinyTcnXTQkLRcQ
HGudhFuH4tryr0cNmNGQ4l+0mT1oNbVqlurvQ68NC/gfyWLUg4/R7NbKj9UqDYkRG0jqwy9CjnA7
85VwZRH0frk6CRvSCwcx1KXLvUE057bLmcV0ufcCZCIWMllZIa0KbTRWsAji7eV+K55z4S//Tnfx
8iE4mR//cnF5+Ms1fSDxPAlSwCcXutPlef55tsv/WmogefJeI+L+8qfLv6ouL/dy9Z/bjQdvmji5
/3lt6vLiL3/+55VAyXkGhgQUb35D/76JOIzdlVL2cwk5lD33/NdUg8PtKE7TUdX94yO5XMtmR8nF
VvLvHy73/Xvzcg0pByzXvni83LpcDFEz83jmB7jc9qLWWdcqPl/umkQ2rcgE+HkhTrk+AKY88Ozl
5ea/F1NCIV1OENOuLlcvkCo7UM7Sz6zr0mAvHtcQXQP8m8umrA9S1+wjGkp3WU1Ou067JN+oHOxo
pSDp6PMsUMEtwkTYfanE6BYKKBw0LPedExEWMBbnTdrEOwIiSNqNeuumA9G9zsJCHV2fSrxiyJ3n
NGeaNjA2dtWBGkRgZabDJ+YjfTPFUGVcMh7BnGs9016h/wTFKc4xrQ7q7Pvc+8GOLV42LORYLyZg
trkFvs1m7XHT7LNV3alxzFsEK8g+lciWYRw+l3Ts4TtOBARO3mvg3TiESJeq/hmqKLsOx7pfYQKj
+g+7xyyhpOtxVibSFYStkF3cTO5GD5z7okNcVEz1ltLqZhqttQig5bRk9lwNNE8sg7juBmqOT+oO
YBYMDC44mhQWgDUwBBZlQOA68SHSI6Qqz+qf4n6QNRgQOE+VZbF/im6sUt2YSfnV2c4qz4kW4vz5
KaURbuKOwsO3uqVs7etkIsTVSZgiKBQWFHY0i+ix0BFr2CF1FKWaXBkQ2Q+5Vf1Q/bnXi7swrYdN
E/kYAAE83GBF/imLJF6B2fyoov5BAzGz6vWB1MhC7aMkfsuTtQbPiW92liX29tJs4maV1/3GKwvo
dQ3aBMHeyCgGsobMT7cIjW0sH2PkW3cR9i+IYeEBsmawN8bdKEvUSJZOpGVXrSDdEpHUw1/T8dAQ
TCAMTs+npPoo7QjUACXw2nCAUaVOCblHGORr6tLbBFED/Ihwnjk9cmFg7jXbBmKbbqQnTWuibRtO
n2gc05Nnw3yzGx/4Nlk6oyOHWwvhmcirZy2r2r0HF4RZR89ux67LYyaqrSNJMQewuqX19KTxEvYO
rQ8Aq1jS8fKr1WRn9rr0knDbmtUb1a1cMsMpN5FnyrMArN+z5Ss0xvJV30WLQnnNUjLeRJBeM1HM
PQrCktqdFhiR13QH+IN4oKABA86YiMBTp92H8hYdU8DOhL0BUoO927iP0sQPmo6AVzIkLvoy6XNt
NyGoXwDktHe5W1QHcEmcifKKfXBKyzZE3z3RSUQVFf/wEoxS2WSJJdm5zaGjP9T6KLPs3IfC6USo
0wciAowqu/Z/gt5tznW4ScIGdKtjnvqIDkOrNLFN9fKkG6g/pANKsI2JWUxGma9dpw02aF+DZZza
r0OGk7a18Q3Fgv1+zwCXsmIxGeLZUohLgWA6y6SkcIpLNqlNRMJrRgippmUt3Q9RLT3SpWhjYTIt
q/7GMbMGWh49Gfpcu74nxEIngaMXmb8aCwyamQ+zyWQsnOo2W3sXonhYsjBn+tusAatI3Ew0Ph3q
Ojr62fRVMErWSvFDK6uvflA2jFPg3OzkXUKQkWuRjLOOnCDnMOL/DwBprTQjfo9FuFaFU6/YcoMw
FYF3jAeMy5klIFEXyDkdADaghsUBnZO/rBBsc+q0w7XdqHHblOW0STqRLkNz+BCiHG9ZARHCyL6/
amrVX4s0mWPHJW6sKXd3GtWcgeIbj1l8jty63BuSDZilm082VIB1jq9lVxo9DMRJI+1Dhvu6TwZs
10l83ynrI3SOJaDehDmOJmElsY9IbqbSCI4xGbP55LA3a3IO7fkoGqx62NXKOHtRQxEXSDhZnrdx
rRFZJhvlYz1fEP0W2861V3TedecF9karm0MbVOnxnwuTtbGzgq+whglNlWCv9GBg9EdcGw/m1fGh
LJCpAONaeIwDPUaANAcxbztD2u9bhPN7Ckq1NH3mF3kUAkqwChDVpN3zGbfEkDtNtAsaOiumyNEj
aAVxWtGwKjwym8dCWzei3nVh31yp4s02cHxWViUYk0M2fWpl4a4JgWIsrCCOx368jsomQubKaq2N
CY2hYNjaev82FlO880LJY+ULLQxasLuGueLelV9BJqt6HO/+bNbWQQjuhUUKaBGLtSui9n3I5bup
k0E687ILHQp+owqDfeL4WZrWboQgOKajSy/Uh3KuEe3aJhvJDvbGwM6dUMuAXeAXafaADTgHvYBf
stewBZ6nLjnGIUONaMiTDbMcjZ8bRg/gnADOmTujvGrGhzZklQXqDS3Bjn7QbHQWbG7R7hDNqanJ
ZJoTNPsCHlhjknxrskb1HJkkjm4slsdzzcc3xme2qcO66vWI+G2X/JPU8NZt8kjLG/NRAO7QOgeT
H6Cs9TJa6oL8iWo4DVEJrRKRxWrI5xprhncGmQbVrlc3cbvviAwkr9E/p+wAowywbGNV7yIN+NER
pHBUafuS1glMS5ov67KXa4eu2Yp9MgDdEmFcM1b+uk6NY2xThZS41odySPcew/RVxqK9jCJ7Wg+N
vJaxMlcjnfqFg/r5DCdl1Vryzpgi9HNJHXOKZfcgATiuxh9YOvI7yQBpmQAbIIS2KBYlLa91aSNg
87v1QaER38ko/RiMqFpYBhxwjgkGPJn1M8sCc2MPDWssva6t0UzhqvMG6Ctts6MvM+6c2SfcNh6I
yCrcEbc2oYpSPzUnsPZ1lwQHFQTRmmx01sTJZNimAH1h0OxOtAL0QwoD3MAkflPb1LBgv89GUCpy
V/oyubnFYAs1hvHqNnKS2aFr6AAoXGVucW41N1Z4Jxsrv6+yaJklkXmDRqG4Rxufrn0i+ZZG/6Pp
w+rBSZL+qGLxg8Otfuiwc+/RmYCbDr9MmeQvghClvV5p+ELnmyjj8mXnmuk18Q1qF2f0GGoPDpoa
jC9NZHu/6lZNoJZQeb2XfISnjAiQLolHrTqW6kzuJHHII7HYGq0kJ0ySrWmSmuQZw3S2+JivnMTO
d1nBFnLkgTaBlq3HOn51lNxliS9vKzeOTsxMT52qcvB9/ZYWlIEcLfsi+1PiXW2itZ0TNtmdyU0r
DvXwk4ZECzAdm1aXIa2MiwDbM3bvCzsxEWqnG23P0aVj39Dw5CYMs0ilizY5oh5mW2w7x5mwSBwu
QxKKlyIKxfbC4wnZpjj8cK91851olpUzStAcWWSsbBFS4Ibdq2mVJ9fMyxPoXYCpJDfunHbaQRNZ
K4FZKR2ntVbF7o1MnI09WsQqj81WdsMdUUjdaUwawtRMQ66rEvZ7lHN2DcGyoN2LN3hcg0NWs4cd
ipfGjEGZ0rxEVQmnrzJ/ep1u7YLEOiprdrkqa+UOQG71kZh6IPQEVLcYiHvfPuQq+sRaR0PU84ZV
mkwunuBhkxEisutiUayjDMrh1Ls9yAhCr4iGyOgnKHtrlWvQV+RzNkNyhs2+NITh3ArhOFd6SJx6
XiX22izoiGiMwBCajCtX2NZCH9p+O2GW3yHl2U3xTLf0M2RVrBRD464tWlUQ/vVq16TOeOWG41Nc
G87ewrFwlZsz50HlgOGBmAPZFNW9keWr1qWlXKJu2VQurGcGVQJCec66RXv8yqxb8hkYvBl6u2NF
Ukg/XEnjQ8Z3vh1f6ciqWyf4NOxQ7qRFZ7i1nKtuJA0iGpKKxD6f04tNSiowZ8IPcltbmTZZoKk2
rslIIK2Kcnk/UbAidwVBoBzxatJi3QGAfo2GUB6J1ILSHt9ECrNI1kM9YtCes7nw6KhUVHdUtJBB
EGtbqi4Ow4jH3GRGmrTQKGMH9J8QG0SYKM5dtQtTyEh1643roQgALqU3SVJ7p6YmosKAEaYThZE0
2rOhmMp4EL3HOlxrlnof2SseipLCk+bawU/CaUWWV7nhiwm3jf0clsTPaiLUXt3hI/QK99lI3qsx
D1eBo8aD7UOgbIqJOVwUclJP42Nc4IAx7OIxL1R7DLvUuJPDQ5WaGCCQJRxjIslOecdKQit/kyI4
uc3jnvZQJtyjzE6EIpm3kY9qmsRIyGx5292Cww+/xqzxThokFkM6iFdBp8I11/j9VrQXpINT3csn
3ETzRWtHHSAqoCtsG4NToN8y9jqQVLuNmpKomGl6qOIuOTCiGO8astG0SaPW6EnHqh37pW4n//Zy
Qdtum6TmZ1VaDO/0zEOEOjPl2hEzUDQ+TGGijpwP5J0t9evYjF8H2sR0rSUTGjh00OKC9jj1YU5d
oDVL1EB8rFZxW1opqZBeP9Aa7pmxT5m1KDO0z341+HNiZkVXLmwAiix7Zx2gXVzZhTWuPFcv1j1s
roMVt8D8/Wlf0ChekcwNiE2n56lrknGOw7i5dogCGMPhNkU3MjCkJH/IP+AdVddBhHhbVMOnALXI
zGiyV3VVqGuHgrUU4FtlDKuzziNQUrEZ/R93581kqxJm2f8yPh3IBIxxjhZ1VOkqh7gSDQmZyF8/
i9sx0T3GGOOOUxHvXVV1gOQTe6+9s8DbDNY5L2L5Unkpn9LawbT0NBX4P5wq2bUeWRN26lG/RwCu
tRHFT2lQwVJyUhhZzTIBnQAHyU+W75wiLgSvMcvKjUj1dHPqSa/Zj2Q7u4g6wHxZu04mlkGW9xMt
qnH0EhnsRys9oTdoz/++GO1AnMjIByPrtHyUZOqR42W99jzxp6xXHS4Csz9NafBVRfEfA/PmnThd
pJKVPCKmIls+cgZKRui6c16WG9hO3aZubTbHEFOOpY7HdVs2wBJmYk88OaSM/5ncTdPI7DVZdvxg
Xjxvp7NI7UHswq1Ng89ZEWzZEZwAyKM9j34qWYpUnxhjNbdEmG4Tw/o5kcFHXHQxnDQ98T6zgmaT
ifJhz117Lft0vEVRfYaIb2+m0vF2FafQvhpykE4CahBJ1h+TAuHmaOJNCLdO1lGQUQplA5whJhI3
L/4R2n8bvydNtB7Q9Yniqzbwh47umH0xV5friFtscMWRxlpwemP4GxLCKLTjtKQEDa+llZEBREnh
lem+E1qsAs7RIxYYpgP7XPcQg23rtYItRkCTDULbh8vj6UDs0lx3xyyHsKZDs7l2Z7P0/wQduImk
iUia86ZXV5QujGFyHkyFWGGBrZUVpEapNX1HgE6gQ/CG1EYDODFEzLp2/k26oNzVLMfpHsGD20Sw
7mtDr9lPIHzHDKLjWu6iDIjrTPhLMdAV5RBLsZD4FnOtGUZLBZXFabtqk6fWjyYiXIZkQ5weB1fL
cF9IWBtRWB+kS1wFqcbdWqIz3RfRfOgrKTejRPSey80QxGw/5V64tft3MI/4R6ACwj6PUuduWFZ/
ihrjUJvFNi8YXNkj8x8RdZe2NL7GcvwV28xCyi7uSEybxpWcXetYG9Nt7v3wIo28fbJqHZBxZ5Us
NFmiNmQ1V46dbnnfL48u4T9j2e6c8TOrbcoU/9RoMm18t9m0oml41QMHd8klOjiUU+k0QEutxoN2
cMiLyEZyyUiGWgJ9nRzWgJXbXVlnpERlySepUkxqmfHTpKLnkROt3Bhci3aeTtIkby2a/HPs7SxL
oR0HSLLxK4ZfthfqgxGm9krXlbOP2gVuwjvqVHv6N/Nwcx84jVphlB62A0u2Iq9/sCYT+yl2GGsZ
WGuograxnQDvFea59OBejVBInhuGS9PIvrbDvXA2eg0AvNLPTU7USpfHyCE6w33R1Q/fdgvQ0ez7
dDlZmyaR3qFb+nqDwVoP/+QwYe8lBADXgscoHM9txhi9oXIs/Y/ECAPGi7LaN2YybhoJj7uMRn/H
aUgQQjzia2jpTczGufWVdcJ+V6zYqg7UsojEW+w1K4xQLphl5Ty5qHKO5VDeQ1/XT1WVMflRbXv1
fWpOoccnDmGI91Ee3oqUOUjKbA1cOLktSr9SQbXcrA5imUQdCcbLNi5efpafMfjLNtzPZomcYlwF
Te1vALu1IK7mV4tN2TKR8k+WXZQbt1vSawI+uEFOtP/CiBh5Wq9NPusTJ9zJnUSO6Wb40Q02kKSs
NtbKYbyXbN0oTLZ2Q/kW19bPpNAFW47qt6Jp34+yitZG/afKVfKExC7Y+V72eyC5CYFMXBwyLPde
MNQbGxfhzg2in7Zd3aLs39yWQfZksydTCebfjrs6NExxhAsN4zpk/1LWRHDFWgL18TIKWayFpNtU
Luds+Yc9L01WSfkSzRnv7Z5hUWBkDBbkeHH0NzMM4qDT/MMfjpNu/VNuaZI4vIyrEzRsRWGDbjHw
n8LZ+dH6mblLzQTQmBQaIT+AIBJnjk2VdTToHCXUkY8q+mv5bf0wXW9CDREQyi2XrJOYJ9OH6sjM
MaShRqAaYhuJ4XIjkgyPeUGSStGm51hPD1nB2msb+VTgLFhnomZDONMPBwoZ1uCBRaupB9KCYdCU
u78iixGNm2uuMtHmtT/0K+GRmZD3oXPyAuNngZHYxNO6Y+S4UOQmAl4cfjx3DAT+kUaDbHXbTczK
8RZOyQG+Y7kYbMmtbSJn77NsyRNxiktiDobJqo9wGQt4eR6mdffLnIwAqhuoPCsdUsCP15ohC3Sh
fDSMR2x5MCXskDvAVjzIRfvh+NFwwthX7+VsinXN+ml0BQt9p5GoSCTnvqvD878vBGv8lszWmP2l
zY7hRXpkX3SPAuk+Ja3zk5rS/FW07sOLzOSaTE2ws5L04vew6hsC6raMhPpdFdH/4DjjAquooNcU
B+Yt6UcW1mD6Ogi8DMEyuazHdPyqkbNSMBXZya7AXuaqOMVm3B6r0Xs4FbHTdsOhBTCb9d6aV0YS
96sCnccvTbnWtcEHWHCK8wHe25i7+boMQUUSMP+W+RWhaAq0pMpfJSOhPesyFB6901zLrn2lqJrI
tCmRElTFOyhhxivaOfZhq1cYwbeRn9OmyQQKXzq40GQZmE4BBvsGsj1JL8mphVPOVCiiN2w8DOYq
pxWYcWFYcXZqABo8gQTbLUL2bTXGwUMlNRC9UZq7aQq/fYRroJxijOMj3gOsW926qPWhsWsHKHns
rUJ6MZ0xfsvBIjBoGKxd69DTzLV5CWeL96Av92XMLmbKDUh1NLoXERJLVYe0OvjLucbR87WICoIo
ww54fsNTrqTNhCapoktpjgdzdMNTQS197Atc5kICsPft4poAOj2MMQg4j77cyJ6n2q/Q20zJNcQy
mGT4J+zYKvbEPTHscUd1nKVLq2xcMgiCa890s41jzfKoKz3sYP9amwDuHnaQnpGm+Cx4Vu6lNbWU
CsmxQkF1K6VxLae2PwLZU9cwjkEfyKS4DDyXCWDGk1eCAwRpCAgBLVySXxPtdmtVkOCcR5LL02t7
31YFp1VlEpi0HPxBTzfpG7DFam3bR94d15TwwL3ZyHsdZzc469Ag3X5D5kB/5mL63EKag1xK8yDz
7sJUvgFp34qXSLCcSFr7pa6oUaIB8RGMYViBqfWzymR1T31FGkRDUBaDljVWIL4l/B3bqimdd7M/
6P6Pltp9bRxT34NMv1YK/RT9MHRlJy7evSL5UwvR/6nJOBbeFK7mFj2sZ9AKp/P01BvCOSp7zC+B
7e6JZ5BfvAYJrAPFsCV8NDl1DpDqkFzcK3y9eBfFdUmgQbeJraY4GqzSo9R+VWn4nJQzN5FJdz7V
jlxjkJ6QLJbOlXi4iI5Ue7d+YcAmgAhqRnm3ZvkymaQi5qod7+4I29EcTPdtRjVO9uo7Prlw6XHB
agzFfZLOeFCj/FtKwjGDzG9IOjURFLnTeB9CK762plmybniuIjpfRjf+2WPOuQkwMzC+B4dpm1Wy
NeLO39Bae8dGtSkmALxtMykoc4uWNltgk5qRMwU8TZ09GPh44/zb8qwb7mRjj20z2dkELm457r99
awYHatT6mEKnh7jW5tvZzgUOqkQdXLxOL3k5/5Xc32nQV69u2DmHhj56lfMsz2Zv3oaR4yfzczSr
M0xLoGT1pWwXYYsbdKxW5+hMKCVbljl9wtCYX23rKW5ZbpO5XSIgCR+6iOvbIGrypXruOhxD6hyI
yLz0bqWutiqOZlO/OJ7B+BlnzjFoWwoa7a1tIrpWVhg7b+MUPjPs16c+AKGIRWA1kaH+gkb43R0C
6Od5k5/J4CwetuKBr50w3fgOWRsT07xLmNUM/2wMumNil0/saOmxZH8oQ9I+u0zbj3r8Zwr2Nk1X
iKdRxOramcDyODM2qqvtbbG8RUgbHrciTlHeoW0aWGB5xVwzF+z0c0xM2SNMTkrsMVsVv3LGU2sx
muqu+nutyQGEwm7QeObWJ8JEDNxWC9CRNcMH/WI/XCLpBl9Opsn4FLwULcY/VIc+26U4Jkg17n5U
Y4Z0UUj3VFrqm47APNst7wSovlsTO7g/TPVZoyfnqnA45WRN3IfRea0Daj3XSpiQLF8CFlQgN7pH
xvv7jg3iYREhKGCEnNxMoSIiLuvckwW81g1+I+UNK1rWgbuWL7Gm3zbmYTgUXbfv+9w6NqGXPUcI
44iv2/qci3Bt+/ksGGAcJhET8liVp8HAFihDJ35vU8aucamiJ656hYOxYQDt5tV3EVGIrAo/fZRV
Z+8V29F3dtvI9B5M9oSb3+wSwV2pTzLw5XvZLd0zdIG2PxjYhi5ubL5FLDT/1k7DK9D37qJj0kc+
CX9rFDhXtkKPfKAYIgJpIv0uiTZ1V17ruU+pn2jRgS+bF5NZP+mk3YtGoMznWqUfScN4pwnwiw1T
u3NBg9PRWmuPIrQve3mRedFuSlSZ7KGIT7UyL7q3pfgBErPeJ6J/sY341gK9fO/yatxHQtG0ka67
at3i4U3k4bGnr9kEDxlzkiI6VAXgH8Kr+seAu2TAd/ApWgafeZ4+LNyGLEpsYihzgcsjOi7Ji0LZ
4jdxw7mItmSz+9d/XzLP8q9u7JoXaEybeEPi/fhZuE17FgU3vJVX5qduSfrsyyQ4OwPyvk4l/r4w
+vICIBXttud1bwk3N8Pe/B0xVbZnfEhLNcf+UarYWoVDKH9OrIim1DKfkgz0gQQ7ebKduaORE+g7
QUSendL5FSAVeoNSbVMNeKQ++0GLpmIYn6dJ1GeDYM6RcdBzGsF6lxVChfDfvKpCY1rJxGF3w/hK
tKp8Cqa/vm+M48ZxUHYClbHWEO66faMX10GaOYAUATindu+cVNQ7bw2o3v/8TyF530GLm6B2E+Zh
guPdFNVYHqdhwixQxt9T56RvhXwOZVi/93YUPw/OgOYiyx7hkBA342R7mUSvTHWmJ+WEybm0Qv+R
V1Hybv3bRXSjPPURyZX4Pl+TYn7SxDczTsmn17xm0obJ7NwWiDBoc5zz4GOJisO2+ZwjVliYCyTw
evRhbcvMIUTNBligC3d5RwvtIcKuFnn57LXjXpVDgL+kqK7ehA+yctjkTkjNtz1gwR3bXRSVnqoX
xvxfRg3BvrFNFAz24BypyHkkKDbIH2TBH00GxwyV7trUIyFiIb0stfV0ERT8a1kPPfWdYR1Cy9W3
fqbllXlsv8PFfddd0D3zjf2d2jbczMhDtl2eDIcKGdqq1Xn0hOybBClBHgWTUXHLURQH+Vr3HWEW
MQVvqbq/XE4GhLFS3Eids6vKfHkVW86dTte901Z2WH68c2l441aPdb51PyavzF+b2Ghfqd/ilWkU
yd6T1EdDRY89zHq+eiODMj35H4CBuzcktrS4fjk9WO1Y1zmqN13uZxcsHB4byOm7Fdq6/Pti9BbL
HjyQzC/4f6zJDm0T9vsgnc9cq+KEWs96jrxT2nX5Q6rIOUflyJlm0dYI33mdrRcNWvTD+lWo7hqM
YfyeACi/QRT5GEUoN4Xn1/jbkuHWtWq4lcH8hAM2Ck8gbzJ3NTM32FUTJeqM8ZU1cWXuFIkL/4gG
ZzMn8SdzlF6DlLXvnVv8yEK0l2MmnQ90Ugkiuxfd05FkwoqJnOzbS6Kqm+/2xo2GARFQ0jPjmbP2
bMXGSUmuPNCUDzFb3cHtfRCKfv9FZ2EdMY4R3C6K+DCOVrkLRzwzZN5W2xAdKIOT3BUjrWrib+04
ajY13jncZu17wlScoNLqR+Haydvc3YVOyi3G/2E7q+5PL/XzJK1gM7r1cIFUcSJWzAMeF7/FYWOe
u1K7gKSNecN7ItgPNlzxf67X/29BpPgT8aT+30Gk+z/IBNL/E0T6n3/mv0CkgQsqEsSajWaDBKb/
QpF6/yHg6fH4s6xYSJL80v9GkeI2V3Wnk//5PxzzPwAOASP1ALSB17H/n8ijYCawl/431IGL7ZQo
nBC4MMQL8GeLr/2/IV5Cmysb1UFxYMz1p87IWZq7lTk3f4E6nkbDBj0W5m9p2TyZ6NaJw07XwSJl
J9D0Mv1bPhX9NoYbR/+K8L1YJPCBbcYHAl6JuYj8bdSG9spaJPNqsB5BZ1wxUy4TDm5cib6eZD25
wVT/Z0Z5bwojPGdOn+6KhPV1nbkouhDqq0Wyby3i/XGR8bfo+Z1F2F8sEv9hEfvPi+zfQf9f2p8D
bgC92AIUSPKVqL27NBDpY42hRnLUxYBqs2sXYwF/khABknnBtjhHLLgEYOT2bwYB8SabHYweh8RM
cXTk9rWq3W9rsTCIxczAKnQ3ZeYPt0juUYFuRC2+B/wP02KEyBdLBMHqVNEK/YcgUN6qttDRwLP6
nsVCjblsliQvlC+PJiL0OAhrLH/4LyANMjnFkGEu1gy9mDRYm898l/g2FgOHJ9+6xdAx5+d6MXi4
OD3KxfIxL+aPYrGBMN4lGDTuhg26r4eB4MTFM5LhHUk9Z5+XMZvXGSenRSg8yulksZsQqUoq5MrG
hZILBthzgyScEEs+q7uJXyVYjCsoJU9isbLAY+i37WJvGRajS8MKu2sRgvkiQfSMqAsX7Ehqb/Cb
9cW1xS9j99FGG6faRFyCm4ZY3l8h7hooaB9VHHA/CMA63q/cZzq5hGMjgNpEc3v38elE+HUkvp2U
KKcNWYakRASKFAK4QlDJH/Ni98nK4HnQ7pfRmWzl6r3jEova/Zao8Vg/gMbJnrD3oczHRySUw54E
Z1HJUsldrEY4ElbR1O4NxJYaL1LgJy63Qv5s41LC8rN3aej6BleMg4+pxs+kKzdbjSNKCvb88Xkg
TBtKV7jRixEqwBHVL9YogUfKW7ws5vTL8f5MHdL3MTHDLXSBlUVhiDKMT73IsW/4FgYt6ZIAiOmJ
XM7iAj2RHVgXWbuyYhanPAFnvp6el0TTXaqi5NKZ2dHNpw7s4gbMXXPgYCkfcFL+5QFogHNjzwTW
yKa1o5h0M1uJjoQJfM4aLU4wYWIZ0ec26OqCzHDPgT1e+t5B02sssYwqhu2DnsaJ0bCyCTQwVWNT
M2DqrriYDQSOveq6cGt23L5TpF5V0CXHJGmmTdUN3xYJPHG1zTWhdlnDcDQR9UXl5ndlxOGRhdZb
NjrWKvWJcHEYYA3z/JQZ6VNdc++OTONBsMxfSY8IL+nbp0q7005F41oYw7TWeLbrHO0inpQcfV53
iCJsUhGn1K7z1YPwIPNg/TYmnPw6jz2MQ6PAgdL0GBJZWQOXOld6+aHleA8qkuesqe9JGWgOMSPl
A8GNsNGScD9YlrExO/LAbIIs1m7eyDWF0UwCKB9NmPwkKwxP/di8jFOQ38ALMa0Li1Pre5JCp2/4
NQwBGSs59lfGihK92Qn/M4eSecVjTl4ODsww9Z5aL/6ldI7zs7bfURGJQz3wwSZdg+wtxlfCUwHc
0WURGKAt3JVs6KayRg3fNwMCuKDejLb8Kjrf27nkqJ8LVlRtba/n8Zc7l+mrRzoP7Cf8uENfonig
eyX7qtkCcluU1P7TsCTPIJTm51l8lUZ+NvxzT+rQrpxZ+RMp0VgCj3cfXjLd+/xpGxvesmJjMLNm
0c1ELxfvOCD8TclB0y/rOWXnu1En7XMdW8cYPdnWlIWicxEFEmn/TGxLATIyaW6itQ4qrt5QoJAF
EWLRFWN9hrpFsGj6zQsU/9McPacDgYCWPz6ARG6S2QkZRY3t0+AqLCEzKlwiz8p3XbEBMsdLhqfz
ZgW8UIIw+lVmBv9+m2/wXCRMGH4aGVLAXjEQFV7rrQPLerNV9l7iLtupKj1T/iIYS1HQhCZJRqUp
bwG3gQ3HDSgHyBuo4wcPPD3AmcreKg+MlT11GGNiVP1RpJnVEmudJl/EGtv3CQ9IMpnuDn95t2Jc
VO5jNX4lflcDlIvf+0mfhjD1V4gTJgyzhGF7VpButG08e7PKWHaaiL6aZ9xy3ToUavh0bTVfkSI8
97VXnUbNt2olEftgn/wRK1jMhSqd32rDvAcYkM5YWFHIjk25l+G8qbOZlBJMlp+JtC680BS9lpOe
Jnmv6rnYsoKw8IZE6izoC9QiJ8pndtzMq9QtqY92VOWcpDlUPLzZReb96OwuxZlEc+zo9stDkr50
EuT9TFy/ahqeulglNwSMVzuWJF16jAuVV//kXSM+Zt99m0gt0P14ZmFSEaYRvvQVyko7aD/yufjV
OxTpyHD9DffSYQ7mncAkhQwH3HlJTrfp/1Z1i5VSiM8ssbGpyew64JA5sZbQc79PHKAQkwtQPVbu
upbTfJbd1hmM/hlELUumIrwFiew3Tjhm+9BiERDwMi7KLr8yLLywNQqp2F2bSgTpxzKARKBjvJo8
0FTe+ivz/XznEjizR2ACmCmYHD5Y7LCYSekocTdv4xlUkZ87iDwlEljSXMJNKVrmqVmCzFsfpwzp
yNgOe1Eb+4i76tjOvAOJOE+vAupf07fHhpA3iSyXHZYvzmNKChfW8mVNndfyywyL7movXyaz+RHQ
1FtIl7H+M4vLMSzz0Er0YGvhtglucRJCTJAYbBwkcpm65JMJ7XE9y7LYF1b2nRtEHM2iXt5LkAlG
ot/XMiQqzMmTljZHbAEDcFqCoNzzMyQfcfveJX+V/iZeATJlqOio/eY19m24HNgRE4fFUAt5oa4X
n2xixduWyD8I5YU+SBHnN7fcT8JHAVMtWfajAzWEUsQ0mQ72AEXKaTROaOgusKHmdevr9pzX/o8k
Zq9hJcs1zgtcfLjA2+IcxVgGXBt9lB1za/qmtLZCFn8oh0J2xA1bjjwA/dDyYcyZxUtztj9au+q3
2vH0xjGMbqc1j4oLC6aFr6+ld0RscoKp3/+1iRS0/EOvquTTLUdrL4hnXoE3osaqBVqRqMe05fXj
lroyOqQudbYdkWjV2bIldET9ygInPjjSkwcbjQ8CnUOKfKPpvOFSDNfAEtMZ5VzwWG4ZBl4eLODn
oWFL3sx5S5Qz8nSBN2WLBo88GbKg3C4lWcZueTH3xXPnCHJfqG53IAEvo79Eqo7RfpCkIncWgJYp
rxGwBP5OTlV1b6tskwfqwRJL3UsiWW8aLxe9qXdAUvUaON1rjsoZ84JkH2s1zZrk5/FgFYs+LiT9
qS50uGVT6qD+EXovBFpz1QmfW0D+RJhB7LJA2Tqk/DbcOebWTfKtJCzgForvMtH+JpJ2cfBLqP2J
Gj+RcjxNpf3lLRprPSQV4dI55hqE2YEZB5ireUn33UzMTVS5Wyl5FbBqO1nBeKvLJf1s8r+Zqq4t
Web7ec5usS42vcXq2Ws7Zx1Wx5HSxSizbcWyIq/6H8CFj0YSYaqfogtE4z9I+w5N895Y4U+/ZWlV
dfuOBU8+BD+jof6TaIzr6VcYdLcpBZLZ0268t6GHEfVHn3okh+n9GDvH1AsBNnc3wyRwLBLrPtK3
cRwObULapY+SRefGxaGI6MgxCOjh20ntmFPsdRqsG0PtjbndaUPvtZjfvVGtjDqzNyZKKoTIIRjt
+eA63rOj0LYEvv/T6+ZNEOunUUmoDxsMI32yk7Z8BKV45U2rMWb86Sm8cdSQ+K6cXdslGjN8dF4M
Q0gifT5xHJ5VZ13kRnrN+/KbbIaJAEQP41SfdDY8N270FJReuqlc66W22rOyUU+m5AMAkORN64Tn
YgLTMwUn7uy/nRdu4zjFr8HeehmDIeNY92a3k0W6amZ3F7TyRdfxx9A+4pD9S1O+6vjusaRHvYXh
PD43jvtHuHflkIW0/IONow4W2YhjCMeDX/d6dn3Yl98bskCXf5eGepVbMNl83vHGhOTffWknqJ3k
4+0GI7G3sDnQMw2S3FVi1I0g2pYDbh2k18sDwq6zXIRNGzGlZz8l8prMsSCJq/Uk0wM4nQ2tx5Gl
v0ZByaBxdsO9h1RqttNL6Sr9C4JJGiALqfLwvUeVrivra1Tqc2gVuvLdaDU/0J2+Gbjz82c/suyr
NIid88ZfRjgd5+Db9f2PKEmY8ZavVZc+o7n4Vu54Naiu03JmZy737pgcpKp/OpN5722biS0FC1r+
QBC2bUOfq8bgFZeEszdi+xPH8UVMziGzumPZv5DOhAVM3ijotwG+udXgTGtp+VuvKl69vjgkN9ny
cp0jVDSlM+E0w/JtVEc6smIdG2yFsxpHKkYknoZM75AtGnZ5VxF3irQpD03CSLXvNSs1hrfy5FFT
+jWjczq9sxtb4RrJgDcYK+O5l8sDad+bbuFgmCvgOduuzuGTzFu5RLo38TMTWD4MPb7AOn4N5vLJ
V+lJ5N2OtdLO68hSrPQyzb2ZQDla2y/ZeBsHHTTXxicKkDZMpCmoDe+J0cBHj6cY6gbLRQ+xruuc
SpV+dbn5IOTRJzlp4wt9yjz3WRjdp8oRhWPT6Xv1By7g2TWqS0isIJlNV37SJ5e39OgtAuLye/Kd
qzEFV89t/uTja2uV9wYhAFaWUzy/aVPtW+bl1HcrNwgw4yHDdKx7KOI3MtCOqZ9twjI81R13Grp2
arddVkLIQi23L8ry3o7BIWZRH1d5sI7c6atPsn9HZoVbTRXqSxnmswiSHybI4ag8wAn6hWViawrn
pcS1Ow31TxNl4WR0m7ZXr7gZk7y4kRK1M/1oxcZvrcvyGLjpo67ypWFkwK/+wkR6iC76NptVGBC6
rpv3mANuzgVBd+K1LcRvnWAcme3grS/dNxT1v0Nt/EQEc6p8lqiRuanD8ClDYi0GVHDl3swgxC43
Cw6GrzrDYhdQvCUuKmGWQGXyCUSpUhjPHLiGLZGNYxNf3BpeQD8Y63GAfDB7PPZTqZDVBkQmT3/t
gUfOb8yPamQ+lXtLBbxATK1PrYO3Mve2ygivI8VEJb3PwSHCfkIJJ/trlztbWXx1Rvaj4ppEYf7S
1ckWu/XT5NZgJMJq3xnjyjDp0b3uhQMjXsWGtTHkuA1ldTLEeBc5ar8y2SunOZh62mc0Fk4GriiM
XrIsOWautY/t6dJ53NqMcr3uPjKqx0IrIeL7GS2RDdO8SA9+32wBSDFDMBRZ5t/+lUHjLbCpRhiO
4TxLBzAncPobjG6yAE2Vd8nvFslu0wOJwIVG2+5CEBm9FXqoc1P0ByvAAeF2+XPD6VoisF57IdGm
xvi7LLJ3CRFtHwMERQmISBj58AQyf9XkxmvLa3MVlfIytfapMZ1dbfnvs+SuniQS09TckcGDM00Q
8PyQWUPCGPsIJasvNGU7P2tp2ub77LoLtwndkfk8hAydnGaXivYjHOtH4wBb8LKKztQFtVVgMUZF
l60M1p+xcWAiR2DAwMHBdMLMGBGOcgAHr9W3VYsHlOYZWmGVFrdSl0dhmHtLD7dqGcB7JTlouLly
WqOx2Xj5mzvUb5WQ58nvnzon2xCrt85U9RlO82tWWi+uxGXTTBc5G+VqQK2+IpUawnpGS1R7bDMB
wS2FXhORV0cb6IqD5jARWbSx2UIyzsGQtHZs/6kp9WfigGtHkTW6z54z3Fu/+kzKm5FW58zljUv3
ZwIHmAbU6YhqOufTgpEJHQ8RXE5pIHYNActZ0n5iwHmVqwRoRswZ0Y/+hdHjFX84j32t3jXleZuq
70DEFwpgKq0hRzUIoE88vJaw4+XvqszpKWFKUU1iJOzQeNhiU/r1b+B228z5d+NjYTpQOHFV2LQO
nvvHpKONo+6vsn0y75xNPtdbO5w+cmt49Px0HS8KqzqPdr8NzOZPnJMQM9ngQL35o20q9Kjztpgj
Spz+LgQJmcALsHNAfMqSeO2P49NyvZqu/upF/x7a+rtUxRXzxx4L+b6rMdLIZ1uyWEfiY/M+bi/V
9Ltw479plq+0WfyIfCtFzIIXNHQ6rM+0wu6cESuIaGOpEVkTO5uk4ndPdFHCJWFDO9EtNvyXaoge
lq1PYFh8EDxEpxp1/aLbl5lgaxztq8LAluejyLFHdcjdqjhY6U4xycYMjiLbg12+q0Ajw40iehjH
CSb8HQOVRSrfXSJrMLdhRTI7DfpL5n6z4r/RuVIwER8NHvZRzEc/rF6QkXFc9fNn2xPI7ddyj3Jh
64nqZhrii/14vhp1v5mc8neuptPY/Ynh3XGAvxc9TC2nMGxu2WI/OLjqRou5adPBmjMytp8Rc4Uu
wI/Y0tXj1Q83rsDli8nN0j2QctVfau7lU+HRoOcj2+K0D04uYgSDqNgLU2equnraDo04+ETBItmh
xsqojyB8/i109U+xdlAhANXOAOw/c34Ki8rIq9SO+PjwrmFQMQDhqFMz5s6GFh5ibhytQg9DfDdV
MafadKQDWAWbXoc+nbMmgFypl7G22y2i62TrqfjQkdeIgDR+pSP4OSduvmtU1h67npF5jJXCb1mm
OgG6QTsBpI8f9TUT4Z1QXPt/cXcmzY0rWZb+K2W5xzPH6EBbZy84T6IoaoqIDUxTYJ5n/Pr+nPHS
XmZ0VVr1tjYMkgpJFEg4rt97zne2g2VenMG6b+oCK5epvVReCmAvCJ5mDc2Rn7/4Nlxju4XYb46d
tgrbytrFJSDBFALI4pYxluYkX8eK24FK1tFheSRDg9ggxcLN7BNeIayAHMIf163acr7Zmkn5w1YP
N1hItmqgra3qamuCnFBIPSuj64koR8+dBYTq1g37KdfA5AwKH52jSwpz1XCEomlDm709L/xSeisv
rPbQL83nIv1gyPBWD2erg/Nkyee67Ig6idxdLnkL8esIA4Eb8lB2yHiHbOfkSZtKSM1wmP3xf7G0
0jRIgL4iIAmK+C0sM87grNvbOiyFVpbwwmEiLuOs2ptpRaiJJtbA+aYTyUiSd6OD7dggDfJj/4c9
UJ4GEXo5ramh10j2nCMfJTNBeUXwOVrHHiiEPZK22DvZ0S6Sx7RLv+KedKDUazaew8tjEMxFzbmE
9fgzc10ud6+o89gBFPMyNZ+12HopQpxFsGseG/VJrmvGIq2rcJ86PuQUXBy2tnYxBg7NjRxvZI2Y
O+HDVqOsXSi3fNaFK3aqmMiUlBXjlPlErMZLiA7dukAePsoyvy9zd53ofGTtHrRG4w/fET1/ztbW
cbMdaX3AbzRfxTdiz0+/wAkh7yVCUvc4gnZQ4AzIX8oB2pJmT/vOsCATVe9c4u4EUKSlLtjhWvXQ
LIIGy4WOnN/80BENWBdyAt8zo1mRR1QhK2VhAv+D/r65sr9GXd+icJGqdVgCswA1hgjP/FSWKI6P
AgFCCowoEjDFA6zLM7kSoba1iCdjUo3SOkGRZexHhg7okrfDKJ/Qi333G2j0EVH1ZbK3HHuP1PnZ
J+cILTZUYg+FOp+Y8+B2JNYb7c5oC8qE8ZNtlQq4wkif4K4okAEMKVxJkeTfda/fu/OwGoR+HeLo
UwzZEizoYxCb70Y93cWAKlYwQz7EaO8Sd3gxIzYlUpK93DyLgauPV39oxavZW+He58rbtE6ztDiT
aUnDzKRht+HTGALl4o/FBcruokrig81VMfaJBIoN7V0G4tDE5ZW4xCVNkEXYj2eGXK8O3cLF7Ixf
YVg/RHT9BvfKDGVFTvNGaDUcibl+DMb0yci6ex30h4jDh6JLj3brl6ehFXs6zD27RHAA9KtzhvLt
stScA05XRiFOvac5/em0/i4ZA6RUYEgjBEXe0HImGHdVn74F1PckQNkPQzJsxx5dtBj4Yfp+dOCk
OMl322+/CWHft1rdrcMsfcT9nDjx55R/BTENjZy60Wppp0v7KDP9TvOctWFqC9Q6wQLy97kmzoc/
ZNqhw33Dazwumkliz4+6VSnidElU2WMDSRi57xsyWFZGMVPHQCIm5lF9OO+CAQsvOsSjJ3QEJGX5
hWPhMDFTrGfjbBXhQ9TK717vPftoyQnYwjtRRDBiBoqRulnj77i4mlUvsrp9CSpGigAvq2ekxfex
7N2lV4c7Z06V2rn4Ioh2r4/5BX3/OtJbprIWlupWx2HuofzVEErT7QXw6guJ1UbdAAcYft27PdTU
w9+e++3hb992+45fPy9qtslkMnrKlB/EeYziQockwyGsK4jkvp7lB7AU+SFnVsCIeb7mMWYXK4Ub
Zaib272/bv4bz40MT9KFT1tEDlECEC8oDlM4OytkASm4lbw8uMhnft3cHhJe0+7l/FyLrm9BkRnF
AZ8uPwDoJRzGkDxOEM/pjNDUZF+iXq41InpZ3+6WmSS45HaXkOt733LHje9GLMpeNmaH2w3Oz3/c
a2CfOj5GsdQj9LOs9q7d8XpvL/PX3UT9ltvjcmpVww73YwkPlxKuPozwFsBtDH/e3J67Pbx9QbpE
WLNc/uPLjbonU2APXC+GJfC1QtCz5Mkyf4Ep3DLRjMoDE7Ty0Fpg77DgoDBIwurAOLU63O79dXN7
LgN2tfe6d7fsL742fKYplmKnBujhu8nJDWjHoV99nxnfEFmfTBQASKiiAeGotUtAcS4ymm8p0sbe
behVGcNX0roDu1RuwCAB2S8gzunTtPI8GC4zy6Rpo2bNRkBcSaL7+8DN7/uonA61NUEKECyuU39O
6hHihi3HJXrb76NdIu3nIshuGfac/Sr6KT30bAJwZxRnlFSIlpt+Ws8FKvwAWkia/BSyOpijax28
bphQPs1XNx6Sg2H57TEsiMWcqvc6Dqtdn/sQP5imN0N+bqqyO7dW5bGiOkemDAWmF7ku7H4vq97H
Ta3zawzk8FrCm1lksIECJpfUpJJLlas152LCwZkhD7RANu+1QTyYg96ce7u+0wtUIzO28dJAsUsd
vnhGLZzeCcTNQd6a594wzTMIAM5+czz4mnM/m+VPmSXRmm/pzri/Vllu3dVR5CgD+iVqR3cvddM/
JYZPBYRnTBt/6CgEl25pfDVGm93lBfU7oKa7LqRk4d/YHX26BRNHNfFo/4Y1K7XXvA1jjaXVLPJ7
rZnz+zn6Ce/fRi08o5emuxj3Ilm3Du8KWDdKXNFijU6y/BxKmZ2F9sR0abyz56BehWXKSIV2W04y
7KbXceGzP5d3KM3lHT3SfRDlVyOoJK2sajo5O3J+fpq0CGZGbAun8shJNOYA1T/xUBMXJkrVbF5h
n6RkNOj36yXbzTCbzvi3F1PuEfejXgmzJ43pHOWNLlD4+tLttjchdQFUfOmVWc2VyEtBWBrfuN6J
HW26JwqQtVBvIhMllCYMVDJmcvyvMOeTlVSOub499+vLt68ggMTC3hUcmOMc7fLSTMEmZq+m5352
znwqMJ8tAPk/gruhhVafAaYdYs1/HkeQceObU5lfooufpiy4S4ikYB99HEb9KWqDbNFa+gtm6Gqh
eeUPaQDO0Ge6stV8Hea+O2apubI0QbwxlaLuQClnALPT5LKq0kNpRqcmp86LKzzRwCYjEzqmxO0S
id5eFrJ/tQpj1xNzA5DRKLG+Ye4N0bU6PnUq4tZrFaTjkigta5m7PRMUvX/yuFZpo/swQPal2TBd
KpIaaGgd2N7CTsDZ67b2y+APd+6UfB80izKVjadwmoueIZ3R60O6Y7RNWTJ6a98GNzLEDcI6s7zP
5F3LGBWaZu+BfKmT6BFc1goAAFW+JP8QTHELqaD8GCqKMJmJH12J/0Zm3npAUrjS9KNL4tLCn82f
Nnu7RaWTpWgH49WPWPmnsaDTFzRLfAF73bn4iD3Jo4w2mlGMxyGZ3eWY9d86x7xa83VWPI6wDi6d
ZqSn2EOzkcLHMYxkUfbIg6MIY6p2FqAqWAjxPc1Ed1W99uqXTF6NMGe2mxS72p7ffKhRbFzrK0G1
JKFebfvMiv/ktTndYZk/T/intMk8VZWO4tl2Hlw93JctGE39At1toknOzKJw2x85io+kcKbNJNn6
deNXXhbeHlGrdtFGWKJlx0hNGMZRR8vpBOVuBqy1stnnoQGJ7+dZWLiGOQzphHDaOImYirIx9h2D
sDHXu0XTQgEt8nKpk22xMNnkmBExRmaBdrUEkxtGw10RHCVV3CpqBAStLEFmP2KgMbPqC+zFu0RS
ueiYVQq8MNs69h6x4Yy70DaweOa2fqyCtz7UjdfOpuFiN4cMoPw+6kZzhYvqVdfOFfVZWaBAserq
M610lun+UJThT50MrIUUmIzr9OJRnPVGz844QCumRTr+KygxBRtoLUyWac0VOGzmgyolG1McJ5uR
nSEjrPA1Au2abGScv81b7LZ06hF4L3ybbRkxUYvg022c/AjtBqkam59F4JjF/Ug7YWFM7k46QO/Y
7ebXuimfUUy991b8FXef5MbZm96Y/JUzBzvWXeuScbBAhiwMQNybkR0/84DxGVzStEq9SdI7a9vN
G0l33aaivdw6Fg7QyiMFrh3v9XDs1pXD8LHy0QUmKmjAfgsJm9nY7Ch5u+9LVNHffVv/qsL53oky
Az5C7a7jsVnmTOgXdeiJ9TwIzu2WXqFjUDbT9AinMmCi2WkYGHxrFZolWaKh1fF6mnFFrpC7cILq
gUzaZK0ZOFYxCRnrWk5rTyMWq4cwraXzkzbHUElw4gG3O9tFG20DoT+GNjWzAeNiibanX0oIAfjE
qN/S/GvUkmHRxBPbYVY2WrrOXWwj0SkwYLgW7oAS5ZsHR91uaovZGdovO3TX0qh/dOA3t05ZP9CW
9Xamq99HDKVqO7ymisVpMqkgXzO4MrPe0Rlyz4HE19y0pdjHhEwAi+uynQfbYu3agN6KFGtWMw4H
0+x+OtX8kpHcy892DmS6nzp/il/S7j60ms9g7J8qtAcUatDrBuGva19su9i/0GWBuhRUdJ+xb7Ha
WKQDwgbzA/291sZhkelqt1A5XwUd4AVF6bAeFUAUkKhQRNFesUUTIKMY4vkTwI5aueUuolZ5fVPa
E4pNGilKaZXvE/6yZd1i/ZkUyVQLvvIGsilrngnzCztnxHV3kygCahLCQg1d4d4Rm7DSFSdVKGJq
odip5KVOjIrhqQrZYE1TjNVW0Val4q4CBqOEAdNBy5XYgzPdl3RrK1arUNTWCnwrZhvtYCmia4Oo
ftXfMK+ZIr5KxX5NFBw2UTzYoXglmoxQ29sz6mZW9FgjfDIVTTYXcGVBYqRHp664VAUl3NkOAO2v
h2hOtrUFnRZOh7Vhk81wURV/EGxHxbK93XNoIu9wIKwnRcaNbvDb2925puGcKTauqSC5M7Tc2/O3
G2g8BEUA1eVRuxNgdmPF220UeTdU9yJgvI6i8k70UzkF871QxN5SsXsjRfHNb0Df1oHta0gov4bi
/UpF/pUggCfFAg4VFZjF/RgqTjBv0KlU+GDw3TCEFU04BCt8eypRpGGUJfmyahV+eGggEVcgiTHS
eDsXSLGhkMW3m14RjMcSlrEEaox7jTS2Gq29r4jHg2Ifp7RBVqniIQc99EUAyQHvOHpAmMmuoifD
FhnIYoGojOekOKItAauteMtACd71AMpiDoq5A8ncKTZzqSjNluI1J4rcjNxRrDpFc84U19kWKPEi
xXo2FfWZzJ4Ptq35JkNFehzYnkB3YXAR1yoXFG40/W3GU4olTW+hPLbgpdOhNLb6DTmNmbE69jcO
tTrKGM2AUStKdQGuulXc6k5RTnIby5+uqNbyBri+PSmBXvORogkewcHGcVyvXcXGlkCyE0XLtm6/
MKLjBke7UETtXh2EYGRg0IHbrhR3uwbAfXvtsWJy3+6RZSBXnSJ2N6C7sVdHD3XPmabXH4aie3vM
fFPF+y4Af7eKAC5AgYcWTPBK0cG1ubtvM15AhOHJYAS/wil/KvPGXWBqBC8LZrxSvPHmRh4PKOcm
YOQc6A1+7fSOsXa5cuGVoxMKNPjl0qWb5IzBSvcDRbcHDhgwh49qEW2sB+vqD9R6k1cB0XR+mCDS
Y8VK10SzIXcS25/iqBuKqC5Bq//PdjGYjk2y1X/tYti9DW9R9Lf/+MpbaDv7z7//Tf/1LX+aGHTb
+sPFMGAbJipOHAPDV9P+/W+a7og/DMuxdEt3LVve8mL/dDAYxh+GCrfCaCAt5gguyWt/Ohp09w8P
dq4rDBPqCl/R/38sDbqpQsL+cjRYHlGhRGpywXKIUbMs9zdHg3A8eq12YDyKMtZ26QQKTksLspJy
/S6JKLfSfM4XAFOOettZz+4MpcHw6umQZIAben1+aUDprEAWD8yYBLEFszUeWmhcyKu1o0DpTKGg
19vea9gUtxSwQGr2Q8d0Oq9svGqulp9IlnlCAbEhI34nLaTSE3vmg/DTAaWWvsSYxCbfYP6GtUjb
AZdt1sHQ7CZ9dH647ElYOKRcpp4ieriDuYtaZktTPsidmfsYf5CrXuYRGYZwMP8X4ZhsqG0eKpa/
5SxQPgB9ZQzWxO5d2wXruXGeqzxcGV7zWBXjznJ8MEdaax8Dht9jF+zm2CRhRO3kc5hBaqHQrTil
pLbrpYj8AB8HSCBf9uQJWGpc0g8fTV0uUFdDh4vLjhbg0G0HzXlv7emVRbcGASkfDKsucUGopRAk
01Al2cOEbxO1iKKDxJ6FTTmyr0MJ0KSS7Wvj+j9pREC4SDxS4U1Hg+2MySNCbIgfYZUMCfJU7OZr
tAT5DkfuJu6HDl1FcAfNs99j+yZSw7EORTH+vNnIh077pkXi0hTGfM0AleEEaYLHPEJEJZl4hpVV
3vU1VkqjTK19nIuf6A2GI2T6j7j1nHMtUzqLI6i3QLTQEuCFVfTUgBOF+bYsZEXNy2jvn865/yTj
11HJb799kFUSIScHtD5Xd39LX84YjLNrbpzHvGInLvxuZ5udvQ7HdGIb2SPj18Eq8nvp/8Y/qKdX
RG4xPkwtGt2h0dz3HkpPjaE80opiOxCj+CBxtqyauTcvjCgcL3jSyU5azJMbHGTZP0SJ6EFwx9Ma
9MiGaW20HTr9TLg1uZDg/cjqyg4jI4pgqOQWXbFiu5KLauL/PfXeoHOWrQVi+HORNdsQDcHaSbsI
ug0TqTJ5k/3cvDbUzN4sX/q0s68ojtf9PPygdg5W+DkDcssdxE9sPmJ9ujaW28JuRAeNOs1AT4IY
njwOZqpt5j3++wNuCJXv9y9H3BJSLUKui8/L+n/CZkvXAWklyvxRVknHhkHBbRn8sCE178wgW3q+
jVclDO7T04h9/RhP2mUs+x+tIB82ATmzqiYTYHdXf9gdcR4y7XNwS1l9wlGJ8My4i/Qo3sTQe6hY
uAkq+vZ6gJqpKQf9EI+Dvaz9Dn9qbF70uNh3YYNYbnyHd5OAtutf8Ti77GWjSxWiZhURrZjZzV5I
aiBYjVQ+oyz0I0cpP2mGuXW7QELaIC0yqMaL7fovSNmNLfN3JFKlTh2eD9QT0awvZll+Z890SlNw
R1k3Uzq4pwZb92oq6nZdIYRe9m75PRKNq+alB0/NusRsfuZOdxpqQ99JFrcJofk26/VqCTWneJmC
4WT5RJ9lgrgxS2tRNQEzxIe8CeNSLs0YvwDRGeSuTNmyG8gkioASL9IsBHHOzo3r0DkVyiszwZU2
W2aHKvQikksdlvimVqQvoo++SaVnAoAAYM4/EeqWNUX0aFu9yjTGltbEwTIA1xIW4bV1NRfFKlpm
bYiVcyUQjL26LU4o5kg5LhPij1Zxqp37sGH8TqP1WDr6M+Lae4aK1YbYxHE1jRXMiCYaNoB3kx2Q
PCRQoSTra0anOwNgNKIO+HNZ7SqiycFnU7NOw1ELSbpue07puS+nY8UeySxp1VNQA7EIur2FU833
SBHqAeJvKqm5B1zF8Cr1skPZZNmPrtvtyr6bDtMUYNaxsy0n+meLL2pRG7226AyGt3SxP0BMNLss
RZ1DgZe2rbjjc7WE47UysEKfaMSTACXKY8diYlDr3w3KgT3BYPJVLhXIw+R+nB7MMCMIqwOnQLTe
dowQBHSTDevMkyWCSG5kXi7KqqsIFOwr2rlJucszBHSeDRUg9afVPLg/gJUhJoN+u9FLZ8dJQL2d
ZytvsputhmR3kRMduYuF6S37OEgOJsEEgxGYWwhazWqaJZenJDjdWNsEWl0Y+X3gORt2/34ZYFr9
L8uALYRreKgJ0deZnmkYnors/CdPpBH0vh8wR7ziarEXQwh33sgrj71sDH3FnvezZ9VQFInPoExf
1bLzsAgvQ03CLipoFwrmA4jxZ3sx55xeWd6/gKynw8TlHXDw+DkHwn6MsgOqhbLrxlNj+4vUrg5u
rjlbraa/yzytPWiwVbPQbM+VW34bPZQs1Tx2+wEJNMrNCQZOOxknL0ijtSO34b1oGZESJ0MnCAYI
zjhAHE3TrjNDR19g5l9wLciQCTp3ERo640ao9sfZMBxQZTk8Xqi4IcLCok4Z8YU+P38kAtcmoQk+
C2a9d2AtxH0KKzvWjbXqijHd0fU9AFJRc0vWfhwU5E6b9nSiL9thr9QAL3NincwSXWcraFqQykYn
wknhDGkyW9GbzjYtZk56nZp9rCbxAgvhBzDmdweP2NagDesJJ8Dij+y9h6Db2bjQGzzxIfLnTU6b
ci0t21h6UT4c6mZexmVMg5YT+Oh4Bib63uw3kd8CrdNb627IcRG4E5lpmTdRl7F/PUYBb287ggck
fTdmAQBoVPOOGtGAgAWqeTs6iP4LdqtFMKjxUPJZSN3ZVtM10rxwY0m2KMLUmqtBdC/oXXTVOTrM
IjvpWKeLqsxO3Sxpraqb3dh3v/YgH+P/Cr4Q26gkg/w/8i67FFHeNn//m6M+lH9du9SH1qR4lsJ1
HMPGG6yybf/pQzvQldaCufav2OOQgvSBd/QdUhfm1mh2wjJeyjrbado8Xnv7I5696c4C2EcfGKDM
XL0JiCdantL6EilVMLKmVWQUBuIIYzxlA11obb5qUxPjLnI0Mj7cB81Op+9ujl6QZOPwygARg6Yn
oq0FAj+iX71GbU0Wq117S8+t+5WVZ+NdVbCWmbKeNzPQ95MRdB6TtMFHhTK/OxFU0dZOZoKJUB01
5l0/AlyT7mmE2bF0coQlGqqhqw2BiyKaN82pxYsHSGRGg7QbzBn1ohWQyDesW86cS8zwEpVpKreS
QPAq6rTNv18uLLWf+O3AW2pvozuGIEDJ/m21yGfYRHoYyGvqzO16jPXxXJWsnt/Q3viXHCn6Vlgh
SnO4XEPbkncaEmIfdafS1q0lJqT4CgQa3J22JlSQPjd2YaAI5YvwhY3zLtCWtdV7ZzyxGLMx5xWu
rqIIARvR4j/qVAZ7vwhShl4lwfQk/+wA+LInsHuaHZOZPOkIBdLE/V7nYXGY+zBckvuZnxxElzgk
m8c28JvVDJ0a5iBTO7pch39/jHRP/CcHSVpS1w1DolP5/SANWQ3N0BrsKzUiV0wYuveR/tDMojvU
YS+2/M5vjhEn6A5g3oluHtmuYPCpep1gi56lTvMIF0+aDkiaPcJahyG9cixQD6UsK5o3nr5qY53G
jjffCS+HYe1nNet27uxpPfcHDLZ3sopfEZpbu6I5hVl/EngtNk0ZomIx6P27AQYfJ4Pe18h3Bmz2
jlVxfpKodurR9PYlLfWZqNJT32crvXTBjgoFSqFiBKqYjTjt4umcWixySdQLBiYNKhR6ZIVXWOA4
c/eUCTw26IU6ON0IV2Efx0EUftN0297BuenJnTlFnbWZ4HfcSccMVt0UWk9CBwBsJrNzzJqSdM16
YiE5YJ7oCW/P2F8ZOGHCfkA5OiLdEe2yanRt6WEeXDBb/+YMnJYDe531OOT2onYxN5PVhEs/c7Cy
545+xManwzIPPEfbaRRNF90agB15NdYieHnkKhMoiv1/1RTOCbVLd41mjBitj0WprZzzXGDHiyMR
npgvfevMhmWjgaRdJO8GErU3N4Fw1RLsg3DV3WXUhCA/JRMp87OHODJmOZQQP10BA0ew09Geul2B
QPtfIH5UxBFX56jU7tNBd+/rSqMJHKaoQAkxyNPmjC5xXwlENgUOvEIW+gEDVGHTYTZiqR3gqO8F
8Z0vZpLZC8wb0wOWlEOtDBHRJF6Z2uvPw6gwjXWzgs08sevEDzcZEXg1fI6bVqOFGbvy0pbPmZHF
9yjwzuQXwPqyPYYFDStPkG0V8ObYjISiVowrByvylpAfv6QOUgxoOlRIOla0uuCm4LAMIy08MQQp
NmWD6eX2kNbnVmbxh1lkxZ6k4o+cU4ptr4FH1fUw9CQcdubrJ6ol0DFD+2iaU7YJJ2wQsg1Q9YyB
uOPguot/fxazmP1+FnumxXZUd2371rD5bUeKWBS4YdIjVHQoDsbMi/ECdfLQ0FE5c1G6zs4t/SS3
7mWiPRohYzGjasigGMZqOxEGgsjHoaJQoyXTrqGpWd068i9alj9YRpw/KQ2i0c4PwiA8IcIuSrMh
NAj3xaYZuY65gAaZbwujfGpj196Khuv2bZ016xYAeNoM+9AHHh0E3XDvJv5n7/ZXkZreE8SvTcHb
fO4THxMMMGOQoVB4uWaSOIAncmn0LtnQPsE6dGc6pDB6umkGFb2sOf7O18sQepmDrE7zwawPclPj
5zhqs+ue/apAhJphqSudKucXB/m93ZlHaAKMDzwPDnIedN9lSXR9nMxPjl716zQgs70aDXuZlwR/
ktIxa0X4bM5VtUsAO65SbYyfMv/R8dT/FrN2N/puuvcsgG1dxJio8lndhAweej0Td76SaGXCPMU+
MvTBrZN7KsXXxtFJD5mM5OSg4tj3ITHgwSTitdfJj0yN9IIOSGcTRsztTKZEZbHLPXM46qqcCWKE
9ylGbCaPY7WwKZmurT4vcdGaW4I0sI7ZXLkI89mbCRu6UZ+p5iOt2qRpvwWcCthSZv7ZqAoPk4Rj
L0MMHls3hBnYthqqkzGhrzFoL1EPUSL3S7GtJ501DszEuqPoKArDPubGE0FxFbrQHpmmj6rVL2Kb
nMFwFZnILWdMWmgNCc7wUbmiz3fopIdVxeCr7JJdCuB8gSv0NYzRGFSjMJmxN0w0Ap1Ex9RjDwsO
rY+dCWBmpFLCPwY71R8Lp022dmEGh4jW9T0iCETYLXCRoco+dOueK67/phXEB/gtZ2Sgk7SEi9JU
zo6jb2XJOXKjQ4GS9Rmp7DsNG/2uUo/ayjt6wXxFtmCisHawO+dtsg6AtJAd85JBV7xvRAMdLjTl
EtlUSqavYOIhMpe30EuurkJkJwXbbyv56dfDu1O5zkP8gsovOIQN+vNxx/CgeIi0z6gN3WXLEOYY
prTcA4nziyxcd6WLwn225jTDY9wSaBTD+ke4bKMBdl40lG6InblWQlR2kGPi3w65/pIZScC1ggmA
MCuX7ZjH+8DOn8ugwA4pcnEoxVNvqjydwoy+u322q+o7Zi8FEnDb3bQF9Gczdo9TxoBYtqjD5oTw
UrCuWKnb6GEIEHRpvbMJMFSxvJbTS+LzsaM4CsN2/laNqK+AJOSrzCbtb2IVPzFIShgkfi/HDCi/
QwqQEdunnvyvi1QaDa0f00tp1Y9dy8w59SptU9heCosfGoTn056Esk5NpiGjD7r4NY8IbcL+Bg7C
9YhGzwfBp6UHvG3o4bdMl9VyGHp5ie2SnkP9SZ/COIdB6RGHFiXY+8J548nU2Vq91eCp0DdR0LpP
ILlsE8+et9dQB51cK3yO/VZbl8Eujdt6V00DJo7Gzo4OpvBVx/6J6AfL32Wa22z0mmksxiGia0pi
n+xiLVo0jymJQzMySv8y2jROrT5P98RSt6uO2IaDlWSw8WysuiC3EHY3EXKaEbhKWw2PQYEEy3Cn
cWv20yEjkm5xK5sn+61Ny3rP5h3Pw5Rgagc8l2uTccYsxxh/W3bxRxoP6UakrjgZlVjMGsxvUGpg
ewpwas5E7ttQzWeCrAjtKisToJ5FMSt0gpx187vM5Q4p/3cQmcZOoDLaezpFApmDzjKJ5HDW4+rH
TLN4LcxMyeyGKzMEj4PmXThZcJyLbjinJXP/Kjd/plWAJAu/wKs15feBUvxbZcWaZiU1A3Jn43kv
CLDzb7BZZigttliMYdfsCI6Rv66U/2OxVhZT8X+qBVZv7dufw5/zW/b197/t0zQip6P5l5HQr2/6
B9dK/mF5jmmSGsgH/a+RkKf/YbOoOzztErdgqZbrnyMhy1Bf4nlLdyQ/zGLH+g/IlfOHxynq8i1q
VCTY7P6f//0vW+Hmt8f/vDUGVfLb5phwNEOazJ7ga0nblN5vm+OIZJk41ZvwYIGgw2/IiLvPF1Mz
x8tvk1VTWWUUkk6EOqWStbWuUW+t3Uq4GyuJPh2QsnPVajs7ZKrLNb1e0yZeDpF3mZoeNERK7l3H
1q7XPKAZFnRESNiMijttmQZoQGP7hfm1q38E5iAfx8o+YS1BemVLZG2Ei6CltBg+6MK/2B3BkSN8
pKxK241T4SmpaRvuwE/3G7NJsR59G4qy2g8jsbC9cRrJayUUK93qQ/zqTZ6BxiVAaZOWFC62Va0x
kLxpKkuU9TXYaqVtn5o4fXGnYD4SA4TiByEUO4EWnm/uTMG3wTloHRYQKAD1hb78crI566QEXq+a
KHKAiBcrxzUaWabvnXHCvYryHpDYGUgkxmBQmgQeIZiJ4Ip7cf0qGDcr9SqBpmYotiaz8EVnmyRr
RlQ9KAVcrOrn203rGHu3IoYyEUpqz9FIjYH9kF7skszDK6/FSBJjkyDovIarFGlXpoHx2eb3MY+a
t7Y+HG8GZZVxUBGau8Y7UqxlydjY8mhUEt8Fv0aApmUJxrw1fdXDtBeUPOu00TbS5SLoEEpljQhc
UmNGA5+MF1iVSEmVw7Qv2F71GjSDGCByAhF1jE3vMK8aPwJgQXj4GvjAUwa8IdHG/GjlA9ZsgLyb
0MEmZA4FccbwRfSDUefm8yyabg3kPlpDA0aTmfVsqGZC2kBsZHacvUYMHFxwaKuCwf2oyW/CJ3pl
aKwHTZmUoahj/MBgdHFUfB14qx++HQ6EQ2hLowN/EXkyWlcFS2gWxd3B9Ab4SYAvVsakwdkuUMKY
dLdyXGDtGBkL2bXZKR+d9NcNf5o9heljH6WnpGzoeSOSLoPyPjDy7z6dg2JEEGsbyiTn4rsd/HKX
VW60cyPcJiZSKeSsHT0ugMIL2QgXcV67alBmoWip7lBPXSUGeyOcWwpnzFn0ie/QfW2awATA3wHQ
b7XhqZJTcKbC3mtJgt7DLNx3QtdXKMVOWek016kp4e94WbCO5MqsDPBbevyF4xnyqv5uhVg0fV/H
Opr3/X1V6xdCHhCA5SPNaaHUwaL0lp2D+lKM5wBU5iFH84DeImY8iuKlb/UPIoiQLTJPEInt36nu
p+Z5KIC07v9ydV7NqWPbFv5FqhLKelUkGjDG2H5RGW+2chZKv/5+cp97+9St6vY2wSCtMNcMY44x
wRQT5zT84OLsOJBKheb/Icj6TZUnpR33M7TPHSwTCnEHmn/qHgUiXGP0tukILKE8B9weQS1g9tuh
jyE3kH7UJn2DFFDwTBF+nbmh6jVVxi0Bb850BguJvrExkohOj3q+lQlwVKXAQZjwecQh8cxi6WMu
iUDLVLBWJXF1OOm6H+bVFmQbrgaaXLmHbA0EMDQHELIdiW9ap5qGa18WAs2TFbRMLbeoxY1tSKRH
JRldztVwl+TyXaKxiDi3W6s1kC+SnU9LE0aN3ilCY0hBX+T8PILLjSrIPVSlQGhaG6y6hNAiMu4N
gqSKNnoPLZeg34N0T0D6N5ks5dR1xRFVa8pTbf0xGXPiZgZ55WxOSy8G0QIJDBxEPVhfL3oSThbR
fBKL7G8dDhc4v2v4MMGzlEjEz4FjBOM2lp8jVBYNuqFydM9GBXILJb3TnLkJq7G3pG74S3YMIdq0
/MHxoV8HvBuWd9w+sZoUrVTCC0gkUKGl39vUU7vIk1NYBoAbo5VCJ+yFdo2/IHn5K2VSHcRqI2su
mxMMfT5u0Ckz3yIDgbuI/leT1AKNbIFD4/S6Zr1NEJRqVXuNs/qrGONTC48iHpQQrjUBde1qJlYJ
jOdXHkzxtkpUC1UsCN16QIO9BgG8AeFnTEEaZSG832gW6e/ddjP9OQBFn031p3hEQ3jKomzcSpP4
onUqG3mUd0luHAgkNjSHUIebZDBhKtRiECHaUiWGvi5GoG4MGE2D7CvLiPr1cPpTkSashulzqmRE
x3v5I0wrWgLr+DaKq5coeqr+6qMSh9Stm1CCvHGKbHpG6RqP6TFStfYWl8kueAbokIQ0xsGORU64
nS+US/4+C+JaWIjkIDij0qzQUwYVv/S3nCMgooNprMEJl0ezDXWKy/MWwXidnOiHBIp9X+rIBbPX
TW9cyogm3K6i+WLQ5W9rUtwfhalw+6r5MxuwZBdJ0tCxCKNWRxaCFJqNPgbImPhAPE0vZ0CDNrbl
KjTtRRo4WYOkeyikLYwmEWgKETw4ZY+hirTPAhkrsNxJrAa7SJjXA8kmqmxG4GVkAkFa8Br7o0pz
SpIQilvx37hVvxVKoaR9lGu9tPCnZUtRopc2bd7DvfyRiMorUF+F7gUd7wKalUmgqhkcoNoInVar
0Wji3OiycVeY8xU9A6og4+S2k3Y0B+ObIOpdE0s3gCbF4ATyJBL8tB3aSj7AxTx91oMsOFU6keOj
1koCm2ZGefWFG0HpObnpccKcNZxqRQ34Y9KlzzzokZKFc9sSof4wdQ4OEIB7yurjJl4ZYOoXGz48
p6vCxnAGBKTCnAxfMcOkM3AWK1BlM8XEfrgygAjMZgDFsUAMn8IO4iCgbH3xGGTyHPX0pMV1Cfg1
8aMN1FcRsEMTVspPPZ6Dmph01oChPRewcYwXFbZqtHvq1IlmTd9XT1rdAK+souM009rQhUhBZDKm
K1k9njlHKUVd2E1teRW5VQzmHCkrO6rzO4xZx06VD2JT3KVO/Qrb9xFRXSle+YUuuSpd5JSw34J0
3UXqtYfTxn3COl5QgyMuQbG889KFICXND3pTbJOh+Z4nBG7q8WRmyiv8xIRc5R+p1jZtPW2lbrU1
aLZ4qtVtNRmIMbLExJoUJIpRrEYSzHPk96IMNAM/fRcXxr14/u0ixCnLViLVOJBMCbPyZwyAGf3I
zxnuDpgAV6H+0aK50YbqH02XII0I9EecvVRDLxCP9yH4G5DeCDZ/wj0VOLLIiIEjryhArgd1oaM2
ihNcXDrSt/pXXFS7QtaeDg7CIaxUuHJS9JEYpdIm6X+MZPShcf1YsOTS7rOZebM2n/UmvBOMXrVE
2BqLXynW8rb4o8hQ+axY1nGbe3UUH0cDnuiobbxQ5yBNJAWwowA/MhzxAgJrQuTF+YdQpad5fu7z
Ah1CY13Cubci+x9Qpx+Heae22UVPVFApoXjtVtNI8xqmZczFt+cEW5qhbdIhgeNgvM15gySciYy3
MaJ6o+vSGm0ChUtWUd7pTH8FiZUnmQhr1anJrBIJkBojBTkbok3D3QCMd3XLGsH0A2RoalP5GSFu
pP/sy0y7QxLSYRoZr+pqBrKy0uxgoBkgnFUnk5VNX2WN1ZYEwulFSgUaoTX1bdXQhTDQ/R30gJHb
ZOV3GdPfaw1pg2LTpBg6JS4mjzynpcmcg4hoDi46hFRV29BnycAzhn61RY6NzjoBQt2oHhq2yPKr
ajzp8R9zGoqWl41QqP/zyu/juK4jx3hm8j/v/v2T3xfoFI9ot1s+4t8fv6/8+1BHojdYTTHl+//9
5t8X/+vr/3m8vPz/3pOmyU6WnlR3nkVHeXf5Ik7Y9j+/Yvfb/1zn70s1ZIuGPEQ468FWLZ8XpOpA
kywf/PuD4tR/fvv3OYi8/vu5JwonEJbYKlRppEGNb5S1+Y7fd1EW+e+3/vOcshXxUwmTQXK3Slpu
n8uPOafjGY8xctAmElI6QHjy9z2/P9SmK7ej1gC5197KaA7t//f3/z7s0xWgtE6PINJd2j7/fQUe
k9SndXkpGcLsqKo5UzriJZPmdH6f0/sxtYesk+0U/j9IKNrzSAPV0rhSldsoH+kD+v31KYTkTXIn
h6V/iPbCoVVeOK1mFT4KNCeutFCQeOksyAE6C+oLe/wczvKltPojbT7gUXZ4LgB2r3C7AN2+zTc8
UkBM5Q9MSWjf2njS2/htBbReyS8G/B1+om11oiA7tuJHcjRfyLzPt+dhrPRz9macEJq0fmQaGEuY
YvYAEuBmIidp9XCMDd7zwf4lVnnSw1La+VfT2fGuhNpTX8ffsO6LuSuSuPTz1ZaOc37tfgrIxCaa
2GyA22X/RfOSgFoLR4sj31EfLe3Wbn35hikBbOJlNP/YUNq8V2/pbuGXjpwBbA4lIygyLjVIBY60
Q+aj+bx6UxQavvxxNTqKqxn9Sx7ap+xonOCbo8879bunJ67AvhDMRpBalQh1eOWrUNK3s+enuqf4
CjVptJGkD/CnowhP9mSNAl1jsEZYhmC1D1RfZu3pGXxMP26Ie7QtYCqaHa1WWEOLRciK8HpnFU26
xY7SsZIKaxnZ7hK3jhZ3NKhjW3mjAUV5G18T8Sp8A3r0OqrjaxXlmF12yb8w0NkJPNW6tLNLcanP
kS1YqrdwScHhsEYOFyfXoo/g2/Q+dPM42WMV2qgTWEKwzbz86ZjatoNkIYxAtHlwzkEdQIjpVLmT
fIPiWdOs8UFu3P0hMA335qEDFvZRwND3hWTZPqS95XwbbelIm8e+Q6B9ixIVsYvsEB4iFGKfapgb
1oZzglmLp0njLT/LxKGx9xT8IQEOHUi3Vj6DN2NDPtvXTvFB22h/ijv/AvN4NDdtk93j66r2gz8L
beMNZSiWanACCmvNFu4XAyCvzZZ1BfVlsIWYQHMe4qm45bZ24lQskUXcCC6sxwSjTvwVfP6YV+NE
Q1/vqkh+oWi2CUK6vh1gV5J6IokETxZsEugKWD5tRcgthm55he3rqxNsD2Sb7HyVL8fw9QNJvxXM
MPZOR2fwSIMXgD1HXQNFpTqMfAecGAaCyfZoZxYMyK8TRcprsFdfHvLra9xvBBtNJ7e5Vx3lCCc5
Uqfl22Hgvr4l6MM6q91sVYS0bLwzmg7ZZyM7KHZxlJHNaQcbttye4Eh4hOfiOLndvjqCq5zX6XUY
rH4XY3H8eRePjFR5QA+DSra3KSlauOEXjOD/+ywJDS/c5obbd+RSXp8lO8CroU5qGd4QaR2nvvK5
lEr9+pHXFmvZ7tYQ/hVwO9vVe4tWoC2Z74pPnoVcjz3/sNh+Dsl+9Og6IvNvxS9IZB67SydjQqaj
cRjp/4beaj1uajvyHsqmWZNYhmYl7hzd/WelPFLbN+2MGJU+CKe5/aR+s4bs+o2cD+d3QXNcwqXA
Gwm4kQ6Pg/ASOEgDjRaLJ1+2M5PJKtsJiR1ul8FsH5sVLw/XFLpuykYQgMCmtNHJcSCatxO36g+k
UKOdbuYzzIHB+gnln7Ye6038gqgzbSu6XR5otfsiSQLy7xa7EMd46VfsptuFuG9LnFOecZgYudKv
qEbkZw/KB/2e4KW44mHeRNHOWxCPkpO/fJXVSTo//xZPm1FpBA8N7ppMtq3lLoWv+AVWQogEX+LX
aabNxQ6cofmS/tCHJq7e8XRJZVFSjH3yk6jTVSubjUwX2jjvqXmbynf/B7BM0R3qzlNGx7S+ZlDw
tvE3Fo+JbN3hn9NsCeXuF7X20mvgjLf66RgxzywVkmIzo/qzjHN0jEhu2uyJ/FH6jQCRsS3fh0eh
bmaYWMDo0PgFI0mNvIeDzLSLBtpWZTVdo4/nefB7/cjozLvaLu2Uxto7CqgzTdm2VMAy5GWE8dCc
RRaiSvCUQAPLFLV28pH2TqH6MxRxVr5lFwIFQAJw3rNHYlcsXuV16z+vK4cjFZQrxKlg/cjXrKgv
Qahk8f7ch89qZOqHR+LgXi0nxkW+c1hyBNY2zMROiHEYwk35RfEoVXnIGNR+eI456L3xPuGpis5Y
OaR/MND2MvekasrvfIsEyhrpKvEPtFlwqmqHyOvXyrL24FIVnu+53wfLtMe4eIn0SuIye/tCKLX8
Ds/ZZWZHQaRti4/mwg0vN33A9IzBJo7W7LdNYljBpvWQG5tfujXSp7//Q+Mz32ma3oWu115H0YkB
fjvkWV8Q27aDc3Eqr+UVirJIWQeDxUjQHzpA5J+6Iw33PzSuWcZjVo7IDtZ+4nEF6eybdJvXblva
4sSRBBdiIvhSyzTkD04GzMjtCckiQpsD12NDwqigUGoF29oSXTiQARDbyR/jr9Z6MNFDAiLvPJZQ
y15Bypdx5CTlBhEDPqN359E2nbqru/TIt/qCoTZ/dLTmJDsgP5cNVnLpTG9Wj/F2A6lc4XkpCg/t
lp9brfadvLMSO5gtTQd143bQEgbneRM/VFoLElAKpf5S6dCQiu/R0qm8rIGX9I3A+97dxCsb9RE5
tFeGW3lXf9GgamM8sRnQs0u2etd3Aw2XoeWFu+e3tq02bIOP8Dv4Enbypt4BrnJIABh273HEbsv2
VNPihqt3kr4BIOLokAGx0cv4NUwOxslBaBYq4uz91FmGRYIOwHFj9i9MTns1Vj5DaE/uMon0hHK/
ifO2LNPa78kaWdXOQDUXjUzZaj3Y/mj0yb4LXDRsHUSuXusboDcgyz1VOwFbSNAgID0Po+H7XH7R
po3Dw08xX0/5SemzHXRijpCCZoE/ct+DNJO9Vb7Wnxfd8KvhEpH6jSPkpMRNyNRqyUZVdjRnrF7h
kLIfvqHZwnrniL5q4XtegO5NDYAMl+7rlTcz5bIXQoX91RwjLzFP1Vp3/cAjm+UEXmdpNqv8Vabd
y6KJ5Iwe9nAM6zsC7PlPDRMhYJ/xj0w0SYHwINAmifp6gYhmS9/AafWstnNNM9h7MpcvaDn9cFfG
d5i01piNPmSg+ncGbQL+XuV0cMoE85tSZa64oZOO44o01ahfSHGqwR70lOIuOmPFD+0IkGKidkGY
iCyHAWvoEByCtdl/KQ6ZhIiVgtlZrTOvOCbOrKzlO7aN8wRHeqUvOASL7f9k5vJzgaKP6eGu1NeU
43ckMbbBUWXjHbE8ESjk7fMBqP4KlGRlIzyNU4ILikNd9RiPV+C46mut7cnHF+qWftywd3/mHeh4
OPYMxQJOslJ9kFbpoj94ldnaHFeuxh5zuuIshbjG0NtV68pTHspDqNbALR+DLxu4EZ/VkX2u32DA
2Iit1W/ImEiGPXE9s0V2xcpfVyB3FkSuS5K46bakStKGDLQFtyI9e9qErbDLFs0KkAN2AoecrV3o
hMXfkQZEGB2JTFDpJsVGYrdK43ZUjqRU5gy6D094DZKXEPKIQ/qlf9C7Tdf02HsMX/+HTq1/xgPb
l3GkoErFNaMORqy+YbSzo0DgsWuTTXXBdSH9KAIUUyzKf1WPkAJzCYqEGOM93SaJx36eMmRYLM7e
N2VYq+FeNfCItcO0Fd3+6dLnUqancVfaSbTMWFdvc/pnxYeg7BEHzAvnKxZt5LJF3CLJDXxYt4AD
cD5/JDQ4vDSn6VoO7iB5YvkKmWed+s/UIakiXluILJDb4QpA46DHoh3k9jIJ78H4acTgjhfjkiVW
/tUBIEusW0eGGRc8AuNtS6/zEfl509NNL6tdHIzJD58w7G/nHfTqrHn1SKJR3z45BURcjASySrs+
BMvosZTKa3YRkKw9htsJiNmwUe8tJ8FwytDqpH7A+rGkp0Ngtlr31brJz1qESvJaDt6yxCsW3Kld
OMDeOOpkrJkEjgBWv/LemLJFb7FOtCWfnqsj7gznYwdZDzTvD+NBG2dLSpZ+iwm8hF8rXko3a1a+
wamMRfIq1a4DW6xchaE5UqQNez/RsW32UKLb7hXpNm3Weg7FgpMn0JL8JU4YsLMXciEK9JLwF4gW
NTokTQY08ZAlSRyx8rPUC0x3EvYFTFSK2+pOEfrHZfmtzWNBNQxprdxO0UD5qaLXZLNgFTxtta1Q
kQH3iRPGOUIrlY2SawjYKdqTjobBvxr2aUwxpEXycHrNUwCcBCRCDQMHOrw53IlWkp07iplXJmBG
ewLvANhimnIu1+kJavIJtriIWjLlkl2EHVS+QR02tMOLW45sVHkr5T58wXhq3iswnsQyD04lYGQP
5HTk0p3Q1DvRR03xa6+EnOU4scjhkfmeHhgbyOjIBA/Qd6MygKXOfAXmavxl4ap6YPEjc61VVnFr
kFaO/gSChe9u5wuxwQY1GS4am5MZNK1sQ3IhHEU4TNi6OTuP8K+/cTxwPlndkX1jbGVK2B6kDhb+
a00+3MPv6C75mvyVjaLJS/idfnf7r2pTWl/VH3k93n5mIjFkz+zuT6Vgwa0VQWn8HWOYpgOTcNPx
aViikCvyNc2JWHYNt/YZyL9Ajp3MLOHdt3BJQme8aAzSN+Qqx1Fzkx/cLjqOOMb0/RuU44KTpRhU
ZBXu/Q1bWjj1OWbtIUcD8ZHf9oRGVJOoIuOl8rM45od0yw1Z3QUCPZIHUDZ7y8FL1v2eCB7mhkgv
3RbHoloPr+OfJxJFzSJ6aNFihCiJSjKCVV0jlvFFfzktoLTkQ21qEUONM+UFB+vKgJKV4NEAGc4m
NvYp9dxT5NTIAHCQjBf2Ft9E5O7XV8xYeX76bLiU66tD28Bm7YsLm5cdmXnUyskXYNNHbJAl4T4N
axi4KYJvVkhFLqtsekCw9Af5bFocdcThnHxb0yXtkYv6K15XZ7Y73wLkqz+BKEr/wE2YP+JzftZ3
pQ+HEb14h9/rCftj8gPzxt70OPbKA05+Va2zY/A8FsnnDExU8ripkB5BK88R3X0pSSHgFi8F0+dV
xqEyb8kHMbnureB2XEsPEkzCPXWDnO5B53mWXDwdDGThIV/CPBTjiaXVHYlUVzfcS83uPmXRAdss
e0coMH5m1AaO5EpSxI2sOfaK2hXxaBmcmIKUvfohcRS3kMi5JKup6GegmXE/CS3gacfMojjz2SLR
QIEP+ydY6QGnSTXfHnrvha50HQePoL2X3bJwjM/SR2/a10tIqagQu3J6RGoxzv8i0Xnjy5GkNlnR
HMf1AgtJwDX1ThS64htYNHHJHszqvjuBRnq+gmsCWLwJmsjCm1XkUxmsxU+N3Id2gqqofbCANoHP
PUg2is+YrKctoaftpN/NvpGs6k2NfOEnqEBq2DnABUTaPPOEktqk2AGZl9oJ91rh3eof1R/2w1u0
C27NdeDAJOgcLHSGQ8OKzjbUhZdGvyFQvyrtb+gxGot0opV7Dj2ZPS6EAyFO6nDY142Vfgd/+0tp
7kuWF0w8iKzGF6SZao2+Gnp+3mLT0Tuy9vuq/xi+Oc/4mq/cV/GFus8bws0dxQ/yTcRsivC3aimq
2ulXdnmjSyXct2e8kecXapzPElaiXUfilZ7rcg3igjRjhx9LdqB9TK0V2exZ+HXRaBQf8s43X/HN
dwijEV8iyP4khyl9Sp+Jx0SK6Uv4Mg3wcHqTtEup6M57oCKSRzDB8Vxc8AXyL2ny33SqYazU2iYD
QgKDTA92GqJ78iBLsuORNH7mZU57gFSVZ0VpJ7CGRijs7bk9iDO5ZjfZtyn8Betcv1aBOygnwInV
jZxvpYOGsUb8UKPd5e8GkhDNK7N+gCO3Qo8duabiaDZ4Atm95CCoycElIX13vFvfi9MHGbpC24r6
Pig8db7zHxkZEwjO8s+LjEq0TDdbdTX184iUz+KHavGpt+Q1iN+3RTE7+pPlTi/s+A5E1J5+8Lc4
sup/yI2Yio+2NqydOowZDgZtT4y/5EcsrV8HEHZjWAOHD2pRLdgZKvMFnaoVfJKnw4UvyHng8RIt
kbCstkJgbxhoNEzra9CRPre7W3fjnyXjtlZvEHEVryUZ50C1tc+nsCbwQjbQ6nBWaNG3id5uPeYH
ySbcMKzGkUjDKL5FSIk5qgzatJ7OmB2wqHwN6WuiNjZzhFXH/Y29Zk0XboUci2MO73zYneASZkIg
PM9jSLxOQlfaqYmdE21a40144RgqHYyqBuKEwg9OFPQntMKRtfElUL4pnMsAbpcB+eKK2gFDSiEM
7tsliuZEBB0Wk8Mw3F8LmB8wtxdi9eqSE9Voyct4Z7T6G74WZg01QOTNl9WH0cMvDT6RAP4hdMEv
JpeLgYxpW/EWjOuOwGL3QOUr+IyVCy4mPTQxNaGW+uMd6zaCVfV73qPRPLobKDodKrgQLiQ12Fov
eO3Zpg0PE/Sqw3rFKX1bQRB6h4BKsGW67i2051J/Q2hvjTFYEXqZnP4mDuy0M5AK3bSSN5EyJY1j
8bE1XOGFQY7hPiFXqFgmNZzDcFXcaVvXFn61xyaT790FLNmehEdNtgYH1PjEu8/IC6/gvrUIhXAp
VuSs8BE05uAdbpAGVIeLM7KS16vk+AQ1ZSGe8Dcz0aCwUs0m5a5sh8FVA3IwuCUgI5Ie1g+nfAw0
bRNDyddwm2w+hAs5UUyGn0ZbUkpcFhMEh9HwCEnn/FU4FOvJpyIBpzBu1ZD4jCjAlJQQKd0SJAWf
03CQb8UxdTnbPhk2MbkF+FnE3wYZmhQCQEcQ7xA3fMZfabjBNHA1+XW880mYFZWAHezpjJt6zEBP
vWkEtbZReka5l++KtJMwcF/RZXiJUfIm4/geJAQJbnBI0qOu+nwYooJYLYmRIba4yGtUO96pJNN2
CSz5PWIR8v4q3Fcs6ntKA+Vl3LGRSVaDBHsxDixwMk3olrhlRUbRXWjiGj/HxUpdAvUlHAG7Mbim
YSUmJSVfTN/V5pZPPqU2iqHEr+kb7yWxU+NcpK6kesw7s9GrFJfckZQQYXUNFusU4fHVLn83PB0c
9DX0WkQSA8PU+HwUsjtw0pXqjeoMOk/mZyn87UDHTDBMAmjZkmuHEqMwPS1cQzmN59zKu1y9CZh+
rhl54KLxJ+DTjT+K07J44iXywGQTWgN+ASLBqiyo/brMwyKufJx7wjY3EiCpASJtZRccEwVqfpIV
5Zqr51r5ZH6RV6xn8unMbk2CFD0UVmRFt+qVL8SSMR4VJmV849W8+aXVR9EFVcnGJuQqr+IIg+Bb
oma20q8prJds7+hPNf5hUJ/DJ3/O9yzhisNA09qOnyXvGFbuiPuqcHd6ZsQR5DWXtKJeTwmMl2fg
NUs9R+9PnIWMOOOloIZgeonoGPPiBsFDrzq6AaSBZA9xccUskqL8YnXymdp45twLhHUpfnDXaFuz
u95J+/OAyyez3i3uCDyBMFmWBywlJx8h9ariwF1ukxClXFYJc8a9Eg0G6eI5Mqmc84yqxEWT0ECA
jh1PxRtoS+Ux6x3toBLt0aAkIVNwuHqukSnCKrCUAhULdxbaS+ZQovwyIVzwkh+ElM3PvlyLwl+F
tP3BCJH4Wc5t8iSkKtFZXRat4WqrD9YKD0m5Sury2f98M99gdhsuQSGsBukGZx71cYfwpJKthoU6
uFwo9wqtBYEsnzpWG4afr+fgLy7TTMF6uQUq48uEhjZ/xL2jJMA0cjssetnlqthEvMJbmA5YmyNK
w8ttc7eIqHFpKHQydAwB1wgpNfc/Vw4fx53zR1wvi2CZJDqRnk4Bss1aJpAYFHK/pXwjTu0ezQeJ
+h1nD14SiRbbeDrTYfjii/sLVQKBiIkGEpvb4b+5vfCBGmke9YXpIS+cEjUrykVXj+wKldZK+ghk
Om4hmphISFsKRWDRAf/GJPJhy8aAX4TNoDrPmmLdm75TiH8Mj4llg/AdvJFp5w65TTSzkZajK/oc
SvQakx1y5/xcL0pq1A+AgeL9wnTJVrZX5jqv7Bk5Oqq6prN607IdyRMhJZlwYc3z5QGoZwEopzvp
p6SzM5Ri9BP3g2YasY2M6MCeaeC9SBguaxFgCulnaVlSC/SVjDvuDmsVWOd1eKiND26UUeYqeB/T
sIJZgw59Ugq61eiHCMSkfOUPInE/mHvqdawPpnLs7SD36xXyTw419yjD4YbO1OFzctfcDcvu0wn7
uCoue95T2GBbpDTGPHcssu70fKVASlP+shdpHXrLgHiOjLGL3CWLaBX6lNigxzE9uIVlFHoKn6tj
H6uRi+cIEUubuKIJWdrK1ovN62w6mBPzee7RGQQm1kIMTMOHcgDSJkqeAUWddOj4+Nmb6JUTN5TG
TdkFMZau3FD1RPXGHHOZffDG3tPbCw+53QXBVaG4vsYvD2Dz6K0GHr2edUuZaxnYcGcC0ZFQGgcS
zuLd/A6/lbtkcAp6nog+66sybv4ZYWyp0K3BVDI+EMATC0NxOyCC/D5uwLpxZ5PgMiXsRcYHDgg2
XLFUnezmpLyTw2M0aAKHkx6xU1YhmAJdciTBZcCKdh3lHlPHQFG1liNE9bwMwCcDiwXicaO6SyBV
wB1sM+r8fVrAlQ1hIY7GsjjYkK1VVZZHTu4P98e8siwD6nbKkp8csp15r88B90TgxGKMtwwsYR6X
xP0vgCAdcJEdaW5AMh+BjyU2BR8ZK9smv85o1AN8YBH0pDIRN7CNEdpkECe+QpaTqAwyV6pY7mj6
ekNKzXr2kwWXvu1jPeneJd8PFug11j7YjOYu+gGlmr8u61Ww+eTe2EwabH5fRA8sMgJcYmCFqK0c
3lITYYe9ONJ5KNxEMJ6/286gsaxfRlpmBGSLLF9+5szEtZBboHDojFIYQ5nOb2sQFTBfYS8dhYqU
aavvEbEDthx4FxVG0FPOxKaYdr18BtJfv5FnA8lhGruVgKoKvAfJWc8CNGwXU8jtIw4hSE4F/O7U
PNGwouXVYaprVEhqggrHpHAOhuUleGdERemwUNyQuZcgLXdLbIhkmfTpqPQ/rBvjvqxr+cxckmhF
vIbuL7uOabEiU4jLlnnsrCf9uv2SycUCFaRJgXPl5jJuExpw2GFIP7D+hPj1iw6+X4Ki26YjOe/X
quLnnZNCQwTuTNmyDLmLPvQJoAUcdTZo4yYEJV+Eu3WyMaOXDmIXAYJ+No/bJej7rdlpIDKNZFMO
38IPiBXMmPKotwICaAbN/m7LmOLewFrTnCvEHEx7WUnPDchymfopTsrBFJyW4ZlhGHyhsgffZh/t
Jiie+o++e1uqXqQSIjeK8RHsrNliqyRSTrAfAE2WSezZyjdpBJMyjQ8FDQuTqWDJgvgnJQWv0/TC
DkS8j0XP02yRIrxyGBklJE9LEW8w6KUnBbkcMlO0ac/CnccGcguxHUZvGrdQbZg1TnIaAyGpEdJX
6DHyabkL3klD7fJwYfrDuvpFtEOdhBkYzfXiSbPvBbCfn2RE+Hq9ddh5fDIVJ87tjOPULiVWI0X/
aTEgy5mdkUnbYEkAKM9oDBYey+apntmWgNODFt0WeKO8qt9KfBTsEbGL3h4LnhpIIKNaBrIHY+ew
oKLkdeSGADuwKwS4DxCmWbShtvSWWHPPhIGBee5kdR0Oa2HyRFLnEA0IMOFgGNA+3inzmkQOwy0U
5wCPC8Pya4zYrNUp+2TNsKW4MizRjGI7V/BrzjFGWA6mKBR9MdswaVieHNCKBlcp5SWAWk77DSAE
A8V5J6gb3g6pGnEz/nJm52DWcrtcHTFjz/jQGOCM8c2hJYPOl7Wz+D6cfSTLeMgY4pyxW8SRGPVE
BUc1SdsvRQamlb/KQxpzwIwf6LtzlpYc+KesQnkXwJKp98XfW2gXLSX1MSHZjMykAUA4SckO96x+
dNrFRTFwTT4tk79fwQRQksET4+71H4z8idwowTrx6nJ8gzwh/QmyKLPVBWbQtaD+NiAtSCZzODdk
mAI8cmg9UHf0jBHOc7tVUKc3RYzHL8F/WGvlVq67kcE04fpHeZBqUa9qyJsUGNi6ntstZKoSKGEI
nxDLeJmNLKFTCCYvlT7MUE56J09Bck4LI0KlKWdYu+Tt6lnKW7NeASNLAFEVCkp3ovKVdLRRoIco
bVOBNYUczgbeVArdAk0taJQV7r8aESHUlfQdSxI7ieZ7uxcx4qNJ4gw68GE70Y1dxZrgQWc+01au
XAdtgIQ5aHUaK1CYQs1cdvvorVYMAqlFvOFX3kGf1T9NHn4PAYdMJXM6R3PuP3U3wa+B8ReKXEDT
1tCZmZvqq8toIK2m/Z8wRKDBnB2kxvH3qSaVc5wc8fL70XmeTuuRzE2xtAUV0tht8xZ1w6GOGbJn
v48lMJXp//2QwhmQ5O/jDjrR7VOqDHtVs3EbGi3/W2RBbn1VLTlKhgm2LFV8/fcNtP//GJOG2PKi
YPH7o0HRIIP9538f//7Wtyy/vMg3UwuKMtbVhc18+RXmf34Vyop21GLeCTVwTSFtJmdURij3dTjS
ge92AMQC+Jd/r9YQQIQ2dQrv0O+vv0/+84fLX4Ps5JV/n6xSuuQbYrCuJdfT6CAhf7/598evrEb6
ezm/v/4+qVb1zRSpJI4y3UphLtbElZx01TKwvz+G5eH/e+73hd/npGe0lhMt9pED2+d6tvKKHrEs
fa4ryNMJ5KJQwALU740otbDbQ83aUd+QwnZwxF5VbQmCfXxWGIs1VJ310m+F6jqQmZkBi0G9SXo7
ITNQjH/bTIT4QAjuoUpPudbX2zIwO3gZVQojM5i2hBRaovcACPoiPBaIzT5lVPZW1dJIF0HKmlUG
zMNoUi6EP/gRkIZAM21YwjScqo4DuRdV+1lkFZjmiZAoe2nGpZvQgL6q7Q1IJkfjnreXRiUhqDar
gs5+S4gJ18U4H7yFmtlXpYpCCEkSpdHOqMadanEqfVkB+FoPAUxNuCdwEsS+2iBDZNKgRUhAfq6c
PDnKEjdWONLK/vnagqusyFoZaRYcqkW8qt+I8UqmCNegMATxpZMbxFpo9K7bbCAP9T/cndlu3Mya
ZV+lX4AHHIJB8lY5KzMla7SkG8KWZM5TBMkg+fS96DqF/ruAbqBu6+bgP5YtSJnJiG/Ye+1WANfE
uFZNvNLJvNd132/VUCPYCzDCO4qOvPsiB4wLOqEMAlm0S1qW6blVsK3nEiIcNdiwVUi3Tk5XaLGV
Wch+2HdwCdpx9UiPzEcj8hJbgyKkcugwSMZ5bez+hJ4+A9aC2JH+uQkAihHmiwqHKXPIgFCaImZN
NHyMDS+a6mBEZ/LVi+gdaoiEGzuSVFLTdqxwtE0f+AMJiA9GFP/eTeqlb90cWzSWa8De0IhD2eS/
Qcftfafwj5NncXmVFI+wm/fOsMJ4YvZRC7MdO1sMmrY8wdI01Neqc5/ctevCCnEKGSEi9cJBG6A8
iu6nyPDUjFZwsFPz3gz8xJZVIAq0wsvQT/6dzd0VDOltPSULhT1izzYt3oOeatT2f0d55F+SgQuu
8jGatlny05F0huiYh5PlzueBnCaymOr6HHkjRglbIWfzm23prOW908SAVGsAwuUf05jxQpqud63d
9gGsMAopFr1YUJazE/hvneshJRgtvOxZwwMUwig+lG6SPJj6Xnsy+pmtI0R/FxkvPAN4PuVZ05+G
1r8p4rY5+5a6BoFvjkXXf8jEJ+nbdGhVeHg3nRU8DE7GvZfNGOaTMFs/RPQ5WTAyzQm+6nYxN4vB
25YL8dVZlHNJ5cEfoh6xxrrerNk7O1HpGtaHfU4Dxz8ZlLSkmVQolQzmvXx4LzKLLdDSF/vc4f6d
xVcAFfloFMY+bB933li4t4CDbjH6U/3P8S/fk9g5CnPVY5Ic5ueqC/ajcKKLarsLfpr+jG/lXMbO
H2/WGGhaBmdcAewaECTBi/V9Jz9YOShsG+dR5XS39vLYS8yzWgMarBFHYPM7hSOx7uQC0CS1oPFV
KTVhPdVAwrz/ZVcNSIVGHmJSLXee0i9G1R+GIHJvHJzD4pV36ycdpy4kf8D17iVI599h0WZbN0t3
YYrlzWBRgXl2mKi/RXS0POhfWYulWWK1qSO0HkS6ZeeceyTqx2y7xJi9DV3xKlpEBhJ0OGA7PzhZ
A/WW7zb23gWWWbUjF0sAsrAY0m6Dafjk2NZyMl49P4g0Peatf+YjUv0uY/ca1ojXe9INHKhRAaim
jTRs1oxmbJiqd6Eh7Ya9RUwKMg1rNUi2xFLvvVC/zHY5nTxoLR1vDSNH1N9JGm3mwfv2Df0NjivD
TICqyHHmu4n9rlmTvSLoi/e+8H6qyNFMPpYMerdHTdgwiFJzT0+ICUu2BXozNU4n0lfRDaZska09
Rlhv2xABtrE7+TTjf72dE2EOWRylkI7q+nYhN0uWzWXIWu9h6PLn2Im6PYdxcXLzF5k09t2acQa5
xDu77LNkkbnP/Tyy1EGKpRVxJCb4mOboi4yx7FiZ7M+cVjdI1NOXZptgOT014YeVLeMlaptrvGZT
5piOcQ/Yv8pVIkFClT6HrbrYbQvN00lfaznS57HJmEvn6lgLx2Y4mr1VBOnOqdpXPqWblvDQq6x6
2vPRUDdHfrnLtMUWMPGfhKVIGvUlTNv2O5/iS65dDzltVW6WlrKTZLr+UtLtwkhj+C9YA4WFI4G+
j1CGXH1KcOiweFhHJHiHE5Vn16zoYP5VfzRhXAeM/TEmdUygxpy0l5GyKt2ffZWYXSr86WDGVu6r
YDx1/sxVK1y59w3tUaAEFI/y1Rk9NBp6frCChKWYNy67Ckho1DQk37tRf3Enj9qWo2UQo7s3tjtc
3Lb6YczyPjX9vVoze6Ni8o6LPV5E1iYH8O2EzkvzJJgakqi04cVrDsRwZ6RfJAEp1n7NqHNG4mJ5
OKNdAKDTWNJaWOq29zEkaclQoevd8hn7zz1c+Is1FncWWUS7YIF1Jijou7bruFHRzjs5E5Tcqr+A
vu5KyDzU7+JXbON95sP+SCA8o/IgPGVU6McqQdYh0+FizdGjgw05qVXEyiSsEXADLNb5sR31C4xO
jnaLqaIjabaWJPzMFqrNBqotwgzmVMpNTtJmpFnUgX/qzW6OyIKgOQTuyvo2RWna9Mzmwo5nxnaG
gwgaVOb5eMX1OBX1H4z7NwOvxa8WqowidC7JYnKXR35/ieNlWaLsOqf3oV+hbRjeZzEhZoUUbrnn
ecnPfaemC6EXNrrhr8SXFOaJ6l9T69H46NGLSHf7OB+/slnETxGbJehvAziBMLwmyfiZ6CA+WCfP
b49dy+rW7SfGAEtz6iBr3RQOKQqqEg9+oT+dnlwIl3KjCxmCq3B5y2KEGB0u4XaeeYw/Aq13IoFA
6Dsj62Yn5gpaCiKirrOXpZehZYUaklVsnIgFYUCTQxver/nuC8zczdQ0wLnS4F1lETS84Z0Lh7xw
on+alSjRHgzP6a6NY//SEl4B5qnHbb7OmOzmaYqy5pSjg5vLiV/SxeDrM6D3IsF6UHv4n2W3U93F
z9zlPsiG7gqYgLH+TMHChCBMR5KYp/bec3p5KSJWrxNGnCIlmtfkRO4Cr/odNnF+gY2MOigvDlL6
jFwnH8KDsZujCbapu6VH8s/OZOk9Se0/PVncL4ORV6dUUJFa7skQ9WaOId11OXKmmeEe6Vk/CKHO
z4AiViSzdwPrgD2nbdqtdB6YmPVlpWkougpMQH2thc6ZgPfM6iSU1jLRt8ROd68a2eK+Zb8O3eFR
SsX4QqxRHiUF3Wizpe+cmtGwEjXmPZKEc3LctY/hDkcXQUCuexJR9EN3dnYccpKeKL6ZnAV6fKY1
bQ8aGzZyYP5vFZb9riz8jzlC7pYKdQZdyMMhnA8luvuq8SIUUEu/WR8eWcw7mkdeXF+KVZNLSWpV
+1pO8170sG27jDLC4mQqB1KdySimuBQfDbXvDuTOd6Vqdva2IXnKqPScdccg4iFtiULaGY8PeMy6
tjSDc4pHkhEh1uF345gElgTONcQrG+tnD0AQcFgmu43bHJtstSEg+Kwd3zlP8XJn26NzdIFDHOmn
PbOsVQHS9SKx95NYkDMiCKOhvnUKVTyAPcsP6cByvVhtkU1DcPQiCZKy4+LgVARL6C6DVetPJ2mw
H4XBQNMHDQFf3phyXxXMpMg5FM7iUZ4cQg+YOk7o5DX0V3J+AQaXbMe35K0MsODnFPVbGcBK1hHj
lM7U3HmuHd/NQbH6BVifkFbzYtvMRaRwnB9tiBlWUNrciKRaKaYhTnkPFoQIkj0ywPzQxktNNlBz
xsf43c1BdhstDbHQk/4YZHtaLFiDVV+a/QLDMFYot6NA17eKMVqd8MvaYXLfe7y5wJkxzi80hr7N
vDq0kZHNaDOs3Pb3Ta3fLCubuXrHiJqFMGQ1I0eni2DkRJhq0S/97Qr31v2dBWP3Gtr5vSuM9Uy7
63F3fi5Kk0Gqz6PMmNiE7BoH67Gpg1Nc0ygEA1tN4gwOedmzRa+DO5qhbV14n6ZIJbpmuNa5IPwU
yyv6rf5tjKdXxg4+7VPIKefrYxOoDgNF1F7iwTMsJGCn0dwDolecLdAZNZt+S9nxoejAW5YlbyeW
5oO1rKxIs+bfBPZ4O2sP4ST5rMNA6VyT9mwcD/eJY6pTUPXeD2HG08h4ZEzi7AqTHml71HV3fD45
Tkk92OY+6QvUaZTb0vpycRacQyd7mzKuVTvlaeTTwgNNCYt9iJgXRdSYRvaqHY7RWSbypk1EyF9Q
741nvF0/qw/b+IqlYsYj2hIenS5vTma/pDmrwmVkLR9GJkb+z6o/nsG/W3X3kWads/OmNa0Nrblu
kf+nHduPNB1pu2DJTZn3ZAVmPNjEaLH3IHnutwEefzOnLVINS0JF81S5Uyn54fPrssxYyCIGwENT
3dVavyxpTRZGkjyV/k89jp9THiGiTWklW8YcW37c9sZldutqknGnCncIChKnmdArhLdjWFxTdfEc
+0MtIBkqLzoH0AaAfMsQ7e34qKNqfChs8+0ZbCShjytkzCKytIOiePKzEgzpa9s0/tciCF8oHkjC
7E5DvbAGImOdpTObIB0xbi3EdeJC2jGN+jN20XjsI3Z5cGtGbvolOkBQKpgsomiE3/LLWtgskAW4
G2e8ZxYavp1T/OTAGvcEVqGUrDnf2zH7zJryqw2Sjqlu90M58XCp0VKO3KrBEn5F2nZ2ckWDZP3y
+msIAfnag7WLKl4kuBXNofNidAA7VWbuD0eNx6Co6GlMv685wTeDMwGGTbwTyHIK/vS6VAANozFg
ddEuxwm6xmaaZ2wHMIgZu50qWMJbbzUmGsUQY+5bBuJDt03NQjHltvd4fFlddDy7JFS81VH07VUW
GU6D/l1L3nE3i9vDvMh7r3SYSOfBXltURQG9XRtipQEtzENRd1j0EYxPAhJIhG+Ld53HR6RbPQVo
PQqfUcEILc3j8byxijm+G6P2K2NN2ffVHz82CQp5PKgkZVqcNGAmf1kVciJiSefdXLJHzljGWUKy
pVG/idQjui3cz7prTko0HK+CVi4e05+D1m/TuCz3pf8jqnAaF4NFMnA91mgXgSpZFhWzZpYe8T2s
Uj8AeUv3qdHD/2w+G3RpB2LZ/zuw5+7b/K/bb4Wy8Z+Etn//s38T2gKPmB1XBpEQ0Gqif+b2BP6/
ALoKEbrCdcIAett/Itqcf3nSAcTm+pEbBJ4ga+c/EW2k9vDdbJuv2MKxHfnfQbQ5bvB/x/aQ2MMc
OPBDJwpDvuiEK0H6H/xyt6PWIN5EHTUxoYpj+rr0iNiSaII2poiw0EmGp0t5ZFFU6bOlJFddVlW3
mn0dQ6buOYn6xyHp7G3e5wW6flqsbAVuFwpcwhSydANvyak9tc5NOMgPQVzMOc7sOwWZbO/Mi3cb
+5J2n26XPMb24L3lplJnFuzzSmhbI28Heot+rPZiiAhZc7FhRFBqn7pfoKV+q7DJH7SgVRc6uKur
hXhSVby6DTGZxoq6c6nHeKt1RO+XWwziCAs9QOj6wX6ivwtHLPHtcp39EWE518ApQRJn2fZr5LP1
TgtCHdJp/pPVeGOTzdANiP7bCU2iJUg9RvHUDbE+JFNFqHDEar8WnwRcfHRe1KAC4ALvctY8Xd+c
+hKnuUXmxzAXt0HBvtB2s3xzVcTHNK6XX3PCJbfaBoUcajbMxdRU+EASiwe6fs4XJ9jDQoLv7imw
T92yjZK8OqjEvMwDlPnaHMKYxZQLah8gLsa8pMrqLdBletLGvh2t5C1pKeu0ip6VBNGfBs9NB/qJ
gcGlSuE6IMuz4DEdZKtwnAvyXTP6lrahv8mRLfgOTnGoSmTYD/4md5iKUygw3OHGG6OIP+ZFRJLJ
mLhM6nHbafcDcga9CVT+Yc6PnH/8R9fnN7onZAGC34b0TSKCp2oftH9t6MW59OR7HwGm8LxNY/rm
sbEzXrdqBP2mxp6CgkKyQnQm139hZGDtcnKLEW/i24xy/qyaGr3tfQ3Raj7aLi+Hilio68nKNqPA
n6lebQstSJee5p6f0wNrtqVzPi7D8loTJIxlgGVoHtClzYF66leXVRZfnSWQl7DoL8ZQi4gZ09Xs
x8mN54zwpgk6d4uJ0NqgPsx0wsxmX9xgeoTljWZgZuuYFbdzGLF0GZ2eqEweDRruA3Pxy6gzVspE
0y/s6Aci49Ll1WVMzo6nPPAZntaiJd4Qeg+j7ravULEnS3fyUsAEU4Rog7XdfulorKhhAMIzsWs0
rl3kH9J41j10+zdyVBoRBueyQ+DI3PeOYMQ1VzlAvoH7roggSHQm4zM/grVFAQHx9GmwfoJSydc3
dQHjaPGmroAJlZMN0PMiFQuWYQ1jhhZiuVFzIk/Ca3KyL5pDmrvNaxcU+yDRuJyzlTjU8BbAavaZ
kKmnhI/CJYxtJuhom5w4Vw8uhMdKOeOBsdJDowb3wJAEESwNINKNfrmWjItuUsl+T1ntIVbIK71p
42QIyJq48Q5EYG4MWTpetRMjSnkISwvGqfZixQpWO+C30psY+IHG3/UDe/KGhE9ySmm6P5zef1Ae
B0mmyqfZLMmFHyXYJD/myho2NBn6KURgHcxEKzjBWO7iYUY/yluKg2T4lux0UHuBmAAAnSDZMf6e
DSagmgDN1WSey2RNR55gXsRlqjdRhjxw0jAWHCiKxKM/TAFTlalGPzBWgBTGFB3unH81SYGWJume
Cw0vgtan34AvDLe5YmfBu4AES7PaVwDU974Hq9EZjuJPEja01Ib3OYyW4zw5zBn/Su6i8jIT8rBp
g7TYU44/lSXq49JrFxxhAkZzE75a9HG7JXSWh4J4EWN9E8j4QuUBvNgaT1414j7SGgQmYLuu+Q6b
+tjGNTNa22JQnP22VrK8TMtjD6PsJDU7XrcB/aaBVptkD2zP29qBhU+gR+vktzxAyi3uwSGjgFkz
UMaparb+EO6LDNe3IuFHrn9pSljnTHV9TBa0MWFHakbh4/8Aobn1TY7K5ziSpfbhei5753SAEjnj
OyyT6jmk5sWANV8ij49C3eysU80SjjNOIJoMuuFaOEDLqg75sUFWLMhp2Q81rW6TGVbdZLpsSaP+
znFpDsN6qGZfSTrCZOoo0SxcJZZD8RwybISpN6OjzjArTQSujIJaO8E5BVg53tRNclfYHka2mhBf
meHvDyz3IhsX0lS9Ol9seWHG7u6B0mAZ8mKbHqRjD1dp5goQQEkndy5xtqSbARjdvnL77odLWIOu
S+uYqPahCER7H4xWdqnL5EAvhfLZ1T2Da0wIgz2eDF8kTgUXpUN7rzRpZDm3itVY3UEkVvww9vNd
5OWgv4MMcWAWfk2Wd5tYbnyd+3Q6dIP7Z1lZz3HFL1G7OCRdwkeuna7V7VJwNPU8nrWLkID+hlYx
HM66md7thE6jWFZ2uTlW9B6bKY9vqhEfgFjvrYG1YJQTLDBP/c6K+XszNHE2BIxDee4beZdK8nW8
ie4pTn9z25PFsH67qRqfJvVrtIFyjQVErXDE67UgHiDndULC12SPERsbMNPXYU7UgdKMXzhLX3RH
uVv1LEkSm4zcvw/jwiJvbHvCZ4CnTWAPEa4mu7ZAgCIA/yDZQH0yOe+srUgKLiN0ngx3IiZe2grA
SbLAmxPWA4qjBoaRxacY4kA23Q21vRwdGX+SoYjmfkaI4hmmA7Wh4XVEcIx4PWG35/bRG7PH3gq3
0sPsPQUHIdHH9EzNN5BXfy1u+Mw1RPPfe4Y1r8loOqZpFzIeXCndeJI6i56AdCcwr84fLmYmJfNd
PszWXsnhrsqdI008NJi+d1n6q3fPI08x4LRlzXbRTsG0ivyYDf3sb4Y3Pxsiki9gpv9eZV5a97cu
6jerpUDyTRdg/FhpKGW5DWz3ALEMuksq0AayHojniPCfzNpn+bvObNBh+eTs+wHDv9B3yCvSvaET
2whe3E0Rk9m8NBY03Vb8bC2SZY3VoEkKGdpN4b1aenVtHEYaqXtrE6uiOeSoTcD9cDDs0sgddmV7
QhkkBVLKdLahOK1SSokOqm1lwwBc8oYObI9t2XnMICLMyRk6hrLJmnulXSRzC0PyOew/Q7pmSWDT
D8fP90rnKMnqp6bH9QPZUJ8LJzNng2gnGvxLw91ccTc+1ouHcK/oo6MiBeEAkyizaf/IT8t+tKIb
UG0snKh068Q0bl0Zm2cVQvstOu8rj+vlqWgu86TtpwHrF9mzz3//h7DGl3ma8zuzjiTFVBMgNSf4
gJKu3EnbXfbJEtto41f0aYponOi0p1609YNlcdE3CO4aMGucgWi/WuDdp7gFDjs3Npe2Hz9zJTZ3
Io7tPcR1lPr+FDzbiRucCoF6KMwLlKJLH5y82PWvfbe8y8mPdk6NoFQPxnmkVkabWfnPNlFRcPqK
vV07+uE//midwzOgJKZ4bgna7sVzkfBw0K6OxyZFy6ZN5x5my5p3HnDj/ZD27PcsHl+njPO9X/Er
pJP4ZFCMJsvw5ro9IoPuU7eRjxDaZUpsM5FIWpndRZV7y5w1HxErF/qWNTpb9QmMoWFMOiQ+ZFjM
lrWNrwpdmsX7doM4Emyc47AeFnJ8KcsSvKUHaoAIrf3kigdmj/fBYFa2FcEmRq3SPSc5ah+X/WL6
Z0DYm6jT+lVOWbBRxQnq8Lhj+x1R8LfoB+rstUxmdRQu3rzK6tIjV1zG8nq1vjbOT8O8QKSmYxdO
BxAPzZss4hL9I1dJOrrH3j2ohV1novDKDXA6onNddYeJW+vkRPUL7v7pUMiElyA9+gOELskr5FAu
HGvlDnc0HA/EYeyh6HPpRSPRylx2N4hwbBGOu7wdmHyRRr3PBQkn/Rg8s3sv9yZTwWbpmw6/YLJn
T4GpyHVgQMRougQiwcpDCk3y53nguQFHjRSnXto9HAimc1Hn+Jt5WfI3YtEoEJsBfEC7Io0y27qZ
JDiDaei3JCAjRJnGr/yDSUT1QC2C2pYPc1ioi+89Sz/SZ5b++bZfK5TRarFbBs91FXX33VIf/NT/
TXHe7xhdo4MkzKiIzG9dsE/luEHvilq1cI23kSE2lYjk6Qvd1ORIBumsSY/su3pUk/SVQfGnYvaB
io1HANTnk527B9efTyG1yU1IHNJN4oXfvuTZsOkmSdsBtdq1x9AKMUVhz8rAXEwuj+7qy089AJdv
iS9Issz0YZSy2fZandb0SVbltt76df7kp85b2PKOIJKTuxHnqBfi44oZENcL47d4LJ9i/JuWij9C
SbOSTfpprGO11XP/lXDvLiYIN30FyXAM3Lewo0EtWgl2a2rnG52mRCWOwcfcjnSxkzuc+pEBsS+S
H5K0u21UQiZlEiuRwdBF/Ee2AIUEv12ibzo3Hy4sj9mwW8FJAwBKEu+xozbhGnTR9IXUskn2pyVQ
x9XLeGAXwOqlhFedfgWBwSmDSBzB4ZozKBHRMwzUW0dydcdFCn+nr+2bzYQ8WomU9hYBzs5EBh/K
EL8USRhsxkKdpsUP6KBMdFZTzpdShqZcEs/jgljY9sptGAUOkb4VToWoJeajvUin6u9NI97XDZPM
UvdOsLo4Ehh/j/bNOhHSd43tATWRnIOtEGusRhRU92xD7ruJpi9yml+UB59FwEaO4X8ayeOaa4EJ
oj3bgX4mf9agRQpZ4wirvSmLgdWgD+F6EdarX/sIenm4wHFwXGQuUN+6qrjmlKRqYeycFw6HpC5d
ADcaBXGLGcgpqgFXTYqnMOiDKzmBV42Q4eKr3xIE6Fmkw9UjBBGRG2WDK9M7ON+YpkTVnaKM82Ho
lvA0mGHaMloyOIooqUOYpsT3oI3vr9Lqrin30YlPZMwn1LnGVoA735GnwYnDdYSPiNvCd0VI3Isj
wFlTYH3Xefsbfn5x4gBmnMkTuyVCzOZ+z5jC5mN5U0X2s999hkqAfFuGGh45Ct8Fx5jV8sOhHTo0
WpLgDIFE0sgIti43yWK/uzWaCESbCEKM5+6LlKs8GagaRSy8M8u/H4k7OJtOle8N8tEZfIqlGgSX
iPHCx3nQ8ijsgA24CpF6pMiG7RQbGnB2dEQaPACZe3JJ1O0Egb5DcTvrc1lwlFOFOfbz3GKId9U2
G02/7QQN3possET49Oq8BteqibDuSufhTpPYQeP6ys31B1VPeRMV0QNE3JXtObBz5eGOk4ERlWFO
NYX1UTdYQHqDONKyxRNZIUjABCX5YqcOI+GfJVuAA/Ksg+MwQVM9FD97+RZubfEkZh8xBXhtAcWg
HPk19hBHfI+L/SFv4g9/ZJQb1qhfvZJmwtchp8YiPpn03gz5oHaexGxop7+FU5FyEIKJYO6L/RCA
+s7T2JR6SkNav10DX30/Dvd+MDz1qjlL1slHh1Jom4s1xtLxybzG25YXKNXTLn/NNL3MQGmA06OA
BlqgImyCjyWw1XtxXwuUiHGjSEiRQ79frM+0Zyylgdh5fIOIOp9IEzi5pkXv7y0/ghp13ghqbhnp
XqUraQ4SnCUh+y0oD5hX1BztiFDGS5HyGzgLRZOH3t1MlrVLyvz3kq6Se5tRzAzhupZ9tKmGuFrn
a4zR2vh59vGXzFn1828Xl3cD1gjvLuYyOywJtjq/x6TI6/y3lSAQge+6mlO6l16RBjs1QYQOaLpN
lwcCwaKN1Qy4tFBQzwZlh2YNmeQd2rGgUcQwspha6/6WuMfD0kEwJgtuH/c8vh1V4TpD+xsoWDGq
QcvZYgcEw5dw9e90Z0CbVnI86V7Athhp7419K1J65Npt2MSxXAMZ4/hvaobLbQe0xHVXMgvDT7WO
KucRdtVkJySLV/Ip6gsSkg2qsaTsnGMiuuc5DCBl5dWPeAazVKYdqaC6wpTdwiegcbqODfalJE4+
yZhIb2PQvmKYy7Ob5w+9NJeBncVF6WTY9DTeO6YkOMwmhi5RkUJe8TLIY5jb11aj1O1ZZ1MIPXRA
6dR0wEWd4TaOwdunFQgJ0U5PEKR3hs8IacL1JZnrG0XO4vnvWP5/bjBMFP5/Fw+rg+WfKwdH/P0H
/145RPa/HD8IHBGKf64bIvkvKVzpSDdwosCV/j8yYbw1E4YdhGAUJPl3/2fhIGx2EcEaOyfDUKDJ
+e8tHNh7/Jcwu4g1iPAILGD14Aae919yO+eq70dmKuFt5xU/J8rHXqU+VjaLeyviEx3nryGzjEto
6YvOFg2Lx2dTOLu/cIlA3Fy1a6hArxwQ8CzCj3RVt3nbXBfZS8Zwe2jLP/OqgiM66WsKPnqFOk4g
k2NiY7E7RDkHcBvHRuidW5vYxxEw/2BeYmUXp6qGqDHQTbq27VHxMzXU0+3cmvo2SzIml7VlDpKp
0W1hwifRIn1VPXdnAdciUeElUcFNvOr//FUJ6A2UBH4sehBrHl1GgK3LQVtcF/hhylL+TKPcvm9c
GHOlh78lT5Y7PyAYkn7wJm6F99DV8jtgvEBM3Pid+X1JHoV/yaJ+OgnEjN2qauSy+pu6yePUeNZZ
iPk4mP7dZB78BPQloyFjwCfpNa6d6aWAldB64uqKofrtRXIFHB+TZpkfJpLGTs7QnxBndJugKmDh
NG5+iPFusXxZm0IUmwrpZrhqOEuLpAanpVba1cT80FBM2XYMobjMfnZWbYCczzAEb9p5OeOAOIqS
YTt0oL/qUf9IaDdqF2Sl0aovDRGaylVxOq/a02BVobLyvxMjulQiUTYTQlWBYJVgyGE3xOKgy7Q6
0Nt8dau6Va8613hVvJq/2tcRFey86mGBhlFtu7eDRCnrLI/DqpzVEM9Wuarjh/mhzIIzDh7XRe4Y
kSu9CyiNb1oh/nheffZi03MDq0s+WdElNuFevhY9zKolmq4lqTBozLlhTTdulctBvep+ET+Si8nq
pvaz6Zg13xY/3oa48wKVXGUdbCRt9aokzlZN8Yi42CH+EEAxKk4E1icd4DRmGleTe0ig7OLD6Mvg
s4wj8uUG/UVAB3ljJ/GXgwr+6BWENFIlZ9ti1Tz3q/q5RQbtr3rocVVG+6tGOpTjR22n07EU/bVI
luaMqOzGY8FyYrt98gOSixdX7sBshU0T/2zme1S4yYPMGUThFE5Vc0vunYUlF+ZdG775lrecZ8XN
zVCQrXr7oFbN97iqv3Pnj1CAQFJriNecEHujrBinQI2ZJkA8hTWnPvPETYyw7XMlWhCAkcIq1nN9
SBIfRSHFJg0qebGbT2vSMAvG6j2Ze4M7G3iqq0CJcxG7UYCy3Y2RA7b5Nsk6gkfM/O6FFZLy3jEb
y7fuzaqRrxDLh5hZ8tQ+VSG974gagjv/WjlAmEIpDU5+uZetABMzr+PIsEePn6BqKgouu1n7R7/v
9lNQIgMYUfEP0A8zQzFHru5bX9KuIflPyILbzB9Zuc7264IojPBRMXDZOfOMybVjDhtmZ1+vgK+Y
Tw1eUmfxs6PJ0aCmFWZI1wWB2OgHIpD+iBiyALrwJBvJOpjo+3z7O5TIL4Hzw09exwpzd5zy6pOf
G450EZzaBv1RjcMGujO6uqBpYI1DAURLCglTp4hU3yd4vEXMLF5Xa+nFFTzZ6UvFoU1Ia49BsWxQ
QfdtdsNoeN48qgb7+RJjW/YZo9xZjwmIWiKsspPblvdCGzQfvvwc03TZlNgvdjE7nr2/SvbnYiBY
owfr0ZfYt2T+Q2mJQKMsgMsZPMW97LaVH26MXP2n4l5GWB9pjNLN2GCwG+ICxRExBBGpMnS4b+1C
lD0XVbep8qy+YWiAamm5aBe8cdksjHPmLz/BuDcVNDNoxveVYG0xS/UhJz4/YuK37HpWMnoJflbf
GCfKQ1Gr5aSgtBd2i1uuYUmQIY4asvqzmXClx0Fxh2xixpneW1t7JEE+BlOe/g1DMMmNUE10qisX
PhDBifvB+l7Y4++zKUULO9nEB5pvFCLsnSZijXXmJayXyWScsh+LigjA6Z2VxTdf8jzlTKqr32ii
Xiw7PjuGVjkBYSYTUr17a/zZTcPOwpiunBwyOAsqAHguEZM6eUIJ9NiNtb9fJgyznvAL4Imdt5/S
EdY5NM0ZawnAExQqgbbde+gI4+vshfHtkPcoyVlXbs0Mh063KIdjLaq7/83dme02jqzZ+lU29j0L
HIPBg+5zoVmUbMtO2zncEM6J8zzz6c8XzKryruqNBvpcdgFFkLTSkiWKEfH/a31Ld0GyWiaqS5t+
D2ZeyH2lvdyCtOkAK9VXI4A/Mzk6vdLEnW/oZ0sudqSYMUCnjiSlTRC6ni9tIG9oCbvNVCHAIeyj
2bo1hkRUYeYxMgEWgcFEqHvWqJzvdE+CdmoxPBYRTUyvTTp/QCIuBme5Z2VT7waRY24u+0tMrvOe
QBcQKVr2ImdJeNJQow6c6QuFbbR3VYQqS7dh1+vImoWJrLmjm75vFiPdOEOZUReYufkG3WEUzV3c
V9dchPbFahqSas32KnBQ7ZypTB4g/h9FaN0vlUe7F+UbwaXppYgJwDLj0xAAsqWiYmAwJyKFkb32
iX4+MtGlZV+V2kEaQLiTUTAiK7VoGVGfctHP28Uu1XBmu11+8tCHgv0hYkk2LokYPcTojL6pVxhc
uUlFTGfEABwDBaRpzYUgAYhFprzrK9s8NR80AptPkWVVmzkOnwOXFSMjfH0UQTVsx0gBM/qBITcl
g0QYVyeooeMliXOHdhayYHWoK40YaQfxUTbAqEgJ8RIjSfK8yvyhjZkGeKmzo1UUhpn2QZKUdqaB
i8tZo/pIgGx27YHXzHUY7gir11FZ1i43IIMQhSRQwX1ZwkoTz6kbViadPKIot0PWNJswhHAQVILy
J4mjlIMwOPaN/G5Sb98R0BOmUe2/uxrtdq4hEvdbV58KginoALnBQtzJDMcYsw5XGYzHyhSAglE1
b3MuM19U1peE7B14eAPMAtryDTexk97pJ0fvZ3/d0FM1KI95b2k+ttAbhm/aEii36BCWvp6rTzuj
z4vov/RzZ+lPdKpAIEBqIXM+AxTlTUxFU6KrTUTcXStBDmNxoNuSuowDqUOuFnHf9Iaodxtd97Vj
Dg7trkTgp14kPWDANqbotmUA2mDqHVZ1Q6oDK35pcnEIQrSCZH29BKkyIfVZ7UtHVj5Jm9eknMPj
ehRW8mougwaPkAtxRgHur3tmo/2+tx6uGyW0sarYO/XGSIiJ2rR/7s3E255Vyt4QxJdITiV530/0
JRFwB0F6JhyQHDtpbJ2CRnVBo2VfOjqySOavB8OubuvLHV1s/VEKwkf5ZFev7bqxxi4ByKy8t+tG
hJFL0qP4OM0LoHAV/jFUYVacAvW1n+IGQgZrGcbWZjgnyjHaajUPHBrOrbutzdub4vTBHMH1phsf
jcGozxJnqz8MhjZv192MwGFQBSgu1o81lRasCqcHCvdru54w7PK2CD1j/T19DpUTmuuz9Ne9942l
fNGNyRtj6zmtiYUO1jLOW9MdsNuSh+s7arMeNnP6Q6/aev9+Kq0amsMeQTEk3FS/3gZnfVvW96o1
nauD7PBgPhdNt/iR09h+sCD9I6QNxgeVxcu6adVeK3/WPaKbaIQVmOp2BcGWNUpZ1EAx6K+R/ylO
AaUD/33jNahXdCysh5REq1yrVHZ7pPnZqK65mO9nreFJ1PrWXzdycJu9Ltof5GOPOv2PmvCj1j2t
9t5AGX/Xzer7/bVX2EjC9cW095PWfV6dzOvGNVT6jIRXysSRe1/f1kqTAW2dOEafFvp90DThEU06
HoSgbZ48d5wP6w8H9WW3apRqXT0BGlqN0n0GxUwnznG33ieEukU0yje97hH0hLpnPR668DWWaBHW
D2X9LNYPalBubVG4H1oLbwUoOW45tQDxS7bc8dcF+tfrtx1RB1Qt+UbvF7ZL+Ydp89ns62JBf8qF
PHHXoOY519A0mBDI9Q1hHP/9rVrfJW+qVB016aMzy4lfb8H6V65/r42Pw3//y7ltQ+RsonOOBJzC
Pr4E3fpektm3iabCPrmd8WiwInZtXE0OPaVNZXkILhb7c6uEwuYg9l0HfHkuX7Sip0FK0jyc6GWC
KdL9QJYrZatY3eP8qUHBv88kMfdFQbEqhS+8w/aW3r1vJo9cUJRHl9ZBnGzjMBSLl9LxOVGaJXck
dp5Q30S73rurtfreDINbI1i7aREDvU1LNDFA8pq0Ilv7qezKD0CJGTEp6No0GdyUybuRp4fFK+6m
4S4pim+Ga7zqIczSTCPGcRzjj7n+mkRE0WSy+hQOxSfTDWDMW3wFSJa7b6IiO5X29Kg3dENraLxT
fo1RJW9yHU+qGCy0sqw8G2bvG2Y7h94llUZfnPQQZv1pDGamPi7N2MqsLjiO7ui8yxOanpfaoH+g
Jqq6jUGBvDQXPSPja6jjW5XowQzL3JKLhf5WPid4PGAhxRf5VaNOsJ9zYO89McuoXZh9ycFvbfsu
a75NJriVp4qU4EMQUSqv8/RKU/YrCxLiMjTtXuuRwpk2oXmhzWpdyppKBC09EWB7CBuNT6yByOs8
FNltlul3YgyhXs4RN9AsfGt7JivaDItC79OrdCaicXHJOkn1JJuzp5Z6JgRJg4YTb1d3S10kPdFE
rdnOkT6N+V1f1uANk+FOn14DF1hZF4o7ekzbrqHfwRQyRmtIlrlBSEhVvUhMH4aFDURHWbqVaXym
rUidHAZD+tY6w3Mr5JeBN2EhQn7Tj/A/POF8aLLUl7n+RDJvTXXB2lfN8i01WVMP1Aw3ydg+2gBk
EwFxBuePqnXGr/1k7abBfJmDgF4C+dOEuv5oGqvZ9RbqdzMCStP2N3yn+6g8LPZ06bC48IX/2SqQ
ndd50a5CFGdOzrVOsn3rAJHrI9LRCFMERUMeRqW3T3mF8HA+mQlOBTLUvy5m+pR4SnKeirtsJo9G
psUVccgJIyu6vfmSksSXqmjuwZ6+FT25jXnzsjTuB9q4nz3RB1uT79FSLs5Zt/CaVbW8ZRXZT3p2
P6awU5iTHtFvfCrL/IlXuUF7OG9CI5HAXlh42RkpGFaBiYDcPSolON1LVu5uvOw0PoZwvE2ZzcSR
dBOAbiQAWERZHmIQlZY9zFvHdoA1596NDuOnZQ581wlmMC/tpyaMgs2ISLczBfk9UgJXb1BUdFM6
XND+xEcsBZ9Bg3i7wKDLphH6Of5wy9Y9BBI6VFQPb1gouflp/d4xPVQqC7cD0aM9dDN4Xa2U2wC9
BsJhuC/MlbUsvojCeG5lAcipHrNdlBB2ZDZ4nhrSSHjXaubJMSS8Ybwgc593RH2eZgxem9bu0DOP
en2UsFD6pPiZ1Q6qMlF9kqrPh5ZsXxrGj2722l1U4tVnioVcKCD0I/OybV+RHRMONX29aCYX/Wmm
vH3p84FK/XC00okaUQ6zW09FQYqdho+91q66GV4jHZBoiBXrVvXpvPUa69g67pMXkTxUDuZAVw5u
YIbNJJnFT2YW4d7qB1ItsptrhgbjBN7a+JF18XI17PhaerSDNdH/tHo4VR5Ydn7l2+Q0+pFw2s9Q
REpya+m+u6ZBU5GmuoyAG1nfbVRz+yVZ0ASFI8EFFfAiOtKWvHMqNHQBKHV7EaDmkhrZLL+70gmf
dYPiJY7nW1tQjc1T0g/1zjZ8JrCvjBotlxSFwLm4tuHIUg1wBszaJzL7vgpEvnemAyhncTVx34G+
1z0FOtXAUMQ58sRuOA3pEJ7ziLJAh3wvCOTPJMmmPcsQZ4uLAryfi+0pp7EQOdUnWlr2ldsa7W4+
TSdsflL2mA+Nwu3YaXXSg+BDzT3IL7z6Z5SN286iJ5fnzY+IKgpi1p8ymcudVlyljn8vtLNHDLpg
kwc6dk6uQ9brH+wae4pNAYEb2SFnei/i7lM/yB8M6UQVTHRUPccmqQqydfI9Re5Bv6Ifr2JkbEyY
k/W2hXVHojjGBt5CP8kY0vgitWKvpRMFL8i0abk0Gw8Ftp8DuJLezRjQtDsadxlmtaSw6iPaLhuo
Q70QYNg3DnHA0kKfBGC6iZ+a1MnvRUFjlu5QsO37kYgOBsTMvWUsrMEug0XW7BFpBDHq/R0JuTDX
7C8NYmTmmf14LHOH1JcfeFjBSBvewStz4g9RvG4lL63s4KDRLAO+2PZ+XUafS52GFk41r3a2CIKL
B2vBKh04OIGRlS/KMQV0nO7OxrYeQDuAqq1d/mCTDC/dyA6DKZ7ahI7zKNPkVDsny6rHqyYAiXnO
ncYqDHlWDtPIfi5SnDdFkhIwV3JDC/vhFiD2JkAXtkCA1T8nqjcckFBwVaPlOS40n6+2NZJPOZv9
AaJsnjW7qc3wSkL30QTieSOjDbWU4UeizvOutS8UvHHt9hvbMZ5CLn1wL7jnD447fkut9Lns79pC
OpuBTsKOzhcS3N5kzeT1WyxZVOAEfAPZHeNAi2/zcMSKq/uUychh03EW6Fg9iEkRjzEupSinpZjZ
H1Pq2xuAD6W/btwBVFNaBCejqJ5tbmzjbnTRurkd4hNAMtuqh2dHLThGYB3s0Wwz+Ic/8UtUl2C0
9aMbwLRvyc3gZjjBXsjuGOa2adR79xi+4GdNxYdk+Bp3l8CsHfrOdCfdKqAba1kvDYZBtyLwtHPT
N4+wePLv4uY0Z8PnxQCSG8GVDbMveoqrMc3kY5CUO2tg3tLEj1bG62nd8fsUgaoJMaXn0t7nLo3P
wH5znLnyu6ISLJTPi87yKu6yH9gHnsq6IAcJ4aljJV8r0/66UPGAwYiTcbJZair6npTanRkPyb4r
AxKeevCzfCbchtMip0DA7F3rBR9nRCQxkOhxNuSGkumTVdfJtiFfxslpsaOBCkQ5IpNP6sOyqFLS
mL82hlnue7dFmdFZZ2HlKna1v8xI5/xI2A+ugcgnl4m2KQm537VxWT10ZFToKUGyrAZIXxlgc09N
Wl8j4cF3o1NKQYVEFeeNRPNip+vf6oqkP4/PMa8idGvCwLCte2+I0PcJ6JZasfXsZctXnP6tKpj3
xnx16/txoWjhNeVzDpKA9dXcbyPDav1uzoD7VGHV+euxXodILdXS6zVrAUU1ax1hDZVfj983cRVx
u3C402uF60+zUR0jAwZNSeF/N6vfoOk8Qbyu2STXWxQnfqOeqJiKR3oi04EJD8+gTr1vBogHRCTh
UC0VWSmZHNiUgw1aScezsuSfJaWMPQyb3pcu/jUgFINfdAX+20IuGEViuEZumSJV6MJw9Hu6Dv6o
NryA62KEkDfVeV18Jn92Pse5GH2rn0YVXEvdeUbgPYYl8o267Wm40RlZD9F7qVZ8JVSxrCZtnCJH
pNc5aTpMZ0J4WmfaXaTiFcu4c1V5xFEbKjf/usk6HUyJuRioVFjY22olPwXWE3QqZmoxytLRbA7O
FIz+uoEZMPmLityCK3YK1MI5gVhGaYvNuvd+rtTHG54X2mauQVFercDDYB58GAvYQNbj95MFionS
yQzA1mPvZ3humlRUJ81hcYSMC8EItkpifhzCXMqm6/xMVYrqQpqboE4ISAAAYe57ulvgIqqT0FzY
LwrNtu7Z6nDdU4+oTdmdLM+1dwgNGojwN2m5CRlwvYIhA7TyddPgTxSNvWXCZvo5fiG/UntDUhPB
R+dzaCVW6XS04UmNnnZwYa2t55KQO+e6Z0w2wJoefmNb9D8MMF1YhGpmE1pk+Db5vee0/roerKft
rujOKZ9Yp5MktW6aP/f+dsiEt4Xfgs9ifX1aOVlcsjuj5Q/WFVdu3ayn564LzhOBHa3SIrFMSI9V
ltwbdsRhpl7s+opTJglbl4DfbaVeoz0vhi/UZj1cNwLr0q5untKKkTjHgu/D4lqf/19ehHqThFSY
rVm9jvUnMxdCTJQ82T4p3A/5bNfNgzfM1RYdW8iaa1PWOmkoLFYWF0kGkV4CdR0Lr9kV9DiwBkl8
Rk1l3y+5h+aypKStDVSz26C7GibQ/Ekmb+mUfWUOhMVlRhNuAnlAxvPDcYqXEo13kM6QTUqDIIUU
uZKYewTyyGMpnkJVCmZFHqR5OMRtvjcoVBys2b50rGi6iVg/khDEroGJ/BMmAuvN4xLg8zKbEGDl
BuMcmZCx8YJ6/oeW8ReIQYJnTcDEzy74SWaKeIhcP+wEKSeD/kHTDOxGgmCF/91aD2GYxn9nMr28
Fe1b+xe1x69/8ofaw/7NQdnoOrp0bBT4hvfPf4w/2u4//6kZuvmb7tgm0g1bMttz0Fr8YTHVf9PV
f64wPXggjsVr+MNiKn7zPF1iBTUtIQ34Cf8ji6mu/1fFB2xDV1qGcCxpCvE3iyldFZkxZxAXIwjO
VpLBebZ7/ep2I/dR7iOhHotjMVdHY0Y6dIlVMRuEU5lt1nt278rIYKZZbmDjZOf1XKoes+4N6s7/
foiYYjuA2DitPyyCL3FgV+dR1d8MVUhe9yy11/S9dR7q0/vp95+t55DcUap4/zHqO+4bVnppXDMj
5pk52CG2w72D+D7X4s9DXhLk56FarrXzwjrIxzLVbS2VRC3biN/VqyzpwhxiothKCKUC1XDj6RmO
N/25CCfSKW0NrbcWXTKsFXshxM+hQ+ntGkNkX+ENnWTf2Lsld3R/3bSBYgHK7COrE3szWxNfLp33
+1yFu/V9ZDV30DqpHY2p+X3Q4/noE/z1cKInsrRM6NtlenCzMFEK/QgTRH+3zi4MvKGVAPu1Dn7r
JnNYTBb02Te2DccpcJ0NLQzMvib0ynWjLQrwuO7SUyGSiL8ZqSG9nQHA2/vLWF/Lol7QurdueB3d
odXHR0+NybUqrL9v1nMI0ncT3bhTkdTwAegWOaoZk1B8FGVGsX8rANmRZ0O315KKoLoOfutGp7Vr
lMlwwsLI4JejQ1y6TDssQ/QBqM5EfqAT+4t+iI1mYj1I9ZjiwIwKH/EaWYhmXRm7Hl4a8VExpUKk
mEdJ52UduGNwcrQ6ytP0EGqDB990wa9kQDIueguJJi5F3IIDWSc6ud01+B9sIRv4CshHKpXrXXtw
vVXXZzTQElS1ASxQXhPVnUAD/vvG7HP9hLsYoSWn4rKUB9lHdwnlX8qOquuxboL4j70Sg/PZyJ5o
G3x0Z9ppgm8VFjLKqrUhJLl3ZyZwB4n37lS4XJle0kNjBn+aiGz+NXtEWA30qUSAv84jI5k0+870
fnp1bjEdovGVL2q8/PXoKg9BQa+PtNsfU/s5mDZxq1unIbED3t3+0aY+dcAIr+8hR33TWmtmctYg
UzBc1LRqPlUriGufL/OuqhCP5FVCpm3QkJOq3g6BfYrOhFpgrW+DkxqA/6vq6W9/e6FajyHz9mOH
YRRLEkuITvWM6IMV/rq3fjedfKRive7Sz2PiUjinnqxLVcm3Y+17M9QRGn/awSAbzI4Z9Nh6IHkj
z8MCMLEYmvVivwDSIdYND0E0oL5B+0hPs6+exUTY3jK4hLM3GEw0ELFp70FaKOoj4JYTfniMJgEp
bUrziRGL9kd2bPVanE3VFYISVzGDG1RSY1iaWzm3wNMdTGGjwmfIAj1nMAcNrlQqTHESNbt6AJPo
0pFqVCsPgTvJwwV3CpQxsKvzCf0mkNv8zzm/2ahArin8ClUG4cLgLfusA/k1xPKUDjErJAfJhTa0
StKPaFn1ES21Wefe6956To7GsE9hzq7ffqlwr/UKgmVBjuRJYDeNqoHaB7JErgnmnLVl0FAy7IGe
Nz7kXy8pzaZTPSDNVcue9ZTrWUBqNMQSQ/ZmqCXCuk6gOTD4hMXYCfTiomrLk0t0grMUfJzrtfBr
11Zt6J7kJE91Ao20/OIVqMxTK+jwi9zmOTQpDUPE2SAKsXGQL3gMUg8PVjjcYwvXDqbqEIMj3VFG
u3kGMRTrW2nDRZmJkBljjIezE74I83HJkTGXNCM66oQ7PWsosPx560USdZlskfy6L8uIBTFGSka8
Ji5OulFpxzQcHwEtkECaEpRTVXdYhFq4nD2EziAmwMV18SY1JXS8JQ53FHrIMk+aKx0UJIpB3LPW
Y4W27lmJMW9dYgHyHh+eXfJxGB49uohCvL8eBmb/HaRYv48iuDmzeipYdtz2XOvHnBLIUsZwxsZI
Ty/VoaRM4TshA++UqKneurtuXHXy155JekIguG02YUm2GEu1TTTHNN9s5qchJegzvpv8suhZfpmN
Pr/ADCMLWCup1HcAxkBikpc7s1yd6j45ByRxeMgDMCYFUeLX9BypUvtQrDw/5CoiDSd/KloMjx1Z
jLWUj3TQT82SmRAvWStZSUtAHA0Pz1RjwXoOoQsI+oy0u3zkPk+1cT4aunN2C33ynXrwoGXzjT8G
XkUHZXTPscjucJVOp3GcFh8z/GacKZ4OgU3KRwsRKLCccA/F8CxNlIGBHeKT1YYLDaPh4tUe0bN7
OGs7oGsB5oVSw6qkPqm80X//pNbDiIkQTOKJtegWy/uIdL5/mohXwzxz38VDeOprjDKbDj2BT/k6
q/kerBsglMnBqorX3k7BN6tpT6YmO+umUHuyyokIJnvJDXQNAYg6h+5NccK7PPvRTOND7pKmaRox
968OF5FpkuvTGE9JOZqw0YY3k8ZWg5VgU2XDxzgs3+aWyZs1NmQJaD1Qi1mnXUv3cHY/5JVnHClB
YO+bXR9b0D6YxtcMv9MmwMe7TcePc5q1e6dfJXwD7g10a+gwgf1xf4ks7dQ49UcIY89pMKXQ69vl
qMSiTlbtW8rYI19GKgTxXYfP7WhGwBqp7x+zCji9E3uvuRFfu3GZT8KCYDlbPxFV3Jcz3ZU+IIBp
kNixjHh5bbywo4s2HKwFVZXb1K9iINogzl5d8ID3NLxySyW9xRmKoSSyiB9279tUv+pxORziMPri
Kn/YknjYF8NkPywpgfBFfkpcjFNi0ll5yfqU1TSXMxe2MS6MXdkSAKuJt6oEponhBphiaRKSUu+N
05R25q2OxEtO44hndqO8eghiCmNOp0Yfj6FlgZlfBJOOjRTpItPVfu+mGH0RlwIXsvPn2PRgj8Tj
cpiWyXhtGZPkoP+k8EpuRKZ963QLcHRWA1NIFL1fzKj8mP1N4ju5R8kGpfGzQSV1Q10gPIYVPZti
QKC8MMnwpkXs8yXel2V3DEEJ1mDCiLQ4g3FQy2r6IjjhvsA3+DTPo/E4RDlcYSwjkyKlmkQxztOX
2imji+nQbpwxUoFcwwLkug9maxVne5x5e73gTZaOb3dU0V0XNGGZx9nOutE6Tp7SOCfZ2MpQ3OX4
UuWMUtgBSDLh5BMOUUNTcjcJ+qNog6uD5jhIorrwxazrdsNFQKZMQXOiIzOCUfVQ2AO5S4WwDtlk
76IF0HUcFYQg4VuOE4a8JIJ3AEKhcSHp5ZGe7Wxt+CL7zj54kf46Okq2IJ5G+isnu5SfAX2SJuTY
90VEHm97J8wBDqVFnxgT2XjXo3wsUGJRlTVApMgOSr33OZPjHSTVajM89+FjKhDciA5hvD7QQoka
gFFz9GLTGwBurRP2SIs6jssbcDqSrlJ6gTbMlO00Jch04/aLy/8jmrHt3OydCm8UKr0XhApEjyzJ
tQNbjqYISmWFMByK2oJNbHicwwiFIGaMpDGdzeR439uw4UZoo3SwSxcQpPJmavokduV4mgLxMCSl
x7e4RzaaY/vUaKN3Lj3Bqgfo3ROnEBhEqM1lxPrExTlG9z+EdZGgnRxx7tOd+K4BDKgM/nDQFpTm
k33olR/DqfgKxoGXPVI9oTmiOIsgGUw3+lq6OPzdof9s6Hb2FYjl21DjuGW5jMyu/9R4VGIFntFt
V6ByCB13R9Utmqv8bCBsx6o85RTIBGumWS3XhokkapthgyWWA3LzsD7gfbM+6P2wWP/lqmpbT/7t
x/+f5/K4IYSkilXbqbOYHYVqVWOpEdeYlAJtPV43sfrJ++FopX/8WDBnPCCNvmsCaAzpwmRv3euE
XhETT7mG7rSWs2ZYT68bsEn/+tD3c+ueEC1rufff9Lcfr4frJimd359s/pCCqP31xOsv1zUnxDwI
0Uy9qvcHroe/nuD99wxpwBMicSJSZf3X649gFw7HIOvO9Oq8/QL/P1FjHITHwofChAS+gaqQravt
9eS6eX/M+7lyVqv79+O/PcYdgngDcPFzJhIwdOr3v2/eH4s6kBnm+/H6mEi9pPdzRY8RjDgx9ch/
+8p6j4ifVBaQD95/XSb17pCOyWNlNxZxTKN7M2jjHgqDIvfQUv543wg161oP65mAoTFAJ4sVgLnW
UKkyyvvPfx3/+5/Zf/6W9fEw4FTkUMlaliBR5uS8OkGs6qBT1l+Xwhktu/Fh3V1sl0XFVGvbSYVF
OEogte69b2Kl73s/1NG+Z9xMT++n1r1CC7Hqt9OIpeEv/2D99//uHN+YmILpn49+f4zueY8V8KqD
Dqbcj/KBTVP8ANhI7GalyeP/6soj1T3jv6083tNEiP6xfWvKLC7+4jf7/Z/+gbhzfrMdUyAjE45r
/jKW/V6BlPZvlkkJUWflpnxllvyzAmkJ6pbSsBCi6pbJP8OO9kcF0vqNhxoSRqbn6IZH3fL//se3
6f+EP8pbmc0hFNW/Hf+j6PNbGRdd+5//tAzT/KvnzPYM27ToZjjClIZuuX/znBHNUOdNBt86plx6
FFP14sg5OOqqJlOZ/WNiudFjmIx+gScTvQPrO6vSrSeeFfFkvvS+Q2peOhbiqdJqbjyYDQ4x7uXr
OIP+GBfbuRF3JMNqANeK9CrE019qDely8Zhf276qPlrc1xmhAbQuX4K+KIi6H1HB0Ta9pAtGkZAF
xKaLDfex9hZ8Ak5A8FraA+SFDDobNKSkSSZSZxpwmsvYuwhKgwejhsdnRvhLq4lpTjm307fO0+4i
aRCbnZPuZxciOy2oPY4DzO9PetPsuFFOn2NmYVrdOaipkLQnuSg/zrOJbjpy4TtlfFfzsH+Z4Kwy
6Z6rux5y7UubY7Auqw51gqTtJnQjeilgwLJ0PWb5kl8o297Py+Mc0CceZP3muV6xS2BzGZRHDnns
UMgSS3Rk/XAgNrYqO+PewjPqMTPZu4K49SUHUp9fwZ7OlzYwdwFv1qveNcBghHVOvOW5FDR8NQeS
gRD2Dw3LFhBt+6zT+dnBT8PjnhGoxP0Fklt0ovf31KeMFq75YXTNbRzaOLN0oz1odgubvYRL33uv
+iV5RK5S3MJ++oS2bTzkUzZQHklgzTZ9eYIzNYbDgSm04kdAMpsG42ZPw1PRDMY9k1HCovIsOnr8
Caa4ajJzNlVa09UmnK1rYELMnTT9Fmn4preb5DVA6GbHS3HT0HBiYSG4r7K/8z2qT2mSI9+chf4A
UTDDhmc9tyn8sj2WOaXueZBmTpyiE1RnDyETpjxzOlZmNx0cPpwDqrCjrc8EjrLIP2fqthwmsPSL
fM7gFNc9UC4mYlrlRNhLtJ9lq3+tNH0mUaq2HnXND4fAgp9TeFeHggGtM6aPWUClhJyZ0LfMPgbm
U2fKs41KK0i8YycIf2ZMtm6sPiVKF+jdgZV9acD3Xyu1cRdUCdSQThED4kVPM677CBB5ayGJYbHq
ek9L5pp3Mp7MOzyk+a7NiK7BWvghJdQ75sryJV7E3ZjMmEmC5IbBEZScFI+TNc8bI8JCKsBQowZr
MERWRbb39Bgnd92OG2K2plsS5vku11xgUtgZNVuJT4n0ZqYPKKkr59diNrEZ8JYj4McvkVCwFPlI
KTJIlqOZW1B7Z0EIal/tjYou7PM4Ff1laqKvVJCyc1Mj+3bQ7BcyYXGno1OTtXZc3AaZxfIEuelS
15V7oyAHDttQf/6MJaqwSoZBDZ4jAqDuCLvJg/hOahpLEfqzhpKIDqm8xGP6UY/s5uaV5gcRpiyn
LevODCXk+6C8ZCNoWUWnHqgsfKIZQcJhW5BKJ507vjsfnS6MuXOBPTGy5XGZzPmsu7BZmhjHfFBF
B0vDBxkVZQYaKRBQCdJqhx2JOEd9WFjVZ3IXZClfNJvbREPbfTdmk3lvxXF9l1gRmhU8mjbIh1KW
ia/X8BZfNADQnR0jSDITgzjpRp49fC0UhRE3yBhmmwdxcSqglSFKdI1S37bwhgk38T5Jr4sBotFH
TZz8M80j6EV2cKilVn6OSRCYdfeAuam6CwGI3Atvmp6q2MgJeKiiqwugdwPSB9iGBOEnCkdsbS3v
Hzq3MR/tVH8w6654kKP7uCyptm1KhQwLxXBfk2+Xy9r9OkIur0vnHFbJaziCS5F5JffFrhyShHws
3JO9gYZ1cHHztjmEgKyJ1YqRsLXY1BLw39pXh6rJhyQwH8rMOdiR1d8JXSgialPuGYfKq2iA8sz9
R8xK7qPxQ3cj8wGgfb6PdBCprUdnuJCutgmnoYfyuBCr2WOUjAdK6ICqtpQ038B4eK8Wpd97uzF8
vLZYjCpiXPtEZc4l+XQVuWYeZqCyYDCIVsMuc6PyX35JnBERjKURi2Jd8kb0L6W7B39lW4iD5M6k
a3HQu/5nggzqoKHe3KRtGV2dombwoO54ylN7vtQy/ZTFxocwnrSLDKIdi+n0uZm/VUPw0GNMegG7
+il3+0uFGG63pALFlkklw4wAOJsOb21O0YnlRd3cmxGl+hkG2TLOX2D/f5mV0G7I8wiOW+2dQ6dQ
CWwz5NC4i08eV/yuC7zm0SPSwba+h2XkvdYhgrNFD2+xzGixpzL6kMwphfI5fpr0tD4WDf8XiXaX
R1guaa/vjMojX7A1o1NcF5+CCH/hmOalX6VEepCflR+nRUuOQ1D1B9HABBKReUJQUD73WW9tizaf
jsIovQdpDVRwXRc9BJwlZ3D0q4dEaFPShzvKBWC2i6DsHBb6iAfLppowF+E9oFr7Li3FF9Mge2YQ
5guI0QnIi3FbMJdtG1s4T2BM7HAcD4Iuu98FhE30jukcGamBiGWatwOh9dMEdp33qfE6Gxd9KLzX
ORufmBi9LUVEdsjcens7bV/CwYOg0+l9e11qbV+l8i2y59EvtfFThVDIsLwdDcpyCzc3xS5uXH4N
JO6cnCMpGRUTl7zSutFPjYq973v4VFneGazBAMRGdpvfvCxrNov5Zta685iOunGm2GpdTXRxODgY
qSMb2KKN7u7UdIgRGiMqn9EYLSSgM6z3ZkOdrQSZlYGYujSmRbZnTr0PXa0PBF+e+LpTABu/iewp
C5bgUk8Eq3b/j7EzWY4cybLsv9S6IQIFFIBiURubYCONNM7cQNxJJ+Z5xtf3ASOzMzq7pKo3Ju4R
PtEIA57ed++5gj4ZeufELUkpCW1792RWhdcPtXtsLE65jnkNOqnfoP+OTRmcpIiO9VQUhzJpIRAW
2qmnIWEnQsjzVlM2D43rn1xuQGeIMlg4wJ14Td3Y5z4Pj3alY96jlA0Tc/qHNBFTAQzddTc8VBlX
NiHq8Rbo3WPbaNZTLVqsaLa+zuG97HArexq64TmLP1KT6Ldqp69atzABuj5Y3VasAXIhYc2QJMmx
Y0i3EtxSE0r9qld0vfJ9hnYYZB+DtNXO0Od1OQSsPhNDv4tSrv2irOk9mOhK4Tu99GW/KxcaK/G4
jvh9qwUHurDwmyt309Pwcu3tjuExHs7kiqEpDSBVmtqSG6kqIJm9EZ5tq/gDUdHfFSD87JBTekNd
5KEZVH1vatrrUIQ1XR2PNMAUjyw4ljEi0Slmn9GQs1zsdFZBlFd3+VtfbVF2glGboesln07M2CEN
Gmpl6VwUc+EGF1zthTOGbsd9z62bFsrhChXolwUGiQYuVqAVkBsRNw+C/tGxbZ0T8cIdTB5xRuho
6cs5pf30bQLOObckUalzIHgpnciEv8qKIc6z5NQS3Osif9rmgvB5W8ftPazNcSSgvAUcf8/Mmp0z
3sW17VC5K2WQErBMkrWuUeDdmwGbf8d+yQzyMloy6/usIHJtOEBZx15vTwmtDb1J34RMCwzqanqW
DalO0/CfHK2O9i0NJJ4VD9dwcfQvWeS8JAkwt3zmW/5FRFafcN4Zvqrflt0sYxCFWdW1lHR3sChy
8d8fEhboXUzcJmEd4YpJP1rGEXFW3FWxLTYMMhDH6jJHee/HWybLl1BiaewolFV9xrOznG+JIFEd
hdOlYM09Ykm4LwKIzSTADs0ozYM2ulvXViCTNYbweiiabY8KvgtTOohyHrm+ZtIflbOniaayWIWt
w8pC9YSBRhvlfgLKozQTaHaowc1Xc7FmMROem6R/zepYHn6GIf69q7IYFXCE8rEhjrucAozrHJS0
k8/u2VlyEB0av0d089EZoSpFIop3VZg+JJmML/z/Y4q5ZWMnBX5gTMlrCrzqLWQrE8fxhANqGcoG
ZxjPMVkD3hIqCco2dk+4ND/igg6TWsvTM6un6tDner5xtIXBBYso50y0dZ2pXEJr09bFYLPvkA5x
PCVbvHH8VWNKasUkjWMXgIt0npZba/K3RICK4Wa6k7ircXX9/M8IZAb/rHI1Z+Xk5T4gU9fKbgEa
4LrgdgzpuD0UKKGQfTAvVwzbRO3zmRGjSpkq3YNmLuyUiJlaq03q6zKcBxlXJd12kReaBjkwdcld
UO78yWTJdVasE3UyBXWGBhOWxTkAsVzfxnL8dlSpNo3LMzVtk0+sRXwgzbLHOFzyUQHMRUkr6Y+g
ob9jmOvIc13YZzzu6fTQsmPq9vQw4DGmw8O4K0oB8q+oQn9vakA5eWJWdPLFb3ECTJXYOKGt5TbA
t27bpC+xTV9UMxvWhmBIfWirZD2HrFLaYhj2dg12wjCCO3fI8ydR5m9EFvE99C61EiS7jZF7vT+N
4UmO42Om271XtDoQCJ9SEsm4gjoFpTktHZag0dPcEM2IkrrA/22TNVrYCs4jwWP8s+XMXTTpIJLX
Nk1Ytl97jqb1XhpPry7Utju/BYeZQh2lQZvLsjawUg9mfwTedymn8jUCE8flR08GBIboVObTO5wF
DJNyKk6gu+ydaihsGgAqUAWUvHWuorHXtZEvu7nZ9cq+gJ7Pj9ZQ8EHxC2eHChkc5UjQ3JDVQVTW
l4DMugXZ4q+LZdPCXkrbjzSh8VxtTHrCC8qOm83PgTtSE/J7mz1OrNrWQy++C+aXbQ9pYBsG/edE
CA0cjbuyKME9txw+12Ej+eKySu07OwJ/MPBRizI8g8OkwYCsHH1TJkRMk4RcfAG2YjcZQADDWu2b
psz3UhBsiBwd1l5pMNgJG7ZyVFw0aR5tQt8cfKGMCtkBXmuszwiCt69XxdYYAhigflvvbY+iPdDF
y3oP+2aw82X1y7amz2aGXWhG+7kZ3UvZw/Qs8pxIoa8d6BZr9sABzU3nmONNGKPN93AaTlPZcCxn
10FME9utMfuX0e8/OLnyC9IeM4pqXxX2/ENpWO19Xdzn0eDxFG+vPs8jTyLlbKqS9wXRyuuWytbU
Pc9D76xbGKsrCzLPTq8TsdGDkRhAM/9R8Sw2YzXGjOIcwuJJnVNDE0/U1pjniBW0FzlltU44m/L0
yG+hXx9My2ivbGSLFdnU0LNVsnFV1hzq/G4sDHk2Bic9RLlPQZCTs38VTqPgGswUTQGbWDBekZf5
MbQA4kVM6gQ8JisXd3rL7ssdNxgR/JcQF1enl0QaY7fbCJNpB70NdCk9WW7mRUmZ3HEiaL3OpQeB
/IG+xWQDGHGi28Q2DX0tlkfgSD717Lu0E9bteKbaYeynZD9PNaz0djrhjaXwzW+e2ChmjUlx0ZL6
4NzhxW2u7ttRJ9qgLXrOSzIydOm2gj6I/ZWZCHXWDUW6AatSvRb+qhR+v+ZxOXuVb3XbomEJFdVG
v3c4ZmZ5OBy0WT2IrBH3tBz20JA6yunuS5HtRNMS88IqR68JHicMyOu6Iwoy59p+yqdhnRk2nvcS
kcqRrJbEEB0mcek4DtM1OLylrda8VGpGMMh/tzQ7Pco0eqNbDiSLH378PLFiCpL8Jqf9RsA8KWbt
uUeImYVdP4YJ9xezNi+JMeursGt7j5ucceC2wsj+YAZt+hKaJt58ZzOYLl8bcdqSfI2XRb1xBR0J
jrrxA4/sYQ6bQseRYRe4AF0hnuYpWXEQ0fcufKHlWX1nLF8tmG6CYbmMDm48tJ4ZOtUhmjxnZN4L
BjERY4X5C0xerarYQGsSwbc9A+4ASLXXTa25jYyABig3qyvfYzh9qiUfkZsArdSYok1JzMJ5/B3L
Wr9YsLusLKxWEon3EItcshc2EDGoTruzt0Ta1aEaIZDSFd74lQdaFexmNCeniJDiGmQdcCzoEJe8
KLQ9kPDHwh2WYFuiH/qs3luGmXt96OKvSMijSFriLulgGRi4sUEF0JCBNkn5m/X0qpKH0hqaN9G4
KylQNVfcya+SBtt9GvuM+JTQgj5xL3rxpcbWG8dqWtcNndWh7r6HGu+WQp/B9I4UEPB0u28ycdNn
asvNjtMMk81wX30oObMUMekxrrGggUsuzlmmWbcwDDGB6K9h35ofgfbm+xpsEtM6uuC+D1DZglOs
0iNfzHC1G3lAyAUWSF3APo24z/MU1zaapiHGZPqDFuOcKSOAQjipDnE6oOaaKnnMcYO6c44X1irH
be9zzRaLWGsOzc2KasRM+kyYaSEozLGRU4dHD5Gj5y9N8jBiZkdKsT+pBR2OvebkVykL1MjhKQIc
dJXDIUBDP7s8lw0x+HuLMqp1AxqV4Ruz52xj5u6zkXIHpXwP4RwVK3f4S+K0IzIBOz0YEhoXgkDb
R9pi3wG0voMQqdZlT3+00TbBDtS/YKmJYtGDCMV542SeFhVyhfK/dHto2a6qIfyUZME8h4/6XKCV
O1l4D+z1VpicxmEN33Vj179MLpMyz+e7QarP3ircxyQW7mOJbyYY0SaUvIcqNK2F0NxFcqaFJrMP
GuTKtab86jG02pXGcHcZguS1YZ9+5HYZ0T9RuQ/oI+tiLOh/ncfsMDLrIevDAi0mc58nw0ZjQXCc
xBSsNDOj1aHKPHhn7waqOXRme9ulsKxsBy5wUr9U1mffz8OicIBb0nFgJFRNikX+UAGTczi6B4em
8WNRVnegqBhsYfk/EAB4tCFue0xf44E48R2jTsAGNwnhpwHUDvuiOfuphq2voO/Ar4jPg+NyCQgK
fFhFjRZcLxzhuN7jVqqJojMf8ayIl3QHOK7ffUkT/VBiiuwncT9m2FOUlv9SGu0wcxJ4EUs4njgT
4zC3ZGOxC7WjM+3T2lgnKc8j20ZUCJzBiwPnztGr5kgyl44B/A6L6yBJb3THwkLHRSeWF/1rjJAG
s4TU9GJobCPrUUdC2bW+/6FVo7aVBbfJjsIIhnso+zWKq8Yv0vJYJxAU7ifwXeu6GiiR6fUrEwh+
2yWM5DSyWqtOA5zSaMXe6uA3tzy+nKYLVy7qFZ5IUq6z3V2BsbWHMVQ7i7A2shG1lEscqVtSSCOG
CsXbhnYLlMOpw3uOFZu6sjTPzOQdBQYUc8f2HTm8xBvmivC5wYE3ZdGqER+lU45/JwnTma/X4oyd
tjT2mbz/bvFM/fcllgH9cBW9t70a94zU3FwLw6LChDbtQDfD9ecPGMNeyBWskQcvm2hGWoI8Py8B
43pSOPphqhAHhyFptuBoYGr7O3zIr0VNnLUoIu5F1JcsxkkSwt3RtNJvp+jmbRd05GvogUGnyVvC
+QlO5MnxhrH6HGkeaFgcFVpyjmv3ffbffgAqxuxIwAn+ylpCRM7yEiQE3oJwMjbm4k3VNdIeSGAd
BbVcIj8vSL7tyl2yV5pL5gkkXuL5XX9OFof4NBrDtgiH323o1juqfh8d5iCWvqTBp2nZS+AQlDrV
sHkG1yvA6VQKwXc6T245fYvgnHOLwJ6Ov9Y+og4WO2zAVE9k2XlSo+kx6hJR5eKldJFD1mo0kgG/
MxMGPN3fAaFfKFZeWzpPc5z+wQy304s+YHnDIoOnpM21cgA71hyFGYQ70M0vP7QUA9LXauqnDytE
pCzdDVMgJt1Ru29GJQ6gIlezMgTCTaYdYSt00K/GBtmNb0SVP1P7ITedrhNKs4l1qfGeK5dHYGFd
usVkYONg3cnGPxUDyFQRl7OHPsHFEwQvPfakZ6qYxCokKmtxEzg4ldPtgrLwd3M5PbupSbP6siOZ
m6I+AQHg77o7iwjCpaa65B2E+SbWmD4spwHwIqynUBsN1uMOcal8ejGG0d7qEdT4kbAJa4zASzQI
KTBx5NtkG/SYQh0SvtyYCSo3ihVwp5L1CWcZSO4ydFsuAtz0whqzLUlOE18vECrsCcPyMjX0SnHU
vP11XS624wmdkYpu+1lGPTARmPPul9W+1FF40yaAA3NX/XJcoFl17VLFmdtXlYEXnrvke9SnjXTb
aWPTYLfSXMwyhlQHZGFtBdmbiDceEvY60tyXuWMcNX5zaMBzlgAF2Ai0zvIwpnWzYCjiosSaioa4
s+kCtD8ZU1zb3LpNg9dXk+chlTcUxzXUv+qoAYZSRvmhL8HGPD/1CQOw/Tg293MwfrCO5lbglBxw
hv5Ny8vX5lOFd5mw4bb5Z70hFNp3y6HaeK715hHq6lEjR0ww8FaqDgLguAl5JKzpB+fq7ja66DCZ
Z+5zUodbX1PP4ZIhdPDvD2ac7C33J7FY0j8/g48a74KqMg9sNzCWLgnByc4lIl3HRqhj4p1RyKrK
C3MUbZbMa7uNmpU6Dy3HwUrgH7Gm4kElI3xqNkkLOSZz6SPDagV9JZxhelE1itUsCm6JUaFGUD24
zprkTmrAY3iET9FjgPzE+BLItctjJ6AbahPSMb8qlpQDkoZOeCeHRGJnNEeMX7HFApACobDdqLpG
MtAww/hhQAbezA71LPdhbblewIFI2C3IS3x+XRhIgtT/pCXpsTx2VTmiohlgXjUTblu6swGE7Htq
McFoVByTTPcrw0K6NX5QQZkxcMhH+kIfIDQec6h03UtkO28MxJBK/epKN2Nx7EqFw2S0ACjXgb70
dTXH1J/e2UxwxIgBRVsY5jZi4WGxQwm2DeF5JqVBHt2yynYzPkY8wquReRINr9O9wCyOsxX6x4wK
VZCSMMftcXwll48BVU0v5fLbfqBZquK702gPTAhYCVP/qnP/+Xnc/byUy71dRjFRY0vdV3p4Go2Q
r2/JbdQSehoFL4+VZXGL9XHOl0UoIAQEACZ7gEuzwbkQ5zyF5+3yr6183vcwIMtvAnrDtQBj0Wfo
w/BNXzB/hBscS9ldy3bGApjwQU+K6ZcaStoc2KO1oLj+ekoH0Ml+fjSkv/rIB9/TAGgaC+2NBSZe
xjx7GR/MnPgCb2xZ0tdNP+ypZJxBnlUgUPLGS6t6Xcp+FWfOjefVsK3b6uYWMVSgNJj/wrTpAmbQ
nDkXdxQjOJj+1XCyX11gj+sIMvVaSxl/MwPolHDN3+4ynVggx7k9mzlLNWyzG5yKCrCpUEfwnfmh
JoYvDWF6ENBeLItnBrdzQplw1rahm9QQZsi7ZlDkgeuQiCZ0G2xS1+fRlVIJFS6Jn1QY35W06FRB
xxxpPP55biNgdQet+WXq2pOMxis9RnjFTf8UBPYeqOqtwYfjOZSTr8s2ofCYe8Da6adr1xC1oAJl
1G2Wk6XtQeR/mfo44PKu75J2PJkoQieph9vJrOXNrLOKjYTPrdgez3wnW4wAw1PQD1cm2wdOa2qj
rLreEnnX1vTzfVuCGwRn5Y2rS4tW1vRV8UmqOqoj/H66DLLct69ERo3DjI17nQ8m3zn4Slup/6G2
hempwC3Onc73oh4xb4DLUXMEXCWqqa8oorW/xPcatfcNqq3dtByP9BN4aQqjwVmEOdMpgl3yVMVa
t87D8IH7hI+siIxhsdkmtC1KykkzETSHbqlkahK5glhJI1RQ4AzKdAD7tubVZuV7FLen+0BQwoJi
J9cGJR1dZukHXTW7PGiQCzL1HpGTOuiCIcaZrj0rkVMNkxr+c8ciYLi2ASYABpO07n75cf5b51u8
stUEIEd0NCnV7J+HvvrIbeMD42xqttZJL00yQzFVrFhYiqXD11TacBgtAhwc2Jt1zskazEsInvJW
GMOBE4/gKbmKXb3fSSI0ONrZ7brJqPEwcOgTm80XgijTXnRfutD2jYC0a5Z4YSp4dK6w7mN61TcA
HWpP0Bm1Cqr4yWFhu2+mjsCOL46D9ccvfI1NW3CwOEuua5v2OLf4rgs/fXNz5JUmOxhNmHy4XuWC
tI2ZIPf0NMrdbFp/3BKMSdxQEthSm+Bn/ikK42hlz9Ci+qg8mDS7bfkCgp1uI5BBHCWPmBNxcByM
7C7xRElgAkqE/cJFsAY4M1EcR26mW4wBAan1ZTPvu9l1QenujfamY+LdaGT8p4QyTBKWfKjWuR78
MhcoA+uUT5vWhY3OT4bYoVQrmLy0VUsMo0Nq1ClbpNCWD3h2gIkxsCES9OBOQ4DS9IjPPThgwZrW
OBmaO2or7gOn2ZWJQXuF+EK+t+5VB6jbry4t+cVNH5DFGSLkOtLjK1ZqV8EB28psslBB4HGDiveq
KK01R+m3rDuUqf5FPg1twhxjL3KJZ7D8oqjQyj0fYYi7FVOKHm/S+aJA4Puu02+deTqNI9gj6Uw0
ata0z0hcW3DLXk1DFpsC8ysFZFT0tpbT7g3T+dNfYJhH6H91RmHXJKVYF3bMsnzejFudBdrOp1Le
qJ9Mx6xpA8GjEGEJX/ZXOH9wf2z1xqZxDJGrMLG5JPkD5gq1c5K0ZqG8EHuIfEmNx1GyRXzkBAXm
kirQkWN8x9KxnQb2jQPrrlyeRn05reHQoZ4jdrD223rx5uAOp7DYxRK/cipavJipQ04dBkAKk5uG
Jlk2NUn22x3IRunLP8wq3WyFifVs5L7cR01VUWRlfCn04Eo/aRbAjCBMntKyEqeJWJFZaZzv+oSO
Go0hmcecg2UGOxjNyzT+xHHdbfKgWpBcPKR1uOYl6Bqy7dBTu+kgU3xAdQPpUyNRmA35GgLOQ4ZQ
sDGj/rdTW49zSwMaMv+mLAkhXW1lZoimrI3QHdcEJg865XFKjvWxaIytPenJvu1yEFipsYv9ge0h
hvZUms1uTHjvAjHctDpwqbKikz6xjixG03VFoXRMqs3zRX6wRvow8Vkmm8AxIHs14pPVL70YJRDH
JobBNhvjvR6DwhpvnHDqo7UEin0j2kk1f1QR9ZKQVFpEr/HNBpRPPTT7G/k7HWhyUYOj77qIzzk1
2e+Yf7JlR+ev4hT8dyw0L62zLVlWbn1qvNEo2THpkYZolj9lsHW5qwq6fSQup7ZIHaSgQ2xq5YOd
5fd00rtH9jf2RvrTd6GHC/XMvtA5QAlgxzqCs+rGNEIevIRId0YQXhPge77fSmKWxmOW9ucgV2Ih
kVWrnKu1rMpho2sEq232FpuAtG6NkLIqh2wbaMF7bcDJyufnMqNoI4InzWg9AFLfAcWC7+zwLLIy
Ha3XGfTVqLtnfGOQMKnnILlCQWtuv+Up3BXVdBhdxscgizncWwDzx4aMHaBXrobGYQtPytKiyase
2nmr6/FTZ4tXxfqIBiz0FWyiShQhn7nnFB/iDosGx3SuD0xkZvNghio8saa6DBgPV1VqRzuC/Cdl
+6+hW/ibDtI4CXloZxIPfmaF+0XFb2nC2mZdQLSW+X/W6s1MefoqmwbiHRJcD76se1D8V98Zm50Q
XDZK1j7mvkrbVVlErGwI7+pyeo/vxk5+mikf16nMn0u4rCuCcx8RPIFd6JJ/C4n4hrNYZMjslM4c
LXLA9KvFDQbAh8PbMTDjbVmdWlbxkcFz2WUVxjwfvfiWDaDbNAI6f9E5das9DvnySRyZobn3hf8w
Z1cULbWn0n5WkAKXMqDy6CzT9c/LXz+lPRAqhbQJrhBt0KaKsiHyhcMPOfMntf/z8pPJ/9dP/z/+
W0YgetVy8JzdlGSP+meUuo91Z62PnDMnOHQ7VatHnSNhUvgTbqOWetl/0l1+fvSDePn50b9e/u2/
/fz0XxSY/+q3STlyWIisbtNIkXCnqQyqg+rwSh2E2gZiBshYwOUioQCzj4LpJJzjbR7Wz3KQX0EX
1NcojgbSlYmzkpU65SpEHbH1fCexI69tfhUAXHfVUqnDrISHqITf1iMITqxduxa1cOjjM1eexy3W
2I0TMwlJ5PE6aES9wkxucmvSVzhK2VQic1isaleyi04B/38K8R3jY1l38x6xzf/4EKALLzL95p45
rgud2xz4Z2sLLMWzpDusDPEriM1uM/lNsMkHVCRBFXRHGH7gTIj4Lo6Fb7wrbh1AnDb5aH6Uhn8/
kdgGeYVGxRJb64bfRmkLmsPbjWhZgtoQRdJpmHh7rrUbm2iGVKP2PY4iwwb8vkyUtq+9dNm33rjZ
4yDeWzH9QVwNN3D+nkHYA2I2J89s2vJYJElMNA1fzVwbMG+Ul5SdpD6Xk/0wFl/zFF+YXXgM6s0L
fmh06ZlbAeyFO8aFreJEtAqFQ3Ww6G6ZT8xOu+EiMiELWc9DbXuc0iN+BehRw4g+GwQKciMRiW8X
6q1Rq6dcI1XYDtRqAfxu15yXQa7BVuqGxzFjcNCX6PWQwSYsShJWMghOin5bL5pn6whczTqCziQo
V6inlAJgZl5OdGMGDRe5iC6wcVK7sa7v0q7TjpXrdGu/swcWw1+VxQe3hdZNGYipAT+IEbIeAhTY
ymnrUzFeDXbVMF62tEqlPGg2UZbAQygAFYRj9jBP3WPoAsDTU/CGUF7mlSZG52hnJNLVlFXQM3O4
Yaxbkgg5dXAB7nMX5F+Hlp5lk+fWOjcU1zio0E1Pk1tsW7IwlHqRtu6LMmF/0JIarvFKuAXvhQgy
4ySd+ZWD4mpuXUFWbAj3pU+qvUzwfI9i//P1i/pKvQ0SyqjfsS0/GvNkc/LOXp0kubdG8z4e8L2F
L9LHBaT0UseWgLCMKH2jrhAzAPLTzx/kWmfT5mvSBiTn0NZ2LZpBD6Vnj28D4OyMFkv/HNGqCZp+
qxE7JkO+r8Ie6OFkeaalTyytyBtnxSmJaN5I7+I8PtJtz9/bo+lPKydw7LVm+Ue4+Fw4zMN4XDn9
J+6OIe+9DjkLSgcKghr69VQyvqXwBePooizx2o4WnH7Skk0pzmZsE9B33uc8fRvrHk8j0Hdn8N9N
P/TZYoNf702ieLMeHjtodWuLlZk0JZZnwp5N57+JqtN3jhkj7kfTe1KWEBgS9Kg+1pKtH8MpUnqo
PxZW9UfPHK8Ok/jWYWRYET2DZZd6QyKjWx6y2YIH/+Iox71oKfM6x4etw0aK1bSKrxlsQF3zoSoU
EnpFa7uHMY90z81QXQZ5pnxB23dRzcaRzm2foAMe7/AqOsFx5hcp0uScz5DYOmqCnduIlBOwcSwx
deyaKXxIl1PUQAUGyhS+BcXmgb1jvGGh9kSNCHDKLqb2YNk6FKX7OyZ9gJury7cCVu3xJ+zfWkj1
bsPbTqtlA/SqO4UG0aogQd3SmUiBoxIU9fPmLgxs9lZl/BqXUOXdATQ3aYoKcEPLUyybgpm7H9Ut
lrAp9wvwAXcg65DCtynhlTWNsy5HGivg9s9TNuyH936BkZj/B3PgEtlkvkE3IN58yUXfe4JNhDIx
BYE8ydM5PvqtobNGKB96QZx4WWj8vHTgqNFMNB3foP8yJqO9IndQkk6lUMfsx69ML5y1crE6V918
YmQiS8oTJGk30gie8oxBkeTEsOoRrI92R2BdLi9zQeGi1bJZ/MFmCCN6mUt+bdZQOhbbRncy6COe
s/rLiJIccZXfgwOAg9VyT7N149tVql0PkXyR9JpGXBr0H5jsPPv6ovA3vZclGzwS0jBRxtd62WAX
KoF6MCRf2KXCQ69KHe4Y7nenk6DTI4oX5Sab/egekzGgQbCYnC4SuRsau+GpObIH0KnIpc+92yDH
hadZ+57Q6zlJyJPdRPbVbVlp57Oo/6hym69TiyodOUANMcy3oWNRrOuYsaxBRddEVmf089TDkUFj
j+wu4EIOtZsXN5g4v4k/P1LtNr9r9LC4zjD+yczo4t4P1hy+1xk77VmzIjY4Je5kFVMHGhQvBsjZ
eLaGHaSUTTcRGZhDlqiuUUZvRue+Q76sv6bm1aECDp7HfdBKm9PSYG1kbn77DmbUuAg00rsKCEMP
F7bIMWyZZFE2IgxCNG//TzJLfNQtJKMJGyAFEfllcrCI1oSQH53FAu4WtfoQw6Etm/tWt252BaDV
qoOEDlBwM1n1jEbF4ipd0gLZvMMZ98uK7+UYhXDqBTJ6ZG0ilvp8MrizOVX8C7xLAGoMNyXwgm7H
lF0erABTSVIUjwUeuZKCEvzFjc5xtroN2Eala/afqlUDjxK3firD8hgz2a6s/AbBrD37Yt5WkyBy
GQkfrwDGrqkqAxIwglAU30c7dEi9KjRYY/rjmuk5D2KvgFv3bVThQdVYvjm8U9Yy8Ea5nWldqTIQ
B26FHZ3bdfxI5otzLpmmP1awFzP17zMTLizluTsFoUViphP3YPnYn9asFR3bPhtd4U3FUF36kILD
DgaMlxgQLEfktouy9YcWuzT25Sa/BBWMkDpGTO1rXXFP78R7Y8zRLkoMB74ca4qfl4wz4TF5HcK2
vFCzUF6yOrK3qkRd/eunCPkeND+oIMwqk5yHe9WGb+FExitTbHi60rjFyrc2UODxU1VRuYXNu8RE
XA2IKAQSzXKOrQUa2hrbmh5uuz20TvPmOHNyDqzlPS9RbkCcy3OVaM9WZ7hbdIB824bfgkoeHpHT
C+sgeC60Atq9xC1tsQ4mmgsgOcLl2JRERsN0Pjah5d/1+AHMdDhG4ZTcq8fBTrAQAaego7LDIOGO
6brOxbYZsGMS3mAkNiRaUklopuBmvNeyXG2Vr6V/MeT+rwjh3yOD1oIk+ytZePj6z/9gKBXSIs9o
EBs0KNIziC2Wn79uEfLgf/6H+F9d6KdR2Ubx3gbsCyC3MS59qx8jo3UfeLt2HdrUMZEmnVLoNltb
UiiqdDb/c04ohVEKM3s6RSmOlvjlh4RYZKlxjJJI22NfySCC2XRmDqX5jyiUCctxXdROugnKZk+D
dHycGOFxDKT2U5u6DdmPTpzMBB9+IagGCAQlduhJ4d4o/fc0N4dL41bxwejMa+nPweVfLyrLmz2Y
w6dAVOy1JHNSjwNOhyw4s19rSnCl4tY5rv8/vI3S+n/fRmWK5d10FDQXYyHD/e1tHEICEbMBkrsd
nK+yD8R7V8NUTsxYAR7UbBSOPnqb38qpwfPjpCDbxWjecDta2EHS4tDJ1Lyxf22ujpx3eBYIsMiM
+Ati9yMfXMI4HT3MU6MdEkBM+EuC+zGJ7Q3vPax+2/5MRQ3wVEThg0EMEctF+JHWKZ6icc5eRDTm
G1lQV8st2llj//TvHNEd1DhVJyyh961BTk821YECU7wAaDEvSrI//xvQ7x+J1b9fbgts798vN9dU
jICGTUzWcZb86t/ep9zs/CLEF7CnQXsz5lm/tf3GK4eCLzc2JkZJIAY4jtpTr2NlDftdzDXgDWYX
HZCH7/zc1c8hGwpnSuv9T4AtpqtsT/Gbu83YN66/QFIEV7WlMXB6zsbobtSzkcYCvIyan71rcdw/
aoM84eH57782/t7/8ouz+QJt7MJC/hv+L6c3vcv7Gdu7naYH7KXIp7uhMKOPsKSyTAYFAD/JN4Lt
ldyZVQMyW4u034p+ZCjFDMF1Wu5lbKXbXLFsZX/aAwbq9OfateC61hlSN5fVqpnp3EO6aq6B6aR/
+1FihXeOYbZ3Exx4KiaS9rPnFmnrU/5qQwTbKeoEWUmQyhV3c9HkmyDQnXcfUAQsC2KBo/6it/F7
BLrvf3N3LsttI1uU/ZWOnuMGkAkggUFPSAIkRVGkZL3sCUIu2Xi/3/j6XlBVx3WpOsrR054oJFui
QAhAnjxn77WfqG76fYYD5mCqXjxkCME3aJEQYhKchURde6HrY3/BKgFJLImhcbPn2JYlMKGauclh
zmxAxDsDW9pJRNfGEcumDg3nC4se5FwmBGOdRbeVS7Azm1keCAFeyiaZglNbFy9Daw8/BoZdxEp+
K/uZjCsbKaiwHroBHUOqrJpcw878UtHL34P4AvnDhnqnGRhJ8xo5n+oH+7WeyovRLNYPHq0Hup/B
ybYnDLVxALejd8LHhCABrzcs+w6bHY4LLT9guoRTgMkwiXzW7YZkXywqo98uVfsV2xvC8fbIvYt/
d3S7W5HgclkjBSADVa+FAp/sIlJAi2XeJJBXD51s5r3VIcUcEqFQVnXSyygzoqA0vv77VSj/+SQC
G0MqqnQF0Evj8x3GgCfWJJ7cg0vD9KAjXZa0Ns9qeMkGcY0VLAgzbMhDKRZxyiCD0fIjqQgJPTt+
4rW8Zp05xrr4nlv0eU1md3ulMyfXZ5Dh+TzvFhd7h2hxCvSrqn7pnI3q2nybz/Qg28bxJKE2W+BV
XxG2IdqgO7oFw3PWO74T5ot1yJlV/uZtr+vU39cx1BS43mxpkiqgG58eLJpVa0sPKuWwqPISp7O4
EK0abm3SxO5CQNh5IfJDERaPpXCRyQ96/8iO5qKNPRvMpu2vrYnHkkR5pj9WeNaCzF6blRKZDJ7l
akD9HeYDysFVCLlMbwbuv42EEQs8KHniJqp2LjOxtGnvbAIbRWkdaEen8HXIWSC9wdplIrf82tq3
zL92C+Os35wCw/7nn57QWtNy7RVmqrO3+vvDFdZshSO4jg6DqAZy30Ny0shkMHLxaquuu19CO7qp
w/gPZaLdMOPqBej8rlHh5NtKpyGXu9XXLL10g/Elm1NUzOQkPuYqJIuNjDeHReRk1c3w4sZfA2QK
12EcvteTrh9EPeNz00z9WSZqhyKFO61N8KvM5QVKL/J9xthRmT0XDN4uS9y8aGEXb2OCZG5arem/
uAreJKz4no7Qrs6nCmJ6ec0qfbw0jJBvp3D+5ugtzFRkewQ1og637Od2TqxLJ0zzwvPylXgAfWcL
g8u0i7sH9EPyFtbAnah7i61hjj1k1M49rqLtEpqWByyqukBaTXbdLM4f2hKe2cc2Y8s/6OD+rbkm
lMYyHpy+Kk993TxI2Tm3E4Koh5zNYOUuKI7RS+6ZtZ7Ac+M56Yp47/QWborF2feLe+r0mlHBqMc8
8px7y+jTvWZ3+kocM71RQ5CKTTEkzo74hDXEzGo1REvIXyakZT79j3c1ExSLmxrgKTnh27HPgmuW
Gxc6DtmeNPrGqxyUxG0RNl7M9t3TjRxiqKMQ3xla6sciLa563B+QnCLfi9mXBwvNbssgU4c88eSE
prsFGkrT3IqcwDNqQ+zNLuVR8ExxRf2X0dHTIozP7XfLqOh8LTNSrmX4qivZ7pcIEQrOSJqbPQbH
qoCkMCTsG5ol+lln4opu82wg2bqMOc1RE4epgzBnQwpyc22y3vVgF0lvmmm4xLORMlov0AIq1BZz
rD/iMy/vs2iKt6PNT0aBTa2+OM8oxTZSse9DYWrf5v3MgKcKtKd/f7IYAqzw50eLEsokNdo0TNs1
P5XIkUGsxzwobc80ddquJsJLpoJgi6JbbObFfB/YRD8UVRLsZqMl3ViZ4Hcj4xvpzyH0BBp3WgJX
onTd6dpqIjr28JpIv3MfLdeBhgmywB/UaByktF+6Qt9O1ZyfrdJqL6QBIt2rh3Yjo6y7cwONiA6n
ZIN3naI0uq7jvnsKUrwVhlBeXKD6DRjOOzp5xs7QdSAGB34upJ1CQEbGKiTTs10ifhissSeESbfO
lpkzNi8NYNtu+cbYnE61U557CImo+7keY8tQd4JQIhi/cetHY5NsZgPrdj53L/ko1HVMY0/iNlt9
en4e3eQg+P9Qc3uMAWIhtLwK8Z32xXAgGxpFVeIvFBF3igqXlWQcD8BD0J/YyW7kgeyNgLlRSpIE
rOfBcpB2eAVsheSGLRijufkI98LaffjgLXWSUG6ANlTLIadjs8ns0X3GRntO5xo6hXlfLGiuKLwl
aXIudkBoXQfs84SDhK70TGzYpNUW8pIWlOYIk27RYW4NraLYwOhFJtOIzKNUBPSEuo+MfRW1rUoI
xNXoXazHBOcNnS+ix4YALWZCAsrBddL6LkYPsoCt8MwQMx4qySQkvtZNEQa4CaHMTSBOQuFV/Lhi
/7/NgIdDKX+5J3dv3dv/+AHMrZvv3vIf/+t/kqsTt/Hb38E8+HzWn/oLzOM4/2HJE64LdwcRoWXz
X3+BeVzzP/q6v3WES1kAF4dV8y80uJT/0YUjdGycmBKwLxJF/xeYR/CC3Ok68fHC1XXp/j+iwT9x
eQzDkOywTeoyFEbK+rw/jOdm7MvYaI6FBbUwjlp37zTzY72QlA3aF9urrTH4St393JD/M0FlQYFe
QfzdYYVZzlEK1QAdJDFhBJgZFgbK+jx1vXXfBPmTAYTDBf27K01H89ysWxN6HIf0eESpxURunoGH
xOz2dV/S0hTN18xEdtdiLdrG9Hx2PVuLbfPiXNqoTmmTtOwx8lVE98oEl3ZXIoctCV60KjUX7iDs
Oy1QuKhGGls010BtIv6owbw4SP6cAqsF0ca4m/O3OjP7A8Pex6ZmDtQQ3s3crCNyxoTKY7LOhMD+
ghrXmVFo/Y+OIgZ3VHXIIkI4VS83GU1RH2Ucw50ie6tyXoBBL6jUOfdnVhByhuvphEkQl+lNRQV7
aeb2oK98jcmVgGmH8ZDY03vrfI2MhipNaXQ4E/RgTimkj1SBoXCcYA1A/rwLB6pgWmF+bmB5K1g6
N6HmMP6zAxzlrJKJY36jNJKHX67o65+F6q8b44/69Jf6lQvENG1hwrCnAS6k9al2wzXXDOVQVcdK
uo96h3zp40PmADaxbGJdwrl3iWDvL4jTKOFJrF1i9dfJ/Pdj+bTefRwKHHtpmnjRlKF/Wu/w7ulT
SIjWccRmu4mr4itBEWZzKLX+Gooc0knxIzaz352BT/D89dcqEFoKHr/lGoC3/l69LugMljaysyPp
WLf62irkwqa/Q7JpQ3ojFiKUk4j9RzxLVQM5WWtHlEZjd8PbsI91uTz/+3lY0wl+Xfg/jsh0lU6l
zfND19d6+5dmRaKzNNFRyo5mxIlICs3cth9rPm3xqSzlRqPJs7HNzPbsJD2NTCV8jQi/aJ2nTZIs
3nB0fwxT5W5tezH2bpntP17KDlJsGEJgFEu+/PtBf97/fRy0ZcIxN6lXbOV8+uuF3AFUAQkHjWUI
mNB86BJn9jpcUPRecceDwol3cqy/2oaOlznkPsSiam9MVy/Zwr/X9lzspYu0vNdK1C4BKeH1E+5i
WiqodEg1CiBFb7M6+d6VVbLJRJveEAXQ7iZt/k6q6V1trSdCxO+TBts+sMq1rhQPwqk7xHDu42/e
8XphfLp1MGvxTpXUXUq0T+94SsmlzFM9PhbdeJQa8fRNHef7cHyKGLTfStfx3ILOly7M5MYwFwSU
9AgYZNox8hryIytkYYhtUEjbTKP0xvJjukXQmRjoT+7jUNskhgZ35LPTrqp4CLgVRv0iC95ctJoI
fur0BiC77hdW/1aX03JoNCRuJYT0OlArh8szh+B39wuL06e3bek6ChJTVy4f1af7JTNaBXQVUEjX
uI9stEdO+XJpguy71gf9vv5ZEAhXCEPzpnZuycW2Gm/laoWLj8IJ0bd9ootog2cC2/qbP8n/7dgM
wxIC5p1jmh+dsl/uHFxl6EQbOznW8wG3sLpZsvK1dBqWhNZ+rJgiofKxvI/lQAw6rvzKRA9tU+Zm
bMjHwdO69TbvxbcW/KmJA9QjcfOey5LAv6HGsNbRKDSW5qeFdQaj8+PiEmhdnBzHutJkQiInRt0r
AfTunCy/0kkzd1oYbyujymHNxCiCAvv872/b+OcjzCJnxDDwOdquQiL29wdGClgvDm3kc4tN9AGC
6avZQrjTbSpntZB0WEvmVt1+7OTJDfgCF3G8MeoIXIhJe4Ig9N80XD+vKybCT910KX0oZSzosJ8O
yYw1pLCRGx8jLMwbMowvOnFg+yYvGKIq8xh1TnoIB/0kXAccgWruYjVquNaM3x3Jehv+cpt+HIll
CC4HRyGu/tydSPLO1hqN27SLAzID39to0o453XokbOO4JT0cd1YUIquLSK/TV20jYuycbuU8koAq
O/WUOSLwon6xfUtYNL3Fb45R/qODy9myyIJZWyjr02Qt4365bns7axu7nHiUtNad2xnuTaOlWG/K
Zw3X/zdUhUuo5ycVE8RRRd/VsFTMRiHQWHF+R0H5TqQTnrqK8EQ3+TIZ9lZnljQkTn4V2optiBGP
lVhMPTBL0NKF9tT3UQ3/QrRnqENk1RNujKPmt2f/H70hi6AthzUdtZBg2PypNz2wrY5rq4uPugli
uwbLTUrpfIodJ9x1ODA3kiF1IWDcdOS+bkvkAl4g5/zGakvcLooYs+KgUjhS/37PWJ+qjfWyYHPN
CWcsQC3ufLpAB0Bk5RIo2vvA9VQ343VMyoS1fn60dEyxE+hV+BXLgxNIYz2B6AX46JuNPxENQhEK
6aZRq0UOY+6RNg6qR6mg68zGYclafykMtMBjdtGHvMYEY4c7Qh4M4CxMkhHHPsoJqWK/JNpbmTOj
lUO7xaD7PqVm5ZkLlh+iZQnyEZuxtPL7nshIfy7jcdOV0NTqdYLtlmNzGzndezAQoJj2/V0hUuNS
DPwdu/RQW1X3Rn75eYKKCKyv7CLas1kGjCN091B06ECVTKg+IkwCDuT+38/xR8/3061ncTG7MChd
lvHPuUSUq8BkIHsw/Y1gwRAZn9U4eZeFN571ln2V+XAfuMRtOsFQ+HXtZP6S15VvrxZJA1JF22RM
ydOJyAAyUawoT4hZ1lf6RnVsyuJHKc2agVX4EjDBO3A/Y2d0ifZkTmJuRhfYgIMGfhukgevXenWp
hsb8WsEECnYtO6db0uAyvwGFl4SRvYPFvRpzCFGaYQndLC2e6YhRYIY+gtppfT5MpxFectWPP8dW
kbo4YnAOTQC+tu7qm5FEbcG9/Ba182Uh1nvboM7y8V6gMnaZ0qWy3sQak+AwaKKDRENsOERpVraG
iiZzv1mhhuC2nC8ccbepkb8uGgwGc5nIFSD759//QMan9ZKbADSsIxHoW9Sq/wiO0t2CzKWMs0Qq
WQ/Eu72kQaEfqglNOc7rPTMuwMikGNQgCjakmD3aGTM+5ZT3kWUwTAAnmWoAgBibtpsCyZ33myP8
VGR9HCHrOPWGcPj4eVMQa4KLSGvjP2vhehy+5EEYeqXO2u44nHFuM+jss0+rZMFMQv0T1uW3OaZM
VrMEQk/4mwl9YaMWNmC/OTq295/WFkdXCrepQ/io4zqfnm6z01qtOSVcZUga93GsY4vvx2+osFI/
EFW4raZxPmkmvA70PXJrJYccasDmz0UvqsPdvx8QvJL1ufX3e86RhIFBUmUrxaF9qkqzptLEQKz4
YZJo4SzZpg/5tMb2OcdiKLRX/svvori4DeM42ufVDyAk1ZssvxoJCu5SyuaPHve3pkU5bkdU1Wb5
g3KmPwVqZCwc2JkfxfJKtvHkjRidfEx23NcDd8VgLHI7ZM8hw1aMnxgVCXG+NipmS8VdfeRPeU6m
9r2sSmaD6McPbbdcA1FynwNEvVGcST8Koast7iD3JNd9b5IoovGNfjctwfG4CVUwgwjCRtS1p8K4
iVyOE1Dt3AIoQOEnUEaYTXVjysk91EV46jNeKnHL1rdMwqwTPXxw7QUTa8TinxNYvCEQKL6hi4qj
pVymfTS0P/lz4yhOBumL2XmXIL08QHu8qRzUvaMDLo8WGIRS34rcsU5lGBs7FZnJo3C+crKjsyzG
h0CHpanGaNmFHSAzmw00i5xj3NoVgpEgC0ci3TO/b0FVuEWzi/d2KHaOqJoTC+o3TY3LvcQwDkkt
9KwFR2Y+Rhb6KzoXEKDivVFmX5WhTaeYNN3NuCZAs20qiM40v+aFaVHrATxyFbpCzT7jJ5pO0IVJ
o2L1Pbhwh5jtrzrzKIj2GGDs10XsU6I9mmiYj10ufs5LKh76LHnDPjPSB5q1vdOaM+EV6xpiO3t7
lObulYcg3luwH0ZiHZGSBHfZGl9BkAWuiWnkL+kMvqD1eJDo+HdNBHmvUu7oTd1UY1jSomslGB1I
s8C+Zhp7djdi3wnu6qXoiXozyaSSWqATI66e0WWgPqiKOzCmxEbYMtnWOgZw3bK/IhKmERoW5c0M
T3Nnj84fkUl2RaFG9DWQuyh6ASbmydQ8sm3OUculyNMtchgMDVh/AJR+iyS/AyAzvo8kH+xDzTa2
joUlzCzmcNeSX0vz4mxaKK1j1Z7klOYHdx6fzIXRAkVVuLOXfjfUcAhbds3eIBRDuMo+mW5LWwiJ
3A5Oyh6b+1lPsuicYrbaIJ3wCfFEPGZ0cKUsm30xo2VM8ua9kEPnq2KiTu0BvSxlr+2SCYFrFuQh
Ct/6uvTrr7DVrcpK/V7HuhMNbBs7LEgfRXdTBD4somVXM5PbOLaC4FwYe7Y4AotclUOfR9+rLXTe
GosakbG71yg5oQ1PHSL4shdsM2BL2wC8NopJSDYQbpaW5Us6zxhd4/vG0AKokUQ+B6U+AOKeDYCp
3JCReBJaOD2LVtAKbIlFERRMO6Y6ZN0MofBLu92nQRjc9hqut8qx/UwScYSVbChm+0wNVCV5AIPH
Wvb2ZF5czQ7Pev7HoI/2ZjFRW02pG57VetBx615I7HbWDE4M2QobKmZzep1yidASh/XOjUyi6bFe
yii8E/Mfdm7s5ro2zumAyd5MSqyUJoklGnOkW70oczaDBpCOZXg0c3GIyiS5HSZpehDvCXXXo0OH
fikrbMRvxnQObCbZooj0ew1Sg7G+8bLJx70xOI1nJv307GA9Rd67PKWGuKV+1A5RXjTwpjm4FGrL
S9Qtz9qiuxulucZ5cWp4mMiXexFb+3zErwjhFYNjGQ2nQbLLZTWMI/r/3FZ+hQz81pZNuFVxar4U
IrR3EonxaRaYXEqt1b/WyBrgzNlXGHTmnq0758mhP2GY7SFOkW8ahmAMMTl/lBDX8HZhOtcSBoc0
fR6aEPiLrZm0OuZEnAwr+VZlIDap1DpKybtZxR6FBlv/enk1Gx49NekrWWbQmgh+5ANdA3aN76Ks
W0bSssfcqA2XeIHjnOXuPTYz9HarTY1tNjucAr0OvuNdMZs1t+XBUtFjPk7NRUfKsGOeDRmnkxXc
8LPCOQZa/kjs2nflThbdXqM6Zj3PoUEb5B1tkleGkpvc6lqGZHF0zovslMViv2T1vYXxeFM2UkO5
ZyEWzlpsnHgyb7IRexZyFNmMb0VpPpMbV5yRBordwHDdr0yC2bA1VHTG7z5edWpVstVjppnpNDae
7sjIN41v2Nd4Vo0IyKNM3wsm/1ij9OqM7u0ogZ7sOinQzdjEpQjszSYXtD5MUAOMsfAr9LMY7e7r
GXCZwzwJl5Kx7/rhS5PbiZ+FEgu2iytzNpJpt5T2QzU365yWa6gn04UpRXYzYqbYxLLRj4Zb6ocw
ZLbH5NXTxozy20aalsGyJ9MC4i1N16AE8dMX9Xwey+YJ4DM1tBxes/6ty2nesGORwG7SuwnYOCpY
/sDQ67ZjjtWUHlTj87wYkRUl8RoNcykb67aw7eR2jPKGcm0UfiBNXiaNWNVYBOu8lF+inx/qO1gm
cMXr5ggayxuL3Llth0NhSHUwa2BlXLFHtHyvC2aA2wiJCIqZG12tkU45JaB0WaNJUezYRvbdwS3I
U3MeXSDEljuTcae1xgaJaEOuuG0RgQhuny2oAu9CNJHM++akw9ux40bzgkgY6KAqeWAYie0tVYbv
Ls5TOrnvqo+Ks2tG4FBocvVJ1W+hcaBZD+bTMrbMDMlbByACRTaxbPYxuPzscLpkZuHuXVKi8uFn
2+nJNV20h8xk7g75X/PmNALgiMC2wnMJT8vCNTstyVYlC15Kt9wrZjgAdHsskXmJ2g5wIBiy5tmJ
x2+j9jJhSA8hn9Ainrc1UtQv6Trw4Dl+5C5wiJuiMrSa4Kkat42x0wqlDq3ke0VoGrcCm40Tf4l7
2ozcclgJeSSXM4gKxjrLXo4VTILujUCum4mVeJrzi0b/e8POj7ZT45daBmfAKWy60AxIWhuq90JW
HCRvembBvUKSsJrvNjakt20woQmap9Dvu+pOqp4xDbUTxidzm5jWF0rqnYjt8bYvgHNjlvVneFa0
YbLvsxcU/fcqbNR2oBnDiPVrqDAMTUGGhip9bGiNbNAMv/YjwuuBZeA4ZqQ7D9jyKImhIrQzjE0t
oGwTxM3qVYycXe3TFcOnL9juIEa7mynt8cFDRjoA5Ythp3v6tGDQ0IcdEpYBpmNNd2NXZSzNpKM8
jgva8S730hAxiSnLAfOvKbeTyjtvrOf3apQT7VuSvyDDJmMTMXBrA3gjiQ/chy4NnJo5LcEe6Ki9
pF/DLgR53u6TGLAiHdaKrEJ0U2IitGvStsuovZqY4GN7fmNvD/SrdvZRy3Y7m45YxAd8SWm26wvR
kJvXPkVs4CgrFMB+xx8GlGphVH03bHlSNilfM4scDZjoDNI6wVmwTyShl20d5V6TuGuG3akpGdwt
IZCzSWNu7blLpbbwazZK5SjXVM1p71PCCPPgOmLmRAOQbJMuG4mNYPCd0PnfsHpdZLifFJbxJoUa
ZO77SN1mazPIrcQbMNpzPaM4JkLhttGyP0Qxn9zwdrbXOFy0jlz0BZVCn951YdOxXDeoWoLvqZM9
2CoHMYqXeaieOvoNUCVoctQum3SzuGtSXCWw35Co8eDDFYYzNuN2Gevkj7QTO+zJ9Cb6p6gr4w29
RDJKAjjUoeYebbBJu29tmRf3ueMeIh4FK/mWR9/aDdQHMeybKvpSNfjX5sBqzowAuSWwvezmpflG
cbQyCayUTFj3yY51lk6j2H8AidqVSjSswcVOEYBMhbeIB4YvP/7j41s+vvzzw5p8FMObXeMw10/H
YPA6x3r7k230kW708Y0u48O/vufj67mGf8xT6PTxFZkLLHgkVLq+O+nA69cvf/lV60uPIGSJfo2C
4GCAmOnLET91nfOn+Psri64SCKXXI/7rZed2DX2UxebjHz+O8+OzP3/yz2/65VVCV3wpQET55KLh
s/44DKx4OoU8utr//vin4/vlJT99z6cT9/nU/Pk661sM++LJbWlGzeE5tNium52eH622HS5MhRFN
og4Y1fTmZv2BWrXfTxqWpMqJwFU2qt/PA539RS9xd/FE85PWzLahMYxX6VDgJ/n4mke9H6Xx25AW
56yhDdpWFnFbnd+YqdyRDvQ8dpPNpd47nt6lHZS7sPOMaXgJI5irKs8Q7Y7Bse2igqXNJMs1ryGy
p1W7MeRwhZ1IBifa0WMTRDetUxW3JbN3W1W3tpPnV4nby4YvQEYFAAy3jTx0TJCUhP6zjdzwIdG/
NyOpqCIlf7ZoTDjNrjn5zhGUPQXJtLwR/XSfThFky2Fr6OQT2nG5ren27cAvkzyTTecMrvYxM0pM
FiMpL+QtNPM6hwCRs3Wm2y5aQYuZfiiHRW1rBNQ7Ujj6va0Aj5v2Y8C1glZ+Im4lKb3WHKK9o117
jIE73vWukOAgxkoxIJeH0NK0h9Br2LFtQ3hp25qwEaZdnLQ2QMY19fCyzOya6V9AwJLKu6g/nAEI
YCfhULWEV9rj0ebSAQ31nlGzCcnZ6KLRJxav9layAiO37oxwQoII0OI9+SPNmcYEdc9APkau3eVT
7V4051jn45m+xptuQELW+12YOhOuLPZB0UhGtuqeEhk4t5Gb+3HD2QNL/bUy3KvFNGnfJAad3Fzz
h7HridkGFhMgZqZHm95XEiWgghRJ7t98NTMeqCbEh0hAYLNBMRZWdoTJzxxLvogBuRA+EASWKi05
WtrpMmlvG3bUF6cc/bCGGRjEt+YsrY3BVb+ZSqfeB7k53YRtukOuTtirco+CB6gfV1OAu0V/SgXi
JmfRIDbl5RqgzCRn5anB4NkY9B5IYHbIeEDSaM/N0SEYG24kyoiV81qAo8h71sBZ6wckYRqxSWu9
aGv2gMvHIE9V4Mm3ljA+VEb8nk4F4i1dvgdzEu2nGUWa0dnOHfz3rTFwxOhMlp1QMSbyvrry1tpz
vkaFMle+0xKdhob60WYIXLQALoiIe2ObWFZ/6HFCZiMJVCTCwgrlzNTYmlGTFi4XllOHq1T03dRb
/cgPRZtuytNd3pfeTEwE0vCRJPrvyfKlWRaMJgtgyRh917zCNuPGW8KO5VQsbxbJEfChx0tWBI+Y
Ft+ZIpmNwvelkIxZ2k0QdRxkngWHQTnaNjJXJlMIz88NLIIt0Grhxi1fp77g0pexQ81M6FTY1ReZ
iH7tHMHOSFOMWKUXNUwEdEuxEDcuT666OQEwMbxk+Y4/xiH2wJOgHzcN6ktfz9SLaNFITwjXWDfN
xxZM6ToemPtxYtWGkyDj9jGFZGhZ30EjBnRNtWuzoGuJcnxsShbQNWaos7o+dV4cDhdyvtC9CTAZ
jl4ZB6Ro34pe8dAwEUYaVphvVIxmRIw5vseqeyWG59QpY9r3cnnXSXGiZP4iqnEf/+yDldQ42Rir
3RY1pvGTC3DcjuDdGcCYz4YaffgtYDs6E9ydpmbflYKkhmU+BFJwASJFiTJQPZIGP9vkaINRjfac
yHIv+06NMZHJcyoz82ZBkr2NO3c3rcPnUDQPbkHwIA8MwnIR96bxs6tLHPlQE1qdkAtM/WfyL/fD
Im6E6dJFNYejNcePWCfgNMMY2SmY2MxzzHzfvFvwAuwSXhUyJVyoiSi3APyV1+fDY0LbQtbJz1xz
7p1O50ILzAl7u+nFD21e11hL2zVaLLvP0/w8W0L3GBZIZbx3cmUWdeRXhPWLO+egjELUAP2YP1ZY
7PdJnjg7baQHTpyF7U1LRZqglvkKV9AulxmIMpoJRufZBr8mndvyimINnTnhFXryDBiM6YQc3wJk
E4Rngyyd0bPunCV8TlLzh6jnwG/X1tOy2DdJQUnRZkI9yC7CugzXYaw9q1bytuUOiBrte5vwfBjV
K3QhNixw23F1EdprWc+4fkgs+jbrOmpOAVGny+dj2GpXvY7rPaFyN0sa0JpbVL0NFLMzeN09sDOy
l1ZuR63nX20KvbrThS968PBtQLtsnOzHZRkPpLfZ2FOcNZ4M1QsyyRLi7RYSMPvZnDlpmUwH0uh2
sJkyNvQBUSwR9CzZDYc+K89xb33raeD6bocpF1gnTdHXwejiE2nSP+yJ7+3hhuLFJd8scLdthY5+
GekLOzFXJujt2XNEgTPEkNUhF74N2pEIr1n3x74tkNmSJoOIegmiEn2/XzsV7Tz8ArdjALXWGEu4
EXX3IGx6GrWZPbakAdkaWFeenmxV454WO0ljUGVPTbRu8dpW3HRl91i57OudHipwX1mDJ+0Bfp5J
xc9SdQOWYbWvz+wHG6TUSaF2mj5kB5KqMLEu2EDZ9VCK8FgemWwvLdG7YWf2W51u4mbtUI349n23
ZOHUIxBKSX4ow+FYFXgZpnzDg9POeoASKUI8K42fAhqZ20KArhLxdBXm/FgUA01hwM5+qdPN4/E9
2sNWq4d0q0J5o7XQSwa8843tdqBkTNCrxNbjW2SGTU6Yx2+cgwT6DAYT+m3YFJ0QRHaUc2LxzveG
Rk0zixj1eYgN06IDQrOiYQyzIeFjvK3DH6D7zd3SKMdL8Pd69IQeEgTjAOjw3Kvpy1LK4p2+eFZH
xI8YsDwWBrQv+M9fehOERZLAVSNO5gTKM9wW5C8TSrStG1TNgbtcso6njq2pEzfRu1WGDnORFHIx
GeebWoo7bcyBSgIO206DeAWb5js34ZKbB3Y7NOra6lveTpMnyuouJo3qrlb2EYjWALnZxfuDk/9o
19J3IHoQSXKzY+Nm72B0qpMrsKFGuXuY9flhCvao5zSvbZo92LqB7Qwk5/ibYI+wyb24AhiSG321
smcRI7uo6WVfbbPKfK7d8WEu2+caszGGevulr4CWasulNwPI8aI761iGNmbenU2TAI9QXrW24QyM
AEa6CNg2kmkG7neJNeTc7HWwc9Z+Z9u+QMCYeLKpnTkB0OJJou9q9mNcI0jRu2nBuYNoTRnFcGOE
wAi6R+YEydbR3HxH3/9hMa5dA/zHNFA81Z0LW3QOdsOKR+hJmli05hZ9oOkN00DJ5WIEs+z6LtDB
y1s5uYTGQO+zpB/J5N3QLlPnfsnb/4PspXVLU7qI7dBLKropHxxf+mqM18kIWgEnDJbWqMNc0yqW
2Eo+hYIZVR9qKwA1EUxkwKN0K0C7N0v4xAjlsbTCBv/gcH58UCE562Tp3KRJR+j6+sEOlnIXKUmu
werWV+uHFgy0WnR5aAutgAfZv6L0gx23clXHDHpW11XGrhvb+DTaT10MVhj44vIVda6Xyl4dsG5O
N9XUoECT5W2g6c3NxwdNd//6jOWKNHMaQtuPf0uRx011QlAYtOAPIHK8fhZ0I0NUYwy7fQngwFwh
ySFtqRt4wbzD/34t+1zt5hBwTZgr2Z+sPgk2Q9VJOj9E1JKADXI0Zv+wkWOHJ7FzwheRZoFHS2iG
nnj8+J2FjIDr//fXx3Tf2jxwD0lur1lZ8LhWxHHj94v2xVxBDe1XBs3NTbT+/8c3TWS/e5PQUBZI
vPjbrtX+N3fnseS40m3nd9Ec/0UCCReh0ICgLZrypmuC6HLwPmGfXh/YR7r39o2QBpppcCpOd1eR
RRLI3Ln3Wt9ykcMP+YpQOqhenD9CR8eLLRrG6GR0sSvSjWh6sCJaBE/PjAmQqCEBFDEXY6H3ZHkX
lBVcAfCz9eVL2ubZzXy50kpzGFckJ3t0XqqAFADitne0g/Z//nE5v/NBMigcP2bXBLB9ha/Wygx5
nTmvhGH3/bicP69fErYKXDOSIVCjQfCNwfjmSbJG7XtJ7BwNaqWSNVUcSLgQFtkVSJZqS1o043K1
b5J5TSAE3ueJanvQXONXas3q4MbpHi23deOk4e/aJoHMLLh+lcoXc7W6uX6hnw0Mx6FUHmrHn7LA
paOh/vnH6/9lyx8bt2KSorwINTZDT+JK2cSX3prTjy84Oxnl1Bimlw6OEZEAT8qdbU600tQv9rhf
rICfUIkQQC3QDWI7mfYjF0idFTGRP2HJX8/9cJ+5xzTQX2QGC4++Bl1e/WXmXLtCsnpnjOarMMSL
hUcDkx/IuNx+COJ+O80jvD2jO1ATf5chdfM7xru3OmccCrgK5F1R3DracI8C86XthxVynefRpgJx
+t8wunhuUau1Vn84Uv5GfHk/NjaHzUrHPjghFXOLI8lErEkDLXPDMPOjqRCwU5qRU9Uy6sspGVmV
YPM50wmUFIe65a/+/UtLP4qhQxcdiklhZuQfMwdCsJZwZl/+7a9vjbPl4rs+5PWf9U45m2aUr399
X++RA/jn8a7fN7eWu9VreS5TgOXIcYt9OEESZdTwU1sDBKkluMsjX4Mh3rqh2wRaR3t2qABWTu4p
wPL62tWOwLzcY9NpyE4znSCX3PaZC95rrXsbNPYKkYWxamtot0PIB5IPsAz74AEEH2McS9uSOcEZ
Vmd1M/mn1mW00cc1Y2NY4I/cckL/6fpS3VYwZAtYIVbZnMnVCk62cyMhQa5dPLCT1ycPZl4mVPQU
N0WJZc8ekyOI3/FiRdxWzdK7C7PF5lSpjxqZJ8wJ56bGcEkjwcDyUz9x7Heo6eqdZcEosZS+NdAo
k9pTgH/txKNI6nFPSA5FNxFXjkuNMbFd70z7YjbeHrhFezcSJVO3OnGagXForMgBFOk1uwS2fMSR
hVIRxXWEyHxHJ5KzvhI/jgOuMAWC2KZMkhIzeSMmnBaNnDcOe/40vOrCBTBdpr9FnKkt2c2fbeae
Hbu9h2RzZ6vwS1qFftQjDav0qWIrf4agvdPT1jokrukPOsXv1O6U5fYHjrPPOT5nZsMM6kQ+fZWt
+1IbZritNZr7belcuDueYy9CbyBC3FmmSw5M9JG0wxurPS8RFrxpcJaIoieJX4zc0qpj3j9n4+zn
8N23aqi2fVkPzFzmbofk61v74pw1EIhhPwk7xK0Uh84a7wQBg0LdWHICD6wAn9mh81OVQ7Br5zMU
H2RrjXnDHDP3AMK0TbC10vlRcljJLUNgG301bfnpFHDEieFKfOZq02bRQiumsSPROL4ZxIuWqor9
jiFSR2LkLm7yO1q9VLkczklZHTRj37XdqRjJErG0giVC9r7UY0JGxLtjRndD2MNThNSecaAcIKsT
gRZCYPRqWtfp2oJ7qRG5PvPcqU3AEdZzk+FVipLEIL6VBtII74EhcNFEX5o5G3QXtGMBAHl2uzNY
sF8ypVyNzOGOMIH7xqZXoawHfehfo6x/g8F7dqxxn9Czt5IKhueUv7sO+rO5r1amxm0hh/JE9NJv
Pv0Ud0h4b2fRJ7XW7FtFdDCm9MRCv2Bcvuy2PIEa+x6F/O4YybNA/x5xEiekMTI76e7mIm98oVqF
k844Ofn0kbfuT4XQvEJI4DUN8EYl7sz2Cw3MRy9IyXxSXQuDbVko57r8nHRoWGP0PbqktTiBRRTJ
mFwIpvqVzksrwGBm0fYEhhgjZyLixlqXTE0iYqYaDB0C919cl/EGHCBN9tK8TKH+olzyqBN0wvTh
9S1oqILBwgDNRIQY/cb0aLrNo3BxPbRME2md5CAigR6j1VlkgA61nu57emEwu8UvkBnzCRgrQ3p+
8bTVq7Uuh6ekVtWumAtG/fUx6tQvlekFo//XGMjRpmNbzUVOs68PvGMDQzuF2aQ06zYazXonCoM2
aE2PAg25KAYCQMV4MXusdAgMkglXbd/UJ3tksMHh+jYKDXb122qxDcn6uaHJa4fWSU30rpxlzcJn
uyLY6ACJYWUzk6K1Jj8HHRmOkdTrCWDt2gg7al+M4m6bPAzEV9V0XkdS0JOuZAKi0frFycNqxQUI
pYL2X17vyc/ac5cuOuFDMrT3nan9Djz3gXd4ohJhb+/B/bH05NVGm/CYg0bXOnXbpcFNGVr7Ehpq
PhibMh9eaDCZjv6D+LnoPCYETvpAKMtjr+bXaqgoxwQhO3F+ajIGIBofTw8OChDJ2yjiT4QhaWbe
gxJOaIF6H8LSWz/uyVqIBnNLnASKGqv3qyJud0QRonJtkZL8DtHSEWodvM8D8XmC3yPjroy0OysA
z6jPCGqYV3bmB62J42zhU5JB9anU+Crp6yQwlDllfFcdMrTGhpaUOBa2zfYliu1nphY00To6yHE2
fCvsy6teuPd6HO66+legByMgU/2i59o5EfOnG3svY8golEkhgrhNoCzSuILiRWvYbUuv+gyjhFYg
/G8NQ9AW3JfYtjT2/cnjeCrbN4ZJ0h8StyJdycDm1ffo2gyd6mGcDobRfwWK8wtRdHcN4YOrIMp1
Ish1muXFj05blM21vw+bgJsSNcGU1FuOySTqfWoxtqMuBeNlKHUUC/KeyT39o/wxbwhhLmpEbfBA
QVz0lMB5/3sKnfgce81rWJD7Ybe6dxvSTV0xS/4QDAX2uJ/iTZyX+SFiLZEagwiECflaw+m2njXe
zwT+E2pQWqCzYZ7KmT6r7kz1uo90DL7I6PUquAld6+KOtnysp0eTmEYvKZFXCNR4VqAS5hT2hleJ
7mdpL3WO/RlQ1BzrmVzbcsAr0gXDbu7Cem9yENs4UAxXGXEloIiQr4OZwZKr64Lxc/uTimGfecie
4jRnfTWMau2gZQQribSq6HJ1EytXbke3qmGJe08BCcWPKklpoci231Fuxhuv62hAqzQ+wuG8r5nn
nTypnJMdQ+vEWxIhFLPKk4BMsA6FcfaM7CMEu3gK8FEcRmZig+fUp2754pKHsRkFHy/ePfvGWHwn
05hBdaRFrldzATyAA2KaLp2lJZJgsZ5DQp2eJuz0e/pnt3aCeu76xe1AOxqEqNeWt0stZ7qJWxNN
EG390B4sSms2UTj3OXKElv4YW8nl+kVMKPc0D6W5nO9cBvc2fLzFlYjocyWUR4gRhPvMHnEWJjms
BlS/Rl3K08hm6FcBAFxZjhPBQq3+SK3aPzqHKtLnR3ehq0MNMY52VxqrQDH96vOheVJizLe4IqgS
k8TYuQmXXKgs7d4sn8OudICm8Qc7FNNWLDP8colAktYguQ2QFEgDRXdKnvolmiP2VZtqptIBjHqK
t8c2CnmK+uK7lbA+TKOxT9mMs0qQ5WozoSOXvp19PUL84wTmxXNGZHMd4Z7XYN6MTrAvnUFu5sFQ
O3jF9FyT2V4NfSMpLTWG67ni0XoGw3PJlH/S6bko7zK6u8GspscUxp+RqP3Epn6bJrVYy16UyPAA
sNqDzWPugjgWp3Bii2uX5BsOoBUf8qjhzOs4MkTzAWynvg96Ql09LEYR5USWiOTYjfCjG3tPVtKD
mqFEprHYRovPEhMdQ4xZO4+N1ZFdvaQAdCjvkMeoNbeZZEkN9tqYzFyk9YRgdKNqdqa45YdNEPE2
b9musmnEaxV9xbYle23oUV8gHsBEKW+CGEFla7bUis5NmMm7sk8OgsYfFZQG78t4cXXOHldDb1fJ
2NfDFvYAJz9YSPjz2EA3EvaBkOF0wH5wDpdsuSgZM4AszW01y9Pc5gWJG82vtNe+PDlItKT5qgsX
eQsBDDh8eSPQ63B0DdJjVmA+pgjMV0v2HeP3DzlNl7kvHsuiT5l5jsGqbEMi5KjhzJJts8DUEjva
xmrCeOMCfVxlvfxJg6HZK7p5SJzGC0HHx+W/GUDTKXGAsNZe/RohEmOsGUGPJ0XdeKqmeCKgXuP0
yfpvVmQYTdEvLSsfSugDowgDhCxkoKYTSTcxZYpkdraOY5ZqWUpjjQDK16ZiZm7cyXXvhh9ZAlzJ
Mwk9iKdyPifxZ1ZY3oHDPg1UuwWl2kzVThbIMOMAS7FmW+e0qDkRN1iyQ48mGKGrNF6JLzITtfSa
BSuozozMfsUlk9ypcHirA8qPqOsAy3BgmwdIw0mbb/pcHidIScu2PWI4Hla2UOU+TM2QakZFexOo
9SrJdeyQebg16iG4Me1soY5k6gGQwz6RXwEMUmpwFNcjo9VjkER3ndVrh4CZtIJv5jPox6cUiWOb
jESTuiECrKyHyUCPcLnG9U1n0hqevbQ+Tkps64INYxrdQ9RVzUHHfJVYkmFPP99nIruL6tzeF167
MDVEfCqsiiC+0bllP3zWx+oXt5B+iDS0nu7ckOEGABZxp3ZrGFAcmULt7E59FElCtpgVP6AqXtwm
42lK5NnuYpdTMPVFWwwvDdEisw2DZGLmMdo0ZyGI81iq9+2ECckM2b1viLasrFOrYx+QFScqg5S5
FVPkACtlcsP1FdPLq+6sZiZhrMP8Azxl7cLe7WakNOF9UfUS/7h1dCvNtxAtM5WwXjMUEaYFy4e+
LIbuQn6IWWgE97n00JlIbOKRBGZPfVyt8dd3LC9UT67WLRl0bdBiC4XBbu11na5d5TrHlrd2XTRl
uy4lJWImSA9OqaxQmOP+RCFCH5gmhSuTU+tZ931HdMrVA3w1++kDaRo2F7gfWARoOZY17y0U/ZdK
Ply/q1ENCk0PTyuYAsTeBTVIH8Hxhwrg8aEHMYdphAiGS4Kg7ZHSVlAVJO5FmG259mrIPbJIzo7O
3KS2FxC/C/kRcRw0ktbkZ8ELKPJxFmumHmof4ZQ/cdZnZjYvwXvBMRUpxSZumjL9iIZQ3wubZnA7
i01qxR+FRMSKpAWK/OK1Fz3oUeK8WBqQMJGA5kNv5dxJXs4u2rA6RH6+oAQwgGPSRKanSQvPwrtZ
Ddi8kY1uygnKTcCA0y0wz4XOr4xmnM8J8ymRPGRmVr0f1sEhM3nH0UXd5BitVi0O2M5GMxtnT7Ie
eeoUqzE9k72s+rvOpOLKWn48Cph+B021Iea+AyjOdzopB9rrkppade6HMviV9MFTSAjsOmKGhHyN
0243ZevB037Mvvf8vC5yv5+Z0KQYqBusIeis/BmJkVYbX6yni4UtvRMVvThjKMyVcHmOtE7WUYQU
YjDKdQw6LLbM345gPUr15lJGVNQ6AKHQYJ2PmB8jZ+ResCBUST4kw3qouUgmfiu31Z7GDE95lUy/
VMdZjDgSdquYD1uCdY6mhMJIQ2XWtuvlnWEYSX6xS3FHeFvsjyg8aHDuHMSFZp65605EH9f9ZK6d
QxYWhym56w3rM6o4OlQeP3Jt3zUmmiC+daSWHIv+LZr57ERJlmdZFtihEaGQL5ZejORWCrJM7WrM
j4mXiH2DgaDtiIrNIw65rkE575Lz+WxHinQcIfe1rl/m1m7PTd2pc8nMPWdmenDSYjwsNbCdDfVd
ZrJoxpP81YWDvOspI/XRaDD8ZRvNNPq7VC0TnnnNrK0AIzMm+6Kzf7Vhkx2vX7S+e48iLbyZiAHf
ZGV80sJOh7U9Ia8WHEKOxey8RoOGfNYCCDWNerwPZpzgrKMPDNv73Wzo8KAUxOXZso6wDI+IUaiH
xnZdccSHgVm/e2Qi+XUr7qOOSxR+z2aw2SSXi0pfsA5RJ980h2Fiopb3j/bajTXhTJNkM0uaoLzK
ExmZDHu83XLmn0blEMPHcVK5e6fOPMBIzFjRIjC4q/V1NujNYUpxPF1lt6LrTV8Y0BE6Pj0Kg37l
USYMy0nNaAwSuxjAqJLRHzdieCj1+C3pUYKmDm4G6sd7K60uzhhiKZvXDe6eNndQmzYx19KgXUoq
GSQOFE2ZnT5KZRXIcL5x2Llr20SALTitr4in5MaqqwnOZ72pB/tFVUQqMyOftyHqnqKtXxoqY78e
WYOuCxHtlRK4Agl5kBJjH2AUmRLmx1wsp9EOKpsWx7eAyHlc5hLM7iluAUhBD12hjDjkDlN/OmsE
zOS3uQ6yZAimeq9DiaBSRC9CrMuOKTD1nsdq3LX9q4DzVwSUZRIuDKU+I2NF9nMGVx0G2ars2VSv
75Ntv4FCR6ws8MwbOIauv3A1Ew0dUm3pQ/g8UwiuKV3Z62GgiJwcCIbo24hLAGGK+CbmcSRkjQWi
lLixOsQS7hBQtI40MnHV0VHgXo11C3tikdAzYMEyBEtNitxHKaID6PX0iESZmTqHkhDLdVxFN40T
fSzmf9VmH3nB1YSQFrG30NYGOGlfd/vHUKgXoMdUEiUklX8uQb1h6J3g+Q5l90RKWsqKlU6sj8W2
KepL6k3sj+4BRNIbLvoWlDdGNKgQlCV8U0lK65RbHH0DQOX01r51DOx0y1ySiljyg0s+T6zJ9nCm
dT0R4F16fozy0woRmaAPaIna8ngHsLqI/IFz/EULMQg6AsHcsl71BMMjikCzz/rcThz4Ur6dNEqS
yWtWMcdIPrx2Ol9b6thIQCtxikcmQXa0nUxrMhZPztKnZGmft0G1UC7S/K5yunPMIgPU6UOJrsZG
zKup9HxDhjSzfvBRQRutLdrnZBryOf5ZE7vhRiM7aAvk/IPAz8ivTcwyGVmJRm8eM2icyho8Pxu5
293pljNJdKmZQpGc1k2vfR8RBY2qYJs54fSa4znUB3dpZ3TfMQ2dfT1a+p1b6t/jSJZgabzTqEDx
XMzzKZZ2srfMufFDzOprjQZVqevZTVmX0O+M7myO/SHvOfyBpTXOPTVOns3orKFL7zzb4z4JIKQU
yDfR9nM5VyAPCDrIeMAhW8dNS4isVnxYhQDgASiRGXTw1IjuU3nTs2EUZ5gCl6EEBxI0hBpheicD
SB7ofXPI6QRjPfrMw3L1WHrNIkWVqC8rweilbLMsKibB59xS3HEydN/nbrpxMnzOtkxfl/WQ+wTV
gbOpovgjcoKnMq2Bdck3NUVfS0Z3NBSsaonVrehq+IhmAOrazmNNeW0OdAjNeOnsZ5S7UDsJRhp5
ohZq2mq2FitkXt2GhIRg9eXyBgoPhIUmzzzRfNNZkb2sideZs79u2AFnW904YpqDkBta2Tph4NEl
x/5oNO5HpbuHVHq4A41DJGLsWar6DIikgp4DqKeznkaXObnMffzMhZdPq6JmiZ4Q885w4VZuz6Ut
GaSw+SUfNmbqVTh7++XeNRJCdHJ+nVFzn0bFctfoSbrSNHXpdGrFbiknRjPYyhq3slveBhU3g17g
lm5pdVuhvJTo8GCy8n1Nj0s7safb2tUeu15qjOOxv1FFVLN3MRZv8DSzEZgO9k1FoHZPQpEcnUud
cvlfQVTX2yVMPJKcirOGdpreIp9viAmh6xJSACuWpQBxPIaNF3v5a+6HcdU35hpjCasD/tp1Dvij
FB65LvKi1RnvgnQgIoZ68BOTSL9b/h6UMekTde6SDoxUCMlQE9R8kpKJ6XSWA0FU1+davrdlgQOP
tCoXdvz1uFM5uuEbJndSF59xRC1dejadqGjTlWuSa2zQDik0piU2i23VcVG4eJoyu+HDy9nDujz7
MHLzpkld7GMLJyuJi33m0FEkxhaBnc3Lnr1k2kz50SIuZx0tZ/tcm89paX1aFScVMuKQ9tOCdqLK
22Wabm+ofF56L9hoDYc7rv5VlmEZuFpzXRUwQDeWTiHhXkFKjHvLUTzPKBEc11s7wI8Y7mDI0Abz
sTaseIW8zWYXb5Z2RYTAjaPAsm1ycRBY0sw7LBraZq5xn6W4Nor6veST2ySp99xirBGxdh+3AJTi
3GNqKjuOjJC3gkbqO1GDvQza9lEO3YtaTllZ4xxVb044KNimXZ1xeTTcJXi7CXCLPwaDm76R4O+9
mRNbSllb4+LAgNTsQyT+aCxnJCUzASXX63G48pHKXvLb/lzXbrx0NBoECvax3PeqmKgb+chG03x0
6yq5OJP8zvIPMGbjG2NQoN0nXHQI8TM0vTiZD2YaTze1aFLcz8RZWk5S+cga0tuE3gMJiHDl+bRB
F+VA/kXpPjLO8YshMtY8BHmuiygR953gDjrIJNsM3vicdlO09poUEc7UMuLXoZLSPBzWSHo2+iCC
szazYhnO9OSaaKK4+XFr9IxWam/e9217J/gdj4mDkG2ymoOMh3rbTLctHS9CxV/dJHjxCtEQ1NFs
0eHYO3ix6NcqeBowI0QcE/QqiF9UZsceG1IAYW4ofTcq5u1YqzuwR5haJsLFhYnypmT5xkjTI+oz
uuTccoL3TZp4haYXC5O/eZgRcHboSf4gff7/hQq6EgjAv/2P//4Hhf9foILn33HxDT/wyhlcUPjQ
UZaf+AcoaNv/8kzbkrZpQGQwLQ97/z9AQUf8SweBgEHcsQ0bez/YsH+AgtL5l7RcCAmOp4MnBG7x
v4GCEtYgYGb4QLrw9KWm/G//63e7+4MNaP/683/Cxf2NY0CaAqKNB4Lp4tnC/ouaopxE19SoAaab
VtZqKecEo4g1AmXjU9w0792TdgihDK+sA66g//BG/fPL/Kcn/4uLBr8H2KJluQKgCEjFKwbpP1By
ysIqazAbgDlHwppwXqhjNlyQp9OOxZOPl9y1v5HV/z8+7V84NjRwJCzEPG3z1mFDzW87bQdPjKiE
VdAeLWgl+f/lKf9GFv39Qv9CbOEIbwK35xnRUnXzvSDTp92EqN/jtUpe/s8vDx3Cf3k6V8BsQ3Nj
6A46ur8hkW2mVcgN6+uCGhAe7eyArSxSOSqpwq2pXtMIuDY1gu2Faj1x4Dp7+UAcl2MRXWyk+FTQ
UyQa6ZZcuZ5fTAxUh7oq/bnJLdATJibLVu+2s6O/EgIsViVWsO2UY2Wk5cg+vBr54NGJOQU9zcUZ
Y+ZqlzLYpaMCeikZbgOaHGzwiFhsQU04twSbjoDk7auXre/XaFExbukHWRoPHd4QjDkj2REEskFh
HxEf5ZcA2dxNgKivkM1rCiab4934bMKHpY3rPI6kPz+eu9jgjFHF+2GYCatydOiMtIwE3a+93fxu
p5Erz2TZxTldFtOzpcNwLDqFR8Na1DyOTw/s7BAhaFjWTRF1B0YQn7DJL0ZAhJlXmN9WzpGgqt9p
HzwPU7Vu2/asWcPrZAyO7yjeWWC/pCbRkEgF4/CBhrndjqE/o/DN7A+4pRUHI/Bxcy9r1L/D89iy
6VRV866TdsJQrAQiqW2nSaP1VcK9sKE/rM1yX6efzLS/TY2fw9/N3YuD0TZ4KCNMiTd0c18U830p
yl01ZNOm6ci3423ba/X0Vmg3NtIiqIgzE+SKk3+GQTYW5AmUZEPK8t2hG5zEDPC6ifib8TkCxG+F
6Hya8XkiF27h5e4IhRw5+M/fOJ+fw+qryNvfXQuIfwLPDKK21TCBEU6b5BtnqN4DXIsacVNGwVTP
tPtnkha+9aHcxEpl6+VxcnN8BhN/O5V3dk1BnBL7R98VxqhF34qihSn4AwavCr4BBulC41vKciON
9jTHQeFjsxrWnVYxql3mYxCjUc+2vGsuRu/BxiuFWnV1GF00onkpvzW4KzvE4b7M9XSVajBMBoGx
Mf5pl7IubxnURJo6pRDj/dyEq2BkzRttQ8TYZfvllWgmtcgh7S1Nb/KU7yaH+FsnEWWVhVxzxmz7
nk1XQ5CxWbv8IsSBBv5czLmv94hV9cQ4Z/iDkPWlflTzOzttce+J5gFSEDWJEKcy8TDPaXSpTB3Z
ZkaOE8KHDbpbeqU110+dKuInM86ENBCuJMYorRsuGX6gr3fXD9pzWXTq4DfomzseC4aYYo0PeDMG
uJgVzX6enbTAaDhTIt9j//9z+RaGx1gb1QjhWT3ixuweYElCJU7Cr5LuQ4qZFU8Kry7QBIrkmXxZ
0yIazLHTw3LdjFPxRD7dZTII6zIz9S5qO/SBBWzKaxSwA/Re85pp1Ru4cUcU3zAQvzMNM/oU6fu+
Qx4+zEfHcJJDpzMJq0x706fNHYIzwBdde4bD8KwVDRbwjrfveuXphF6x7hbLYIDzMLdhFtf5LklI
eGyCcGMtd1yJHtt3dvQetl6PlQO7EqY2aST7njZKZ1TYf9FuQyLh7kxDawV77jsX6tEYkktqCH+h
mfhi+WLiO/HbjjVeNs3Ws4fn3uE9bq3m3Vkc6o7X4aQDag5tG7ptSDKkhpqjfwn6hnhnC/V1DqiO
xvRI7LDFlC/EJxV0+WG5nNwSptRksJiBvEcTHz9n5ktTG3Kru1W6BCzfWyWmRZsbMkqZLJcT/TIk
QYHOLU6TAvgKS/51OUIFMLWLOQQFeGd1eEUznO15wIsi21S3eZIklN8Ib+Wqn/hEYAgToTrAgQwe
XHpWq4QPVc7GdwNRYWV63n427YeIbEibX0yN/GXhlfexhCTSD7uuKZ5JEWm2tHBR/cfN9efHWW0t
p3z1jOG57ifSSZb+c3DLYA3bdozIJUzG52W0hejhsZvrDYsqqu4BI0vJ74nGlTWmyd+b2Hqui00f
Vg7aJxO+EX0Hi6uRtYwJlXk/yOxe6ETTevWPNzvrHh9+aCz3seQTnUferhbCvewRwJAohei8zmmT
owMmROkmmNtzp/NW5COfTscEJuJtRVnqEJXGGgQ+i7c1Qt4GSWIVDvbCBCP1vZnGc5Np7JoeQjS6
pt+MOVk7k/gpU7ewaOqZrlqKFZX1U/N4aSF5ZszppkPrNUyvpmeSA9ARM6rioE9EHG49gC3z9QUK
DeFt3UU31wseNNw7piNc3bRZvXkDL5L+hGAfjUtr57TqFzsyEcZGtGkSPnAvIDpMb/N7R7Zntvb3
yAzfmhTTeexIrJzkV0FFXnXEAAgvpg80RsSmG+ama7KPWdiVnyyrGqPMcjWIFElCM9ewUBU4iCHe
BItuZRjSe5ek6j2JBmh8qwDtn9PeJ1PB+d4DUeM29k5EFubGglsoaiZfDPl9U3BTGONwJ8sI6k17
rgtLWy0i9mzZ+SKVnRml3kut7JCaRo/s0Uc+wmCd9CXncPSY7vBc4dLfSouomDQpCxRT3o8Ki12O
2XCNcKVai0JHyspLAJ6FeN9CRjXTHdK4Y29cpLbIo6dnzyESG3v3hlVW21VVDs8pjgAFYaMiwKoZ
nmaERbqTkh6Bfyyz63ntju5bU0Mm7QzPXEXYDmoCy+FAo+8G0+mrELa/bvFQbKpfrTVvqlwSS28I
NsDxlPJfqVBeT4HaV0ZvvKKaWrtWvst6ypog6Y5DorpjYqOGqa1tz+z5NGsQnGQHDyWOQasM1i/b
4VKuy4GnGo33QSCzL3HyECBEM33uDr1dQ4ILvdu5Ge8RbOCO7lBLB6pH7hUWfj+0EESyghGLyYuK
Cpe3M7NzuEPpUz/TNDcwBDApBhNbph078sxegaB9FXVEJk4RtIdawnAocxM5aigXQwTwjEEdEiD5
vscEmLncPUDsDzllcIiU9q4pkNRoHXk3pn4fO35JY4ih2OCuWPgetN49NB6t9sRg/INAC/HcuHVg
J3GthdWajDtS0bvZ3WuyORlzfWsOdnFs5/Ql1Fh8eiQdG5Nk4IpJm9Xre9cTIKNEtUa9hiYQkidl
WYDLRxDnLphL7Xt3+Jydiqg8s6H9ZoF/slx/Uv0TjmdJG26R8/YlF5HuLmkHN5PJnt7IgX5K+8Vq
NxztfjyFJoNONeJJcocOkV9X0skOfmPtHld/fom4hhIwWXs53RrafPLG+B2xEhkmzAV8tLQgfKKI
2qDEg21C/cAPF5KUohOAEiArUNXehj+5nyvscJ5eLaO1CAmiQkPNIZTEX/k0mfGDGTn52lF9eNMY
ssCwDtCKCNRiLUrKH5S2RNmP7oUQMepAulrsvUlNz4Qc+orByAFMyEfgSuhUWm7sgGiRvfzVO9xU
QSSqcwwvmgWYokAFJCGrJcA3rPS9MsqHIkNtp9XtZ8utSXPnC5EaPtg++pRYW2kowvRLMn2Bm8xr
j4p3nUyKyBdEONb4Neu92IwFcSMaI37ackR8LEturXlkktKp+3NFsVDEjhtzvwTnmC7+2hu3gdPg
m2L1CKeTGCobDcASmCcNQKR0qpaThCBnGB5bEmKsHjViUayvMOPDbu2SLKKiOKNozja4VWK/xeM0
lgRQklpbb8w4/khVn23GPOYEkqAX9MAledbMiKhG5SbdNFgFhQJUXIODJxCNnV4w/9cM/Tk2gWOH
RrrJOH35XlaDLBms33nerym2Dph2+7s8nlgGLJSyYbAL2MK3yTJ8MAf1MzZsxMOYfnAqQlJq0Eur
akktnIOrMekyVlXIjo5sm8sYNqhZkdNVWttCN14WIaOvyAVfX+HJorxAmNJ8M6KtG18HGlH6UOk4
opcOO2SMaOeRcLtq0PRB/KqxriesR8rwPTIFsK/1ybq0zJOMme8XjAvq+cC8Lfe7pW0/SnmxS+ur
48DKRI/hI+PuZTjPpi+drzw0fgo5A8ixKG2hCcar2uBztSX5BqNdH1CIEf+h0zemQ/ma2f2DU9F6
FqWzKIijQ+jCP86MQN030bTuHTFsIidhHtT9WM0YbKyq5WA7Jc+mnpGcawzDgRr1YtH+NjLIMbFr
llth9PWxpbRA5KLp9RJUmCYbakob1WKLBb3tOGyQEB7ZHZYDPd3aE6LX0Am2ZjMiKmjdN5UK4mqk
9hhXzgPpSeRla3m7y8xFqwYiHK0JVTNjOVReFLFT1e6CZO/1Vnw2reAxOCMvsh5a4IiIDHBNYKNL
EonOvbTolvf8bAKspQQPhyWoOPCnD2dWhKNr9nbwkKqEmCPWjO5ZbfqdKV9RoCmk494j/h11oLJi
fjfaARqkhY/qOSzhg3WiEM53/fg/eTqPpcjRbos+kSLkzTTl0htISGCigALkvdfT/0v0jTvojurq
MmmkT8fsvTb3NUFkF8j4dOSMDKJ+BJTaNgXLD/JLsereUSnASpi+1CbDa8mKus/Cc4KxcVcwUCXt
isCdavpa+ZocitxnEtobck+ItJ1M1mJ8ulzu3egCXtMdQw0tkgKxQZtqwypBn+ji2u44wf1z1aQZ
tzpuVBDH5uZvFUm3yeVpYd6ZwgZntCb4w7heaZmK70kTfaWW0fmSlhfRMTaS1dIUx2wFEPOK5Jnt
kertFoFaH9Ll7PFVRWXoMIHYFqaItcyAo9MybyhSVyBGAVCagXdf/MthOZRjdeoy/NCWPvsyq0Ij
BhkUqQvsqcircK05eqG8F1LlNhK0p4HVgCFEHyPJQvG/Rlz2KlXNptLqz1KFXdpOEsowdV+LsPJA
NS3mBGWKBViQ5jdxqX/SeQYSxWdoNZj2o0ScOf+5fpkXbvW2eBdnDP1lQfR4Wd3KWPisMO6xgqb5
ynFlD7NqF4PEM40yhz2q9dTBwnQuUqkjFGiabwKBQY+AO9rIBfQaaNTeAvMHiuRkkb/31Gt0skFX
Rvaq2kmUsN2IhTras4rynb/muVCZHKardz9wBwDujs7K+RgYmI3IwBm0V4GsIH/RtcgLpPwsm4zA
YpTGACMzNy9izUWKT2rL4qlV/5O31dOQR89GEbz+LRv1rKZljwodVxCHqiEcFFETnDxSGxaX5QPs
puyA6iu9wHRl5lGbemRbyDrUZh2zHCrwpVnIK+DTPU6Ncmtj9aToDewlETR0UklenynTTiW4L890
8gk19WgtaKfYfxDdxiQl4WujqlWupPjwKkMoFatPupkF1SdPDHtMmnt5Vr+IBfOTCXFXsIo5cQmp
5JLmV32VMEhMk9y5or3rQDE5PYU92BIOwaBC31oP106ZGqZD65pO1F91iiR4a4KdN31jG2qv45sQ
dzhd2MRvZ8QuAC/7Xz3Sayfx/9biRcVuVm5DaqR14wyuE/ldBv26ydkr1lKwzxBDbdBIZ3labPWS
5Gqmzy8IJi1v7e8QLTXuXD9kJhjI5xD3Fxxv0NR8mI9s51eZaF2de4PbMZpJW8wSyp9ZFfalKD9l
Y/tG4i6UjBl/D+F+59RoLA4UQC1KrPuzkS5ehKmglySCx9p2dmaCjv/WWWmhwiWLUnZB00AUzYQ3
LI7wCDAS3M75yimVymkrKI2NDhPXeVYpDzLIjz3aeA+/cOGrSH4PZTqhW2ZtrYiVsBu05Amjbr4r
Ze2m1IpyKCiCgvWoT0ENi0HpobptuedgRrAzlhAIMPlVQqKWagH/hCIixpkX5StqQYu21UU2MIop
q1TBmmeU8GPjyYahcjtbJ+RCza4fs90gy5esLrXDBK5BDevR/wuayYHYkCnPwAnHCu6M/57Vem9l
9kiblkR0TZbFA1trI0rdwLAYp4mRMy71oyTlLO8hNJoI7KC70MJLqzxC1gmKMozgaiklTo9Wsf/0
KpWc4eNgkgkH5jKN4yNIALrpsoiVb472fzKs0lCaXT3+nYvJC6jxZmdJaEf1lqlrU4Y+Zs3OHuQ8
cxuVUWutPYAxK64MS6bRm+8qF4j34zpr0wkTbcpTISM2dVw/QJnlFeFlqFfAr1bsC8N0VtG8xZZf
GEljD5y9UhRoUCisV1NDlgudkAkzwnFXM1MvNxtgqKSSz81BB5MeCUwNW4sn5jiVVCypkzBp45Mp
vD89FFfNRppTFoirDlEVBZ2cl9mbh7511JVk3PVK7JPshMI2r1nWceVkAhvQuf2nByrjOk1+xfVw
irPCbcM4ctImpDV61xtpPIYOHffkT02zK3OQFt3I8BEPG/eKlP3+LarTKOk9TaMsB/eGSlPimufi
ng5MfL+J9GAomPHKGkE9ZYpwGZLG06fpSHDqqvWT06taCV8Fu8gwNRxZrD6tBu/RiNyMtWAp7cMP
XfiVFxbDsIzwGiEUReQaWZjMILMoA0sFsssnwJcZ8qCT1EB0WKVPvBWqrH68QdUkvYwGwlokza4t
QuAnzveZ7GO/eIGQ7KLMCuxBE5tNbdSAEFb9Q4pzeGL/Zyurfqg18qNmRYznNK4/iPfYD9dVt1wI
9z9hVEzAug0JJXKXAOiUQS7EptGZBFkQ5sQ6HJnSoiFd/2SxM++tOWOxAK2byum/cZygGs/5LZ4/
l9ZK/DWqWxdwGETs/tenaAw9wCaYaiMgGAVFpFlsUtch4MJsnMzwyyiz3aTZ6zDwly9jB+M0bFgH
ANh5IMNaa2tZh0SoX0aBAXQn7vDL2GQv3oVvLUBWvnSGjejFsOdIg8sZe12lIIESVE8bIq8mT6lX
689a281NisS0piVvteBLD2IvQCVLceVZKgghC5GJEUssjnXzoUzKgSQI9qzzsik66Qh6eNOCSs1b
7veRd2GWzWdKKjMTQY5TZqP9hhDmZvgmtQzxl5SddSj1WhpSuCft7JZPk75GhiOxkyfB7bScEtHg
mdfhuqz09hhWAUvfXroLFSxrEwghiCM+SIG8Hi26hfgMtaaUmAwAHhRT5UFyJgLW+tOUZ5Y2vXCj
Qv2s0P3BjXkkoXlkT3BrJQ67UdhXMVvjRW4+p3Su7LEqt3rMW2um8pPB4COelPsiqPcxBTzVjSeB
neMmVSxUKhXEZ674T8yOz6pQvKsNP5ESI2m1Pfh/DSCdADVJF6qnrIIh2vKwTBcNhwHCE+ZYb3/q
miq2jjnXArKn8p8iIKbrGnQMfxrA+TWXpA+QqnwsqkzuC8+7P6WKUXKS9znouxoFBYSh/2QUTUwP
nBl2Rn8l4gLy1TpBeZVDGQin6LSKLyTaWthIk5MjurI19anUVetZCUgIiGkCUcnZRQAicWrN1G8q
am6NNYueNLo9dDKG7N3MLWlbQTD4otiYm9HMycxG236DsbzFVPwhE/ZIo31pmS+5iWpCo9OnK42k
wfwcXWHOrEnWT2mL+WBujcei6W+iPsSOnFM6RVE5uoAQyRT+PzU4icYAPsKeohM24p+8IloVKH9N
XhYyRVAHSjox8SIBGns6T+dW49iPccSTY5jwGhCzLTN6nM4wKuhx5bM0KCZyTiZ6MxZR5Dkz6He5
Iqch6KzbmPti/jMO1ldhghHB5gPQvX6fBk6LDuvlYN6FZuLvS1CgZBa5HFqIYofCiKAKMTNtXMZs
E5OZmfLa2HbKVgsawN7cVpkioQLNb+aaRNcnHJBTVO7NVWpt9ZQlxBbfByl8Qu7LAHUYcZlX+7+C
pUb3AvNiyA5YlloyH9FUG9cpKcojipLqpou7QRFf8xF6S9uI+l6b4kfS1yEiPbI+0lnxhFKMDiW7
OpKc9BetHtUt9hrGArEPWz045AgDVVZMdV3J2yZPn5BT1Gfd7Hcl6k9/acPEh32eAF1D6qPco3n6
bgXE1aD45wPFXnPQcGoJU24hu2AFQxwwmpaFp0lb8tAlFtWWySj9+8xMo0QZNBB/p73kQhzuEJGE
W+FRAzTBE7JbGnOPKB0q2Vqn/j0L4X8jzpWfUADwNJj0Nb54DdZLz4rAABihp+Bm2qlWTFx8GswK
oTLuf6rFZoqgLOAUjYOW3ejEGlHky/s76FEsFJt2DG6dhiCtRnH3d+kCaKLFFzMNBtOa30eSlgK7
4jdDUeioinUUc/MqolJ38nQ4gxzFr4V6ykCeBSN8+FjFY+aACO7vPqdf+VUavndUbk0sMVeuq98+
jFwz4I+FegiEtCoVJ5hR465Xw0AamLW+xnLN9avTxelMRhd1SWvBoWXXSVk6ZVHqm2hmEIp6Sa9Y
9yLc2E4xoqU/4VaE6xQvwIKj3tTtmFiqvZxYn9bImhSlkFtl5rxNUiqAxCD1RJQw7ZXAuJ1AZd6R
DcGtV58VBotwABYGdJmLUA4FWIYFkOlwhJDWtRaeykvbs/qGm+TxCSXDOO8lKCFOUSwOKHfuQSVf
qE94kTL9hgwWdtvBkLFWqRC9F+A9UXDNSfyNJSg2VkTo8WDspU7/JvjO2ittKG5QBShOZHTT+e9H
KJUlhwtVYqE/xR5BAnBkCVhEb4qoVuQR0YUEHKpkqGxGqmO7QhPnCHP1gqky3Unp1phussA9m3Q5
cQVRWxEIOcPlNzmtQ+khx8GBfWW2lwaBO5noutVpIl1wAKIOH4fQZtbgRAlBNQHPx20jTFfCTGDX
Wnl86cTsJ1N5ykx6A3iZ8lEP5OytThS/ES1fydR30NLTbdFmWsn4GjGZITc4+S5EgzWpbLK1kcjE
6oMPvE0G634FqF/+MY9hzyg7o2o0TkXkYEezNoLeJWdrtcHUy4BVI64fBeksrkkzBWILEheOjeRt
5pVzTyLe1Bp6uyq0HAyqkGqJzS01JgtyraD/q6vYN0r938gCXpMz7tkKoKaGE7wYE/Icyvo6rg80
xJNK1Yg88Mh9jZSE8Iu4AYUYz799R4RTh28QXcR1oI/YaDFQnKL2Gf1/B1V8ErpCcjJFZPQWoefL
LfYacYii1wiDRwh8+cMYPEPpUN4v97JG6D0Z7Y/FXt4RYHaqzHurDukkC3qU5MlAgcxq1VGTGKmg
ocGUkpe9SOAsL4p2v2B0LsX1sSoilkj50O7qKj3nVQ2hT4Zfr6WtVyossKRg+IRWV9ynnlGslQLW
aNoXENvlbowRVlKxro47yHLWGoihiPugBcbPYOxspPOqSg5nn+pmnYJPw1Gt1AgWHoBHNXiRac8w
X2lEhEZ3SW0ChwefSRk4q7uAf8qmOLMd3we6CPLXgGgcFuYJX3N3qHLpM+uQMk6g6v2RqxFCJbUc
YsnFLY2h8XOB5adapEclnX9lFiJOD3R2LzNb8tW0eCsilp0WvlYOL/ip0eQNRAEc0FTv2rAMfF3r
qI5k2Z8SgYtvWVr2ROTmSOHAelfAJjqOMdzycNVOSIhKDQalczE+VyJperrGI5TCBiUkuz7TWOon
Q4WEXSOLLK3rKDPo1MmIZuuCl05QUq9LhkuqjtK+WnLSEFLZLUAhb2P6obAGEkNIApCCUKLtsKJ2
//evkqf4XpEAv6JMX/7/h7LIBSZhwxWZD6u6Vxft+b/fyv6Q//X3a+uuWZS3vz8hFu9JIG8yxAp0
FlCBOxUQc8P3yDyeP5ZAtthTkuBFDCsNzuzpXsRmc8lGYlClIlR8OpvchuNkoUBZrJvFHWArlTRD
n6isrWR5qVCE4CHDiwVy8PNJX8oGp6sVED/AxVLIX0Vn/KS3ORSkXdyR8lHNwaUiKj2NrOXKe4j3
YoUPK9EQwMb9BqW+dRHlqsJ/G7pzKJOYF7M9JlWFLPL+R9M4x3JRNRC2pez3+fueJR7oC2rnAKxR
mllH7FK7QutKL6mq9zRKOyYJ43uSS3Y+BcNJxJjrjyaoQDIesLZbyilsVHDfGd+hgrdvqsbeY69f
oHCP00OeT74V84nkUFI2cq4Np7oEdwcec1uV9HoyJVOeFF5sKYeGPHsqa6huedl4Qlq+TDLCjCTI
QZGoVJDKxDeY94+uhLGTVs8z+ChXkrur3oAcHnUSC4O2OTCTAqi34GbpskHbCytRK5JSdUcGHgps
rJv8Z8mB0IH6Ln8ZLVKka9nDKvGrx4Y3akHF17sHvsektCbBKzmI+Xqnw13BFTvFTxAfzsNoGJuI
yaErEYq1Z4u/q0W2yxjUPKTptD5j6CQ5FtlQ1JH0QS+MEDATcDOanmEo7blfqKDCtjsrogwZcLHg
m0/EuLWs1Zg+aP0LKp2Exnsmq0iudgwAMVKK1naEKk5HClZs/pmhWT4QVGyw/O3JBpl2RYv2I47Y
NtcFZrVZY5ZXDNgwdUvuvbTgYkettakzQCJ9G7H6qtLQhTYhb3qB+z+tqu8lUgyvisynqhqZTFRs
ceuZ1XSyypCGSEsO6qTBa2j0/UzcA87t8VdORsIDcCVY7O6MpfxNFO1VG+d/pMkgK4rVo2ZoB3Zv
DoMhhpFAZ9bJ0gNZHlzmvrhzEWtndSZctGsyXNDRoj7rV1OI+1sfg0uRQwaWopQ4QJkKImwCHVzH
aOxIbWeBnYNKZbsF5EvRuFUG4wQDevQ1I2NoRkO+bbrcPGAbBgHcCtZ+gJSyq4Ep70eNt8Hln+9C
C4p8KZYtPYglH/U+WPwplZVTElQm8SuDdi4DNuxJdGprNTijhyJiRk7EqyEFhUtAZbFd2PagcEHy
3mH4fpKYQzqapA1PTGBJjBc04UnB5TEIFHBmmE/PncpqvRG6+F6rZOQKTS3ee6uecVMa+QuSHRCF
RkkBTLov5tNu2kkBDZXKHWbrRdC8jrQxOEPT5hUCDle4FlevIQQ/exL74rWrWSJVZB29SiZGb7JX
0lexqTKb8WXyimo+swnyiF7/DJySlIavwcx+qaNIfZkKRARZYpkvHEwM5NvKeEFeVdpYVZsrHmsX
f7jMhBt5lNmgSPz7zyRa5DPYbNGd4rc+IwSoGtmtB5bAarEWrlGiabtYb8dzEKrDueviERp0pRz7
iD3m+vNdPZKtZOUDeypDO7VSd8BMt5V63XztUvOlG9FFFssXUMPYARrKTASXkZub4XuydHjfoob1
cdgajj7Ba9SLZPLKEdhx20PLNwe+CGEqCbvC2c6+cvbipsFzPOiqW5fsRhtRmk8ydQmDkVRx0y7/
FOblCLqjvCZ6AuOjOo+jUvpZnRrXhVcsJPqxCJO9ldTZU65xHLMBzpm9WpxnQ4EuitcfpLgE0lEO
eBCxEVQrlBIqVvFV5NgBPGkYgAtuE0c6ugBjOGnqwPZkDMw9oh0cIk3/1IXJoWvKxa/bkW2Nll5h
RW37Zkz206r5ChYO+WFgn0xw2jEozdHuln1QGzqeiZjKjnKKh0D3UYjlsmXJ1rr53HybQcLADffp
emqHhIZD4+kbMhcgqFSNxm507WvZktgAVjUOdw4RDPHHuuHRoEc1Wz/dX0KEWAjBKgQCMlOeSMFN
QRgPvAMs11Y2iFxVJnAjTddPCcUmTRMEEWXuDxJ8hU3BCPhilMmRzdcB/idcusAsvcqM8fllzbTl
8luzwS7CMNWIWLEpDjHDcwN2QjGDX1RBetlaFmnbXtfp6afCwQchuZgX6BwSFotq8tLqUn0N5wk6
EEMxjm0SQcoaa4SCdjR+XZZheQoZI2CCQ9tSKGJwaqMxshWs2D1RA3skcXDcSAwLooyjJGzstK9B
SE7MBHiTC8A/8uCMRZKZ1J1MUUrPLXFQ89irx4w8dZe0EnOvDuQn93GUAyWZsTUIa18mX9gKIlRV
lIeQVD9z1rxECJm5srDGVSzLJ01SVk9Fjp9mIGWeU2ubhRpDy5JZLZ7Voxi0DAWSGWa0NV4QWkwG
x7EF9mrPsz9wZz0qbKxRj3JiPzKLFhaRvoCaMqnjASKk4svGBXZu6bQRC5u+kvO9EA0ip35/nJCX
4S+CPpiYZX2kMjuHSzB4Pdcbq/UUeEdU3mnrJNRG5GxM1rTvJrVhdj+ARVEhac9d79GZZHvNEBp3
nFHileG7IFrI3hkZ+3NfX+dpjVHDnrPlGfomy7RBkWKuw59tYzRnS8ZkrLZZ4hW1mfkk+tSuFazW
Sj3c92bOw7Nqbq1CBzxQEIBCH5mhFmTnLNPELjYQj1Q28KSM4WgYnQenuwHIp1/+Gkc+yU2T64If
1cvWyCAQZhoKgkHz0aTqN0FvMCj3Wub2vB8PjPRJM5DjZsWgu6lIH12LMspwITwvuVwd24X2QlBm
yBK6yliHmACqHUauY45ufEiSVyUMsn26gMcVZf1g6R3UB63bqkly1cqZKUkWkt9bq/0Omy69UBdm
0iEse+mwDOwHQR8yCF1/7u9fw/qjYLGQpWnNzLA6bzUn1+GJNXpL8IBBaAfxZIKNNcpTgzrfKdMs
HuL1f/z9SC5Y8xfWigaeOgi4JxPrzW3ofE22FyBGXKf7eNmgEjVvw9uI3P0eOvUudqRr8WZ+DP+s
I7GnaoRF2BMY/MLActRX2gX1VnMhqO54w6EWfCr418ZbW/sWWkJhs45VQPypXmRtpPdw8Co/2Yrb
zC9c/R8/cSmfdX4rMnqJfqPc5K8y9qzz8m4kMIRsRHbalbAb8oKbF+MYe8tJED1h+9rge8PASYF/
IVHJurMiFL+MnXxOFFt5Tr90w1NLZ4FU4E9OnTrFd3VPGbTVJ6O6gHDWb+Er4dJt/TVUJw6ElfDB
c4RVZnGQWhekiiI7PQZVDI8nlNE5MMeCgZ1jmX5c0TFkXgK0yEcKIz/VXyUkiW2enUzjLgj/eOuI
8zzlJe1spD3MmMbveoewpGMV+QkadTqryLQau9pXfp3e82eqbhXEAAQL5IqcHTc8JP2ueE1ehQ+k
BIySsD24pd9rrvKqfmXyQRY3CpT26Kc7KS/WHrB0tu1zsELbkGXiZjjAfctBt2+Sj+EzHzbKLXLM
K29uttV/kz8+iJAGV3DvXyWPNAmktieSECpYWs881ZAQ+XSckotcZDirxgZodYYKY1O8EKaEmkS4
JzBoMGEO7tA5QXdeLu3ogHop2Oew8GFcuQGTPyY2xMHncYv9pfRY9giJy3brAO2M72beF8f8Vbpo
92K0Vf3Wy9sMhe9J3cONG3pYdZ71LN6Muzw7MheOsCMAhfLyrd/jDViYDSe2cMwP5onBMY3kPdll
03oFhHQc8zZ8sLAbvOKnOdXvwm0iucxT/Hy3uOrhBeGkS8wab+YBshVBDdPkfy0l7ycBIGfxLH1P
jPs3EKexOVxgu3cf2CEeHMC5sisrV4r9UfVRYnQ8VM/WLkJ83drGbs43orJLXkzR7ulkp73BkJlb
1envtVec6cPREswwjvfRK0lklu7wjbSsWBqnPcqbZB8+Ty+Cn5w1P94ZL01x1eId6cxB6Dykm3wN
dtSmKVzHRwck46c55DbHYMuwhNmqFwJxQgn6DnjlrTkEKDYfvUfG+9OKV0fHtum20Rr5tonO02e2
b07GtfI/p8huj4pfuahyawer8iP9wBDybNzQuJRva84wKGVXTT2yPiMCIH6TX8AziCfaeoMI8Swq
124rHRj6jB8cZcoXe75VUI8C3Gf6nSHLOyt8MCg1t8Wz9aWlNrbMF8FmZQJw6N4dzBG5w1b6aj/E
Fc9mW65wqndib6MCtezJNt/qnfksAXr6B0vPafz+kj+vjh6kuER8bdPnbNwKd2ZFScdXyjhIvMNn
+de+JZ9QbmrX8LXbYmyaRwXB9Zk+cfmFkdhl2/woPis36xYlO8ZgwW5hgHzmE6JZhz5tbtovgQA8
n3KjcFkT6ftoX170t9EzPoJjcwj9Ylv9tl4U2MkXnuq531hkobM94Q/fVOqmFzdBuWVPd+iNp+wG
3S72BmGTvTC3fxMVG6em6mirGdtpt5ikESMjrRt/Q/EEGSbpeSRujG90nDORJ+Z5RFqDfZwT6I5n
oeZZw0UDYnIGSoI0jwAxSOgEau345DfVa/QpGHiN7PYfHevkdjPZmhuWsdmGTLetdCUZBe0IyU+H
/hg3fNlcTMQbrI+mVfuwMS/VDX+4WQIAYrdzEEYf+CoCaOR1utvugxcSK1Vgys0TgshpuQrPMnvH
p+QFPbfAKHiT5T6+T+k0bzHeqVt2pp3NqfsvPJunClKhI7rdUXiertZxuQgsUakYTtYx1E7Bzwgm
8Eg0IRNgNqJ3nojgJoo37W5cjffwmUfCu7FTvoVju+X+S2jqGRjk+NHsaNu8NnvEQDFKUVu8WC5m
Bjt613/DAzLxkOXrRiZV2Aa8yxYHBCIXMMDATeyzyLX2bYhOgRAfbmbHslzzuSGu51cMXWGffMAN
Cp6knXSp+8/kmD/AgzG1Iy9uzT+36dqQyYCzGXk5l4yjbA62NeehOPrqrq2dcJfPXvJrdYRfbExH
G3lkqqT42Cx6BcsJNYc7i+hfIDTv+a6ttqyU0FQYXOc74cQKFpX17CiIZViAbJdbVPiivClcMutH
O3INpNk3Zd7IXvdqnSTRrw6YIDVjU/vTUfctbhPpIrylbreldJev8U94SkrH/BaHnc6ZeoVTgXah
d4zcRydMEaT+K7bdgR1nzlusX8DSzaMtF/Z0WHNL3fJcvFtv1OjSsRagZ8NkdIRP5vzIcYNv7ZwC
cr2mpHIGC3qWTfdliej0EBifmoBjwQHD9xwON33aL4fMaf3WDjEA+fWJTLyv4iHf57ccSMAXo59o
bx6Aq6hu+x69VrPb/uOWA7rVHZQv4YlP15PIs3H4wIzxwgex1DaMlvieRlvLuiXjppd2Mms0QkYF
viXu6Y3yEOO9brrTTkuPUMy3kr8g0njrth3KXXMD2lT/DkCsTQ5cP/FA0K9xGn472HnMvmRmQX7x
2iIYtIcX4X3hkx5csqrJN4KsyL7JLeYnYJPFgZRYev9NfYy26pdq3XpYlyhbZhsO0L9gpwi2Bbz/
KdG2AsEKL2Q64l/sQPHg2eLDO2BQnF2CUMJqO160/qhHPm4MeLm/xMKSGaXBaTuxk9dukNYV4Xmm
3oht7bW5jcjkv4DN48DH6XGFgY2kBmWtgTIZrqLLjQmXzze3OdQ7IiMAJ1zzaicVTiTaLKyQP/SH
rIN8vZmLvfzErzcIOMJtMLhEOwwHAsVXbWUKcXzDHkmPPKXwgLvTs8f6jUohKV909dR1TmveaSSF
/kTBVv00T50F/HIbUIZ+JPlOunFAIX+S4xeGgsVTe4kvBZ7K/Vi74XP/SGsfoCJ3DOuaDQk3O8IC
vOofrN2Ih/6rdpkUfCoeXTHKAH0bljAc9gznKOdQIcXn8NP8kE8cEtlPchs+DGZ3W1JJPspjvYv2
/aF7V5+qzJ/ZCKMpfQboR7Ic2Sp2tBCE61RubWytjy73TRRF+aEkTKC4EFuCBTCCK3IJl+fyu/pY
KTS4N9E8mJTmPyR/YPcofvF25eoP3rL5De8iNqxMh2GEdh4Lo03NSI7ypQGFsmdMei/8uD+0z2w7
g4cAA/C0/JZH/bl8S0w72Jr3kPJrX7ziQbWVzp7w5p0qzan4srCO6HbNzcq3xMV2qyW7QYFiZy/U
cV3xGRJgy2j0NDHXe/A6MYdiHuDxtQdQgkHHfGLjFlQPbbgJ1/wZp8wEEZHbjK4DqegXYs/lhwdb
jTHiAASVGWVwEB/oVp5buo49fAeNXfvZ3BLtxMdHzrZ2007o6JPX2QuoUb+48AXgKnvqVgw/xPja
xUdcO81PfwRkzC3D4wlVHYL8VzjbRFRtqVuc/AZzuXE0r9xnHiSek3ms8IKZVME2lMcLlUP4wT2T
HYZyX2GBUX2SrapnfSFA3Vv9tikKdhe+CImfqOkkba+dDbjRB+bqzClUaJhI+T04Hmw8q2fWv+GH
xIFFRZU4GEuKQ2r62WsgEWP7/S58VNOHWN4GUvDemDqHYAg9KqjYR6KAkJryjCDvSSU/6KmvyFih
rO/AgVH7iBvrmy+Dp2pKGU9Ds4PldMrv04sZb4YPkombPVwvpuzfs7bR7hha2E5K5MRcG1Z+Xv0g
Ixcu9RNhP3TtcXuIKPxkooc8kxjoF27QEuW4BwnuFvqIbE3Ozz3JtMfyczA34SG7h+eKFsqiVuoR
7PwwCHhSv9jP0IhSsJouNhnriGIZcB9i8X18LZ542dJV/IAydWeYwV+LO4oe4R2vDxBPanHxUDp8
ucIh+2B2R6OQ/bTBAQHJumW/h9+cxsT+oKjqzuYDw+5X8ttsE1Z6u8pV/wVHE7NmQM9HjbwpT9YT
XkbmetVx3OetDc3Qjb7zhB0W/dCWMELuo2afuDyjuF56YgPW53X/xuijq21Cm2kanPCiPgnvuSf+
E2cPCiFEX+Gach4i/OQj7z7JylD/NTDxsYQ73WIDLBp30eBAVv4XHNpH2BwSxLw7+Sg4xj7H5hY5
NbgOcwcT/N0ismTiDuXD/kVCL0Ar3+MDMdBKOMHkab51a27dC2LOhwnaA/8jwk/uVRSh3nyMACC7
yS+nn5Q5BN6THcuAL9z8DJVNiUDZhD6bp3z36G+Rcsy+tTeuzqf4M/BJdQ+cKXasg3GW8Bd+s1tA
dGEtr4CsS9dQkMJv1A/hKG5rjPKuBcLE4fTXD6xOnIhEAYQ+brJr9xEW+Kv0vB42q0iMHs7YSddq
bWJNNgw+87zwPL9Ib2+1xFreYezD0hbPOQ/G+iNDy25PnnrmwuFLim7yIfrB/mo+Qe6Mf5P78I+H
gPAsecV7cZ9znzhK/Rb408545ozipjC+2bodleO8h/BjvBMOBxtmIQfHnt670OmBehAVqlCl2dGO
ijj4QTlOu472NvlRaTGojFTAupvohL1KfOKUDzcTdotTggfmXp7LT+ToFglyNsIAsuiCp/A54n7a
BI/sh2t4eKOEngFI2eItvnAcyRw5WM42rLvaR/vQ3tsHx2P0RHrkJr7W3vigd1VPxVHyjMMuvYmu
8dZwt9UISkuPw5PDUnuntn4ZPsYt25hH9YJAjbBVdKT7gVLam99o2MFUtscKnWTttJ7Iyo9l36u1
52r6am41CbqhDcaRI2O8m2/zdLCc4Rz8G6dH0npC7muiXxIKw1Pf7rbGmZB1Wr/V4UMTN2Jj3Ijv
6w00Ad46VL/kGMjbRfVyKoCeGI5t6PMLS187zOfqwimI5tDaz7zYxm+etP3k8wmIR8VtWQi+4DGO
NiQKM5Igqq9kLsSDkuXWeS2f8RJ+FZRlkTu54jeJAWnrcoA/BA7yVbiwqbbGqfps37BTyDSe0v9I
O7PltpVs2/5KxX5HHQCJLiNO1QPFBqQoWQ0l2X5ByJaMvu/x9WeA3veWTTPE20TsrZCshiCQSGSu
NeeY98pTaF75ZtNxK7XGxkYE3csE5jutmd3xM4iyHQ7UQi5r0mqWdsUtjXgfQ9PXOcU6p69JeDNd
Nw1I9grYd3wdHv89RoSVxk3JUJHxda115GpVPMfxPHkQJjFMiSn5rCSiXtuNyfu2akXfqWbGp74D
TtegdlZGuEtC1l6olFGI9u1drEblJiGrcRkUHVbnkZuhnz9EyG6uWjobeLwngQyu3hvawHJpyP/+
MDjVTWsU1ia2gmQ3EONrNAYLyqRKyp18l+95Lbu9hG0OUz7PKcKiT1ilhcJO5fjBmog4V/wNzQWK
mAiMCWSsQpYPgfOCyLJyg4KFObpHLIgUng28pyg5KNGOJBqa0UGJ73wqFn3hO4gGNKzP1W1v6G96
DBU8i2ZctXPv8X53IeA1tEztMi/ZcxHQ1F5J3N2lP76LwrsBDK+zhPVbzGOfI0uvuVVU/MdciNbQ
XfTKKVFtE4/H4d6uSR+YsFpQmaFx5hXPRv0yGqhX589DZwAtGNZvShQdJAT0aqgfGmWKmSONq3xI
XnuroIQ6voyFIjaNAbS0s9baaN/Fo+8Win4r2HiC5H/INOPRJi5uYevA/cn7JAFGkC3k3Xs0d1Z9
4zwX7WSuYx81kDdMT/2kf+JysIAhopU6UfHmKFCQ7K5dAmf+7uhkYkovwNEXEONY7etsqLctLivm
mSTZktTGpDW4vToGt5WC6QQzxrjxynbTqX54NbO8YGbYN04ih+suY5FJmPNaAPWiDTQZGyn178RF
CyL5bG8RIs4A4u7hH32ZWvOH0VcCkQh3XdwmazNhuTAHcGFgv43KgN2w5lz99R/EzzlyDUCf4idd
Z0b8mIbjIF6yTUsauDN50ROgizUketYpTuX2BnyIXIIp6Hhe6KRH1SlpLGm5qYxoVwhwkGRIP338
8n/yXeZXl5pQHYsOkXEC7bEHc2jM3K7AdfU/vMFYqrVP6SCiiqHMAiUyfah2qXilP35dDezQH29b
04UtHZPmlqHPB/YLsEetYbHqg1bRaSGeo8IpVlmb0O7vRgsv/KSipk+rG2x4N5ZEz0k7mZ1tLraG
7HcXDmV+j6dXQNPJxSCgTnJEJ1dAi011RB5auZ4KFiEqFbAQynsAvtpVPgUA++hPzkAYhu9A96x7
IndiItNunXf+eGE42GeORQebJYRjmLo8PRYz9DRdyUN65RB9mR54wM9YgWQsXgO8aJ7iGBeuhDg3
AHUsHjYWE9UyrJMrEdOxm4pCIRk9o9xn9+mTLUx0kqy02glE5nz6ba35WhQElafZpsaJWg4s7ZED
4DJJdoL0ACTGEWmAbGCg43OWTH7Ji9fYbnFcVdWzgwakGFGmNimXtyCtBGklZd2MkKNyFTrN/ccX
9dw11YWwscg6M/XqZFyPvkFAQezXrpPyICRGDUpO2V+4eY6D9HTkCJ17x1Thb9m2/vsgHnA6j43U
K7erzANsmvsuta97m+J3wx1TUIK1++x+KjpwDJJPemc7ROYN/g/whH1ybwWMqKQu7nrCIxwyfPFB
O8a7bGZmSfE1KaubaQSgUVjlRq29O7UNfuRVWq0/Pln6H/Qs5iChW6auSkeDzDkPkV9uRmka8L51
wXZAsjT17RxaAWTCllbLmHJNpypMXRi/2wHakzqXlZ11ViXPvgaKNYghjFjDO1nt705cwfmDuSB8
aAVT7995KZjdjw/37NwhDBp3PLxs3Tp+/5fDFbW0cjvkcBlZV60G1QbD1dU0Y6e0tHuKaanPnv6v
g3kdCWqXPgI4ajKLxFGbS8dy7u4RTNyqgaIeYejJEPARlmiKM1ZubNI9sct4XM60kTGgJlTq5cY3
uZ+ajha7TxujD9K3j0/G2dtXSFM3VDhvFgPx5NrhN/k5BgcERctK0ykydyEi0fHJgY650EW+qOc7
D19WDBBkvjid/hg51JVmnMyATQ4b+/BObhNXGrH/VRNp740dU3D1b4qkgN2TsMsmg5WY8kMXeN/g
RFxjo6RgGnW7mbLUzBiqj9+Ydv7MOpbN01g3nD/mJTSoDCC1cuv82mwpsVsCVyCqtfUAaobQlng7
aXKbUDiPIL98/OrnnouMsJl4pgLcEyfPBGPwjNZIeSaMM6dHoTTRz8jyro82mm8/RWZGgaRvLrzn
c7OWoUJMMuD7QLI7wcnFpHx3Y9JX7jRwLRHcfLWc/OvH7+zSa5y8M6jHOj5RBiwiv5vJqjaGk16Y
fM+OSW4GTUjuC5rcp2NSRrBa9IabotTWoqcFMDKLyIEBZubZPTHYFL6McGWW7Q1+mXtMTTTj0Q8n
yT7xyuuw6m46FX+oo2tE2SV0qWwqBsEYfA0Lf93MKFGS3EZYYOMTHBIqozMwyrcfitD7NgPHHA+V
xscnTptv5d9ne6GqpiOgaqoSyf7JM8Uwi1YowIJcH3H6ouExvjDIEtcRQQES5zaz6+RJOnRiZtyN
r5R0TQqWvgXw948PRZ47EgCsLFZNXbNPJ53SslVnLETpltkPxafZHujUr+1Go487klHZeNcCYEUg
rj9+3T9XJ6gmHYR1tgUS3zmeoV8mXulrzVTFSUkWS7C0de7JmpN9lRcdfjQm3Tk28uNXnEf8yTnn
/TmmjXHeFMbp6ljWYTiRMIA7zACsG6HMZin7uaii5/+H1zF0VeMCM5sb8zv/5Z0RV4C5rLJz16F2
M3nEJQHQhi59Ya3piHPv55fXOVlsKSKxiMzkdUBSNIo0lmi+2eVbC2VAFqDlBn3FhyTMt+TUDczb
xRcj2tpldODtU2vo2m6tyFlzJdKVQI+liUBdR6yEFhNhz2RmksZgUIIiKzN0SwPATetTMyK2Eft9
oRKBoCNvAfCNohe6TysdRBWe/+iDSNZ1j21+JLZmWfvrqVvnaZCS8k2HjvSq/Er6BgL4vFkF+fQd
n7my7dlQ4pnskUfSyy/a752jIi+IA6KYywzXzhC/9vaS7SmtthlhLBPni2ajlAD7WGBu6ptlvkWG
pB3wMe4cP/jSp5aKcBW6jjkY98Cyf6gw8ZaxRwfbNh1qmJNmryvT/ExeZzTdsWkuNx4V1lzSAO8s
7DZRjHjAGYLncJoOfvjp45GinXkwsaC0TSYDFWWYebpaSpJJEWzTcmKIAQLoQf/YJdm96PVHp5Lf
qEZ0C3WM77HzvMg0uqtlYABp6rH67/PQ3I2Z8Yh5/bOplSstKJ4mJfmqWURc6qIhmj3RN9MYUNgp
LfD7/nPVWaQiBl57hSlxM5D3U9X4q+34HlsbXSojeM47WqcKQFAhvyV9/2gSVjU17aMO0Lnu4HRH
GQ2RVN5WZbAysBE2Br8QJaRoDO0y6PFyRvepbuzxktzrTfeIZc6v3qIx2wqhvY2+tvEUiNwGhQ5R
6a9tpm2KgdZjyGn3COE1wjCh1LQCAI24As/C1XycutHHy9puHwNLezv+Xmft67y+R327rDsIFTpy
viaRO2DirklbsK3U1zrqXG9gTtOMz0LPtvgsdkmY3UyBfuebxic/hg0RVE/KlN/gdoG5EwRPQR9/
qQh+3TcBTB7PVx6arL4xWvuN6HGq+U71kmNHvIs7EmoysMRTmz+wB2VMzTz6CyPkzINCl9BSKT6Z
qDLtk8nES6GW6tWIOhoMWe5X466BXHplSeqQaWWugV+/hQjYkWRUyFlULntcDzRBPdG7F45lfpyf
TKBCtw1wExKWhzzdolBl6bq+SHMXHAjy9F2sKOFsVCPDEL1ca2ndDuG9eqUU/etgN9+1XH2sK5Q1
QeAYq7wr6CY6ir/tm+HCQ0z7c9ch2KGplqVrDlTM07m98sdOCVqLIGIsA9S7CgepLI0XxOX+tTdU
X7x0gk5o64lb23C2AqXftsSjXHiozXDk01ME35bnmeMQ38eK5fe5vxljki/GFrys8wQRIN3g/0uV
1ZEbgqljMUTDeJ0liBMFQb0zTaOZPedGJ5EVJ2DMVeu7mV4n2Akoyw938P6mm9xTkD9hLNGN+EqX
KGe9qllOlnInuoT3EjY6xDnYWkZOIERrLbBsJBcenudmKvZHxLaqJrUNXT9Zh9VxUyQxnioIre1t
o0ta79UrDKpFl1SHss8OSTsi/RETsJj89eOR9+cK2pifppoNEtqWpnmyzoy7AneTFmFHcWg34Vda
DuN4oFq3Dq1y3+vpw6QgHvr4Rc+MKVbt4K5tm4WRUK2Td1zUed76XZu4eYzkEy1hEdevk9UC/Yg+
mR466QyP3PCaRvY9Kuq3j1/+uAT8/W4zVMHb1jVDsyzzdGHmh0mRGUlJWJ3ZGPQWO0aHpSO9I4p3
Mj5FiXXfYQ6gvW3Sk1ZAW/RUJ8rOWAyq81K14tDO3yaf/dNY4+UvBoeKSf46jg+ivQHjt4tyLPp2
delq/TlNcOBsOli0myaHP09pv6x/SpO6tdWmHDim+0DgBp6ctwgTPgjKC7uDcwNDUPSzOE2shMyT
lwqQCntOI2M3juEa2Dg8fHuTmu2Njc4byxg7yka+fHxh/lww8/Ygpgsg5/Nkc7rsMgrAmopDtgnz
XSyL13zUDiAZlmqhPR1PeeylK0O3L4zHP5evhsqWXKjzYp0XPrkJzJoiRuPZsau07W5MOvLn4k+h
pe4/fnvauXNqqpS7BLErnNaTKYxl1xCG/G3Xz8x7q2MPT472XHDjUZl/KRWxjw19Hanm2oEtYNTM
spXAadWO2xBRIJAq0igEWVOKd2lknZmEOAeayvrd0VWLHeHvQ2tQ9IEMPmy/FT6gKQwehTkwB3j7
Jmyu2+6LRo7gwopgRGmXhpo5P2lP78d56rNNIGE8aU5emwcIuTFBE7vSBC5hYPSjAgJrQbVz5vW8
3zYw3RYYNME1QCLJiE7mHaAqTolFnJPZ+s6byHYKb47AW0fDCOhwUwsN7/GQxhBreBKQDM9tT8FM
06slzjhEIUWbrb06e0gMTOTDTJA5QseaOTbTx02CTyyZHW2HI8tAKZ2V2QMvOv44QDwJOwnoEyZy
Sq3g4Pr+a1Obu2OYypSrsymeeGhHlFewj0FyhN+o66F8G4D7KXnnAuKSV7pWvgJ4XhfzNuDCgJtv
0j9OrCPn0ozmSON0wE0RDNfAYKIbe+WrF6GXC8yVNe7SCjVaCRDFM9tdnkEiwTT1hjtnJYr67uOD
OHtzETlA+0Lq8P9PJpLUKFk8+Hni4ulEUsXbVmPt4NjNhU3bmXojI1ha7HuZ1C1qfb+PYNxuIivK
LHF7QdMJbaLTguxgnq7LbscS6gDzAD04uIxGmISs6fvK6/a9M106kD9XKnOFXqNN5FD85Oz/fiBT
pGIjBs3qajXci5YPy6Ha1P5rnI6fzdnKeYylKc3b2QifOt/+7084Z8HggW44qnpakeM2sLo4YDYb
Y+9tPt8V+rK08i5M1vqfm2SKYMyM9Bko3+und+1Qx5k25cwYVkyLQcL5XyRFgjrLvo9HEkcs5qxI
NG7YWXLRN4xyyPMklY5rnQQi1tIozSFyTpIl79y+Cw35ksLM0T3CBgbkgbWGwOnyNHxutiGGwtBo
O5wpyzhW5YDw62KUne1OIY5bKYpXTuUVSfH7Ub046589T7qAdQf2wvmjc5NwkmyL6pc7Dp8UrQWJ
HBevLWVTkJAOypok/NYm3wzAL70CrqpnRWqVuzBDAPPxwLDnO+B0OuBC0eQ1NEE4yclzTrY6gCe/
jF1Mxrh0AP07gB8gUJI5FYdovzBJ5U19F7CaYElwL516ozpfbMc4pGhr8vfBx7oSpp1bs1yKeECC
miZaceJDJwka6gfzxpTezdjoB2egmFEwGFRRvBpN/CxF85gW+asc1H0BqJ4IL7xM1ZfKMVelT2AU
NspXStWUIOVh0soHAa2JzKoZPPwe5jTbAycVq1y39niMHzoBAqawq+ugFeAtyOkh79GzbYCn1ksW
ss1l2KsoTgcVrKW+DxgOC6JHYe18PX5uWynZspzloqSiEuTfIvXSU9U4e+1tKqzMf3j7Tpf2lVfP
JYWUJ1tZ7TJgS07c7XqanMv5hqj6Hn1QMLqmRnj3QMAXZzqS2iGqstfIr763Qb2dVOOghKwym54J
u6zKR1gcd5NR9SxLCfqrgu/RN02CHGkDRAnWeIfDy81hkcUzZ8pOLJTRivXWMbicwqyvOoHucZ6L
hc23VAj44KUK3DodToLcf2hq+lm2cuExcG6BoakG20gM3nLexv0+KyZ2O0QhABFXabSFNmQP/uDt
COvT/PIpr8ZXtUCr4yX3Mh8v7HH0M48gjclwXjTTrBWn631d4642sG+7k6e9gWv7DOz/2daCVSmz
x6j42mrCFe74bs3GMhPhTvBZze197olXp2sesxKgnlPQ9SvmStWmHhBQ6F62pt6DpUo2j0GVbD++
V8/NrtS0NIv1PuuxP7bdHbTVofLz3O0jFG12ti1b6jtp/1jF2XYq4p3a22sR4NBCpTlmHBw6kkWv
to9JgzrCDrDOBJ/I4vweDcbn1FHfJlhwkfOkpeNrXKsX9lRnL6+m0ZakF8Oe7vTpaygyCiunzl3s
dLel1VeIhp79prhW1fDeZ7GVJcNqjPzN6JgXc4XOLKx57bnyrGumZK7+fWwx5fVNbZSMLcJTrohx
Z4AZe+6ajZkvTSV6xFm/Cyb1rUjUN+rUa4htm6z3bk29fcSav4gbBxkz8GmhZjcfX8lzm10Oju2M
YA3Gzu1k1k2JTQM4z5WcmvwzuLH1OJmfI5Pp0g/sBfvTvZpRW/JN89by5c4Y/OcLR3BmX8WVUaVw
LDZYzukysLCNsEkzqkvl2D3O16e3pOvXQMybz4bsHsmkfs5Taz/Ezi2JuxKdRx6JzwQMvjW2f09+
5OcMyL5C0iye4gt355nHsSZQ1Uhh8Ez6ozvfwbckurHMUEK37Kvzd9MsD0nNAAr98t5ps0vN4HOD
RRCzpZuarrPdOxksjAwv1+spc6kOrCty3Sp4JgvIq8vCCh6jYOQfhwu383yNT5689OtVUwg60IYu
5xnql417MfVDpXoUr3Asv0zoGAe84XZz4+fZpcK3fe5q//paJ+NNKlEcGcZcKJPwserQw2CqQepi
h6OFr+WQA2BzkDUaYhOo5e1U5DYmHOfaGSU3rbXEsn6Yib6pYa99+nlVMW7V3HgBVJ/SySedBNxS
Mm2KOe22t9VtrRQHLLEBCH3RUKyFInFtXxdtdTiSj5FoprQfYfMV70amuaQmu5HZgV2Jpm0daNsy
s1dZ3n0awzdft1eyzlDS2TsHDzYlF53QvyYfN2opr4uqu5Up0Bdl3FRTTWxzeYgB+LQKVlMMoEl3
k3bjVrS41Mr2RxQ1h67mKP3sdsggmKTe9GgmdEp0SaRRjkn7KrRB2CRE8hbfCLif82JzQ8J88dTP
RNl8iWuL7MF2oYxivAKkLYdlpxKSIyDSrEv8aEfCpeStrA1UkrjxjJ2FJsiO/HKdDiil1fS1QJpF
ZbEmB6u5nvwxgYWa8RyxSpJ8ckYgeIGNIUjldKQf7riDcYLSatlEfo9ws+lh0wGK6seIgIg2fmhT
FolCGoBBEjXhT8zUfWSJsBLM22Cwgw1kISTjVLAXhDB8Jh5zIMZBbDJigRyluAejh0eHUT852T2o
86UoWI/Z6rCtMx6FJtS4GL9wR3aQjN8l9iA7rA+O58yBlu9dmN/7VXav1A1aCg/Nk4GlPf9eO9qL
nuBbzOL8ORq2sAwXtgXulsbBiw0cySsweQMploEbmPyt2LtRCbVqAQeIwFw3ynYeEoNV3svRvnas
ERMpBznPA0DSN+hbNyKGe+gF+z5sP+e2Pyyzdtx8PF2evX8029aYHASylZMNq1XWZTNaTEh67S0r
ixmZOMuxIPEClZAxWqt2kte8xQvz4LlFCvUPdq+IKdAqnbysGYwwVHyykhvaP5oqb7M4pZ6fXZiJ
zj6OTFaYgo4tbUR58joG4iDg9TJz+1G6bd/iiYIEn+LWpZqSI6dbFGFwLyv9JiQWp9QurxTOzfg8
VG2Lc0wV9nTjKIu0TIvepKOAhyMpUZy26N97xdrzz7cIBdj0OQvPnx6Y/FcBidhLkIh7tQKQ7FB8
JE523zTVXawTqeVY116q08EygSV7BNH0kDMXqZZxC9ae6yfZW+43D23g7+CKX8uxA6ZA2lRnEnDe
ZlTzfYJCfAzEad8ux9w6iBYMXMx02Y5zjzBRrvQKWmkwzk4ndXwV2eSSsozo277SyDlOAxUh/5te
xwhzOgz45HqRLR4+lMV95eRo2A1MA2ozvc5XM4cMhv9riJdOZD2zlYpTopWLEXxWdF/BW4Lcy0rk
q0eW68+OXcC8IeDoLTU/pFDTRTcOi1SyCiJwClSh6tRulnrUETJegXHUQAgnpBIT+UEKAQL1Jine
MVIBJlVhcw8dWH6EEb1vEGnQGIdiIHh0RPNvF40P3kHi0NbgUNB7tDtrV6uYKJPKX7QDHtsuep7i
AvpGOovE8XyGHi8wYwU/vgfPPS8twRZdondjqM736C/Py1CtzTSLuwz6IT0m/Sm1kuuxVzexRlzN
/9dLnW7RugLecA7y0Q1sSIoZfOGMGjuYxKu+US68rbOrZIt9FboU5Ghs535/X2qpF3lpVLyv2K0D
0vT8bBUM+Xpet0fa+EUj6HzCyQ5u+MLbPLfqoUpDSYqlFvuwk1WPVSEryBKml4G2LwT0NMXy0jS3
diCvtYLry9cfn9jzr2hSyZ+DTf+oNgCnRt0Cx9CtogoDWHWAKvOqeeNLnlTvDc8QqE6rj1/yOHWc
rrNmfSy1TtTK9qn4Z6oLqP4kKLjRkARXBiGHHRpHzJaSoFG1WkyN9VjDZiILrk8eHedAfjWCmJE1
QtXPrb4cj3lzr/CgqjG74jNNG1ak4bSRI9IGU8mhTpA8YqfmdYzojUKXhylu2lqFbV1NJCv7XtFc
2Q73W48rjawBatvXHRzdJffKdRjCl6J5WxMm/FglGOMamHCpFG6e6k+DLO8yJRsXHpVYBM3LoAmg
CUslXurkJ1Cb7XEdz+7zsgaahACQkLD8it1ndgXH/0vkQJ0wgeN9fFbPjlrGrKAVRGsaDervo7Yf
PLLSApm6fVm8JyO5xFRSvGkLvu5WN1ZNu4zwO06XCpnnBhA8IAqZFHSNP3YGdaeMQaFbqQuh+j2a
uHxyql/HpHlNZw3GUBX3cH8OH7/Zc09/Ok8o3tX5w3F1/cvMo8oqRpAM+TDmEZKDq7mS6LTmR3+V
m7vI0T4leXmY1ycfv+65Ge+X1z3dP0eTkXS5qaYYm4eNQ8I8nKH6tte1lyrvfkYy/wwsvvt5P/wj
a9O7PMya+l9/yTMValKILURibEuZFU5K5U3vEOhBKJMrsuhhGLp+GSJb96nG6lXSEONS/DAJc6P7
NG1GNcDL7sDMoG6ocaE9r7YXZu0K/y3JoR9Z1vAp8sU9rMoh9QCcigSRn6K9+RZerNoAlueZXyI0
kitdR5Y3ELtXwxgMIsA55vTUtCBNpviRuRF2L+SpdZBtWdNii8ZtUuPWJrnt5WgusZxIJfYJ2528
jXPcSKXCfkMDf71g50XBOGetr2QHYjZqLCHUnT1t43cmGXdNTZoewZBIqVaZ2X/pJqMnBI5tj9aY
G+Ret57lQ3LugV+SacIjuIExEV/5OgzhWAz3RhLs5nVzWYkXhxXxUDM2iFRY+cHwYvgTMVjNIcrb
W+IeipUdK9dDbK568LOhEvxQpmpcmUGzI2O2uTWrgLQozK8k9F54xJy7aeQcQE3jgbv1VNSZJEWN
7rKgrl6wu8rFSweOolGNF7Mwr2n4vjRElF2Y6fVzg1eiycANYdMqPh1P7C99cguZIKzEvtUB3iO7
9fSlVl+VkHDDOR1Km1twdShdy4uINEy92yGMIteP0seqpa1Z6LR9U1I79OhH5hWf0dsTbtVNM1oi
vobFCy+hBagONmuVdFiANRMaxMf34BmngIHHAp2HznRDrfLkvvCVMUFTmcA88tI1+ikc7ioV76HS
bo2Ud0X+FpnqmPqUEf56rASE7UmJMHvMqZD7GBEV2Wy6llm4yR5J1UO/hdVpQ2oBTlz47UR6JM+d
WHuWAB5fQLxsFAIoEnWOhlbJfQ27wP34TR3rSyfPRFb7pjYvphzKP/OI+WVGk9bopI0uEncgmb6k
qA5KzTk0udVdVfqw1qRXLPMUdHiqa4cAvgJ7+Ax7r082SJPFmzBmGwC10gmcC/PQOSEGom1aR/Mq
wf6jMOsP5lR4HZNt4QT7NkxelaS8D3KM0aaBEbkh46SC412bwwH446dgaG5MWl+LzmPn2dT2c79O
g+y9iblQUOqRuaXvI2kFds+faDPnmtAa1D6G8uPCOVXPzKBoI5AKIHCjsXPa1VQjz7coG6XosyuC
lGL8fu3ItOGpO5Kf0YhwdocpD7d9sJM96IE8iqcbqcJu6IM3dSz1TzTQ6G4nEIOEN+dztiWqN218
9SdulzH5Rj5ktuqz5hN0VLgnJCvKghpHZnG3mGGnLCO4quR2crONUMdNJ3xgsgJQmeW2m8TSIG03
Yy/liF2uk5AjAurCc+cLbkqwA6AGpC+hQNF1M9fUe8en+PBSlyJAayiVlVoWKE8V8eCY4UuGDGkh
WkNb9AVrJUdx9rH8bvdMwVbUvvmmuvRMVjNZ5yJkW5bWV4il777n7wYf9pMfmUtf5Pfz86Szn4jB
/DovCptEvNRVddDa9k2n19fxdRfqGt1//rBQm0PAmr/vu60sGhrkwTXU+m7ph/2PG08Vt5KngW9E
8YZqIZb0qiQyRdr3xCGzfYQIyBTbwfwqGndKZu7oqH7N8vH7hbFwbiggSBMqohU2taddtZFmQlI3
InWHKE/AQooFeN+H1K+HDfs5zk8o7ztDIcRznr/w2cSpdkFZcmbRgkHQQWduzk/00wIvcddlmc4L
NJlz+fqkeLZsEMOdLDk3yEldOZarCR/pIoS1fOkuPjP7Uyqhp0MZlxXiafU9o8fe9mmYuXFLiGSR
Ra6RwzCzAd0vRYm9KseMtHfMR5N7YJ16AfDQ2vWKnNznoHE2ehbdem2pb8U4RwB2EgghuVyque3a
wbuBlrkkMOkQOgSHsrbYsKphTVhVP59i//Xbsqj+93/z9fe8IHjVD5qTL/+9ec9vX9P3+r/n3/rf
P/Xv37/kl/7+o8vX5vW3L1YZcpjxvn2vxof3uk2a48v57/n8k/+n3/zH+/GvHMbi/V9/vb5x5oAI
41b+3vz197dmTyqdDpWF+H/9+gp/f3t+C//66wZu/fxfUYRnfu/9tW7+9ZfiOP+kK0d7gt6JZuGq
ZGj178dvSe2fOE1Noc39tCyvmuBffwnzn+iphW0TRs2lZoHx1z/qvD1+S/0nTxhbw+1AX91C5f3X
/zq0v5ekP082J+PMElVHoMJz6dfnFmpE1FgcmSXmWuZpQSwknQ5zex1vWRiHruybr60BRS4Fom5k
9A6Rmiyl0k0biimOG4WEIw5jfGWCkHYrhKQIiRjw9ngXV6K5lnL6JHHHb0mcecV4zspOa99ZsEo4
DVO+i1PECb3f/+hyPdsj6ad3FuXg9hmyxImAIIlIQxlJNqvaVaB0tyL6DNl9Hevklk4EwizVyk7g
91O+acSPigr5ejD9a6NPYSndtT4+a7Wov6ZEI0EXKO31yDpzOcF4ar/7AbkgjWM8Whk6oio04iXb
VtIVJ6q7Ktj3FAjl0BbxRqoVaBonVFxLy+WnKO4AHCpZBpeZwCTFS27jmYw7mDVQtKmrN+EQFosJ
0OqO+t53pdKoZ6aNODSNCCk1el9Qk4e3hDYFt7bnh8tGU1HzDt64j+ypX1UAdRdpmG6NVGAFyuoC
6nOkKCR0sT6Ttg9WbqhZp4c2B1fWwcoUAaQcHmghO7UbPU5vRtmAJok78mxgW+dxsUm9sL9LgumR
Uih5F5jEHh3129Dl2w5493sFDX+qvS+90apsjoHOKprXbsYInnTJ0wW3CUVvdiHhQCRabOnPGRG1
S/q8B63Ixo2sK/4QicXlHMqdex24H7NjE9cPd9OcTFfgStrkQ0yMCuRNE23/nqxT5m3+MDpqsQqJ
aRLowI8/PTbBrZlT9AV/nnrJteMZJaKROQaAPxilpYm4WMbL3mNbMEry5UShSJfgqB0o7WrjCN6k
KjSkhVZwjTXeX/dN+P3IEm9moLga9H9/oCYU//Ll8bvHnzv+yLkvj9/wjAiG5zxnzn9JoadI1BWN
nipqgQudvMbx7xXH7xw/nVJDrkvfejg5jJ/E86l9gRSewlf/7UCPf9NkVJMtVIrlx4d3/N3jbxix
IARcBZRx/I3/fOP4pR+RrPzzO78c38+fVKZn00qyhU+83OKXH/zl0/8cBHWgleLhNh30lPqIk4O9
nT/UuOnmrES2dv2o7ns/7hZGRxxPN8bNzpQmazF/OGQpkP0u/uWDMhrxHok7/6bAAPcTo1rK+d+G
niai8DZ22X85/s7xX1tnGhfC0ScS6umN9PVLpSb5qtR1EJYiKmt37PaBUt6EQ04BUDKUNMTse5a1
yv74mQhSh2Q1ah6NPjTXiT3siFydtlWk96umVBc0ICDqaa6VTmLP3kzsmev5zAz1PSmg+IRhJbbJ
Cxs2sTl+X8dS6Np1R1ynglJeAWOL8MBfd0Vv7H3fMvbHz5okAwaJlFl2BO/AyPMUBtakR+bez5Tu
ylM5h//5NzuAbNyq1Y7dBbGylfe9kgHKx1i4Yd9bJHNQdQ96sqm0IM7XxnzepyEgwjAqnAovyyKT
EZFqFW3K2pyuJuy/0JX5qeMH1Uq0n58JJ4jIk4g/I6UHkxqBvwDhuxGpxPNP0sZusluX4qd5Xev8
P6qlmwaQmjSf7ZaRfY894IOijFLSkAmuTu34OSsaa1OVfbquUYIsRmpwK7VV6UxO+bCnfzHAIw6c
jUzZ3hEosM/nD0Oks13VKrky55/Qq7uebSrt0j6Fpx/cBndhb1hLxUPnolLT2eLj2NLdCfZYdYJ9
N0RiB/j/Sh3ImyYhcOnUAnqDzR/sQlhj5EDkNyL7ipE22U/eRu0h+FSYgNd9RlC4QuAJqOtq2tdR
irm2mJUN/NPx37Hilgu0LtH6+CWoavXnN76Vxg51Wr4fk22vOAGU0pJ5quQSZLJnwxoX+qfMAG9Y
NGQKqJCPNfaiVx1ClL1HdM7eZ/3odjAUzeaxM/DCMG/sx2EijDYlRwgCdbE0Jcj4rOgZ/ERqbgph
Ph8HViWIbYfsgrnK+R/uzmy5bWTbtl+EHeibV4K9RJG2er4g5EaJRN8luq+/A/SO69quHafivJ6H
qrBsiZJAIHPlWnOOGWWn2i7z09z2MPTsqdnePrS1lohGO4I1pE/5qQuacj14cKK0BvZKi9BGJuIL
GIpLQ9m1KT1CrMoUEDjdug4QZ5UdVDoBRNIAxcLVNs4ec63SsrJXqSEKtaLkbLqxAfXEL46jk0BR
iJ20BKA7F3Rl+MspgnovmqHfzkOlb+rOggGYLJ8ztF15vP3p11/+/vj2hQjH4n9/5h+ffvvQ5O3Z
BpY63761Z3aggqXEAbe89O8v+MtL//pjkWfPbWTG2/L3T3L7frdvP+c5P14zRDTbXMLs//JD/OXz
m4Ica5NGRCh0o7vFsTdHrV5sfBoP7e1Pt/+lZvK3v7v9g+rteGfbcZZRqWvkPzeR7m5xAzxYqt7Q
MRk3ZZTwwLnf6kJ86yJRM/Ouv7mzdzVGLMLY27s1Zvdsl8xv+PQ2I9cVCLHLA2QTFGNjm1+PCfG6
poFYNQK5SGYDX2HCg+pI6h1nWW1bcpgPeWW8akFzcBG2yXbGZ26A3ogNsvo8ooQxKcWQJDvsGqto
SaASWnzWmGwq3GipY8l1VSJMpQWy0oQ7bFwBwt/2aRp2xpwc8sy5B+3R7UlTbb2oXBsGoQYgm+fB
rw+ZJtc6gB2aIrx86cIK8Opq4wjzbShgg2px4m1zb5M3uX7yzDoI6659MmxgstFrzEmGGCq3I4nX
mtYDenFSaPyHBCVmmsYgSXPtSlIMI0lJjrYYfZBkqUnnw8jXZYvByu+lulc5Wy0LIao9hkRM+sh7
g3faQEUikiA4lPwfh/EM0rKMDmkXLyUKyfVRPR5iwmhCU4IqNGvmppZYiLi+dYgddBboScaNUbfA
v+YaZ0sLxroOxnpJN3lFwQq/LSMaNLW8LxrvQyNbgJQe5Jk8heWVENZOWyPmIgzZR0V6VDo5O+Lb
WjqnPwhujre5/ugaZAlC/DhNmqXvzBzWlWDCTiZrT5YGSJIpAOxFsMqhwr1MQKEWhFqfPqEhHeml
JNW2m90rIXniLtablii1uqUWcy+To/L7Im2uxYtH5sZ65ow4aJCmc129tW6UroPR+4ZSpdmYIyGU
HLV2lQtrIkCGTGd/WJuDRlExip2no2JeoBSmnmC5PXn+cKkIS91EKsgOxgQHfkA4jIKXbBCgVn73
Os/Rz1gFe68EW+tFuOilcg8BnCuumHVqCjGuAM/PfXai13fuZKCvB6Sc/JgjR2NwfED2Af7pzXMM
IjlANNGVn57dgGyNlH43caAfio+yiOSaZPV94/RhPHGgDsjd0CsVnwo92wUNV9ByR1gtYN4C2TP4
aoI7S/YH23SRGhvWlYDg6YtrtasmTpuTHLiXfDfaI9wv6Vdyg/qVfmbU/Ziro9dLY4Urk/J5dqDZ
RfRfXXtZk4PnINbUpsbFECZJBNjSynYY7OjA84kYtxkuJrkGsLIAVCzG+3TwoGK6wS6Gu0ygytYw
xbNRey920vBIRQIuC/nmajD3+AwlWXoaqZ3eCS1EvQ4gfS6zr9Ioz97Ez+ggPi5QEOIOB9QmErVX
2DFJQFFWRJWNNYOMnH2fRIypnO7ZteTH6IIZHbOULCbXtHaZeqgtGy93x7LiSICehU8Mjetm0Ocm
x9voWvA8ttZLkoIM76uMFn9DI6WCnAV+L5jB2FKF7ZzCssIo5wzYCmHfJenZNVB11VgyCdgr5rDC
gzjasOwaCcAxEG+RyvTD0I5vQ13WG3/oHmLp+fdqrN4JLzw7yO03XdbFCHs7c++OgfYxMtzbFiAk
ozkhQnDi5ya00AqdOpebPBgIv8Fa7oj0xYF/tjFj5iZmFaNZYES6VdO0maxE2wUMlLZIfSvagYIo
sag9LSXOkg/qOhlJAx6scqTf5Bu4JMwLkZGgM81rVWmn2VlLmGZNqvVbkic1CMria8QghazMnoxE
j/tRc33S5+kCugYm0UL4F6yKq2IkmH388AVeRlfzA9zDHOUSU1JIQdU1dEr5wgTwT8j2wdc/zciL
9kxIibgUAgRcivumUMnZ6LtFMsWlNZFttuSBTR65FAjdWHqI+LBkRQvyPum++RYhDfboEmYgxysn
VqBIPQTrYl5i/GJycCntImYjiw0nKrmDrf7UkI1lEhax1myXV0XxcDIUY6XA7Q9dMOuELAxf49l7
LwAIwS7z/VW+rHhtL8pjVydvRtEwlCDKwqd+mhHYU3+Ta6fZXc7CnhH/Az3AaXwPqLn9Q6ijP0fR
Y8tFX4lLTpDRXTQJYsCF/RnTwliZnVR7C6z5ELtHVipU4sG7RSR1k8Uc0zX7ampNciQKgQMytMes
fm8KNiW76z4rwlXDnAu9Yl0F4L8cR2NzOMUkmbDkyKfG6zhZ5PnFApOyknr+nczkJdwLcmkD1qx2
8mQ/EKFV+j49POeLCOgdp2QtgjzZEbO9LgOD/JYJ9GPeEtLFdO6Bu+De8vOzLv2vxZCeaCWLQZ30
9ZjVC/iXZIimw53LcqLb78LMXoga288u/dEAQmeSASamI70r3KHf9cXXiqyt2gH+CGAJZAGwcpH6
28Qw7HDwomQzFe7VzqHyYqrfJ0YLUD7+bi6Zn8oeOiIs5F3k1aS9tIFc98jmUysclHtp237paeOr
SyDuEbhVbS+VX1obv3YfC1//khY8flockwVWtD+yQuwHmcHIHZ3v7ozQx9Z++oh2VCuCr2PtoKDj
NOSOzs6qjX3l9G9NQmHhT5fBFFT+ufgoFLeXliIlYkJEiQw+tatWZmVvuezIBEyo6XMlfw61/e52
9E1YRMYwqaIU5jSfTlh1VtLXyoTJm6h5+8DXIrJv02Lt9iy7lVN+YCJCzuiSilUm8bsnHURK6D4t
JhBH0yqewPI3iXiu8vlHjHacmNJJbZXrv81uZexL0LmROSP+4n1lihUKjg0gl8drV8ASyH1yG1ti
EeLxq6w7Eg+L7y7JpU2y8+uKVwW8qxfXrkam4HQaayJoYZk0D72fQMeL+xkmOqKn2p7mhz5isk3u
5LWgR1Po6ddpKK4aybIkG1brCeLNrpsah06cePYTBGi3kstMEazaDRu0kXA6zZaz7+wENXEy/tGr
BShZUFcDAOWg10mm0vDmOcBGXbfeoqjcBmnE+oEZJChTucF99FoWTPJ6lyPQiBgj66rgPPmAUjLH
uuvxTkkrdeHeBxEmnYAkNBLT1m0TXYJsPE/Dp4MAAcCRViASSu2tP9fJBkXNq4LjAf3VfiyU/jIx
cNn5MUf4RJ2MrLTuhHV0LH04XFNIm6vAhTUlGxtSm39njkNxR8hQvprs+i3w2FRzx/upIT8RJssm
GXXBqoqlEcYtANM4J2svix7KwB7OU06rQwui0C1tTp+xLw+2f7Ar39/7AroE4I0ZvNbQ3TdfEHXr
aykT0kX9cr6o2V4ix5B21Qt8t5rdu7qKn/c4Eq+VuxFzZh20IblIWxC8kgcjaITlyO45u5JWB9Hs
DPvZJwkA4YE2PVucB8siSK8PWyLyHqWyP81cR3QmhcPCBnCOpbgPGd2099R1ZWp8iymaVDSmG9w8
zjapPcQGHEq3K2mP80kJi2jk1Mcf1tJ34FefEiAsynslYYzq2sx7ALgt9bR1b5D7mvuOcyznBrBq
PsgDMLCTronnoqxhbs8+6MsAaB7mn3fNmR67vpXstLW+cYLmnWa4e3BJ9uy2dmpivwm0tWPO8tBZ
5gso0zvIGcHaaMiadfQzUcfGamJIZ8bqLkgUm6ImTp2oHvqW+BJCniisndJGuFPfo8XYqyQqUewE
BGbhBx1KcjCcNOE+rC+9CTs3sHNUgSbb1dg96eLeNbBZ2y2pAe04bxjPcvVNzQm9gAh1kSNTtkef
a8IEmlbpaxuRCdkNy1vBCSdy3AevpRM4VMnZzXWPLjCRFMK5AKG4c4BzGTE/DkXViesEvTw6mzH2
Y7cDBDCSnIR4+aUKhq9pZb/UgGB4SoKe4Or0a2YwVY2rydlkZLwM0Sq+ZkMMpR1v+DoFAlu6hKln
1m4ah68yiXxgpDFS39q7m1XirpnI5smx9XdTam51qy0OyjOHLf4JXIONc6iNPnlQqnjI2hFcLqtF
VU2c5qzI2rd0+WPSz8y3QNRIioc83lSWuei7ofXFqUUpLYhd1swflauROdcBPoH5fK4aquSZbCeo
/c3Iy3lxdafhbt/n6JKxXwQvPb3rVzfuquNo+XPIoBM1VvHDyh7VQoyzhPB3nQ9c2qzkZgJyusnZ
HNaV+JlXarivhUKaRZpxUo1rHYkYfiufw1eToUo1CkjJY5FvywKyB0oUjcEgVdHSwur2Pn3yDace
0u+oiW308qvaDQgbRvwO55TgKZaOqO7TsI9JB7HB6Hv2KU18QoDd3DlE4/CEBPSCA8cPo4kAxCzQ
nrxAtGtXLzlMt4dS5NSuEJTH7jAk+X6Opzu/RNvT24gdEsO8nzPUolprq3BqG0bZg4kxz6ZFKoCQ
7DhWHuxOfEZ6n+0lQH9WcgT/BVAMMDwUH3NwrNUMxchlDe7ZCzf4o8cQIh2S3RJtTNuaxzbm0JMz
2r7L++bArIExha5xLvRA4pOPVk/JE5gdAhfr7uvokaUjeoRIrXLpxRk5zPx823skVbcR27siB1u1
BXaeiSK4QLsM4F03LGDKJrBtgZ98Q/pmvpmGii2wSmoYhFHYB7DrFbtlnYGD9g3np6eb8o6oxneZ
7P0uDdjsbBLslXPtspL1AyaAgeJtJT0PHjkJkj45it3gDeQPTg/I0mjCtIkdTgRu6XYWhFwxjjYW
4QXzsO9H96mJCm1tKA8CT6ebW4elv9LzdyFGSpXCJ7WyUVxjcmXMAKGIhfVvpRfmMVUVeMI2/lIZ
M0YFAlNGXa/Dub5atKyN9gUFdQ0Wuy1PsyRb2O7e0gnXhmi0bw1NCkMfLfredU1+cOiBZfNzIgs1
ZPo8LaRPFGgTrBozQ5qCtJzFC1oCwmBjcgB4huTKtIaPsmrzbayj/a0fRNKJUxMX5UVmab2dqc03
RfNSQEZiP6GR4+HF6OwaLK/O/jEWxirNE39dz3q064f8icw3fNkdZampF68t8GDwmgQWp/MPjoKz
Y+oblO+nasq+xLxj9LgT9vmLNVBCdzo9CILsVipwv9h18pmO9rnPeyARg7fxXEYeRlfNa55K1BKC
2IqPFgDATqtdVAiSA+lsuU1oT/Ip42R2wET9Vc3msfDGnfTNEx6dZMf8r6KS56wqSQa18i3DyRe6
osTm2t3XbnlI6UeuJ86LmNrs49AJCU50lX6b+2a51WzEScPEmM6Kgq3MIKwr8m5UbO9Gbd7DQV0M
mR4+q447E76gsdO9YTsk9svgCoc7tOVUFs+f82C1m06zefB9Pay/R6LfWXCs/B5xixh/OLMad/Gk
HRu/fouwnOOiqQJiPgL6V1HwmStvRFDnXGcrM/Zsm6Aks3YKmbKcuS26TQ7kauXjmsfTS1p9u+yO
/qRdsNkHhM9/y1px3/jVk9XrciuXdEVVGbSi0y+6bj8NGZhzLO45PXvvtTZThpA24tUcKbkuOAPP
3wwbXflY49FtAsLIHI6KolkQ03qxyWw3uZ9iggBAgYfDUJ4rbhGe68CDpCBiusfZW2NZ1SauDCtk
s21XUHdh30bEwNRFEOxzVekrPY+OwsP003iU1jpSVPuHo3lPTabOmWZCYk/Hj8KvECZOfr1xrdBL
uvZEe3KtiTbba/lj336DGz3c1ZZ1zTsirEZmr4Yk9MHSW/3gjj+oMZNHpGH52lH93eyXB9WDpOBy
cygfYKsnm9RxOLRJRflMFwzVfd8uU9GfhGrigrGdBxOStVW3LZ2X4mIGDJ5jW5vWcYO0xmDFrvze
fwis0tg7Cb9+pls/kBUVWzCGP7qUEXhcq2gNo5oho4oYXFFe4tkhkW7USLPJWNDWWke8gksKXzOX
+TadBbnVE/GYDfWhMfhwa8WOB2hlJIM6BpmUBy0mhUbaco/jgVujnp6nro1C5vXZdmr8QyfrhMRO
8iZymxlU6de7WPETl87srPrCkPe2doIGxlSlyc920t5PBc3DxkvLnUfr+GhhPF611msZDQ754Q7z
B7d5kJSvTsZ4XJH722nDRZOGt+eJoWvQpV8ClbBnDg2Q9gF5cZuT55EYwwqHfbcrjeDSZfo7mNU+
NOJyi4IpuLfc50yC5M7a5XiU+OTw6WrN+rTL9eKDk9Vp1g/mrPnnoQ4exqmKaAtq166iF9bTKcCY
msNmy9qT5sZ4loiz3UyOC18v1gkMKh764oecYO06w8Fs2TdbKwi9XplsJ/Z3tKoEk5aPVnYZ1KTT
JNeoZyNBlq/meRsslFFYO1NBwoFma9pX39oPN76LQXirkxJ9N1b0zfWLT7d0V2hBwQ01UNRn1kna
7pPnNTvH79SuIRl1jS7SC2uZ6XuF4yMgsiqi3dkr3K5WZXwp/OnOScjFqEavP8hsPJl+XawrlNZr
R5ahrld0o3tK9FFuLAnyODU/mE2ZK9Ihy2nc5g0BJEZKNE89gECS+rcmDsRX1uZPL45oogQM+pPE
7LcZB6VNYxyk72UXmZf3JaLJtBPFfaHEsY2WCJk5bfam1V+Y/LdMcXDHAZqhaogIX4QIGh16wic1
UQQnfexf45qLNncpFzhVPu63kaSeLn6hErGw7iC40IlGrzN5mFtaqhNgE6+F4mL3b97k7jS9Hy6y
tTMgm522nXTCNMYe5nzUeGpX+vF8HDRBG6EXCp21ov3Zjh8edwIDiX2nxz33R4vewc6gzJj3jjWg
sp/KZ7XMiTqtLo6qlcXRyQcGj78/vv2pWf7599/dvsQXEI2ggPA1t49vf/rjcyRT7HB2JKjt5RUK
s5czCEUMPppvPv7lZX591//6kj74k5UOj2r965Nu34fdkCH072/+6yu9pLjrSiC5DHw5U0bRvk99
QcG7/Iq/f75fr1OA5AAeFmz/8rJNo+44M8ndn698+/jXJ95+k9Z3PuIBLu/tpWNaT1yK//9dfn+r
24W7fRjnBUlFBYjS24e/ryj0IvKeLAPsrPYc9Q7NhoBeJXEV1wyDFjFcLkGVYmho3hFV0GcaJ5ee
HXM0TU6SKZuuaRDA3nMopmb+8oCST1/7oxkcEvL9XJ04GkF6BhWbes5Y4ZLOXNuG+M6RH3hPSXIe
W+ywSUjNtCSpqkPA+N4krjNSAF4mSNJuUTwj48Thip7FgRDaf4M5qSMwybsQmu6Dri8jk8mDhKt5
BbDNe6OY7vo6+b6MMJpJW2qF6lRZMxb9JbCndmCwEYeAlgSrLWjNrVZo5MHh4spmHOQWDlEgjR05
hOwnQw583GJBTTwUApYjueuJGfXnygt5YIs5OOMwp+cK6WEunbsaUCvqQDAYFtlM0t0pZvEEBcWn
USITdV1ieisg0kOXf5sbLm/JiAtr7kboY0HHsH3uChPnesq4xuOmXVnZeGBj2wMJ3NFII/fKxS9H
Lw/+0Bs6HdAm5niPNCe06NmuAGJloSObHfi3YRPH1tZpp3dkOZwcum3kt6QMakT1jjjg5EAItW5X
L3nm/igHCx9uPf1AgNpxQLRZuK2yXyWCPdBQXb7p57dYmE9lRnlbsZKhcq0IznhVOl3QccYSZOBG
0GXYaNLZD6mKNoWRACRtGKAnciZciBTbWq94vfQuioh1biY6A7ZVZEuUCanIGccN5RnGgUj2YDVr
6q0eSJz17PRpiKgrXBS7DHve5wx8ZkFsfa433yZy94gwYlPbwDD0t12hkfHhDvdeY66l7TzWtDhr
yA9b02Mqn8/FA8vYJhgRLzidpoEwBrbi1sFRn6MvVbukdJEtshlb94VQo3D0iZwrkFFvO8KR0OSu
UQ/PiIvLczcHL+1cHZ0UA80oL/PE1NKO1bs+KnfjGBns2c7ztjfNE36m9p9cAqgT/xD0uSZmPgjs
OOAQoyw60r8I0ePInjKpaE5NE0OXvNeCo5cyWZBGdsl01B3Sjp6cqrY2hFoQ9tXF0dYXdIVzVRqh
Zh3axtwxQzFCJQTB6bkWfLHHaTXGXn5OuRFKr31kKfhHvMSf3BzmXGjUuR0s38ER/GfcwyyLxp3o
0R4YBKcHzcV9WdDOW40ekzOVdLQGiYCoJMANJ4nlcbKC8h8u3k1Q/p9qSJf+B/8tUkifKu8/L56s
ZeKOWOyh+XbTucrMQ2ok8YHKzwgDcC37EonzNuJ0oNWUDEo/uuc5Lqr3v0hI/4su0/rTpsy1QCpq
L5J3HQvRnz7CtJwmu0k9cVBVNAE3a+yD6hjP6yyCQ5u89bMod2XmPhm+qE9+aox7SbOlr+xDhY3s
1AddfU9BT3KUP5wEghn2q4wd3YgJKBYs0yhCjVO0wEVt5+h3Q3vCzUPWnMc8vNGYSRdZVEK1NT5c
v+/3Y0ngYQCu5fY/ufypy+a3//nXNv9+7y7GNwypGBUwhnnLv//l3lU6gJCuj8XBNUzShAFqb5Ig
naDXkJhBPDi6+ua+h7FsT/28d8zqkI8F8/2MUMR6vC9y0e9zfbD3hpP3hwgiCNG/5H03+B92GdTc
PQanRxWV1vb2k/+fVTUjTkJT/D+omj+ocD8K8DS/VNI3KfSvL/q3pNlDo4x9R8e+g2wB0gePyr8l
zV7wL2pcoP2olxcU3V+EzcG/8MTjkfFNFqaAzu1vYbP3L/yA2OVdx7M9Hb3c/0bYbPzpfg8WJNsS
RELNhE76T60+h5KkyeN03lezGhb2AYd5uwWsQuDrpOUEO+FmT7HMhXUdOOCrhuiYpfTE/RpFwOT+
CMB920UHUtlL/sE/+zc4AD+cZ3k+Ymt+zb+zyqA8xyRMUeForTrSzYeO2hMi53QMGTpSeu28eZls
YBV5vzNyD/Tpoif4y/v5X5aY5V34z32Cq4PPlKAfB3vN39xkHTzOvnbicT91tdzp/aRjkOdIzZGN
3ncEVSRb5cJ6IPXo57ekLBDh9Li0tFc95UfMIo6JgfHIZoCyuLPRssmcXlt2zbqrrVVRiKqxZSbp
/xPId3Fb/O1Hh9hkMs61fVTwevDnMqEmX/aT1+0diwZpoF57L6s2poUYJBJ5mIz04/1c3nlxQgdf
b5y1Tg69O79Lnd+y0zg9jjjLbtd6TpFe60kD/qyj4Wja+9SBsW4R/dMb+tNoxs1RBu5M6ffORbL2
Sd7deQXfpovlF3r1w77qmVCOaBeErsgeVOYUmrUv9xLH/mreG17DBGdUqB6tZEL/mGC5y9BH+9VX
E6ZkGNlGunVnex3FybCZPI3RqsgQWJBSSQaZX6RUis0m0vMBPj3Vq9FTdfhMMJopwqjjFAdbVY9C
aBdtFGSnl3xOlru8MwX5d6njh54092nDL59FzNXHrLp6hG4yb0VM0+e7JNfppcy3an84uiqu15az
XMnlsxvMn25yqQKINN2s5C7RxKJkZErf2pwgjFTcVZ61MTSdTLqWAGNaSqLwaKXEdI+zCBljb4rP
QJTJYcgZmijfiXdmpK5isN9KfzZpw3OzRCagPvDmOtnT1jK8qq6DLLl26R1ov++Zvgj2Ez9dT5qg
reOc+fKJ9g5SndpEse4xyETFVoSuhcdVJi+2QiUn2bVRrvJUlda9l5goCubqUmNWpwufERmbMBAP
5gx5K6VkezXgtMT+2ba1VV23065DpbgKBmZRFTHtHLrzFfL8n0jqwRFjBVgR/kGSHCTF21Oq9frn
Iplofb4Jj4Pwnafa1iD3eMNr6yZXp4gfqsJfE11wbWitWLXlIXAJnpRlwNOJHfZgmnBLb2BC9z/x
IqupEXcDqXMIwuAHWsnr6KTX27/kBm8TvXtcEPYjmPyWIpSsW8RZYZvO5iZl2NPHPccHVyOddGif
bR2t3UQbVBPpBo1atl38ZKldgAZMCwJLuXbeUpfWc/xJKxslbvZMJg1TFCcOY4X0w/XpfZZoXVI/
2MwmQl2PePFF3dV4LB4NVtxVGtcPkcGNWAz4sQyXSFMbBg8HNfAzZCYPpcGyXPnr228gJEHo6H4f
7QFrBqcn5G4Nqbd6D0lwed/n3v4cXJjBzXBvJcPTMOcZzbaaETZvXckYeW6xv1YsS43Wpl8HWIPR
uCbixzsUA8yRiCj7Agk1ndjq0sIT2mCKXwdOdKILwBX27WKNFGajyuXG6D2xCWYbXYvIsaA2ZbZ2
hvk96Ze4cX0JHKeDMTMXX7Ujny+Wk3e9Mz2n2tJGHjlQTed+zl4SSDRHc7C+QZkmA4mSfCvy8rlp
XBIDh59CNRXaHoruZBheCnrSYaU5DJ/p+jEbrsAZoV5By0h3KEBBB3DxmdAwzL4ZX4hYet9oHXFE
bcBb6iMpvC3jpY53sQXXstVJdwy7obwHLUpTqOdW4m32Yswxt8WvBtQSapF5FtqLrfvflYOvBnHX
fVMjN2qM0EMS5ATqRRmsbH7C+OH23lSK+6MMsuu0NJM1HwVwsqvbhfmueEgGyRkPJQUgXBeDqVEZ
J92wvzU4XMI0m8wNzkYaFBUKr5HHOTn3kOUYB7P92imP9u0dIc8ATdAQb+ZR++mM8ddmZI2YCA/3
qf7CMUvyUO59o4IiIvjtCuDEnI47VjdePR7SXU4AdVzwHpW4ncvqdpuCvAFCzXioJMncaxi/Ps9Y
RW30QGgOr4aF2PT2jahSeKLHo6Msc1Nzs9Mqli+tX58tgjZJk+ZtZ28wNwKd1my2EvUTj0bf0q0P
PhIMqWUt3m63CBMGoFm6+GxLEkGzWIflyYSI8evKk1+xgforhFZX1GOElxvpp6mzAVUtm4dKli4y
U8uwN7Kz40CA6QnpbgVprONSKVguSKFmnWJSipBphzYcr1Wur4H2D2stnzAamd+FpesrYNNL0kh1
sSJyagGzl/wOXFBfH/nHjpnqYL+22ZJKN0aH240ZTWzeUqSfWhTryHUKVG5gBcq5/dbJCDoAhGdS
Ux9vdxHNymGNQR9DT3puGkRNtGVJwePtrJcbvCUTDK9Ufj+hPw4VutuVS2aOr1B+lQ33NtIZeM1u
eTWzAF2cSLdN774vRvXAZFHBoLSsOahcclgF+kT/rnZ8fgb+rcqrYyrq70XsoQdOkOsQ6El8K+q/
nKWYeV6oL8EpWre8UE8WUSFf3OU7T2VFqyw95zgBKrZVPM/TKumjp550uJWTwzgsK6tnb2BJ5sTI
+XPZOIDpbjn+IPcQ7DtJnawNbT4bdlHRKUt+gM7iJq7q55ZrG/lWE3oqJbLd4cPOFCAv1dVFJdjQ
bMWg0KJPIWj7tmMbgMvXKoh/JshUwfMM64xkkdDJra0dOc89v/269/PrrQ7QRu77UWeb5D1ZzbnJ
el88TKJUYeRhxbXG165mU0lS0EhTm36mlXqvbO+SO4g/y+5+KpE2G6wuc5J+FuMTxuY6HOvoqo3c
XMj/ltL5vi/HcsNWyzZIlwCgKAMqFjJzztEWTWFM1bJerpmliw+8FfvbL4IgPMUYFmYau9CsU0jD
4f1O60QGtMWWlXMG8r2SprnzWG2wpXBxf5UghmRqWufrImAdIzmBUstHrFghZfeSc4UPCIHpNo55
zMVQP/bd/BK4UDGQqQj7wUqLjQTlidrao5AdSVvGobu33XjdtsC/m4YbSUXaBkAOZO701FgPU639
4FCCOT/jUVFRl+4y37yjlb/kyY6vImt4IpdllWQA5NYVV6cpqyshUNmqJtogNB/cFjKoFYPRWq5F
q/R0XeURiw9M91DzhpXIqa8shx8hGY/w4zD5LI+sibJDJE4Nno5nWRO8mO1NP4SvI9OwWUihV+Qh
hZgTdo72M0DMTyDruE/nGrN1tJS6oT4LInMMTALC1l7KIfv0EEXQuuX+KaWWU2x8ct7YOlUQrxu2
4Kkw34gkI2sMexPwyTZusWrqzbSblzp+tNtt3mVPlYa/0pr4JYtSoBueDq3Jqqxh0CYvvqT7Ze+D
nOuZxiyg/SQhMaTwzVxi1s2cG6Zo8++tUl/Nmk5nLXnMLY/rmjivC4m4t2ZSTt7bZWFnWHEn/dJD
bANrTg0v2JyR+fafUcajM9u1QESmIOOxJsVmR59NFqsoiz/95fvnPWqCFM6nPgybzM0vqsmuSVJc
Ku1bNuLbMKOFtnnbR8tLJzCvIm9ARJFeM5X566JkH9Ka7ojQl+5fqZubXNl3k/Toho76Vixz0dbK
oZ+UlIhoZW63X9DbcBO0dV72G3euP/JZbHgoT96yqN7quXLML7cySJrv2UCm/G0xTgz/6VaD3Bbx
pGVzNRL9S2R1fFlqUPegszcFnGjeSqXa56ChSVzAgEIK4j9VubyMRXtNFnGdueu98WGMn5lJrcVM
mREIdmfGcXIVten3W+3ruUSsRBp7uKWhCaEGrxaQK+sB2eoy+wQLzNO9NPnb9B19BJt2Twnp6tFR
KvkpjfQaRw3rJS39OmKug9S6tI/G1FxQ2W5LNbH/+Zy0k6QFt5AS+LGUqPOy/M8pUQy1y1AuX6oN
pt909N6jniWgafp93DrXNGcjBfr3mAXplyLhWmNkuXqtTUx8Q9N5ObsboT74T0oGT2NhsUZ27l03
Odfb7jgvs2DTVQ9orI41JTgHCtlhR70wYLouc6pV6c0/KFDW3lLFZ3n0BIiBYpDfHeHvPSqGy/8j
7MyWIkeyNPxEMtO+3Ma+AQEEZMKNLIFEu1yuXXr6+VxZPdVdY9ZzUVkQxKKIkNzPOf8GlsF+UtjU
n8S6+iL9pkqkDWHfQ0ETrybeELkO3CcTFyYfFAHyUjcuUUUU/xF0ULP8jbCElVi4sHDNK2x2Lfu9
nPueOyT7JExQTal75NCPqJUBE6liyq55Log39Uq1v2QzRUvyU9ULUMhuuU/T3SfUwxZ860J9Nv4w
3yUkSaycsf8Q7Xsm2TCXr3mOH7MOv4ogjWZyweJrZPgHrO4uAyKsjezKd7PhWGuTKTAIwx6nGCIR
mk+MUYwJ0mOupd+qRcINRi1oz8PMarecx2oflrZ90CcOq+go27Pi2g/+ZTAeJ52Qex+ZwX4yu9+U
mu+YvnS7BgeWwsm/WwuHy76HI1+rPneIccuIwI5o+U6JNj4NcWYfYU1WepHcVVV2XkS/tvB30p21
g6bJNytxXlrd/xUHwb2Xi2vucn0JA6Ou3M2/ShgPe9whst1DprPEyP6WQLllUYLmbB811fwxd2az
EaYOVoO6ZGM6LYonjBBMD3aGInVigAOPmq9DzQDgOptb4UCZAJv603SKaOfi/kCZR0FoVIq1Ev70
xHTprKonMYPSAqfEF5cNEsW2NtJ/sUnOWDWJQiR7CXoipDntq8S4dFXQQVwieUQaaJjjyHoo8+C7
Dz0CS4d8k2ZoZIMPU8h2H/ZcNV0U7kb4IWtSMS9s1pfIpxJr5vxoKvNSwAcudgeibVIyqlf+JnrN
l6TOcw9wWvaphwy1Ankp2mcuRoEMN6lOrVehwhpBhzcCMwmoUAV42Dh76EZ9kO0AquEps9CsDVcA
K6Fv+8I3dgHxIG5SidPf/1QUnie9JAljNZizsaoigZpqDrkR6YBdeM4BG614Z8v+xVIvvRxEaFKs
YCPAY5cbO3R4XKlGgoSork55nzzgbOHu9KnrTz2F2Mlz2nYVWV63yeYJtKZboGL1j26Y2yT348Pf
N/25C2bQYMiLKnD5k9bEPBAqGh1wKFeZHP/9aZa7/H3nv5+sV4DqImNcblt+XX76+zbw+n8d0nLj
3/f5+47/uO0fz5oUEOp6JjV/vb1ieZP9oqP8+3WWw2s8L9y0bQYx5X+PLNTzU5xOgqkhgk4M8Thk
3K/s4t8/lOBLBMl4tIScToaObsFytaxZ64WNTXyN7+a6VpILhAthc84gLp2W3yPPfewqX+5CoyiJ
pW/MPdykvWzL7qTH713rtTs+y+EUdhGScBhh6zzO3VPn2UR7uX7rnjhu57TcuPwjJRRhFHLayoks
7cQULKKLy/D8bEbvFOWpf1p+Yjn1Tkmlr9FoQ9sxmmtbhfZOTJF50urKPMUMZE7h1D+aU0AmpEuH
iR/LZ0bpW4U0HMeoD2BhdHRfXrF1jYKwwRym2aCne65b3iD8hVWhDfB5UTeKgNS9GBMdt8wylCiQ
mrzAfsk1N/jqpm06WSfC7OQmwjtuHYWwY0zy/hy3cLd2mtz1glb+GDizjmFBmO0lkO0UEn5gEuuG
QhUBCU4HDQHicQkdkw/yxLVqcdEnFBANXWdPgHbWP1Y9ntFGU95rPpzisg7uQ13AtHyJ9Og05Phm
YmmkyLkQphpjDg+YKuwmOMAZSGfSJBi6eu5nE2bXSimx8Krr1m0/09LkjDuzCGYnVO3VHEYPI/bx
VhddZw1fWE10h7mDEeFn2XnIk4iNzi93xLT/Nif70y89e61JzWPuVHwFDayoRrafUGz7sR8hogFx
ak61F0l7ddLuvqmQj4pivGBzTbvisvBKZyAhE/Y8MMFd2Q6bvhE0pdYwbobuKzem/qlpGmtr2STH
Vcg9MTjDNZsTws/hL4VGfhydAUdnyHZ1bomHsfAkSzUV4BR5h6JGVtcCSB8K5f3lImoC7EO8Jrxy
Y9bx01i4LkVLZp91BEOrKcdUO7K7bhU3GEUO/rOjzK4CgmTMGCevsrcqcALE0T4U1Bkf6jXGrsx8
i+m+LzTj4KUTzkjk+0pkuGsb6bHjR29SkopnNz2uKK1AQ2NNRww6Nw10EJ3p7Sq0+nfDrkMmMD2K
v2cTOQf8A/NsDj2a9Wy4VK3lb9vKRzRUykOF9meFkKlaV2H7xRHQrxhhsM+s6uyguyt7YnhkAoGW
kYaPmfbe1mMSvohIimKEQUGAfCJBzB4l8IQDU9xns3fp2w1OcFT4eC0zj9PXqQ0fSG+dYyC9jdW3
IRyR6pPW8BBV5rvN1rjPqMQwq9K3XYhGM8yYIaY1LyUJG07deIe8BfWo78Pmyu44gVCh1dBppUx2
pt4fHHfeeIOwISK0pNI4xrsPS21VR/aDPoS7stFaznujwOJleHXb+MoY4cUN/X2Hyg6bUXmF+n5X
GN4tDBmJoHanXk0eGm2YbgjLPmhcGam46bnTxA8j7nD39Lpr1YzMsoxhndsVuquk94+lol8O6YGI
j3g1T1ankkbvvTZI19kAfaOtByy1xiOdygejoY94Tu96wzprOcqCBNLAvR2n3a6OwEkMZBBmhG9S
E160nExJF1lcOWqPTZH9gsrPQLaJOG2hJ7rGfTliFty6jKsid5gh0eE5Sl1+qKWHLsDLH0zH36np
XOnOzREh4+8igG+het7ZnC5ZyRShmMdtqJJb0nmsNzMa3dqq6oMkqWUy41tbFXdBOqarqVOzx8B4
GHrcYRQnEVHs3kqyes3gmws1D1dO6h9hgmCGUZmrbpiTbVfBVe1tKCwcQOw0+zAjtafM0/jOHKZj
OmoINorsijSnYu00uq0givT8aPXwK7SE7iyF1hfGkGVaIlW6iNDIdnJfHdt5Gcu1H9K9iKbfamge
WnN4nabgSiW3CXrXXWGUCYHG389J8yuc7xDL3Ujv3LPU3fC7WGNmt04EdueAe2vSD3+0PfNe6Rxa
1zoFCKMKcyTZXQtWDgVJJiICxCz5XBUQsYCCwumAM+4OSygQDnrEAqwvTsy1WfVkCyNtNr0rHGV0
HGxivjM+5k38aSkBdSjuJyx8/W5a6VTxcizW0sg3mQHL3ceXiNxu3e4+03hkNiGFuW6L4AK/6AP5
PWgYE0ZG6yAlyDuzLSjZ/dyYd5Wobq1rvJMk/9Cp8r1pj2FffOApeHDUKW1E6e7S+1p8aRHRadCi
hyhkly4uLQh50xAbh37f065JVT/AC7mLZXabNJaNQIi7tN+gUfyITcpgU9YHjDleh8h89JBtRS1f
PX7ojLUc+O0GZTnmOPdjI89ZGoEDdAe7b0/qMy9qUkdm86cxVlcjjy5mMmD1wPzA8Ri0z8I8CbuF
E148evhY1BG1GpSkIV1HaSZXs1GmFOSMqex03jS592TRc616rst8HldJPG7Tun7VdOtcMI8obftV
fTXqqRL4/1IFQTIZM+u71P9pZ/qajh1Cdd2/hb77OUrvRjxcgJZkHL2XnK+jQ+47cQ0NeIj7xosT
xh8OKQOBH20Q2YN4wQ0wcu8YzYg/teIUGB0cJEhErj3cMYOHhm7sfEbgHUoObXwfJyTGFqPTHHoz
oc4bEkR+MU95mp6mKKdn1FMbZhsqGHxEclzB4zl40goQCpaldp/nklb1jInUvBn44KeclS3xHhu/
+FXO0akVV5+hTo5ez0nlu5aSNGTF2q+GlQwWfwbKVNjwbJFygtzfWRpG/XftaF4GLWMPTHGINWT2
NDrTb2ZiPyhVNrKqPuvk7KechihladAN/4gFeba1i/NY4KSH+7YeNOd5luEOVTVONJn/ODHg8BRh
pGuV7sLGagSxEcxw72pP0Ow6WkmGogUGNyiDiLw/u4zXjKA+aVzMg31uEX1uy/yeujrawOaaYcOG
70RT/65GTEbaJlijunc3urGVheacx0k/pBX0eFG2CmWqNq0/fjQZ5hY4WTGq5iTUMyBWh6FydSkM
PBSYcvtYGcbQUMZm+I573EIxEl03jhmuwrKijXKit0HjXBtmA2CV8mAMhu2gYeCOdm3e6F1bo2yJ
mxVfx1Hz0hdroj+ShYnTmU17Aatno420VEWdv9qD5Z1dg8lxqj0x4X50NWTpac5G747MaE2ItPY0
nIzUeJooktTkBXI7yrU+pB3Ewx4Z2nBINf2cjpm9Z/X7NIzw1Ym0ZN9W/VtH3OKO+RKc7rF7FwCo
MZw6I7kKMUMdKzHiLNnTKxyNcMDZOxo7tm3vNSF+9CbnCFqjH13A4DTDtRYp+wBPknEbm+udOVmc
80P3NsXxrtNzQC0hY7QtmGeUifaCzRKfSS5ftH66c5P4pdBbAu29EY4m9n/t0J1T09kPrrkuJvMh
C5mbID2ogPCSLTBIgiip/8ZkLl8h4xswZvTjm3SC61D4LyhSXSv7sGfqa2o9V7lZTAW9cFYkjylx
5UNoH2yzeuu7BwP6pm98yBnklf8meBHU62ssC0Dghp3r9M866DsGCgMSeWcFxstUTJYMuxybMayN
DUe2VQ/z2bvNv/4Ge3RtU97XpBOzywE+F+uGE0TnJVyeXj1bQuiArIx9H/+qsfz810NNtGvqCIS6
SwB2NeKFzMsJJziop+hKcM4wXE9et514Oip59atplRsreZkJZOd5IzmtTBVqwJ1DXqOL0USHRsZK
yFGNVonXf7dOspuPhQGK24rZWVBmGAPBxordTcXPFoLM5Wf1N/6ryJAJOHOI1oRZzH0oUg3ZIT9W
Qq+P4VALbWVhEaf+XwHv0lVAx9lD7OJxEdFvCDTVn4iPVz+ryzHgeVLY4XWP6TQWUs3ZtB9Yh9YG
E7u+1b/VgZUERANRMuZNhscqNZnN9TvUnQciFQJ+7YuAEQ7y/nFfoa5T91CvV8XVKRZw43kNp5E5
yvjw3cKmWL14hdXf8gYArq1sPIIljzA/1dOp41Ivq6m3A6N9ee88h3T2Ed2WenTs46YBkm0UTEy4
K1Y9a/XxqLenPsJ/vdWAozJHqjnmZnKmmSB+IgFYE6O9Zf1G+MDZxm0NCNjkoc3iZ3UfJejT3Q+d
tsUWTDO4a5P9uTux5Xs9CdchT5ehYfZNZNvMsZhQyNjbqZsi/iwa/6DuQsjKZu7oULAbs438Uz0V
mjeUPBwNQ/eprj8GUV7VU6r7BOI+nx/UPdQxleJ3fP+vg4q4UR1whO+Veile4m7oU1bqeZs2xvJy
6uncocOs9N6C10yL8hTMhyEuqF7SrVuKS1ETwAaI5ZeEwJsMFmvi5dHg1hsyapFY1nLTmyAdkZV8
48l9s7iq0kFDYgTrdh9HusZ2P10XAL9q02+225s2croWDpK1uLhFKTHbeoF+AsTcHEzg4FTnXGIW
rZecipD97tIwHPEctL+roDmMI2j2LNBBlVm4cgdHHpwaqYNMkX3+ShnosdmYj3QLHzjvFQDu3sNC
g0Cl1nHy3bNJMixToIgtb7ZAS0UMCQqhZhI08khgSRWJzSI+WlH5LHo8zGcftg4eYpIah3FDfmpE
/6j+KwJpbitFE1NUsAbSkImqe4c7h4fr48wmgnFE/K2jw98l3ieW1HJdO9OPNqx7kBpG1HrC5Hum
YiOgwNyinHqx5vTNKj1/7coa+ZXyLWaHqN4np33OIuohXGC4Uk3QJkt5Kto9bZx+9BD0HCe1YdWp
CjTDXm3tVtSefqTflnE39v7cUySorTZ1UVw0hVeSQcenXQCY1DZ4TGIdJg0JEp5f8ZoZK6c3Q+Gp
mK74IWCshQQzIgN9hc+Cs9ZbGBRNmX3addJsyXY5B+bA8Ze/hS8Aa638Df4EJi4tFRPg/nGojYNe
ACCZiZ6t9RBjr+pHWRnlZbCzdBMi6aktGyUjQEvrd2Jtd/ozORKgZGb+HooOEFKWOAoDUogoTA7S
otdZwElq50PpMTsoYwbdODnEqza09nPYgsTmbMOknsF9n/aWK8qdOfZnvcohwtb6GRW6zZ8SfCkU
mOmY4rKM8PNjITjMhXkloIqt9GqA/9fvkhHDS3zfkr2hYGgExdU2F89RSJG6nOi+F5OlVLrIcQJn
a49htyvoZCasfDBNAfQri6qhwgJ37tQpjzDJpR930p0jL+7kWMdJ41vtep+EUupG/AQPpTMNd7hb
b4BVnAfdOwVCe53D8TPxZ2Ob4Ny3vLQc4V+4mZZsRxP5Rm9H5VGnvnZKFWRlQyIZLXH/RSuo+koP
HiMXKzQ3RQcry7t0TlAxRESOoeNl9uW+5qNfr6uBwWmXO7teOQ3MyUMoyAFLJh7ppQ4KfCoqGGE3
SzEzBtboFO/yUSO8CybDviRGrigZNceDh8foFJ4s28w3Q3/MO77b5IcTCn8lmW642LrvSiMu98P4
ScUpyCmczD2chnOLQ1Q4mj91A3AiHvILfSAKzXHOdojgrliEfoJ3xyuYN8E2tqtTF8pr18QXw02/
/fwuCCiNZF6jDMY+bLkWwo5zWyvGF7gu3bpCzQf44K7MnibC0LF1Mo646ZvbMYa9VZTI+RSl7w+c
qgDFhSVVCI6HIg/NZvLuDtadQb3v5VBEECVDlEipBhtOJcY2cRDrxBlRGtnuANTVU+jlyanzUcgC
Fy2gQZ2Dy1F+vGcUTGvSR0CQ+E23xRWZ31MBgxCwB+CGC7irzPu2s16dlAau1PZKnp/14tK7cst2
sNNTF8xn6LIdBmGXWXQlfla7LLyOescAF//ueYYXV1pUZepFBpDoMjR+5JV4b3LnOcNGjFaUWkbh
7gNg2Ywks0i4gAuX0yz3811Y6L8VfrYQc+aedZgXPTsWvAlmxThHheC09Gh2TMxScqH3YIqk+twx
Yv5m9T7Sl+zdNDDBqZRXUBC/aUOMPBZQ2+wQueQDQm1zJK8NpwUnZMNHPdFdmpYOVB9/xFHzFqsx
kNPD5ElijK+I7KAaGrObMTMjKnmH9ViN9CRWtk7jiC1bOQljRvIFQcwCVCVeJGJEhhEdF0IHJ8Kt
h8PQ4ZFIYHdwKTRfEcsv6O+fiFZJGB1ygrg9byJRX5KNnpx1tN4KKZotFjbPVRNI5OJEJotuRN8C
00OkyC0JqH6whPOeuuZn1TUfOvnUW2umBih1VD89X0GAgEVGa9jvf2BGzMRPcWjWkOrw8IbT06qU
rGilBDur5YzparoHu/N3ZPAcCsC5OmpeszHYp+Rwr2sPTNtrv8vUv/0hTw3Nr7L61oZHvDBLuztn
BFVsF8gvT9y72TROuqJ1NorpSXj1pk0M5iZVD6GmqSGNROW7QuyQlcDAAbzZTlPyrUBB169eG3N4
zoyAYQ39Rj9x9jIIJj+kch85b57KGmMwDZ/9BTvDUnxVieBnPcw/h5EFSKRgnzLA8scxqghdT7r/
74TmRdjyH9oN3XAx1zahVnu+Be8c1vC/iQdqkwsNDmyL5zkcigkrOUBRkF/fT8sNO+gziiS+4IYx
oo14NZ2D9cJdSDs+pFIDdVf0KL1l4RvZ2BVXSaJo24haXDXFZPQiyiKE08flNycc1emev/OZyFMc
uXszbt27CU8gdpNTmnf0bz1wZKAAPNnJEw3o0xzxuf33N+780xpfJfeot215jsF7/6dwBhqXKDBd
aA+0aYechQO70LtAmUZrbM2rub7Lqm8Ep/4Gt3MsL3wDjxZDcS4ElgEunRysAMoV3D5putgbsLNi
icvSb4qQXxI7Xyrm4MOXPYQTf9c5fHrLLsqADbNC7dzj53M0YyTedciFAAU51JJvVTbF6jwle401
Ab38X1x7RXAoS0ZBoZyuVFlvQ031olY4nONoieIemzKJVjo+V79lMuOWl9v/z4dm/dPMX31ovFHT
cn0UjME/PzTf8zOv16zmoCUWBLgqvM1glMRLs5YpLHesn1sTWGwhUy70CFCXo7AZx6mthYbl4onA
ZQ3SXnrUgpE0dws5ZqE1zTOLh+fiWmckOe4oGJf3+OOtYz1+ZEz69ofNZlsvvQmOO9MiKXJDNCQH
ZLyP5CmwqcbHWhANylBaXYH//Zzx/u85YzksGqgwfJiM/yeoLMJqxQySqDnoemNin4CRrq/MWtgm
Ci0C3+oTmNusFbqZMhP0k/NC0tMsvsqkUCRwxSYPp/DBqeaLJb0ti99hdlnqUN40FRTLpWAY5fQ4
wjQQalOJ7OJ98vlksBW4lXnBCxqMW+BAsP5oJAwOYETB/Ic6hMYLyhxtRV7pmJkMzRajWoIufJhU
6QjDIx8Pnk4G2TwtPKQUu8+T01RH1yddblHW2bER7J3EPgpFxELkVq3xLtp2FuOjhBYcP0fYn9m7
HsI9iqaXDGrCjJsPegB2V+AqPN2dTMIn5xs302ADj5sBmH2UMLE2//0bMXVPicv+cwHzLBPRioUw
w1LplP+5gDlYplX5NNSHVBBT31Os7ls/HTcmsRZFOdy7s4t7S+uxlcru5LoSpVYff7MnVx3EZrON
XibFqasUz6qU5RmbyztyoF0Cx3mQlpQ/apPmvwS/+rMoNcbRdrtVgzZ2i+nsL32Yv3CDeYd7thua
5GYG+befsXAU2jODDzbUGlMVxSrLaldfN8K7S+3ufS6qajtJTC51900qHieuf8lW6+MEH6l8W3ho
iduYwEgMfB4Cb9y2c3vWZKvv8J8lkb50zqUxOGcHumuWWQX2m9gd8dSXvhixd+9rbimNI2Y5m6SQ
Dw2zuoOF2SSFV0M2nGh02ORwZzfVwLgx14stSxviDfGuOPiedBl2suApZthCZ7NaGOiO9aVW/Dqn
RlJFmlvn33kQ7VqftcmxqQIXJtXyd5NCzqq1R72PvnEMxvoAfy6z+VoKyqiorq4GgomzH6GW6spQ
xK3ac25zWF9UXxxVyU8vrY+BCF9YKd9Va0oXba0nNRuK8/bnEDg/Qx3jVKeD0ttj0YCmdM8Y8iJn
Kq5Ao0aYUd8So/CmiEFU/GubbKQdHMZvux8fZVGcTT12aRLh0CcWVfgcfE1l9BrV+WFhqrbxLxF1
H5qpniumhyC+BkkxoteiwCXM1rZ9xpkyxyB2eie2WkYnmsjyUrvejcgDqgJIUKrixOLEVGSQfA2p
/OLn8dHHeSwkKcaiBu5U31H2XHR60dFH1vKABztzeO/mxYw6FIEOr+NwlREXbKs0BrMp5h3YE9x7
u7p1Bnx+iYugr1phKtltAzFy13TWox+StKtWIW/mxfVWvibS/Llc4BjZIHMsx8c47WEAVBECGGle
q5QYC4I3DHAVRdfGaNOvf/jRcHUsjcWGvge3iXTv0JP7Wk0ph+8kJG7aIsPTn0YpnqpEXCelm2iB
klvaY9wM4BSFOZFuqGk1hueb0DDWtSWDP213qzE46Q1GATPlvaHoj0LjgQT2xslw6aJfTPo1bTlt
4/hsGDW7B5hRbvnnyoXhn5Icca75kO25giRRlj+HYt5KHyFbNgBcg4y/dJkwzh30NBIT8XbJkmtq
Duh+/eEgzIBBj0fq6TD3IaakHiMLQo3xLmY/0QNnb8/x1aG3PGqZm2+qUAcA9IfLMM0fTjaZz9nM
LDnrL1qMFmxGxNJ6Lz4qSzCYQkcYwMQpge+px8Wm9qqW8VbJQLZN7F0ZIyQdTKvf0qH7WDxugNbz
PQprB/gfBw+B0JopaUunagPctRXEHkia5cFrnO1CDGqR9UyE8/FNbEcnDk+wyk5WVsldpuFBPyfu
ph51C0+W+c5kar6Pew0iS1kei3YyT3Mw38WljQXjbF61zsBHjSg+vB6y/WzjzGelP6sJQye6V1Ii
nOZ7NLnV0ZgxCNOwTlDSrJPnNX/9BGyIL1Vx0kz9cTZccwd97VDpFsafrnVzAzGfgvZ1kInLfAkq
Ch52OAwuP7aAQV2b7EWcjfAVpXY2vfoM5WE8yHDWzomXeqd6/l5+adQty08o6gBBawzus3JKt+zj
DgRA/26GvH6wbS84h92MM2Rp/UhkQEACdm2YrhabwCgcoKlJP5M8jym4AZ1lmO8jz0sPeYqoO8lJ
+0hyWZxzTA7Wok8w1RKOc4578wqJzsEZkqNcjsLyiPMrreZbhHBYQoElL5Q5IBV/MtYhbegaiwBn
X/j93oym+OjiwuS2MrvkYRpgOcDL6SI5l7pOonbO4NwAPNxaOBGdGxiCZ794lR30OtOJjplXE2Og
ihCMUuHTjQQ7ITZ7tKO2PQyOv/cMRioZdSdAy/iKs+FuTqYNthNf1pBm27Qz67Mt2/o8xsanhJy+
K0bRneNq7MiDKqKdcKdtNvbG0bNLwBymhOfBtD2MmoANWYufw8h/zZI+QWSnQ2cJER1h0k9AHaFc
Vnoepkenne7LhsslDoyrqdFaMDGBP6hh1D0+R+VsnPzkNHMA3RyVDIYIRoTk1O8bIz9F3dTu9cKl
S5Zybk7YJzVMMqxVPwOirNPJuJYwnE4Q7NNjKkK4xygXmBEaWJDRFmaITE4+KzUbT+ptlueIoPIe
BmQZa9MjwztP4vsEhjjFCiNQmjG89SjNcKc/LQzgrEGJIkQLMwtTzbqJGKt78WGRcIm2ZQKc9d+R
C18HwtplWbVKpc2AXv2Vx+6LXcwvS3VR9JPYgJPtBxM4L2qbn30E29EH7oPJnb/7pB9m89ji5c7R
OIJBe2rjUBdiWkXtlo9jso8RVE0Oqbx19oET8XmhZ5cmxl8ehTRwXc3FiGhtcLV7+FG75SgXwrQa
Ec1hcR3jDaTGkxEb94YtIZlQr89dAPzVkLzDRlbjrQRWXuzjFLpVHgb1WuvoztiiDAbeGGDPj2r7
XDjkiF9g9des/byLlCnF0xwy/S2a7H1Q1GAd2jllen2bZfGu+LCKfe5aMNARNgEljpsGSUCCCDIU
Mw6UTM2HaNqw61NKuzxTNUDNIbysCakuW0SIVgYOV8k1DsynlLniqut4nRbqcyYhnWmdpLXilkUk
M0eVvnpfuP19TOfuJTsvh4paZMPe6Ibb3OJCjpMskUBWfFfng9jpzW7RbC0EYWKri3Wt04v28Oy3
nkRZBpHy26oiOCUNc87Cor+V4+yTX1acjBbla4pRPde8eRg1eV/rwS1yZrBK80p3izbEHW4OzN0i
T74xtOdaBYLqtFs2MjdzXbQD9fROiiT5ILrcmpO8Ss8+lJOL0MQ5LA20p9jGXeM9wJZ4GIrG2vUN
LK7Wq4+4BjJNU3pArJHrsL7qeC9simhCEoH7eidOpCNhtmw946kFa06pa7SUeYwug/MQdxQt1sUx
4U3R6fcNyhf+nwzMKiecbzAxx/9Xl9lOEqPE1PiE72UGIIMkIwp/9zGZ7csZMccWs0jKyFVqVvcU
0cNqGbaMIf2J1+c/PMyy0qT+iTTtGIGvoCvOho2eks+RctDNseigq9gj1VMZURe5CAasbp6R6Bbv
jaYRuqD9WF4gcrDAV2xlC2tSTLebmxLt2KwPrLbyh6o9l/lBSKhqK51oo+rzRtbPGdA1Ihlq34Kh
TZrS1seauODhU639wXvKJ+teau1d4sGCxgY8w2U3wPs0gVQLfusGfHSBjnljkt47poszLIemd84N
XyrSs8cfugEf2vS4QNqBryci/wYeAnc0mD6v9cn7YrgFn39QIrBCqG/I/e33gdj2bhJcWiVFTZQU
KdQtDs0Gp1taRBzNIRnHd34ffeHqKtCcM61+0a3wu9JmDHzgT2I+LTE8FNTkw3wdSo41nFIMdzA6
Wtu9eMCSacPqg9RlzLeJFn1g94OclyqVDXvrTt77PMj3g5iCN70ovg0TsYC6blsjfnQJuevb6ncW
ZkdDDUAKJr/oenXCFeqvnsmppY5xpP6tPMw30mDGwh3jsHVKFgLOMSI8zTU+FPgNrlvX1mk0DoPG
pRNgrLHRNOJvewtxYyftvRPD1rVGDBXVRMSH6RBpIUHwDAI3NqD7crMWEwbUG89+5v/yx+CeGZQy
plkTbrHVez9UXCs+ASUdEtF76WCBPncZLmPzOVMN+5+1LOKLHkT6HozZLz+Kf5O2LplGVyipu3KD
A3y5G40dxoDoGouQ5bBBNzGBhloDRbW1r0RHg6M0dw2BhuueJDUlWlH9uGpJnInRMTUZL0LGjoQ/
M4mJVkHp61PrV5JNCAaVwmPpj6qYXTuKK8QzbY5VfHBbhFOLAsNQJ5WctBc8jg4lcuplALfMrU1V
NXvEROTYk5AV4ivlEcZBA4VfoebM9lBma4sLNWMQeehGA5l9Fv8BABZ9jo7OcRVGjPy9Hiqt6jps
E89EYi30Y40nP6bn4tobmo32+dEN7ru53RdYU64MuCfHpMFArXF9UJwkPyUTJn5l8tLZLl+Gc07t
CGtL01lbjZfvUtelH4P4j0hXu+9n96mtypDEFGaRWtsz9bY+J7XKZvSgQ0sQk1ZDPKdfQ0/mVlxE
5cHGSDKG0qonrre18WFr+RYXRaxOdMemKIMtctoxNwg2L2n0C5zr18sh2CkrLklNb3aso0/n4tbw
7MQJl92VFSktaBaljWrfY0CrNxQH2WBvZThdjcmAgIHqopuD8mhVOBiLCSERYo3TIhAdooPtdLRG
7Qapp1Y+LADn0uSaPbo9y7t0GjamAdP3uhBvFn5wkZjvm4ELdVHdhh54pSPHbmd9dMF4C7Rm3LQ2
ArVkLO1jqpMJn2E3hQxi1xbepSoh0GLfRYLcpFtHQSCliJk96CZK3/Cw2HRMnTbdmfZrTijquhh6
hCUKzXAiG81f42OM59knL0B7MLKE1piJi4x0JMfLuOiwj83za5rAEvKpmoSSGC6a5UV5Es/yyIp2
C2z5tkBu08Re57fT2xwYl1SfH3tM41ZQ4RmMBZliKZQbGaRvi+JtGTlHcffhhfPDCG97EN6tleOr
nZfkVbu4VpGFIJy9r/pXoioKWGNotpSvQxhpYlsolZeCm12JWJaDX2BcTcevAUu9FI+0jJFPIiCc
S6LD2O+WnS+t6mvTgR6DZu6UAnG5ujJr2tkqwKU0oS5lL3bEW8Fk7Rh0cOjCdpWr8k62LM/LJVco
RGYBNRRQ1PUfHgGITMB1uSeRPrfp3VtOLgurckf/KjuuS02Ld73LyhkUuB2oybHvwXXVA2gfakv2
s+hDI+NxgTD/QNJGTR6jt3aVJqqbCWTTnP/h7kx2I0eydP0qjdqzwNFIXnTdhc9ySa7ZpdCG8NDA
eTDO5NPfz5iJrsisQhbQy7tIIUKKlLuTRrNz/vMPT8ukd7mHUC2Y1SeAzjXD/Lqq8a1mNtG4zwya
OFlUjVTq7Eydh1wO/vXVOOaJSsb51nTtq7f7tzYYHoDDGDikYbKJDlh/USAAYCyrQavjars8FwuG
oDFgYeTDLwSf3E+6+6hqZkibZA2qycUywGqdS+C1T4uWyEfavCJrAKPzhLRqj7xKBDjnaNSgNAQR
qU1U0st7JbQWIXzmrBk18utTICiZ4WihRwHqAS4OQCI2BgrOGOebUC3ICqtLykYmnxZ+CvSgBA8V
976ntL1svEbG5ttQM8WhBuMBtjeF0Hiw1ImHqSyVXJvdq3rMKsdNjnWN0gviDaGwL1VpGZSey1VO
Ivt1oO70SA/ZLBIv48WdRcK71JlLNhqnWLoKqXYIhbye7PBbzfriCH4K/sRVn+yX3+Woqe5cMUlN
avlM4/9daEiiiRY+etz59SIsVrHXatcHtiOTNt4vGNAI62TBm8fQgHDKTEJNXeCfkYtGtUcqT7VL
0B7KoZ13aoQJ1YyZl8dtyet75M1vDc3tLP0XpA8MLsAyYNSbt2kWvS3PkDSMYeeONYIVt9yG5bTF
c5pFCSCoJHHYGLP8vfB+EdLiXPubmtfVPgnNomU0/T3aEsoM9WR6ffYOcKTP9MHLTtEx0DYm7PAp
lMbEVBfjvIw45hxTgko8TdFL9+VMxNpjgQzhyz2hy3kvaKlXPtAF/gyMl4rs23KL9zjHTNOfkFuG
mPnR3NjuTlpwjxf9pOZxqJoVJ2feFDeTMhMgVq/YVePeRg9Q2vQNarFOMbV9q9ApVbYwI4s3uEzv
FlWhqudiZYVg5chflQJxoY04+C5j4gxkLBlqQ59SDnsHyy1xRrbElnQLYOOEVaseLMY+R2e0H8ic
riB+TMPORuw8VPbBCsvvhTAAxZ6ZadFuBitsN+91rRkwyvP7eO4oUELxjhbmoC4ZO92b7k871c7E
SltrN/l95FIdq+G32vWSisTDhC41laG1GsbsU2GQQ0cNuSi4OT/OGIZi6Fuyrr0UabCO1kfV6RXQ
b4dOdA6cq0F48Xr5CBGRgGu/IKSpjAS88KdlglGotTl6wfPia5Eis+aMhP3bhtjkFu9ppXfr1DHf
/Yl2KeO5ikvwdGw8H0eNwZnEvYif4y1AG1KZ6FXDRhOQgdG02KjNaSEwSDfkI6GkWPpyaxu8Eye/
Qh/b4eyrISRmWSzFCkqo+6Lw0NFG3+qKqleLrJqOTCk6GlP/DZPObXPD9KxaOU56U4Agz06R7RaY
X6cxNTZFnX92WXyrKqc5pUSjtt1lSYyquGDtMFY56wYwTIBGNDewfTfnV9khwHUBOoQqJBzTNvDv
mK+XPaNRuvQkgdCUop9coWO5DupxByy+5e3S6DFM/00WT2UzksPCuAgs18BhqRbApCWJWGuqjRRJ
Bd1umG+U8wUwEeMdpXDI6/ZLZ+BB0Ji/Nns2kvwb6ijgbuBedSTpLh2YrQS3TksKBUHWaEDIeTeq
/kMk+Kuy3Jc9MU1iXq5Ldss8ROio/knMQeyNREuVmXrkQeV3PrwSCQRWoIkdRWvPK4IjM831IDWx
URj4YlngxYRkJN5psSowlCg+mkB5SwexVE4NuTw/keUi4ADmXeVZbm3rObxRtZftMg+twvk0Dmmw
buIaFp/7Msmmgsb9soAJC46hNRPmlr35tJhj1NkE2zZtYHuiB+pTtlHPj+ihLfcYZeWDFbFyZg4b
YXrhrnmebY5ukhXAmbwOucb3ZGOAlGpIT6XjPEVMwElWmA9jyxooiEGC7N0buzI9dMrmJXfLW60j
WYgx5cUbvhaVeiBT6CUkxBFhEGw9mlSniokPbdjNe46CGV2XP5gY/EMMaOmIgOGJrOh5iMoAGDJi
H7ICyXFNmJaTHyMkZ2FUbNT0XXdBH3t11A3VuWVLVshKTvYkq/Eg6YxcAmQUefh7aaDbuXmyrO7c
D6O9Nrk/+J/GJMqxGwWMS0i3g41kbcZhjGjPId8ONBiuSL/SqryaMp0SkEQ221VUXwXUwy77McX5
xYzYIpjO9eth1tnroGyZLuQMDZFOLLd2BZFryMR1HOgTlDr7IVeMj2zoT7I2Z+Y18cn24GDh/Q0w
pshTVUjxTrpiATi77TlawknYOMeCvklQ0o1OqttCuWiFR+fpEDlCkUJkA/txMH+5FLZwc1C9FC4R
Xr9NXef8LZeoMZwaF6Da5feNibPhCYXYlYrtQh6KBFy6KaQ9bQI2JTvL3kbHWlgMjdFf8F8nXIO3
7NbvlslA1oGSu1YnuZqJLc47sWAAIh1+KXbZ3xqpkQuAwq2WVCWvi7lKnMpbreyf1Lkp4aAD3HfX
OFQhI1ctfMJ0CG95+sQw+yg74mLYQpf9rEjeY0FTYFVwKe3XzI/3RDcPlFojJr91fesye93R5r9r
kbMldeIhkl+9110qyVzdS7hnmUnJFsOqW48uAkwrvWlsRU5io1msQijGqxVufuCv76q7K0L/4MXD
qoeoYxUCkCfcy/nG7CNlD0BcsQt/eWdX/rWmBfvcSH8uphy5xg6XK2gaDcGqVqSPMPCe/ZYKLLCo
wPDH3Cj0y8UUYOF0DHN0HLz4DcYh4N64WmDOilHPGj3h3u/d+LAYQy1Mr0GuyOKU4Hk8HWr4lwpI
tGQGfUF5ojIKumBly/RrMRZyBCeKX1obTuDXLrG/kiZ7UQZG6tjUywSRRll/emVzC4nycxnXwfbb
T031OnvUQbjuVCqXEt8G4DPFGepb2JYNk91IPXx1Wz4j0bxaBsCGy8QOgGZl+/49XoB3AXS/LaIM
ttoQznsbPKn2aRwp78mnh5+q5Ga9qxysqA5zRfHr7PxWpD6ZjYX2tYDDplBy4rEHnurWTEggshK2
sDEamPBFjZ8vzQEMohCeDPM5REXdrof8tl4WKYPRfu30gtQzbF8ZxD92EexZdfVZ3PB6GEDmbXUD
THijuEqoFw5L7bf0bqV2ivNgO5P0wiqJHTQjLvqvGuIjxGwVWwdFN96PdrpvE/FqmGzJsE1/RopS
Gxn11m9MRqTUIVbtPXr0tMe4r15bw5MbxjtrX7QnuGYQ4ZWVmOrSRmWJhN7PXtnxD4X59nmGdYAG
+Kng9bJ5xoAeL3blstMqp7FljNp15qdjF8Wmcz5VgOW1puwkVGej0NGYE7Bo8GOwRvKEVPeZ8WNX
yWcVFcSGGpL03t3U6bdROUMVsOjPbEcecetkGy3ci3ogkhxqGikbK1VFLwS4tKHSIrf0h7xLahqK
XH3QSFUAbXdH1n2dF9tg9HAJMRpCgGlZyDbIGZfu4M17dIAm3n2MW7cCanhTWhHPcqDtignhtMnI
al1hpmyY4lmh43PpfhZafVGOVqpnZPDxgqblIDN5rzxFyti5mQE9AJGpGUeb6an/hG3pGypCdJjs
5Gx37Cv3+aw/L96HmXr7vnYz6hq5wRj3bxrlRoeTSL4PLGi6zTUg5mVBWYyRnSNqZhrR+qUE50d4
GkMDjK2NuoTTnJIOl/SPnnomy5JsLNOFBEOrZWXFOdOXqfpCoVSN5/LkzspdT/VgC/YERnG0qF4y
O/+wFH6qrrJXzbd5RVhaxbhuFh/5IJHJQNHV8+9JeR659qcZjw/q9liOSHcR403AB4YBgnXI3dAA
mZjZSJf6kHtqy0ckfBzojPHUj01KtBGVxkqqykpd5qUiVnD60l+PLg/94lak/vWEOxxscUrmpQNs
sVdAeZxeT2qjUCc4mqO0xXmvGxNIEsTAdJOmdJsg25a2dXL6YbqGd3TJP5yGjVerBQU3PjVciVmV
2uRo4SvixXdiRK+mWJ5zB+O6lt7jcpL0sHywO9Ip5ZnvJxWVCEv0h8CwMJ/zox2EeLaxRXW3adH9
UHvNcvY7wXyyIB5t4Yna005ZsZFzi44mjL8DfDBWjh5fGxXehnFRvbXl02Q5z4uDlCp6hTW/E212
jQJP2Q9axAeG4Wt70pvoR6VZn9WDvUvt0tnUJCUsVcVy2GgeatBp2kGJ9Mg1Xi/ohXki2xAOZt9f
JcVAeLG8g6J/bgbSwFDXPxdkVuZMkpFEPEvTtFTgFFtXSlAf9S2BFNo6D1Zx47yUtSR+RqFxhsGT
5TgoG83Q+o0F+f+vEbFjW78QpTaX9vK75fDpkn/942+3l6a5fERd88X48Y9uxMv/+bsbsfD/jsuv
BzRmYyCMAfo/zYitvztse3AjXcu0Tf7F3/6rgO0R/eNvtvl3D89h1xOecDDCtfhRwzGmfmT83bQ8
39dhkiqfYtyN/+9/f4z/J/wqf/fWbf709/8quvweC5O2+cff/mxG7EFs0X24g4aDGei/+NX61oTD
RqVVB70eTqWtE+qF+WBUWQRPlKwOD/X3Lxfp93fwn17RJB7IgmVmwVj4Exc2K+zCnkfq6mHbYDOw
mr3qxRRIMSjihyDq/gOb8s/MNfUBeSHf0m1IhbanDHt/od6G+KAyBEmrA3E2OAvCf3enczWnFyHn
819/sn/zUpB7TVvHY4xPZ9p/fCmcfg0KoLk6KJAgzdJvRTWNiRYFZvzrV/qzyzAfildyPNtwWQP/
ctdawqGayOHECrTB3/oeT3kTAZ+lI3Fqf/1SBmv+D9Q/9VoC03nP9R0ssw31qX+9gBXuKyWhoQcr
rVHRWfrZkwTQeOIaPj9sRkm2Y+ldGXWL9naSO8YZJyuUmK8Wt3/9Vv7Mi13eiWn6JnfTEKQI/PGd
uHC6tNYfKqR52k5Pg1vRKYXzeDa06QzX/rGx3a8AT5C/ftnlE/5Kflxe1xICpNiEjuv86QpohlNa
GP2zhLSUkUB7ZbokTZTDo2zHR4bKMBnCm6SYz4kn6RK1+FLbNQMC3PNiuwY89MRzItLn/83bsi3M
zF3XFojL/ng5RF12ZoYU+NDaDUhO5hyEy6u11sDsxms/KcHQyfGNhF5IIddtmT1MaS5xQu2JJ8Hv
mfKWxLHLX7+xf3ubYPCyPXGks7388X0R8IjlGrTvAySBGgdqE/Fo12+miWpusHkimI26ZvujMkv5
H/YW48/c4eVW/fLa6ue/LFbP8+1egzR/oCC/w0OHsgFom2R3BED1eB51jl09GQ+DED/j+KWog/Y/
rJZ/twngE/8/n/5Pd2VI8wjxHu8AS3+sndzxLMbksvheJ2wJf32pTd3416vtewROsy4x+jHNhbn7
yycug9zxcjTvh1KvdjAnrgVDmEFXA2odSMXG+2bJKmE4iMXoaoqw8M684dGprUPr95AVdBUDSXWT
Tdd+wNqxiOUYB39XNfq5IjfJT/sT9uGPttU9lgluzuWrqob8OLkIA+Jt04/nOdv5yDarcN+JnDy4
kt+j/n0nlPkiFexAJsRkPU0TEtiSxr/xbuAkXUvBAk1xI1s5CG1WVncq5lqugDlZKw7ATQ/tjQdq
7IdH2xZXvcmA04gO2CjkkOrAR3W/uF1Ae81mHCSnC/Hq97HEBkgFZpbjVYnbO0IXWJtpcd+64wDW
BrsszztLYXVXuQwPU2DtmmQ+t1I/2M1n2iWXzNWvUwtb6J4IPxsNfTX0W9NPvlVnp5petZ5MnyWM
/41FsfdgOc2Hp7ZidWX0FGl4ZDa7agD6Gc0PzcVqTlec6Cjem657i4tQsBr4XMYoDlBJnjMiYRwH
NRjXc9k8WjGSm4cNDU5SBMlP+cXgNe2aC2Sy4w0+k9phmh6NmJJZ7y6Dxofz5g6KVQt2R+5p4LIO
htYnJttgopu73JZyxCw3L6F3sYGpyx84lOppujVL7dnBQxxKdv6NqePOryEiuOGtCRELZluO+2Sk
Xwd99UFIwMoe+ajawNaDndS5j/tT4n+NXoWAwxvO0cA5Yc54A/jsi5V/lJFxx+R+IJWcdxJ488No
IR7iEPa9/tFH/5vnMP3Snv/fb/ztQ6pMS/FovvgOl6AIiP2IP2U/Xtt6dlEvUcwUuFBL6W67nXq9
eJLvDewLX8suKMGuHXWlKH5OY4VzTqqfsWJU4WvfaYntTZJfehdShzWepYQTBqLlleGDVZoY0tbG
Y4KxK8wHFSnltMw/u4c0L/nlFnmHE149zAWCnM7upi9wKvO96NoWmYS/MJ1n3tG6iNqdrGJt3chE
6YMhNE6S+KX+y4t5OdPiZtXCn/YyPZVfZCYa946Lo1FbiCPP1c3y7l0ItavR6B/VuZvIBnHARWmc
cEi4DHA/h8m+8Vvw05HpGxbL1grl41kt5UEdzpYuTnBMa4y08kNicG9iTvs9jqU4fvVnq04IbqnL
5ipNpheDlJsb+Jk4M2RRxxdEg8xzg7raST0YWR+WCS0ruVuWIxyf70Q9uLPqMZDBvFlm+OCSB4XB
Ly+9bCXKw3IQUCIznpXywHbLEGI4Wyq4EHdBVDcBTrEaMomwDIDO/ejS9tQRdlrycPrpfpqempma
cNm2enXUR2oIObKEKjLcxjETUJ6mM7rJcgPpRP9gINFjXqLPNKEMZx/XXYpXfFlJqMVsfW0d4tSR
vrh1etGkfZBx++7ANZp4BnqWixFCStHgDOswd0XHkeUPlMCjh9YPFN7aL//A7/a4K/OQuf2ZhkzF
wPG28A/jklu8lMGrBJxDxNVYJ4y5tTWBfOMEzgPLzp3xorfRG9fjtV7H2gY1/q2Ono50Xq3bD/rB
8fvtWLvAtlY87gaiQIgdIMXcqUdEE11JfLR5hsPG0yXKil8kV6LtJlBUnvTfyHQG7jlVa/hbgLJN
KYNsE9zOTujcQDVgDAVkvgUz80p7OOI+DsUjGo6WJa/cll20qdQxWaKT0yBi7YSuPfNsIawRysSN
ZtRsm1uIMRCFoiJfh5X9BIAHU3Ws/G1WJS84SCGNLFS6acaFywx9m2g8Vxne52jnp/PCl1sW5FK8
iC75VseBnmffiEIOms6lYYtrWzwHp1b/lIH+lEQFjH7jYQj864lJCrh3iXe+RyTFcoumFpuRfD/m
ONCpxd/lA0a+R0tBV1rMgiqS4mIYKrMnA5tpgFsniSDWYVlHY0+i0NR9kavpb51SoCnxp6sBuqvh
W8UuBulZZfg8g30EjEHC+kV2XJGwiXceZIjW19xNLY2foiM4O5hTaEt+2gLtMZAQCXIY2JkEtoTa
HodLhiUjU0fH1CAkoAWNqxlDjVFE6NDDozvw5iF8s8ME7aaHd4/Z+lxuqrLamNOMqgjPBbRR00Ya
XgvJ17+Ki8JaRVA5mKtHax5kk/lWeVtU5ON5PWW7N31Jr8XRmH1r4swEmfoSOphaLrlIfYpXR2ZF
684bq53l8GI9m7lMLPC2uN8iNGIere5dmfEM9TPCTvuMLPNuHFkubV7jxuabF6yW4dTrsQZvWELG
Z1AWZdx21zUu/I8n02bCXuCZZNvgj0tNhCv8h584NEk+IqZJwyA2hZNWZdBYSicKmYbSX0SDBXcP
V0EC1OGidFGy7r5GHWEI4Rcl+pxVYpePRSvOxcgjEAXd01zAs1B7OSnos+7Eawff1HU4WG9ugQvG
sgWRuQeR38gJmIWr4BJExtlWNc4ZUPkrG3lsLU9/cQdX38xFQu7BjNNjGftAayRv8GbmbIMh0I2k
PQC6z480mu3GskNcYcCo267DDNV0NqRh4qJFZLgbkGUqEkS7NufiZp5EeVCDOdc0eMIpDDqeZfRR
o3PTFXG0Kp7M1uufCskIxQRXN2fvY8qHB8P1hp8JEbtRKo4hM513Yh50d9cQpPqclPZN3xOBTfMd
b5IhfvOaXr/O/WS40TznOo2zYG+VybUp+73E/eA2lCO+/DimrlsztDd2Fk1rpWxn8A98hFKaPNKt
HhtnH5KPAC1cm2P2EnOUYiQBjwFW0iRrDkE92+tyllsWdIxZfxHvm9wrYcto+kbEctpM5rQlEeOq
jqxb1H1PxSBw7HlfenKbZQ9rbtt2rnKqM4ijGLGisG6KmGlZ7Zj3MDqKjVGWd6lAt+Bo3qHCqp5B
bbGNMpViOHlnI57KK3zfNjJt53WYd/e6wdjMcYm/MZvw2s7ltbQ7uesEY1fRTv0W8gGuMbL91AZx
6grsOkh13MWYwOzHKr92YFvxUKSPxOXidn/2YG3DSuD5ROBN9ao3GEHCxID+JLZ5gBIVr7Jvx/1o
R44PvRuMHcxUoiDKu9oy8Kayi3Ws1SRVJxvdo97qR/vN1hh3TSE7OdknFFohjYm0Wh59wfM/+fah
z1PInmTDuhYv6ONihDTUUfY8HAG92aEaI9WH5EfW5bR1/BrB4ESEoTsRtEjM+iasUx3nrBKoT6AB
wZjLOURwUAZ3kjcRLEtcSztOpHHXTU2/9/z6jrF4ysSmmjZFa2+MNnW3jTs51LH9jybmSZvngSDK
vqaM8rJN4cUIF03EMl6lb1w3qg/K+kUNyWQzVEQHYV4xdPjtangR1ZwwGyL+po2odIQKDJ5Qffpb
Qwt+MkJhOSl6i61eXbTtvnWwcHQEBIQay1W/z/bLSVdYJU0mYm+8NFF+jKF9NdeIaUJwArYzfx8U
xaMpbXM/o2mPvdA6dD5EX06FPTwJLBTN6NaHVQPp4CULZL6bSIPOpBbsphDyK1kleF61vkoOwikc
ITmht9i3UhS1cbi30cd6rXj23DTe0b2JXRD3t2JqXnzczdYTkQ6rKFaOBjjR6Sa1wdx5B28MKRAL
ynSjszA/YxFA4KN4N8x+33c+npn4c3i+cUYBh3vPRJmuUSY7sUpLqLKLOjB/Q5dQLoTlOo2pfxJw
3BXPOiQu+xWNJsRXSEJCFQWpO/eMyLXrUpOc7yZ1ltDpzDCax5iKTTCOfPRHlK1pZG3DalIul69Z
i5QioJtJehL+aqhAo08Epu7iWmCMvFOLGzRoqL4EsezqmsyW91wSDc+e9Fp64WkpdduENhMHonHV
kHxkYg9NGkL7SJB4aX61E58bEt/Fr/aqUkbPcy4y2PUms2tR6P0+1utiFWs/HPYONsFgNWIGsJ0t
NL38R9IHRsk1Q52aWSU53AWeScGdlkXQ/gq+VQ1QYHLZ7UxKu7qg0FBhBwaTgQNkd6+ubyJva9OY
7qqY1BebmX1vd/x+qgvmmGwbBDIECMYDF4UduT6QMLiNiWq2OoW1dOoqRB5yji52X4Im+YlNEO4Y
NWGnVnoxba7/MDd0nPRpuN8lR8kda1UWSEZHsjcLLm6Z3bv9eELo/ZR74oSD1ndlw6hN2m3vyVMZ
qEfMmc8O5/S6iiVMyarBSUA+Ydebbwd8JyodI1ZNZtnO8HC2I/Th2uohmrt2vgtJ/tkGMTQDGxY9
/aVLFgy6sQUNDT1aU0tdWcyW8ahbSqq2eIAbi0MXzRfUJWwYCQX3Zw5U1ZaK1n83W/zbY+4pjJxl
hYZdk65qf75O8mzjVQGGcZCel7fdeZielwYxkAbdArpM8qD1O3xLyo0gOJpBryKSCfcpznxl/Q9z
Ne8frdwfVnlkHEJreLSGieRfiuPO5cJT2dOg4ZPJ/ND3cWjs+sdUUvfkWXgM8/JWlCQXODjcos05
L/egU+NXPKQJi1DvQe2rRal6C9Uf69H0asM26YgaxfYrhpEX+MbKtSC+LF2yRZAjPpYn3aHUEjpg
9cxzSBQBi0u9CbMpN75qbQuR36piiuvEQEU1q1UyX3fOi5sgG9LKiXRn80ZInonGmR6gLd+47nSd
pe2dCQwxGfORSRuObgX/Qv1qhX84YY8B14tN5EDVTbiws0YKK7r3gfQsUxzKznuvVNZbZYw3BsZO
TCnji6Va9CGkJAteF/htefOGOnMqm/Vq5gAVCYcUbmTfrSg2Q8n/qaW5ijTvrkCeVb+L2rdhwaex
OAWoYFbGiDrOeBiNWADBjLdIc7q15txpPXxhEqTUhtEx+yLTM9XZbdwRqnps1SxSLo8maXS8rLmh
0KAIptfrPCor+bSgyTJkp6udd80TgGcm7WVqT9fqXIYzSwZL8VX3PNOqqe9LSvbOYFqB2cGNDX+k
xY933QZY18nQ21Ji+NuWTpgVrNgWVsxQeW/oWLKop3ZW6Bhzwk880Zz1suY9SyLzWx60nTceyT54
T0caELXRYhgV95+17PHC6XbqrkZzdxClcxmz6JIYH2guCGcQKfTtgm1Gu5sgfBLtM23mmI+tIIi+
4ekJx/HRcZ/TLvrAlHkuQFVqYYac6ldBx5YBHZF9OXgY5/FNfUyhKUyZTbFqxcnxADNdLO4X4LJr
TLpJHDSL5MXk6ZACoGJA1bbFQjPaLLMBq2VeG7TQWoLAgjljzGepISqtskdJwMI8EAgW8fjjjk9z
HxVXaIq19cJyNGCAofI9JjqgV1+8TSKZYfLQdyjAxwkhQ9mgGmLgXUeNdsWoZ29QJLpqaS9fsOwB
nFqRCt+tCAsnpmiKDiITp1FNlhvJgImBxVYM470rsmm7AAvRc+bgbkDiXrOWAwsvjGnAWz8ngIwF
bsDMNEkGUJVA1xkGlRk4ewrqkWPAsyAelo9xad2d+szc9WAnwlG9NavSxJcNDuQeqg/d+gKfkTbh
WylWfcHtADtlatjVfS5OYvIx+YhjPfwEPNzKmvCWLoBkYFD45Ub+1vaE1KrnoSV0pBZkLJdY5G8h
Om+wW/90ZtJ0Ujnxymm7C0eyEL1XS5gHr51Z4svjx/jeCnAZWFrtAPoKLlpHA4yxL+nZphHNKr5D
gWrvOe97GX6LkI3byUh0H2iLIFld1UP3mA341FUm/ruA/6vJsENUICM5KqqRBIVdOq1QQWXZyM5Q
VPA92tzbeOp8ZOCyWjDSXOPUjQHdCjLHNbrVJGI3ECHVW4EYv68w9m0jboiTsSTlbLKRgtzlDL+j
uDrQnmoIZIcSZDDaS7iDsCawQZNT/NSQV70nYdFCplKnmYadLZRPq3yIsB3DuRGFdNCcTBLWHcn2
2icvbYioqm/YYjKHGI26N05L71nMAiWYF22yhkvUuvlL3U43QwKRaQo6bZ21OdFwjntxjZyK4RRa
9ske8+8FpdE0PnRNwImsMO0VuIBjwUE6e8TRhmDgt8OOUpHwQcmydWiNfQdfryShPEVI5kaQBHwF
yeWBzaJJvC8vpeWtYWlhJIlzqALEqgpGZm1x7VIfahVZXANypfsyyd2d2koW07PKZ4YUGcWrPYrv
bsQ70yPQqQRFQCIJw/g+nzhCkhlEaS7fmrm9qzRa76BMaaIyhw2V4w13ZCygEOMvPTMe9UDO6mxL
BWV064ovicEvRBuKIwVNmQ4PJgE1iOTKO1CGFcNq8jObblOH/g67sIR/AtnI7vKLMlnxiHfWvO52
eZYbzaRHrea7pZpbPiil17SpHJu9mSYPZDb31U23Wn6pre370IwfQgjGjVf99Bkw7jN5a0z6D9JA
wBsYAgQhBhgxYhsrsgIgBwyBYCethU0lOcirsgjxcGDVj+mjTPES1gj+2LBC9k0x/UCeRnHnxqfZ
fxhc2OlVFLTXVkYf2gqzOHa3DWcpW2kNj6vIjwkf7WiPV7pX0RTU02dgua8auWg72vO9E+JNZvtT
B/cxf6skWucKAjr2oop0NCkec17ASJIfZCKKHQmfmCteIX35MYeei80qvW7QNpAAw+qqSF08YkXS
b/AdQ8kdm7ej3ndPk56/5GkPLdAhJEuxHjV/NzvjI9lX2tYFvlvHOrlu5A9CuSq1mrj23Tw6xzLA
paecLYTPVpZgg2df4wS36Uaz2+m9PPVpNqy0rK92qYkNkkCTDPWzUwnCWbPLDMqGpBvvGvyEbkyI
nFEPeRejf0ClIOgPYTI8150lrvIYURDlNu3RBXYKsa/ei4Msy8khZzWV9t6WvsJIw+QwVwRsVnr6
Cj0OrTVcpRsDDxS4XsU9uZqhgTu5/ihk1+4W6XjeiPaYqi8YyklIYsg5TJWlob4EBl+6HzhAGEfW
gvj9i1O6xzaZKP91XwPoQKKw66fqIZOEdyxfBFZ+5MWgPwrD8qoJK359VtxhKRZup14jYxQBZmRg
Y19H4MVCeTEYMmxBCNntAriBG1GiRW6y7KPRNfPY5fqPomKgACvd2OYYkazKwciPy5c4DX749eRv
TUs6x9GLfv2yfC9BsbyNZPozJlhkysrpiqtpHwnGtI/Ln/70VyvqrH3okONbYopj2924FT5+lFqR
6Md/fqmGMANQrJJtLwMgHDnGDaQfVOgB2cda3x1wycJLO5KDzFcuu4AV36Sh9YQMD59xv9uN1jhu
9Si+WUwoli+dcpKoG/VcAfhv//mDJOCFshREw9As47h8Ae43f/tTp1xwIBXxE3dQ2KRu2jytsbz3
NZ3hXqU/NqmhP5a47ezSAmgwCsRVBMv7JjXjF0vU8sZuMQwdtDg/aIRJHblLj2UbrnMCA590Ud/w
4/EkDNIRrDRLrvwMZxAvLuI18a748xe19eAYmvkQR3q1FQlePr4PY7E1nGZnUxEoVYOPUB4ZFgtK
/RWgXaJtDNfL38bBMbYg/BrZFlj5dx1vJxym6nG28uoRm2YXaBycYvkeQbOUH524t7W7kWi5B0RG
gGJwv6Ar2nqZ3cWbkdZQ2UhFPej+bKc2BxFmH02nCeBv9UeniD6NMYSgqLw7CmXlsfypV3fhl+/p
otn1of2GYjpCCRl0m8F0f2g6ETajn8prDCLC6xy3Erhfx159Wf409tETwNm8aipOcLfRx2Mosu+E
Qfs2ZWx4XL61fNFT//e/VjU+keRTZ6gdcvKamDOYYJJHJ8JEwHhIe1a5WbboOTL7ND34bdAzbeKL
N00fHEf2Srhz8IRVZjnUTw6MvqAupwM2/1tTPcWuejrbydf3kPlvZN6ELD+4+1rR7kDckeoafMcM
Tep/R9+248nt6lTZOOLeXOOIELPVbCKp6tN6O7UG7l/qEUe2gEVsWxH2Fuv4RMW4/CXdsU8FGSHk
K7THTG00ZVDu47Tz9xYevAYGhkGEoysKG52ecp+N5inyki2jRPMQtLvKTb0dlGqcIQ2MikTvY2vB
rxK6g9wi9+66pI2wLTTmdTyPpJ3OGixDUXxIDH6P097udN6CXXdHUjE79jW8aygJ+aPu2eTQeGGy
BYoY10UQo/+cdfu4/Gn5QhD173+Nncrc5b7HydldkRaCLK2Q/TESNi8yRL//afmeE74QtjBfgR6T
6RmMwONRPCPnRTm8MtEEbuGo21g0N+/oQ66d2OWInvr7Korfskg2cHjrTVTV08EI2xczdbnz4yqa
Jh3Nq5UBPAzhTRB7RxNbsjXZtNVN5TuAdCK8sml5CNxA7FfpPwPP3ifudZPoh6gc331ZnWenfU1H
KkaDXPKBupTO10yOk0kJH07Wi5OgdO/iOmEnie70AgwDvwFwD/tdN2twgr75lBTlbZ11e/i+1fbb
whc4NnA3GwbPuYomU2wNFxoZ0hdPuNWmTJHm+W7zljj5z0Z4P2lMMBNE1eZ0/4+7M1luHFuv7qv8
4TnqR98MPCEAgj1FSpRETRBSpoS+7/H0XlBd27cyHbfCU0dUKKoyK1Nid87X7L128EF06Puk1qj1
m2seaBzrs8Y+ZFwHQrhdHoAoDx7huyYfiTEE4bvYk+KJ4hZrOoWRjFUWQiRDFrvsg3XEgQzMirMN
VL2kGKc05LSr9bcoVe71zF9Sk1FtjlxzQweJMmTUKGnZS0D6GDsN80m2gg8sOh/o+pl7XaJER7UZ
UMFpGu33DAAbk+NhVnZzJbOMk9n36lm91uaFDzG18oHktldOoWMihuCaJNZTyGQ9uese5KrEaz92
02ZO21VWC6pLzh1++IgLbsYVwC6uX9UXwJODSzVbH2adCTirqC9E/+OfUx5V6IieBFPMwwiXRiCN
n3qjBk7KTlkdUbezr/OtViaScpP59UUSe9ywtE/fE73YCr6WURCsHBoqkQmLmZHgLftEMSzEFW14
ri2iODVxEYEzhmh9GkjF1mh0ZIG+RY1B5TVG/YDZyFX05D2yxEeFYpHZIT0zYXF2RJKq2TMXQElP
1YiUoGMslEbpu1yZwmqjVtbuX+tt1EVi9hcpmCXSFSBrstgKKpL6i76omedA7RrGVwtSMJ/oVUpJ
DF0JhvrIjsQosw8qPYJLqpTrLGM+sYyaLBZqHQJ1K4zBhVF1M6AAQ5stncH3UxkwZlQXo96wDZbQ
VUqeZSzcnMZYZ8us0Vx2Pv022u2hn750hTdBF1MTisYmKjSE3Ex7iliX1k11BwrwPhLLZgvDMjpI
13DEJ0r+2Mk64YCk3f3XT4q0CLp+e1LQkEqGqi36x191eQGEJZORyKbOpOcOOVGd0LIuP1JE4Khk
7OdhE1gEWo+4mf/195b/h+8tibrMN5UQQJEX9VfBV6P2WsaoP92Uy8Y78+m/+EZS+KwxZhBk7VTI
01VHLTKN0rNpyFsLlvrShbEWvfoW8TI1Cm7qCFbKLWgaazuqjHz+9U+p/yYKA+kpGpplmqKlKCwN
//pT5jXoeQJdeduY/JRhS4NoNs2w4himmcQgg8BFIr1AxxeHT/19kYxVQ/K1iDmiiFcxAwKLIsNc
F3TEaA3elaWXM1PUn0aRv+NLfIfH9MV7Yq3KFGVBHMLxiyhuH74liIG49O3LOLCt1FP1Gk+QfseA
pvBbp0GbgJm50B0jBWXd08jLSVp6MRduMI974PZ8MyUkxKRnFTfW6XGMVeBOOMQzrb+SO/QJfOZ8
t/T0ujRszHne9Xq4pnWzGChe5GXIGOnVVsupbyH9zawea2V6TMdw86+fa0n5TRzLk61JMiYFA6jj
b4LVcowKwWT0gbU+wa8kqi4aVbrfRW9SLyeZ2iyqqKzcMqPpV1DM8AFgJz1JvbomvbPgOmCibBrk
RAlp2YBEi4ZN0wteutzc08A8Z85SAwthwPyktvqr6rMALqXiMDdWtu7F+SubhZ7DDfC1Xk1ACJbX
JGRioQShnYXvQSMghJOYV2OoeV8WinnEkCweOPuJ+SD4mPBvJaPqkhmIKrG8KQ2mb4wZCuxNts4V
6sbtwxCymEqI98Jrnb4aMx0xO+33TIbIgHfJLidOnto3wJQYVIXL74cpX773rZ3wmcZDuWbmIEgt
Ptq8/YEvZ9kyZJlMpYBvBQpCKObvncw6MlNEj1gEVl4wLPOgJ45NMZbVSASoLhdvFHrMq5j4qIzm
Erk+CAy50DDwqDWrvX7P2kuhOKlGsg1L4bOQF+wQ3CGn8LW71FPu+erMYiShwRLRlTVBY9ese4lq
Hjwhk8lcjqtyzbokhqZUbst3WYmn3YBsyk5S7VnjN9kQ7IJi+FCHkOiKfO2r3ZE42W25iARINeIt
YOkbcJlvwZJnufyo1TYowk9hGK9AC/vzpKewgxYSXd+Nz4qvIdbAKpMMbb3Dx3P7m7fr/3CjSHCL
JBEngGaR0fvXoyHo0JioQpNslOUhL7eBwa9Rw1k/hXafGzFNKyYtFDkRmLtlebcszIpFSacuMqqq
Tf9Gv/u74ttS4OPIGp8jGMSy/MuPRBLaoJeRFG1SgorKLH6gfN4uo+90wHZaT1t/UZwVQ/+8SK+w
Q7/7YvWimNrfPDf/w+GuWOitZSwSKpLIX6XnXdRBvc+LaNMuiUNjx6cKS25M0CHKltZGKf6jplXr
Z+2HXrN/CZCcN8t8Q1/0Y+gp7IaYUcBT5pPYRU+yGk4ukzAfMPj4N0pc6zeZvKWKnDko5C1JUtRf
dbgU2Cpr8CHcjEnsOwB0QIZGjtg3MZYdeVlm09bPKfQcjZcN8OA+lP1hZ4hq7cr8QQbUhymJBreL
zMxFP2HY8jKNiiC6mooaOcxZFVjECPOKznrGV4vgQRwymsecPJmyt5rtkIy3bIoLYBCoYuUMMp+f
qI4laNazRS8ki1e5fhSStHa/Z+KBEHH71PNGThSHSZ/l9gODtfSl1Npkk1Y56TddFK75WNgtysqb
nskkDVsnPZzmo9XPq2hibyEoIOLVUt/FNR8bBT4cZjAJ4qYlvNRlk8LS6RmuWuLrlCLWFZTNMnP8
lormzNRMS3gKWeCSj74K5fCh1zmQ5zx/hNLNqalkE4k3wtYStQcYtl9aIXaermz8OK03RAQw0C7G
mEDmOrT1uTpUVlle0wn0oZ5wWmVTO27qKPpsh6j4s/r4P+toUlgY/dPx9Juj6fQ5/L/NOyEgYVR/
/sXR9Oef/IejyRD/4Fo1sWBQeXH7Dp9N++//JhjyH5pmYrVZPrC68Rc7k/YHUlNJQ6RO0UyVSN38
n3Ym+Q99MZZQFxmSZsqi8r+xM2m/fQyBzCuKjiR+KdRF/ZezSxX0kV23MW+soPFYWR6VLHTNyBVu
1SHdGKjA5XXFwBEfbOV0T+27+iN4ap9VLpncmRgMT+sRW7rw0pb7zvfYXEq5x1xWq7EEbyxqaCha
jP5vKMKrfFv619TLHHmdv5OFriguIXjQOcOb9LPaW46xtRwt/ptq8vd6e3mMlsnTpik4xH41ftRE
U0tyZs4bcTaeWYFdw272KlN5gDP+o6u7LwG2G0yh6K5F0vWf3hAPf1b1/+zeAo33a7XPd1d5pQxN
FQ2RNuivFxY445HJnjJvzJs17MWv4lqf1dAW39p19hWSKUFr8mU8qleSu1U433byKKzNo/XImHw+
gyFQL1J9lA7VTn7PTvM2IRfeaU4RNM0LeZuNG52APhCNU6+0RyP25tgpNuOP4jk8KA+iV5qfgabr
roCuHKDC4DKXu5NwW3AMkCew0o6sH2ZjhY5q1b1Vt+zWNwADtmw6COs1LEeZVxKwdTTRFfmPq+aQ
HYa1+HPEprBpmfuhv6Mgot516sfqRFUu7RsPGakD5udGmx3+iJ94OOvxJf+aPeE6R+vo6G9YaSTy
qn8PzA0M5XPsiuY6/pw2mdOhwyKeE37S6kveM3Zp4U/FwpblevNBB9gZK8FhYkFBrjrgJN9QkGXY
ym8mo0OVyQPDtFXwRB1koS7x0vgyPcyGHRwBK9TIbS7JZwCDIVsJx+JJ8+Yrop78JRueWJvS9PF0
BIfpNX/X1wOxQmQVfpGZaBx13BTSLgncHBNwsGFtQJImSKoRLALGdI7P6RUVr6IcZ4RyC1FFvKji
eoKrcanfhr3+UTz457Y4yY/DQnaAbLDBexUix71iZz5lu+EU7Pp5Ezzo+x4plINBrUG88p7uKiiu
oMUvxFZ+xW6wZo1BfCV4uOGjjV2yjsJkFZPHZvuvcuOWNDEMX47mXoVZOpA7a8du6+b72VPXoQss
lfRginWKyJ/+kZBY8kReG6QLTnb27fSNVNgjOYPCtiE2MbdnOm944PMq9oholJAFezhgXixyxVQH
wVP6WV/gJownomlJ/b3DfdGuwdYA6G6slMhmzj5ItvXETBqgTIKZyTigj5U3yB62tZ2d5atEbsUt
+EBN2OxbplYv/s28IInkrV3apBp3KB62+ik7D1uxBW56IG1TdYXULTf5x7AmRjneVJv01XI4Tyz2
rHZ8tB6s57mCdeDBMANTb2d8OlbpZw/zY9Xt5Rjhp12di61+buj5Eel1yEdAcuyGV3l50dTGIQ9b
xmTpEHf7rm8ih/Wk5FoELjJ8s4u1ddFAAa/CIxUWc2tt2EouCh/9R41Ihgeor+HEbZfNzcwTuZIG
Lz5OZJpsKMJquz7h/Om2ZHzHtqRyBiqtM4lM8lxIDp2OktkNkEX/TG+hSyd8h1GJ+Gk1bcYHMr50
bwptbcvm921yNtMmvKkiUWBY6+zgbLSQ6Fbak//efAmQieuVfMT2PL2Uu9GFDGVdaMQA9AveVG/h
to/eGNioI8yz0t2sS39s7+Eu1lfGfbqKL6KTOSEiuat0rv/O3cr199dZCBI9nLSWIUkS15y2TAL+
yY4lp7OpDTpk1wbKFJBKT86MFzNq/mbu8dshvHwbzZINS+Syk/VfBgr0gBAWfKkicn54Wr6FNY3b
KRg/5wZj1MRwDBQaV/z//xdWYVn+/XY1JVUWTU3VVYOsKvGX8Re2TlUfrabBCZm9KFPku9qYx5ty
DAhD1RXhjQXMinAyat/nOLCQjJrvhTJA9UQ22CNc2arl9FQsO0c4GHzU0gKAmga4ftlMJqwox0Co
7cqsm7WkTABWRBCj5iib61qWkBdiLFslVXNql81nygrUYhUqLjtRQonYKw1s4xWw5Qk6zKppnuWS
JahuLGQQsbPslFLZVcz52maZv+ZdbgjBhBStX01mcWs1o3sMtEY+WmnOGqDsnWzZ5NbLTtdiuTsu
W95p2feShnAnzHkbaOc0YK+faj+6YICF0KXrGskOzQoD72xdsEgWs0TyFJE5fQfrQU9iUEt57Qm6
39lDjaALsR+IfDSPUt4/RDkPgZe95TgAuWE166qWhF0hZnj/Q+tFLmty9CzI+1LNwAfX7UkeapJP
CvEx0X31GPUVDJCZUKlChqxYaAL7NdKaq/oCm5H8uylbQ7TH0bUo2YTC/JKfQsnnTM2Jj+Mth0cn
RU2qBZLC0GRWsQtl5noU87UgJ6DcY9E4ts0Sr0FvZYjDN+P0PDHO8XRB/QA/oJ4sIilTJp5+Z6Sb
vpeZaLQaNqNGcschflAK4YcFOGmXa/OTJr8zSwYyYWY/60L1N1q5MIVm+Yzs9BgKGhCKguRYOdKf
u0ibSbDjovCnEIwKRUJPKIpUq6zddP1Rm4NHsWTbnUgn0Qw3wqQ9SONPBPXXucS9o6JLHfXyuRwR
cJ07EgLcZmyuY5g/xn7wJEfNz9gcEenyBp6ZIeEaeFn+XR1cpiymO0cCaXmZgmyY7F5NZCBDh7VB
9jDkFvY9YlBsrP6OKmedm0Ems+s4OIWldoN2dCRUgRBUi1faJJI6LgSP9CCBJNTajfuBfQxa8lXd
YW1jgC+aQ2GP7JPXwvg58VYnbvNpLOWfOMzA+Od4CKyEdJrEE8j8QqfT1VwU+gPcgGA1cTO0p55X
YAIImfLspEDJptIpy2DdDY9oS8k2wPEGI6PEp6ROoZeLnbO8ZiLclDH9tFJCttUOI4DmDLkBVAoy
uAm37AEkLDcoKydjJuu6ssukcsysszUJP+JogJbedoDFsyFCD/Sm9YJtAP9MKLxy7TMO3+fxce41
Rxn7m9kMB0shocMQMVBENmTVVUMgb0OJ1o+RTsYt7H0lCFQvyrLzFBI6R2qaITOeWy4NVAsgOjuz
WwXGaVaQQE/DVmtVYL2lhuc4l6qtrOfTJs66TZP4KrvMhfGfV/VVgK7jqeRyObTsNSCgUNoFDZz8
kpMPeKzZOGYvYw7t+53UNSqwOljHRMgSFiJGiKuxPqCKYbPKF32S5V0a1dRsstWif2rNBx+2rp0L
WDpjqSFYdVJge4Zish/VIdkZOq5An6L1+5ci8yXvs5zdYYZiZPmftNBK/vy3Xv7BJyLeQ9MDtRNI
7DgrEt8Dki6ZJaccn6OV+juccZ9VIAtrWe4j9wH4E3ix83xtBptykRKg3JhOcywuxG9EXm/YlIz+
Xb7R/t9Bo2I8PTLXPWLVYfGybxKboG7rYWbTStr8fSKXb1WBUbPHr9qTXGDh2UE5mfcVKi4I9HcI
o+o5fG8O6no84uX1T8VHtqdkB4kC4uqV10h/NffNY7hRiSZBtsk5fzZKjwUdJ30mOaSIs6YFNj2o
xKLaxkl8sBKC8tjcOrW+o5ztA+aXLKq20gXbIAkf8FzuEjpo47D481THoEDEb7XSPswH86e5rT6j
/h7ODjGfKkTujj/Yf1XEnj4PB6jYOfMskqYTqh4b5056sjzjuXiikA8eMFs8G57hiWeooDVZNI6f
U2goX+kb8RaoED7mt3heGV5FCClCzJgwT8pmR9Kddt9upIpWZd3vobcXwY48XVxXthmfDAaymqdL
e/KgA3k9DZvRXCtUV2y5mj1ppVrMw3FrUk19WyTyeMVZqsE2ZJGLcx9vDcI+lmAo0txBf9Ak0vCc
5FJxNu3RgbsQkUJhZTDsDLhP7Dq3R4BIPIelGyDo90qHdZF5MvnJGSxvGaXWr3LpKdI6H+xisk1E
guQzgHc7yyRGbPlyzHl4zYpoNULrUUPpzvDKc5wsnn6vBbambAjRNfUDGGV5wCS8ynp0kGgMV5Eb
XQqeLarLT81nqb+vP9h18fIw3kWQgjCWY/xs6bsEoWew0fMr+ZyjdRdOHGHWSdN2+l0AXbfhbQFO
l6cYJlAWPBon9SdJoiLpyuKqLXc19t1WsmdqRvPJQB9LSALugz1CTFe4zM/+mf6puddLSva1fWLx
zfcO3ih9X/NDue1/0pPlja1+KuvopB+zd8BkItrOl+EWjfaC1zrxscGcVGzMAV+CXdxwRDwuRCRS
v+98ApSPjGYtdnrJRppnsXjlDX6rAld1tFNy0yhVZ1Lu9nrsWqTQOfUL7NVgIKxl1e74ecXuKLN6
puzmqXZHYHri6qnGOYMdvvKqG+m6U7DlYfJX9/1DIb0WBUBOgj4OAblBxIwkAElXBo3kKaltjYwM
19j7O5MOlFwBArvENX9HlTi8QLkj+s9d8hzMHjkieuKl3V74UKHsXwNpgxROszwyh6qTdZ4YMxKP
NR7HbX8gGrxgz+3ScPpEoXv1vkvW4w5l1zEOHCqb9Odk2THK5UN68CFoGSsdbSXFdr4tPtgK+nRz
q3Dhw6+MV95X02yP0arvbGR7wkbmzOg+CJXZ5FDVD+EmJxEeGe1r6rW6TTFAAza44zOOpuTceot/
Ac7kgiBYCaEtyygEcQTyFrED3R0OFQ157jCp5F1Di8pcwE3fEAVIA2FRdnihI893SfLUe1R51pNp
2d0LkVfK6Jm2soVk/iqtZU+/pR7DnHu2ZPGttG16jNbKLWeu4BqHfQFG9nHI3PGhgpn8AGFjM97b
dbyNIls9QpszAgePGgf3zxDpwyY7qfy9/avqmW88hgudrplvwh1uGpw8cOgPYKlm19oWhTOekdFN
NYabdU5kxsm/YsZoISeuaAGh1iHjvTZn4V7ttUfs2u2reUEK9xZumz1sT5cy4YJv22JkzKndPyJZ
MnFBrQhCXFsfMNaeuULbByRu0mFcF6fgVP9AmzwZdFcJ3IezoNgq5dat/Ogc7cgJqz4pp+iW7ION
Ku/gK6iT64O+giQiwj4/lO22FB/0i3o0HotnNIMUmBGEzcAB1htrm/onrQH+1H29lV5JmJnPtHQn
bhhGIfSI0QfLI0KbrcAN+bAajoFpTmWNjkpxx/OeOeprtSfDslTd+lVSXAWJ7dk8oXqvpbWB4tTf
hMKG8ABeJ2DXPJYiuYjjoVC3cmwvmwImCt06PzJWQdsbFwe6SulnU31QVZDkULQH9RI+kTzDBmht
XmTPepRCp0LHo68CkaUoAmkbvma3qreh7CjdajxEqEtxr54IIQm5kE54NQmpMb/62lG2vO2Cl/lH
dvo+5ohz35HaYMBdW0lvWbChLLJcYsq9YpdciLxQpA8U9THin+EYvUF1HtL9XO8gOcTt3iyJx9KP
HP7dtAuSvT88dThqAuFr1VeeaZArRw44dsiJFuwp2fWPkxv+kF4Ey6EjGI7pnQmE8iqdGYBAWZDO
6XZeVxeJOA/quUvwxr3EYaAo71a/7o79ubgi2dd+oF7HvPQiikzqHV20LZ6AgSidEw8OFrHEPaxL
bnoby1sAmUAHOuyReq0Uay4VidPuHr+1hp2cMaNNl/HV9x9B5iQUoFuFd2wsO1rtYLgC6/oGk5OU
mFxyy4/qVrwV/kF9LqNr/GCWe6K2tU18XwpPYQ0SBKE5OWYR6cmrZBefZwVNqtu/SJtyrXrYegCE
MBDZiF67pT3tjlHihLVHFmb3aeLJJX0XdGDFPmnV3c1HcT75jzgXXf/efSJ5K6kCnvoCeu5KqR0+
KMFJdLObAZr+obiodnAtD9lsw5FKVtWXsu7eSuYbX9MOjKuCHg22Lq4vnvZ+z16D2yV95M6LLpY9
PfQiuvNtu4vc6U3tnOrGqa5kHJN2wGzslOzrx54kaQTeG/NZZ0yJdOTMQOldWYuf/IekeUOwHZkz
M2IdPcgJMa403I9PMtPLvXaFX6CF6zC9ZJ/KTBXrZp+ascqTy2ztE2mN7TxfK8YJ4njPumXrcy1O
4pvKuCVVP/pZpDnBCxC8zjoJakj1W9UtmnXBRy+isR1QTFQolZKudlJKoArfXCS6pJhz6ZJe60Eq
VY8TDfprntv+sVa+mvpHHTr1A48JSzGAW38bfFLD5OeaIuGi5MBB7ZQqYWe0bg3rEjHEPe6ocVfq
p8/LmO+0hPZj1d2QIvA+Dp/6Q//T+DG8+TqKIHv+qD7pGq3GKWrb/2r09bikEtAz75glay/BCEKf
W8iWPGM3H1kpHTIvo7p0BnLoTgllRk3UruoVwlrqnXKPMqA6RS62/wlv909xS4kYeTW0g716rDYM
/DheKjc4pfd8G3vhaDcfpCNCSgmfqn3RYBFfcVOcTa86meZe9MZPyB8n3pUCyqAnQuCO+Q9Ci87t
kYQA9QMT/3NNpiTywFX1PE7rKf+S5ofFHpEStmVP8TZnqV+vxx+G6ZWsKSxamRUecMAsoP6jDFSN
GcjILUhYm2WV53lEtQsuObFDsj72aIil/fj9G+Ayjj1+ek9sptptl/yzbvnd7y/f/9/3v33/MWMI
OMiTpOFQ7qS9NRLM/Of/Dcmi3JHTkQbEoGVxeFmiLgOQodgqF00N50xbNeSXiAvBW+b5KpVg9LJS
lwAvZtTyJlaN+ByEIx/sDKlIVkqRoxnJJbLCva6Z/GxWy+RWzcR1L3CDzMDsVn5eqQ4WbzQdaMmY
H8kcHnqxjuSYikpAKesjYSSUpcYYKjKMsjTmnH4YYAdr72Sth27VNcOjlIV4k1D2Q0fk6LYouFsW
W07lI+xL2ZQ2jYLs3jcBM6tcXEsozqSgkamxDdep7MiWgastrRmay362BtYRItdZa5UKfihGEhIF
CIt7xa/XFZFzlJ5chezw22tFdYSgxrGsmGgiQskh9aq0a82wVzvu9TKZGaSYwz6M04vgV/NCvvCP
YaPcdcK/VzPnQwzZZJtPTDJVIb6WxbAzS2NvcDn5IelciuhI6P+oH6mQh8K/pJH/pipJs2sJkekL
MCB6zPkH/nmdJushKOqdbBTbJNjTXz+0QJUdWZ0ZictZ4oKnphOZKCqyViVLyrqFC2oiXtA7vblr
DJSi5fiqJ7m87QeBPVmrP/hglLq6JiVV+lRL7CVajw0V1krsiT5oAgYgcaemd9WkWSE2yLKBAQro
4traFfyRROpLlufaa9a9NkIhAntq7znhgrZEuGXsP1XalySU9YIwfoajzL1aJSAhauurIkZPakb8
lgLoEzHnZ8gmya1G1R1kE5hSNr8IoBU27QiDsxLDL4j8jJHohsyADL2BFEWfWV7VzTeCwcxNFwvY
0QST2beONVsPBnKx+GYyTIlEmtAi4A0DR6Oh+7RcHfYPgjXBjmKw9E0ob8SS8XSkYLIG74m3E4BS
LRNs8wJU5qXPw5POHdpbCtPGvniBezL8+WezWPsi/jIhmBwnM/078zR0vLT8qXlO4civ6kl8akX1
NR+hp1eujhdTpbyvuHWm2XrmVA6RsAb8BMYPyW9eCm3YhRkNcZlToipFe8srTDe5qlBrD9ZHPTpS
RK6NTmmMBGZvoC6QyowNgopPTL1DdHmtOyaOicoCC2kUKvXpUPTdOihpGWRCA5y4igw3SlNPqrNg
ew01lkrFREeXhJVXSBHNTIPftzIuhBc8C/FA22TU1NPiPSkhW0COoCr2vcliHpS1Wy1qd7Xc5Sx6
eg1p6A2ICqFnCkdKSh6OGzZp4aB9dttMmdxqwppMtBssEdARux6PqGYET7isFniC19OXxi3yJUkQ
LyPXVNMgTxWiJz+M3zUVjG0jGQmJHID+4Hp7SlNyL8qWZSs9cwu4Yvm2qZjoRWwQOSJdZSJatUap
j6MtdoKuPONSuERDfZMqEuF6Y4LP1RCfIbVXa2gIuBCHW6aiEY5kbNGJMekruWFtgcgqHgrWyaIR
bMAegMIRFlnZReGp5d0JWaFWKWm1Gtow0JaXuMBk65OWueIMzw5W9ayYtGhSHt+NlvQ0FWrsSQXR
AyvkqR9ihL6N48s4esxc9IqCXhrjgIyFRJgcaE7yuWQPKIhFv9atxXtn4Gmz5gAg0/gYmxUjhdR6
r1I61yLMbiNe6ajntQLYWMOVAbihJiSwMGZoW/8Tzbqj9N1LWRDT1Uwq7JA0jl0SWdilq+Ou6Xdm
I7+FI4Vs2d5FfR9I5Ym9BmI3/Hdm23xaI4v7rHHQRlHg50cYcsxmsuBoXwtE4KCnHgF2A/iqvX7Q
2bS1IiTcuv5ZpjtrEt+DAMQtU3nyMCOIMnjcGDYZ6T0h2o78HazG4TEtepnxaErBQ4sz3d/1icAT
aBObqAkrO++ZkyqCfCDdB0APZhu2rsMV1gaFRxxdRNTqWqplG6Vi7TsWHfQ76zGoY+xjgDRWHezR
ppm3rd7v/LgW90VNJG4sptexb+99iemxymbKEzmgWaYmwmd2KQQB5l3nTqFyDvp8j3TiPIxWwKvR
wTfG8QKfgZg2Y1ynkD9tVeM/UefUGz8RvdCgJ86DoKGOSg0ybbNbMQ78UslYrR76PWL1m2iMgLJ7
O2k0kkCHNGW1OjD97WWv4TRbYS5l3NErJ2mWn9N+wjarJh0Spp0Gs/p91sAcB7MAEFO6ZCY1aNqW
N8JQaKL19nFUmOD6g3HBzkwtrnLAy4sRo0Gs36X0TexaA5W2Cgab1/gY1yoF1ASUUUXwopJBn5Ja
hDJIBH+l5Z6kxkeBx/8cMTwH3/ZKFnS4qFWpFrnIJFyNbNsGcatCusEshv8BJ4/dxwrnVK1G67Ck
sTeamgbTh7MUCV2xjWP6jjkCfhXE0drP+/6cjMWuj03D0YeAPGvZcsIZfovCXgfoGw1wRBKyBCdA
TazYHsYMHVyZbGdR2mRAUNUYhp8pSAT+YpNiOK47+jw6A4oNZwCqQ9ZgA/ab11/357US0pdJiFhs
PxYeJrXNtlqpxk6NLxd6VbGuCiP34kH+GhDfNcOS2PXUC6LmmrpuV1NM69Bgc5RJ3+h6svbUfDOZ
7SPMHeaabY2h3NykBp4+o9YuQ8aVW87dNiK5L+EpQm5pHErdFxxIG1HM0opYl8dqQh9aNdqLPGJC
FJPsnvjiDTj05MH/Z1FnvRhiwKCvJ7JMGdDSWU227QP9VTVnpg6x4GiSkrCkyY2VRFoQL/ewLiQZ
w3SggdhmJmAuM2tNTq+zIJCCOz/WCRsIDnZNdaWSj3GmDk9mXhBOZUo/QTLUR5KAPOb432nJ1br3
22vQbIvU+NDlSHQamHlBNn3FRRCuTb0na4BnqFBVtxuZr0kCFVukol/Wm8muRj7VRvXDqIjmkHTe
Evh/M6cdGyKN11KWVLbc5xL0b+nmi11w6DsaBRV1ROFD7cIY+JhkMcZLk9WXZaIKqlhlJz0SCDRv
JLk6IxuNaWCuEbQG9EQqAw62oyGOmEmsi+834D+meQZg3p/7hbSMHUMOcQLONWbBZjELfv/bL/85
Ln7CEGNhsBgMF6ehtPgQh8WH+N9fvn/NXFyKkRi8BTHh0N9fqp5PAAcWrsbF3+hL8p0cdWXXYGFC
UwfucXFD9osvUqxwSGqLV7JaXJPB4p+MFyfluFgqF28liXHnbytWv/guVaZO2uL1Ii32H1+wsF6E
DL/mvDg3m28Tp7z4Ob+NYd9f0P5Ju/ZuLd5PcDL/+BIhL1C/HaKLhevbx/Xt6NIWJ6mhidfs21yq
YDMVF79pvzhP08WD+r3t/j+r7QP5BRr2v/b5v2n7jkXevudIgT+Rq7fT9ue//5v855/5h6pPEtU/
ULDqEOuhvCvgsv9L2YeG/g9Rk0D5KqolyWDC/xtUbv0hiiKuGFk3NXQBi375P5V96h+KrmpI/mQs
cmRMSv8bZR/uml9Y5aKmoyFU+EdBJ4jCb5FS/5O2opyLRPbZ+57BK118CfGzmBT5Jq+4PYEXbOe8
IAo0VfZZh68v7aM3szHbnTLqEoNA1CVVuO/EvF9LMzqnLicTgVurbLW7bLZXtaxjouBQE02wk9YS
NTE1FCPsynhutOKSDdrZCplhJcXOFJ+Sqf2Y59Qt0OW7UoRPLKmVO1HqP3I593Rodec0mcRLaCEY
XJaHAviulBMZcsUMjFylEWpV4sNKyVGSh2qen9l0I6oQSGT/CobCHabaq03W3FKn5uuwThD5pSOh
RX660K2kJdmKLIcoeE3xx+KGmn5S4aJC1EzbrNVgM3MOimqTrqhndkH/Ps7if3B33kqOK9uafpfx
EQEtjHGKmixdXaodRLWCVgmVwNPPh+Teh3Ur+hjXHQeRkASBRIq1fpE9FB2qKQHI4HYW6bVneidt
iG1C/hgwMF6J1vMIGDIJ0Frt/VM55MCCHJBZwxpHEn2n+wj5SsbCCenugu58xRFyZyKgh9EbSTrI
Lbs4IHpigwFyfP65LdHBS4nagtvbulqeoC+FDkNPAowWIV4jtXEf59syl85dUzL6rTPCczaRDeZL
hApBds1Cv+8GEkc91FGEfAkPY4qORhzzRMOZr0w7fzMECSW4ch9GDxbPSuDjJYEDpLh2URrwSbKl
7XuQInPizla1KXv9iHzveF03MYJJ9iY1lswS8gHbhLTyLuIJALnvSTd43418eHRnNDvNtNCZKkUT
xDOzW9GIx6vKn+4a6AanxIdwm2kaSRwfFT3a6g7dtmngGnMmmImVCwaxYEyRA3mo0ACAxbORaTwc
csw71npeYSG6xCpiV95qVoMj2oxhIVZ32C7rzrZEhnSXeMWWL+WmmIMfRpSChc687+XckZKK6WCH
qSOXdBs3EeMTq/5gup6uta7caDoZscagq3XrmfCYdY1w0BGnOKKTIkV7LG+IQph/Aj2uDzFTbj1B
Z0RIBv0++oyySpO1JcwOdYXo1Ln7tvqZaR26CkiUIaRclTvbcqZrXScskMQmmYgM6r0Yysc4fgkx
SDzZDQptHbIa3E+MeV8BpalFy7KRV6lMHiXKYm6cbhr7p9PsmCEzoRJ3njaWW7pPzMeNVVzwfXsA
Lzwm4hk2IrGwswPYndcAnC8pfwwYE/KMIihxB7S9j0KEvzoaMOBQBkI7k7ldfG7aiZwTA47fXol8
kU4SrUsJK6Lsw8A0GanqQ4bWKCaOSG3R0xsOKTdg5ahrob3KzDMiYCZgcMdG+tY4vjx4tTXfi3Eh
KWAxKOBAMQBCgygJDKIx4DsQ+unXfb7nrUHmkF6EUCJzaCDM35OkWzPQA4JkbWmBkc91fvHEsdvq
SBdm433XVQdhoJI0dN6w1UhEgG4/SOqsiPZW6GLRpVcmuo7jBzSmbdX2EpWsBGqt2xY4N6LghPYV
ykRDNR5SM35DbuJWr9A3jn1CsUNFlUuwE0T4Edcyv5wXVBWe9GkF57qNtrpdSjDQJNvQjN4GWkAS
MH+LKjLzWF5baL2EdyS/Yi3dEBeYDmAqrZwQGIzQbmva2odvFY94X344ZXJXFhZSUcjvAuFpO8SV
pwf04m9iptObPDcmEI8dIrZ6gVpgx7ykJfHlJv7OjIkmTn3IDBjLvlqutf7QO7m4i/F5OSL9hKNc
P5AFK/GaBK86j4uoAsoKeRC3cIREvgsi/XTZpI5YXL/N5ng+57xvOfHTuhnHAm+7mjrqa8MxA4F2
VCVjtABHuL+sLNylsWXszFyvj4YUNRMkvz6qVbWAFlxsnMj+0w3zOK8ar0Wupw3uDDiTuOpVRIgk
odweuvVdO7cH3FAH+NxjsGpiG0rZLNZu7CHiaqI/FhM50hGvWiVJXa0CA8yI35lk7VVRLdqatPG8
WG7OkImPalGOiFi0bVKeV9U2o5PGuozHeqXJ2Xsw6EYRUmnX8dISprN4tJLqWKNouY3M+VsFrNjK
KmwHHSTU2iTfT3aPeyA6EGpROyhE2FF86NvC3ZXCyI6Nc6JeZcfYce+xW3vtwuKhhXW4jvBAIpF8
43d+cLDAkEGmrqNiLzJz0xnLm3OMZiu66Em6Vamv1DZiLrxN/JIPY/dc5DI6+iXumu20jzA2RfIl
2krpf3QEWjuUa0/56Pwh6ET+33dT+OntnTOH1VG2Hdm2yKyOOjiBsp4PtqWVFRCGsj565s9gcMO9
N1VbaO4z/sOxw+g9EEe1QOJCoBHCXAyVcYpGR/MooqrbNNbk7TWBlEK3SJpK/OXxAvDIVVa0uJHG
G+qXx99p5DKsLMuO9oPnyCdbL4Yjcuyx6xEgdON8Fxr6dZS5A6Co4Tu80mpLLPWQoOyx1XPmmSVo
s2LEvK+wIaEPYWYQq1pqgKX3ctXZKPcYuf/PL6mfU4sv20zwYut2BBZUjF2hb5LliRRtirMr8ZqV
ekoiqTGfS5rf6tlcFrNH+Pmyei6haqvG50oCQS3mbmrXUwKEBfliHNyRHSfyRrquthGMrHeLut+w
vI3EYUylFlaYOBuPyWKZYVa/VAfkAdpjZAOdanTzjznhSodMaYhiwG70pyT+gfLrT03GPhO75fnK
pcr7CbOeyyqaO2WxV3skrrvzRu0qGpfc3TyIhRo5ZdU/R6h9cOa39tCiM0zcan+50gBIa+2ahErV
1azl81Ol82XOP7HcgSp9+hm1zkz22R8b6ul/DlEldZnz7Vx+6nKM2gZHEpVKzY92Rep9/7Lzv66q
HV+ueb7V88+p/ecN6pl9+hufiuqo0O9nRiAyk9c5Eazz47xc+tPhf/0nf9//10P/dtNeYROB9pHe
yxmYN1Ybg6JL4xOG8DLaNrqBpNMs9mpHOBFEOB9TRMjjXlXL4WqXUzzzkfDJx86T1+bNFnpzd/Rz
H9urvxfbmiGe1qTI7BmYkhsB3o+W7IDeeRUTVM3EKGKlTlXramHE5bAXoQERHQPWfZ1jUF+3ZE5t
4Avj8idsEAo1vrlrnW50g4UXskq5W2zRYK6OU4kaH5PgUayjpL7ziuYYL9N4pUGEEH15XpWJTs29
rKtjtKXmq9KXU7Az7vZDx7AIe5KjWoghqs4lMyPjZaeMA4JCFkd1kaqoCIOq4hCi0gvhky6kUFtV
8dPW0bfeSuyKNsRXmuMUBOh5VygRGDONcQwVg/RJfugIds6gGwLgTZn5nAzwoE2XedDy3apFt5Sw
SQF9FsLpMKf8R4l2TpBiBo2i/ymzYXe0Qb/HzLWirzWPHUmj2q+7dVwhub88G6v7VYwaIanlWkxM
i/Olwxapbts7uMn4ax6D+wZW6JX6H2HmPoWw7bfIbNMgqG3qMdD2egfOu9wfGrbGepiAkl2eYl14
jM8Xoalj4ReIvzvAk4VJIJGR0ttg6EhxEQT55xB7ecEAN99qaTgbXeT4AE5LG6hrstlNQBvxInmU
It0xJEAeGeRZkeZyLyGyHs2+KVGfMZAQyRF9Wau7RF7wVliZtVW3oO4rdBN56EwgEQjt6LYF4pO3
enm1qlT2/c8UDD+a0igGTVWaAcVafqVfeqhhKWltzF9T69k8UTQKZP6yCTJ7O+obowAHNznkqsB7
evY+7/PmiGtVfRxRpztSF/7UMSIYlzfRqkv/zxeT+NZvwsuMx5GIcOIs4Csh7ZDq1QL1HPD9iOlL
ax6ZejOqWkf6gFQI0wuU0M5VVu1Ti2l55ZfVy79W2/62qnaoiq72Xs79cqmuHCRjjxv1yam6pm5G
rcK/pwe+rKvSeeOcZGR2Izwc1eUjrXdh7jnng9XPMtfkS1ZFqT61c1F93+puGPn9+wFm6ocutxzV
+HJLxola0H+zl34/Xb6NWAu1eaM+E8ImFUrok/29EiUeyfGQwZuNY50oHoefi+Hy1MBrI5XD8Glp
GFRNVaXL4rJtmgsbrVochg2EAv/TJqm/rRbIY9LlqyIiMf8+m/Pd17O8c9IbXO7z7UC5rSaIETIA
T4NeHQwm+4evbsQmJe2b+kE97GBpuFTp8uwv27yqZ2YeOdrV5WD165fVy7mqdHmNlx2X6305Nymf
+0xracN4NKrh7L1YlHu1rr48nngG8HfZf775mcwdiYZRX6trqXd6qVvB/BFpWnlQdQxmtjfxKfEO
4r5nKKNqyt+L6hLnpkpWU7v363yNQFJ1TJeFakvUqiqpbZdVtc1dRsH/q+PUwWP4czQEMM6lG1D3
N6gKevlmQn+pxufKrLYiBd/Pm8sJqnQ+ShW/rn+66qejvv7A17M0iDArJNiNWU9XqsFX3YgqqXP/
tu1yiNprqlGgKl4W6n1cVlVJnfdfr1ob0BKuLqeoA7/81N+2fbnql1+KlgZf6sAO4545+jK0J5Jg
Dc28U9/6ZTH7Vj2vxqU/uWxUpcu2uSj4xNV604GcuDofqZpbdfHLoZ/2qGJokxQzLEBmqka7WI/8
0+apL+jT+rn4dataV6eq7+yfTyyAiZDk+PTMBiE9BsfNT73duKZu32NUTgYt6rZOiWhn1xB8C8Zn
RJmtFUoI+jPNibwKZO2RVIFJ4c1981xn7cFuLMC65OnecZvcu42lPZtGGNzjRYcvSTg8QcJKtpWQ
wUbHmmnB6krddR5LmZr8wZCgXpvX1/MEetWLuvSA3ez17CWEG4mTrHA7jvBVKZrd6BGtG6S71VQb
9/UPn5uTGZpBv0yq5kJClBl5aKp7VR3rZRFcettPXa4q/u3wL9tU1622nX/hb+edf2HMgmu33ek6
OH01pFsWvvp2L+vBMo5ENJIBkdqo1selgTpv/Ov+L6cjRw0dA2k2kpFLo6ZOL3yvTO/UkQNMvq0p
mwe1Y1Kf4N+LqK0tSfbqp5EI4LUVHIh2GoHYddDsEuSO0zH+6ZXXvVbzoquXMbURxirfsiK3t0kr
9gTsvOMIUZAcnnMc/M5+QSXv3hDuNR4Rt1Y5fCR+Wn/3NaQL28J5d3rnMZT6zxpRxNXSPG8Shv77
0fAxLJ8XPzQEj/DemSHVGrEOGQUQHtlYQEIO6vdF2hHXJM6467T+JL67UQyBLWJkCIYIXb72PkL4
ch+OXbbJp0qg1tPBe8Eymwxiuw/CFniKk50M+tk9Xfxb5przOqk8Zw2i6cXt+3dQcxgM5AXwWcsE
gGZrRPkQLSwJhF9h9kMEPoQeF3guH4aU8LPBggxxRJTCRfG61EkwhyAnF8XzzVRTcnDEs6NxxtUI
7UzszXIAkdUvzQjubM12mSp3O7fW/hSanHBiN5NNjchOgvJO7gJe8wjMNXXl3WPC8BFPQ7T3Zthw
Zblpq/C1d5sHv0jXfpo0q9zlqQ7YqZg/rKDsbvsJ6EjQ6FsndbaeCN1NXpS/Jh+JJm2AwxhLCZgY
St2UlfdNpQd3zPt+eqjmHvXK8/ceVIjZJH5tjLl9yIcYZica4S3ivg1g1XZ2060ZLlZVKM8v/nAb
pm1Ezlv4EFXp7nPUF7V0cLcokGKIUmUMP0kiBH5ebI0aj5kR9Ozga7ssImxh2EC7OyKeWmk9jVXj
n5wJRKKHgoRoMP6YQ0CCXhRsbD94SmVH3l9vk4fU6d/iON1lhdS+oaMLy9A3vmlVGaw8MwAJwJTn
1IPywwKx3PYRMIXaGrE+S/RTKeA9ki9FFniEORA0H1PhoN47Z+a6lhDAJ7dorz0DoSRXK997/7ac
SHWbeYeIYaYRKDc8pGGMD2afzCrtHLpPO+xlKEL+riToDMEAebgKHtbwwx1zfxXYQCHQOsbdaAQs
XGerpfWPraXVI960liV02p6YbF5eiz7axbbRH7oR6LR1ILuobbQaeVQZSaAdx7KBnVjc2V0EKtYl
VxEY4n222l+LYTnQZfebDbtqbstfXm3EPyZL/5HWsnwSQ5ZCEq06lMyMNVXOuO3QWgZ+HK9sMZ6C
OfGfxty49kamJ9D7thWaldgEtXtkoVayIsPWm1W0w9orQtDrPhuzX74xAu3xUbwSFck5dPUntGNM
d3wye/3H7JYI91s5zBsLkSW6ofcMlNiViT3IRjTNW54CU0gC4a00kTA5TA+oPGOW18NsxOUJxwSw
R1WebkRov1Vbs4LZiSL3d3cklZBOb9HoTVczCo4ACTE6QHWnWnR48HzT28ep/lk2TvyQ6ggiwDVE
n7JFW9CBFjBYQlwDau1Whju+4wRKJSFGPCUJUgfaAu6LXVCyRXbnQrhLXBwXvAoUjqV736bILtZG
a2JyFsocK3dzFbS0GKZOnU11CAFLLjGvIRnXKE8VhNoKOe7qcJqv8Zh98BpA6V0kN553yFzmmkb+
Cg9AI1CNGi/VTxPakx/xGwGiPCZxz9JxdqBNH0wfiz6R3NL9uQ44CbfxDhHvcTM1TxXA4J9RCQq9
eh3LBczux/oWv7tVm/MgNQMqZIogpeDngN6+IGD+GoyFts2naYNHEy+l7O8LpziNkobU0mY4AXUR
o0DbQQpu+Gp7G1EWz3NeBjAOxyZ8nRfebg5or2hfbMY7wJK8ETUI8+QLDRhKGj6YYbKpRJgCXelQ
FpnrE/pMBMl1jYdQGTd+n+xtUUtkMLUQXElLDzHRLxUROF0SANM145mrZhB/7Mp29w3o/g4tKnjE
PpY5qF8mhk2cdi4PnUBWphj78tCAeUCPHeMZzeArjyokXXNzGncdLxWbuvEmrCH/+CSZUaol+h/U
Yp/00ErSHiQ1LT9fYA+vJCewuxUVqLLZs0nKSrtb+8F73ZEzNQWpoEiP/mhR9zOaB8TWrIdhtLyD
VYE8t4W5lTa4pRgWWon52o01m88odKJOOGXZqdesozV9NAiB3+YmlOI6zm9GTYPTXKTDgaQcbPPB
XaENiNQ7jSVNw5VXDCEaEChRdKI9+Yt/QU+8/5X28eQGBfwVnYpaTvZVb9FYmQB6N5aXPRKNX3do
nO50nhgcryDdWVn8PTWq29SvoHy0I7aLoppB/5s3pjbcI7p6CkCmrvvQ/cGMGVlVgrVBckNSHAm6
1J3ATNIbaWF0Y7pmDU3Pvw11yPcWIqcYphpkq1z54CROvKtzqM92Ne+tsgxOR6MmFyz5HLElfM4N
nm5EmB5RL9deWckruG1/gwxaSFZfm8ENy5SBdRL1+2R6GXQXJJr20ORZcjQdF8yptSMxl8WRtSV4
BB7KnK6DkU+8QVMdRD7ZG9l/J7vNB4pGPtzPQtuHEDycwnjOprh7iEKBBkZl7vx4PPQ5Twjbsq0I
ZHoydNCoWrgR9fUo2+AxSqLxIMDu4mG4gQsNeUwOyB/CLwuDcZ/q0xEQParp5lUaOfeTmww04+Dp
6KGOZgE0FmmCdjM42aY0k2pVd8ViJQRQf5iTp96EZzAVLqNpnGzwlggm4FZttDFRYoKx2jyHxr03
57dYiQGv+G4Fc7aarIHQltlsrHiGBOrCxnRixyEXlUKwS/DMaCQQPvTfTs5gIiqenWztDeFFbxdZ
gK7MHJGIIWnf5xEmirDmb3LS7pO24TGUGdwkowLJlGu70qyhBfvOO/x5TFHq06ghZJNLrb2ywO7t
k2F88dt4b3hlc+hSgcrxwkCP8WLxGtgoftwfAhcg7qImpSfQD6V2H/fAbRk31UG0BuU4P6bWlshw
Hmv21Rzptx7Q9dtwbABUkXwyU4b7YvpY1DLgn8W/6nK+lpYXAqSic7cSYxsfAOIu9iHD3Vzo69p6
AiXhY6yE1rHs6FBzV1xFGYZuTT0f6ZXIBPcNn2AyXeFA8jaAvoB3Ub/7znAIes+AR+BDLYj/FFP2
DtIERBdxiWtRdo/mZAW4FwzOXkb+D3Dg35wizDYAYmD5eH63bXPJMMlwnmLvtWD+Qzrah7Kc16gt
18jHOzee9t2LwHEnPeHgScOdZx6vxyVXNeGM0FaMW6KOoRitaVVm8WMytIDIZ+/ghSBu0WTDp49G
uTGbfD0ZHlnfcVgZqEjkxb1pWdiEjP2LP/l/ROMaq7pAUiHARW2Ip5thYT6LBqE3v5t2wlmNwDNx
5OjrQ6LdByZcKeQbCRua4mB6PWjBFOhvJN2D2Qa4mjgOcwaIDE4IGTeCs4gB6lZ7K0eTgXoVVCcz
IZle+Ad6Q/spoXXwcLaX4rmYcXUhTIU93n0Gk3ubF+PPubf/hGU4XCVAgJIU+FBh33R5nK7netin
Gs7RDWJ8bo+SfuUoO9HwVm9BG0cYrS65wmRJcCX9uCvTBkZyjP0lbjcYFVlLC0TjZ7XjfS/lEaPu
lFFVvpvbqcNLLqLeByODcNC+GjZKV1an72Va2A/FvAb0QiI03gda/F5O4rZ1InHblRNQklhoCJYY
W1GXWzeu69uOCTQQ1PI2w2nW7papCaSpdPK/owFKgtBC36h2/Yba7z/HbrNGOBbmWf2YetOuMhAH
GTqMKCxZE4xt03Xujtd5OW8i0pLr1DVfpsb45c1wKmoc0a4SL8y3tWMVq7xId0wb3mDDgLIBc5Cj
fL/SstFb+SPdpzE3+wCZFNmDJAi8jeT+j+YM/wvQwrFM73sd+iUqaTiclvj9FN61lxAAckBjroIF
q9sbzkK/XzDG0SHvqYWj2c23QV48IUT800Go563yg9dGYPPRWvkvMLDuOuwNMqnoikuL+oXuvcgc
8M/Ce0Wf/IoEqbHpUNY/zqW5jkurXGldi36YBJcU4iQO9B6nJrt4ajvom0VeQM8H7JQm2nOZTsm2
1RHJrxZOtU8UvTTmVzcWzUaX8It83qXrpNScqoVgNM2bUPbx1mU8ICbMX32AaauK2B2c1AFj4dGC
49EAj4YONgxXpUTOBqGt0cyNXeQF094F8t7nkEWE26P5YDPQMaUcV5GjozEjUm0zRA8m/Q0asCN5
mJwuNwPzZSziUV4MWMW4mmcz2lZO2NOdoV0sm9bHwxl8dg/KfANr6JjT+x/FOO3HDN5h1KFzOXUE
n3P/Gv8vsNZ957wWTJfSiFR+BSpt5QiBjSsQtnloAMHoHej5BJEDQVpMCuRs3bRFfCcCPcY4GMuZ
tStzJh+0ZDkEJgcPym1c5CHTxAkm/TzmV3OMhIxrM0se/HZXwBDPi2LaT236ULhetYkDeeCjrjZp
mHArnXeH5nyIz5eFnC6sVq8Ww0NaAGRFDH4dezaZEwE6DSXwdM3snA+OGrg1Elr/qHSMY4xuCUSz
/EVPLZp5Oq0xdrVd4MVkR/w4PIrqUY7ti588xnaHVGpVrvoog/yDLESZugfehogQrwnTFe7OvDwA
1OuslQCseqifHfRaq9LzRfXnJUazcUPe+8EwIxfM61juPBsdBQMF/l7YYARnw7hDFRA4XchgBq6I
uR7xQPHiPznPEuoS4oZ1kv1ORvcH+fvdcouH1O2/O0S5gEvnz0KORMOmbu900S4o0uLKD0uxHvs3
E8vjwQuuk2Ab4SeFrVXnnP4An86OYRjxDzz/0WQKAhELQ3E7Au8cRvi4z7xSZFi2zCsQd2jj234x
v3YQxV8TGAaDJ3q6gf55Nvu3wohg//P07rpZ3OoyWTIClUcUpGw3WZ+X2NFbcFCWHKwLp97olhjE
dNc3ldi2Bmy3pEEktrQMDL77ND/5RncWXvz/FhJs6Ys29n+HBN/+Hj5+/U9E8PmUfxHBBohgxDQ9
F5y+7eoBgNt/tD6NRau3rEQX/9//Y5tAgH3LDRD2RHUTBdz/QIAth12Ou2hx2ugIO4b7v4EAG86C
Qf4srwb+1/M81zQDC4li03O+yKvFnS2HUtTWTUwsIh0EYBGB8GZEoBV9bUga5FvwwEWqoY4/+oUq
2GWxcy2WqeBsimcUlOE+OgQlXC3clZ2JilJ6VePGu+3IVq86AZ6nMomggUj/MGKUCMOx3fTgFHHW
Q2NKJz01aDO5TqPcVtJ7FmjOb4IU+YLAKO+B9js7wz+KLGpv4MwwRne89SzqaVXOCTZi+nxsrdjf
i7R7snrZXAvH/uZbERScHhMSQ+jRSh8Hb4MTA9qAms7Uw6m2Ri/bly4S3/j8XkSuV69WQFSmlLeB
H7YM+sAKWMMoV7qWkn+ymzsAY/gIAHsDeUaojBZmEzJYWSWjZ5yggB1zvS/uNUQxPANfi8AE7UuM
DgLQwjjF3azLCrEuTf2190BVGzP8+3xfhVH9XlXtfaJPN3Mdx+txaAym4ZBPY+RLElq0jdTnh2x8
d8Kkp4Vy200zj7hPzMZjECEErM4gqA+u1A3mlemXydpzerQFYrpLr035bYlWpEgHeOLZvTMnNaOz
ot1YW0S4dkaBr1/V2DzserEApKFFVivu2prBU4nqQxluA/uXS/xp1foIQMaWi9pOEN4ye0F4Z55a
yFT0OZsyu7Mbogi07MAfgvGP147v0imwUQ0h86eJtw5KqKa99NYpFrmEStDHT8q8PcyhvXXo3nC5
R2LHW2YNDmSqeDSx/rGRmqt0xETpRMoWmDNM0yMsEswGPRi3jNVopmca0kEz7msxZjfWJNKNL4Ib
bBCJK8Lf2uQRoiEDnLH7KNWSmzxDUGJ5NtWcat+6cF3n6LPNVVFvGT/zHfgToGUG3PXawx/xvm70
U0jg7Np7QuQr2kdtBRa0/+OIIbxpjOpHCZ1r1y5weKYoUP2YSR7DWn+N7BYTAn+0eTzhadaD6lCP
JFc0+PMDvuK3VgsPqYjEybKQzJhH6zVD6SghsJwIQtYSeniOgO0ptdKFzW7Pa8MmA2In0XOA+wRx
Xotq2+n1Oiz0WzOW7S5uzQL0hhxuBG8R9ECwixOTOZ6WyTXpm3xPQO7gjvQnYSv8e+5677uwZqIx
dzD6ihAtyspX3Hbaa7+io22tb1Ye9+9NXz7lUfms69qwrobc2eOYhDG2PCFJHZ0E0YbDFAtvOyYh
THqILi9ukqAiGwntQ7OSG2NsR4amQUuimzbER7nQ0LRDZlv6rVhG7uGswXFKilfTw3W2MJks1RWj
Mc9LHQwDYiSyCv86RhBuvzRXZYOOvthEMOfeQfPddLrf/27IDl17eng9+zAvsxQWMYp88anFCmc1
mbhH61pX3SQaI0QgD++mU4enqEnkhhk+cfuWCCt2P5g1TlAuZ03md2GQtXuED8NDUtv5DeHMkVE2
Q68IS4a102mImrYtQ9ihog92ETMJBSJv2kBsYLFX2IkhCNdpMUYrLwxfOlDk36CkrYh2u6vBTOxV
Vrg+soTaDpn++Z7/2U3QfQhlTHBCiQ7hd3gd41R4XkD8vCmd8NDCIm5KXrnmwlg0xq67Cyz5G0iI
85RFib1kThb/6eHUl3LtOEg7Nbr7fdJqwt5RcaLthzyJqQBWpjArjLJoj2phLaU+XpCZl3VVKi0X
QDDwtX/3TyBNeF6sq/2X1fORaqMnAq6kdn0qql3ScadtK417dQl1iNr+5Yo9YFmAnuYz8gF+gpyH
sUCCZoWIqt1/i1pFMV7WVUkdpBaXc6A6pjmAI47x24Sp0WXX5ZzLNnW22kEKBJmmHjw8lFc0ndTG
v9+Bpu5LHXD+OXWVT8XzaepXzkUCcic+93x3uflPl77cmNp93qM2flr/8j/VbilQ+5AespiX616O
awWiNk7EWPDyHNVp5z94+euXU1Tp6+Fq46d/99/v7Hzmp8urRwBKmoTV5Q7rGhdXBxI6wC+NJ62u
rxa227T6Rl3/002oXWqjKtWBfahzRwD9le8RIa/zCeejJJm3jCBD0RGTc7OunPmR0LlJKziKqBfa
TBDg8zH4fSg0AwGVCXhHWi/AMln6VBe19bKrE2a+g/V5/LJdrTrLyeoKl73nq7SR4FqfrojIxFVa
W+1RNtjSAQdL9RTg9gAe5UoVtQYs4Hl9SgiBxGWCaN9lY4niwyGrXs+HqB3qvDBGcUXq412YJQHt
gOY2kDsDcJLlNNP0x9k694NTkwG3n8BwHlVJ2ODOrN5Cw63L07VZHEE93SZBCNZ++d7VJ1qrpqA2
cSw1Tb7I6oSSKt1VxjtjDFwe/DZYte3w22t/05KjT1NO37F7X6BvHgC/eVlMCw5JLdye6e/fVi/H
qdN4G9D8EYOsPa/fS1lji9V6aOHia6/LH2UciK0QLVJDwYyLrG2N72HhPlUh3Xzikv+pFzihwoYq
fJFabSSChqTS9iQJlGemvzAw4T67x8BL2xWxg54JZzQe1aJdSn6FedZVUZCbRfiSB9MPHJwPR30p
qdW6m43d4ONtKt34pBbkQwPwY/TmFaAulLmEX57I0FTkfnilCjSiFuR7r7Cv8vYKh6AQCWdEYaL9
qQ1nRPutXmTMQyvZudK9F2ObnCaSDKsJ9CNipwTZ8lDb5xI0HE5nB9sOFo1RzSGL54KjH2YGm50F
b7sxod94i5UimXdBDiUFZgUyBQ8KE+1UkEpX7tC8AwS+EYxI6M54Val8JHkLL4vEhbmxMpuUS4Md
CBP38ABO05lmA9QmOqCGffLssWZsDBf8DINREKsFWje6zlpYVnUGoUqT9E4OSn9TMm85FlFv0mOh
CKpKgRszyKocIpfWcFTvgJrddPuob3B1g+9CbIvn7y2LsfONQ5M/wqNeyAlg7InnoDwV5tZeb0jt
XhBemeeAjlRInTOSa0bPIWaY1y8IS3PBCDk4hRZ78nEgRhMrWl0wRgqBpBbRtODmLXyGRq1EQs1B
UvYMbXUmBBOwnZsIZKLhr4B/lwqoSl+2TYCS1rEkkO0vrWHgoYipRduWUSASWoMNY2D5S5/WXQ/j
TuZnCZydpXH5Aky7gNqCmsRWMSNcrqqT+nuqwhUKlapQjmqPH4Ls9vTDBUB1wWJdtnWZZm4WyPIX
PNIZw3MBM0LlgYfTtc1afXWqCqnSZXEBRNKbMFzFFcsJ6OytZRGhUnJeXFanXH/Hqxa9lQlKYzI6
Mz65tFznomWj6jSgv01WFwStKTQqtKrVy+LLatXa28JCw7ZbiDH9Qpu5LKaFNqFWI5PoLdXi6I8W
UgnZaP7u9ImUmxWiO7ks4ritNzLkfZGvCfe2XYIA6f8QLbI3CrGrHt1/RfEiPXJsTWEcQvjBux6S
J2k2qtEMLGUaPXFyeyhqsk7rNVoGiOlFiFUg7YIo3/L/bD5ppzJItGKWgwYnk0Achk3Eh8hS82Xh
XWrCxkgBXQy6eeeHnr02B889JpNtXs2TSTwq1vOTtNLrKEm/jWMHw7TF1NQQNoHd5YPoMz+CBLo0
6Iip79X/OX8Fmr6G00GwcIaMBjUjOvXwcATG2ntVOzqrQOAyzr8pjKd68ap0qQxeY6VH+6mUaJ0J
AvNrlK3Eyc4/pAG7PhClgyYTC43JoNZ0SEpXLZJ+qlcLxuSY42YUBcHRZWi9T/R4O8T9S18H2haN
qQjxQYt02BAj0WYaznVCPHc3x2N66uwSK4C2fmgysmH27KE2lOQ4XhLkXE9QGddCJ3oI8QiSECZx
m3Y2s32sJ3ujbg9YiqExUYIfyBSg0KZhs0mGAlNf1o2wcsir0NUGbh8eyxLCmW34zSrwGTbry1hb
Lr2qR8Jmk/faiwU7tDSH27xAmdhrg3s/heLnC/FtdHcW097V+ep2xeY8CxH1XH5nnCtr1ejXiEWs
Iw990AKBYaODpuC61bpoEYZEf45WY4RWFxuIsyWd8f+4O6/l1pVsy/5K/wBuZMKjH+k95bWlF4S2
g/dIuK/vAex7o06d6q567xeGSEEUCYJp1ppzzEtJmta0Xh5bfgsPBZFA076EirGGjMZX30/9XUyI
/Lkxv0+mNp70JpBnSGs0CSCx0iU8RVX3ammkBJAERmZJCo9HJBPFxvmF5S7ACZXoF7pC95q6ABBU
h1X4b9wMxZlI2m+yCcat27dbP+j1XUcjAgwzfeFZ4L/c5JoWoEESv8yG76JbY8drxLPrA5apT3HR
QjeYb5af1Ji0MyarPZHzSmm4uzvuEG/jkOiHnLGEUilRnn8O4NuLBuPL6Wq1w7dKM1AQnt5G7kH4
Tf/nvYUlfGcxwEKt7HnQnW/AS3NDkWWTKoaZcXovxvot0NqJzfYEO9chbMKxkzckByjCEj9fG040
XuM2B6pf0pdpmR2Ws5ONsxsAGAodT63wsKMhIWSzSUNw/ukvYsLlwUUsqDXjGZd+uF8O0WfJ+PLT
P26Ww+x/CBGX+8sTJFFOQ0zyAc5P/5fjlh9hEyRbAAS///zt8lgW98coFzBYrB+JQDlWpGlFSgw0
OXM0tU1jxc95lsCGnWTyNNb+dIj7p7jGm2LotMJrZy6haePOIBIYzcSwskbve9BnbxP8ou2UwuJS
Q2evyglMxjRB/YQr/x6ofJ+5gMaMFHduSI5pnRNvXJG/SkdnOPcYzH/4QwMYsvQ+ydJBMjFSU/K7
ylmbjepXFFJRmYpkOPUkDD9NOghPzCBEgH02M1YPBZV/d8KgvvpSA1KSROOXU0cXIontV53a14ES
E5blzuo+E+28/L43UnJy0MadOgRfz5VUr/YwDV9m2ODVznznVgVlc8sbCFtzyeUr1IunXPfxIaaA
eks60cd26q3t8kvIXSDUk68GuNBOTXZ5jAMnf63D6bY8K2eNSz2yzKsXFf3doi68Wn7RutpHGNMb
68uaQGyTvnM2AjUVinV9AY8ZMs30UYEC2UF9U9juyPjpy/C4vImx7enIE2F/KZtKPrD74QvBev3B
tdFCNCPCBl/U/iOp3IAMh3CkusZbmagpTJ6dfMu0eto7Qyv3MlXhNwxGNJU4CWok9iCkVXnundR9
tBKX9tNydgKsthHJFA9dMMpLbgBHWJ5yxOvSDRa9zTxuD8VYeLuEdt9HFpZ//jIs4E+0jWGcGmCG
z6obPpdnFGlkAa/2h7s+ZuTq2G0PrpHXIMPi5qaieqUySIz9UCM71OzgyyLsZv6AzYrLKaobInt6
oV6iZHpanrAvCUfoLLe9hWNp3woEC38+QMvNX3UREh4xJOm2USo5SSumxTefEtGcAVn0n6T+trsE
Ps1BJ7yULkx6WZ51Ch25Xi4xlDT+fbnslj80KwSxVqE/mWKMzqGbeJvl5edgaFvYgW9RgTo3EwOK
pdI8hk7hPcYBBVZvNPIfuTJPWPb098GdMPfqGuGiSC4egwF0/HKECvKjZWvxNzS98c4c6+pUMiA9
Nhr26ADB6o9oMPc+CpFvKsq9bWhUE2Y3qqOysA8eCYR/nicD6jaYafjBakvfElblniSS2ocRu/Gf
57EiGoG91n2kCEy3moOEbDDy8KGuQTEu/ynIyBMkyvej8Zxym5RZf2ZjIO+UibGmz++nBliAJKD9
DEadj9vXmejdrLoLPyRNfn61pKOzbbfcz6kieGooZXzJC+rQaTh1f45QNFK7aWq+3MYivSA12wui
C3GzZgHw8l8GxgAgkV8p0eGbfNCMS0Pj/gbKCpXY/E+8jjg9I70sB4hSNRunraNr2zrelSnC/3MU
zcaS0NfvnQLp6tlOc03cduISlDEl/Cb9kf73CypoLpNPYFwNsy+uKf9rk9S9/E5d88/rqYS7VpoW
3nyt9i/AC6BQGWb6PdPOy+uRU0l2MVPbrexqcSG3WGz8CeJFZ74vB6CKHte1IIe2JZHiYmIX37RB
K26F4uNBKramdA8qeq6iir4VT6hNSua2qaEhnXdPk0u6WSft6meTIpKzlflVGURCp8DfbhXXJ+kO
wt129NzftDZ4+vNsXvhcuoX15msp+FsCpWGqaeaNiwn5bej6X4TGrZZDE6MdV5mKqierMLsDseJz
3HNhPRU2DY3lkLwgxp3i7BctdUCKSVXfdGn258Rq0I93ZfUu0uphOZRvz4sSdftGaSXZtXwlTtXk
hvceliIrn7z5bsBsAb1b/zTY1K7s1tYe5TjqBxZP2p5AkfjZCShJIwutf2K/pCPdaZ/xDHkMNilS
q1voDOa5DUBrRhlfL3Myb8vpsXUX8VkdvZlNW+1Q4sqTHuX1fWg0WNZmOa+M3pcjJ+Wjv+ukfBz8
zjv0I2rKtqvPg6rUMx6H4s/5HgN4N6Y3fpK+ii2Svv61F0EI9x+BmPKd8NukkuvyXrzS+yY6Zbw6
odbtphwOTwKH4y7heaCW5IKT3XU5QRU7Oby3U/3YIek7RmFHqEASWM9RB6pjOcS3g51Lu+rTF4zV
ru71V0fXiosPrHFrRU37TWaA9edzSKXuKwpz5smsL86oTbK91AYsZbnnPtpTNsKDMUjJy+qt7tXa
R6IMf9O3RXOhpx/erDiBpZal7ffMfRxVZv0YtJRJ0XO0u4Eq9lRWJl1/aJfvKB6uy3OFrfitxUH8
Qn8B0eGgBmg6TN1OAB6RV2396CIPA6cvv3nW1G0nOxzO8ZQH96wBavrnOeYXtdxVgafdXMHFRNQ9
dJj5z+a/Xw4zgj+B5v//trSlTXf537W0+//1wRbinzBXxvJH/xNeKf/LtaTukl8lHc92nb8EWHr/
5diCUEuTgMP/zrb8nx43jWyJIoiUXkcaru2Qevg/mCvxXyaGZstDY+BansET/i1Uq/nb/b/mK0re
zl873KZr2aTHWjCuBHnhKE/+GXIlO7vqBK7w4yiC9N6JtH2a42Nj8vJ6hbhrkj6OYcYOFfi/LZuS
z7IW/ctJe/jXlEc5o7T+KdKdV+F6UnCaOBdLlOdfUVsdjMKpcoEv5qlXIdjynzsvu07dKG/WhBl7
zOprbTtr4KGwcKW2Daz29ziU4T60EB2xhq3/iC9+DP87+FX8X16S/rfW/3xiTIGKwMFKTP/f/duJ
qTVDd0qUakd9pCyTpFq7EYptS5o6P7M2Fg+wsQ5V0bR7wwi+m5ZTrKlF2BvpIumztCc/d5wtO161
NyyLNEYEaCtnVqMykJPOIDTk7kbFwoc9wtYtyX0unPqg9TgJ8I5RZhxe/8NJ/pdUeICJwuFqc7mg
SFb7W1ZpBZFpoBaQH4U3ibPhDIA8ZlZQGZGUQk/goPt1tG+SQWfLbuIbUcjU1nbRlpiW8hfcQPo9
1913Xxfe9j+8Nr4Ff78ALC50wyTPlS/JfL3/9QJoG9SwvetkR/YbT35P5Avqw2Mh7HEfCNrFjQdc
fzQqcPyKjaylU57oqyPrhWFt+Ml0z7R7IIAQ/ofX9S8XJmo3IXhVpu0hb/m7ACTGJl/qYDwPcJ+q
NndwNxBuYWk4nUqZX1pITeijve2EEG+vB/0bC7cCHSqMKbg18ppRrf33L8n6lyw+qIOGPedle3yW
gOn++VRB9hUTa/ruYMSyx8Hka2e7RuAHZ5oguah+Tv0rq+zgEchq/JJLeztaVDkmE9F0VncDgVt4
CXBaAdXtNEQBQ0rKvBHAe58E0wxJKWzbrpORIrkH+bq2EvPFHgd5sTtxMpW5y2VcX+Vwj13LOqKc
tggqme1ig7YdEbhtcX59L+j+rl3NG1DoFiy6nA7kTnO0jOIjbAndGFhDrtJYHgytuRl9re2Koh5v
NYidcfwdxZW+FaFNbLNDLJ5jEszSIkzd2h4emMlDhdvngLNG3X3596dXNxEJ/e1adGAP8jjfe0iD
uvm3E5xnnhvEWasOOtpvW8+KG1XPc5V7HqmXRn2MYZ2RCuh2DwPKa8iy03lC6P8Qh/mDNlsk7BYt
ck5Qxdnr6l915kDXrzhBo/qJ5Y73Plb+OfEn/xz6zo+yiqN9FI24JOeunm32G9vRyg+f2l0YEhKT
DnqzL3wdR6FuPiSu/uKNYXcMG0fctJqb5afECwK4VOqh85AlG+FoU0yV4X25SUPvJn26LH0h/S29
jbPT5E98jOqWtsNwaFpLvnTIJh5D/w6XWz3kbSb31Kfky9QQVtXU4d2LcWb0o9Bmm960aQLINEW6
tlqEJqWw6rWUkF0pN1a7EGXIscxjOipTcm29Mrnq1vdR6TA9B4kfIsV4M+FcODLBbfC+xTu+3BEN
gJqa4diYmJXI97kkEkWJjSLx1lYp2y7YspkegGmP30etUQemtgbtwjTiWOvkjT05VdzxZjviwbUq
bdOVtQtIMPcufVjVR9OCCJqKAVJsUcojEzt5tQCRiJgYi7N051y7MGouikV63E7jSQvN4dKkaF4y
ZRySxv+C2vvqloV7Wj4jO2XvVUHj2jg0R3aGIT7IUSPXrUIVPqD/vqDDPLJbuAUlTDxHS50Ls+rR
q5zo0WndcwZB/BLKJHr0tQ64c+yFq0JUN6Muqr2mVfJZ5Q4bZt/N1/Zg7qRuBxer5D1Wbj7SRuFq
0c1xoJ44XnQnRu4QmNWjZ0fxsTBqsVdl+xm1QX5BQTAnTuMYVQ4K58QaTqNDtpQxMsvHWpBt3c6E
WDuk8cWcb5pRkHreh7dkclA4yTZch4VkmHWHp7jPwXVYMroPAvBhTLtlPSmQ4rldp4RGQacjvUM8
+NiqoiiOjtWovoa6Gh8Ubs6Hrs3ePBw+k2pJUZGDwQ6/0u4RiWrLPcMUL/k0cJJlQSLUmINfbLyT
lU5H1qvOfblBMxMdsUxipZkfI4Le/fOLxOJ9tB0WmeWxMEaDxghFEoReTJflYMMTBD+4ubn1MhLM
Mod6cxk0wSN6suAxRX5/5EsCfnu+O1YMprURDleztvfLQyZt4YBYXtpLWb8GCR7udVRPz4D28Ywk
RMkywGhPy42IrVOYjtNNzEegulb4AJA2GyB6G8N+WG7ISKDJa44/lntZ7U433h47Y8nY3NAw6KIw
fV5uBooE7uTku5FBe9WodvBX2uypc4hNqVEhn6ahKh8AB5HKMnjtc4DQhgl2umgltA5leG8SkgI9
zKZ/xoi1kUXwBivSocHojAdlxS35Q43atgpeKVIkjVhhSNxq0pFK+BW+D0iRkf2zj5LotR25iOmk
rE18udKin+0WGYF5Jm02VZmkW+jDj7RQ3gO2PSgyn25mEAKDWViNb5C7z6ZNWyEM64ON6oTAiu4w
tnRTCdHYxAqKY+rHx4HvxVZDnW2pPj1CP6+2Td9a7D+ti6p9D51/Xe8TbKbbwJmwubjEe3lVP+5T
aq67oKee2sWJPIoy+q0ztO1o8ZmMXCSVpT3jRK0jM5J7sGHpOgQ8nNWD/0hn6LM1UMSbDL6HjNQi
BMTurVhokj7hM6LL9qKMCd8Y9de4xfDF0MU+PITGL/oXf9BIBQs8eCkW+mxPFjkJtF649d3gmiKi
+HM2ScvUYMnWxOzoxrFMzB6Dx7ulVPsgWptsA6IYlvFpSl3jhQ7Xqm6+uUIrH5mpbpkxYUuNPJJm
3OHZsREsKus8sA/ZTymPsnS3tzV+iVPfD59mY047M2puSkdppXoGCRC7G3OCsNqUVJrMGNie61YH
aVDa4wk+gnR6BqZnXqKg8bZ5bhT7BBwlxX5gBl6knSpSCcibXHuhzM58fg9uEPXUB5wHB/DKKhG+
Q0RCoqEbcQ6Y6gnJkJR0WArvcz/PV6brz3JAY9zhXKg2QwR9QgtxF9Sa/C60nIRl2K9ljB6gz1Vx
jjuDAJSopQ5gyHMbuv3FDLaGzKebVN05L2IN1+UBS4a56fVwPCBKSdD7l7dJkUPEhizdO1Ue7Uwt
PE39SPh39x4VFJHdwX/B/kfChpjVYePGVCF5PK3U3gIVuHSbi72nOmeDJmh6cKvH2orlyW8ikkvL
oeTfo0MTrcvE2k1nd6iTYzjSAx16md5F5qKUIBY1Ip0g8PHRJVVmnUqX0kA55y2MZeFdwnkdgON0
aOmx2oFpnaZmbq0EeVz8EOgpNqIv44OhymuV6sVNeL/Cnla/75O0JXXrmFj1rygu8PYJ2zhqLdhH
ZTgnpAa0YO3M2gZp3JOTZwxPJLvIc+6YTMcuXk/adaRPtkP9QBUPAG9um19F45YfkRO+dUlvnQyU
GOue3NSNSimAzeTko6kC+sC4D+y63LsNUkI36pKjqOxbRWeuxCycU7UkCiE75In9IPE87IkIK8uy
OFZeOWIDK3CHxHG8ch2/Pi4vnjpa81gq71oEJZ77KiJGfqR40apIXL0s2U9BhpHNe+m6qmYY6KKj
0QJZZbUcHqwo/qjCUbu2ZFOYvDPcwu2dUjAZf2ZE5TUcsKvFyidhCqeC6gxqudU9rbv6MDTEcyDS
LDosVd3wq7by4toXbr+Z/Pp3OQFd7wMm8Ngq19lUHbFmajuXLJtDWlB/Z1LLtyYfHurshrp+kFer
MHGcTdMwFCp/eKdaZwD04C0kJMxuEq3QjnrM1TQ/R4tkep0TIrvnCjqiLqLAPMVQEvSg3Ro41oM+
sbYQLZl76OFiXbZpZVYorUvtks7OqAmN3EY1zpbLRN9ANo1i+1dqRigm8VpFmKn01nP3NdLw1Bzd
kyqVvgphUSAVhiPZkbPZeF36ovoNPXwXaWSN2KrfOEVovNRKrlwisjKCON79qS934PlfdOXPPAl/
o/oKP39eEZKCkwouvhu/qlH8rskVWfmjEz/VinDIZjS+OjTt60kiJpYoTdfU7HBRwms7pxH/h3QL
ApcUgZ+yjW9247A2NbL4oIUDjdr5rqLHQdwin7jduWe02NoNw+jwrLLsmGjetqt6++rCGj2XttWt
0tH2ryxTdbTKSfZNhv6D1sfdL8Np4LaJq4u7mgolKWB1lttn3fWss0cXYys6Heee5AvCI1Hf22fI
feOqmkgciNOILKDlN+XyVwrjdgdYwZyTitI86mdOQblRguy5PGv7s+2MATlVbJPMWueu5v8Ef57u
+r4Uu8jKPms2ZOcOB+1l+Wm5ccIO1btwyDsOCqRHFayDs4dbptI7Ey06f9FECao44rWGyfvttDpW
WTHeNCs2TrZmExY83+RYCGjsV0i8CFImoBK5aZOv4o0livTuTtGHqEhs1MQNWCqJc9XDkNr2g2Yx
+xQY8ESqW4eKCs5K68byaXlMWQOth7pz901paCylNdIp0Tc/zfhzt22rh+Ue7H95sl1I+8vd4GDl
MHa4jPNNZWfRFtR7ueWSMR7BjhiPY4JwPkmhLIUTIISaassR3CmZkrYcbpToL0oE1XPA/2DaeEIz
FZyKscpQkvBy6lpWF9dLXiVxIBfZukfX7J2NKUiipngsn9pEiqcQq+dcpiY02TOBOAh2YHqwpTSF
Z03NXx833+qlc2C7UVxcxl+cfhZuLU27y8YTp3ESYpYTkG+53HdKEwyrWRJNjQMwZoN01kbXXetZ
Oq4bimgnUwueDOXW+8kY3HMZDv2pY2Gn+mE6LTeQ1rDN/eN+OAJjd0n+hls+MPKq0f4VyWaktXqw
nYruX2U9piVKOocv0Zl1OUFdsAyzrPQ2/EV8nptq+6Gpbro/BTs9sr5pgjQvEJL5hnXDcchJh0VT
l25VkBFQnH6rC/u7jynkrKX1QXixzbNFl67AJDqNwaPo4xsMjFuNCcFu9RdWeIdYqtsQ8VJHafLc
GTYBGsCXllkAy6O2isfhs0pD+BZ6/K4RoSwnqNP4G17snK1XDb6DNVo3W9sBSUV8Bb0f1mR+OZNz
6N3uVcsRJXQTeaj2tMFPjl34JSz9CKlUXOxpUbEDdAOuUgAkAEkOsdk+sjh5x25aHFOz38PWRdle
bcrqoMv4GKQIgcKHJLeRMpEjI5BqoOFGqOj3hF2kY3DRzPHYO80GR/9JNOKrUE+s8/2tT1rJaqKD
iuHNkcfY8DH6d8OhM/E2pLgrDqnNd6qS0TkSBAPOYntTc9TOtpKvIcFtiJ3pXQfkecxxHoLj4fNN
7SOlNlIAUgJtZX5y5uFyuYHuaNehfZCx96uZeJ+xavaVYR+l20LTM61HwIskzGDg1yFvwIcpQfGb
IC06fDaJoRG1EuuH2NaeNIPmbFFh9BmK9PvgEUFZzeWdzF1XifsmsNNtfZtWdNUMNKpJ8lpZBG5g
EoehwdS5juY4jyKTv31Oddn75NxqzNuaZCHQJtVX8mHEZfZQCpAeQTUATqeCDO24/cnAcWcEmuky
und3NaDxOT2eg5EVv3trMEmjmfMPBs96C2zj5lXWsYhajwqoLRm1QpP9VWi82l75rVZReopKtsCm
52fr0CNiSq+ac1OB5EqI/CNxsf6M8qJ85yO5aqn/VlcdKZJ19WUrBDepDcSs6a1ojUYfc1JI2KTF
GMKmHc+/AxwemywFM8cIb1rqwcPUsTITarRrWu2tY/jJI3bt8di527Jk+nL9st6gDSUEsvbDQ5tq
RK6JJ2+6qTIq9o1Tlo9RRMWwJjNCJfbKtB2HTblNkogcV2XhZxd8sCRUqVchW3ERQPQ3XMJI0/KK
k6ij7ara+lzWZgpIpK4wugts91b7mVM4WvVucyr0IUTQixORYubdSKXzEFKgzjUbWdSxMwmmKlGB
rqfAMc9xilM3FvlnxVpqn3Tuo5jsK3EMEUGqJH26EvJ52nnWDoRCu01fcMHAcIribkOVuroXVfTs
mHBdJ9+98KkRGmBRT/IFpml3ZkPHJIo56DTOZsK3/+gMSYU8xGk3y7wRaPqrN1rGkYXCBXkwecoN
rz4140fX7v3XIsbnVo5vOHp6knz1foVWuKJQXYNciuJ8I/vkUWrQWvMBia3EBwUTAWRWn6Kk9v21
4prGGFrdu6K5JRqpTCEUWJiYrGkj4ftsi6pD31Q6DCLkMNQmgGINKw1n0SYoB+Mk55QaO3PAVTnT
66KWnEvX/y2cbGSE4LyBohG18LtUikdZvABV2uElN6E/NK4EYp7quCzYU5aoB9Pquzul32MKFCc6
n/ijO91yT8t9NGxEkkchnFh0XIvQemG5Lnf/yF4XqO3/89f+7OX4x9G94zWEvIeYsPK9LPt11dkf
TlKpdWOmur21kTZmY54cuirzDvV8AJWp04SChNlkXNVenW7a0KlOy00Xo40ff4bswQ3yEFmsXfxU
RcdUA7Bi35ENVjtYMI+5X15IqHJP4PbTNf5beFFk8GkG7u1MKe006fcm88AJTpq7dRJII9IO+10Q
xNOTX2VwW/wJEUofPDr7mnik58jpXmtsoPt/6ECHwMOtTYzhKKeNsS+93nlWNW0Vr3PfxZAVLx5U
vpfJwZZL/iqwjSOeh+TUG+6IYCWqNpYDNS0pMO6RKsipSU90eMUhaEmi7RsciZya42T6GhXtNiPe
e9BQlxEBR3HVfB4YuErw8l4x/VzAAWOnWUezn0PR9bjdROX4Te9b7wYlwtinnl2yUVzH0cRsXDcF
O8DR3HSFS1k3pbKi0qAAS9pcZwfZGefY3uNK3mgi9zgKeocxhBLu4FZ3p+SbnWX12c8pNvhRk28a
+mWXJM1vBiLFt5Lozh2kcfeYtkH3CAgY66g1tT+GhAjCqSXruzWfHScs9nwF8oMfhvlbkfvnPI+1
L5rx5dp0ZXcbsjC9MUWzUQIPBYMGYnJJjUdF64Km/0cXhI+2Hzm/MiycHVmjOmPMPfWN7pIHQGpq
MR4qs7G/Z7nhsvUidssRFNIRQD15Aw0dOCLRmg01IXFBkxx1rQddlpnTQfnetCdQJ9uMRmowt7SE
yVGYLJBiE10x7ClxNKcmBxTXhsq+BRXRxRQTgHTBu7g4tRZsxsYj/DVKfxtVc2BDaR+x8mHWdfI7
2R3yhWLbKaCgwBrFG88WO7jRKMLnuvXVdr5HQJdcq6x1bi1pQaSqTBrpD6qFg56/hOwR1rFiFxzU
pC3HblfsTdESrDaS7cPK/HEIrmNsOdd4hgQJzf5Ru4RTWJ/50EKcI0BvGAgMtIR+Lg2cGI4nzWMf
DxpwjM659nV2deM8upB4SBKQGM50J3FFdOO1k7F61DP7KyENnGTYbFNQ8X2IRaMRf8kkJYdZd6me
VMNk3ATAFpA8/QRP0x1MH7+xRnEVZUAIg0PQwK3rcBfXAfl0Q9RcSXDsEUordgkTwa3JWB+UGj/I
fWCJ3tfytpSlPMvY0zayn6RA/QL3LC+gAXWt+80usYDicDBOaQRTaizLndJ1rjGsVaskmN6iscoP
oKWe+bTGWRjBHijpYLvrylxhIwWo4igd1J2YdpILjCEiXdsx4awJ1eGm4PjQqN+91knXHW2kahTq
3KUtEsTKugzyw1HZPbea+jGcAMTlWH2vWtYQ6saUVveEX1jjx+j1Ny/35qSDdmtxek+wZr6lE5G3
nW2fYz22Qdj170GuFQ+q8i9OqPgG9naCrJWWTTLad68kMTrRsUdNQXNHiMilRcfG7FW0mwrCntpI
PU12QiXd+onpdJtb5KP3gcZiOya6vjHyeafeUpnUXNbH2VbBwtrbthVshr79IfoxPE+aFW2abigO
SIFqwo2yYlBXBMD6Og2opGnTta9ca4+D19iIsgy3S+WgyVA1+S34Cy8gtdPp82OXzClNbiUPY8Lp
ME3zFmWu81G/kg+aWX57J9ygPo1d8hwMenSLx5JQl1ZigDXFFrm1BTynLK6+tpaY40+ejpRdm7MN
RzaeIQW9XikBIYbtP6Xi8p3RnlW4iLFEx/lnOx1BxZ2UYUY3W6PXzCIJ+gSSSXGPyJtYOXSeHsKG
4dCoW+0S1xpPqgcPvUUxgNSEq2v68qAaNYfksUsM6Eqs7Ynzx8LWPiN6VGdVeK/kVFb7Sq/9Nbhg
BEDmuGHg4Y9I2gISo7yOjkqsnwc//tUZqb0jGVg75eopGlz1rRvFNzVneDj5lO9DyUdspqbclzC6
yOAOYUrTnx8zWmMyto19galk3QvRIT6diXks/OLWvExB6Ry9oXgzZRxerEaHDJTr3jYtfYPE7Cbg
ItSSR5en2ETuQISUEft71MlqCtbdgJeZ/f+5aTG5Qe6xzwVrRr+lcJR0ertnh1tdLU2o04C/Bz6h
vEah/SYIKTgwVr3RqsDwlhfwTYd5aSFrGr6621Bf0rn6dLecNYS9uRraPtoyO2gtTZOEwomP+Yqp
F/q2Pp1KM+n2ZjReJAuKizHfRDojch2oM/Ew1q4U7pyJhYsismk2l5F8QWHckgivRVjtzlRSs3Ng
YBRseu136sOcbJRfvhim2921JNlb7oewRuul0Wr7ZaLo3/bJRyS69urgvLhY5O04PaAzOcU+CR1M
AB77xHYsrVtVTfTzXKT6PoWzM6TV7BwGgCPzGk9iJav8PGg6G8RsuGoxS74QEv0GQ7AaNnoQ/bLj
CvlwaJknW6Tu0WvfsqCgcyBjfw2Fq8lWNhM75VZ4rCucENOJLJly61OyWNkNA8ZiDfnjF/EaHINd
QNHPiUdzjbS0O8bUheq+8usDmshq43fWQArcoAMYY36ZAKuRUt+W/S20XEmsFI34Lm9fdSPqD3nv
xyMdbVpMaW701yBaTR5DctI497qqm3s73yzDTso3GB1KcnCGO01L1upV6+Y3Z25Tm4NsrhZq38CC
SRgzwsc5op5xlMk9nH9yIu0XwSOwe9rePvSppDfqdZuuTnnMz6920TUXM073LsvYc20PFlkCSXoM
44ydQhjSZXXYgXrGK/4ApklT4DU1/ZiZO7CvfTvEBLOLa0LGhdfk2dnrgR1XIu0OjHvT1vCkTTE2
a/ZpMX2FDi4x4Wbes5LRNW9r8eEbE5D93s5xP8gH1bDxzzJVokEh+rqJKjK/QGieiAr/7KUebpLe
O5c5YH665s6bl2OYyHCxCSN4qVtJwW4Yz4GlsJ3HDqpgw/1BfHm9x3Tab7VQP4f0jT4GQQgdMkgS
tuzwJsvAv5rw9FgOd1uTAsqpgxElnUJ+T4CsTVFG94BFaO5S/QNhWtPb1KnsgFrUUVtXjfcS597e
CwHZsXa9DCn1hC7TT1LWFblVxZ0S/TZJ9JLEXfHLCtQPqyAPyPea8aWkPE1p4SUqjejQtxSXluth
uTJ8Ue5NlhzbsiV9Ws8y/5gCbV1zcXPFN8mrWVdi7VLO2De5WT+SvrsZQ6gcwhiJZadURh/qswvJ
NZPMG3BK8/oSxPKFBrjYpHhz0LAWaK0m/kdKu3OtouaJxHvzWBVUKuJhAiRdF8Nb7lm/tGbioTQV
e9aZ+uukWLXmk/5/uDuPJdeRLdn+StubowwagcGbEJSptZrAUh1orfH1vRCsLp7KrnvbetoTJqiT
kBF7uy+fd/IkbBR0lSLBmM4a288BWcplVhPnN/VLollOZ7OOdQWbmGNdzo3zFBZF+5BDhLnEVPmU
VLc2/f97O7GiB7fWqFDnkbYLYxeZgKvWZ+ZQgsVGvMHla7kxFouTXJoXl5C8G04mMqsocrnWwYVu
o5joJ+nvhO5TncmbPB+eSahL1yMSDHPx0HVOSedeXaK1josJbe0D0kuKzcWZvLGWmZq7TLvkktot
HvmipQDOIR8T24VnF0sd3hUaodhWjsskg0eroDZiC4lCevAX84oMyZI3rnSh2NW5Buf30BjdV9Jm
1SaWfsNhycZoF1+ZXNKSwuYcbj/H0pTZS/q6XByXRRmsVDmcjcLGIt1wiZnSFifkP6UoWYslslos
kTIOSX6A/MDjRy32U7lUm+56doJinzEBm700gYVljcOTfDKRj8kPSCTWXf4LPz4wKRFnIWZ8qqiR
nhX2gNFWiUPc1PL+chOECj4VRBnrvMdXLVIcbpC/oBosa1wune76ocJAlWyvH4/L1f/jsdPd0/uh
imA+O31yGlgw4UlCZmjPBgxPW1HeV6QpO2qCM3Z+lcZlZJ75JhjnFDOv4bVWhiDDTXbDQMIY81L5
AsX8cPWmPIzOWOKBkKkVy+c6swTZL4tIe3M6w5iT5JIWigYoVvt5ekg+Dqfjz1c0LrixySkOp4+T
rzh+ZjFS+DNL9HMyxFZG5sZLsK1ckjfyiS5iBo4N3fSi8h7bzHRogeusph4nlgwaS0lBP2NctNID
SChyM4dyHztt1jTZ9stBJY+kcfGPypt+WTLtKaFLEoUbJRjGswqS6ZlOeZ6iHndPN/KxLJyZGcIi
jJPWL4mWz8AGLz/kFCY8OTWAnKQekYtgNXHjHqkTegGCnXPillB/LrqmcCQxjlQwuyxXU0S5z1Wx
zGXOzgCqRmTOgwKNGqaKvYszaB/+AuCuqq8sCh+1PL8zEkqwcOkmWvkrSuf4rAIN2cG0Y4AGr9di
iq8lmjcxw1vROnxMI/0602Ox1Scozy7zHRrhj3bBF2bt0lkknIGot2cxGYeeUFboNGGww6dzabK7
rVCBXSZBhfrIGp/0yrpu9Ti4CMxgC2WSYnPkX5AVFJ45/IOrYeVMzQe1OHrlNEZXCMCS0mfL8IFo
MlZNA6Cs9an+T5VJdbPdhCl4o5KR9sG3jUvfxJxqdJfj0hvu2mzV2PG16rjnJgHcHtW6vq3okXbA
R5vu2UzhTk7+rvMfNTXQ1uEkcOI8t3ZGzHXrHpog+eRsjdFi4PcE0S4mKQypwvQ5w0RWzIzNTWNW
TC5a+9J61AfnXSHNtcmIenPaT4L4BmJiHYCzGv0CvyEMKJvo4IQ6kwUu45EJwMHCHxZ1RNQrvrrp
cNFeBn70VkVY2YcuJZBWHw8FYouYzk2fMbf0/ZtI0E8MJobyOThip3RKz13jjus8ujkUZITQtzh/
D2aLCwg9yszUTWuROoj7FHK0ZrDmGmZiZz5ALCXo4qWvEG5x8NM/d7XXwt7pLtMsI2OIX4Izb3r/
Nmqv8mIyNgWpl6YLB1Qwrlm3htczp00bEYNuDGgE2jQHDaLDENtANqw6OlZUJXU9ulxgc1Oru55v
t52HNuKOEtUlv71ZldMCCYU1uXUi1l5NxGdszfqqtPMnjs5fWrtuZ+qkMbbPZYB/MAN2Lk3T9/5s
0sOA7Tn3UbWxO/WDCUTDIatr9Zp9O14zPoQfRIFrBClbPk8tMaBlEX1E5TCt0ESvUUj6m9lyoEhl
2t3kWF9YtNbWcFYmCv7jlnXc1ZiefB2rA8wLf1eP5h5+MGgwlDtbValwoYTt+KinHbhnRZk2jJL1
XY5pAnx9gd8/GDH8g1p7GMlbzwY1P59dPCoiy6yHOdeaW7rq23mZNsiHAiKb6m7Q7tR8UrgKWTCM
q/lVxxBFSG0L9zWGeU0iQ0rBW4f+bY3Og9KF4H99X93SV0TQafkPI+rig8skcQWkjQMU1zDFA0tD
7mOCJ+IXNBAzbk07n+9DbElFHRcofXxGPCq7jYvGD10LeiWDNhqViaZ/GMcpviJ17JELRf8gb9rx
bBzx4cbFReTzSXFlfFXCcJlj+cODA9d7HcNgU+L5O42iDsfMEN1EhiJAJm+N0tc5V6Xu3llYF36j
RHdB6JyFpnFR0JgVuC7Pq9miR9ACns2cO6M1nLtRi7ZTOvc3aqffV3n9GaqZy1MwI2FB59e22dZM
1LXhIDTIX60PiLguiP/SspoARrfeFWZjXGnM7Hpivs8Rfr8z3km2MWVE6n5jxHDRHC6c+CkrY8Ho
f6g3PnHIvj48IPRoV3oPKlQTLkOnkmFhql5WtjAvLX0yL3MduSLOyxgm3mRzJMcWbE47pezveFEQ
ahemZt5WfU93yQYBT7mKAFjl2cD+emm04mJEd7XHAhutswx/Dk6Jcl3jC0OtnoUb9OHfU6rfo6wI
71vK86HfZo/2cD7NjXtvhTbnleQ506bhwnen8jJWtDupuqlqqpIR1PaAYL/e5uv/vbJYWxwDfzM5
CFRXjmHh5tBsTMI/HAVzr8cEbxnlPtFEsgeiVm7azFdWaAYfBaLF+zFrauii09ZaxB2j3Ub/w7+g
/ze3hxCCE6oKUQtEomr84Bm6PinHGMDLfUZGg/A7/doJOAMoQxituZC9pjrjcwQB5RY7XHhluoHn
6pnmKTDGvAbbG8q4IDxfxKZqr2XXvQgeWprLB6ar6tWiApXVqH+/4vRFcP1jxQlnATva6PBNVO9/
V7zjZkiNuBhZcW5LVIeliUPQ+1eaMSN7L1JzZwGQWY+9dujtKdwxbUoIe9hrZvIRDdOF35ju+whQ
TYQftq4+FRRzKP5Y3whULHxoNUNgqjE3cFOg40fRfDQ9/WsryX8zN7DWXYIbbOHa/AwpOP8tSH5q
Yjwzml1wqssZuptKsY7ahh9h1TTZJvWAKiP3kDzhXEudl96OOD2YGOHddlPohblB238xiA8ries9
LtoXd6mAVHH5ypF3E49luRvLYvCaLLR2bWxegSTqPLkR/u86twgv+G03W7+37//xnbdRO129Z9//
//9dLTDR/1i/J0X7/nf3lnzjn+4t1/4DZ5JrccSSJg5PxD0hSVVopcsmxa6z2JZUjqX/cm+5YEhV
DCNATHWV9igWjv9yb1l/uAYZjA5vo3GkGtr/yr3lGH+3KZHo4piGYxs6/yGBl4Rh/f3YwOxTNjbD
0wtQSMusVd6kuMiXsIWZdo+jM2BhZqssM9Y+0Rk1n+7LB1sV7UOv5PZxLkVhmdRH5Id9ZqKRl1mS
aU1nlV0VyK5JnukmlamAzjJvqReS9xgq1zJuWN4wCVKzfWT0TA7A/Sx8CzCAdAHk5EHet3T/3Bgr
6p9BFqADhBboZXdEDQfeHGZPmIvfwsm4w5Om7nMaU6U2A9hCKjRp1sHvrxl9YE8mNBqiUvnYBPND
pg7dxTBkB2XQN24CdJk5SLmNQ4E4P0A+H5jidojic9MPiXadiaZIyuK8cgGcg1HtINKY+1bTMpI/
0LEVWQQAOq8+jYJRvG47N6Vhv1QiuWsqJOFq+4wK2VnrVkXiCeErvaCQ62SQZhSURCvb8i+qvCnJ
n3d/2SOnTUgho8UIoo2ERh+xvXQ70omy4ZI2GeE1s/VcZdO1leS3mhG9WVwQkSZnVHEcQCdYglEV
2KpSEBLyRnM+WBmmPqzHYECNF8+75QPbsHlGaUwtl3zNMSfUNKPun1AEWzWBO22BVLs7x6L4zLDL
pNx4VyiFBqYGuTXjXDPGidDmbyXXvxWJ8SRGQMdaGaBYw6h+LYV48KfqXqvqG9E4j8h9nxrBwDAY
4r2b2ZcuMzA3IdDMqW51hGoKILHEBM0Af2wYasbAQfVFBBxlUSP/EhSjyYcEhANV2yaaZBg+h6H5
FIYPQq5rt0FCwSffzA1N2sYCKhYxeiy3hhqNa9enteTYh1o1CX3QQupSwB43hVn9okkBa0SdgYxA
WlgFty6utbTVvq2UrZWWD1kPaBE6vbYKQ+sX2XRLVMc57BYq2w4pWvYAPXrmRyuxtaZNzLp0Ona8
OnwjE5vYKaeYoAm0xtYhbrFKHW8Y3I/SStN1PdTXef4yqEa2ojiOIYb9gUZsca89Jzqrijk7jnPT
3mL0vzBGeP3sT6Va7AtV3AYa4iKiL6jozelNlB7yQaHmy4Ars88Ux77W+6nxjBk9oxkpu6FgONck
0xeOiSt0LSSttPF1BxsZOzPi7c7inVp2Wy9hQpWaPNWa/2zkOGk6mxkgM+Mgos89ZB3ih1L/Mlv1
RunOnFbLkQTBJi5FvLcMnRkNLkF2CG0ryvLRGuyvjnLbOln646TGr8I6vRcqunIuTweXeE1DMHcv
hiX6zojOkHZ6VWU7xJGbN3hZUK2l/pWFCCMLkucK4K3XJfvaYHqsElSiMRmqRfswkJzkpW62MXP2
ZBuSPoPzFNZ9QFKFl9lKvU6LePBa1ND1/dALNrIDATdQN8NkXVpzla/R2yhMroPbdjTOGYSeU09G
kXatghn2BBVYptLTL77gNYvMGyWsWtIeog9mrweGmIxo63vfjj9YjgigtfdCUVAgxPy/hxKRM6yW
+CKqgjuShPpuN/T0fYvl9xCAwIbSmeIaJoVr3UQTZcFbyCY0ewlxdI0m+nVQ/YpbZR+4V7lbP1D+
BldM6lWrcUz3sXHThZfEABDrkja3thE9DWa/VRrMDiCED4My0EsrhhudsYzT7VKuEuxe8VtvoOTI
GvtXQ6sEFUNCl1IZz+1UvXdjdmbdgqLrtMO3al0x/l1iOa6bNPoGBUlQejrctUYd8k+2D+CkSJCe
dJhMcx5uwsbeiJlLCo3R+z7sPxujuFPL/m0s+Scp3F+Z0Nu8FgEUv3wtHPMmdHM63AO+py57V8b6
UaPd3+vmY0EBFieC8JIKsVyO3T9V70iHwXk4/cKuBVSrohEV/xqD/Jy681bRyxaNIleTtjWZbBEx
F7lrKKPQ2QmXwyOxQQyvVBEEbIuRageCl4/Hlh1vVF8DQ2aQvpHhhPC7HalJ7iftoF96F97gYfyc
J3J0iHTnQyKm4iKdNihUM2+GI7BqwRtEvXkepPk+ic1ncP7fjq+fFQWZY+FMglJoOhe+3m/dcTh3
Jo34oWy+oelzTrgbKj2yRHTUBWo2ArJN31G94Le+U/0k9bL2Agn9mGQ3ZuYXrDNIE11pkbzpnkUF
jSXoMWma36Z9+h3EC8GlqbduP74LY1TXYixuoGF70XJ0jTBODAW5gxaG32g/Nv2AnAeiI00ggo6H
KV0bypvdxCSaNO6+opGH1bZfI1jvPMYrVyL3P3t6oIhVST3J549WD57GkQknyL6ijzOavJWxj5a8
E5yHL7nfiq1lwKxRxHQYKzi5jtMfKPtcjEpyM4UMJwbfs4CRrXJyq0J72KnWfEesHgLqmO62X3m0
mPjcxLxUczT5cUsBNbb35aBtK8t5Hkdy0pa93dVLbQdb21gHSJTpVr8GQ0SUU2N8ZEZNpFQABysm
ROAlR87jTOO3O7YbJXMu08F4LEmXyXEdonfoXmPHb3e0/c8awgK7zqZ8qDR3FWTC5dRwaN29RlSB
N47FrVFAnpnDc+G2JBxkK0OnluHWeBiWZrPOi0T+4FbutimTd3PQcalFpHHM7IhkNFCfoaFLz3bt
WCXnO9RDSuFUO3o9ZFzO6oBLnP0GpQ8YN6qFMBxQ+6bVizVkFZmuPF6q7Lm5Py3YE90bCpWrG3uI
QQsryNO9XS69TBPGFv9wGc2P7giwGH8GW/w10vBExLP9RU99h1oYcemgfLimI7zSQnYUUqZOjCU+
BnN1lb4RH6LuijLGw0ErKxmEp6oJSlKqHHRGcv08svR1R7bdqozyB7vkELez6t2A05xPnHLquvo2
pibZiurRSDCIx+WAADRNL0pElGSQKBwOxmPRc7iijHtymGeW4jECEAb2y39OqHRurLB+1QUdS5v4
kaCI7+zM/87zmi6jy/DJied1PT3brTij/o58UyWIV6E1ZWTjh1GWKb0w9ao0PijprcwhfdDc0lg5
rxkzU4OxgAbhpU45I2Zm8yBMMyYVRn1WFHUBRrIn+Gqw7VGyc2IVz8yobAY/zoruNGDOdjgzMXas
um5AT2BnHja2e02Un5Z7g5vwbbDEVxMuKPBmuEgaIACuGV9OIR2Yonj0XWrTmIluEISSBkIjTRhk
Weqtjb4R1yOYJGpwIrjWw31npgeslIyPkuA1NZIP/MbvVTJfhUZ8R4kYI6966Uy2i6kAG38DoZRG
fz2DhWrQN+NgHSFFuS07WXU/C+MNjdZ5YVnuSkvT+w7LCFphMkMgMBJfsIVcdjMUwbNVkLJJftK5
VRmcd3G7cfpbK7n5oOi4oBQbc6EbN+s8Gl+sePY5eZU3PgNrfgpS38muARrGXITC4LqwqEeO2c7V
MXwlX7kGO4uGepA5XLTE9BkT5E5CubKqnTzdimnGimCdMyKncixoRRXb5TivBp8amtPiJFDLlR9G
l6obdCSvWIbn9LeFQd8/bjjBTWF6h2aP7yYqh0MHZHHS+++BGT7YgkqpkiPCsCbEQWZTPOMpDrZ2
9UlB/i5WKpiPafg+iuEFp8XXRPVIn+01I+0PTHVInVXWFfrHu04h9iQlg6p2+11vtvFe8zscntlu
soYLrfbPbX1BXwf1WxcgexyY3KMAJoClbGJCdiLnRY+zczQRv8KWS+yk0cTWxZpqxr4dGdDjv7rV
UFR6ohafYatEiJmHS01Nrl3kszQk7I82tVGtOsgJkuWCN3pcx8khh7I+1A0RjNlB2Iq+m9SKy393
bxbig8JGyLhX7Djhomij3u7QClFNxv/YhFb49T854dwZIVYj/3YodQ9Nrpe38cYvwmQD4j5Zox+9
HWhqe4aLSQm3MkPmx9HMiXkMuPx7fkbvDLVewGTD1RBeKOwvsXnOgGBbd5ZFK308RGI2vYKKE7iv
6wERkF4C9Zmq5tBWOGvbxkaslG17vbug3Xyv10RuEi+072Z9LVT30wymu8aAqF931c00aE9qKV79
Mr5QYKlx6HKACWp2dk40GjqjecbNOCj6oY84ptrE/gKccJsoeJ/GjvHAHF2EOWeoyn0Ct0HkEFX6
jRGptJUd87o2UEO32lPihBvcKbvKX+QaQ7aPHfxj/kM8LCzfdBnVmt1qsLGoVtGAOyS67LDKbyNj
7DyjGPfGxDnKdVux8l/9QWsPS3oiKrd8Ez4oxI+sc6dtV80kfCTHF8ZAY8DPnEfDDJ9g/3vF4FyV
rNeg7Ly2SL87Xd1pFWpL/dnU++8o9L+CeXhxHeujQxAUmIy3XXHG/PvGLJ1fVVLe+gKQl0OkxYhp
AhEF9U+3sMi5+Yz1/KBp40UdXY8a18vAL3aiQC6V+jvNAG5CRZCjmFDFjkCGTWTniCmL8gG1/Vkb
25aX5ExqXbWqYTmm71nFJHLG3cSML3wN62szIakyQDPuwTi+aKPkTp8NZJ1T+B0Lk8TZB4vrHqLk
T6r5BD2bkbMnv4EQNXrj8oa8bfFn4nfc+sHKtrVoI5/JiIUNS/b1EcYSzkKEzAHhoXtMa/mZlAy7
wXUYVcOhzftq45bll3xfOiLDwdMWrF2ZoC0flAnvuY+m3LJr1IbL98vHxlLvaG0B9/P6DiDo8oTk
9fa9pkzeOKXECYLlkuhWeTNwpHXEwfZrrDUFcpDB9gQ4ttQDfdxslKXtH1AF5lepwVuP8WtzTMm2
zTjbYli875duv52I6wGP23Y+FmOwWh+sgaCSpR2eOlO7JHzS+/7r1yKGR2lkwWSgTZadSfiyXPot
Il4SaC0UIWATUMPIzrPUKShycbkplCDHk7irNIUQznSgLSd/VtooJvFgS73nuCjf7UhocyRb2nJx
TvuNndvRkXg7Ns3o+c0yrHueR/245o5rKUJwXVjphDCHFSLXStJyzW9ajarLX+tfrmu5JeRjx91B
3pc3xiKVbbpwXyFPaIfuTm74CK5C8ieH96/1I5+pRxDbFR7ctVwVcv0ggWRjQG7VGW1T7pis6qMd
mw1W1vC4fs3c6WeqtoRnur7FXkcJJG8PAXFcOf6vdatPd5xg8zPAYjBGY9vBnYrpPKgQf6jMgfYB
CA17RWkHpl02Zme/ffHPRSrdOX1N8jHkK49bLwpVxtDoi9aSOk3/ojjraqVYQHzr8S5dgj7lqhop
94FMPR01xJL6KBiXFfpzDRpVeEXin1DmZmuEJMNtYhG+KV2mbk5rWBfJme6InGsce5X8lwq1v8nq
od/K/6XHEZLas4o00CLflQr0RTvoyvb40uWwlu+Un/gvH6NjSggml5u13BP6OKWWUPjUf/i/9dF2
kDHrK/kL5e6zvAAjDy8A9DCUwbSXe/DYWcN+yi1vxjCSQ8rb+1JW8y+/1y4Q4oQ0LdwckoL8bvmV
8r+d40vB0I2hYWHXh+N5ZTk05Z4k754eKxxzs5yRLH12NkR5DtvQSW+cABjySr5e3pyO1t920eOi
fH6mDLonJtmTO8XxLS0VfeWpbfLtcavmVdDAGaoPpyNc/jz5FvmYvBsse6Ha99umTVhNTrSVz5ly
Z5evOL3/5y4o78utJpeO75H3j4s/npd3fzx23G3LyrY5ApY9h9ggSsdkpQdl061SAFP0fzwV6fVx
/eiu1a0CnTzeSd/GyIiFRVa63OIDuVwbm/i8ub2ls0u5UlzQSyYaq1ihHr3NhbEf6iW5FeQ7tUao
COcFVLyV5uotNaJErfcG2O2yUrq9MiFNlDdwllHFaLWt0tPlQSfF2ctoD0OSUzgtozFfI+mxD6mC
VjwjX//PizkmsO0gaDmm5QyS6mHCMHc+LDd+NHAVkPd93YZWKhc7cGX7qFZ3gzEOwda17OBcPhEE
XChsgV8QZS+tcA6fE4H4dPf02GiMrGJJID4uyqeE3O1Pr/83zx/hxcsXRaNTEDOtx+MF3tF5e3r7
bx93XJSM5N8ePX71bw+c/sHTp/zTY6dvl8+ONm4JvxbBzmiszY8nT+8/fp2+XIx+fPwM/XhbRu3j
8eNOK+fH6377V08fgxZ6XA2of9enr0L7tddA6Id5CkheKp1+W5R6J4QPLvYVIiz/ar+Q4IrmbrmR
j8kl2ZeRd5sx2Xagz3dH5aBUElZ/qQsnKScMEoOS4xgEG4rmXEakHO0oTDvdT7LS9ihUMQiV5/2f
ckIpn3Lrst4WhnYrOzNWNqBLlFpClQvcxmqY1EDF57SG4pqxGCGQ8oViqOKz8djTqTSxXCKTJcUj
ERvmyyjnEEKH6kY2dILleqSiPyii3N47S5pEiiiY9bVkWMj76qJClHfRZ75l9A42UpOIhf1PdSLx
Dzt8UzWVygiDiDpH24CpTQrQGstwXPbBOq/m5kyQTHFW/rX047G6Vh1moQPypiWkoF1CCuQNwaH1
2fGxWB1h2xWeOpsr+VwPn3EXokmR2zOizHMml8jD/nNJPhbJMAGYR8Q0xfmhkQEqlkWYArZ7BsJy
C8v7dq0/+UXhb2R7TXbbIjojZLQvm/nUfZtKnLvMrqkYL+O6armRS3JL/3iMFL+GwmD1GcvL+7ED
d1yWG7rPqakBHAabwuaUm/jUkbPlpeh4X44vZ4ZeeYsJdxmz4FUm3UMuThkdEc7JCEmTqPruIyTw
cguaMhrktEXlgzHIOHyPcJcUlTWAoL/Z2ZzlpbDTXLat3xuLKnsRegZTHG+rLH20GoJ6oFUU0BmK
uD1M9ivu0ZokFKS8p5t/eowKDFbUBi2wRhLQpBAOIG9alHVUJaEynB6bqgDafUB12VV9cy3Fj3P0
YQRueaAGaW2Gpn+xpLtSbqdAbiK52HEK8fUg3GpSJXraEnLDnLZOWGtMUp1p8k5SRbnkLCen02NH
jW9rF5tkSr7lZpAb6J82FXByhL6FXu7xRqJcY/uUtrs1y8zeySPtuInkkSdiEnqxLdESWSyb/VJR
n2A4wdJPVQ9TEwFJjM4PlhJjiaWVhvOq/PTpJGyGZd0FxLWcpWLJK5P3j4sutiZPDZk/y1WoLuvx
uL6XJXkXpz9zx4gG2HK0RLEuNk0ink9SUHdC4ePJw+h4LAEzPoCSpLwtaE3bmYDbyNbHQciZIVQ0
Hb2Yg1gHSNZ+zIcN/UsKzfJZKVz2MfpvcP88/RANn+7KpWIREgNpoPHAAELuaeGyGpRFAf1/WxFh
6gaKo3/NsmU6XPxNCXF8w59KCKH+YWmmq6q66lgadj+kRX+GswrzD6EtCgnXtsQiaTBOSgjtD2oP
tFwplNr8sXjqTyWEIf4wXEfVhGnoxKxqQvxvlBAmH/Q3jZDjupBVLcvBig1WTfzQCPkDHpwwh0fJ
frN2hDkRSTg2q97CCJgF1ofRTSi7P0Sv3ZUuJKHUxcPeN+KlcoFCWbRpKKYF/qY2+wPdAGoEPO8a
8bxNAD2mRUbJZBj9swIl3j6HU2W59W2JqGdV9tRAtSHTPUz0ydpAtx9EoXuY46uipX06pTSBLfU1
SdRw4+SCg/UhL3YQ4cJ9Rr4yMR2YQ5pO/x/Ypfo/rBIdFYrFWtENSiM/pCEurBFfG8i9ITLS3Qd6
ZHhBqlylZTTtCkXZ2bmOs6Ip/c04G1ewUfb6nLwpGnlTcUlFeeKXtiVQnI4+3ow02S3B5KEfXelY
ELaiV8jWce2XCcH14bc97+ao7foblpjN92ODCpDEQGpty0Y/Y5vGD1qtH9Kst6GiH/zAf8kqKril
kd1mI5SirHWL3TRr19g3ciZQ3lRWtEWZdx3MWjwDABuwoZAIPQLXoD2fVlB29Y09QLeDNG6PMRJa
x1rrTQQwv/roS0QWhk7JoxABGXeUEhsrPTfSnPAyxBWaPt9GWgWSQam/MwuqVOm35wApUxLGxnPy
QKnGzZf4/ylejOJF74NHp2wpd0Yg54ithat00JI4OrfFTRDCS23KrtsyJnicwTaRBaL0+iFTiIig
Smp7SrPh2onEwx3XCUZARiofxF2AkrL7z4l4oUqYXsb7SBIDqKHVm2YJJdPs3l3Z7ZcewiZcCmci
9idwJ0TkhsSBpqb9XA0jr2uqDmsanQKc41W75Gsqn22XKKvQaa3rMO32ju4s0zNS7WkgIsTv1Itq
YG8ZQrqZCJ4Ok2k/5DTlvXqEsNDyIUoRVKi1zVszyz/hm8Urfeh3TpxTGp6092R6GHuk3Mlovovw
oNH/WPlVexNZAqdzSbAL1LEVRtXzJBNbIGWv82xvXB+8Y1FTrW7MJegzay4rcza2aojEAhH0zsnz
9zmZhGdbmUrDtlp3ff1SWkT7FENUetUCja0KwodMsabsfp4Ri0jrIsczFhP6G2GLutb9DqyGvjZ8
7QLxT0eZ+F7gi96nNVIiiqAE09Mm6MezzGnB48BVDOd56Qxvwyh/V2xau/CdnLWv9gQCF/MtbRF0
I+X0mkEx6KfKS6v8qZzMt7ptPpwUZ4/ZvTgC33bf5l9NHN3qYV2utCi6rpNWZT32zwibXmfLw1+3
MNIm1MyE3AeiW5Nkcl7OlIRG1XzB4QTSRb+s1Ln2iljfRROcMAALtC60YOeUGvF0YPI9wjrouwK2
UUNcbCG1+ra/ntAthHp7ERb1rlViCHjDoUnqT0e/Ndz+rHOzR9hF6SZQx3dFszbEPJ0lRryZaWAA
ReNmnlbjwjoNimolJgfVlpOulbA7WMT/rIoi9PCxP4vEeViqVKYyX8QlE4dwjDOKfwHqLvr5Hcqn
PiruYrt5L/TmNUzxoQZUgTiSkMd2b63YG8w4VgWAQzK19o2mdUAZfA2jfbx20Kg7OYbSgqmSk340
QvyCN/ZWp9NZbhrvShOWVPc4oTtN7DWjexP11kvM9sSse5340XlSxTuyuB8h8y7D8BvHsj59ix+Q
m+/mNNQ7R8N3mvt3IkYx7CrMHgIm9op1l5r1pjWBUOCkpMXo086cs36XBdp3zpG3EiGEnt5MH7tk
2iIXJKzSZpxjqYi09LnAkwG+M2ooZjROcee06VZLAFvNhEpy1pgyNBnGdYE2r2CCxSffAm29icbk
NranK9dQ9iVRH3TsoXlZHVH0KZ1k16WE11xNUUJEb4COgE72ofG7Q7xIqVP/Q7eyC7BK92jfag+0
82OZ2jqEOwvu5qDeHL83aee1bxNUzrwvmOP3NHGIpjZvp4bkNkTZ53AQDuRebYxY3WgAsWczeMXf
N61mwHlphqCKtgkryUDnTHptqd0uT8Su85IMZF+M7ofe+ncBQrdmqOGp+IhmhHgTo3ERiHM/OTiN
G2z9qn/BSq6idqo0Aq9Kf1ekM9kTLlkGVUfQN932lVrau0L3GwKl6gyujwWXxA4f/MHSaL11Bx0y
oBe2NE0bLdhq5nDNjOOQt9qzYW3MGOgJlD64wcVz4NbnCaQsOuN4EGazWtvvqkNmOPnHF3NEDwS5
zibvAsqqIeBCRH6rskPO1rXOA4GxJUCa0MOpFx8GgPsefHkBFBnGemk8GVG4T1NtGd7q5KmbxnVa
1k9+ON7YDphHSK1PGnlHcdJ8hdEiGOuMLwOiVNEyi8pZqDE/r/qsr+VTk1vdlaZ7QdgE10BByzc0
3nTAK3OZ5msYD+vQnclkMwnBgI/SE8KVrOxkVsg+7H+NRgdAyvXGIPuw1VE9Axk2IPCwL8iJ49Ie
jUvloC+xN1nXAbobbPDZoUi7BwBxA8E2E+cXrj0T6Ckr0T6zqu5XBjoWB6rQCiH8awLlex37uAcU
/5l4qksDO/4KhGgO/U3dGSDJ6dxdZg4zCV23FOylE9o0eL+ui1Og1NGDTOI+tsa1IpyXDD/RqqN6
sH6LywjEzLzpbMt4txiIxC0IJEUno8mk9UYNKN8ktXNlCkjx1INXVdnaN7PgB+IOtj2XggKwiz1d
lPrGXJpiKp4oClskYpVGex3qau7hTS4vIY6p520TfM1CfajGfibi2AUAxg6vNGBPHW3VdyoxKZaL
e8wuvgl8q8kRLCCH0u3KpnjHNAuuPeoyMnV94BAP7YL46/2DM6YoEjLnRjUHNrY5fM2R0VImmHYU
Qh+ZTuN4xoTEyaXyOsd5GHAQJYE401s0serKDEty/Egr9THjCM5b/ty+Q+3Ddvuf3J3JctvK1qWf
KP9A30xJsBdJ9ZY9QdiWjSbRdwng6esDfOL61omKiqhpDYwAJYsiKTQ7917rWxwS172dpVcV9l9m
zwL2XubORhgPChQMahREYLL7unx0QNAiLuC0I237gzCvT8heJNLE2odyl5lmoTbYq79Eev7CAB/j
cKfv2lL/cBuj2rtWsums7JNUQ3qsVNsd43vsHfXFz8QjM6xvFjdE6PNQ4cLizSkmZFAZBrq6Lt9J
SQxgxd1ipz5Bt3sWhrqnkBdYpr5Sfp6hqb8y97cX1TGXptk/6f6m5adw5tlv67vj9rjFB78Bs4dP
kV9rOtbekP4LqIVfbQoSbxrd9wrc9sA7dKx2p6R19MKbM9V34Te8cBDaMciVkHSfrvGQmfp+9tgP
P+YhRzwnYa7R1kD/be6cCiu43TJUzCf31I04PxkKIxRCWs2lXieprS6qN9VNX5n59WfmmsdRWCx1
s8lABTaV20Il7rZrkvNYzjU5pwKsJZGHG78p95Vjgc2ckx2LfVw3vnrEoLaEM8P5qgujDSoDPFWD
ZRc1cWD3A9AlC5VL5w371GAFQ0w81rpUJ/dtxF6IOQ+7+hsR0dQKIiEu1fJeU4nip5hb/ox9tw2l
9qKT+VcksEns9NCXEac/ziDqkv4IMeVXEjXhrpjxKHkpH7xUKnmYDIbyMOExnaEG2uZhc0Nlqj0X
xciNMEqe6pwhovSF2FSFVXPBAjteoU3J2tOIOCIQGVlWIQQTGFl6MBpMnzSQSHmmtFPtiktmYbYE
r4ToM7KWkN786uY1NixXonTJumCBEfQZFnK0lv1GgLrhkuaU2yyMsyOCI5pt5pRAymlRwXWKVuyw
bLQlGf3vw3VPB7fRLNzk9ZsKshOCkYIQ1r8/YD5mzTxSGSGw//sU6x5S42HvDuKx7ml3AZL00TSQ
LWeYhzianZPoXbS0gLtrgGD0O4QRTX+S0WFT0QxcXtD6ROvDajQeizQd9jUJ9edxHdesu1CUWV+E
1TbyvK/jMlIpYjMkbVDRn8NKf6oM/ZQ3AmOii8gsIZXgRJA8Hc7Kh47ZFTDbIlTeU/hq2XjZ1qdf
JzPL3vororXNuz53trQQcRuMQRtyYYqEhK45ORBt9Vzj71WrB8xt7mlw1a4mfpSsL7Jb/EbTLqHf
R5sshl+e+suKybSrgynao5cQk7DGCIB1ju+jF+t7MaHYreu2AJOCjjHS2/QWh4Q+jcpoggoTFGfl
/IKAXYDK7gwijiJU1pAF91QwVHMZiOEIuW9gLYIx8rXsJ9vQk7ORSz2Ag0/Q84JrQZZv7pCBbPIS
KnAZegQUJAqplky1u4zpKw3lN+qREuuknzwkcfPeLZj6ZCh2UJb3k57XVw07xaPIKR68HPUGoIG9
0CsoeTq/v7XH6EEN9lf6Cz/nZpanPKdKbZvw3AscoFl1glVebSxRWc+xnp79qe+Z16NCcVquDwXB
5pjBKqrA2M6+zdyQvBSEVkam2QXaRLW3vMHc1VHzlGPkvRh64+5obr9YujFe1cxiCrpYu+/6Qif/
lpEvQoa7PkI/MAr7xBrfOmFUTZ+wFDmbiFOGUqP4MQBRApd7Li1uYK3Ii0uhU4khOGvfIhzUm1j4
VJeu4EIRD9mH60ZPZYjS2JDpuC+TIXpVcwFvi+u3wuzApKM7+So0oQqpr7XMx4OL0f/KIeIFntEV
LMaj6OgYEOAd17soR7gXiE7Ys5+nrqJ5kiGfj9CAtJU/3S1neJQy9Q+yj37YZTedqtL6kY1uTHrG
IHejA2gFeWF668IuuQkTwk0YjU3QG855muvpVThCD2SBr9vOjGcSVbzXSLQFWK2edHEDKU7dOo8j
lhf04BVo1CGlYi1Sz3jA2Gg8DJqF1ghFMaEOZH4upAs4yY+yQgqU9OO1nQSkfSL2VKpnR8/s2ks0
qrfMzRh8+NijZ/fRC4qiT58bHdNnkjnHGKwmmvnpmVwDJhuNrZ9VZX0kToN2LZfDXtmmdyLZukNY
FBm4jrmravVHSDUScBMzT4SJ+qdsKHcWfs1bVdvZxsoj6+Rk4zaxzUco0dqReAx03H7WHbMWZpV6
1fG3UaM7UF6Q6BF8RM4oCPEDIJtzggh+H+fhJ9TW6llHXJwWg3uAloKGXLf5wPT569CM8ph0BzFq
5akv5MUctPJic+QCdgIcbL7hmTnjqjBPrgKk7cYFlGjiTt2iD/SwaS8K3Het5UlQuRwQw2wKyrno
EtGVWdTrYBhp5KubjdMTJdv4lEy6vy/tud3WlrSP2sw6XrcrO+haA7+TiMUlJIpu8KZd35A9EvX9
rzTr4ns/og3LzffBp5IZ5+aAn7l5ajhy4zrKzzqex7mfzZMOFbUiABnz+UxxtMgM5ib5ZiblgCY4
2olOnkFCR0/AsW6hmQ+7pOgKFiDAR2cU1YW4VN7EuwNPvbPm91nL/D1w5uKQpPDpPIPWS+eONBRQ
Tk3dxVKyvyxzsubJTnJE4jN6udCzxoNDcsDW683qEI8FTgUx3amn0z0eGe8UEswne/+uobfnXk2i
YORON2KPjHMDB4nDxvAPMFOdm+0gcbGaYjpoWni20De/2UJ9dIOuXZsvdSOS134kwZouxyNm0I0x
UjDmmo3TysSqEpH7WVjkyRqA+12q864hIKp3lAxyszV2ox3mQTt6n1GeT4dZ9fVlRE7j2vMehb4d
0CvdV5FHa82x3iDwd0ccyiyP6MARKeIfK60fcI0XD418Y9R8JWkIrkOnQugtyDyrS17Sv5+z9mKU
rfZEz3LjtRycmOAVwhjE1v7ZXTbrXpI8VDW3ZFELl6XRsjs2DyyBSZCOY3GOBnhEE2bhFM78LtTo
JYkGzuw2E4jeJ7OnbSPgy2dx/bsQOoQ2TRjnlH7xRl8yB5IVGrryQP/sJgsflIImO+f1ySuUFt6N
bMEVeiiyHOoS+ovpXkH6PVs+C3iQ4zl+VXc6x60VxC4COVYY3nb90rqBWfg+9rQ6kD8xtVwxXINr
DP/sSmireFGA0OU2zOlls+4BhIYNNHTqn8fdlCWBloIGXPOSrWaZ3y2jo4J1OBX+ErftjJHJeqf4
k8DdJ5G3LUcAz81SuKyxzUDw/EADwPLna+Fauvz9tsO9n6Rz+Y3LPINn6ZNE8Z+fXZ9g3fzra38f
ahpW9g1OMGPbRKxB//5I7VLPRoU2//sJdYyEjE0dhjd/dnV07nTfojz4+9P/9Z/WL3rCGbacTtn2
3+9g/fbfF7Q+9D29YglMjs/6jbgOnU1njO727y/410/8n57l73/RR87cpEMRtVSLXAijDcLxDDnt
4skUjs2gsozT3frt2mJ8bKhlfJw2z0nkagzJwLWsGzeEB0DzFHXK+hiweAe/AR0kEaHljhAgFm9w
QYfAGfqFiyhessJ7dXyG28ZyBHBe/fRp+exsQoO1HYd4eWaswTeihgU+tn/shEb24nfzOQ9HAocw
0E+XjLwzWOvw/6IFvJNa2rexmE/NoD7jvFR7nA8OkKzeqMC94v2hsOAGOdlQEl1kCxxFeJao0+3h
zZJYpxpZvSSJ+zsuq7tv10Fk+o+lHn2HKFBu9EGSgun8bnrcp8ljPfbaZuwTN6gYGLLsJowSPx6j
Asx05g+nhdpBw6fbaA3gUuwRDliibTpXR1GPP2Wem0vSDwHLArYNtk9+ezddzVL8hi8ecY95KZT1
lkr1GtdTtesN73GdIMDrWYTg6qepbJwHrIwco/rSWL88sts3Nvg6Qm6ORn4aNDpAWkMMK4TMX1Yh
yIsZAa1Lwsajg6FH30gYSGh6Ifs2t4buXVwi2igQY36bCjrqv7THMNujwY2i4kXI4gLBcNvlELtr
CBS2dTfs/p2kKzOmmZ7V78NkEw3bwpOyrEOXiM8Wa3/gt8ndqMcXT5/fZAmEXLcwyjV++dA17bES
DHap3aQM5blCO3uEefpcRc5wG8LfbjlRFtUy2ca4GaawBfgKI6aG9RMk2Cv4JEzYnIAdGwwwG6Wz
GvCzt9H0wKKpee9dGoqtbSU9P4DrynUZM83iLCU/hvI/EvVzV79NclK/8UWhIPclPoRJqH09hie9
D281Uj1/8K8dEOtNZy7l+U3z0ldL98Hol/6LOwYp1C0baE43XCFeHp1kQrSLZra1aG8KqGIQcAdd
HsrIeq8w3hjpl5EsZJqwvXnwqvTCiDvf+UqlVK/Js2cYYeA51Y+SZNWNT5jNwIXkYKamu516M9mr
2rH3HD0KFVBNADT2uCBkmLSMvLZ9xRAihxe7sSobXTd2IglrAVgIhXy0LGQcFB9BnX82Qo3b2RjK
bYu8wgLVI/BT54SHbeaUD7BS4EL8ibUgK/WzN/jb6dkXibatZu/T7bO75Vrd1hhDtG41buQyfMJv
hGmlkMR+UMF6pjPtXDt8I5HxUGjtO4uyE2sJWP0DfztL8/GCWjYUEd5whemYM32+IPH4VSZ7GcuX
MvN/e0qrd0NZEVmSJdj3JNcD3/jWwozAJTEGOAzSrUVHdWsQSDu7Tr1JcdsGLv1740uZ4eoCb0Yj
KEuYSLQOseqkTm24pMijrLJ8w/xptHqPwHoCRIgPAUwqP2C0nfoRZ5NN13TmI6gKYQdj8S3jJrc3
lnOtcnIWLefK1m/LP8CIyTajdKXBae5kx/1V2M0rBzxXGgfJqN90xHMS5NSUtOzqjC5DM3NzJH+M
QggOJrYj8PUp4KIYJX0OOy9RpMB3swP1xIhuOaMC7makdeL/QYKPlcUvAm0Sxi6LuHNnsFSL7mtL
u+fSEmyxn8kq4t02Y1BipWN8q3aNJz8a2iM7Mycn22zqlzBz4eNY2V22M+0m8ZGPLgMqxXm1iKxC
55tBNDevlw+SsBfmXyDEWK0w1cJeaU3fWtv/2dAP4a+hf/MOUTNC2clDzEPjr445ZCPlc+KXO1Cv
HtSg6G0ZSDPtArkJb+fgOdkB0A7G5RxrsCuxZsKNRY8dUtLrcibkzwbGNBEBZXrQP4o8t/DPLG+/
c5PAw+lcN+TPjL57yOqQFbPFenAEju+yPtm2tvbYCaF2A04ao47bQ2pM0W6B1zFIgyfJIWhYzPys
34PHari2EWiK+7g07LF6p9uiJ+u1jAKjT5yFi4UrQfw0YiL/svInMVsWDBkigSpahZerB4fEHvyQ
CAGRHFzniL2vOoXG9LPmDGpoOwtdfx8SWjfdlHwNx9+jmCr8CWbQls1NwZs2Ba1vrF/ADYeb5vyW
tAz2VcXogI7MtsPcSZJscWTl1GxzFjMItbxyWmAEcm/Rg0VjZ2OqY2qcyp9mZmQ7O5vpCKZAa/xI
Pc2YdiTX0ErYb67UL5ivKsw2xl3kw7jrdet71wKB5vxutl3La8pKPnSBzyQsnDvEon7rFK2/8cYu
4Gzn03c88hCrc1qvfwrrlcEaVhu/yblQTRwQodagSBfP3mKCzyuwjh3+Nqje/mE0fRngLc7Erwbh
In0DJju9DdJIz4lvyMf6XWb3rPTJpJyVQczd1jQr49r3NWieyt3J/qZpBAtVPZ4wqGGA1LjwpRRJ
9UxxYGTRcR34/3+LF7FsBwHM/0VM0/wi4vJ/l9OsP/KPnEbXnf+xnCVT1vEc5BkWepV/5DSoV4CO
EDWLOMZxQPX8F1jE+R8DQQSpzybrcxte6n/kNBZKGx/7pktaNDcIR/P/X+Q0AJwXwcx/QXc0G+CJ
g3bH1gyqK2Q/fP+/oDWyBTKrej95LMJvq+hylVo6jN6A+07HKWM0V/bvsVmH59n3uq3Fms4bk89I
i4E3smgjAwsV3N/NH4ghlAl0vnqQjSbDf4rRddOY8tLVZXb4A7XkIgh5sqvcPWFE1yzqjfO6KZcl
1LwEOXWsS/2hqU+Orpe7LubClTL5ODjjzLw+iknskIPaVW0uj705XEICz9NMhPRps27fmf574dEk
ZsBeO6H7yMKnoZMI+rtOnqSXn8LOuumjh9a8za92LxkWDuaPBBxfFc7iElnK2dRCFfs/6th56aWu
cr51b5X4Ocb4XimEq3Xp3M2hqA52Zt/koMmLAG2xHdr2MxzDn4gZnPOY0cQoK7zBSe7gNfWw46uB
ayOOdQJ3lX2plg3mb/NsZt8VLbVLHUZa0LDa30a8G5H+AZL+ZVqufNJVvAje8HWUnVyi5FkURo44
0pbYDPQ4LnJuO7ohsNeKAT+aQgu+vgcfHNNxWkSykonLH1mpxm9jDV1l2Ms7kNwl8SBm+pDGWnaZ
JqMPphLnq9FI9+zBWgZ5Z9wTq1laszRKGwbuRCVutMjIgryNqRIGbWhZAzhtoLj3wdFHsdg5pyj0
WjjXUIY3+uILsnsHf6xyiUCYscFgSMRDHQFezCN8Di7kJ9Mv/rzs9aP/11/i71+HPBtrJ5r+t2kV
B62awiMSSGYW3ljt6Ev053Uzjkz1vdL+pVEpZ9jfkEo6aXPoF1GxsyiQ172/m1HE7dnI8KxYk703
+fXndbO+oX89XCWTzRxaVB+Ms2IUp/P2j7R83cUq9aggrG4T3fi6QmnnRUq+7v19uIrKZ7dhlpWD
MFkWasTA/MOkXR+um/VgWPfmaawDAjqHhUJCPb8cCP8FIl2/uB4dKrU/zDwxd+0yGlg/ur+bv18z
YxarMv3DpF2FqdlKq10Vq/rSe1hptRkoS4JjFJ2PRQ2+CojXzcoUXc/zPFlWo+1CoV15tKsovDGX
ZsFfkfifxzBHnal7sjBZzztvMdPFK4+oyb5HEjx6N5RWkAiPGyLyhTNSwZkuHJv14boxMDGDCanA
5dlfUz0/6np4qAYiUQhCMQNvLBEME7mBpmWS3VJdsFsXECUJcsBeH37xSm7opaHhqiTZBB3b6+QR
XqJWQ+H6oqxdBxT4rC2f8foFsEIFAGg25n/21oc+g9QDg5OD7kKDnZYfoOY2DnmaXLlBkB1T6CeJ
Pe3i5DpaCk3QlDThlMckjJ01cIq0whT5A9b4keQN2AgRQwCa3/hkQZVGVjacQ5PNEPs9Xfmaq3Zs
f1RtF10a13plypDv15e4zoDinKTU0QH6vs6B1m8Aec3rD1fz69PEEolACJW+TlOHMlLXiFOZn1q/
XoAvFivcob1RoP7oGoHqRCjc7QPBofBZlzvdlhXYZ+Lr2YniCMRD3gVGSF65pyVH5qzvmlUfSTJh
2Vz433OwDQEm3id/3xNKc05y7UHlSbYvav5HnXTHaHHfkWHKSHjKrpXnFgdvHL+Oag70UX6NrBLi
85hSA+beTFkzBxmDxnM+gqhpJIGpPcRxeB27Uke8Ofb9LTGwhpfpYnorcOwlQ9IeIt4d/sAK+/vk
YEIwgE/FxQNWH3IeyiF5sFAJzi5HU5Rfl1W9ZlQztAQRjOR1nKbOuOrLMj1u9a2ygRtpuetvFMlO
u6nn/mZ745HV8GVOVU8a6KKtGWNowXJ6B39BgGsK6saLi0+JXARGQP9TaJF1nivd3ZlehkO3bWey
bDD6ingHzv0tmWt5qNLpLlIPn+KEV4954EJ3mdTWEfHdZM17caFDnwqJaARWBSGvMTgBACl2KJmp
MotloNydJ2KxReOblJVk/tpjWx/IY8i3ZhsSo5FAVo/UvYxSY2dbdbcFdwOgFKkLCQfpdrATGDxm
L7ZZCoTLJleJFZFp7k2SLRFXyF8E+WgH0FSvAAXJ33TUKxwbY8dcYN+V5pJVBmZJW/AAjjYEZCX2
RyPFbFVXPOnUZo/dTMQMf/jxYhRSMISO+eHoM54y5+ZlIgvqsOqhNedvY9WNO+mm+l4vrW9lShqg
momBMFdZZRc9Tll1gS5JLDnVsBANqccO6WCR8kjMzgcbKTEBkyptWtTCYHKjnOmk1+tXr2KgCuiJ
pjF10o/MQbm5zEzQxvcZzTJlbD3P/ELbN+4Z6oMymAsDbu0QaFryKSNoZCoPMUC64toT86FPNXZj
7ufHbuQEGor4a5sPVaDNKAwHBqUnFBnQWTN/ZwA4uvJiPl1rQi5m6IKUjS1knU+9MB/dPHwCH3aV
GZ+po5XfOr8l9k1twtEn0zQ/Wy7nrYTYgjk0uikcJkcjw2y5nKqx5OyMGbhv7LB/aHPdfiMGXOyn
MkTIEAmCXKo3OaUnlhWYUUd971iiDzIwtUaa1oHC1VL22NhLx/+ZGSm3kwUk7Gm2uM2wfPIyPQCx
4JzUc7IalMaCKgYa20/9oz8bYjdgi6MyUD+jAhYwwPH0OGc2fKQT2Y1fFIl+QSWsr6PDjcb1Ia6N
b8R4zAF6i98of+ynokFDEj8w/x53btTJUyOdKaAuJQuzHHi5aXhsTRqWoU1kS+UdG2GMj4t0hBf6
mCQRmVlC1dd0aR9M0anNnV/pZH7MVURMeq09mFro7SxtIAKTzLYktm40JLv94BgISUgGQNmjiWse
KqQhWXLRzPo3wfE01wct3pcZbKpUJ43IZHg7QxMGdOr+YMByTwWpWqNWXxkPpTs4nM52lPpD1483
CCvJltHbk+HK50bL5LYdulerD8w2BoCVNJfYIb3CBSMQAfQA8TLoG6m3REiiads2Ht1NLv3Rhhk4
U56qoQIb2y/4vPuguiclgCXHoY04WRMZk212MGUvrt6isbK/IagIL01YFzTg0UiQqbLryFHmVisf
lUspo1lRR1LCnpimH0Mvs707i+9z0e7jvviIo4RKfLZgx8Ym/4uARo/OBBkDrB8sGlWx6o99pV3E
iNDQh9S/k6L+LGa/O/FBoGJL75VNeA6tzcfZIxmB1qub2tfMIc1vrrgdCQi+SBXoEMMyYZYc+ee1
TWQCNDK4Y18mlHdcnvob99JoW/WPjUcymh4mAk6+wQc7Ial2wOHlWlIewS2zzNGGnaRPHi4WJqKW
0eHZw2JsWh6ve5Fkb32oFnXpJCjJluXLuqE2rf7srQ+5JRZ71Rbvo1VRfucF4MC8wDsIXiNIl9XQ
ulGL/+pfD8t+tE/ReC4M6j2Tu0lQz9OLaTak9qbkSZF0lFzc3vVwuiY1rCFKCURu8NwHWdDe7Rvs
0tHbWGRvZqkR9OqTJEoLmOJGxyLYZ/HPaDFVJctmXtxB6yaFaZxtPMoglLphkNdw4V3LThfxvIFI
zOi4hobdOVs2uj3IQxInD81iwymm4buMAD6b9M0TNQyH9cuNnmwjRlzHHJa5WdYTOdfzdGaNMeFE
Q/djm/lyeGFNAtb9CcgYN35hAe0ges+mAX/uF1vf3023VOUGcJllWXclteafQLw1TS+vaI/56zCj
Rm9jLijMzrInbRctj/0snPYyd+/eYuTLJSsavMfsmoubM2VwSZYDD0mJyc/h3loqeyU7urXGssu1
K4YYQmHYq0OGpOs2tWhgEkt/sc3yPczkcOQugkRw1KJrNNTX2cqtVysKt8g7kJOUHNylLu6pm3z2
sSkPtSrdy9T2TGYqJN5hl443JF3jjWntrzkDk7zODQU5Kzu9YX00x72vggwgxSEONcIvl6mD8zOJ
GG9YE+qXPHFtgC0cIhiA6sOkcueuD9MxLKgXitj53peW/VAzNCWTPgJGV7E0zU2mOQL0B0EcRGI3
xveRJZer2vL5gVtD9SKWrGfRfCGhOYKyI1yURgl5pbouNpZd2G8EusqzwwAXr9jvKQvLa6d3xgYp
TLSTy3pRMw1rZ9kDp7SrN/eYIPG7cmzqT63sD01qXzjySBGJuWQ6iV5wVpaQeZIlLovo9vFq+NPT
mLVXwKY3/hD+sczs9NHSf5ltI29WfUqLGdVhXDkM6lOI19ziCSVw8n2O1nrf+tMiC02mezoDZdMd
wG1SZwxVjuNT3psaw/H6ir6P9T8HzMZWyGCqelVigv3Q5vwiorw5jUgZQgJXbv6UtLe+RPkAHZD7
+Zik19aJvb2mml/EP10iPwoPqP/qubt2rTkfx8l6bBOvxGrC8BfQyLzLW166TTKOhWsCOCDHMvU9
wyRtJh6qRMWDDBVnToqd3jCYFrafNbxI9H+yPAoV7sUQMx+paelOCcBAX58eFZJrLFGPcT/qp4nW
r0Dp+ZSOcbz35Pi98aNvopjMx26qh1sBDwFtkLjamhkSd299Jt2cQQTHhjuxxnoyNVQmE5JcEmjm
A+XDbdCL7FLYA/UccUxaVxKgCk5Lmcqk1cyVKuUU2vamXt8J73Xc5N4l3YM99dYtNcRFQxp/tMb8
J3MgNMbL4Dz20vQGCSyiT5whn6gJNYPISDcl37Fqnh5ceCIk88L9L7p2Oze6fmqyD0BkLE/IgiYY
YmRC16M97FVI/k8LuarjHSGrakmYxE98iGOPbJiaV5NQwRdcZg7tPJlbTaI/mhik7SQLVoOmw7Gv
0y8l6aRMRboHZ1MJGT5Bmnymoa4feVpkYhEaYxJLODIbhjIlYEP+bjskLfJuJKhAkjB88MLRRENt
nV29fZLaqB4aMBUP6x5LFNBLItUCx2mKA/kQeKwpU1n3YOZReMxZ9V0FiVfBlD3TGo+Q1GjpZfDp
AYkyXRrklk4O9sBIKqFjmxJSoDuu2qdIH1I17LTaR+/h+GdwlM6LlGQy6sRkfqmlffC78mfmEeZD
zl0UiAiQqH8fkRdcNX14i8dQg7b/te84v7B07Oshh/bt4HDm6iq3RfND1xDpWDDA9oTsEX9u5DOK
sGWSM/TUZErPoExG+d2rYnnLCLKA7LsdO7M5oY+JXmEcnUVWe6e64SmytPxUOs4o5PMRdPRtzoxn
n0VNedMs+5AOC7y1qZHIdt13gsPMB1i6QB37xgpSHdBZnoXVjl5Hf7RL8dlX7rTvlzwArXDeJZHp
R9tKX/rOb256bKNlsvTX9ULbzu1zRDogwQ+2uulpzvJ+kodxSUjrCvKcy3w6WwQb0C+LIb94Otpx
FV17AowJHcofY1NjtNl8bUO9ORfe+AQ4Wr8mJUcgKZOYX5n+212uduAeWuo0dEEwhFBRu+TY5Xl2
QkJ8Ygn8EwdTdp0iDGCd4xLOANz0AGSdlnzqVl5QKgPpaNzvM49BWq6Rym5wjeSI+ZAWi92GRLWk
NfR7In39kMrBDOgaO4zsBLJLIgoDP1ZILI3mPqLieV66qSMxnan7EyTdARgXFh+9xQwA9kCVTJqT
tgQ6+MNSmsbpMBwjosfOo/6DEkMdZTGVC/MHt1yMVZDJRVAQgrYvJLofkYyHoi6Pfub+Sinb3yyq
+x5x4DYWwrnqNsLYvAbcMn1P3YwsAIdTyRnQiVttjQKpMsI3ec19+5QCn7wNsrSfKK+ZZzUy3SWq
C7fLuGbrGf7vFpsinNiuo9SNk63r2JgqBDG/YUmB3evFaw3pZZoRlHoxgFl7NLx9l8O2GxMm7q1B
ATs7VPM4XRHFYEvZq8a4raWY1rnIkW1wXfBv3zu80gGhxPoZ0+tbzXWaCAZMZWUPi7OK1KYGVxpw
K3sYFrG/rUZcJRPNGIr1DqvRyQ5h1jsz+VcGCkAjFFj95vwQ9dnPsZl8YLEDdiDjHWdOdzGFdfHT
Hh82hH7saA0YYjSlHtKC117r0Tuo75aCVamymuvTpGPglgl8/hlZbORbV594jsky8JvlcRNoDADR
J14KxD5Xvb1VQwnG2AmHPUqH6SUy3YNssUrQimIO57vDrmxDxAJJFt8ym9rbtWZQmCxf60QjNy3G
tFHlvxstjfDM+Oq73VTPWM3znV3LATBdSNA52LR5kiZtTdzokmHS1XddGg6EcvYJFGjNFfFppvzZ
JonPqtV4YSX1e5i18cFtSSJixdjiYjN+Q+6ibWKYJ7SnO+a0SRARUsY9o9R3Zkejowdyu6usZLz0
qG/9BqaXqRMbhD55vPdmSADG9y5Nibnpybor54wASw/0tMxiHTFqdxNdTCcKN/GlaCeQ09bwVDca
um27gFKqW+HBxmEXWFVDk7PVnwtudBGByg94kL9MmU+NWJMloMjyREVR1pdcQ/UzWDD9uM9oVxZH
3A9HRDyxEUebss/EQ2RrA+DOtsEUrI6VbtHpWg5Ys0FqD5+2cCoweX6Lrr6oPrTaax5KBWLG5dWP
wi23vZMbAZYFQujn8HseVRVBn0mQDB4XWdsfn0WNH6AS0UtKBLBivhzkBfMPPdVZgLZeSTpjvUn8
rg9UDpMyY2m7y7XI3nbcaHbxkhIytIhopBrMo/KL4RI3ksRrUwmiR03jmiy/paVTuwEnxY20pJhf
ZuUyTwe667b+apLvEThjq7YewxqWD3UPPeC5JBV2V/BLMbG0BiI1KlRZlzcvuo1ZY18aSbZSV2fZ
iSz2J10kau8r/gCuj+aQgFWWQD24AaZtaCghQJwSA7dXFGdXGhMHZfniONRGezFV0e2tFtzBgAGR
UZCrn6Ay/DRsiiJ98EiyFDbWEFiGODb16EhVtDdVxCcyt8kumT1ax8ZQnezSY71WNsTolPMQuEqY
8DQEqUPLRwCQfGvq+gSQONw4Zqhd3Io6mOXZwJ1oLpK9ldZQHyH+EabcPOnagrGquNwqUqGcb8Ly
623hla9als5HOzIFHAtchJPRXctcfR2yWecqS0pkOForLn1GpE4b9UG18sOqR/w/+Ww+hHnuH+op
/9Hlstlo5C2hudEy+pEFkxOzeIAYGSGSgw9s4f26wOze6wgiaX0zsTxJt0JXojF0KtM79+To4nVh
doVNREaYLG+d1u1N3tmhGhMWhnb0HNLbvBYan5T6SIpEPXgSdqoTmvXO8joHcp3PIq0Uz3aaupd1
4zVDytM1KRBiK7/bBGzvLYWCzYsoIevcaw6Jct2rAX7wytv2+uR/cXcmO3IjWZd+IhZImpE0Ao1e
uJNOn2IOTbEhJIXEeZ759P9Hz0RVStldCfSyN54eQkrhA2lm995zvqORU2V/sazBPYXbT72Tfpm5
Hi4U9YTUz6wFk7A/FY5W3jdYs+5TYSJ9mttLmgAcXKhZfScjEIRQ4mfSaKbn2e38vBye3ZFKFQ9L
+9AgKXLc4SItMOYUD+ZVw5u5Xxs01FmeNpeV4NBT5ZKdXObGoxlr84u+xlzrGP+8BEN9YMjNNMwX
t8dj72AESRXEWnlA1VL5IzLjgKyqbu+ydmFTDtNzVqwPc8f9W1XzNzk2CanJubov8VVrxZLcAT9V
BCUZBv/q8H2aLfmUchmSvKK/jAiE4ly/16LKuKfmPa1gHK4N8cVyXDmc5ydZWR0kUZUf2trRMRMO
DzQI0eZEyUJ/W2YXu+TYaNG4zRd3uFOt12iCzYDSFB8CoXzkVp7qgkW4yDXiC2YqFjpOj6rnIhJj
m3HMvMI+bLDqkJRmTaaX1+J1sgi8bhsVaGmUnCK1BV41PcOTxs0ekKU8IOAbz7Dcgy6DAC7dKsE8
UdKnGYlElQiHUuhDnbHgfOuJfsKyTJMZfggqzTTxjaoUYBurkfXD5b4e7Z9J2v7QU7sJ3FJ9w498
nrqxgMWQN7Tdu2GPmoXA73a9b5Fz7VcXJRtRY4AcmA8Hyzz3gczZ6lPKpsNUoNAYyqY+gCwMVOOQ
hWZGw8fCaq+DZouTcJg3r4tTB0sBGkgnD/Bi5f2zrsgtHaue1zpzTK/V8FqHrrrSwH2NDPaSPETs
lCSGSzAXmVXQk+BqnuwF9Tw1NxfHQPWGpzcoLHq7xtqg4DDJ9+4b9dTPtKcmK0PPrGmS4HPwseVA
R6kxuh8imqtL2TiYtq3qmJChIHQ2mW7oPpV29UVfKtwcy/R1GDjZqjn1b+9jUA2h0qvzaYpLLuAk
yo+TMXyI1QjgnNwrxm4Pa/jRnomnG7VmZQm0aRC7TG4dBk9YjORrnV0Mqc+fpcW+M7USHY01nP+Y
5W8drd/mfrcJ4O3PUOy9xg0WBLq5NHuLrZdUb9PYoav8IaQJU8VyvypobAyfoBK7Q85KQGbFjUpk
lHqxz51Ng3D7Oe06BF/kitA8RDXtTjRZ7T70jCnm+I4a90y0Tu4nkogPpUdP0UDGeB+niXcbHt/Q
PJyhpiNeOw9KF9IEvfhaCMBss64d3faBBMB8s3Wy/2+dMlT/cFsj2L2dbUznyCzRJ0MT2KUp3Ojb
Q5yn92FPnrdGq+bcLSB45MzFXTDFwuuM64YjzRM3S7tDUvXRQpZDzZIQGEAtU13S3ED8V6B71uHT
s6YadQ14gjiKOFtO+SZlj8Ra/cH8cW4gpZWd11zddUcf9IORQtyMUvJAXMH2FzYEpiYxAGVKkBAy
Nu/k9nDDL+Vbk+8/f6YJMz1kS/Xhtzl0KDglZVQj1hzCU9/e+e1ZtaU9/ufH2zOnXlKvFUySKA85
BbfZdL49U/9+dvsx3j6wyjRf1765j5tC7It6hr4Xjbm/WHF4nrYHF3/eLhdIB0fZDufbg8XudVox
lioMAOfN8Yo4eHta50w+bw+3HwH7MfJKKxfPzHxFnLZciI/ROQfwYWyvbd16mvTzNxlGdhMpZKzO
dNUZGjOt4MCbis0zrOKgq/XPxiLIAdiapjhgunN265dyBunOrmN9HNwUXzKT5XOB1eJ8e5Ztz8DI
WdAZ04fbHzFInE+x87Hf3g7M5T8ferwp3jTm4g8i100pE9nqjI8N16VWu7vVBl+iaJoRew+4t18Q
yvz7YRTVdcAqFoxxhmrEGhPqqq0jzHDQ8IHbZIBHbNqIdDKTWT5KlRmH/691XWByNnLQ/13X9Snp
vlclwoe/Srv+/Ft/SruU/S+l2xRtaKfUn8FQf0q7XPNfaIKZ/7jwbKi3/yrtcv6lEwglFfwiaSLj
4mX8SUqS5r+kKxiwk2Jt6srlFf7v//VL+lj328+/oHV+xQJJ5RJnZQndlDih6QT/ngFnGnqcDeTg
XVzUNkfiEAgS758tGqxHq5mXA9difG+hcidzSZzKqMaeSFoMyXV6MMjp7i8f3/+J9PNrKt4fL8cx
0atJw9Jx+246tL/qzPhQarMuwL9b0NCXOiazyfw+sqM+6OVXt8bzSsVJysRYP0zulP9DONuvmKE/
f71ESoF6DrrE7zI3N7XXzjUdeWnn8EvFbvfCGna0Ia5esPfk/mT3BVPX/tpx+wT/8N63uL3/aOxu
v5xLhWsFtZ/u6JsI8K/vvY2nOBoyQ8K8mayvVUivySZjq1iQM6dtYr5yZrqgZc4qZz0Tav9uFzkx
WGDk0072gegS1O6xHu+LCZXxP7y4X1Pr/nhxBn0OVyndoAW/vfi/fDETlfuia6285ATh+GnXfLFy
zkFNExo00BOsex3HCuJqvVtZrCVFkONk8rLRfMkrbTmVHWaBWf2xovxyPf/1+pUb+Om3D427AXqr
ZRvKVtv9+tfXNVd5VzhzIi/xGMoAHCYu5b7WPYSvP/Usiz5IPQ2EmWteumLt7/LROrOjWWcS4ZIg
O3apNI+CrD07bxZUa72D3Dcc9pND21Onn+OOlEND+8JsyiT8SZIkFiV46u353Y5b+2movthNRy0F
SCBZl8ZjbIJ/uHc/aIgmnrWsfuQmy+5cAxl5nxpPNkPxPMIuMzCxGKLw5y2fnUgM+HmdEqc4db5o
tvlJR/dy/YdvEUXob5+WrXNb2TqINtuhw/Prp0VtHw45jtpLUlX6IaKhQ2+LyFhwwpg+8jDZrXOT
7pPKBrpLVGgVxs3+//WFGOijhcGdzg31m56U+Br8d8siL5Ziix/0+K7QQ/G8DnNQm/0LZJLAqpeO
eDZ56vvi1Cttfv3vH8bfrxyUC6DhoMTpSFqt34BoSV+3mo0o4TKG8U/NPEoHY8Y8LCfpumzo6YHv
6J+Wt7+vtvxOGyEf0Y8GW8JvV6s+ppIuXi4vQreOc1tZntaZL1WkHquw0A6py1ynsBh29JiZstW5
0zkAt40hPrat9Q+3jvn39cZmquYYpi2YIW3IvV9uHQJ0jHHVDHGpmGNU2SSuwu3vVL7u8Q661CzL
d8uhn1aUDqYLRraHdSzvDOaap462hSfi2rgb+hiE3WJZ50ktHCbs/FnomMyrJSVorM3CExHM16Kl
c5ZVLN7GuOmFxmH3379M8+8rt61L9jH6yjwxf7+yQ8T1ITNGCWkZlVK51uEDnT4w03NcBHOqQx+i
3qq1TtvjkJanvLMGP6S9IvCYPncAvKaaFJ56yEqgG47YCxrKXlWTrD1M4jJaJqy8LsIVErse6juy
RhlU+doSOYfcoY3c2xlTwboj/Xpr2/33t/e3XEeuFykFOoftcnX0326XLHeJRspqrpvMaoCI1GC8
dF7uVA6EFo6fB6q8fwAG3oCAv66sNruRUJbhcAwxf78/5lrh9nUagXqNLhZOgeWRFLtHo2b061ot
zuaCQ2+cC3W5PSiTkc971pTFP2zKxq97Dxu9xKVE+rjkhOL8/U6tY8IumgZrbh9m2iEx9BcJ6x/n
R5TtmavOgTmlOCyVoocYaeLOBLWwi2g9HrFcD4GbR14UtdFLaYztP2za1q8r6vbaHMVpjEPf9hUh
kv/1JqqzVW5AS/fcuAVyuhwQg9Wn+2wsiARBzEYWXErwulJ3ukPP0aCfWhehetj2lWjKTd9s6L9E
o9Auk5XQIJyTozVG4gDdCq6B5QZtxWVcEg91nCflY5mcEc/iV5tN/mK6kFlrLuFlNgbrOjd5tM36
jHvFrOa49Djy6Ak+6cTkYcSmq9pZ5x5v/KFLlR7Msa7vbhG9WVwkQZHNh6atCp/jUYYVJDE9KiPf
0Eb3SLWjP4KDMqrq8t8vbb7CbaX9z5VmcfR12MO5cWnJCsCgv13dTMZSBr5CnqPIIMLBsolri1eI
ErZ2sMviASjaxKY9wCHQenzpvPZ9ZdvpnhNaXOBno3y8ldWNPpd+ohir6ZuSpBBLdko1+49KKOkn
QtN1+VbIAoBlRp9nlhXxU2jol9QWVGj20zzpSZBnGW4xNDMoR/t9Rlgj07suDSZ7um8ihqtFhDIP
WkV3RkSz7Fs3TKENSlxzNyE2jn+kQzd19u3nOcUV3rm40vVbgEftKHUIIfQJaJAnWgAAeGtRXZIY
/ZlK0O1O8zEkZuW+xF4ZEjN0MaeITGDT7g8cD7iEps0gMYv9uqgj60byZPeCoA6B/DUpP9GgG09r
TKSnsp5Z1+Ljdixq8/FtSWZ/yePuJTZxJI0xYe1ugxOotu3wIbMYCuqFfOxZQx8QOFTe2Kxk3uj1
dOL8HzRp3F2LjpFPbUUosgAZ7RxM61csxOD9AIXx7ZnzWZYDZrY1p4aea449hYbUGcVr2phIh/Pt
Ah6QLRFd17EJv+T5W1qmn4XFrIJIF2PogbaOANY6OVW45PRP1RhFp8Gwvg79AGazSyEzaHCeKoOU
ms5h0j47uobObhTnA+pUsZN1Ik/WeJ8Mwr7r3DRY52q8lG23z3vXeZmi1SW4KyRzs+8Ddw03RMjy
Id3a1IiEjxhh4pOOxo8kOnITYrfxc6erUCgl9OsNwlqdGJkoyS/QOIYEa2cXvzH4fJCqPBZhwrTO
5DufBAf5fni2szG7hnkJbcUK0QekucMxPn6VmHyfYmgYNLg5eBRFG0yzjQpIEdGWlPnPzu6iZ4I1
f4a6Gfo0+Qp/jHM8XX3PYRbT2V0ZfcxqGjYVa00ylDH0E6Z75qrU56lm1pWWd006OZct2iLgoDrs
sxBQj5EzBY6WpX0d6OnBhQ8GLYS41y3PqogDq4rne82y92j/LX+tdYagXNYQtzIca45m+Kq+N5tt
5JZb65FrTXhVO3CeMfhuhItKJzZLxa2UTx5yiPqPK7wtdX9LOQ9I+kSx1IQ/3aTtLtVavbsRe7Dr
rtXjpKp7VjIUnfHqBhGNCShbOtL2ATpU133TuDU+hOJLWk7PRPuaV8aExO5SSQd1LNPLVI53GmLb
qSGgthNRgD0nfOxpUKZLBzYxLQzPtX8kpUK1XLTtodNig877WJ3ov1263KHxnNKpsZkfPy1p81WK
uTu2nVsfuyj/GnbpjgXDJUdONo+8QXSLaevgQAy/SjdcLn1R/dTkON1Fg6FjGhbE5/GtYkAdkle0
BNe5TM6dkSwfZfjSMsvYRcPgvCOCWcf4GeSlvqsVB2/piPahKzMPlVJxznXEXHbz050MTFBW97XL
+wZ78EhA7votIh7sXA5L51uZIGgsaT8n+inPG+cTpse3xMB1Xlnxg11hpIhCOFqLcrO7kHivaXLE
mYQNpvOVU9BSZgkkMLU9YkO5H2QLPUTj29ILpO+ujsKtdLT0WjXax5ZyOLAmh+hGEF4sBNX3giPF
LsOeXhhG/VhnUXeiq3YtQB7emTHxFOZavuhzHB7ARJ9ger3F1iL8tFmcnaE5+akZpQfl8Q2maDoU
oNbKzgGRhSuRRh25ToNhXwlNPi5dCHtz7kCTHspQmQe7H4e9tIgW7qZqo9D0kMUq03gtnWO0yUoG
Q4zopIoPrSTWQjOy8GMj5Q9opgtoxyWjjOaVjOUgnvIakSgtP5eWHbMtOtAkJtI+9EiURPsttPKY
OGTytfm6M8Lm08wJDWlb1B7bYZivxei+xkuTcL+NgZgN+aDFtj8TZ+c1czfvRGktr9F11kdO11KH
U0lSYcL86G1kvDMZaQSUkpq6QOTZdY0Gf814ZFDBX5cDCfadutPWu3ZUpIduVWJJZXwwe4IpU1Cc
kGMVWXPtUDLGRw3GefFl7chqxMjUnFxWp6eMAWpVzr5RKOuyZOtjCSYALVU5HgoMOL6edq80x5xL
VKgKXaj7FhZ29YysrtynfTr59oQYvTRn8WmUBpSXlMhUjcUJ6zg7hNn9WBfSp5iEj6cyxM+LI5d0
YYtRC7DriZoBNbnE4mZnMxeJ+QSHCbGxRS3hmmHMrZtZvmP3EklR/upoc34V3XUZW/rtVTN4EKGi
5TKsNdViPT8SBkpDFuRP3IXWtTa1D25rQH/SyGlD32wF81BTxmcte37raD7Slmxvtwo5ikbUmO6I
BxMWD8SK7mA2k/u56ZbPY560R8aHQ2C6zRet4ZgdLfIWgWX7OiIDIij08JitIc2xrbhQcurel3Qz
EDuJfslA+u2Gma5RI8ufRSdiT2mWuDax89TbDeqnDnWk29fzoRgYBY09s19hrvw6N4J1bB2ggcbw
N4CORkZbnTXrUDtzedZi6hdBKq0O+xh8ExPaEgnwQQnSjuPMPk3LTHUpeo9R9xgkq6EfZiQG2izB
MPczfe42TX00Dy3f42BxDqqo/iX9G2MTEjRKo3U/15eEhNp9u44Tls5ALymJXWcjHfYjcZ8VcToY
SR/aqmkYbQElTGW8xTcY+sUc83v0V2gRxfKWRNsBzAzaGNzaDK5BZulw34V24oVG5vrt6N6njaDR
t9bwp0qQl6qn5WUCWWTzZ9rQzyUJ02hpOSdn6hhWxYxQupqI5YIMp7nSpAlfhAemc4Rs5tuktWk0
gnO334jybQjAhyS7zPqSR8Z0TUNXR9/SS281U+sar3TC2XnNq8zPogDUTR64dYrjUvkhro+7mR08
EDZ27LlVCFxyjUmWbfjT6v4gXQySyQgnWcm3sbTf6zql3JXwVcK09+BXfGOkklCSFPTuNUhnRW8h
QkGjE5vuoW5F68NjuOoCraU9UKjI/oupueAkL9rC9V0Y9Q9pGW/CNbm78AMz5U8DWG7sHfJ7Rayq
L8fi8wCK4DiSc+/rFdM9w36ecTYdQmXZXlPGb7Z92ZphcyziwEEPT5XyE4wLWctm8U05wyerg7Cr
2wc7mV2vroqIQxz8C4J1ASh0LzO3rN8BvkWa8NapOguKGUzjAmkxaub+lCNmPbSy9NoFlloYG3ey
IRZ3TLs7zcTTpJebfqU/qNdxQmDSzuKj4r+LwdcGIPPNmjP7kMQzIqYGYqDVL3zX1VcwdnBd0uOw
GN8tf0SqAJo1fxmXKfJIJJd7Wctj0X7UBiJxiwxEYGIBWmmtdzO3NqRfm/up0ay7IQdAwZdRSbCF
ykU2VdVE9MLDuF9GJppT09ccjDNwDTUaujLV+FqIhibqcNOOlE+jDs/cWQbfEL0fCkByiFgzfQEp
g/o2bpPMj53m2jBD9bLUTnfdFLWoARpOv+CakXDjhpEYW5Pqvkpl76NhJEVB8VH0LySeZbu8MceT
5xJ05OkSEFi3mYjIrX2M+jE/jCtMFxu77DqSymlHlh9bNcVO3x0J5WaThfOtYUryaw3nZBFN8EVq
9FpGCtQZzopnoLTyKfqqPpk4y+bxPnVhONjrQ5MBy8u+DJn+VsTg1qU92/seT5WwygfNwega6v1+
dFnQqdQ8zojqAG9m8GBC7oYm+UHFewQ30/utDEtvbOVHNoZHzqLvEgonaxI7d+TUHufOyZOa86S0
JAnMTuKNBc1crs1zXhpMphnk+ZmKD5zQdzMenQI4C0soq5yjA7FpfiwWJYaoMiSq9aeW6JKdSysJ
iwDHygjLcBWZL3rMalEUoIVXp7oQpIhEQWRwTfvzimLdd+qS0XCIgzMSC+sY/IihTry0AynGpuXu
8sEpgjB7V7H1A10Fe4bQsbGA7gUe+5qEzeJnTcxGkIbkvMWIKaPoqhuCyO3eRHykxmZPjf9U1Nl9
oqbnmkMw60cvqSnd76PGUjm2tOkZ+xD3Ne/Qy3+fG2Tpo/UCtHDF/xF+QGz4LuoCMfhA4xywktc2
yeg15mF20VYYtrFfKzKJAcJwrfX4fIzhmygf1zzG8eIyDM2Y+WsEHqwl/V1LVB62tQnu77dcw8PR
l1F3zMx3bPGEcFY42nJcNY7W+MZSdleiD3ZTb3wZTQsmeJ9fIw6CsMLGY+kAlIEa6rDSzvGnNeib
7l6FUBHDCTBHLrsn0+Tf1EKSDnghSBt5F52OfmccQ+zi2HPGQ4Za7r6wGbsr54lctc6zhQW6zoCT
h5qnNXQov9UMkv4YpqaxE6lV7NMx1naTw2fMpQvmJM3uQcKjATcoxyXNKhCIEi/ziqLG+Ja8VSh5
dnKev+bEJswaWaaFggkNV8/dkZTTd5zzN+wJPvZhh5qDiit6lnhjdnVG2n2INogsBfu6gdIPeN6C
LHc+CaPdA8cao9Y4MtnfOfb4tbU+52b/rrkZx5PNAoO0GgSuF3Xy0omEzIOkFUgLjWvSDvjb9L73
tCE7yyk+OgV2fb3+aUQsz8Ncb0oTymEQV73K7yN2udAsyJ1z7UetX+qDwOaFbyo9OvYa7U3dfZ4S
JtFdOV5pgU4vmASI00oWTF4b1QhHY+tbirBJWLapb+g5tCLkdHsBYy905RsdT/3chgKluKkIZh+H
/GhEyqGFNeuHQSs1L1+gDzUNajVnSgjGqpofFqC0O9tGz8oyfDYSDtoeAhnsb/bO1CvbV3ImmzpS
6f3tWT6X0Fyj4lEs8Xr6z593vcTdsy6gk+wqoaLS1c4wuS9uP94eKEpIyXaINPFrgadqkJAaZpxu
wZiTWlkLgTGzr8bl3ITTCV1PjJRn+7Olj9/jsoiP1dxiaDS1Y4RJAGJgHN3fHqx/P9tkeWDfoHjP
kfogJvuzzMV4HGwAZHy2k3uKI+3KzIcfnQnSVI2uHPth7RrMCZrE9Oskr9/yQ1UP9a7TckJokxF6
TrqoXemMaj/gEkAHr79RFcNNMlZEi1hrMpuv0Ij8pKjfuxJdgcrSHhjy+KQmNKfUP04ls0MNO7ly
URThlTEwBLF/67Zz5i2NGOoGC6cere271iJrcuxTDx9TxsJZSM+xtXcLedIqgf1nEf0xYhROmTW8
pGn0gM9LD1BVHfhnH2jKRPtkpZpzDcRTO6a02SFJ8S8SWvHaNeIrlhbbozz5SQwzegqJe1RuPcZY
cPpvYq+w6FLvaYnSSG+d9oT3NH5WxngF0Bk/otDJjCS+m4AtzAkdUdHZ43VbKacFp0ViAS3FmiMw
0kwWDZEOvWFGNVitHerw3FWXuR76q+oaHYh7+dCtyXpfR3kVsEnNQSK4ecI0QU84GEdpojijiCbq
QJ+tS16s7wsCrxemF3eO2cdXpRrt2GLewNkfug8gq0qra5/0jHSclqMFLkzDecG523phZIykWGTF
BZf0Q2dhxsijfDqmW9hwloGh16ceuG1J5sNSc4uCFT3rmyRw3hjPGviiroecNnZxErSwwB51WmUk
2FfAiN3uGqar75jTpyLWIo/xhnXtyvLFbpoHi8Dt64Zg7BrHvpvqBI+OueXtRaYK2DenwG4egX45
CHKV8WTFz3AeG38Kk+jT2BX3qjbib1V96LHC7xJ7A+k1lvAg448+d8uXSsvzY5H3yILmRts7S94e
K+dD6vQs79OMxYS3SkT6oZ3ZB6IhwZ+fnnJTQnqNITM1bfcgYRcd11HVtALZXYFRvrmj83E1oYY2
rVFceOtxUBfm6M8z9OlJnDmoZkGrpE2FIu3LjNbLobjNpBvdTcsjwdAOd+MUwRMLXTye9rAn5o3M
hIUlu7Na2HUc73tcNpcqqj6ZVUFIykwauIOA6aqakiwLFOla1RyUzf7f93lxrQr6J0BA/X52o09t
HX7VlJkAU1TPyyTbK4KLD0ZuGRdjNgmkoEd3rlftA6yj6tkQAuKhwmrRGHJ/Kz7NqolO/Wjf0SmK
HocuQr0FuWqfiagJCvqHd+Qj6Xe5TI27Ts8r5EfSPXQ4t5bd7Q9v/8+EUepOvZQrpzdpd0+x1OOX
aco6FIaEcACaRfyKCG+3lEX/NLqyP7EVIoFCLk66TYVXr9p8RIWNvsstZAm0eGYSIIaJ7khJJIN6
NWrwfzKljbHCsKrKCqcn5c9xmuxXNxTusWmLhZxTsAy0RYHjNoCnSMHZ89KZa5mTfqpTyuc8NJFG
wublOn6OV+Mz4r6UQAG8tbglpMiunQ4W0XFiQk5rkr81gn8w23H0ZMHSqUMxNe9Ewt3Iq2WRAyxB
Kh4nO5UcpxR1alHF74mo2FQXz5TlHeN8uWsSqzwUZDoP7YNLQbaDAA4rpsni78ImOnLdsBeYQfZk
nrtH1QFtleZgn/ToYz0OC7ZXHriPnleZfpeaYiVVc8OyS6tl3YDrwwRQ5fasmrcefp0C6i03X3S6
oTZ0in6yv0KsiI69cC63+FRyBJ1gv6vpPOI85jR2Xg0ct+O4DeWo+ydSgYZK80YFw23Cdm1HkBFx
4aYUGPRPlLjaJfeGztKsR9p8cGOI7SLGOOkibCdOEl7YYr8sk/0dtrq1R8G6ra/G69TMVjAa9dPU
QnGbWa7h8M4PCdmGRxSMcdjxMYsxxUcAcCGSrF+dmKj+h/Qci44zHlxqPx5+FI2cT47sLtqK0Nzm
qO7ZhXWCEUnBEFU/rTbTLqz+R7pw9U4MkiRBFcDfhBFpiykoBzgcqnY/1Ct5CgkxNsqKfgyysfGd
8YpnS8PP3LM6UpIhhW2jOwNR8a6GXL1PNSyYdbmFooMQP1LFRjnK4oaVc1cnIaC9ZsbEge2JRlPm
E8fB4ZBWxE7P3I9i1Ey8LdrL3OpbB2TnaBHpUA7NfRX1EXMy4MhEE+zcvH0bqSXxCtFYN1BKOiMX
N9z7cTdIHw91s1s7nQTWnHAHM9Uh4GUNohbaYIu5nCk7d7AU1kcBZgGIdUCXP4hs+Vwz0tpbK8nS
UA7SFbmw1SeuPwBFpA1ix0GhMcewahxonElwpeR7w1lpbGoCbJypo/ts75D3Fad8hk0/b/HWdR4w
UoALUdS2b87fac1pVGu09GyOofQXnYh6R63Nu06TqMgdWrjN1vKZi96P669OZsb38fyE7lwe10x/
NBAaBihnCMUp1X1SSHGqzDj0Bo2MhGoasM+0jLEN6LNmG/k0Q8ZdSUpCvALyHu2B96ZiTnUok8va
/tHIYjg4bvYkqLMpfFCGa9Unm43hgMGJC10eQyv8Urg6MQCGO+1pDkCXy1YLVGk57mFpEk7lkFpO
Xc0/xjAFu6hn1dXTmIXhwai/dTTDjza511UM3q+wnyMJrL2HE9Pa2g+sD5CmQsKNOPi9Jeh5dprL
4VrmjNIahzooiR0SKWuJ/aH4EJNQopsKorQdfsHmvHrpSLjf3NIlmDp0DQBJZdCWzGn6wjnmuvDd
UnwMo+iL2248UwE0sLRV5C1LYniVi3GzpFrFN82eGDJMFaGHOhjVcAnRd6Vu7zph3jtL+hECGROP
rH1O2+H7Ovdcij+nhNNCw9jJhDh5CWFxsFIcVEpTJBn8Vf+MCYAWftIgZs3ANNcKd4g7JiR+2J4T
FcipySaYp+9uvbU4mEh7E4SVtG2KgLg1jumQD1I9YCLMjrf5CBussYjLEyhJ4oOF19+buvyjZbfo
WTlZAanh0OwCCNghb228LLefVk2+Lfposx4oE+1p6S+2rHzXFO2evvPkLaFksQC8yFz4p5UuIMda
mIL2ghWT5jQtD+PSyFAEDF9Z45fmHYkYt4fq3nVQRt4MxmTXp3EN69GAGUQTCBvO3nU4gK8jjQxd
HYDKfsAM/+SuKkCC3B+7ftLPTT2CIJTL/Djql3Q7SNL8atkeEmakdLUZxM0tEjAjfZkp4S9T5Qm0
c97C0Runf8qZ1Ca+EGVN6rGskqVmN/JsJS1XULN+AQrSf0iT2Hqw4/FhwEn7ZHbh0bWm7DUn7YRT
cNja1ylnTQi1Og1MjXnypHOIL3DWXybOdqYTVYehOCG0rK/QcYD1fyDi8audV/VRLc6xyXrnoa4G
Al5a0KEJSHcdt9dUmJRPRpc/JOt4wW0+vxSMDHd52b+uOBYvsSzVVQ4x5ytJRo4bBusg3aB2OCjV
RZfSchKbF5rqqKhB5iQNHj2bcf4CkYO5AdffYHzIw2n2O4LPygxM+iijFyInfgyaoJVTreVdUc33
1qCmYDHx6Oh18b1cR0qMtINdq6mvSLbMXVQL/aMZreG+T6Dul1l3rBNcEZlqGLjPjyUHLvTMdF6k
+4nodTKgzOhNzNWnYmoxqzhThJ8t/m5WvJtqxLmpNk5ztuK47lOn9LHxQhiyjUc9qvWgdIrZ4wTY
H5NaOxijn8dZgq0YCrxCsE6snIvVt4z3YVLpjIKZEo38olcrKt/hA36XxK8EhHnf4VBQV5GMR9jq
+alVdb2vRL7P40oEppFPvrDYoZkhKY+AOIfTRI3ji7++A4uU4zyPxH7SVUfPajACdDHfmEcTNpk2
T4q1OBAqB6BqN/Ve71r0h2UPNYlUNuwx7j4DTua3dC8Tq2bCNcunyCgCW1CJFk2GeKH1rITVbZAc
fpYQiDejRdOPXDBKeA+CIXGfhxbeexjBh4lmhVNyDvddU9wR+hIFy5Kd0epggNcc4FvlwFiSebgR
FyakXTbdEOfLQSTml3Dkm4sRR+TmXKMzyE46KyeERoaiNHQzq4fHNXK1k76LDYwuJGdoOoIenvlj
2GjxWfhQMfSceWY6N/HHGn9ur3MUqZjc7AngY9NfM/oFzriw1WCKIZTcOJh6O+xHfHMM2+364sbp
JXN6MIrtZwA1JaJ0ZoNSh4tkhenPJcG1X08CAg7hFcP/cHcmzW1j6bb9Ky/eHBXom8GbsG9EiqJk
WvYEIckWgIO+b379XQd2pZyurMx405sRxaJgsREJnOb79l7bhaCfjOzQIRSumnrclkGZkBqA/dAd
CLNyMC/sFSVWHv1y68bWqoocOoawuO5tx6mW2XfcX8tgKMy7HHAvGSa6uciAx8bQOHdFvsn4lu7J
+SG6oWLyRj2DtaraKa0T0T3rKbb23nqks9bUBDOEdsEZGpKIRxkU/rfSoK/Q0JqVbK9r28ec77Z7
EbOhUtgWBTotcQWdEmBpWclxwmgTpWw+A8dc61XsHVwKxhdEVE8qqjQCIfRz0pvKxm1YwQm99Lca
fB77WR9SbU19Jr1Dm88zii/ssl1mV0/d+JX1XrqZthYukkEt2qWgAuiARHLaqFFSe/gxAuPcJRia
2Jbew/6jP6rVd3pVVcvEDpDQtsVdZ1enrvTx8uXj0ezy5FxOGvvPCcAYGjj6hmjJF9U4SM48eGEn
qKFsqRDE/a785IxcKq6SfCLaodiEfk+9XK2PUx3qqxxdxsrqrOnc8smhp2lATvHSRU1+HcxQ8gVH
HC0Z+XzoYnaB3uwMjxx2u1S0JQWJitYDe1dBJOaCnLGUExvZlVTNL0JBB2WE1CW0FNyEcKBcSLwD
M467dtvyDtVCQ5QFkT1gddcGu7ClrhcIGxxSaLzaTM9VoY3bbrSBVusOPnvRsAU1XP8QdzextGvQ
lU5OuiTwA7JMBhQkYecsQOQaG92k7D4OdHIAB1obN+2uAVLBx9TTj3HF51bCizn4qrcshnZdK93n
iI+PzEhrgoddrTAFSug7kD7xqrXh7jfbx2wAmY/NzpZf/CDSHqIkKngtwxjwLsXKGtLO59lJNfMV
f+BT57vzwfmmdFzARLXdL7HnVdscieZsABK6TMaetOanIejj4OwgKpm7ElbaanWYf7P2Oc/ChiZ7
6jjsv3tGiwXWJSjp0k6Emfjo50yT8RwnP79y6Fgky8931TRL93gPmEBI/P64Kbvx30Hf80GgYCRv
2OLtI9l7stRr1Y/lBjemtVX0Gi8hzKWPX1B/hDYU7rKmJfPj3Wpz3vn8xuebUP6xTtvdYawULOvt
n5acVLptei7/JAVDMsfa01Z9LGPAiLN1DXb9vWfblEIl1Wk+1LsG/JjAfCT4M2UEDWJy4uJ8H1Fh
bSjC4+PPoWXtOp82KwFZL/ZkfZsfPtvdChNXK9bu2jSongwsjoExOctZZfe/lqhs2Tra6f/uvLl8
zzDbJ91LFr38ar7BBiAf+NN845j/sj3dNjHJaIbqWh5665/mmznB3NPY/iA4BMqg8agMzX/4//4v
DhsO2a4K61gDrmyhNf5pvjG8fznItm0CygloYg38/2e+0dU/C3st03WQ9eJfYNB0NG22G/1qX0hS
o57SQh13Q1KAE4Rj6qfikXTjnCYqQ6Ptbehr3WeJSqaOapNHqZv0IhBA1ljGdl7pJNcC8lYtssXU
sJ/xpoaufmQGlISCduEMKjYvworvcqd+6NkMrlOlKVZDOEiOJL1NxCo2XUifDXba8j+DoKPAGK5D
D+fM0z5nfiBWfjRRNjHpdtoJzHvXUM56EjKAn8vE8i/5q6i6CKQeoaIWTcep98Idc7K9NhMicOPM
RJRTxgUSjNbdYqKQrdngs2ckLAilK7T1iB2oelsc25pVeHjFtYuH1oPL0wjwIrrzBecClwkWaXp0
731tb2sDWCcqGwzKhXdn5qD+8dIpC0qaBwCWI7wPjLNpl6jL0jbAVg2ExaiZT4JdBN4tIcmE8E5t
XE1oJli4sBRy9OqVK/WdYmq5yg3lk029YD0JWAztSHpal7j7FKIS2Cn9REQkQY3CFfvIrE+xceqH
BlWfidE07OhSZmyBfXsaVi0S4v3A7nyJh7zcTzob5Arh2nkMibEV5BfldneK6PwfNfu1Duv4zujM
k6EYDtRXwqUGfMrrqqDpTgQA6T92CdphcOKNDGEyAXVQuGWhOBYJSRZNB2tTNUl+yKgfGCIijZxm
RTiMDWHmAqZDQbctn9KeHAdUPlNx7Kp+2nkwD0OyE1yq26xo3nwtf6HqS5l6suH/OLjxTZ30PHt0
VorKsr2pm9OUJMoecP+9lecOiLxQP7NVXAy5+cXR0uYeF+zdUHjFUemAzGAr2ikqqSI9GztSWMYn
n1X2oh7EEjmudxwniz0xcO1E9p/81v+EkR9VdU4aA/KUlAa9sdgQuaUC9gM6qNNJpOJTgp21TQhy
rj7s2iSHFuD07EbDbxXxDhD+YOKkCLE0hzE8U76XMRvkeJgk6Z5/CgLj2ribsFecvQDfwC6qvctq
0prZLhUb1U60Ox5CV6ThPPETPjhHQcZNgsyl7Uh56Ae93U9Fx0zeOV+bMIx36gCzPylsKthlE5Df
rD4PsOaWHcaFpTmQH+iU3/rM5yFD/ehRg6ZX6H9Nlf4uVbPHKdQ447LoZLLHgQdKEEwcIzrSVXWl
dcYzBNzHegK3S3wk0Nu62le+wp+aFPU2H+1T/hJN9kgleKBwrD+OkZrugqx/8BTwY1pJX4v9Zj2m
wTaJ/KegV767kUdO+EC8o2GNezSc7HDix9EOy3XaqDKuEwkTfYipdhrCzijZ4cVTF/TFXS2o7nDx
sB8j1G6Z1YxbdJCPvFnjgU/5NRJ4eLNIo5YStOtEd15LJ9/mqAnvDc97qrTqrgYEuwI/L1bANppj
E39iwXbX+/SmKC5irZjSh/irNnTf4p7G1jS05IHalMoiNjl90ZQk0LYDekFBFuw0iWe/1AjUoYea
L0O8IJuWphtSF1lTMo++S6pf2gzaYoghNoyl+WpAsj9oZbjJhq7c9pA5iMYgfdvSvafMViV6OrIA
GIGzVGE8gaJdtDGFmqhE4El4Vruckm4D4oRUuaA7F5hOkBAzGGmms+2naFeXbNvG7QA/J/uU6LW3
z9NyW3jHuC23YQWETWV8QO1P2UXfVfq0inAZr1O3fLbcHtlIYpRbrKgE5hnkrRTaohnbaNN2Y7jr
Ed0tLM2CTDbE5F50PnUeaSXIKDR39X4sEQIOjVXfyPtb0qp6aix7XIreDXYae73llIbHrqS/Yhvp
/aibD06nb/q8p6kYUKXKxfiJ3PF+EaF2uj5POD7InGqn9eTux65B6imrvSoJnAMZQqOhxktXPRgi
UYmipo1vHCjhivM0Nj4L5iA/xXZkrxrrjVw5BHCtsfJG8ju91HlTPEs21X2WdYiYUUlQ+WxMsr5j
9m84sBUb2JZjfTNT7apaDvo6H6VOBYfBtumrlHn0OjXoOCh9f0ZiA5NSoaSwAuGKbkWrVo1vk5+3
c1r1Fe1luW6QQykTspwC0EaQ06ijw7BXoNssLDExwjQrIzDeSzu7xRYDxlh5aBGqaMkyWWw0F1N/
a6HfDL3k5E/xVc9HToVGp7VeGY+GHgELBHExlmW7U4jHQqqibTuV3GakBivqeEKy9jfWuFRHg3xa
VEjUx2Mqs1IT25ybzn9AR7UxIcIu2Q2F1LC2NIK/lGECo6seww3EYJla0u0btadsrmuImoHp9In7
qOZas0wdfdpYDUlZyE33yMKBkxWIcczEbJcSxu4UywiY5yKw822JsX9p+8FDpU37TEdbFhYPZPrt
Yc9p9KBQ7Yd+9LXDhXUCtLMWbcyfYrWE2yApWpRQQALPOKdeRuJkPEnuDRFcHjwLr5FFqL5/Qx0j
4HFtQTe/BKPzyRs9d2EgUgisdDioSNLicnyLFequjRFASCC3GBPhqgniNxgce8BGNhYu9lDumxVS
tWirW+0qWzicF83sPwfdNK5EWcO7vmNQ8Cm8e8fGFvc+b7BB2LU025NiyuQC2yDkCr1klDDJOh07
RMaCZYtclbltXDc+FglWG9uk8PdRt7cqegeBQtSDO9avbLjSCGFrbIcHvXLv8EWxHIGH0eoiuCPb
+z7vulssFXLR4J6ChpMLpCGBs8RMiSEzcdnp+yDPP1ctSJOK0W3pEOEUafUnz4NwhHnlG9sBdzMo
xn2RdZ8mOBNAggG5e1az6gdHPwYN4uwAMT7yhEVZFHzvlJIF5oEiSa5ZFH7KyvIbtv5NnGbU0Xwb
wDb6lsR9MolZpWPobH3s3HYIkt8IOfsQyW6iYVGwtioM2nWplXE52UgufNEdVLhZgav2xo6ZPSB4
i3iI+aZvUO9QmQCTGDdMuD2um9Yvkz0C8+FQSQbEx818zJamnvkYJ4As0ncxAzhwj+SPm5m1Wqlc
skqwGf+g4EbzNnL+mYszQRyN4E1CKny5OZ06VEVtEYYLKoJ0forHNG5NMpcrRQqWm0NNW+THTSy3
ffOP8z9YRU9JXf4hSqNTYPElnB9pVAYQG97r2GQIGrR6Ox935T/O9+ab+TfqtnyzZPPw49B8b36O
H8/58XRa4TNLFmNc7EX5OkkDUt49BpHq7W1HB9muxAhmMtKVEGybh/kXnGlU4QQRFW+ZHhUg+d7c
KePuj5eQP/utaMnrU5MlKWvZoeoCYv5Sx5ekae7OBz9ufjs2P+Nvx/yoJp7DQNr+58d//Oj65EgK
AfMxzxnICduksEEl4oAmuzzMROTCJvkX3js/m4AwkmL01r38Rj++ViETIZK5WjAT9pKhqiZW+/wS
XY9bCvR7nc3HVMrsu5qO8MeD53u/PWElMyRsqm1SWAjD948buB7UHOTNfCxC1bGqHLxM81uYnyqe
z7H5CX/cDXz7sx4jbBrGKTu0MhJ7vhfPMRdJk8rJpP3WyZQMD3IcYQX4QoSdOeMSd2yKziDZB1ot
rIUjpM1r/toCOtzxz/vzZy9sRnNIaWhAs4FiSSM/80JGecz3PnDGfXOKC5Le9Nl2RueDv2i+O4OM
EzfYWqVC7KLTfJ4vo/nGcQTfQiGvKNCF48qFrbfQCjJQQeNUfBpcROOImWj+cb6nyh/NTpT0RuVd
rxNEs6loYDOSt4wi/6J4LiR70p9lf3w3xnV14TC09IIqvHbIKoYSHYlvTR0THhZAtPrOHKv46kbW
1qr8Z/oqycFR+ghZwqCTfVpWCN19aI7NoQdA+5TlBsnabvqQGWj8qeyLbZiPTJctiGTGSzZzxAGu
80muPKQ8xrQoIoWk9yxKqvK7erLfdA0Zcdeisoyh1Gk4fA+WAM/ZJpiBIhw6deWJvTawighiZe8S
zwW+p46PfUvFXev89KzrOTMkwfIr3CT0sQ2Qxr5DorAVQKcAgWtbqn5shw7VpKS6FSTTh0FVr0VC
j7EMqNHbffbOFf5kMtHvK499maJE4a5V1QQTADkCuKVChImXpqY25tt2sB+VEWCj6y9BVlSLMOii
s26wItSqCqZgiJ8HGWdDH5ukDVYUnH6pHJVh+jJkdUBFsV1w9+Pgb78z/yui458PmX+P3tGXihYJ
XUbvNP8bIEnq8/NdpD7tJieWxpeR9bNuAr8JDHT5448btiVLL4mZ51vg6ACVCb1PptLeozazi4H6
mNd6qzk5FXPpZVBRhM5PVP8hxahkXmpcTcPeHgC88/zzv/lIhFedEveL+Vgpt/jqSBSffOAs5Ph4
io8fsb1iiRvpbYMpZyqL/TDZjUG9nlNxySek3Trf/bhJXFFvMXzuRQKXHoa1QeNanv9uyzWSQBxi
C6r9OPbxD/O9+cauoJMsKoApW3w4jBU8dr4J4vFFr4XKQPLvQyjOzaXGOg/7OZ/X/LmQJIeTHFJD
Eal8h6Zt3iWK5m4c+U3N3wNcVf5h/r6CFPcf2A++d13OS6phfUayRKKhjDCeb8Y2Nw56GAbLrppc
1NwOQgAZBlhZgX7oRaHDqR/pQsFLZ13+MzqIxtvPex/HMGm7S9R1XrLKYcAHkhaVyenXk0CWBXTG
I2K1SKz96SFPo2ivkEWJPBIE8Hj6UemVyPz5XpcSHJ0o/S4wdGYGuxi3Vqfv2LjSu+DSWLDJiWDs
y3c1zQPiHGs0v5mqx/eRZ2qID4dXH4ClIb80zoYEGAFvq/cufleZo9K347YoVH07JxrpdlRtTNd9
MOSzzoFYlYiD5jj/PEhuO9okT6zFEETY2iykIU4Ajt5MKvwJ8feZCDbfAA4zU8wJzAh4XDEyBmLM
t56aHOa0o/mmbmJCXBw+7jkGaX7c/A+tJaS6bp4/xHzbyup5mHJu/fJb8sk/XnF+rfnh//WYW4fM
KR/PMN+bH/dx7OPHj6f5eHsfx0TJxeoH1MxqR9z8j2eef9lJe5YeP977x2PCxA13k0YchJwk55sf
v6LoOJdtSyJzCwOy1tiC4+oCGxcMWGxJ2Ec3FK1bpl62+FzPijz7KF6F+W42U88H82n41GN1g5op
7N3UB8u5lI4OMFqZlaFJOy6nzHzmzufJx83guOeKaN8Nlo0C4cyDMOgCzISwyGX67zEMrKYsJdUh
o9ezaOQ8XOD7++nrnt+EWnWPvW5DiSCiLYiMdDcbwR30HCvXJZ3Yhfx34E+g2NzgJyKyOzQrgYex
98V+5n4RZH8hG8SLlkzZi0YjWGp+DmZx0qX6yWq2FUL4IglxbzWQdJuw/MHL+F/bD0DeTe3+v/cD
rmH+7fv/2dfJS/btT/2AHw/8dz9A+xfiKtQXBvV93cVA9kc/wNH+5QKYUD22gxgbQVB8dAN4BKAY
29VsU6K8/ugGmDydaamabB9w+Dfs1t9huPCr/MZAcPkPdDCID5P3ZcyMhF/4SmUVtFXqeVD7nTpb
6EH4lc28rRIm1uhb1c8vVc2iazSqjjSgBs6uN9g43QWrCE1Dv+ac0X6gr3fL7gkxxzHSrWegqSF6
SxTT0kKtEaoWv6R+fHJg//QKWjJxIsJ7X6MMtaIHqkRn4rNgtPQDAsNqAaKioaTiuluI59doADWn
FQ80GTbkXGBKznuyY8mSDtLkTDBKs2pc5Gq6wWa6jCmeJK16a1FbI/SFgdpShlfMg2QGEN5SlwsV
b0+HDa0p1WOmfMXANiyQo98UYZ+9DElyOTULir1wEyPSrtEMLzNdvItxoAtSO+ciYceoDxpSh4Se
qfOtozJdeXK/XZOyZNfmzjPSk4R4x7q5ImxlW1btUwNHfAH/n4r2d3TncJCr9RQGWItWKCPJ2EAT
aLU9mgLl0YETufD17hT7+TGo+TSdQUHa0T30gHOjJjnlmblrs5yHUFEh71ZBvhxVzpkE52MEzIeE
p4vnq7dQsXZGNl6AjS5gOVapdqsUsqPial2jZwBlfoJH9a4VxM0p0WcfG37ktk96aD23Mb2cQ+3X
ayd3z44xYL2LT3YsXjRrOqJhAz2VnXqtu4aqv9eDvReDNY5a/BzxiYH+YorxKOC4e1V86L3oUAll
0U3iFNFFsrToVGhI6OKN07WbxoTVSiVfT/qt1cQHLfUwTkDbcOzncqTxrYwXdbJPzfhZTag6emb4
bqScBxSPjoMV7n1bO/qlueuzgD58GqBqJp6d5L0d4aEHuOFSaa6tgC+ttMZ4jjui+izcRf0aQ8ml
CK1d0YQHQaFT09HQV/FJfsOa39/amgySKX5FoftuBeF72QxX+TEWynQrXU5qc3rSyi3rxrdRbVmy
o+1Rh+0Ic6FyCRjN4n0Zt8vA6K9eRsxylZOyZhfUvXRo3IYHvr6/0OtgOo8QMmFVsM75ZJ31kE+w
GI5aaO5g4ADpSN5RmZI5P6BKx5ummvHJsKabPCen0toB5sGGHh18a3hzC/3kuushHp7scATFYT4T
64IPTUMGHJ+qUrzMrzG20oZgXOqI7lSPWrQtg3fECzhns2EbDMmLow5H26zXJt9KSEkz7pbAUU95
M146WZpVo2erFe9VXDNINJvUEQd1TCh0oX3jOocYjG8WoFFFkNxULlPEH4OYLtEUn+K+2ZSCc1Wp
HmOsU2LYVmV3NZP2qVJSMk8YDtzXIZxu3tRee6QvwXDFaoT9P3mpuy/e2Byafro55XST32Crjkcl
iU90bF7kByPPRy3or07UY8ifbjWivE6jvEvWsPyTfPRnqEgXhmPuLJ2vBqDspa+JlNZ74tw3yF72
gVHxfNXK4++JCYOi7bboe+u5Huq1N1m7yHRf8UxOIWOCb7aPrRKu5Lkdx8NRvrckYCzrSceKtGEp
Jn0r4GKIiKGA6IajbbWryZflaSSuaZ28D6a5jqLnvquxUg1PFFU38mTyynqD2efmN0RVp7eGT8ro
nOehADgSq9NNNfe14j0GRb2pLIEkodrkBpulbLrgULmE1vCUqtaqydZFOlyUdrw5ot+60FKIJIhe
3ED5LHWHdzW2VLNS38KK2qwfrDo9oKGo2mfDGd48st4RfcFgEu84lY/oKJclJ7MSROtmPOSBfdbW
JFpe/D6/M4DY2L22GVHTlFN8IKeAQJnuaSrVS4G2fpB3rZ1lTEfj1Rbxg5qLQwM5qdSTU1rOGz1M
LSGnBJ+0TS+1+kot6L5tp6NXNE+kDW4mYCbCH46UHwg0ik+YOzc5ggyD02uwnY0VIAm12rfaHy64
0je47Z5KiOMopYutH07U7y38OjEZFVxWk9ZmmPaTA2mfT3LARldC7L2495jZGjHdCOJ4acryk+7f
2nR4AqwbLiJzIC78ex15hGLZ5ILEJzkmqJ5zDhHYyouo1rnGNA2pYhe4z21blAstY6bxzOeyxTmS
s+Hu1OZqm1zzDFSLuLvQfH5peI0EOeMABTukwrHoDZtLLX0RXs/1Ed5V4Vm+Vqo75/mK04azhp56
6SOlbRTlrBE4uFYJWqQEKRa2YI8Uoscl6CFCTKmLw6AgeNRHY5cMJEGRefXZhTky0sndWUJ7EwFV
gNKjbkRhFWMH2zq9tw+CIfYuDmGuRSP5VTZCy9ixD0x3nxI4hDvRUbYLS3g3bUzc/HDxyHM7jjl+
HK3+Ci3XRJkJASWmtbLwyRDMmGcbZZlZAzBcojH3ifo0oHIi7Yo9VGSb7Y978zHoUOO2T5t969gP
USj0zVyg/ChVzj8qZvWzcokIgrdN+13uE+UWet79eg42JRS9q85o7pwWlq/q+QqSgMRfsguIjKVX
TTAY5Q2KH+2Q4pyGnMTulnACNhDIqqSkO08+hxF116Chpux6RUCXPl62SVduRjW6aY4W7kdyVtwQ
uZXXqruyseneKOsp61aoFZGGKeseoy1zwCJXnt363a6omSPrHjO8F2OzwsvklCtS19djA/6dfLp1
WlMaL1tFVnHz5sdNq5P+xZsDiePUZ4fOHgRVlKBNhp4SJXaihJcsR1HN+usG7CKxXibL24XMAusy
dF+qTHPXZdu5hyhrv9I4WGYIm9YABWHMYJBo7YHZODFv9uA0dK16Sf61Y4YbdaGxX1kEGSf2BDM1
QfWMHA37ZYFArlOXceXu8mJ8ZvPF/orLXFQMHlwC2dheU2+6BtVIb7pajz4LHajdXxKVFj5hD4DY
PQ2kisvwNyBHJPnJeXYU+2yl/ZNejU+xmZ8Tmzad724nK3qJzJ0Cgd+kQPbLov7ygwn2K+5T+89l
MvhVj1BzFxGO5fyOIY0Ep6HoCbeiZ/JexntMHfBd+iffHc4V+HZlPJasowZcMf/wyr+B3igIeLrH
7sGwyLYCNfobpMwz+zZD+5DR+dAuo0GAGrGi+wTPDOMLC50IFP6AIkTx7LNcKv3Dy0sy5K+MNF4e
JZLr8A5UMlbU316+d5zBIOw03+kNi3jGGvz2G6UsqDZcY62/2kb0UudgIx4iKz1WJqMaC9tQjP8A
vNP+jM205OcASkl3IANqnvx/3ugvG5UAXUvo1mSGyC/fGrqrxcokUY6uo97j+rrq4O4dUGcQ5Jet
Vq2zpL3SV1tnGrNPwoLVg5OaAXZxPv/9RyT3aP/5EXkUWR00Wpozo2J/eWewhvoJv22281q2UGp2
NELjQakjBDQ9fizYfaBH2tf59C4I5ouS8Y2V2FNQX3JLvKje8GaEDADz8tC1pkuw1W3lc5FMt4ap
yxAQakaWIaztbMpWTjls5RIEv8o2FtYu5AKQq3QVe5WbQEwMxcFN1ctkWDuMkus+cFeY9pZh2F1F
W60185mQjk3J5Oe7xNJSpKrc+lqO/S5prGVMS1ZDFQXXdpPZ1UalXFmiMR3wiysBHdJJxXxjkjNn
YOmqLq7WXn1id0qv5enFC1wWFB3dEuFZt8DxSqkJgjFBA0xVOVWdtu+eSCzK/gHE+Venh4mczcLz
BlP1d4KynkRemuPd24V6TfaYekHadUiT13llPdy0ptr//deuGX/1vaPvk7t2FwLj7xxTeFgue1Ou
zMCG3p6IR5FubGHcRN5fayY+9OvxyzgwqE3ol9W2e2K7e8CBdDBY1wME3mvTY1hn+yw/TYh3PY8G
mp7dI9vjZFBZkCbdeDEgalSufl/rx6ghVMvORj5Epo4+u5sYD4kLBVodHXoXA7CysDp7Z7IAlbuC
hDPBC9ODpg9H8jmWBPbdOnZVxEasIcJjlPpqQ8dT2n7L/n6Lv/2Ee3wT1a/EUrFMiVt4ZbTsBy1e
6U6xi0adPlTvWnvyzWTwkLLAaBXoJG5XCWGJrn/yXQLG2Ou/AZxEpdM96WWxTtvgPouHW+/4T1GE
HJ8tGCtw41lPWB1X+TqxjC8V29E8iV7korUp+i1u03M61nSpx7dOZzmWRWzZw2tZ7WHqWG2wp1p7
CSxxitX0FLrms55bu7474Iq5GxTxrujFTg+slRu0GyRqL1riHxyd5v5lKIxdOFo7WhzHrnGf7Y7s
FLZ7rFiO41rhciWwa94nAenQ24lhNzyU2cOgM2nxd9CKP3u2zCrO6fK3uOqx4bjqm++aZ0ejTPD3
Z9qfEbM/Rj6keqjUVBcbs/vbEDw5+IlNxcgoOmpk8A5PA1+7dnP8AgeytSOSaZf9w2j7V6O+pbLk
dF1C36zfecEVPQsnMUcG25gNWc3GNP/nKfUvLlnH1nTTlLeE2cs38cu4GYVS2a2q2c50O3IarZoi
TjI9VQP5o+TVOJSCyCcsr9PE2sCt14OmHuswfper7MqbjqKx15HhgSbVZKVl5yn6GX7GptPNZ4eB
0MmSgwh5TI6dRIhX1+Zlyi4+kTpMUT1ZyIE4TodbG+i3TjBUV1UcAIpbF2NKZqZHY7G9Gnz/rR+/
kPN5bBrS/jLeJvsyx5huoWeeY0hAg8GSvM5OlnOdQGhabHTkm7RYh9C/Oo+G/ZRTtECWh139U0GF
wYUSEw2X2BAnr2+fIFY/B+lwdG1xyirjFOrBGjLZUW6bmjA6qZMDS6W64/Q4TsG961P6qKkX6BVF
BKp7i6HLP2stwiQ/zPCXsvRS9ejdYrpQRvYkUXzqBvLkYSokfJNuYuxkXUG+nFox0HTCegYD9ZTW
FYwZ51nNVMSczdUbSDzmvfh+/yRHcJP92t+f3Jr6FwscTjHPdNkVARu2JKX1l9Mg04tmoKua7TRg
IossxdFTYtKNGvZNlWPaNLzUY07Yz1IL+Y4wtGz7utiH0OXQOyUrc+rOFds8Ih6PrWlDDnQPdXOz
aKeU7NDl1q3rLnU6XMEc3NWuDmhMfAHkswDIQ0lOJZkp+jy68YvQeX5H5yPts3ZvRv4mp/CXYY1p
dcY8DFNxx5XPalQuKogbv7Y+HCdG1XLqYJbXqOnqY+T3bw4jf8pg5hj5ySx4pdE9KKbF4mPYahQX
qN75ynD13O6qte2qtWCx5V/lJtWJxaFShq01NdDtoEIaMnuH1Q71F1qYtzJUL2zwht5cGhTL5GrM
j0H6spmD8XkmWSzQ2oNZ1deU1PIRrrlcBFm1LFkg4BRgf/Bs2L6zbfP+Zlv8xUQEnlzDfygo0TXu
a2wpV9buzervv+i/GMVYuMn/ULBT2f7ta+4DJONN35H5RlpUDRPHLBzqmj2JxZzkRjNcTPvgF8E/
nF+E6v3n8sxl+cwMrWk6coPfhs/SNEYSL9ps14TWLa2Sk5zniFDrknbdq3wZSXry+2Yl62cxvAHf
MHeVNNWMFF6ocOpcKEZtLWCPkCdJyYpFdkxZsyKfXq7F0E7bFFJMOAZyveRSKHVoHVPdwMD3DL4K
qqCgP9ps+ujUKsq27uwt0iGnZz+UIDyEm/qGzOMc0q0H+c+2D3dpkZysVL3JcVdw0omMEmLWL6rU
WuP+rkV6Ih5rBYEYr3K2Yz2Rl9ObbHRhmz6BEbmz0fQjkjxlBvtxMV2HZDymDuOGvIYDI36Rf7Mx
qTcwfTcxqaeS4Mg6foWFeRpNtn08No5weDvVWrcZfRFLyIUOyv5jw2lfs3PFWd6WyblB0m/5z9QD
pdjHfZYViqDD1BiGTLfmuZjSd1kOcbvhPmNl/i0vvW2XDicN0q/Wv1cJrL0+Pdkmq45xmt7Aahk+
IxFONjtbEt15RtvI3pBl3WRlL5NKT6Ef74PQhxtsEqwUltpiSsBcsN0VcXIY8cOHLiiMhEqscM4I
VF/a0TnLqrVGvU5Wm8YyINrKXMsiHHuvN/lHE0v0pMcwL5XooAJlrER7lTN8xLXRd9Y58MeL/JnQ
NgKDwQknB9iqp4xycjfYJyT0SCNI8YtiNEl4H/FDmzs5+srKWs5+0Wy6e+Lf503s2D65Y/+m5eJx
ojijteqjcpCjbkuRXPXFCafvVpvEiwleUMtaNpvhi4kNo1IsRmiqr2mHyMcXiFSCI+kez7LSlgLm
qbh6MxU4lEkFPmH6YHVZhI+itAl45LmS8YYM81kE4Tr39TU5nG9dyFTHaqIDo650IBs86ohetUHr
Tk76IXKDjay1QTShvFiuEUKxuj0UxXicT3iaHnIZSeIhFAQ+T0Yvk6qAmWUYBdiAFc7ZQ5ZCDXGp
p/1eTj6Z2bCDtM5dDd40eFMV6vryhJPVV8GkWgzsHeoS6cMAGhxaPr3g7pZMdHjCiZm0ZPCfum1X
UnVmOJZ1Quj73/9+1NKM/3DKED2iOxYBoJbNIKLKVcwv01MyGtCjTSvd1c74ltV8kFO/N/xP1Lko
eLQmUbpsRt02vaOMSY+mX8RcSLL2LE+smmwysJLsARqPEnHeJ1dgf/OwPT+Bo7+WggVuFb0jpXgT
rkJLZzgzeT96sbdCMQXzA2vCHfWgfl0/xChugYxHyyGSvJGOOSerFBMaMgHmQzvujBJGv9G2l9Rh
kx7ALFOtgiWzC7E5j8iJoopkT1wmg51WG00vX4rKC+GhSNYVRY0KGzRUK2qbqlH0i3NGsWBphy1h
jPmWpE8q4SCcmvEGlDfsunfI4hiaucDl+BIS1ZMLgWFSXcpR3Tab41pncJJjziPC3fP/cHcmy40r
2xX9FYfneIE2AQw8IcGeFElJlFSaIKRq0PfIRPP1XqhnO2zPPPVEcavqlopCk3nynL3X1puWAXX8
pXtUIWp4I8b7eUztfV8DbjaOigTgZQ/Pk551uNtWwJNx5Z+WJZC0tQtSpO3y/nWu/2JYL4q5Rp7q
t+W7LWVSZC5H4+SYXcm/3lTMBJanInOxC/FNfPr9Le3lpTOgMU7AtXNcThpEcb4amSClefo5FXwA
+vbFYmD3je2+ramCKvmsn5PGxQUxDTuFwFiU9QYDyJ+8l68WSqHlhe7d/yz9/7+Oyy2HNKf/9oIF
X/3Xv/wu+6Sfnr6K3//2r29Ji8npf1rn/uMv/eeo3PmHaQu+j7kcfEzsbv81Kvesf+Catl3b53X0
HIKS/mtYjj+OgArO//qSiGAa+n+zzol/8N0sTweNgofBFOL/MjA3//4r/7Pdw79vwUgUS3SArv/v
Y4unRIVMPjL2/dzchW80aJfLdOOeQbF0TBBSnL2ypE3T7PLZZQpES0UZOxg3GFf/hgr+UxxEZNuB
fhqI+YADOjF/i/SkQpMCTxU6PofnY1Frj65NNpPSHswnMAdQLPrQvnIrH9fMu4JcULAYnHWAg0TS
OzZ69yLMBxGxatWVtAfd6pIbeFnd+Cn7w0nqvQ7Hj9Ct9a3lk/UyRePn0N2St9bpDJxwJIoqjRq4
/ky76HtMJHCF2F9HtXhOTMFEvwNAKqBVa4fpT9IR2eoCs4+AhePRxXm/5xy7TpbkArLVqzUZhBFN
fnGtStfEM21be4/XN3NCka9sSniMKt5htqnyBS4u5hJowXy8RXji/+DudQAtiGvT+nLFlcYzI5uv
dOl2qix9bvW33P9lOT6Bvoqhmv/ADO+v/kpd/jpruX3PSajgxCwqr2T5QjpGoaU4tCHGbdpi0ZJL
NJV2r+HZiTEbmnqJ4d9cJLzkMdnB6B+F7cbQRko2TG2IGDgku34ObeAKfH7TsgQpoW30ILLog2Ad
aeflaXK7P6Pv1uc6EaecEnSPylJDKTusnMpObqbsWoADjHeUAxXHiFUEWyLaW1OUXAu9/1UPSu5i
JqXEOoX+22RPxttE8GyN4d1sFv/yUMAiR9qzyWbc63YmjL2XwshxcWX6w7bBZHlVUxsevEVMBjyi
32b+bVoGK5A3SLOwqN7q8lFPiNH9aOxY5Q0+ih2dVDKazPZov7ejZxzaUePvKTKq/cCOJzBMkfEp
Q+BDfxMwis58c5ISbL3edCT4tf5hFGDKuf1erkdBgSZ4SvPfzuC/DjFByFH1a/a0b9xc1XYws2Gj
h9AKWxu96iKMq7FxOdau9MpzawwtlXNZgej1jlT5q2TuHELJkSyqMnuusHlQ+4CN0YpiCNi8sRnZ
1WGcYhzwNjV+mxtEdhQv9ZyymxjT9ziaw+avFdvHhb2o/3fu8qo5Iyld6Dzo1+YeqRHLl7YYmc9q
nBX+igbpfppB1BjAixfp1F/9lC2hpQ90Yf1F/zjmP5LW/2HrRCq3DrkQS7xj/zNDyhL1GWfNFiZq
Z3tuULAxsXPr0DKd/M9f9/ffRzbpojPLC5IyhEe5W7y35FMRxbGBOUcN3uCdSCtXPwwhNBwkO/8U
cIVafoC8iXYC8M3xr/sclf5sQR8twipgc2KYFMNyzBRMZB/FmLVcGK1oLmnRPkA/7tOWo76eOaiG
lZiPYZkC/SgiBkZlC/aN5JdTpXf3Vopsx4ztidaB2PaZ89Q02D0FokzYNDeX5CVAeXG3HjjhgDIb
jjTJhqNpJ5u8R4rZV/62j/SF1y2vcUrCdG0ip1Q411bTQN2fD+2m7bRq78oF2QqEfP0XP5Aqz9q2
Sr82DZaRREQcvmAW/PNzJs4Lkd7DVlVQTkuddBXmz7uwGcnEHOIvL+7ktuN/YrRbc1dx2A8JELZf
QL3Go7l8CWdrBTIXSUK/HiQIBxxMZTN3RwvtXh25XFpOIkvo3WHMrXU3uhP9Cp4RIBF5AARowmJW
H8l/Bn2nmfAKyq+hwLwPyusWQUpFe4i7vy2778k1k21dgZrraCvwLDV3x2Cl0VzuEmcF9+haWQUn
Ip2ec887CzmjKSg0iLcHhuyEfpqe9eTpxSonIPgERkvw8G69sXWPcx29tvFY7nKMGfhIB5cVgRS/
YTJoPNs7EXfcDAeDDyTrDTLvMnBATZ/6Lk/QRevbmOSaf2bHtPaloyoMJo6d53HMXkpgWbuwy+4Z
ieNPNOOq59YnJwNB+NvUVqxbTffj76+iuCPxxkrmwOrfh9I0LqbR2U9M6OBl5Vq0qzAT7bHkRWtc
3lx1Bn9B5OtawNnLPhuN+btX8bFoq/aeeefBthmee/38ZcbVE2nvi6/WwnI8tB3QB99659KuPDn1
p0mvxzPEQvroWX+RTHKhPJty1fo1XZjcwmEkQiMyV/aQNuvI9wNvMuudlypynQH07N0R2QNT2WEL
Hyncdxamr7kCecqD30Gf1oEez1V0i+Jvm3kwp247305APDbxKG/tPJP1lTQJj900rRzeqUs1Rt91
SOq2PWbDPjO8g+NUIFR9TRxFnJxbKAI7t4UaVY7ZO65D/eyElbOFGGJBjYGNJucuQ+JpJ6hYKPWx
f4tVFzHtQc79JqYcXqDVjcHghPLInt4wfs+9I6a9d+EUJQRlWkOw7Ri514PYj5NnHvuq9+gZ+v2L
MwWEt3dXuGDX2K8qBuu62GW9qdYZrMV1aCCBL/JfJUkza6Sjc9Bk3mlIbHlApPWaDIa+H6jIWCeI
BJs9gzAdDZ+rUUY5bmMdZ9PyB1zCcuPWcseiNKCbyG4Mzm8Q7NRLaZV4C4mbIQimZ5xJLSmI1r3U
Lb9K9PQZPV+yBWPyimMa2g6otD4LPzvHHNaJyupLa6wV7pAXZeGldW119MZZEqFk9Ghsk/6LIJFc
H7RjDM8VBkse7lI4NgkB4nIHFC7c6qTO98pG9q1qMaI06g6uq93SofLvNpQN3DBNe+o4QESIHRV4
9NG1uj1Rc956li1lnOHT1upfwe+Qk4Pvi8cq/9Kk/2xporhmol1LRzVn7OXTuazPkh4Z9sXQPEp3
vLjQPIO49e1tFdkEkXfDNsmu4Mejg2crBOmK/2kW1GU16FQ5e9HN6MGIm42/cXom9TWPbKjwfeYd
ucHiTHXaP2tTPW+FoX2opCgCA6bvo4jsS56muyhL2zMt5HjNLjSf9PYFfYK2js0hf7LDWA8IEa9O
cNJfmBEwYS5a7RrDI71oMNlW3udURljQNYt+WRZifbdjZE3pBL06Ir9cc+VDwckB85JWR+iU8iFh
I7Fmoo6cZ6D4Nm/b5FXNozA+Zma1+2jg9lT2qohb92JUjrPSvInbYbr2GORWKvapM7/05JSf+wXh
2uuV+Q4R2rMkAbL9XDKGGQng6JOTRl7BOZR9ccYYdglLpR3rzsQBH/vzVs4Z7YSGj2BpMRkedmKd
B8UxMRz9sz7qqDWd3no0PF/YXpxpE4sIyLbjgbkcyg1pRc4+jRCbdtZQ7oYqqQ454Sr3UYEITae7
mv32dY7NcdO4lrxk8CGP8TZttfxE2HG6NRF1P1rL/GTpW1l10j+SEeJRNMG/iHniqMKKzTxGDb9M
8rPbFD9JQgOIr9Ue4grpfGRIN6NPMyvVNaZE3Ez4ddZFi3zSYIe8TtJ6xtjqbFjwXQB+ENpqJxZb
jAz9jrq53WkdQ4Jpjgg9G8GIaXbfgt2OkNVmlrk2u8l4qWq+XYah/j5W/XvfgVXVweg/dBPuUqHs
+Jej0Iep2nu0M8IkfMPa6LaPMgVRjuKHVb2Z6x9dilahNLSIZMncJLwHrmyoqm+3aNUxmsjEERXY
orJrHiX+Kdhs3+nQQnQoggT27ZNdmQI0U53DcUUiIz3Ql01ez6uRlI4jhrW3uMj0Q2jBF3SgOZKI
gsuH1Y5lqjVX8JLmSyJ/d4VY8JouxVPMdg7d30sUbPXlumpaTIhPQZEctu9TCBHAjiKOclJTW/UX
IVbAtAR/HpgpUcUMnbIgQqbPAc/1PuIiZJYvnPs0LeGSJJhkVeetUr/Idxmd4afKT7/4LuGpbIAG
uG7lfCGzM69WjL4v8eGnce7bzDC8PnrOhs0cPUdjhHFZleW+KmJIELreHQyD655GSBd6AFP50mLS
4ESs/TkmiB1LwzaPXWPn5P2fcUFNoz1kOOAO72VLYEphURyScRrYvP6HebYuBGDQMmtsHmOMYERt
hDeVh3cZOw5vjvanrK30ILSDrKtDlEqAk0XW7vFDzkjoerVGrUXoBVDQvTfV+zrsNDqV0zll++xY
7K8uepFV6sVTgJshP8VJ0QTQp7aJLrQL1dcVZyYnIxMLN8KDA5sEoj1ZJXgDne94mA1SAoW70v06
ZzbRYU1WpC9osqguI6jIRPavg19ne8pfJK6q9jkFR+e6IQO+xyvHd555JSIf/x3fGWLeHyd05a4B
BUf3qkyvLDfUG7XRPbfpiNUaZcS6wFOD3InhXk++Aih95t7AL9Vao8IIsKY/jYUnn8IftCBo8S1R
mwVNDCAiesPQCsZpP7n3pIPJBv3CJUUkKVeuqLF9qyw/03aaHYCX7EzmhlAOFMux+8FceVfgAH2U
oX4luYtnMS4IhkH/CJ5vZy8JHz53La1Tfjb6jEE1EFXhZBht3FY38T9V6C8Vrzq+++NQZGd/tuOT
zGYucuhCIcjkXXN5MFNjk5RgDay6/03XsjkpM+PTl+KrJVIIipZqGB30OiSuEcWqB3reANEAJxnJ
cickSI36hxGb0zqvE6LNSAxaGZWdA8FCRK0IM4Hn7dB8J8RuCuGlebViEqp7wHWn4pbEytvUVWVu
gRERbD97PyH0QvMmo34tS/MUOnB0+iYbzm44XO2y32Dc9e9+nsqLqrJXrXh2LBm/0BBNLo1t3HQt
mrHxVM9aW8GN9pHJr+iEXsZCnYuUQi+23XMVC/8aO9jNSJjy8cTspt62T5r7S0fBfDKxX2GLbbiX
GMD16gUtnsWQjz8CHrmRIkfRp+XJwTMHjt1mdOoiTWAJt8JX25OrmEyKzTjXn/0S9pEat7J1Y1yY
UOjB+Y5QaToFv9mo2hJtpw6DWW+LrY/6PvCWHdclT4MVsxj3/aRX6zyS99HteHrJFd1HXrLrYHOD
/QMlWOPWX5W2eVKV15/SxAqMyqBA9LrXyZ8UEkQ0JiL3u0BXxEeYupNsyqwAwW7ltK6BD/dO+slW
bW4Ko5yOQg6BTu73ISaLOeUUeDBs8YjiUmKWrbSVMEvMyTpNZvGAND0yoj2XTZ5vR98CldC5guS6
+E20OWVNzvvEmMzdsgWs6u8B3v99nEnOmJX6BWDgNa6kvUszvAhD42ymxP7d6P5vJx9NgoaKnwzK
20PMzMCvU3EBhcacXiwiRxDEb5Z9iBksPiCYfGVD6O1n+KwoJkkT9SQtFdFc+tJqOWmTli6NknjJ
TtZfsdG9cCU+7I55Q5WgE0vieznvq47th1ZC/hH3T41ZTu9hNDsH3jlrQbIUz4XlHfyKWETNTUnH
km8GvQ9UUz5EybiCX6j1J00boPi0ZMfMPY6+SkPK70NVQMPwky/BXBNH0NTuS5xaAfltWw2W+sZ1
W554gk/WjO2DkXLpmiSwaW2FQjOi7SS0bpfZXNFpoG0YivaHcOFjxcCdNrFlryKXQR78yJdRUXpO
rRbu5MfUQapKW7kFc1oH/F66odHWrbUSiJC2xaI8bKPMoT/YIwvo+2TeaAgZY1MB6aC5EoTFPK3L
eSAbrSJECcGSj0Tnq5mhKtxMd3xXA+oFF7gSMx4T2susr7nl05McPPvG0u/c8kIoVGNslELW97Cr
vBNR83Jtah4VGRblpq2THyahxhyo8s9iija2S26OTJr4UvhWQqXeZZSIDdCiJra4tnRiulF2V0Qx
HYgfLQxEHP5ySAxfz60o1uQD9sdJK9KDSvt76c24GDTLWjeeVgSjRdtD9zu5x3FH2FCi6Uj9J4BN
pRHvWx65hnGt7gI5surfRcSp34iawGAUEDQ0WG92xDRryNue3Z9Bm+4nzsUXRr0hisnd9J75lUNU
bpvokpfLjJENXTqsyl6J1NosqiczC88JVIFT6pUgw2TxSsjioqUHniPtl4SwyVXTm6cWBrPynVfG
t2FAJlzG9UflpJYvsSg/G7cv7g58dKJCVyKqtzm4r7WnCMqQnXH1tcCVR3xWINmbEA95nK3VFJH7
BXNowq7cI5dbdZXFGDXjJYVztG5bMLOVxhNW1cm3poa14zfvhmRKIqevMTE/MYXt2tBBl9yW13Zg
blJDzpx9fOXEdz64ygoqprw6Zv1jDO19RjBNXiT3mX2QOofRSelZFwdPO62Mb+Ba7J2P1vFvxEu+
CpPZyypcus+R6P7YxEOsqireeHB3VzkVz6qczOsoTEQ9zk4O8kTbugVA546rUu8D3uNHhKWXjKsH
iXRRUCXao8yVT9kpY1q39bgi+YFXTv5g9I+Lwbm4CUVTlRB+kVvC2SofZ9eYFu+DSWEd1dW7Q29E
o95whmLXTOoM2ZdAmJG/VVfzDzO5xTGVQp2jopCfdqFDdSpJi6lF96OPbQjMRvhGGu/PbMzsXabp
qLLlsGePXw9sACaBVXBpKLLNyV6ZqfHsTMOxoEexEjAmIGDDkl0eXjumvaI9uwYEGGewXIJj87do
AjWfx2VNh8BmhFWYOxv03Cry0odddQczz2FQO0BzIf/PAUIbJgrauJGd1qwrepZVy+3Ty/SHpD8I
KQ7B6KysdT/ww/bF/CfXvHMWzQH2awr2cePVZ+ExFcYoUNm13Ltd3q7oX35Lb/x2tZq2Me2DrGap
xQKwbwvNORnGpjMigOF955P7xRI3Nr9FEn7OopsDNF3cJ1I9Uw8w5WifqBlMHxKm3+yxOp5MEJZr
e87OSLFgSk3Ij0hBuVUZXRoFpAslw7D3BifG/dd9hpl3dw041frM6d3wuxORUBwBM+y6x2ZQ2aai
zcJhOln7aWWuCUiAYvcTbGsgZkwibbPkybtoIudvPS+0gG6Kv9VTeSLm65vU1u6QeeSTFtYt1Sfj
QDqhC+87DWzJGuW5ZCjwR5YwoiAE47zO6u532DjDdcZoURjRz8G01QeVCoxeF1VYAosL25JLzb22
NYbuekhlV1lc2rYeyaesZfOZhTpxcZqbXfuJlkOjzd4WQU0HwSjCEUzHe/J5A7hxKjCZ6I5zZQKL
ssl8iDxrrdvmU5S52Rmy8Ray9tsichPq4Day+NQtCLKF9kdLTZiHM09cvnQXHMsCmJMmgd4XCAW8
MdzOi0VtQtCIkFQ+Yn8cd03d3XzCNVaJmZ9Je/aOyDYVxkgqs7znQWC80bwS3HsYDZDTquQ0W/F3
gPiiy+sIR01iTp8grd85krU/UlFzbh0BfIfObAWO1iFgDxuuHC2vFVWj3GtE+cAI6pElOWe/rO9U
d8Za3rQ59ANUEQ1MPbownV7Eq8b3phW8uEMHYwCMWvlU1tOzGHsmA8CrJs6eQdnZdzFELDPFqz63
nLZ9L2EPs+tVPGDHgC9MWmal3azqyehYeE38kFJWV3QZz7NORB/af5D3T0VbMJ83LTuIhRefujS+
Rk0kDp2aP0NT/5ZmPfDkc0jiHPPNcmP0BEVrej6srO47wjWwVfElUXLZ1BUw18iBWNIN9SbvoGg3
odVufRG7u47nLyXs51zqOQJh6gPMK/4WzhTsRm5fhwACmcjBGqaE3MiWx50IFrMlsDmZ/0yZbd8x
EMN7T8d7JjlJJhmbwtK1sgX51W7CGqDPpR04rfbqNp/AEguCJaKP2InoutersRnvxkSmT2eaX6KN
nFORaDeo60j9Ec/kukHMZ8n8Lmws2Iv1N09EQSi1Cuv6YmszfnTdQH3kU1EwWIpW5dw/BoVDfpJz
f7by+jD0PtgjT1vTMZ2DomrfUh8fVFOJtUd0M6i8YsUkiAodv18J/xPIlP42VYIWwNwA4EKPvFXt
JM5u3Qdz7z66BmUQntl+I/Sq27eJebL0dMdeV+4szf/2q2L4yPXPCuXC1qIfsIdRJ1F0acZ+JgOZ
pQn0fgPra+CYM2zNzH23muLVpee8Cf1ufB+GlOwTRpwhWcWF+TlUobOu5/hhKCBpqaFl+9ZFOJQk
wOeN1tuIsSiuZK3tGUuuuBFeMLUxIV0firKSqBzY7Ro92FnkSMhpmoW0EWb4OrVBhedDcyywKW4a
iynhQNpsapjPGmsk50PjNQ1D9qO6PKIeO05ooJjpjjBsRnoJNv9SLScB+7n6XTo2jjrxa6hhShS1
HQdVBrfRGCn9CYSVDVeM5EsLIkey8DoLZkl7WZEo66BH0xWKpiKsNaY38rk39c+JD7cNlcsM1x1+
FSIG4Fzo01307l2R0ug1I5jk1mETE3IZhgztU264aw/VVGzK+2RWtKraYwjJfdtmB8JkZ5IcvQMt
9RnfoLmLmL2th6iYDk5XI4RUqNgH+e63KYBR863r1LTqSUVUc/Uwe/kiUneT1N0erBq+8AHjptKz
Ww2x5ZZSFh4dfbFHKv3kQWHLYqGeHJbVyhLaldmXqC9F2xMq17PJ6m5ycGN0OJPJURo9QvlRYlWr
CWCys867jUVzo9SGfh1bB0+LjCcEqvCAavaqIoHXZ5nngq5J64T6jXeYApgInZmNZt1hPGwmMPZI
RpYDPRhWp+1ZzgsZDDq9cqd+8srhOsycutlY8bUcRN7c1cI2JET5Q/5MCqKOyll8Or6T7Eq9AOEn
85fJdLhuiY4WYaw3msJmiyVs41W0KMALBCOI/QGtQAPbFnRXUa4KUmdCZzJB7iVb8uejAIESU4pC
7TyN29PtRejjsBrlxWfEULQS834Y0nfI66OXkcS+AIqS1I+PncvYP22CvGY80sT2IwIxwabGmpFZ
p9Sl9NKn86wxEW3SimkqoHOGkPmuN1jqYmc5dADevEzYh7vo3vfL2p7E804fm8vsk7VrTCarE1MA
xgfU8DyYcf8NGtAI3LgECjSQzGawQldGNzwN/reqca2k8/QqKh4UvNcExXCotDPzd47BMchmxpOx
Jt7wssrU+j3M7ZlsHXsz5km98SIgiXlNU89LWg6xiGabwXDvbuQepggRx0yH1m/e6K8Vx97q39za
UMfRca4Jp1JmLYV19Yt5g3XjV4YF5i8S99BoLiyfASFigdu5cZ4hQx3J+Asf3uw9j2E7MVjXzXPt
jQdTDDYnY0JoCGD+OcuUo8OcRXvlevBMzZ6wLIu7QbnbkYy+SeT4pQzyBVRdBLX7NbqkK8Os8A0A
zx70QESJkAYrHcejtJq1TGbYMhJsqkUsVgBz5EmREAClGVOsunp6eOcKbkUY3pzYJHQy62FYhQG8
3h4siwETc/Qy8hn7G5l5TK4cMmMUCAdSy03GYQj8ZusJmLS7cz35W8veGwBapYtFpRXW05yRyCPn
CvQqVg5l3en9fhgN9BuXw2VnbTzUbYFP1MNeObfS6+OPcW4J/1a1XPU5wSkk2hb4l/UIL8u47ZP6
KR3nX1oFjVqfhl/8QA76NamBOH2u9PLZv89zNDwYeG0d4dUX0TtPDiPEKSM/1LM50Dph+JwVrkez
s9osoz3g/g1Nn6zZ8fhcRIP32HSaIOzjZyOJ8BBosAKssV5bjov4DCVMQQSFmfj5QSbde4j9njkH
kkjJDZqpSZi0+rte0cCOy+bIcG1eVSGBSsKlkZGrlT+5EQf/UaxSwnDDKscDLhoPAjG/48LKhk82
4G+cKbrN5qqq+IORHxYIAkczX0Nm417z0Lk3Bj5R3XqWDQAgOnQXJ0LGYJj0gmQRveI2Kwps3fVk
osvAmWXknADFwtGAPF4GNSbioGQ70qa17K36A6+vc1q0TdSuxMnJblCbSpF6pE3tFq0c0BhdJ4yt
kXUQu4OxGz3EiAJbWuC6g0IFLHAlqGpL08SDYJ1kZ5SxH53XQ7EY8lNTyOMYwfjPe3GMEmOfGhy7
iE9FgpJXoKl7kiaTdsBEbT/JAuW4YP4EnNpfILvdp4w5PMV+QUA2w5VQHMYQXVIGqL/1JLsmtmK9
Lr+WP02G8WK37rXR/BMHrw2tvVVkvKV88kUVXws6EoPY2kTOOvFwH/vuDSU7mA7tterVcM5r81Xf
d4DcZNxeDBLjUEz75UHiwUw78ewnmLbDXNsYcZYGiJ9SMr1ApRLNsIoigvPqiIA0oSI6s70B0SPl
A7pTfZklg4ClBCbJZ5nlJQFH8+mqRMxQLPpqOFwTnApdgvDyXDoe0eTqZTQokiKfzG9bz7FrQYwm
UYC8RCNL/U1tI2mCdt6upqJbbptub4wh0TY0VeZbFsmLO9AUDZM4CUzzxUH2gXufba0Ky0sYdzHz
ItM4JJRdheGtyKJflwqBFCbYK2Qwny0FclGUz2cTXXDGPVlDDN56ER1sqxy+homxs2PTjOm8sToo
rzrQ+w4yy9tYll9vba0x4bSW+y4HhkxbSfMyknD9GWHljzAb32WYZxsrtTVqot5fi/aYx3D0xHCK
Su8STyQY624M24+3dm1jUoc7rZebNA2vfel86QjUDSfRADNzaJgamtktoC7VpatJV+KwyMtb+SSM
c9zqBQLZ9ms0SG/lvJ5vMnCkJ5L6rnKJcfbC/Lc9zenW1sdfcc17zVHNSpW/yyPOyFat5F1o+xqR
1L4yp3CTGvk+ZQiDnFWu+6okwRtneaZZKL+FjupoWjOZdJ91wqsSKq4glgn09KpWge4ZUH6d/oqY
MTmYYULx7U1B315LbKXUJM2LaS2tm7jcW31/kpa363KGCmokLJjzB7mlZQ5ErOKTuUAJUfHML2lI
KpRoHnIup0CfQFsbMREZU3fRu+nhF84jNWkXTmm/Q1AQKJemEebDRXL95RPetlff/SQ+JqYPMA+Q
7wyJ8ZwXKXFAE30RPxHfsQfRMEmaaiOrBjXwetSW4W05WkHuULI3nEbcqnh0I5ss2nZv03gGs7qo
I2jHx/WfCOzwNCCw5czOV5YSFq+xSRxTJl6buB9t2l9kRZUxx0vep9DKy48sq9d1mf4qIQ22Q+Se
LMHUyacIHNmuOvqgqH+zQ0W5+DY1l47owk8nJlpbz3RklgdqMZ//VvN6dKoLkU1nm548HeaX0q/u
ljSJqYEDGrb8AHZUZWs/godt+GPHIdnF1y55nCi7gIhMNdx6DY5K1ZqEJI0k9yX+Tlp/QIbYJx3p
eBwFutScg1Mj3BQF3O0ECQKLAFquDFhyFOPwwhRHKWP8ScYwWQafr4aOV2cQGD1tuUsKAZVGk8aN
7pyxUhGNYYuxMKM9csEZye3or+PVHXIkMAqXAHZOhh+6DgF9WvLJ7cH5ASdsuObmffSfkr4039kn
+LlTSA6JFa0m4gXpqXikQLmoqbKEJGgbn1SuT7uM+M91ndGLNTrJaYkknBW6M9g62F579RkyMjzN
epuTWC7vPEXFDkhu4HYhEMGW4tRdmrUMmrr6lqiZtOa2VwAOEINmbfIOEdrQ+uLRjsW1p0+8LQc8
yGwzm5hx3joSPcyJ9MItaF5QRt2mcIKOn8dUp/nzJDwChMofvevla+ETGu6YKFYyopEIx9popmAc
BXp+1dcg1zrLCsIawVURugDE259dmjOdnoja0o+4pRwWhphO6qzdMc5RQpI32S70qbGyoFrD4rcF
uXdmtZwM7C7flRmOxaoYN13YuOypQd4w5aEUIn0nnPH3ItfU7RwfgEGOu4brsVscqG4xHwqyM5Ek
OjSXJWuqQnBIfkv1rdjw4Vx6cCl8CAwp7V3bLN8z1kV62+EVNUq1GvQY0X+77dpin8dNuRdLPkwG
i7gRvkdhD1y0QvviQ1ToeCesmVSuqXEYrYXFFuXVdxGrZpeZlou5SLEuc7mtlnaTyUGdqAZCnOpY
xAiI8dH4FFDejPEhQ08VTF5NgyXmFcRcfynT+lDh9AsiJVgJHO1CTNjvME3VlpP0qP9o45npHLTQ
tn12JNF1rdv2By039m1FkLpTzIRSW9xjK8dzQrbKPkcYM9HATVUVVI4yAqec10qkzlPcK0SM9NHY
UjnAEeoz8tjBeOKxLHriGmEir4ueymVmbjaN6XNN1hZNmPBhdl/Ggmr8qwfOCfHAidm5QZcwAY1t
ipWpdiBiug3aiUXzV4KSTGzMYnpq/J4hxhNTskiV/7KZ6VM1E7ROre6dQ7EgWXIGhAi4oX22evua
+2a+BaBprlud5+XvQE0hIIzGMDvqzQhPCcghQ1kQHSSIHxy/J6MSWjHKqGqtNTTnxvjNTl5cAzKK
rEP8qHmz/SvxLMl8y8k23DtLruxom/TkF7ElO8HVnpGQ+dgihGXikfGTEahp8u/cncly5EiapF+l
XwAlgMEAGK6+b6STzj0uJhFBBvZ9x9P3B1Z1S3XWzJTMtS+UzBSS6XQHDGb6q356h/SMuNKWz9/4
yX5qrUNInYODdklIF8S0RgBfNUvtYQ26dA41CJjl5WjXQ5PkX2n8expqmInMcOQm8yZih9/u729I
YtS3N8TuaveNUDREXa7MXpubvp8HqOxoepgRZp1sKF957PSC3WQTQEKLmndVrE1/uTUzPlV3CqO1
a/lI4vRXnIJcUHBlVFeJIWBXmNHvUhWHYeDmcA0nok0vIv8yNdXW9z8JFMFf6bGMWy79vhHCJPXt
M9m+XZNlt47nMIBjSYnVd6eV4eU/CzMTW+JVNBz38J1nRV0zWa+PxYnBmMZ7ns1O4TrEzbm26kDu
PQcUSJhl22Y2flgoEIxX8sfW0s4GXodHRYGCIEYjugjFjxysMdUwy5dqoJ+pYkAcFs1GBuxhfDFT
7CgTNl6O2rjiBoBWbWP5D0CkYnp4onOYqFU57mdwkachid7dHMurZd67LaTgCV27C0bKiK3d6FCb
6uE5CfhPWwyP11qFL7P301ZBj6sDy3Dqy73txMBRJbW7lvgTAMPlMUuXXuLrBcoW8zEr2rrSspLb
CosT28yEjaROQAEqsXBpsW23FvkdYdn7ikXO9/r8GKO7n3Si1YkQx0bknrFSoPjXaFKLlzac3F+p
EIuFMYdHMXFJtIELn6ctf3LEfVMjkKwp8+54AEaU8nVQpVKm/KqI5a5qqxvW6YHKeu/mcxxwOJFk
Q7vPAiDFaY6qOU3pGeW5wu7E3bd03z41Y/E6h5Iua/A6bjMKzr4av3H689s5TIscNufF6wxlvYaA
4D9ycGDzNP10kiUc0M7JvpDd1fD94DSbO+oY73Frg6af24r2mOIaBHOEMS8f1wya5SnP19rnI8N2
ujMd7oSORzTjLWtj+EiZpUNtbW2nT993lbU0cw0ibLalGZ4NqR9sfvf2+7L8dj1/f5nB77upvgag
oOCrPnoVORMUcZO0SJXthJpeU8vvd2w63gaPbkIePXDrHbBGBmhzS3cmienMOnUa391kXli2MSYv
r7YucK9Uy5ViajM+yykIN2aMNj66w/J0mD5Cy25ORhXwKxwiL1RmE/RYHjGDpiZ+5rhSFfo9t407
7cbREj9bu312S8knAF+bG9bk0ODv64MvPx94ztUxewwMzrhGs13vIqrFwji01XJ1x3AaFxq7uSDT
2zCQBzFx2HcZ/gySQl4n0Ptqljgv7ezos59CmBvXpu5m+jNIFx6ol4U6342fCOQ8952cESMP9O8b
MLBZEgwxMMk0EKvpPaKVfVnkRPLUWd0WeEbaJPed5XTrZhoxhkXBrU8YqPp9Cnet2nmYfQC8Ntxu
ssB75SWcUf8pDvV/Ag0tMeh/5u3A4HQU0RsbVc4i9/KXuGEADYCD+VjjUI+/ZgfQcezQCUCHDeeW
0KHmuef6JecsTxhPBBIKU7PJ/ekj4/0bCAQ/9C8vRtqWAv9gk8x3hPOXzDYc2AnsTVPAFsQ+7Tmy
3qVThuUoMe9EWT1xItnQWTKvDNxXSEFhzcCD4vXGUjO+5SJ4LYqnhFvr4kVJflmc0EjNRFGT5N5F
KcthhcVyClGfRr0dQpLhngiNq1woKl6CLB5F9qlNM1KAEAYvWnqYKFsmnVbU1utWxdNJ5WychiQD
yC6TW9sKiTHuvtQaXIg9ULdiqoMlyhBfLlYjHjkdNzzzWJoAqZI1OvkCv5lIQLDGE2w+GmXE6j70
zjFNmBo4BXt76bD/CVIem4Gs1WqIrR2Xo/FR4OG1q2OxqChDRTXZyLAwC8cI85MZvdE/kmzclASs
b5NQoSo0dlV/7GR71GbpXmVUvot6yC5BaBTnyOZgM+n8Br9egRR3iRXUvXWf07GxKWtaPCn2aba9
vTwxZ2VfzWW+mI/64sdG8IqIkgbMzDl12zvlxPeQm1Bhlv4fLLf2Pk01hrYiVkcTMgJT7dTfC5bS
LcIPbd3EWnaFYb6nzpzdDEfdZJXOdwVi9KYtpdhWUdk/sC41MFmpAhtl/SvReXAecfuSkchB2wsK
hVEOP3lUWKdk4mUmMSLiYGXqvBQzR94wXrycRbCY2vEOp6BBg7FzNYeqgPIIeUM98pTIf2I0APAS
hgemls5PH9PjRonyNdJjcjGYUuJqk1z3OrmEcuZBj7RYZEI8C4OcUzrHH8RODl6Zqi2uthaHoJzf
Mh8ISFSmf+xSwLXNuJjIo0z4p5P61ffaH1ZKLLvukcKGKTXvpEtHOhU6D93yb7HbD4gdyz/mXFB3
tqCjSZUFRW6qSiuuF29GEWTab44dgbzAE9SvLd/+/TPRAs7tpjz8+zeanuFt3H6aDtpFlcB+lpxk
W7LFJ8u2moGvMDeJOqY6jn0MHX+EJlTXUH2wuY0Nko96Ba1KZTeD6JCiP+rVPHqbpvSpmIrqrvBd
c2MmMWVlJVrqzE4KF0gCGYvdzFMznPEOZQ9m5tGH7NprRvLTxYehvkpdzGNh6x5dmPA7YdRf1O4K
nuwNTwBaVNfQBkAEF7W8sd/EVa2vacWl33Ua328o5C4ooOhlvLHXdtCwsIdEwRfJY3bitOU6iIU3
/OeUYCk6D7RsGHhrUns9tXhWGZfXxPlTBf3wonDSOFZLi1mCSocz0zlHsblLNcGXRLUWj0Mcvp4b
owVO3i8VFPVBiV5edNA9NUZQ3o29yxzTGndRaQ+7tqyJLXYzUl5Rpxves3qn5cwoFyHHwFNBlIgG
xNEFjEfvRZjb97FrDie7gE2UFN05tutvjYlUcp81q6CgwbCF7nX24DRRoWbVOwyj0d5z519IvPUa
s1+6NydS8qmKNk6ALPNvHhR/zaUTAHVcoM2KpR7y2F+pYxS8Cu02JohyAyvwRJ5QWjnwVZHFF2cQ
8GXj5KvmOiYxk2IZUBEV4fNI35VjRhfRG1er4qBE3WX8yqzlD2riv3mJ35Sg//ks4yX6riTFK5Ut
/vosU7WLyIcH6jBasb1tAoIag2KAh9dLnM204YrPsvhLs5TLJKuAJQh2p45tPPTxsLHMxxTIAWin
saDBWbX7vh69OxezWlQoZ40vyULoZl6FZkibHxt6pM5C/JunoPVXcIlvKtNWvk9JpunbvvMX8Fxp
YKU3p7HANpZXdzJwHgjgrVwOH5BenfyuyU5l0V8C1kA0rGof0bHERBNDHqvPgL+9fJF1FG388Sfj
JFxzRWXg183IhP2/Lwn5V9LJ8kqlMAEGWp7t/8v7TQzR0IWuccLHtF+KKiBsSOnKQagBwgK9en0z
/B6D+rFqVf3eur9pkoF/6Tb1vs0JdiidnV2bNupR98aepry3vPLOWT6NF4WJe1vTi8HAsvLZYAux
GnXGgSUvnRMsTYyNDEBXZebZ+36oBbVq2V5wpnjT7vjVz1djUuNjWQZ4oGFiBJHvkpbF6m/SGxom
HsYIlP0INelQm0zyvt+a/7U5eksuBMr/O3b+iXbp8D/WwPTSKP8fRbT233/0v9L06m9LKt5zXde0
HDL1/xymZzAF0NIGa/mPnP0/yPO28zfswZajBNllKfiu/ybP2+JvJv4xh+S7ay0+l/+vHlphi3+5
uTzHdEwy/cp06cL9K16yi4iy1HHEzVW0wd7CUwBnAQ4Va8oa52kNCfkGaKPCVNP3yDOWc4Eq3s8Z
zGQmeXusFX6xk1y59171qD2kSR9/MJYPi9U7GMnRar3V0z0ZvfrQmz6BGsx2sEbofBwNpioyZood
IWkN7lhsgnuVQfLzE3PLg8t+YWtH0fRoGztrRj0bkSCdKbFJIAUFy7pS67QGjSJrDEON1c9bE6/H
iu6y+CDYYu1KzhFejnsGyNrKxayVCJxyFi90VbdhsUSK8mOho5MaR4Qx9kJEtQN/n5fRNoFIswP5
zFIOcK4hHtA0ZYoShBsv6233AO3+EBG221TMnc/m2K/salDHLJqcvQjHF4CZ4YphQH0xMFKOKjqX
IOzWkz80H4Y9jqumtvdBHPs7BmHyXrdxhqzukXgf8s86gcyb45Lf9IWw9k3SkcqycAhadNdvZdS8
p0V0gUwQvrZpfojRWWD+Vzawav8ouKrOXeFZp3Swf9VNRMCnqfKjFRy9yHKeYWhJjrkVXX+1/Hvq
AUXs0OG6P1lk3tZ6Cyxy+jn3zSWzX/A6+GfbKGiZ18MNSw8svBTyimum6g7MJAkI1lc3u+k2gmBp
NPI6TDI7Nj7T+iQkq8+WzDw7ncGgakpPYdJG98xvxi0hkxembISwuqniuBE6DPmKaRWG27Tr9YVR
Ihs/Dfmf3OIOBkD9OBeUE5dzdTFr73Us6CW1HRJ/kza9G2WAm7Q3KFHGSstDAB8RMfN4Ow1VuHbb
Yj1H2nklnrZqhbaP4JpvciKkWqUxnicOKVWWP5ja1QwyKk7hIko2U+hCL02Y2I+t81jjqL3xhiIn
LC0kzfBcGn662ABaxpkhUnwfu/jPBwyaSTEgSwX2Lqg/iYf5GC9c70EyHcT58lFmVvlzWtvxJdV9
/mj0nD+k2fSY03sXrjEwxRiJOi/NfFN4KQIh+2XcJQHXPW5vVU1336E16CluYJbncMxuKheYEdon
iap1wui0FASG59JyL36j7VNkDM6BaJz3qPHqlCILjuRECRBW9SUaoafYLUEaYqdL+1G3bRVNAWPT
1hw9u+bcGvNjVfQJ45mkOs+fMVD3kxeZ4Niy7AnHH93Q0fRYBPoz61QGstKEckEFK2nZLt+FlY9/
KsNtbEUwwCvceUqyTzfKnLE63Lqz0GfL+OFN/nMV1dU1wZAdV86eDyocOoxbsbpQkT7gLm0QtvDj
oakmL2Ym14bj+xfama7fygWxxOsoxvSa74N7z3NJv47xebSxukWBybg2JvhpKciFBvXAfojTjB7j
kx7JxyY92GV0qhoT0Ej1b7Xz7Tx8rgVuE7IiSo2QnazoPgg8ax37Yo3p0lsqsZ5ZgryHYej+hI3N
YT3XDfskzAwwY92LCYcDdd/e+h0FY6Ep3T3njpwzL/t6bAb3dA4Rl2l9DY7NGNZTlMYgwDqDKuDu
lpXVgLpISlvB68aX1dlbKFAEJko/4v0RP8jdyjW6k783w+6zgQwdpIHYG0GaHEgnQ1aX9ZfHkYjZ
VGJtWtMIt8NyDtlMuI7OQ228pLEWu8hOsJ+VABByFw2QAw12icB4mCEKb+cx7MlBqD/S16815+U1
9cAEaYml7os3kkRUWyuSlXGlNa97vPLW0tU7Zbcq/+JY0r3UnbUqFtebhLtmyrjbyuXoSgBqxHAJ
u6U/sq/OtobGhjxAGEa5Tsel1HQTqjbdeNOXLnNyORVW3NoK513bVG+xYyXkIWsXI226Ibv8zk6p
YpsLAqOS40vumcVmGmnpbhx9IZgiGDPlv2dVnTqqUoGdDL+xDWd41wGb13FPyiCMwW2nWxujKycq
a2+Z9Ft3ZPnWUTVSEbmYgoNpB6iTm5L2Emh1IMdsTNFUKzCdAHay46UfRj88gon3LlIa4wPRPyb4
83GsXZPsccHjAXsr855laBgMGcs8Y+tZZtO2Md5kFLxMDV4dp/Tt4+RTxzwNvyCnjGvXVtDx3CY7
2nP1IYIZZCwZwrqmNk32N6oWFm/NI/vV6AFPB113bd+sJKObDeki1isZPdYhUPxx4tasaX/fdLNB
Yon+cY0lus89f2clwVIFB6jCTvxTarWYgqUP5msRhEzzTvXOfG09gDtBmZsHshe/5tkJNgN02tUs
ibnE/r4wFaUq1XQKGie/zyRAiTbLZoDlMT3HrhAnj3pZHtmxw4iUTIk7V1vtyYl6E5msZ7t+s+F3
HUQbWaTaIxwGQ/5zChmwtpxi5zlxOF7PzgZ5hquECyytwGxSe0/XcvngunHwMmbGIRtpdA+DmVSi
/GR4HN7NMQP9FEqzYbV/pkxZz3lzMIvs3fKG8pb1wdvC9MttHZAy4pqhS2PjFE5zZZudGvYRDg3U
euMEGOhDuUl1qNJgwFg3oEA4ULg8Qlp735uzJwYUx0RjWIpYv3cVwfMHzR/AodZ69F13G5Mpeof8
QCm45iAtkq3AAbCTqEsnxw3at6SXTyoaHxviM++9wIPmLEMMEsnPShsvLEurkrfkzbOCz1D2sGSS
BAx9BG4aYTZYB21hHpLKLTZJi1uRKutio0jXbCqTNc+s7Aw+SaPfR3f6Iaa2vbdAdW/8+OIGQv7s
zUBtBm/Q9Ola96qi4yYMsfxRo+r9dEL1rkv9MzThspkyk895h7RYBKmHs2OWz71Xv/XS5H6xgp72
rCq4cWqFbRNSlj1PqbVtI0OuQXPC9HTGGw7I/s7u63wjZqM8uBQNzTpEC6mYObh1/MQAttv3yrKO
GsXmGg+8H44s3B2xY0QrpnhlMsg/lN6zNKaXQUxfsAgvXuiVx2oMF9XB2s044vZDmExM2C29rycr
PxnWvOSL2oub40VjxFGFIEWo63v2Wy5iiFj97xF3dOlWtPQ0FBsRcgYJpLeUzz/xVhF0bqLyiG2r
w7w3Y8RJ6+CsaHuJAgJ7cUWClUJxAiH4fJwxIowTPyz7rD6bdwKuxB47pbMmKPnCs3eH7TshQBAB
KDWdW4enXwxHXdTqh9IwZxsLnwS4AntLjUB+Fy0AxTBol8pFVP1Ifwke/mvZFgaBERum03Lh0AYA
sqgIjJXhLb3UOQaJZnA2YSvdQ5abDypkl9S8YVSoP+3O/9CijN7NUCum8SUPOLS/ZHaGnQ1d0Q2K
11FRqkTdoVibTAK3TRYXRL3m8EM/5HZ0p1Edv0j4nBntzh8kN58Mz/nV+Hlxy+3+OGEHZj1iBVE2
7ilZwc1UEaEznIZjx3TJHd4dQN/0EbMrLXBkU/dp1WgWfI5eE7lX1cszQWyDqo0/No7Mc6XybhOb
MeNbsj2UZQPPJJsid5MhKaeCMUvYTkcPuHLx4RmvqpMn9nHhBoK3eUVBC4/WkHyWirxQM+DgLPT4
VlGDUCFFoPTM/kfS13f47vtj7Hnmwanp2I7kK5bDdu2Z4g/9GHjN8U2ia5nIs2jvO44Jn3Y+rhJX
dGcwhnRi4FNdCRG9fnfHcvSYAQv22cZZfub7BwcklVMoM/y7Gd/LDv2pHPADzPgNV5yxYrD68Ade
c7PwiDmPnwrZEidDQY6ramksUfrVNQ0TrAa9ezAPhr9/YX2mkbN8pJrYJBU0Q5skYutxxQnIQoXV
93s2YHejYC6lITetZDcOp+8vwzLJJg/+YRUo2zKyAjJ1qKbwhT0CkVvgbAMzJBc2ZC+w7gYQt/KJ
bJPptRVDwdBjlj3E9BiVJQPtMn6zpjnZdW11Dxkh2lvOmK/RouU6EsTBhqY7Y4OhjDGEJtU5FT2u
y1hSfM9h2VtubczmbJvdX+1CG8ooy8CRwkSw1+1zNU7xplGghuw52AUC92Q2ef2mncLHyvHAMgSd
oiDkNlferYDm4IW/3KRPLu1nCCiA80N8zRysvG3EhFVbIJhGEsnacORl7E8gCk1ILS7dM1j67yxD
h7s8iQ+zo+IrtQgUq4SMsbPYQ9rx/Lt+Tl+LkM4wMmoRqKN0b1Xuuu/oQQerHd8sSrlLp/rCUQyJ
NNaYS2iK3KY59MpEx9MmmvsPYzCWoEhuwt1S77lYDE9Us+3piekGbskmbpYeLXwug90+zbHvr41A
fcToZ1NNSNzM03da4z7wG+3b0rp4Q/gLjRufRSbfjPoulJitW9ycurIoEYh5aPV6vnbt9NEm/m6m
9N4c8KPjv7U3gatPalnZoJNAzO+PHEzOwPige4OQdFaaWVVF/ocyPVpjOBXXYY97fvSHQ2eIfTMp
ilx4ZuHoBqzVcQakRhTaSLc4K0LX2AWjeZXu6FGqdemXgakNgK4HW8MY2bkZDSgq36TS0dFZQkPX
azKon+5oP3DvPuRd8qbt0j35LeGF0byXLug7Nvbfv4g6SetQQTGoND3HTcmDo7StrWbc5Hjzmwgy
MvEF93HI/H5b9a1mhE2q2Fkuvy7JBk5ByAehn561T/RYY68qMnjfU0ahT5W6+OF8OBSJce2Hcd06
iJL+hIhHCo0osOBvanpvJrQrelyXCul/6p5YeB6jzmaPky2+Ty2iTU9T3Li1iSSshuwaLcbIxXc0
XcsxhkfX2Mapq4LgTJ+rPhrtp7GEZ2qf8O838m6CFaVgDoG0wfU/ZcAFvv/+zLA6Tj3qmZOVcyJB
5tDXOzsnP+zsvcPvK0uJ5E5J29q0DCZjy5rmd8OTnLMPnOFX0UXtuhuGaUP62l6xl3m2KkqJc98D
3hSQ+qXw/je7IeaEAaqjDJ099REvwwgLw++NG+O/2OpulrKSbdKCLu494CsqvTfndt4Gcxmveby+
mlhRVoYb3gVe+plhclypPpc7wyTWxV5ZJCkeY5oWVp5MaA4GuC2hCGG50y/eEIWbzpq+hvyjqcbs
SYgvd/ZfszGiXSxhkthXAbhYO8E+qMQ+Da/ZxKCJCpphMxqwmFIAV+FokaFof1mVdQD3valm4e1b
oR7iBcNnbZq8c46yMz9aNMATdICVM83equ26+FDQV6ybYEMMHYe2hZfTZR9RtfsW99k2SDjb1FM1
wmn8Ko3Kv7vvJt//gRm3x4NGcpBQOcpYoIKz2ygGOg30v0q0u8KZTHqFcAAFWAO7xB6u7RhiaDRp
ZHJo4xkjxhCCrf66rcmqmSlNTn0D31JunYwPY9IKp6H1OYxpiIS2nAFQRrgu3bM2FldhrHCZ21Z1
xXbwGTvFi1m28XZ2y1WVkRHC1+Gsh6Qf11gfwF/IILx6TSbQaYaEkIPoNjohXJAU5DONaMIwwQm4
4rI+1Om4Lef0IcmrJcv2VXHWXY1hALKwV2sjHa/lS+i1+4EhF0CiV9+QNSaG9KHxseQ30Q8m1Fgq
nZQSZNwhTua9hC0LGvHBZhb33Ne7eMIfNWZfZcvlIOyK+Wc1rZ2aYYbRj0s/xmYUTLf7iQQV3nST
2q6qcp8qpkbrEE5yogknCEnM2JHdzykfD8x9Fzx1Qwn3zHrFMQ5c3NZo5zvPA0M2FuxZbBIFnD8i
+ani8BPd0A/jpzHIum1i23xA9XviJh+DO3w17VHWfHLkjHcSNopDbiAM+INrnDGYVe76EQxwPjLS
IG2YhMYRf/UhMPNPVVfHscBUSVcMg/RmbcYhE252yqvMdCkJbc2jXArDOFSdzdh4KAtK5srmGtTx
M8ygJxUy6WSF38Xsb9gc3bhH2qB8pHnky2V4xbbSfQt66DkLIhSJoo7LGwLTKRLGr0gzSQddvSvB
5Juqw1LKMh+0wUGb5I+xtbCoGStb2g91CzoDJPKGuSC0lYJxfP17HuRXPDcvmXS3c8BoUQ2vjXYP
fj7+jjQeLKue6JGzfxlj9TQP2bqPo8/etG7eDC7D749zkn/0qZVBYUQ/cpJ803Xpz9GAnuwP4ydA
c3o7ia0oPgcOKvdSIJtyTDhikS5WNNK9kD8/TmVyDCC2+g2phbL9KCrneeAUMBTxDsfgkY6GQ9MD
8VlgQKGxzzKPaAW5FEQ5Cn4Nmw+UqW5SWvGaqMenCn3YcNa8ar3IQ7ZJXx362SnHa24epxCzh3hF
0JKElmgW1+YvZOCH8CgzSOz2yqjrO7seeLCaSQEPaOKmktNd0Va/cFNAZpmOxeAgq4z56+iA+GqX
WHLCvqwl94GF+muSx9zQXOE4UFeOyg6T3I+W+qzhlckeU11ssX8scuKQZX4FDnU27IdUbluDEBV/
e5G0Dz7XVKDWMFpg+tH/Og98sAleF0fvZCD4A2x0XIGHx2kiewspuFiNi6G2qptmReE7WHDHeMpD
TkE6lq+J/ZIkYPAoB60KfnxGg25zw0IMHf+U8FIxMuPpNSQRSzV/hEtGw9H2fLRjE2MXaos/hH8a
RsGt403cnv6xU90Wq1+8scMcXn7xBW5ru5Cg8W4ALO2UcXC7WwUF4QidEbBKhKk1mbZyWD6R7tYs
dRqp6vWx9cM7nTQhp3LsoaT9tpQXXrNeszFFzMmxW+wig6XXou9oRZxiX/emDTYd7gK8qF8QlH5g
/1zVEQlFAEtEFBa7G7ZkNZHFRDylOoQtzAHvJvZPU+ecFYMNYYZob9TIUrLkroPmsRbE3lczDLWt
InPMBhmsawTjgkqpYroY3FYirYjtZBWarEWqzCvlkVYkxn9Zx8aTabiRxz/dMBiw4FbJOiP7Z3Dp
r5wxMdfKI4YgIse90Opij1DMhAHPzMkQ+L1TFin2QB1z4N55CSze5eHedSzCvr8rgHYvKmRCUGN5
EIs7DTYZTZueM+AzDPJdGpiUk6QAwbu+XlGvzR7DQpe05TbM2WnlfWzvGhHdAKcVyOXYboIK8bPC
E+/XAWhQHYbU0JeHuicI4lzn7jc0Lbke5kLxlAOM6IQWPoip2Ax9/zwJ018Zxm0uSdA1HpKE6fnh
NozjVZL7y2AHLlRawMsrE7pTW9poxdhRk9QmtP46mNttnb9OqHB1EDyXVPARMYvekhbfsjPIa8+i
BU1a7CPXfzAr+WwB48TpBdfcrUOxlA3AbOidW9nE9XEKJceWpP9Vh8Fz62oOQw35QOI326EQ9dZs
midyWIrVwPc2HnZ0KnasCUoVQR3aGsQKcw42Z4R6asm5O5mA5wzRTfYidug/SGoEHIvd2gQXBbaQ
eYF+tmCGxAFfFHsUpf7koM7WOWuVO0PC6Sv3EFbFtI3it3oyShgq7ooI9DptKeXt0oiKsow+CXzN
kW++ssGt117p0UqDJsIOJP0NvkKsCvECx6A6Jj6HMMcnSmkGM7THzOW6Jp/fh/UOWtMLxv1mZzv4
T5yJeH0+lBsj0z/Lbk4RAGmL6G0GyuWUMoXm1yZYDTdV/4raT9a2+4qb6TTa2efQ9ptGwLeZDfdD
uvl1DgCjFuR0ezhHcT+/500SQZ/On0aPF2U+Kq9g5UHVr3FNR/KH8IYnfFLOBkC1uS0dBIUAuqSR
zxhRycMSzcrK0QUeMfBWB27MlsvEF03qVuYp2O/mYHlUBiTweWU7WZjA1k39pJF0opGF24s5wJmi
PWWDfjS09wR96sq2AOl/9rfImMnKXChD3ON+AxPTBlBN/wCCAnOI21RLLB8eWnpjpj9DvhmY0J9s
+nSm+s4ztdjgvMmY3JU3EQFAi9l8y302xfdlVv+oh5YrNv1w2O6643iJYCyg/65Lg2S6Q3yTVbl/
SJazgU3dyJTetdmbOzI5DBOXPZdZfc1pzzEl45SC3GXvE7N7hHr3xnRxmzX2phYePRPdn5m3pHfk
lxrTemOW/JaBzDzXXmT/tMlHiCT7zKzNGPiPxYRnGEvf2vOHizDJ69XATbPefazpuAWWSkon2Xpu
QO9R86Pxkm1dNK/s8uQu6hRdIB4gS+J5NafWlWmlz33XvuP5Py2/q3aAFhQEdtD4Wvu9IkjCxILD
1niyeLZGJDp1lJ+D7FoRDPfF9DCYBP+6ZtPqvTv370J4Fz5Jf0g3YsJAGJNDcjz2Kaw+9nbKrb1g
iVyN7EzqwtmSnKGuYzmfAKZYFTNHnXK6s0uWyiizntQ0P0dN/o47Z93a8Wb0oJu55dkeipdUYksv
MaGMRxJIW+zoTMn9qzMA5uHz6gwE3Sy+8r+8Jz5uFu6jbpsfQ4mqNccQPNyOs/Y4rLJC4oLSB3DB
B3uK4pVI8e3XGU9GibZe2jXpgql6dNPurVI1b3fDE0DcMKAQY4T55s4Pbgy22S52jLM/YsduVkVc
PTb+Y24trZThkQzbzg2JybAtXg2V8xp1Yoe39KS7/K6qOxt4qPE85jBf/eGRkmRcfp7PsCasY7yL
8etojJ9MFddp1rTrsg0e7C65mYqWbfrYD2NL62fK3KAxQHMk+JzLXl4Btu3iLvwsUgauIXxAZDKy
FPBnB6v+Liekrt0UV/deyx8IW2fsKsBCqCL1+/hg+sE+H8Sh4JSczZuB5VF2DwGGtJZrxLCmu0ha
+ygOiX+GzyQrGETZu7klJtWUB60NUJ01EC+mLiAadEncVFsbCvIwaDvdk0YEbg3OtH6+HyW0ZhbF
iyiibRblT8uF3xqUdKeoHjzTiv4eTPO6t6tNbXvvsDDOteHfUyWybVr1wqD9nVwmVuHxzAmb5aoy
3yyK+khD/8lx/vOwbh4nbnmm9wEfTj8Y68HKz2w9LlUvj6AR91ljUQ6knwXqQ8n+BU/l/RhF9+R6
fjK+/mhGjLQxmIhQZBgZf+cyJ2rnX4B9bGo2LvSVnVRr/Jqt5rPLsNUK9dKE6O6IEZ956z5Pibs1
DHF02+qVOeaPxX/X6R+mox/l3PxJqvAlz5Nd4iSPzJyPQ0b6bGLQir/Ch9po9nuK8J7dkP4AeNcE
rX8Jkzmwaz/lVFBHTvcbGeYwt7QEJETxzFudNh8Zdz0ktEsXxu/AWT6G1vDWgbQ3feIdkix7mBnB
Qs1E3hT1roKJyMx0rTKftvN4wzPmqNzgRdjWQ8FnYiv1yWsFBxCuQ2xT5BlNJmkuz8/Kyh7i8Zn5
0hc4+/sq+E/uzmPJcSXbsv9Sc1yDFm1dPaAAVWiVETmBRSpoh5Zf/5Z75Ltx61ZZt/X0TWAgGWQm
CcDhfs7eawP/K/KvRU0zzsvwZsVX6TrDTUdzoonr1bIvLeyxlMDgNh8vjja8WlxULjR+dzEQRtEz
zZHAdembKM0zgkfqeSxwBwYTLrAvjuZcOcjKdGk/8AhjwQQPj/BojTRT9H66tdb6djLbc48VXyuJ
4ta4X/rxuUM4OxgTjub5seWegj44hqQPjWtZ933Fqc3o6WAAXXyJgDfvhpr10wP5MwDtt8A18OIO
/cWt5OqrbffFmXS6W0gSDQM44pdALGAJOFkis7yLYBVHbZgANdik1K8YZzRKJR0e/khQtBIFRTpr
QT1Rh2DF0evf2mNxDHrxhKYQtfOCq86BwFw1+16vb0HM7Qfv0cqmk0NyNTKZ6yg2XyFGWYdypgTk
LY+eK6sx00Alrb1dR/s6W8y7QGu+WXNyjNv6kJTrVUQXtVvXG5TAX8shfYAMFCRJtCH5gyy4r1Gw
nGZn/l5pNZ0Uw7zpu/wh2vrr/DwZzftEymDbXU1d95rYyxsohX2ZBy8JYk0gjZvChgO4mOm1TRWc
tsih1mEhaRiCqFMRT9Cbu1SLj7nnlbTG6GygiwFgf5kCanElzei8us7gX0Q5cyRGjD0QWRZmdbnx
CDbHIQjFEdKhBNfUW2E/Gpp0yXnGM92t60CYmM29M2ucI761F+iCLT3fmE+H9Uz5oYYCJIyW04/C
k2PfMef9CRH4EhEBHQRLOBu3LtCbqmhBH8BxTL90U/voOk4YMI2gO0C5PIEdl7Cuq3H1JxSonWDv
GvYv+e/mi3uvW8ElAe2XGNSFWzgqG/kPlrbx6JVOukuTADPA8BAk4syyA05a+myWZtiP1Yu3bY31
2jFwdUYzquEuGQ+F419A9XZb+UfwV74MXsxyL/1pdgl4oNJ9qsz6fkhCL9la0JEq8egjKbGHdZeX
wTdgeHjsLOdBX1fu5Pi7WMCRfJ9RGcbJ27nri7UOh8zpwlrrDl3qb13Mto7WUuRmstOvG5MCc5dr
16jZoV8SUDKR2NJ6420QuZQJ7VM0dbeL5l0vMMrjpD9kRCHZr+NAEXuBUoONL12Ovj+g+n+LZSlz
qn5mk/+NauvJBbpJzR1/s/etCZ5p0RxjLOeR7WPEjyAEuc3J17t3EIAPUZntpyE5+YIKzoB826CV
o3XFDn/6LfOm/EAJb0vW2VdBNw1n33pbFJiA8omfMh/s/cpda+thzdp5tFW3WV8iXUA2QAdKbG2M
OdwrzDc5ZMbd/OqWjUBdT3SB1t1CbiUZPdOhV1THwGR4RDVx7SwJIYsjliftQ9D6P1m1iVTy/6Xa
3L3nVf9vmk3e+FuzGbh/2LaPio7AazKNXJkrLCty//wHIiT7D91FS23LfpbpSi3yb9Gm7fwR2LZO
H8dH/et5FjlMXcWF+M9/2OYfNiYe13PxFVED5l3/539/n/9X/LP67Ujq/vb4X6LQ8f78qy1ID/gM
U9cNopYDqRSV0vS/RKIFeif6KGq0S6alEe7gqN4LTu3tQE4geq381JHMx0nZvbLQhE+0RGeUBa9r
qd0VS+TRh9aXbTZhrBldLzTHNdmQZZPvlwKjnh9Pd/GwKzyiBiK7xnsPaHfVwd9Zgh4yua1hlYBD
BUF1mANn2QxBsqmr8gFI8au1docYIQD1IHEjczCwld4Z8qTWKyCvVkugAWGNsmj8prfeYxBUz7Qd
biZ7/s4sjZkZoKwBGJ4NIteHbU8A5JWTgy5A6nady8xr3cwfqj79ZmUrrFLuQJq7afTuIadtszGb
1NvXg3QHAHZrs2JfmIDpwenVHfdqv8RAMWriV1LgDrDnC5p8UY/7tRvuhhldqll0xBr77S6qfk0J
f5zCI0I7ZT8Pk82yNX/RPGqCwuI7A7Xe5FOHHpGSXD7QyoMt/n017P3STwhNG/OhKUhZc51H/Lyz
NBmDER+Cnd9qX3tnfKob8d4jcOpBdCzYxLO2xX+N9SKvQMTO7TNEEXQ2OIBWxn0HHeMWlux2iN1r
TZqLjPlFz0bozA2+uqkkr5Kvm/MrdCyykcqMd8hUqm1tsjKt0+QIrN2llttTzfZX9L3GkF+tTFm3
vjSLaGb6zkphBCuTUq3zc6btYEqcW5qkj/YAjYjPCPOBHMAhTdvdRO/YtOoM8WecbzJNu4lydFyp
M3+DMX6lJTjz4RWnYYDpJH2o3e/67F5PdTGde34EcA3zwzIjXF3gRQbfMH9dcF7p23qInpx5vUs4
1uA3CL1Lx5ODJB3zTeNBSc65k+fZvjUWirJF8jxYk39M2v46r836UpN5Xfl2t0+K4WisTh6OHhNy
p+tIoAE3M3Y5p3JmfClBMEKdUe2V/Mol8zYEn1/biGwSygJOl9xYo1EzIeEOk4zitfQliwcWgdBf
bC//Uud1sUWYA/bPM15yIb4v47UeiGuzzEM/p13T2Kukf3loseaw7qvHanIf1hJWIMhSbO7TuY31
XeeWA5Xm6M516C6IG0+LJXnCeVi9at421dFZA+YJJEjtde6EVpVfsL4YW6u38uvPTeemCj2SUk6N
A+41ueCCnpZXeouQkmht+v1POkVIEHwh0zrRty5N+VzXHCIUp3u6dFtjtd8aWbfpE+RiAjXKri6Q
IY/WfdGP2AZ0rJspFe9mbLOdWMZd0DI5dXr6R2QWI3VAd0rM+Pqx9/mc1rCWlIk5RPaozWDjFFV7
ndyTg/F+tv3X3y/S+ObsKZEPD/bnvrbWpE8NACQ/XvvLx5XcQu0aPC15RvCMJpz1nJgfj/KWn2lv
pLTQLZP0CHOW8WdN6XnwDUHb2Mxxzv6Qfvd0Vpf1oDfg9mMUOQsVXIAnW48MsGOCu5oWHJGI5zqo
+nMMqP1jb7Lqu2XJKW3/+ZT6i6w1b9I59cLPv2cJ8vudC/eSHYzucqNVboWiAZt9bcGjWj3z0KYS
YKCeg+BeY//iT9RG4Eo7xTQ//3zm869SwotJ1a4oe+i2QX+Gd358Uq8+Tz0xptlDHAAp9cFVb5yx
euwgJ4dgFuynqdQuywLcLM/eWa17tCsYbnzrjWpHtNJSCZrUPzSV19wZck43QYW5INc6DE2fXaax
eiJ2p70eMN0fXUPcKBYG2o6YLotIT1CaBLMlZEnrO1LSB8TVlD+p7lHOCi1J9pyb7AZvAfKKZXwC
eFntxViBr/JWsolWEPutZzZHM66eO6mS9Sz9SqvBmfZZ7e2LNNv3CUielXIN1QJ/6ZAXrK/Ms1m1
aW8rIYWUGdv1MM9Zf1Pl3Sk39QoYfvfedIZ31MjqPZZL9c2eLSprTpMck270n9Mg2pYueFuEau6+
1vzypPnxW7MMP0UydA+uHlV35khmPU1TT+uHJyAf6XmtxN0QzbDc576iKpfvyyV5KLMkCrXOJeA4
cUGFe/rr2LPWyOPGP+cBN9zOGHbJj6Ge2xszucdmVYdTGdBbXMh3gx2f7RYxQEIj0mxHBZDLmKDQ
MUbMbZOxcXCRUdvyOsukGTtp0f0f1WN/3GbWGJzmydfLo1IdqQ2a+NtxpGvPbAICdgpdagMDkPxi
YI0UhkZCY+2u44r0vNE4FdnZncHrbXPfEud1SMEmzgHaHvDFZ7UB7AI2KJAn4+fjpdbNQz0sh2Sm
HbQ157am8swGgIU/1rQXs/bsyvy0ucNZoGniVNM9OdNqac7tn3vquc+H3lq/4EFH/eXxGXinamQ5
3N03i4BUwFyBlDAvojIEAUS9atdVhrbImvFEphZBojBTa/iupwKux1ltHMPyEdHJx8RZA1u0nC+u
S37CIuMYHenBtIEtGPi7zqzd+zNtDw7Mnw+JSYcjGnuEWvjuSG9bG7rzxy7rsfasHmuTPe6zvP5u
K5O+y6o84/fkjORnKCJRkOC6EHI2rf62l6qpasFSEGQjSXLyuAK0YXBM5K5Tl+4B2kyojnJCZiG/
cH0EniPOn0d50BpxhkgtzmpPvVAs+U+UBOhYKAueKxZXHxt1Inw+VHsA+olTrufk47hTEkMwKTep
PA3UuYD5jNkLsKY4LN3mWR1721hp76tdg3kDVQ6te6Vv7eyRztUnPf3WoRU5RzLrMY9xwalfdJU/
mdr0+C32g6C/8vmc+r3jrCNzZe4Jctchmf650XR+4s+Hak89t7pvTZX1J7+f6Pio31SdbmoPuaeL
yAo/kTrfPjef5+DniegVNBi5sA4j9ke+UeHf5oJ0Fl9yGdQG7T3HRSN5BNevhDWkNYjhtPk5EePy
+9h9XKN6xTJe7eJSZmjDdP954LwYKBtTlvT3gfw8higzmcF7AwoTDtqortmPK/dj38nq715mEr4r
j87nIVJH7G/PeSIYQf0RAvR5tbopUZCuOnbqalavmFoS7Rv6o0YBgObj4m07fgH1uMs8rrsUFc+J
ad8mhQ/PZSgvGXUpJSjiP/Y+nzNi44AXlWY1DmIKY2QCD2LreN186AyiJ23JCVKvffyBfK6KMXOP
zuDt6G50Z4wM3dn7c+9vz2kkBOwIxrY3tu+v8t4I6McrUgqyRG5diFM7mGrgGFnpqD0RJLiUg/ar
OoSGHFA+j2hpR4xp6nGdCvfYZdrHJaguyapLEn0fx0CIUSb4e7qDMaZVn+H0Y5y9CWQSvdq3JM9n
WjNaTfKSdDtKNEZXJHt1iF2KfL/fhCjtHqV8G6oDTZCRm0Px4WpVm8jnnk8MQsTJO9BSJ3VQ0HK3
ebc60n953PkuvdBCZ+IpZs65jyMsD3MtB25dPVmOvYakMQv1P4dnR/J/1EO1pzbq0KvnSMoDfNkE
x8/hsohWlJtq5PzY5fPfCFfFUZF3dhjIm0wpz1p3ydGL+eorzNYsv5h6zYzbda/+YjaYHx3VrnqJ
edjv96qHsamjDDBdDd5snSTfyKUrD7H8SiNGOViW7H1u/tNzQsMhs/n8m7iUP81/+oiZtcq+XJNf
6mMK9b4o1ol9t9LDX972n977t+dAj+IQ64AgpX/+D/XCe/cmIsbV31Zzv3W7qkYO0/8wJnk7EgaX
D6kYvzdjx93p87kJvxbzReJGdBp6B/hzF2gb5cFy5bFQb4sX8AuUAfkY9Wb15N8+Rj38y3tAou6d
zLrCgQwCsLW+EEBEUVj+2x8f9/G3I4xrjji/hmGR56peVxvSwPjX1KvjaoP84ETR7Jphgoom013y
pEEQJc106tx6gaheifY4ynBXBUpKCZ1NiX49rPIaNeRmVjd3ArIYdUhJz8/rIxEJ5FdlzBIU0ydO
XP4zcVS+tjBV9pG8IrBGRPAiJnot4AUijG+019JIXC1a1EIq4gpECvN7ox76auRVT9JkNxguaOoq
us3HRg3barfuLU4hf+nv8dj24WQNP0q7bvcqslbZ0RSuRz201R0hE89kGCCpZIG3s+XIg8FC8LNF
yPP4Luop9YXUJs4M9zCSaQaGYa6PCj2WyFlCKm+NfkCDI5B3v1jOLUgeCKSKlV20bPl2mMWyTfyU
sU+RhDBpwYGS85WuL5MzPM9VDqBOob85E5adAXzhuZMbtWc44w6r6XCENSUnLvyp2oMsQJk4Wo+D
HLgVyS2fTE7BT7IbhBaKSoiB7N4BQZDK6ZQnp1Ol6diMktFrr6BkilSm4GUfe7pDZh8mqdICF5HJ
7+k3XXtWe/gt0K2tw3XWOJTgTdl74BKXX1xt3IHmlIicYVPLSQUFWL63LidmFWt5/BqJtmIcjMpd
hnflPCVaCNLHPazFFCMillfjosV3jVPNAIDlUGqQKozamvFU7UboPmWT7qoJ4vW0OmAvdepZC8RQ
dgd5oxaUqg8C7acl5+CTnISpPY4R94XPJ4mJ0nZDC3RWIZc+N6WfeYe186h98+XUxpFziB4q9rbv
IkokNhCrWdPu1aeNckqh9j43sZwX9kb3BeKwv1efUah7l9qFiQ/6y87yrdWOzrG3WYxdojEejgkN
TkfOwdUGoEpzTgj9sDKcbHoOTIJCCq9qFWoDv2/eI3lo1NnmByUuLvUYqTO7CSaYrVZb7+ZoXkhC
R2qpTj61SakREjEi4l8U+xqiSMiD2jjYtlakV6emFvM5iKf5rOs2sN/Px/RlyXAlaE4lX2dZPyG4
lcZZo0GF9ZGHnaYkLPmO+C5EM55pJJF2GLFRD//tuazdavixIZldjaaobhvU0TcAVexNZ+6Z11Ao
GtMNVjSyOUpi8HpXexx9LBMpXNAwMV14fkElDiB4ImStJeQ7OoL7VvfXO6N8WHThkYpSgzNvHutu
9S8o8Z9WOyLbNkXT11vum2ksyZU0KLfVqt8Ng1FdFbBhIv+a6XZ2PSy6dZmJuTdg7GemFBgZC5RG
ePiFj2SJau6Ljy78lI816KfRe4DqL6swvbUZdQ9cHYXKGWzVsY3We5hi6bHpvP5ST+PVaLnRcQJ5
qqEwDDHHziQhaNeDx/Jj6bLm6HooTrQJNSzMVToqXXEjIgN+RtCJg71wRruNO5wQOx+DGB1c3IDu
BIdzlaWDRil4+TJZQAQnbyLiypvIddbmKjRxYJ16k8AW6SRuMxS6am/Im5+dVYJSa7r6ykrUJLck
4EWbCQykzrlda6lSG9pROuCMs4g9h4RAhIlOYac3RQFYH2BrFRJng0MdeYllV8eM5u9RIIRfR4/+
D55ta0j9cDGJBDC8AH+L0KcDkVpExS4rOaytLIPEcBnptWxbbw6JMRquTJ9YnLEGMGTZZrbFJIus
Dc6gRWZL6NF/3iTUZmywfZQK751agz5p9QeCz/bYRZ3b0qJDnlYX0CHAppfkMBS0smmSkTPZgzOz
5gDy+fijMvD9Azr06TjuiCR5clBtXEd1mh1tZ3medRNDQkZS4iyl+3Wygischq+VPbe4joxi21JZ
XzL9m9tRxBXjD4RmxMKtOhX+4LjOKSRId7gmlAWxhzWZYUu8wdVaZA+Na7QHDHR9GEkPs3Bm/b6D
PthOZHyuujCJfgfv53OnIF6NDKaeKOeCuFNiICCCNzg8HA04gYb82wO6syF3gBiYslqv4iUGCMnU
P7QWAuFqkpi25RzTVUXgWxz7kdYsU1hSCrKfuhEnoGmoceoGUY5dAl3GI33SAkhFqYl/uAZSsykW
I7lB+kv8TOrh/7QqMh0I696kfvOzd+R806I9mbPAxAtc7Ya842ZvxtzNe72nAgGzzOr7Y4wmKMJA
vrMqvCpRauytBsYcXeJpKzr/NtLLC2nR+VXj90e9qMtTThZTjWiEvAOr/6D2/I9tulmYNv5vTben
n0L87LqfP2mwiT7tl9OPf/7D+njX746bb/zhOiz3PdOwVcsNSsnvjlug/2EZjuW5MIw8S3JS/uy4
We4frk8LBEgA1UzVVvvvjptl/xH4lhsEdOMkzc///8Ok6P+GSfFN+EMGKHfDcvUAYMu/dty8pSWw
eHLEKTE8batmKyqlfbKt/tTrL2qyVFnodrYrfmfAsRUe6z+nUeplrVwoBqnpk3qsZlNqT20+Z1hi
QJMyDwVZH3R51KxE4WL1OGZxoh5/7PpWezKLgGwnFw09N3hUmKyrPDlpUXtqM6jiAG6UJdQa61ZW
mc6GKuep3SmqghUhPs+q2XFuZ9T2DDhtm0p24OFgYEKcNDi0IL3MGXEK6d0vDghRSug1Dgnsaf16
mZiMzqSUnMHhkKawombbzKYwEAKKS7py/yq7Bg9bQBMMIVmYJ/E7+lbSrub6uTUI+etz77t2a9n6
G8SE5GYxs7OTzFqY22t0TFg34GiykQjU4M308W4irG1fLFO1XUBsMrlod/idN8UQW/RrmM/h5Mdx
FKdHB5hrGs/ppe+9EMBjtNNF8lq31mWZY6jyvmVs7AonR1zQhLKG+7noDinz1i2ViWalETA958mY
hCWJOsMECV2f6tDEMAfy/6mbEG+T1cJqjpjlUszgp8vyHicwYWVoYYhtqIHnBo9+bIzMXk3uYob/
CqB0U9ftjHcN9eiiw68Yyd6D1qcdAZdl+xTazLZiOh9OLbIeWMT7Hl1Dpa/PWvIw9dlbwapMpOC/
bQLomBsbu5xpLg03skW9wMbSjcSLfC1SFTyUmrHzWHqGfdTTVrYW4GsMdgjNRmPBCzbFwOxk+tTN
s8S/xhE3H23b+KUJzd2J1CTYrajvrLxt7s387IytR3dJ69FG1JtY9+yQ3mqLhMm0d8IwBhSq64MX
dEiPOsT1i68d0iK4xD3F2LllqjZY85uZgg7MK0nNNfyGibv7bZKf4i7X4OdfBT6EY52ilGQB/BVs
bBrCtdyqC2V97ArSHxZzvtMF3U7mUggP00lG+Nnf496F422Bfyw8TpsIMjbgABNvXnsAwl1se9OF
c5Mf2hL+vKZPD4EuTbxN1IVT43Pnixepjg3npAc2mvs5zSRiUXpCEPQxDXESnVZsdnXrosmlH7CL
7gMzPzn+uBP+OBKW4Dya6fitGAh+W9bqvu91OB8rqkqiAlAf6GENZ/CUYMsm9AAgUY1JlRYsrabu
QbQTvo453VYz1F/NcXbYMLkQ+6NwRUcPGc/8jP8qrxvjglrsqdWxDFLjvujrsbHtH6kp6dt56Rzd
Sr9i8qGU5clmTknj8S0ywMlh3sTDlO711CXVAKDeTjQLmSJAaqwlwHpEFkTavlJoi+kmHNTazCC9
KsqFfTGIYMYROoVGT1OoqmbKPXgyhRQasUDagwA8pCtFIdoohKC3B0BBAZCd+r4C51Mvy2s3BUwr
bMvcL7aOhwTJ73awAKaBaOhOQARKw/2ae6jSjDB19N3UlF/dLgB8QHUd2OzobwjgYUbg/USQ1x9d
3105HMggbdOudsBKvxScZkfPAoYQT7hXVtYkmtDRQScTLnWaTsG1YescnnITjFIR5IhDpqM8TwJS
fBGLZQcwx9B2J+NHs5ziEvtWjBnYoPqAjTbBrc6lAcQATIC4deU/UjXlYUXbeUg8OveRfi2tk1tr
bp27Qbd/FDCoqhiBQzrfzWPa3yC4WLZj28aQkh6jOYhfOk+yz5d0PiLpP7WcYzohYuEqMemJKUOx
0ng5jCjSV8R6TkAOyDTq382cR6Uev8fatk1t5mI5Nh7JlylhD0bJwxJHGkwqRs5Rx3njwGsCPhh3
NWdjYi2MHmQ12u6LNaNUIP1HbOY4JkMCoBBCbVncISRKE0TlIF2q9uvUICNFQwCfi1JvAxoCh8Qo
EDk50+Lux8n/SXKVDWB4KY5LwHVen0DOo8d06esQYyX8tnx17F9a2ZD9qhED1JPzHIEFRtn2y6+E
ec6j8ai1xnCMp+JpLkm8mbFKQfonlokpvUs2EtgK0ZEBo0Wn1WDcHH7UDYgPYqpeqF2Nuzk3NCaA
EwQlEZh7zuoxNBmmatsAKLucPBZLPgsvLRq2ACW67YSljFNYm8j8w0tGOPKIRuIbnhM+x+qdC3Iw
oCVfx7H5arFw2dgG0nOyi5HZYNOjQSO+YW9+n5ewxrO/HbQZW1GN+VMH8Z00HbN/4lsMDLwiL06e
Gb21lT6d/GTgLpOAtCiTg+MA0bV74W0Lay2OGqKdQ0srenJsHZHJWt5pNCGxQNoE1JvSyUMKKXBv
2oZ9ew7mS2dwSVJRJTEqye6h74/b7qWFaBJqzEEIkyX1YbIW9DvzjLW6ATnvoFzN0NZVzTaHuXIr
JOCjypOnpuRetJoTYCKdLJZcMGhM+S8nHqmHTlbBOnFBUqQP5qmD81Efg3G5rgdm5T6tZHctvgCh
IaOvQVNke3L+In6JwNW2gYN4VSSYmwQ3lbhbboFsPbVu14e5my1XI4HaTBuaLe0e+yE20n2mrc6F
6umFcfomdYHbOlbz0ga1e1h090bLQqqO80Hr9Ns0axPMOg0hYLAutp3AeOXa7oOmOcfAYcErKjOU
0xf6aiQbx+Ulg+buQXXnynnVJV6gqUFit5DfA4mAV5uciUTeZf7eMx9qaPGaxMaTVMT0YXTwzUuo
fAaYpZSY+VIC5yu5sWDQ01bOdjqrxVni6Z2cQX3Ni/uE7vUW++BXihjlvkbXN8eOdaCyDNqayE7p
QnCedInBT6LlTZdg/Am2u6ZY+cjEiQnxxTtrQ4JFJS5izBVdH84+CNqRqHSZIe8ib62dI+uXDTXH
JoyCH5GE9TtGBJMGVSkeCxAyzCeOk6Z9Y8zvQgS7t3E/OmEMNoZ6rG1t3Smg++fa3LNkUEDbEBlg
LxAXCqKqzHSRCk58pDmJ1sQM9AQwOCS76HL8zjDPf3QBTUE6AGWjB0s2FiaV1ICEALs49czdZFEX
zq0HQEU0bmSTRPV64Y/EJyHDCaTKpOwroA8Y2LuDKz1AJCh4FtVG1dei5PpkUTLF1ZxeK1yFZxHB
QATBOXYTJ5xIZ5gtKBWLDGygkgIJPyuwGcAcUK1AilcNMBb/QXQ9bsT0cUleMM+i9B6wTqn/jktK
BOdJcvKCkuAIGSFhkCWRyFAJRB9bIbFGyLDTLTZ75oQBIRQa+OqPnvjCTDocZo1ovdw5lYOCutgb
1eCJ6WNgGiDkwiDtonG0fp+T73gijn3byEgMtzEiTMHIevuUwAxdRmck5L58dNpUk62MvtrkbGQr
k2VW7/GOiwTC6kPZW2DNad+Biu1CAFbEs9Oa7IoIVvJQbnLP7o9Y8vcrgoSwb91XX0LuO+o2uyRA
59TKMIBK192955dfy5QO6FogAZA1ZY95VA/ewInJzB4fy8z/OaWMF4le4WAwwJmaxTlorOeZ1Xje
5E9po5lUUySYpJMG/AyGekp5dpXc/IACOT9DhP1oqpmbczkZcfGyBgOmDXxpcRm8Mg9MUC5lV5Ug
1Duv4BOb488RzhJxb+cozqGo6cmvfi4uxlBZ51p/qkFunuLeWs40IW57LONh4nYOdTSQwUO1EMBQ
6d6W7KFmw2mEySveC505mF7X3k7M+b3WOA2W83Hv+Hpz/Og1FxURVeMok5C65VQGD0SiIv+Wmyn+
Xnj+QuTGSlBAI14sIJwlya9GcIByAj3SAlMDtx36oNMdLBZuNi4tWpT1GzOKYOOUDDaevevht1EH
BZfclqu/i2fx3DDYhi4A+JoolzRtHscJg081eONF88lxWH3jtAxHby20c5f278weXooGspvmdheo
1pARiXVAq6bDDTmTTK5vkJ80u4GS+HmglJM2VH07Z5j32DmzTV0W5pnkeu/kVV8Qwsz7grH846K2
p/LebEwccFIJkslWL0W05gynPyfHzFtILayM0Bu/eoD/TlFNUa/UtXYbD8VVMePZyVwtYFgh24Jm
Gle3DxOLFSHGcsowRIvgVG2DGPFXCf0tza/TaErPy13pFMN26vk4z4qfqiV2wz7rk8tAmM2pp/qP
ORYXhZuVYZB4L7EHzSzxVsk94yRxmosrqOWisRZFyr891PamHxBjxsQSbaoueAHtyXxBNkzUab4k
YF0YeJAsum8eUe1JXuMLWuqrzDSA95IVa7XrhVwyJkIOlqR6bXcKrNHqTKk9UsI3sg+VF+Mpsb+W
Aie3WZUEg/q/FK9DbXRdqicjx7rHhMM5KteuxF/93hT18DJW3RxOAJc+nm9cDENWMtZ7tSEtpgU8
Ss1S1001Sd+v9JE/dSqU2gzgBc27Y61gDVL05Ri8ZKC30+9KWTdPUeCfi5VUMZBFhEVQknBLuw+T
AlxFoTVj2H9JGYwQWOn2OQUK8bFHyikSiobRmvuQ2ORO1+KRpOssNJzNOEA0aAPTcOxINkGIwbLS
bu5gQyQH3W284wrhx2uC4DzK1z436rkio3MYa3O9h3HKO6syOrtZ9oDJzQvnpcpRHd6bEp4Xi2j5
blNX2S6yRppVyDM3lRvcNFocHxJX584ceNGub2gFYnrrkRrIwMi8ep1k+xHPCLliFdkTRqr/rCnG
w+scqBWUuY91oWgxJsNLumcp9t8iIdnaiuRd0kiY7WZNv57VRsfDehQk71kIPRk2KqaxUiCpNpKo
aWnkV8vb2ufTJhY7h2toKXHo6XKzDvWT6O0APQfSryW13yOyBUMjMqfL6nFSZbQe9ivnKPG7JP2t
+XQR7ljCHBckmhBJTFIUiV6BANKDAzwygUgHs87dJcHgnpT2ndqUmv5NH6pHp/cIwQqM5yawIOG7
0T5tA5CCWXqpWgcBhtnXh7YzUVo69oHwroOnNet1wpkHBz0WOys37Cs98zqyyV5y6udvs3hA5CQG
WPjMvuJdgin23R4HOHKF012iNbonIc17rGumBrq/rQFVHDq6eXdRkDKuJsWPvtUOUTDSFa4HpLGE
LO0gey57aHcVVEFM4kNiXRwPY3WOgRrIRwUYx/y6EjDo58HwBmxdJqdvqjqzvnR1ZpLoFekb5H7V
JdcJixFxvp2yDpW1r88nx3Z+9kPxlOhlcITLhTfHIjB3YnlG8Pz8QDzGaRXiPSJd7LtoUPa405fF
LC2sby6c1gyInhmbyXnyR9S08XxD1PYPPfCJCyDafFOB5adWmI2XqQpOTm9616PeV2FQLlBK/Cm4
SutvxlRYl/p2Lkr7gRWIiW21BIWbBrCVGRGrZa1PGRrvXVwbkrg14BKPK5JmXEFpH40QGXCgjRvR
HPOoba8IWIyuYjt7cKb3hdyHr6Y9Q5LowRDO1hM8+Xf/SxEbuBt9WLNt7xhPgB1IAweMMSPj3NSJ
WK56ehfhqgXOwVu64CqpcqJRup6soRK8TwzKakzmc107xm6s8+XgWb/aRKwn18mmw8p0hAUIye9F
Fz1V68IsVmeCkXn2fN103bIH+Qhu2p++FVra3Tqi+5Kg6t4q/ZySdA1B7O2oWjIPlM1uTTYilzQv
kSh3IZHdGA3wg28xLupnvOeEGLUD3Bwte1JPMRdazndNEQzUtdgsyzCes8kiZ89c9R3+vPY8yvpt
LzcanYUAyVruB3j4AJZR+OcELAy9wkQeP+fDoJ3bEaxVbCXhp/JmMds7VvUoK2Uz2VRF19p0n/u5
AUAk9Qxqo7SLvtuEID/gi8o7TpPcdQh5T+p1S2oEOqV5EAlzhVIn9tY1Cb3fKoWtkiqpjTnDF4k4
fXUd/fZAMHi5UcQqNemhqQOGU37zwsgKJL/Gi1rpVCxrvDIhOXYmD3TmRHEN44fR+MkBRt0JZzey
DbcOLmYM47QaKRgGlFWw5VFuWUBt1zEHb5wLl1lugFhgZkXZDAcuGLEBjcD4od0R7mltobIZUJ4h
Odqz+3NcQCsttn8h68qg/Ce1KtMATPEhiWHSEdCOmBM8RhblT+5qZSxeqB6nElJjRUa+q6vmNmv4
t8aGQBkO111sxtF+jFyAccsUXXO20nmFjc+qx9wlAEnpzPprcuv3+5r01UNF5zH2C1wvUgcFLmVH
5Pt/cXdey60rW5b9ItxAJkwCr/QUSZES5V8QkvYWvPf4+hrgqb773FMV0dGv/aKgkSeRuXKtOcdk
qfEvraEuUWeiPYzJoi6l3KtIPcZ+9ENTC5OXdhcPiPoDjN/g5gI0uN1zHIG/Mkt/PTptDDqEnkHF
S7CoNMw14Qib2anFuKmi5yQ0fhNIknE4whvT+8En5/gzGWLb2I3p9NRes6nIppc0F1keu81QskWj
i/MWvEqxMHbICSCmabBqYTAMTBEh9LlCspY7I6L9kH+2mkoykmpYgY0xz92shdk7xxhY3qqd1BeJ
iXBQkmNajj0jDf58d3q1enUXxetSDvG5dBN6dHDoV0UNVwaGbkGTd8VPpriJbb66ndewaToQyxZv
CU+8DgIBKMUr+ach3euaPMukNIoj9ABam1okzgw2V6nUeIM6IRNemr3CZCm3JdG1BpVW7JYnm15p
whxw0Onp9m6JGpw2ulGlH3D4rJ1MSWLUEyaSzXQvama1hgNLsNGuNPqv69Jj/lKIt66m7TuXsYTh
6pyuF5HEJpRO4RsMaPlYF/zZdRnRPW9SGs6Ug2HiXzkIRMapYUZJVzy41lOhLU2PHQ+FxzIr0idb
+idFTYzsIjgN8wtdjmZ5VNFyyAFumLb8VqUzbVTzkhGhvUjgUzH6ebHMWqyD1iTdqElOvaIV4tqA
qGg3Y1Z24OlD9mPLEBHnObWvAyF3jNpPhMHRLdNib0kAvFMNr20Uqj329yfHSTbCHt1VwZrFrlYh
b7JWAH2RSBgDsfaOIHKaGM0AmOCOENhHKRkIhJ3rrXW/X0/CPhExvqhroHdJWlR3aQ3II4UjHHvI
DjR8X7ISa52pie5BtR1tLOejVtII6GFfWXHHgLZZmj6jnpToDkawvzW3+WXIACNLXix9LU8ojN/9
4BK04OlGH2eJxA6vUx4QMYQu08NO7VgE8vKzjyI1SKKB8K2QWmDVnYj2aXQWFTCDWvVhVebP8J0x
JVwkfnbSRt06pn7wmkXfnFQDmndNvEYUTzZcstJtyZENY0aI/H9y6VqZ2gYbfvFUm7xB1HQtLd3h
vGSQA2hmh5YY77bhSuttbznZb5Hoe9oDBoTpEVw5Qc6rFqpfEUOZLvJx05FsyA4MeMXXDbgCtFlm
5rSVRjA13nJiN1cRDCSzkV+hAaOo7JG4BFP+kqW0ytFCx4tQgBFoq3zTDAOlMt3EbBRPDLDLatz4
Htdc0ZpPXuhWO2/mTuTxU2y25GtFU0aAEcVPSsRoEOH3lsRU+IKJfGEhx4e7uzSYnCxF+ahojPRU
PTVpXBs7g4EJVTo2GQ+FxW7K8o44Hu0RXF5zDUz5mo/uexYXA123wN02LOl1YN9jxPrxI6QNY+8b
C5x68wEtYmaUsRsFVFCRT9JcPTOcVELtUY/BHWrWVQY3RNu3PX1jF9PV2jZyyCy5hSFauP6CjS0i
tEX7qrH9kgC/KkQNMmIWS6sBI51T4ZNS3Zb645uLfRVUOi9jNszAScnhOtCWSp6N9NAJrrQyekZV
gY0XEjvYaYYVtS9eVNKEmGqc/eRgqc0QaITD3MAD12Dm1TF2J1BzyYaa5lwjbqwSMO+6EdR8mxOB
swX/iPhaFsaPrDAvMzLhvQPGQEET9wK33adlcgqesKexGh5IvGMCVNr8G1y+RRcU5cnT+kWtJR9Y
2ChWwuaVIYK1LA15jmgOwlLSDiXx7gtzAn9nEFGRJM0ZmB+BFt2UwuXM1WaCawOvrDClBrd5U1WB
TURthmUK/rpWljmscfe78YATB1Nhn/xo2nfzBVXTI/I0cCIuEP+y4DhgFVwi7BM1ljcmNiwu1iyJ
qAfOoGNbcwbS1dqxAT5nHjBZm5lDkS1Bhn7Q3fwuUWhuCE5bDP1eCVd/CnPFOAjrpDEXib7xHY7N
IR5zfc9as5qGdG/rs3FI+Wvnl9qKLMXYkOG80qK5ZdTRYwfiGeg6icjRJxO2chM2QC7o3lsrU4uu
VR7bIDnjx27kLaYPDOwyLmlMkRBskoK0zTgj/oFsySdT5XdpWkUbpyTMA4X3owoKfQWxpOLqClhU
lZNvsKyGeP4n5kZ3fqU2+ENwwo6zjo1yvRzI8fXFW5nADkoktKCyE6eQAWefZJ/md2Qlxr0sALG2
VQi9Kjf3+ISWU69IUzZsexFkdb4GRW4vWqf+YY0hW1VXzjIbukPjM10YWDO2oqPzGkztGtLFF1TZ
g5oYBePJpdsDvMKDhCPm1mHemXnibBsYelvvJrb79wc1iz5vssg/T9we+3NXm0SDJnMWDpZZLTBn
IgvMboLVv8lY6SKUkL+8guzP2VTCzvbfgsK/fX7lSebfafJc3L789jl/u/nXt5u/fT43E2zJ5SFm
ASQMpLOYxMQUjydvH25f++dueNPS3rSLf57+61v/uX+79deDYw/w1RcTS7UXgVv6t8zyJnrsrQhR
2u1HCzsQu5Tk2EXqy2d9QqitQChCs2u+aYqNu7YpYtxsTr7LqK7XRWR/o0nfdd0rMershgZJDWOQ
EyGBJYdo6wg230eQsEwHSh0d2YKOlxMdq1mA6vYgh/7HzaxM67vS4YCDRO7jppS8iXVvH6KbPeh2
8y/d7u1mIN2SMc/86ta6iu5Si34vjJh8ViHx4N+ev30/dZNb3p5K5p92u3X7YEu0gX99p78eNAkx
QR5N5cwe/Ofz/vxaf32vP/f/t8/53x4ztcbZq3p7U4xas0S0p9UIknU0/tKT3gTLN+ny7dk/IuY/
d2+P3b7B7dafT/7H1/7j7u3z0paolcjgtajm4cg/xOB/tNR/U4jfHjSKijPHn+fzWX8d3hTktwdv
92+37JLTT+vsbwnPVctbmnk1UwQvV0j1bjdvT90+gNigRabt/3z5P37E7a6ho4e8Sav+/xWPCfP/
Ih4bPuv/FI7dvuL/oBqMf1GjkULDIYQwLEP9yddCGPYv25BS6Y6Qt4StvwvHTNc2XVQWIKz+Qzgm
rX/h5rNMouaw3zqu/v+EaqAdhDzt73GyQiBmRzSjJAo1G1nonL/1N1SD3mhaV+bshmZUdTu77q5l
VyP79alOckX97UKWkR5xEz67kDuNcFtdmkNIKkc+RSbIYL0pB8TnbCyHoZmVflZk69L1ULsCz1mg
d0+uCTnKcIMHZpJXnM9HwGZMfidr6XVBS8SI+Rxrdr6MdVkfMZJ/ZnBDNSqNksylIQTAJdi/Q3En
IgYfhJzvKooMsOuvU0a6hhlkRzTXEepui3ZlfQ/w3lnmWc+RxB1QeJTARFso+1k9bXsn3uDKO8i2
8Vf+NDFb/wZCDj4glmrRVwqSAxZgJeSqz0NqHQH0We0BaeoLoqmKtRNP21a0Lyk94wlsCn9YttW0
8Kl2OQT2yqRFQGTYVPbNgkYcYaL+CDQg3The/VE6YtNW5rG90UllsIfkTE/K6FV3J/COdWrklFem
h7zX+AUklvei8+UJcLd+UBFNx/keNlp5ut0SlW3sE10/EVkp7ieOubQuQ0JNSHXirzDrI3gO5u2a
YSPYmcSKMYp2zqzcv3hwgi95qW2zvJ+O08gGUyU04pg+6xd/stCos2r9dbfNvfIymotYD92NIccA
mhZ2bNXRYM1VZzIG6oJTl3uvvpdpZ8hoHOx86nulOd759gHAm3YuZH7tjK/UHRQaCNWAY05sGEs+
EZpArLaFmfKYXpWg0HiVo5Ak16WRgsue4jpfGVZuUH5LjiUF4aZLMu8lEb2xc+yp2I7VCDGT7vvB
6gZ1BKBTscqRahsmXXAZKhXeh31CSkqbONgr23ZZ6XLYJn12IRFVO9kxgPN6DIPt6If1qlVWc80q
y3xg8N65TENE9axrOR/0D9+YvOvtjsTqYPZ5d1EWDrk+sp+71FncAlOoOpODodMFg3UYvU0FMD6O
hPQxa+NtyOvxyTOalw4jx1fUp2D3J9N86KBJ3eVlNoAf1XtklnpL/4CsFM3Xfpe2xht4KO67UpiE
lDv5Wseac+eC+H6StnHv2hjHSSYlHqmSVxDh4y+nTPd+z3AAvi7dGUjl73nPJU6+bxUzfQVbYT8G
OOo/BMJ5zj25gzibKhzVXLCpe5tU2aybsFVDUS55nR/A0XbLMHasD2fy9wUTzS/a7UsPKYk7NP1z
rfJpF8zKSKc26rd4IiTVs+WZPlCLMpFMuUGzyOHjrPYCghdYM4TBtTPLi9LYwL9l+TrHMZ51e7kV
kBiWkakcfBXt+Kpq8TrGWn6pTZo3QwVNxvEsqJN13f1KPzVReI8x5jWkQeUhSTv3vh4QU/nCdrfJ
EDrEK6Fio/lePAU2DKeIH53UOAbotHSE1VT1nd3JZ1eaJ2aw/meqheWi8s3pkgt9PAVxgDI7RWLp
cLEdOHepu8GBzJgk7nDNtX64ZlLuWovMtb7O0FPOj/cByX9NOIr17TPAm7lAZUF7oKpYYkgdH2JU
/A+W2fSnLAzv/jzEaxljUwgPoW0ziBiy4lUvDFRcTq7B3efuiMaQlrfHb5UyTOi75JW4qbMHPuAB
0Vv8PBJXZ8f9h03X54SNI3uqs+Q+zGr/fLs3+D3p5QGWDtrEzB2hpLECUVqmo3+kZa2/ItwCCmNZ
T+PQt5fKcl8stJzAKBK4cDJ5aPCXkN2OJsiGGo+vKz2Z1ZCcNBowudFy3vElQ5WCMcbBk0+mNLDF
hI7a5MqzroVpV4sx8crfHOhbhg3HrlQEl2uFi0cizk4ZR4ozrx/Ht64L6Od7GfDF/MU3tfqqZSI9
tGyXq9QDiqzAhewK2zj76CB/OY44O4mufQ/0mex9ovzxVTMz6651Z//6fHeVd4G5qtpS7qvaBJ04
twQDEb+aruty6kH4xanDeQOOBsuct9eCib+BaNjP30gHM1T1hlfIO2CeLpHeNT+dxvUkbXEu+rR7
sTWiIfVQpPuq8wCkuTVuDl/zAF9aM9+b8brXKLVyutK8VGOdLTudS7jMHIa9bpqturbydrYZFC8K
zNYyBRZzGMLs3ssLlwg4VG+Br/w7fuXoWVkJ9XMyvknPBXts+uE11fP2wenSRYiM8Vr2Jmu1Zxc7
8uSSo4yaY1w63YVkAoSVTtS+VpZGfyPH8Uta2vNQV/3SVFm9L8oQBFtV0ifW+YtuzzJqUbFGRZBO
e9/XW2/BWHe6WHb7IPyJYJTbY/NdUMv5ukj1F9JampMzf7jd6jN+n76zgnUzwDgclOQMOt8ieADl
LWaaFd0b0iV8dt8hY3nSq9peOSFZkqGUBR0s+qapm5YX4rl3Kq5/sGyKrdu1BHSYAHrxU7IN2sld
mHmMI5Eb4ugw0Ri7zs5ApbHkjQ/Ju3w3bNHv49DfBYlO0yQP4SFGbOw9kmpZKe9YwCASWRPdS3ps
1SVFTfKgscouWh+yimb/FhMFkcmmsE31aYT3XJeHbmbw2KF+7b0wWorIE7vJ8BghO5W7yeNibxjl
u++mW6Kn5Hro4n5n9dUXi/C0GEvNPfsjuTKgFF9LFUenzhw+zRIgTIsqi+RUxoAxA81ivIYdoGvZ
ATbFMcKPRS1M4l5D9Pq3GqOnKSIncGR0qAW0UqrhQVikBNRV+YOdhIDuSl8xom9owokL3UwG4bL7
ZQzjPqkG8uWYhG4azSoXuYnnCv8ffiYTYBcaWfDgRC3ridwoeyg3fVh4hGNGq8Itvv0avgBX6wsU
WCLlCRe0DPT0frp2Q/fFKOW3SLVTo/R7TfeGZWu+O0Ww7YXzQAYyMo2k/61aRbuxhEDEsf3Zb+uX
WFnbGj/Btmzhhxfj77ioacAk2rJthlfLK74hsnRLF2AhpYYyerHSR33VMIPug+DBn3II8Ru917u1
13kfORmLi+wXlBDezE27JHAVRFjr0TquBDEaxDL19C8tRsDLLvRnJWuEUdh6KBhblMk3Qr63yUQs
l3TbbCRiGlXR0RPJXTnjGCdLvOaNfkWt8YhU3oU7wfWk//SEH/Xjizca60Jy3PUtaJjand81Z29i
VAc6incTEQQgxLrLUDtL5KhYyQPtsTO0zxnrpfv6vqaxFGn2blRkOrMSLxw5PKEhQqNKtjuW+xxZ
XjvjSiZC4CErdckjaqknGU7pCv3N7JwsV1z9qIsdmgvkkWwcySVZRftSWvXCgHWP2oUr27ARhZCo
Y5bPRJouGpe9nsDOojyX83CtCuoj9RNxF5yqUQIuBjHQY+9dRJV9vcIPh/dMAnz2SvTL6ly7kKsq
A89d5h1kya257A4BxK9T/w3sa3afuN27SssD2WHfWaMX21obn3Sux1VT9RH/RmOXyunYFyUtwpIL
0dXFkoPYrI8aL2JEH2pEcbZsHOJZgQAT7tNexzg9pDpI9szRq+VoIM33KrHhrY6jyyHAcvL1Fz0n
Rl5XtMJcI1yXVvQ+lQY+r4S/u3ZIUwfkM7mSfljdvdSp8Y4ZDdWNsN6RIt8bLQOe0QEbNJIKZ3KN
GFr53RUhbdYWuaP9rFL3QzniK3J+sQNcGHrzqxYEVTB3xND146TjF3Oao2xgGetZWhFS2V7i2urZ
J+1VqBHIZjgvozB/d4R1jGF5NAs8Tqhv0zw9mlmwt2pecuIWvgMrfCC8BrGQVXwKoEzkzI1sX+i1
dfaiLiw+gK6Bpy+drWMNuzwIThTMbww350Yw1Dz73inchwSSNVkpc9DO8K47QMyBW5gw/iiNUI1X
wS9c28wXeAMChkYCmNebro2qBe3ecxXbUI+QvViAc2iOqWSVO/XFy5Cu9VXGm2TCE20wX+u1/qKJ
6BIV5oelkw3J/mtrxEXlw0QTuW6hTpq7sjMIQSUdEnl8VKWXrvOKLTND1AUAY6s0Pft2y5IV0Ikm
p0hrA38Fkpe20ocZIwDDM/O7dXpiIbB31ihzgWYGkectKRqIIJjseGf04blOJAFvors4xFWCO4X6
2u5zTWHJ6US5TGC2ZUN4assO5nMjxNYO/ZUwS303loCXtfwT6V+7N5kVAGXTrHvO+3T3iop6I5dU
S5yPhcP/wCW59GRGgN/cOrioyqNtXf3EYw0YqiO1xUg2HkzIb/8xujqtcbXdLHyKc+PV89jaUclr
K83r7zqrTjdUWfXecnlLZW6LTF9mZ7NsICOYRA0S3YuOdQSiTPBctSLEIGBS25+YM+qPWvIU4mRZ
SKswV4kBpLDtyJsrCfEZWU38bhhXpRvemWNA9qbteMuyi6ytNqBQb9HmB01IZ9nJzioekTq7CM/x
IB9iXrWDxl/KQHI/Gp2/LvTkrGm9XJWWc+57p0YUkW7syAVxZ1bMC+HIMfVpAVZpw4ddqXbPOXFv
wd8lgMlJd0DY38Mol3dVyik+q/VfoqkQriUaYwEXjltBbDcF8bghFLR8q8GTNBV8JA7+Vya9s/vL
/pSG0S/9nLXvA1OoicrZnHaNw7nZ5sVflAZixjxUD8HoMezKnGVZOY+QTzhMVMaLLm22yyoBrgqZ
x2+cM/GhD6PHAo85+VS3WrfOIs+hJ0p6rb6ij96g8TA5oBej9lzjydc6N1xVbvhmJUArK6s/9Zn+
A1cwYSsLs10Rp/5alCYHa9/d1C0ii8pGk4G3YCZU/Pv+7UHDtV9jOan17fE+hQtj1+P//Lzb05Ee
3nEaK7e3L61IqMpDmhH/+Ja3J3WPitAc9OPtW94e6kuMCyUcx4n+8NIz/OwA5wTfD0r8Jfz72rD2
fZXfRyONpKz/HaQUs82ovw2StWVfa2S0Sa3Z53VzNpsKdK1E5d2gQGrtNwtXUlxMv1U0/i4NnB0t
+veaeFmj739PMZylPA+e2MQOabAs3WZAVzXb/glDItJV/h4JzEQDt6oKccrHEO3jr2liQpUQVASW
RxzLgqiFEGkDk1V9qUhaWdZOIVg5UdlBZm3uuhGF3e3WlBBD1fWlWspWtbu214Ef8eTtQ9A06Wbq
recyhu/VgadEAmbfEfG763oTMVOhUKwjwxlk45IHRKSobsJTZMREy13C8wRdjjL5dr/gjH9XtGRn
JA+5JXQka+jlGNX0C49u0gh7+i62E/IELaqzSaaviTkFm0nNtkisOLT8o4/JwU7cGb486J2B2Wr+
IP99y6b/RynlcxEPpNE5HYYwZhWLTEbXZA59q417TVm/pE0PTr820n9Jev9Qx+mKaNsTdohvdB/P
CnEZ2UKWHO5Te9XH6RH3/VpqKIMFUq5oOhmizxe2KY++Vq5Npm6y1Vdh3m2Jq+A8s0pI8PR4b3BI
mZGkxNgx/5mdPoTvxhjMHm6q6xFqnq3Wjat9lMJnZ1AZsEL3VzE6+7BGjkCJYBHAsqg8zITJQyus
g8pmQdQD6GikNSQ2EqMGiAfHPUBTtDP0/ijx0YCjsCvb4ENM+skomUDVk9/NYE+6KVVDs0G/OJlb
roLHLJbezmj7exer6EIzKaSSzVSbB4JibdKRY6044tHapgNCprYU7PvyLL3oHM9hWUPU2ouKcJ6O
AzWj1Zg/U/EOzsrkKW9pXObJncUpykmexpFJM1q/V6F1WxDonC9ATMizqSrS6pLmy3MYG1WRZ63A
5FxktDf0BluHUfzEBamfaKid0akPsmlJ5KUj4IAq6wY3vy9Y+BcDVQvSzr3MhnGRFF2xJzBlPTgF
Itv2WKbec17Y+gqaBYIlhW+8OI9m5mwr8330vCvB8XN4SHCXR5fWQmDa1IVaQt6wqBsF4s9mm2aY
B/GebPo8ffVaZz0IA+F6GNBhDcKnwty2qZqVUJwCKDh46xPbU1TXiXJ/4biNXFY2o/vaHJ/Rd7OO
dBUGi/I9oO3gTAQuO9UirepvM1d3DbYWBDzRd5SnDvZHKtZ47FeyP5lx8jF4bXVn1Lw5M78iW6nY
Ec8cEBqO/zj3gl/jaLT3oUn1CEJgiNnGEsd9jWKG/l7bPkXE/yi7hT+S9UxZw2XUJL97u34VJirw
ePpuEPeibIqZ1ErFyuD1WGmuiawkxK8WNc5A0JWuwdDB/GYGIA7HVgIctg56SFRF+Jgq/YxKeJE1
40PnF9peNG+mWe+05rVVIW6cYt235V5PzMcoI9VBV+K+R5CxBIk6K/mtn0ozCJjw1kBhz3k5LqjQ
TwlcxsVkjAY9FJIFut/lBEk8uhiifEXyUKA1gRyvZza+RJsVzbIaNCLB0e08/70t8m9hx3uj1o6D
2Z49/wUsxIPRUYU4xBkVjvcg0M6vfEoRkITXstZfTSs6EId69SWA4ASPWBIfJgSCdaXwV1R7s8k/
43IkfiaE75AbSMmbuH0PTBfd3mR+eZENsJ4Ek2Vq5U9BEF/TqfgJWCjkVP4U6HgQfTwkc1CiEseh
BhOSZ19TOHx5LApCpD+OK05NC1JRqY8xKj5aAm9Yp1a1mcEVzun9dyJPN0imlyqeELSQNfVemUO0
c6fpqXbEFdmx6ZmwZ7VnbG4PieN8FAQDLuvZ1ttjbuYXnE7OAOl5fG7Txtn4IyPquVQl6P2n0Ros
3OgHDM+AJxh+tr44my5zPkTKCzFmm3xSG8hWqLsm/8TWt6Hb9pCghNGsb8kWVuDs4x38boj7lurN
HrP7fOoJHvQfEGY/2iZF2USnGBKSY5Uru48v2E16/hTtPBAcWlvoDl3zFAqMkaGhrmVkR8tq3FuA
7un4OnSnxXuvu48BmArfCeVaURvqc2JaX+I1VAl/LiG7/LeJQ1/KkQo6Wds+Bc+UDw/zv7hNiyc3
cdF0siLEdrCRTfCtcS6bKcmUOfwJAcNnks2hrqyIKMIHFbnPchCn3uZORm51NYGssclR3VtJenHC
7662xpMZBnhILO0tCZN3A64+RysA1FP8UvmQ7PrnPssFXxaebxdSk/DWL34oPp7TEJunP+C0bNDc
QPEubaLq+tGl265JuVTEp9A70xajPrxi8Yc+5lGza0QR0ZFim4ynkxSci+BmMB7je3VkrfOOYUcv
l8hOqm3Q6l9eAOQsDi5hL75wyrDIu+XFFw3XPTKwMS+4KiX/wCqigz0ftzHpoET0xdEuYLOI2L3n
1d/jjwuXDnmaC23ATuybtI1m/KjvWLuRvWMJnB2ot/VslfbHYAGSUeLZC2hwdP0PNe5Lm1wt7F2b
cIQt1JOTznsLnJFBGihjJ/aV0IHWREoldeQIE51sHg59P1Zv6yi7nE08jI9+wc9P2q7dINtiQ5Xy
C+pnCevsLhot72S17XOfAB6t9fJ+Ql25a3CyYGk7yAQTf2Jz0J41BCnmG1qu1KU1zSfdWQSdYOg2
LRHO5hgwJKPDzI/o0In3SXyin3kZGcEs0hghqDuvkGX9jpvj0zaAVTl9sLbTThydhDo0cYgw4a1S
LYbcalhHm9Xgsbd2Q0bfXZpI5SYEMk2NakWBoEH3YrfQxyu07AxEcI3Q4IYTHeF5LxokwyRSXZQW
2Ohbm7n1SuRfEziIZZRYRGHwTEbCwIpVEbLkvk6gsYy++W5LxyQ8cBq55vyzStyHWtIlbYxrUw6v
heHedz6zjKTU3ujYWnpGGHiQZzvcdNB0CauWGRtaGI5fYTDuwonYO455P5M94UfqOLMy51uOgwTi
q9gIejdCSma5ey/8om2vuIQA2JjkgBvyvZ67KWwbvwZHX5up4oUL4ng9FcvOF+pxYdeIAjHKvQRm
u84bfoEu0MkAqegq40dbizT3jxpmUBTp3ULk83SzI6qmTI1tiS100wj3m/Lm2Z845daTtvLbqaMm
GX+GoPlOK3PThIra1Q3lwhNIxzxvo2ckrWGufxEu56e2Pg8pASfegTRJ3B95f9bywFi13Wzsb138
KPGzIhpzEawollrzXtnlcOh0MroSfFdH1K8cH1AUvuiFJBCo9901EzaM7/WnOdmkv3VEjnvdKRtM
RI0OkTZNMNBeqzcsz+PKIrKKqQ0HrBrMhTY86XEBLYM1z805oMUBTmq3+DQl46TA3zfpQBOr++0U
OmF6nJtEJBe9SJ+HPh43YYm8twuijWWDZYj1aZ2L8X7M698Z7jrQyMbGpM8vihfRMJe2Q0UzLwy/
isNQp3C6O+DXmPSt6GynxAXFo/O7rR36/8z1shmnrc0rQGoygu7X/GrpJi3TatF1KZDMDKli4eNG
ki5EZv7jld99Zu0YgmBau2I2DRutjsidONNaPXCgfQq8/pOwYLUYG2dtkOq+bXTjvUrVuPWa1l92
Q/VRJ/S3REg0ZTCgGccgxuYkiAILV5anFxD4WPkMjWwfaOvdEJg01aN1zDRlLT22dEp2yH4KzBxI
CUrQxNlBpb4bW2tYpd0Mf7B/9abOCUaBCGkNYol1Ya8idPordM6/SkZmyz6LnhTRzAtJJ2BZkbW5
QA5e8ZMlE4EVSBRSULT6wyLuBcsLhTHxc2tXOeFSVNMLtiCPtQdiX++gcrQzZ1y1+vDdKh6yyCFy
WpBKznDnM3lZ0Rjj0eGxsdqJ3HRkBkF+6Nx6N8vIFx5RJUshKuAKiOALqSFFzadHnCLeahQTXPYy
a9bSsdNVH+qzqIBi0nr1lPFgDnAHvJAuoSNwXajsPfdhE7QvbURIX5C74w7DrTgYFWJCVW5IeKW2
fVIFct+OBeYunWCUNXITMtYnWSzhSmbyZOwipVkLzTd17CGdgQGXTaawq5H9R/wOOfwtg4GN1rU2
VY6wBxZGnyb7eByPQV/3uzSZiFcw7X3vssVFWbWnln7IW4Y9UR+cNINpQ5gM+zCGh6Un+t5PBIJR
hzLENk10qtNycGtvq7UxKm8j3GQ1JYJZDRsH7iUbTIPy3OZAPtXaW14pPHVeDOxmVZf5gTztYan7
NFSMyhFrTNfyrks6TNPxxFqUY0sZm/EL9sZ0SvQOQ3uOAjp9hHozLUticbw2HhjScmEAxsnzKD5m
Xnj12p7CA6YK7dk5rsDCbABGIQziTcR0ctFU7SPn2E2r6y6GZCa1XaaSuy7Lt1N4V8vsYmUMFgrO
2QvNSR77zndfPcCKIQ4rS/tFd249NfY26ZB1j2wzplufPQklBeNCuOXnfeJZZNUkVbZB870cwHNv
jC77ItV4ldeRDw9EscZqRrMe6YiYfnRvgYZgC30slL3vwO6trKYFbWKSChnZ1JsePv8lX0WzTX2j
/8lwbqUxqzq+fcEeZeeQ/XLpMXSg49Mzj/SV+Mo0vz60hXYuCVhH3vfsjDDCPC+Jz1q0tKpkU/An
7fzcDzDlqANBKGT5+LRDkEbsCftYIjma4CCkl7GdjoYKkxXDnYXe1Je0ihl1kLwgsPOwO5C8oLrG
Z7jEialS03qKg6vhZMay9IkiInKElEvPZ5SoGc+lmz92QYObBrwAq5jxHHrlZjJndBxDxz0ZFbjS
XeT89Pw3ep0CHsmmS6LdI8qDSyhpGMTaPaIClB8zUn7q6EtwhkO8EwJ6nLTPMoienTca+odEe+nN
cW8AG1/1vmUvpcvWo/82enKrmjoh5gK2Mb0gJg4trgrAAAUKIeQND12Hw9+NeSUnY6BydVJ7bdok
dTONfu2kw/gtMzaY1UrELdOOiO6HbgQfF/gu2ZspABYjtx36SM79bDbf1DrVnsyCU1ol6l6LFbH3
FiIoA/qQ176HqIe2I7FmvM09GhUnQNDvdAc5iTSkedtyGcvWWXCiIFWpCv6LsPNabhXYou0XUUUO
r5JQsCU5xxfKYZsMDTRN+Po70L51fO6uU3VfXLZsRUOzeq05xwyZfNjnQmEWJicHFvLeK0uc+QyX
NdwnivhIk042l9tr5KnGWnTq061tbeXYDWZG9craLphPYovq/GadeRk5G5buh2XQn8qdH6nN0Caw
yOHzjDn1b96rXVCQmtZQxvYpWyqa8o0FToWZJV49k9noQpUMjZwV2wFO0yoa346LLL6JoulsVYiq
M8AUowAblfcoOZGa7G2v+4mNjDZX/oN+3d8sCmhfuVboNukVMm10EdAIE/tzSoebwNGuTCMLowk7
s5+qJ1lnDxkZPvzLMgy7w9PEuzGVfJ/SD+lIIOXoUELU9ZvE9ZDKVlUR1pPOoa6AqORldi+t0t2V
6H+gPOHMDDYV/zW2++VDbo8SzCAmdFV7oErr/NtMmPLobv0YkeWDbOKtZ/xONgkLUdAQqJUleypp
3Zs9RNdwNol2/WFQ9Yy4l6Wc56dri3W8f/aM8dRNfrSNJtp1g0JFXtXgVdLiw50wjWSueQ1E9Dty
Kypaan/qW/9RubsExOW2zgYCOppzEEjy4NKE/Ju4DyOauOuhNrudn3ffuTHkbD6pgAvda+76xr6G
KhiEpcy3jadFeObMByn3ZETnDAp1MI9J9MJgqt3SrOB/I4kArgnlyjs8RCUXT5uOxjodARf5ngzr
5bLkJyPrPiQYruNo6rOdKFUXalwxnZH9pHDRm9dl94dRHEHmFsKruGKIRJ+umoICyK21ZC/AAmfY
RUfTXruKA46HZmXIOnvXXrteQ6fDDh60pHAQX3TfSLvYROGCWJnuJHeTZeGO64C2OSZUhpRi0zCe
Z137buPRvupEfWj1IL/3j6T5jUl13cV4NevMpd8ZP7jWH7fIuts6m+9iUj/W8ASiMRnP47ziFGHH
1RG6aYHRwX86A8XB/zCX6lRLKFC+BR8vhRO9alwJz6KrX8Ao6K8gGO5by/msnfw1Lslht7NJ37Kq
Ke/eocG6s8iSIGcEQwxbf6ZhlXRObskCmdskliPi3egebI7Y8XGovuTdPIIYgFqiO81njQXiqhQk
tUX9rRSWZGGgxKx7Gj6i1YhNlWITx84ukUgkp07EYdPYq0orzhF804OhpunG8DKYrMB1orQlRWnW
b2gc0MPO5l1L7GfDYqwnfQNKF4ZQmg764m3nor4kIsVDR4E9dMc6zaLvpGTENjYCZ0Ww09yogPXS
iY1uamHfjMOG5shudKIzgHGuWRaHga+y8zS5D0YdWfd2UR+CgeTcMTYeUmZR+1EnNmvCIVU7rkG+
K1EBDPavDD8gJcoEdTcaTwYdQsdW8zaPdG1B+BhXpuV/ZDh51wQUF1uM5gwPMVrUhmLXAtDOsHvJ
+Y71A31Xfh3o6bMxdwn5qfKjg6wK4qqAc4JlbWrpkEWJ3GE669ZGYaNZA2+wcmAbHNCB6Cwl7+R6
ge8bKm3L7J2YpZQxEN+RcJvqt11TwowB9zn3xYdyGuOGSPFwKD8j3cmfi6i4Swvr0ynIKBIl4KAC
10gbhXkTbPtkuC84FFDUypaQ8WX3qxEb6uIVly9a0wdh6lbbyAPTVdSms2u4Luui/Qb5Q2Ea4HK3
pbgZpMmVUl0NtSBGGXoB6xS7qSp5GTKN1ddC2lcG0W5cdpzfqS+rs52mb6LmulzSrgaYBRWgy69K
Duq95dtgoTVmKg219VAvUcOhZ1E+TURpW2yG4VCtXYHRUq+ZYqTyNTLbNAxy+daZbbSOaOHh2JB/
hlYUxNkSQRSQyLIBkIJTo6JA7gcspZ63LTWO13noCQtHSFLoLS/WrIJ1DLyN158xhvCuBYuNt4QM
q0Z/0anuNx5WeT0m7LdZ2sR2jU22ryWJO4HE7+ZO9JwclPtJP2Fk4n5ZHl1NDnmGWUdIrOmUa7OG
MiZMS63bWau2Oqp8JJ1JE8bW9NHK8kfmo0Ao5d3WcNh3bjA720Lw5whXnvOUEnCYq+d+4HOzLXIi
C49ocb2hx2vOJJKJ4VFXgBOaDaHTE8HrPjKEzsnXjKgO2N5H3qidXAdLEoK+sLcv39FPQaz5/7/N
ZPf+f2MULneelkf4fRhBKbR2weBW10ZWNevLI17+RjT/yV+gj+8TiPKfZ4xygQbv8nM6Jfzqcof/
+vb38f/+BjYFhrPD78v951X8fZF/n5HrXTeH/31LDM574zXAiq7d1uL4WN715dn/vpDLs5k4Gcr9
7xMLLaeEuPxpk7tLAMZyr78Pfvn291Eu3+neSBSD4iA9BOo9XpAgftnVB3jE5kEuGQvGkjF1+Q7v
2YIc/39u8+cl/OX3bzJEVnTV/vOXl+/iZaX+va0Dz4ixh6yx5fa/j3D57d87/z7X7/3+eRgHxgeI
zdhYGy599DDtDYO6Ib75fSGNqTGBuDzWf31bdxyrJAbwvJcHh+uMTX90nvLykseRA4Dwe+BiS1bA
5Uu2UGSS5cs/t/3+ePmukt7Ry6tg+8/tl/tfbrs8yO+PM1Uoex8gz5ff/v7i98l+b7v8SUEjiw78
8tL+eazLbf88zOXHQDaAqzonWdMB2f0+3t+3e/n58lBVL7J5/c/D/P2j//Wwl/vkc3AVdL3YuUtg
WldRlhk24XGXH70IpqyzfPnnR32UxGL88+tBh5rqb7Ng6bjoMM4ud/r98s9teq2IER5hzv0+wz9P
83vff57qf/2dEUS8pt/HQl9IINXVfLn5cgdbEHbw9539PsB//f6fJ7n8+O+vtaAU+ynrw//5Efw+
7O/r+J8Pc/nDf/7mcluCgiwcPLADKQ5idL7ICC/RNNUgGX3gvG7lbSyHdPt3uRisZ80BDQbTxRRP
l9WgpoV3RQpefbCt3AM1tnQfShy+uUZLkS2ba2nLRQxmgmF8SFwHO6a/7fWEDOnaWb6jW9fabLFd
EZLy4ex4z2czp3Wm++WjHrX6PkiyXT6qx6ZPaTlqtDQ9InhWIyHhqBfirYjUTWfUJzIZUJb11Mxd
Od1OQn2D1N/kCXoCK5PsPZjD0gMklruYJrh7xCwQzBDtSkP/Dorx0RBBvk0aRBHlWCMuap0VFOE0
NEuqpDg/lXWTrFqsibhnRHJ0UUGd4mUOU1sdU5DyXBpoARhiO5sAzsq1TinMFF1gn5XRnWj6w6hP
HuzQWScXhEDhmfQuy2W7OnovlCZsbSRBlkNHoWP6mJ5TULotUFZNlWz1+Uw3NXsVdno3tgnMjpmP
Fka47CgHkYLifdGH+cmyi0MlxAmVLj7ljuzGgaCweoIL0Ks0dLi2U6Eck5iJFDDgeMOOvd501WFK
+iNdCfYYGW1ATYdbGGcGtnymAJG00+3Q8Nk50tpHfpI8kkwOed/ENh/53UawMe/86SZX40/n8cH4
Knhjps54VAWA3nMC1goeZ0GvGAKIIrOzo6n0BNFTxr6lTV4a9ZNFFJC6TkUwzo6/i+aVpwm5lybj
b6314S+7fNI27XTRDXZIbfxMLTluu0av14Xsvr30towXryda2xW9oCrfWdo03ZtLpA8wBSrzYl6T
SPbeqSAJGd+Xe8Jic4QICemHszHsbFlsfTQaoWnzxmN0jTAE78bFcA+pQz+OM5rPGCsA8Uj8owkp
TDAtM4PEAx/7OmMDziVpsrNPtB8ZlfOmHU/LEWRmrjwVyfyHETZlcsd4oLHfpeZF59rsv5rSHNcm
p98aGaBajRNSuSTxxNrWM5v9lHdkTDFsWrwhBO+NG8ibW8vOtd2c6+id5cRQpGS2iPLlJUpzxPzk
WaJZU6gHDV4wz+WiJNtUclZEwKjpqu0ddHTatoy76G4y4EA2/ifRnjbw5vhjUtpW+mChBoO6zLBO
9BOS66TCyhUk3/iQwXxACgqNcX4NmgmLvb03tD9eAKPNTK30YBl6uSRT380ywsQ+FTBn1eNkQCcA
bN37VN+1Ruc1V6BttPwrb4x+OzcUxjQexVbznwGewbPNCNFoi6onFqeiF6LVx5lTej3Igaa4YdzE
BDeGJdPXXv9wGpuyB584oO+HLm+eENMX64BOpRuIN0OqMzO0cu1bckt26XOtR8Chu4zOOEB/mjSK
/YYxEmwR1xHyKcYdmZfsHVvTqZMNCJT2M7yqxsa2VhTskbqy0TdVRsqgb8ShDpfWsBBcFsX0Ag7n
I4qblqlx/Z3Nr7MJfNBDHaqnCbN788lvkif869V1lUp43tdAvXVXBR9y7P0N7SqgHTBUawpyNzJ/
CP/bSN19ywbnjC7zBW//EVhlvC4NkMc6+js521m4wBOk6I4kcxIGXE27PEncVTpXyX76dNVORcVj
XvXvRl8xF5LTrZ1pZBjjGXTpJGKSYO22GYQ1sImMqqfB2g6bmGOCIJIedVz2QS45+h+BEAabxUGM
WLCwaTVryR4x0anZPfw+HYkWYtuWTnSHGkWGQwS4ZhkhuyOZFlXPQqDRcSiK1wHa38YIikUZTzui
68oXQdji2pHTpoCnuYHZOG/cVqchMzIRQ2UfQk54djPzTo1Lc/pFuUx9mzTHSokgIjW/ay3/LlPz
q2twa9NwXfc6sSq9V+KY6SnXyiiH4ICQxgfTs0qm+NVApTCW6DqHqX7Qs+bcdNBHQFqJnkZnR8PK
HHjBibkNOqx3ujTbcNTcJQRb3DC3IkTOtTeWF7NvjcdDDVCQ/0iVu2KLXoT2qISTnxkHEqZuvM7D
PFTU5zKnsWV5h6ZxP7pUhPVo38LWKze2XuwTw2tWcSTlpieJeev6wxWks1XsLjwCrrphb2Xo2mHw
bVyN2Q3ivgl9QzVuIkv78hsGfJEad1ZqMRkY0Ch5AHHH9pHsRfgppb2rbXPnzMMpT6qnatS3tlEg
RE+Qh0xN8ZYS2VJr9Wug16TTrePEXzmiuUcD/Ahe8XlaaCp22z1CFfmqR/fFrNHV0Bom43HrxuMJ
HqWX03A1OqSshuueaoGMpu6YpNYMZVybnNUIhUrq7oYUfkWKUu2Nqf17EBePruiPo+usMn1A4Frs
O7t4y0eOiUx2W7OnNrDUMZkREYFRD/WWphY5z7cptH+r5fzMkdMWe3bdqA8LZn3p4CKxrycSlZ33
SY7vccdM0CuQhPo1bYKUiW+Zfw1e+mQ14xuE4D8ZQ1oVW5C700Nvl4/MV5nI6fW9wFXapxrT8dzg
i5U82DOClHpOVQiDqYcsMe/sIP7o/O4Q99hy6G4SxV4i/ZDen87u5o3kCgsrHQlDZTN+0pFbaPYA
8FyvCBnHIySruzwGDWMgjAgxRe1GyEpvZZctDTKiokfG9JjU4rU22fUqSbk2a+Z1U/Tsl6MFpOWZ
+0VH3YioWgmPcGjnSy8xHunDa8+LOujiJRU5/KapeA5ItmHle0jbiCSD3uOjj8+GoExwzJ3Mhv1Y
R9tuDzB7CynPYZFAKpFiuVoNjAnfk4nBYO+Jc+ov6gXZhXo3uZsxOOZ1/VD0cFwZCmFS4ewd/OhP
UcBXzgfASWP7girkaAbytveLtdcPd0LG7w4RUMwhaENlQ/HmBQH6A8ye626mqWXZ9IZnjo0FWUWy
DWVDawxUNCOkDf3IKbmz+2k+gGqM6vKMNwC1DWYgPDOcLv2LK2nLERo8woGpb4qMBgkuHz5NGz2n
VYILdYs/YjGulLIYkF73TymN+H2bMFVB0OPhWsBjgO68itU10q0EHk/0jg1mw5Jrbl3CnrxOnaw2
OMlagHKK0NIXKZ4vRuuWhq4AC3WZo071Y09bWbNDk9/iQ/b4GD0PB0GJymrTmx553XjY6bMwWS0f
0FMLjjnETGioV07XpvdShTJy5SMXOCrJu+BbH/v+CL14DazD2fuRfNTsid1c0L+j+V1Nk5Zil+3f
2y7YxspnqpFO/BbJXEGTpmUqUtQ1mQu6xslDEdagCWxixmfM+hCkljnkDOUfCM18Ib+IkDmkOUqg
A6c2BpyFrxPQTZYebfxYKh5uxiDjcGnSe4PlZ9P1nGtRlDMmbI5xWv94XUp73GBcnltPUeefEZx8
GiOqlLntKL0xCUVEMjHuPfUxVFaKxZgmmwriMyXIKmudk5nmz9Taz75ribUDAASZ7vhFV4phi6/G
sx9wqXGnDYTMj1ikXM3dO42UWLifDdLthrNjIJiB3q2jSqZNbkGSm08N5hb2NovTH7UNbHnt1AYx
Sg6xzcY4PDn1EBombO+p1Li2euyD3f4WGyrDXi2/teiNM3P9pCVW7Riz3TTNzBRzThRBSCsL4ufG
8KsnFESf7JSbtZM3yF4NJv4eB432Y0bmR1rnh8hlOpgmhHLZ51LoIJ4SxMRFSSE6O5CnutxfB5hy
stk5tX3wSLjjH0Y7VmAf0zEKkbwThYHAEqtRKFW8kOtsRCTN29hmV301388WzRkl3htbQ60aIBqD
uvIkbCSjo4iefPIVVo0eU3diykcriwHcR8uhgxBAnMJ4Zd6D8ifU1fnI+jJZKfK87Ng1t7Y1PZo6
5qWMMzDhE87tNF4kZ38cBCWbAg4Me8SECMPUHd/BzDH3eSo8ztKyHJqwNPic7ME+x2N5gv+OM871
Tcqx7tTlzosGY4BILL4o9Wp215qxdfWRMYCjPdg18QI22zEWqRpjoI8PdHr2F+/uQBRbnrOwadY1
KKc3lVifxIRO28hUD2Clw0kasKziAtpiS0XoBBz9tTYFIYUJuL8kp6CyuFgg6atz68diXLFyx/4P
Q+3LuknkgWOuSTe8S1HXr5LG2+QBs3uNnKiV55gfju//SZkvYRWsD5Y57NVkBkwejPvGCZBOGQGi
YrBhek6AKncI0xTyLgKs/ejnDMZJxzIQRXqG8qkDMrE2AiQ8iDvgkjWHNpLXGgJFKDWwtgrxlBXV
KdHdK9XCXKqpnwcZMIM3zGblFovlL9us6m4+0wp4Ffb3hCRJlHMGAQsxmdX1d141vHnd8JWWcj8z
1HZN4x19J+g/a8jXFdi4aGyx9c0DAwEOHmE/qNy76xmGrqasPCkcSxozylWdBW+Zg/4E/dNjJO97
W2cQytYdzC4sYR3oLkOlU+HYR9tg8pnHMnTJJNu0uncj2HUowBIkuei3gT08mUp70oO+2sbJdI/D
TW1AG9yVhO0olUWQKedXP7gn2ZaYcrP0gNcthgWy6AODAnMJr9tkZr2ZBucK2dhKtf1Oegn6IVzP
xVODA5SYzGjPMbluRWKFY0YcOHI7/hSiWqiZLp3nKwLEELl3+PxiogWDHu8pDP+h0V+1orgCLGru
onHa1WO0rVWB6aXxeiRV8itpwHE61oH6Ak84BcaSj0FVye5ruNHzA5W0c9AW5YlKAxQyyuVpSM8o
Agi9VvBaNRYaPD/7nrzkNZFJCKaUGA7VW+ssMBFdTS+1nRZhZBJGYvqrSgFm63C1uBmjPbt/zSsm
7BHTzk2U8V8L3BYtTDDgdjSwcHp7/ixbxFdu/jSOXL2dGkGrgKO3Vq5cB34noPT1FSKh4Mquv0Xk
xas8EWcZJ1srd1JMr+O1yE0wrRFI3Kxn04YeuZFf6TA95ajYQJ8GwarhjA8DDQyWFXAqDUN3rqZt
ACB6ItAEracEU5bHjELrCFZVFNqFEvBkXQYDEb2QNP2uo+Koe2ia2II5bOsdsZrTbp+MtSTdrfNW
bW1+DxamjuIJHnS1Q/j27qFm8WZ4cVNAapslvmtmQFuvLr5JtPygoh62DbDCOUao2vBlCYpYjfp8
0ybB3oPd2r9zKpIsUX2kZrQ1HfUDkuUcBfi8UtYow2vDUnnPgTFeT62GkqNhF1+Tn6FaG10Z0z+P
6VUemDttaYUnYjoWji7JAq/6bYqA0WXYTA7U8Mw5ihrEEIhcBtsNW2JeuN8KWGC8AV52IIvyCQ+q
tkmZ/j3bJtqRoYnuZPIdjC+Nb72gn3n0yp5qE+qKg85i3UVRukLUgSIJLaXHboGCl3MTzW7d7JrW
3VpvOmEmjWE9j2Wv8YG29zUf3qoarDutyKeNtK1XBffDiOE/ktWHRLII4iMWgsd4dvfGonuz46Sj
FCb7BMGIzx4WkyL+rt4q6cPhelTmbZDEd+IPC28EInNorCOJo3eFzU7NbcGuZwPUN1t/TSBKryaz
PjvF8DiiU9iSoXCbwT4kRFJb+cxkbcawGzaBYIwpPCfrwfhASv3h4VzudA7M3Hn2EvfBdEHTxukp
CeZdLrGgEOjRtZwtMdZpH6y9pb/20vnUPCQhvK8DpqotblyaMRnXfwjx5A+Y6tD057xxTx0LQGCT
59JK4y1aNq++Fh/nFq0GaZ256c407rov0YyLVuC56Bu0DAlyrQGgjq47iEUijhaqmL6qyWDUcVM5
TJDrSH5WtroTSU8wbeawp+kfiJe/RmTRrRlSUFMhtfeZWPLCNAK8y+wPBYDBUMaUKzurv5Iy2WdO
ftXiLdZz5zvxW/pUbSsI+zbi7ZjuzEmcczcf121THIQa8ZPo8Chr5yM3uqvWZBIbOKSr5PhvM2l9
JlF116ZOyEu47pMbDxpCNw/HSoN+k7tIN1LwF4N1H0kNd0b0M1fao7l41nDsPGr5u0Lj4MwmuQa6
oOYy0XaWYmNJ48vr5cEM0geIOPGhrvJvGS0fdlK8T4Z6gUfMEmbhNO5q3nM6nKd8ONVZ+oCF4oMS
4kNfZM5eTT6omN57EQ8rX+dCrpVBDveQCKnZ9JA395dO5bgbWTI31kRrVk/NK1TrdBOSd3Ke0mWm
eiyL+BoV9D2gbXvl6drbHA9HvQmukqA6mSzhQFF2sq6RGAwmqhoyV4f0NS1ae/3TOOLLsYrPSAjS
M8z6rtSaFRI2FhcXd0yE+QNi2FwNYYTt1aWjV+SGuLaK8gEx5Kry0JBUqF+mAQtTYkQvWYYq1ukh
v4ASJC/PthhTI6bX6njnNhVE57Wcx2zleWm+nWPvuqirD9du3pGO36gy8sOU45Qz5AW3gxdq/Sao
6lPa+/HObLO1NxBl4WnV2srmsxaRD1ioedc4Vuj0kH645GmhU6x9k7MLFaXaOwqF+aKnHn0sdsub
ElZwP3o0b8A0sSunouMork5W8QxBZpMU9W2byNdEoX1dDsF5asxVRXm0jV0OFHr5Z+x+Ozrir5En
z3RubyLCjNklkO9QNEboZOK6sMsHmZhv5egSiCITytpB7HwCChMbQLmq0gfUC1yHdZoyNI/Fnt3Y
A7TeVyGzL3a/j4Mv5cHDD2JV88L3L14dcWxF9EZ50B+ShBIlolF/1Hw7bNFRrRHbk6JdmvtWs2nr
ZRDrMrOJj+WkHWtPaGf2mi9jSW937r1tK1KypBx3yT9DiIOhhs64XeTEy56qWmNAwAPAsNK+2Peu
pl492mnk78dZOwt25aSI5TQx/fhKpQObRvIVranT1iJDdC+AFU9daVxpBVrmZoYRHuceGzU/0Xdl
ZOymKWgOjuYjx58Cf40DrLzXpg5NDWSO3eXHv7dF5T7jvFySXbyCGMK2EibXKumwjS/rXZGQIFKN
r76dnhj89FvXw1PVBNOh9socx4H37tJHNjBQrzyr1/a8n+1sUKj2xCC3JZh5tjbPc9F2O0WF3g5c
w1RLAzKVD6S9f/QSBFTqcvWZSdKyDRXsvOjH8whYmQpGQw1947lrFHJJVAQd3hStnyQWJkp7dzD+
4AbmpKHCLqPo08pssDkuLXSoSnaARZ4MDt6Ty7LkQ+sblpIt0RBt+nsv8r6SwMT8Ao1+YhGO+uhg
zekRujzE1MB8CfJzjxQBj/CpWZ4uXSYwlks85ZC8D4H/7NsQMfxqTyAkMvUpO866e1+KG5GBYUBZ
81DFONwxMh1aYdPS9G7wMK5az/9uR1jGdgzJyynuyHmkJa+VtA3H9tqGt4wLwuKMCKop7HV51St0
j01MmG09IVlD6MZpbR0qZf8JSPba6vBT0Ik3eUIn1I36leGJjiPL8lbmhPEOhNRNm6lXkMaUQ2OG
rdEqf4Z07k4yl7uY9rbusFO24oALLAjjAFdVGCT6azp5pyD+QQWVXevt4kVgwylSv2J5zB7K4Tmy
sKUonz1aEiOPrbF+j7JGJVyjzAgy9s4esjwYMrss1Y2XPGC1ziWQupwWCzQoZ2eQS7LkGrvKPrPH
fnT18qUr/SLUIPpulAGCItZghfnmLl2kcBmKTP6JMZt2fW/TOaRJhU6TtifG37lgVoKlWRAoM2vu
eXTyfIcyiHuZ1xazsK3uux8zhsRyoFUZKYYrKuZe3cJ4kyN7OM2CsFQV/jp3XSOMZvVoFDWFqtXg
LIb0s7JoWDniO8+a2zaohn0xLe6iAs+IaR9kKckXjRlMdTPNJ8/LP3qafFxtag2zKR2zok4OcaaW
Atp8c1z8r3Qr4x1/3d7qJZqlwUTetoyeoveGDgvGJY3aVR4xDmAaxFAZF9D0KEbuIjAvQOZodva6
FuzUWRGDtRZlT+pJ5bTU/Iw9XDX4h76h45fO/cC8jAMmsGICLRPiZijvVmOb93dNyRCoczr+NUNN
8mF2ih24ChDEj2OBHHmgrUktRX6EwkLDbmqXNDbYASJjT5KxO45SFjHP9PDYpKfK1m8CYVs7W++b
rZqIGWkyDBp5FSYmyY9zzMUhju3ueqDfnvtYGrJ8fHYrfKC6fGJqxv+/moHN0ZGNUgK5ipq2OvvW
EuOre91aalvpVrsemio9So/5adPStBfWqF23HMUwwIAFSuSebCBeg4D0U2epP2vpXM/q4OSspEUK
YZuwgD2es4wlrJ6u7G6ZCbW6tuqNEt+Wl7fUtYWzWnjfxB9yWGiDbV4zbywlJxrbLNd5LgtsY55R
RWtyJyoTSoQzCHyznKKdIHzPjW6KkafIJ05hq2gJi7VtCxVdc8Rf+yJdPtvIkC6UvRwNDaf9phyf
W5d33Dg8pZljMBtjQMsdIxnXVy9O4BhIwcujT1PyOq7vdFooHFEMuvmvhEneQXkEiRBGPLchpq3V
sIQaS5XlMesJXUIM1lms9jYb95WulVpo9na1Y1gMnLnaBsgwk0TxfM2H7tryviQ7UGXTCziGo1Ce
gpqQ1egpsVYQXoYNHoDAmM78kfZjl2RzOU78KSxyBj2fUBhmqDQOAzNoAVjQNnfFtykLPqIpu1WL
U9eP/OciUf4enxKhJATqrSQa1I3ZNPu+um4rjmQnwjXFiQSZRZzsiVSyeqwIWzBxdlJWOBxztjC+
ScX70M0fNc7ffdXcBSQMOE5zO3cuAWUpxvIu+kC7x71t08XQ/RhBltqMgiWzoOJxtUGdB2bMLv6p
LFFhl2hvQWv7SBVafc16h6TA1jyyHPyvJLeZ6TD2gm5PpcM+hzAVKlb2tTuzZq0sxynfcNk+ZFY0
XblYcVYpWx+76ilm43rcEs+4K0T6ILVC37b+rWlrFIb69KxGAFWdTld4bJ+kYiLiDvju4qoDA0S6
qTsWM68+PiWdfANp3nVwx1V667PbZxPMVVGp8cU22Q70+NVWSaBRs+/b2kluYkjcWm0xNqBWGTr0
vLV6Ax6Bpjs65X2uCIn4Hnwa+iKjBa9i7VHSFCCXLVjFZuXS/LCeCOig21rIMkQL8qGxdW8Tb4Ic
ltqHMsvuSGFeIPfQbbxZkBYZ0L82FHs+qHE0/0X1R7eGT6l0KhZ32BusPbu8qmF9Fp84yiPui7lE
89kZm157zzvKOKrwFbXCKXaJBcYTbHiuZftShy3URtZt0wXZVY0ueW018JHwAk6CKBKcvODt8dok
chjOAmuW3SJkGUFnJf3HNNU3XGEzqmAyOkWdwkSt0IGI7ZTVHZG47DuwYIlbfRbfWYcWRCbZg6kH
0TppaL0mtQOhr6FxgoGuv6ncdVpqX/Tah3ct3jN9Rcau2WfVMWabx+rL8+CDejZbo7Y7N4szhzzJ
eRdDtbtJly8O3bdSC0COLz/hU/lSDp2HJU6AS4H/CLhg3JcIxFc5EggaRPnW1wLIgq2aNqJhHY6E
8Zj1acZxoL90Ihk2hml669ja+y6eMXsOXkisACrT0tOuu3II24iNTDnM1EKrdqybQzN2j8oT887E
gBQqYEpjbsfMjpnOwQJpdpw8uIh9LErSx/trMImjhGONdVHZs/PK69Bqu/6shH9fVHyg1YxfVRjt
WQaSXL8UJCX3RwCvScYbzZDdtNFEk582I47Cz6E3YJJ6jOWz3ni23MZD3fEumiraJSMG6xp0Wevd
lEzESCm1kROjnI+EtlWMWI1C6zY10LIM01bkKqzh9VXe9iNc8gZ4WHQGSnaKXfYqbMvQwQp4sRoE
/9pADx0IAvrS8Q9LLjA2z781rPau6XPaMC4kjon5p811KS4kOwG8mZG6zSJc46ljqY2sSrJTC/Bv
jeH/eI7CeyifR4nSzG4pN7wJhW2HFd+y5m97JKvOgs6a/XguB+hcFl8N1Hean5LaT0P1X00xgeni
qc0RU0gOLrN7HPPuOmhR+ODTDNGZPxk5XAOSmr9s1eKTtwzQcoFpkd3lEeYtVgXzl1DF7iFA8nMl
svHJmLHwxSSWOEXNB+DZ33ADdj0xCThFCnjpfrYZsuIRQgRzUw8nPzJy5HTTjbKYHjh29JbcokBh
VVlHwxz2ptxoqj0BHit2yDIOk4puRMeA2KMXkRukVtDTy1j+p5eycv6083iywRtQpRJi8n+4O7Pl
tpV0S79Kxb5uVGPIBBIdXX0hzpNEarBs3yAkS8Y8z3j6/kDvE/L2ruO6P+EImqRICQQBZOb/r/Wt
4IAhObvh6NQQBNXrWODTiufZGX2UOzsKsHTHNYbNztqWstkZEJPadHjQxsk4tWiBzEIyDIRbuBSS
ybv1bsYWOGNYEVreTNS5YgYD9ptJ2HWJ6KlSwaGhl0bN7cUUTXNE/8nVXhF83zTusoaj7IqZYh9e
ElLHFz7X+pxEcGHs7C5hKAeQvEqMgpDiEGvdgF3J1N592b7EIn5tICpz9JubvuR7EWG/wAcVr+2p
BldLETKK0pWmRXTQLPx8Zg4SROBio8JAx1aymzs0ywifuMLuoyZ64vu/d14r/JJLn3oBZVqK/rWr
4ztkWSX996Ee7mvTeS+S5lmN9QNdCCikkUYWvNPQd8ZdVnosB4Qxq3foo2p4rm0B3kgPXHVDBGLJ
kp+wHmRH1qEojVfD68EsZejE5m5W1hD+wEoNWFhW7LrBPnRkaBEL7HAGZaj3Ui7cnq19ttrwe2Xi
xIZlPZCsgazNwz1fvWdO/Uy2M9XoLL8rBXF0jJxc0xP4ddtUdKcBoATe2Z7myapVIZI6ndBKn4lq
WTjJSs42Fy4+b475TkNTrYLJPQ1I0paZIb4lqX/BLBzsYQjtBzldDeWnAkAYE/f0aAMKjDMSt5tR
6itkc0SiUvhpM3tj9IN/rJuiXPt1eY8PbKVL4miKWOwrFqV+U5LU3IIeSN2y4QqPkSx6DyCuYVpo
dlam8bnBKQqbKg7TWxZhtr/Sxh4LROAeqGwshjqbx8GQIHYnewyK6mwRJDMAdWAzwmWPj3apqJYv
Kmp+NsDcm5J2+SIcYeg5VnyM7PLiw7q9MYeCjtVAE2MgOQbl1IYgIwAlxV0z6QbU5m6NawK8Wsyk
rKi3eQbqo6UmHGaQd5ohW6lgOoXwqxcExmQrvWj2vop2JAijcEdxZABgXMGveQ5ZLCYDfpeuZgrQ
+HDgmPQDgHjzaeiVEWAF19fCpTaaL3ZT3gm92abk/K4ag/lu0uAOYV6tkZSZw9ruz41vvRbi4Ftc
NYewd2iHfXfROORCQqzs3HdnbF4ofolSfaKDshkyn15JfLBYlAY+04jBN++caLgjafou7Mm/bo1d
4Sfp2qA8YKf2eTAxw1GeqjZFqRPRZoE2q8zneoB3U1IwlSmYlaaLFm5m32aT9eBZ0b3gmrJWpN7F
1bRxCwIqGcmFihZtToOMOJNVFFGNxAIXYZEwy8FaIqPkkfKZ7BToYuZweL1Jd2EOqroj6LFpmJVQ
bHSzAQmAlhzFUL15UfcW1/QqSJAyyvukbFtOmhErTP4Z3f1bOMj3tstXpKQtLT0pNro20C8jEc0o
WbXbwSslWRr2GMgonml3Vj6Rs+d8ipxhqxNTiymzXGqNeQzJhQIvi0anZUCUNV7b43e01KtSLxgw
6mrRuWItS0ZYvX9Fsn5O4ldhzYCDeEdR94IlzOT7y58nz11WoA+wOhlPbl6hRnK/BC2uczqdRw1M
wg1Cuxbh7HCUqXrAa0WBO1VPetUdWy+/+58dViCVAO//v//f//02/B//PV++NC//eM+asBlvX9L3
f/3x/FIHYeY3efaXxIIfb/szscAw7H+6hiWZkSnXklI4f/yjf6+bf/2BilL807HILCCwgByDDLVf
8K8/hPtP0siEcgwF1Jhb9cc/aham84/kP6VAH0ef2AQ2a7B1/7Vt5zwZ/Tyrf3n8DzpO5zzMmvpf
fxj2Hz9HFQglXVsZroGWxqDpYwj+0M9RBVM+la1Wt/Ylpl8B3zwed3UDzMEHg+u3abZKLda4VIi5
uBP3ZlNRyHQCEK+ycJbEEHDBbkdJq59oHX3/aU/+ubU/b51p/X3rXNdwHZzmwmYHmX/dOl8OInGC
RlxsI4cvmYsTTVJK7kqT2O6NSy68e2nkjGp5hKo0p7rkQEfYEmWO+T5V4Sr2KSJ5E7YoJaNZNOki
iaLWB04tuGu9kHkBeJkJ5J6Ve6//YfPnnffjO9i98U3NOxfxkk6qhLIdm+//r5tf+U2MIdAQl8kd
ii/VlEe3JdDgRezM09JJmEvM+e450G/QtH8Zfb05N4Z5SGlhk5InQiZ8IG8xM9/SvFzAKls1aj6J
i4rLFFTGLPXQvpllteu6+p4uCIGqpDrl3jyoFLpzTLXk8h8+07zL//qZHBPxua5cxWczfv1MphWi
mI4S68KBnm0qwmoWXUXSl97jnzNZpzmBIVGG9ca6iJXaeqQh7KURjCCwvH4TqvJJDWN5cFJr7Ual
QaUQcm7YMseJxb2dVIhUGe3g1jer32/6fNL8fdM5dwRnFGeV9cvRlBUwlfzCNS8MbQusetH9aGz6
tJxz8EJv4fhdcED0QKtrjE9dmwxfkTQ2ql8jbOmo6BjuitMXp6Y/DWume4hJ4z7cwKFflHyEgxaZ
J62DWzE6EFPMKgvulGatWD7qB/hc5NWzWlhQGXLnAJlkzbHRMnULQJGCF+aQrCGepqa7KsMpWsSA
ldeljeFd64t861h30s/hq4ucpag3kfuB96H0WIC1mmvsytG/JcPGPV1vYmxinZ1upB2QyBDrp5Es
yZ0MtWZt0LQVng6P2M/Hry5GHWhB4XOn5e0pAnCw4lIxbGqE0/QmDaisetPdXe/1cXeOI9L2gJXX
95ZJy1YvPbSw7kbNHr5+BjDbc2qnQHFAYOVKM0SDUqQqd0OtV8teK95GrMy7NKw/mxmD6zQocQkM
0OlpXW1//32b/+5QtalKS9uUhm4J/a+nn+qV1Q5OYF40sz12DmCARFXVxiNRLG4TsVOOedtbArnl
WD8FLPnIRYbUmoN7oMpLCiN8lk2LKsNgVnEEg3Tp4fjMFHDLHekMIeaireg+/4fNnjfr1zOMFaJr
O4pLMv//dbNh+TI/kpVxmSS+Vt0O7v3YvrMckJGmnap1CVuSL56Ji3JUdhJBjQ8tfqjdF93VKWjq
4Xfl59W2V5Qt69SlZBGkK6vMJnT3bbj5/eYa/2YvW4aylGPrcDXUr9fojopsDKzTQKCjyrM+ogIe
YzI7k2PQ5i1ClozlWKb2KhNHg2iZo+FHTwRdNLvfb4gl/r7fLMLnHKF0tkZeT/9vL/cMzvPA97+g
HTQMTXxL9FMfyjmJunpOgsjGgm1Rb9baT2n3Jc4z8RBO8ck3B3fRgOu6u+7KsW7AgPXJbUXg9nIa
kfIsCFs1d5QpipuqJg81jLQjX06PwzbbdkPq7Mywu+9ikd9m5bjvPQPRpYcVvHJKhKpaNu61KPkc
xazEf/9RzX9ziFgWilVLGo60/nYlo7KYu6Xu6Rdmxd9E20eHflakTZXlLJNIgtyJv9u5umjETK8K
b0i+RrZ1MsbOXuHcmNZFhIV5RIW5CxwT6XiKBGLShs2Et2NZashwf7/B9t8HcsdhcsGYwT+UbfN3
99N3YxTAcTWrMy9V3ailCS14w0V6Mzntt2JsnDslQTDAhYQX7sRyRXcoP6Tg31BomMs2lmcjmCDg
5MM3qTp1NIB1LUFvfhU6kiYGYAKDlBXv8CMT34BoxLQ7a6cEamBfbfXAqrDtI+vL+AvbtrZo9qPm
TylqrCvaQQANnfTYpmN6pKxu4Q05OOZwT2FAHZu4c1cqqoytNqCbjOlWTKq7JeCBpmyn7qIBypKe
mWeiP+R3LWoJKiyMi9Y6eytqfXocxgOpl9ZTOmgVLJhc7CmP0qhOhxMCUG2fBvA05w9lzq2Q3+93
MV8rfrmWAGpy2A1CWkCdfrkERgn2NTW6xsV1i9kXNXX3I5oJopGramtr9nCvuV1PaSZPjuM40Qbp
xx2lIZfqf1pRjqX129ZiD9Z+IzLttm1BKUgBhjXS/W4XlSh2VT4eCv+pncOhLeWuWaUVS5vyAXQt
5obZKB78zHbXXQTBVcvsR6Xo2GCfm6zWPNEwggwxev3JjAXk33hbqDx5QKJvYX8X6xQl2npgHLzp
I6dYpZIAYzMnEuD3e8pgsv23PYW2nAwwwf6S+i97ShvMlpQgYVxIO38mzhmxTxt8jnEEHOrSEEvk
hqzy+grUUJimB0nnOmgp0MI/KQ6jl4D1L8ZTZjnj8vdbZv86bbHp+NAuZSJpSPBXv24ZoEIz0sGW
X/rCyg9RH9dnV8oM7M6TV2rqWDngRQlguQEzVmHFSDJCI1GdK5ua4PXwLawYbceI3bExNetUKTwF
Ydvpx9FzT3M/c+F7dkIdmJor68dwDUyDYnAL0z6ztj5qzvveeu5txkWtpyIDfV5sY6d50TIIpcac
VDwRt5rIcpULtP0DC9+xnFwksgTt0YljATsf/JZN9jUc4kUKemDwAvhPoRusDSevMErEkgrBbLcj
6XzZQyKg9jnexvFLRAbCMWxXlMTEkrkHPYHc/BQjo193ygLyVhTp2vV7iP7urCzwTVbMkA9WVpj7
SycLk/90/XXFHOH284nFcknnhLK4qpnCsdUvF7RJxa5ThqN/0eIeo48GuwaRNZUJUiIRFR/pU72F
3tCsnQm0chOFe9fKgsdm0qodnBTEn86rol17K0cMa5Rlp2kpChi4TL13jkNRE//b2KwlnVWE2K9J
7bO2iTpUzG6v3+Z1uMZfEp9140vTlMY9RVdaS7Z+avNz5MZ3ekf5iB2mb4Ko+ha20HuQOA5Ur2QA
scu0H9KGNHPLb2/MyAQ3KghKCYe14pSGyRS2p2zkI3WCUkoezXYNivOMONGhjQB0Dck9rCvCuANm
SR1J8TalyAgF0L4IwE/aasw2elWQHzQIE32l0x8tKh/HH/fM9jKkAvbgQOs09LyjEWIqiUkfl4CT
SDwuMVJUzsZJCDUHOHNTQ4NcoeAztn5s3mOGwM64oCV5zOx+1vtEz0bvVNvIzPcDPWP6qRTtq2nk
SEumehMgkEUKGd7hckKWGhXdxolqZ8OvtWDXRHCgeo/FWIv9NZZDtNRzXBUDk166Op/HyjB2Lcvr
BU08VLYDFLaShB7KTOmqqle1y3yAFPnh4qlipmS2oFsUTeLBc+2VNaTfCIwa0QoFfE4pbgfRHjXJ
1iCFaP3qzgqDGRNbA/WzeutmgKt6k+pNDuwZEZrs3iOzTw466tm0S/QNEQHDsmpRa09ae0E2Sv+p
5ewtUufNiDQPNQAyl6nHd+Dp3W3Uuda5a6KvtTW9ZCoL1lSH7MuYYQxhrbTrlH0WlfcZRfx0DvN+
LUhEWlYGB0REdjaJJ/mWSmiylnn9JhLT3A3ORGepU/pj1eTw5vUJnzfeFk0RIOuOxtaSZKXARbkF
GjmtomIi0CZO0HmN9hmUy7QdCrc5FUvWP97GzYKjytt3RUQatYQ6OiXGSFyCbdXrwKtreDxhfZtQ
L5/SttqBB0wPpjuuKGcgavAYbyFH4xiq+5T4o/rUhg5eIKGGi1PTsy5InYdcRwg2FR1iq9DGpyoo
UOEGYISpD1PWTvGsjaCAO49VmD/toNzGt33yPU84wYbEcbcG7FYwUiePKVfu18NptDx/2UpBbgiZ
59hbmYFzQYbMRSjgobG7dtNXLmDWuKru8GDXdyKZ8N9aJrs10JNDlYBwyWHRLQNhc6jpwyfBu46a
jiKwmDT1TNIbBr9pW9QugvlJ6OekafTzOI39OdrJLMWT2LCTCLxH/ZuiMkpdwD1xEPq3ReftG0qy
xzSwX1roQivpTNuwGew7I+nKDTki6AukJumGQEq0HQs3dOV+G+kkJp0F7VtpUOdr8O5DA6XM4chf
DUM87ck35FobNO9OEw237nzjFFBzSkVRiLWdc/AgUmy6IXkbU98/T03f7DTTO+e0sbVyEo8UsE5V
5fmn0LaMm9atuq0RVJ/SMjYfbMD1AZ2g21DfONQesN+Z8Y3GYfsaTtPb6GkORjy4fkbjdkeSrDDq
c6WEOYkgXT4FBWuhmPzuRSrAuLuTc77OZfyI2JFBC289p8Kv4gVgRlJvM+vsaHtbzO+6Uiy4ENir
oO7yfQ+BvLSh2LT58BVqFTnAAzbAGKS1JPGS8JDPMhhLEKP0nYy2xATWOfljL9CLOXhHYBlxnQqW
EDS2tYne2Qlqb+3E3dKywYU3NhZvA4LoNui0d8qy1o48srNFBgO9vlY8GYb5pAXTAEueXIIxBER4
07Kk2/90l9U7jzeDCfuJ1WyJtrAt9yyLih8PzXrIr+vccq8i946r8rQWLtwWmalJX6FPK/Y/Huv4
hxHm4DWa2SulCczlekPWIILY2lkPGru1LWX1002FhyIs5O5HdjAChnrlKPPtGiIsLOZFtuOBkpJz
9OZ84wDCpUFLArhtdtvSCPGekbob9B1gcjPdRb42rtKxe/nxdBAeA9uMN0WTtXvACS25zCAm2xCQ
sS0kIfRz6HEqkDqypN+GwzASiqUR/HC9CQyCHzSdmwY/NvEi1domDoRwhHpcoeYYaa8kT77wnyq7
rRCr0+5xszRZRYroh2RMGICCwF1amELIP+BkmapOB3M3PpgBF+rUTBOmQvusHeSuQyDwI+P6mlf9
y8Opj7LlBOOWpm4drXoB2hdfyCdTm4l9k5fvrzeT0xU/7l0fVqMmth25Ru6canwNDmYsLvbXh9d7
fg8rEPU9P46GfF1hpltYTnZXDcZDNOO4wEb42NEdwi252C/NYETVYbrLlsbUBtrNozFrHjufQJku
Hs86mVtLTTWHqiQE0THe9cI+9T2hTpaOzKVykBbGCglsg0YVF1iJpUfAwW7KHk94j7ukj3LipR7B
aoRrHwLDSjOTl96tNyjtJW1mG6Zxh/LB60kUtD0NXwTqt0DCNR/z2dEU4hEpU3YU9Yp9X+nfMVa9
uCR5hRrZaKTVQRJpkl0VIXIgNnOoY0J0uh4QbVQdVTxmO4kiT5WM/QmG9W2YvWQazlmFNQpXKCYZ
6bcLLe+O5pBc1+oJaj/twZYhUmYPbmblFxL2FJwuOHsHSkNb5IMcEFcSUDgTf+L5huFr5/roYK9P
RTN95/q6673rcx+v/fHe//bHH79BBhQHm06Dy/PL30yvkJ+PP0NfLNzMHpyffnd8fQ2C/GQG5O6L
cVbmfPxy+s00pYLyvaoLcwLbzafIr4CfuAMd2k+s9X6ghOaffLzvuinXh7FfmMz5iWLyR20pqwhS
dzaso4gzJFfS4uxjgaTy5i2K4N0OFoyFCWO/+YOYc8X+zDeTaQIhjfSr2ZsL/miszbGDym3ApMSj
aC4UfslFJB39oNuxwmIHjoBaOcWwwvwWRKG9C/VA7rOulHtsxjitM+nqdPuDh14pzuTrj683Leug
vYKwvDDLAn9lZoVicf0Jo6Dcj1F0qCJwftfXXZ+63lwfpjITW03KZT3/kuvzKPj+vFckOlUDHaz+
xxuYyWNtYrVMKsaottKDLaG0ZocXeNrLisHT0/TaXCTARxGSym302e+9B5lKQpTma4jny2aCD8bd
LNXqifgWhX3o+sT1prf1Ql9FPtNcZG/RTVta7tIzGAGuN24O0+HjYRB5KQOCoNP38STMn59f8/G+
66s/Hl7vDX6drNxacY3p9UmAeoNZvzDnwzMWhFrNc/bHKz7IpAfwJ1vtSg263mQf3LTr4yvq7OPH
vzy8/uCDrHZ96F+Zar9/C9OB7sYxYiy2LbWOH0y0NAUZ/eMuYFrcaR9/rA4RSkuGHClIRwuIovEU
Uvqb61/5eNnHH9VC9uPHw3/3ums37OO9P33w609+eUvvIkCerJNrFeiOXQqOP/74QNfbKH4g5AoP
HebDlcrkpZB+ttc9U8R4/TASEZuXOnJ7/c4+vtHrQ0JfWIClecLtj/vXpz9eer13/XpJD/Iniizz
Gzq8IDPVOJ02VhRuMRox7+8nt1jV5FWXLMTb+TJXYaoESTcfAcNkRvXnYb5euNdLB2LbOVmrZ+FT
z5qKDPNdzeQpM4c/b6paoY//eOyhB19oNbrhwoAORS4sK4z5V8+/NJBxvpem4VOXIAlWoz8vcU6E
uuoX1716/V4qJr5rs8wfC1Z1P/ifWMYbRNhPSdigAPkvSuDHt3N97qevqLgeptef/3T3B1AvbNuv
qvW/ORhv91KG+WHMpwGzkQJ7XDrZpR28w4DsdA7bG+7zOI59AJPWGWOyQuG3DqPC2dgeEKlh7mGK
uJ8Jjm2wKlCGbIhzIzKLqeRNZE7ViRbEiRTy8lmegYRaR5VdPEP6uxiTBsQekvhyH21EYLxORi1u
y1x/lD38CrO5JbZzBvuJS6kqc0uh5TVch4SB3AonTlbIg9CcJHSJ6rICg13amISCx6nSHKYI4hEr
XoThSL3mXKxu2iTSCeTtgpVGysICMtLXssoMpAjoPQZheTt91A6JV1Aas/WvbqDsdWdGc86b8UXG
/rSCGHHTmijgcx/OZjyV66rFzeQRSLqG0FLSkhhfwmn4mmldfggjKlC6zuKJDtMceeraayKoWeHH
GLsGKx92WC2/TTSA1z1yyhme6p/1ehXAHMhEdYn88RP6e2c3Zs5b5pFQp9etu/Vk32Pxcu+BZ4b3
Tj2Vm6KLnrpUNCuawygdx8JHfZOrVZT28sXsKJhZgOo3tR/uSD8n8TCnWhUGCRquMD/BOnqWo8Dp
kHku2tABk6ZeYWpV8DKq7JsG3+PUFRi2UOltqYOCvaDVSdhCsCOL5RZCRbdL7PgiXD19JMgBzoMQ
r4M56p+qZKsTxX5A6OSsXZAhS5Rhm9buFHOXDmmP8lf9GDMURpjVaouaAd/HN7LK4CUU8hBiCwDL
Hq/pDn1Pc+qUsU5snl5nxkLCeLjZp/SBjmmrgCnErMWsR4KI1Uvih0BnzNbcGrmfbBxiieATHWOb
i4I06vJs1iRYyNrYEOjtHssc9kFDjNaoeRN2wu6uG0HgOsYw3odBtZUtUjZHthezQecyWOTMoSWJ
D35DypKTRCz0GOg05dxOwvN3hPl5dIegNgKQbptL00bxsu2EOmIF/uR3jrGDU7orUbqv25Eaoi4L
2EkehF2FQ/Uw9NrXdpvE4jIOsXtMAqw3ehp0h9B41UhDRLxGO2GsfZizU+OCiijlzrKB0J07FwW6
gpQdFrcuRWwQkKp+S10/vI1c4xP9G2awrNDXhtGjEJf57VByYI09Pqi0QmJVOQ9BYZnH9GWi5fyp
cV/NYrwfyUS+GKH4apViOPuDJ/f5OJ5o4aW3cgaIM1fpdlU+6AvSLz5VeIAezDI+EXUVHWuSF3DM
I2ZsA/s0amkPHIg+kktiC5mT7SNWv1WvR8MqS+NqS5Ldp95SxY716Q5RBMEb1nDsxEj/IuwA8krW
v1l16AwinEwzYuvYwVB0hYbXZXqKiqR6JCIg8szhHFt49vz6ogjErnJ7r4UyoVRMV9RIHKZICbzt
aRw2FZ7dDU2bYcFk078JMHweoQrlG8BruBxmkasb2otMArcwGVeruMHhivTk0CBWHjoTJVWNWbkz
AcAixNaXoz4lS8sT1oGJ17DIUjPaGqW16Atn4cGoAnsWfcYzCc1vUsDZq+azlmOqNzs07pqTvY9N
9jkonDUvydYW7lRad21xKKGl3CM9eDArk3oCD0G4zAo/ZmX04l/dZDJus0LdtkFc70ZH+wIqHzdx
gdN3DMwFpodwHycTqsNUfTP1/NFFSt34I3lVhbPN5XSK0uIzfr5bW1bDRodQoLkEuQL5W+ZIaVaR
S47e3H40rHc92vWGW70Y8HGz6aQF2qqqdoXTGo/h+DV0LGuXd+Jrb7b2to06Mjai7zKOqu2Q0DeR
OdXcNFh2rGUfIdsAynHGapeO9wq15AodJ1YEO5seesxXxHzwBVh2vXFYtSZwAZ4MU986KIiTyHwM
LLUcaAccJYGJZMa5ziKFPH0zkrJyGElAzkHldXJ8nsgUWhV+3dzKLotIkChdoAAPei+qo4+QdAED
fIkJTW0ISiWeV3P8TUQ9CuEn5IcQ97CeaCcJ2K1piwezVpS0rOIuaAHeqNCARji95v1YXRTlOvy7
D0zl7FVP92BI+vGzVccny0qOWNaCB9e3A9gkUbkv66ogXboPnjTL6y4OovyQTJ7lONkt6QLfQlNU
r1qNCrggrY10NA5aqpEZy+geabWD67ECXkMNKC4uY8OYppK6IJeBRh8nRLVtp0vXQL29PkMSZ3Ug
2+CdHK+EzPh2kY45LtghOyohNYwdzKHMKQyWtccJU+TRJiz4OyLqipMfDe26lz3nRYvH0oji6GmE
8Fj5eUCqYRrdYT2qOKxTOh5Ie5f9kBG9IBOM3clMj7YWtW0e2pqBwbELKIzN+GbLBnM1unAffL+m
V87OJxIFsxi16DEDD1cxqWTqRRh60gyU7kdEDy2ED+ZQZ8duNntocnI3KJwvejf7pHWhPSQoPZUQ
37Ox7T8VMtrHuh0iFCFar8YNcVOHPsr7aDoHbvxiBWN+qjtydWr61Pvmojk0AW3EwBEX+g1tF5by
wtmUY+ZT7yZPsKEqatq7Lrf7J0orHL4aYu5KWnATfLFHLj7PlfoXivP6JolYwquyd4nvdREPkYXs
DvFwW/UXv/jCn5x2PXthTajM58CGhjLqQbGIMePTubfGmaSNspo9sygyh/SDmOmFhu49rTznhniy
Z/T+Hh090lmC3qzXlT1SmtPp7RYefj+9DhYTM1XyA5OnrhfMYCmxuh6qYeIV0O0Hw2NMIAniMhGv
+96/Gyqqn5HNRkSa5SCGTrZQ3BXccY3iig+T3n6heWeQVdxu2JGoZ/svVlYbKxvJt49ceLYwicsA
gAhxcnB03PPgd/bSzJKH3OdQ7mZ4NjEtyYopDEfFON0ZkxXtXdbKfePUdzh16xVgtk8hq2YqyFP4
6NntyUdlvijlOG2m0cWbJbZW5L6F5ZBs9I7TtUFAtIqcmqwNUOqgFYjfFs6zLr4zq0u2rtk7y0xm
HC5t8U4z5162BC6AfKWQTDguo1exiglWNwS6qiJxnoIpnV4C3yZLNMJIXlukIg5drA4itgkTNktt
4zoYrDTZu7va3zOE6p/0Mnt1iEVyQ2LTvBDK0ygmjTKb1x4nP3CPhZ3egahgXo96ZBUmbbitY1Ya
FXNp3PuUkeHSaPU88/KSLdD/eBOTeD+VWbVt5nKJPoV02UhNIWukLNb9YC8DH9NCjSb3Jkh7BBAR
OBAvjuwvEOq+KtKzboDPg5yY6ZhIyw/AFHEyxL2+beLSXfS+RaBpqs6SLFLM7ZRt+vBAS3BLKZu8
PDF9Kd00P5RcDCAplEujpQyXA81EcQ25v2yte8iXapFIu9mWGjbG3I6THc0q3j3QsEuY7AfE5y10
1zwiSqBeTGbwTfRUkEyB7rdJVo2jI0Ry1bkY3HEfm/qXIU2KZWIwoEDcz7KhOzJVIFSZgW9bOMNb
KY27YQT3YnOtTh3vUMbuGRXonWlQbDHKbEe4UEz+b70MU+mcyyj/UhjxIWyxt+mGWd9oEwbFiO7b
pu7ZHKZVEZqIptsFRnofjVq3c2cv0aCp70x4rINWESxbuWLaDUa/sxnb7kxod1XZM6voVEYJd3ix
axowQmvDJ6nHd6mo98PgMW2y62kdVgTYxzClVA6vg4B2UL8J2m+MY3C4voKFcN4zrIAi/xJa+gDE
U78DS/cFn5p757jFc+bGxr4xBejLoh6Zb/YeXUApt5rRHrDsF6sgROoXZEZ6sktWwAwsyC279BYt
1j6Yf2cqGwzJC7t0jccuKbaA3lI6bZMi+E7S+tLVPSawVTKSSJrkDalOI9o5xIXpRi86EtLwB61Q
236nNn4fBBk7KyeH1yEt3i7scTv5xpe8905Mj+q9suxNFfnTrR6iNqiGcxcfHT/9UoreOJuBSyZN
WRZLmefTHf49+6awSEZQuDs8rDK50Vgbb2zORJe1u1gSEiEe7DIRJ6Np5ALzT34yZxJLRDRabocn
10tGTMpZR7B3gVXNCBaOUsHmKs/0w8RcCXJF1lxfF9RLapocsqIbBIsnD7piWc2T8Vgbbl+vKclt
5N9c5SUpicRK153bfqy/GSpHmt7Zx071W13V06614X2wFwiwDzHdW0G4vB7jyGSXsZ8WO+JOviND
3EBO473YM1GQJPRHTdrV6Oy5YItD2SbvpU+wOTIcYqRpHe9t1KO2lxr3mDg/BUo70qXJIY191QqE
mgo+wRlBNPalkvH+ehMjdj2V6fjcx+RRM/NLj1Mqt6kqWZ9lQYqjByVSQrhZIMZ0y/LmEawkE4vP
dSWQSroG2Du78NYC3ciqxwYCFhwJTW52+6j3rFPklZ/+LA0kBET4sXbIeXKIj7yuW4/ITSdZuMeM
9chNxMJ5GTPYbGNXvdHx33IxaA9lHV/KODYIRLLFGrDTYbTIyCMsQzsJt58WXmnaS2PQ7kU/vrO+
JhBmlK/mkJHmqUGH7YOZQqmxcJfyMw0+MH9x4CLI1d/yCYSbA9FlrQtZH9oWiwrnzbbo8piOmAar
T2sJFTFxrcJlIA9PUBfKqcGLKnFhlJYxKaVpuaMEbO7KhodBMQh0BKO+15wZSiYwEdYZkMeIxseG
FTFOTE4uXKlFcshyCJpjOp3tJNWgnYJQrOjdZCRf3swBuSv0CaivVnXXbmlEWM8yf9Mn5kdAO48N
q7Ed8/Bnjpn6UFv3UFSdS0xGqFZQpWkgGxIYog/nEYdl0wT2gsMUO5AvxEWSI099gYDkKDsljbXO
/PT/c3eeu5EjXZq+le8GqKU3wGJ+JNMbeVf6Q0hVEr33vPp5gqpuqaq7v52Z2gUKC3Sx6ZJKMoMR
J855jbY1ZfipTAlxAi9wPg08wVsl87qHhtW6XVITzwPrWvsIj+GKGz7U5BRPRgVr3PAbBMJRQlol
gYVdyihDtrGxb5cs4swC1O+Bi406PmTWWI5bszZBu1VoSUgiQSIUrouw805D4V+qfncRhJ4D4xDe
apJBDGLchXJWQLdEwQ5hLE3dZ+grgnLQcXgAKLjSrAScnNGuqPqW52mC5FMTa6jljAVENS0aljn0
Uhgm1xC2X/OeGqtfZ8Mm9oz26KSxs0WzF/HqRnmTalk7WTXk+7YqL3rY90szDPcTrdQdKrvdZibl
81gUtwMvUc6ldBvXeXAsKHkBhERumfrQsM8tp78Mpmhvkp+Rgv6ir827opBOpjaGa91SEMB15B3g
jvHURI6+QEO+xWcyuZBKWNqmmJD4pRGdI4r1MLXB2upiNL86a5GmDjpneqve9XSJTmOGt5CSKfx2
FvK+avnkwKPC6OarCqWI+bh6UxpSuI09UBSqowkvrza9ak0iEuQT155UYP4MUZfIvHBIVmSXwC+1
nSeIzkkRrAjGMNRszGhlkXtwQetES7CUYsrQt9CKTKtGFbC3upM64Oqa5erKgrW/RYhGJ5dF4byv
sokWOTJbF0FJpCgRphPMEShfUmkvqq0wWkWRC7AjGny3mjFyh5T5KRjg2jhEcDGaeI/3EjK5nr3E
BtHbQKoVPnFQGGpE3Knfyc8OEZRRVjzjuHjskOrft4YaXWMkZYOhs/VqdGdKgm0zeZF1OOdB4WfL
zvdfdCPuKDNe+3QX5+hzv6Wj6hoaU3I7HoDyBKgxjB2Ay7rN6PenREZoBlokdRQIu0m49yFWuygL
RkfU4mERZ8wbRw8DV3SJ7foOVTVnFdshytKpp4FmmqxF4wmX0ZyafZ3q1j5uRsI0eLDrJg8VCk76
mjc6AyjJi1pRy/OkCzUb3Lir9JUfye1BjlEvDkA3JbgZDMGuEN1sP+LAiPBfscm78ibGaBgQ+AmV
JnMLzhsb1Exfv+fX5Po6coioq8IZL8aJ6UIlJdF6yryHsUDe31dtRGiSor7Q+ktGo/Ao1dbjnIJJ
rF5wz1VlG3/R8kShhgsgKHcbXrdJHygidvKy9uN2I1WvYYXa0hD2+mXWdd+M1Dw4idev6kgGqZ+g
mGsNxo1RZ5jT4dO7k8pRGBc6Vx3Snbu4qJizaoNHlrR447avtDK8Q0pXXdakTF24vMwkC1T8mo4s
Si8gHIEnPyF6GS1tP5aB3TYIzeLXtEZu37xQW5lKn74epiqEnEwBBeWnaS0FXrlVYX0vKMFRB9eK
5FpVkju7C6+dwdd3vh8OK70jADHlLl3LDpKceWqcD7XVHgqKCPK5niORYBTaawvE4qikiDIoUbN0
HNAToVzR3BwTfdEUiWE/ZoQLiVSWU4hsdtliKw5XhwCjA+NYF8YpiLv0gBfRRZ/JcPxQMOuLkzoF
9lFLySOlEewTI5q+xZIQS5db2lM1lbs2DD1i7vx1BsN7g/2SFZCIF+SqokVg2N5G5iZXaMXBzO+x
u1XvjGHo3xBNdUdmTIDj9G7bKS8EXCG8TJW8XzUkJ83OLzszJNmYJ9o6yoGnxrzNLtlmN+3b6pT3
9hGl2uyavC362KFpLYmm7pqoDDeUm0EPhIZ9BHD0RS+K6lD6cCRaSw/RwPdU5A8TXC/LGsSDPVD6
qMyj6SFlKKdgkiL0XLpWprLtUNt3/OB2pCQBVBd8CJ7eblSiCQCquN3WsnKckkI/ecCiUbnv9fFm
TIJiZwSVvyatBFtTpB4jv0TFrrlU44EsvTTGa72JHksmw7BVpXs8V/2NDebz4MfFRR0K8KIjLVWN
6imGYv6+d64LK7Jwm2KRSDptrk6vE7jHIDf114A5KsBh0HOLXsqex+icKDk/ops+PMQhOgaw3jMl
gN6Qxc5toTs3CS/Cwa/Rbqkd8VbHJOOGhBQXvNkLkHD1hVrYG8eTE/r4lWyTdpUg2VhO8lY6nbxC
6ICBrC7wv0zlA0WWZjdOFQFJHjR7A8w/IjxHhLSTu3CI4qvqRa3LTYYc7x2js3JEAgWhLTQRJDW6
kUHWI1YrTLdw9Ts5CgoHGOtthhqlq66GajrnFhQkLapS2sp9EaJ9DMIwoP4h21W4lb8NgRQcyo7e
Ptakm6xhS22N5dgozmlM452UhxaQ+6rcQ4B7Cktoy4qwh86Fe0lvk+UNB3yUCWotPUMbtsHRE06L
hqxsiUiNHm7HKEXqBzm5LQgR4EJjSm4ptW23MxFrYDJiLiWvvJFrbdj0SrBuAs26zixMuRuwermt
nKdZ/NRMAkHTFfV1FgspyB5VGeZqhyLHXy/KSBQqYd4cSinY5IMqXwRZfs8jwPtkIgQfNeVSC7j9
jAqlC7g9XZe20OPOLFTziYg3YHQrbJzXBdqdQPZM9Tgm0gsKLeYms4sJec4qWxfhfQMPdYv7Mnbk
mdmRWA1PeC8Gro+8xjGxUUDwhjY9r+IXB22P0FbT54jeFAOYagnjxz8VcdOvkO7BVlOJ6I3MMF8a
AyQOCY+LRwNZYVIdD3GeYO5YS7da0RTnMJVHFzEPb4PYOG7OznRVDV126Q1vOBQ3qy5gdkHKZ7w0
Ay+6GHCalK3ssZKLGvvpqQSaJwOjCacOjGzWoPdYqKvOYP6APqvSd8YJ0hGUcCf+mvroMeb2KF1Q
7L/BFkFxSddV54OQNfSQU6qqG8YcB5H+1DpgWuvVuPSiyC5tO+eavHd8I0lvydjkG2qGHULJTHX6
Ij4OZEZOiYwSrY0P3CaOYPeasXYR4ZF74ShWep7Ud+8bake7AJLtSiGAPVPP0JDRAKxKGZ4roa7z
kJmc3YZqTyNRfIQ4G6QKuhYBmL6arO1MuFB7Iig0XA2XUlG+sWXgjZFpH8uOkpXq4+LRj9FDi8oi
co3yZU7Bqg5ac5UMpeRaqIeQicIhxyJ64hZA/UaottYNv29Ef28bDQBb09qo4dS6lpBvDkKSd0M0
XBo+M07fu6oCZbjgGxCho/aQ9Gqyir18WIH53eT8WC4xjYLCO8pn5lQ+T2nUrdEbMPalr5hrvYq/
+KI/sSwP+ZxGuvJrWOVyNw5bcIyobnaWte3GcsWk+irJtB6hxUbalD18cOQUqquiZtjvhYq7jmwt
Bn0XIBXbLZCYaFG0DA4ku2wskkcH1QVkxztMM2TJJPnEOFwqNZgsK1tFXn0oDSwL6wLYXNfBN+Oe
wCQ23cZuScj5g3Lf5UzLyv4rCcx4O+pjsPb61HaVokIJIgTOr6mNdix65VDIU3TBPLlgKhAarh0Y
1CKyIocs6pNwbQzlloR+R6abHOvWsPrxVo/06MqnyxJE9k62xpu+NjhDRpsd7LPbFSI8Q/XAm1RE
dECaThFC82M+2kuvQvKpgEIzKoF6a2ncKRDeVFeh12ikeXu7eDW1WN9JxMXnWV+4JOIQvwnNJw2O
omUio9JqDR1Tax8U0XmmltxuZX43CXvlqhhNgj8lXlYQ97dqbpG/Sw8daD5YtIEBRlrQJ0NShBSx
9rlfokJFPsM1B1K9dRM1+wK4BTVNE7WgJlyiHWUcK1N98MynwTebe36suxB3ROoVVb8wtBZ0gTkw
75QDfR3o6l2n5S+6Wvbnnr1RU6dm/swEqPAc4g8zvZ4CCMkDMg1GW3xRLWnVp+FNqvboSLdmcznl
6U4v0Rk3AtSXRGUOBb0evENvbxsFsTNdRTm9KlXlXEWA3RpvWx0A+pjj/jLiMnORBwMALbP/Ytga
N4mVupprW4mZ0jHRXyTguBsfYQiKEiXDZmuhboER3piYqKLkOEyg3+rdp0GDYgTskUxBiDlDrn4V
VmjV2D4I5mTS/WU9agU+oqRgm/7Qjl1/eesDVjoYSLyl0T2hU7kEzIxuU4xbXosyvO1plEokU9up
WXoHVHo4OPrQH0YqRUNtaPu2j8tTBWBl49jTi4Uo1UFWtfQwr+VGkR36WLn3S2RDPXQQ9j7ii/t5
bZgQIBqkEa5BUp8spCxME6JtY4ATqBRvdFUV2JgdIis8tPl1D32ISjI/c4bDGQUp5FRyC99KOZ6U
27HyK7e0oLFXvq0vhiwYTmgkuTO9LKO8ejNFXwFiIWXimV9q5iuBo3wpBqu91jDlPlh9Cfm9R9TW
lKyDFgtSQUgysM6nEx7K/ZUWPQFLNG4aHQ330ekAmLWymx7yom6XSq5iSt285WH6GBD5byg/kNUF
vc6gPFlrYts9JTPirzTch/7wqMsomisBnmGOrTGJTKPnGR8x+AgNeX1Ynia9R0HZV0GX9ziUlraN
WCrGS4ETqUcpoKckDfXc8kUisHoL0BRvSmNg7GXwGleyKfAqzaHT9ftUGa6B5yFFg6RwFE7pRvEk
4Smg4BBunHTPxjesgb3r6O0yCkcmhnZ3QM1FOjheinWOHy97Icir50TdWtNC13CwbzS0Ox/e+54w
yVw2VLnJnjI6NHi5v0NkK/U8LEZtHQrgcibZBeVAzMOSNq0x4faNFfhue12jBuaGPeojYxZQSy5u
28TGa9Sml8hkD+I51SlUaPDDiFvcYOuBhHnlKKQVe0RzuiqOVnXaYoYV58ZVGJoJ+FRjFyHsrHp3
Wo1SqEFvj4c7iJTQSsiNZiMuEmm5lY29L0nmiVQWYT82vWEtY+iUWK9pCS6KcXOTUnlJ27oE9W6H
sC7J6U4GljbZmG8BVvXbHghCFpB4Lrut1svyVkpfILrgnJGHFwEJWUzRFGxX0H6vzX4Tt5H1td/i
Rrnqp769ztXqwg76alkZUoKDE/lPhCWwo4g7dJZiRyHSVpWLsmtOkQ5tOc0f0ZxESkDX0ddSkN1T
C6tZ9x6zPAvQxOhk5Wrr4M2wqZF+XQ++M4DoS5PTkLVfB7yL/NiLd9po3ZUKJRJcU6TFoEewxRtk
xZoCHyjqFlAEc6zHbEc5MUG5qtBy3hdG9cXX5HMVAbLLBvkmLez9U20rl2MbTCRqkaSlIxz3gQ+h
Xs5k6mHUn5j/Ccxjfy7plryrpvp65hNgp3wLwDPfId9Unes63uWI2m2nzLxvdIzVmsIaYalI34ye
kSIN4hKVHseBbtND06PqhLeHoh2zpnn2q7I5hN0oAKTGO/H5f73rfFy+k73etTS+5sVYhX7Q/LT5
H5vX/BwVkPp/i0/9edZ//LjJh75fVIiH/LCxmoVErtrXarx+rduk+UO6Q5z5Xz34XY7kdiyQI3nG
94qwl7cy/Nr8oEhiOiqyI/9GyARBbrjSf/OZP1RMZP0M8ViFsjYFJ8sSBOw/VEwUhUMWPZLmwCq3
PimZGGeyoul0Mo4p6xQBoY//oWQinzkOtT7kMTTKALai/XeUTH5kSUKMlA1Z0TXUMlWdv6MJfudn
hvGk4kHuMExr5WPQuECQFjjfZQMIK8RY/w9sUe1HXu1f/9pPHP2S1l4MvQgKTqjGYXB6n5NZhWBw
RdKiwtPuIQfzdNI2RNHFQn8sVuGrvwl38FlbPAtc2w2O/b1yHJbWTsa13kXeepKQiljlh08/4vdW
+llDRTHlH7mKfFn0Y/jdVE3THbRjfiaQjkqNpi2IeJK5MujEciK1LhZOrw3QMyWr3nc+tMUCJCjE
5FuQcsNOgoxBVkGwPhql/079iHwK69gw68uAQWJZ6qQz1TaMmdKyAGYUrT1dfiqLbNhLfj/sQdOR
FYmQcZz3ZV6P2YU5FssycpxlHGJS75Vlt57slFS9QJjOC3sGlGbg3la6glahJlChIeY1yfsAMm93
f/IuCrm7zMALrGMBjWbKOKH+V4TkaxAP/li8U2isyFz7U34+k2bmBbAAZVMY/vZjV6WEMFcnAs8F
D8mhrgJdRk7kYo8RFkSSti0QYxksfxGKP0kYrW6zsqCIAqFDB3SGM+y8nHfIuJnuJ71DXBJyGwWB
yttoXbfOBQVmZnP8xPCYN+vqmCMHszPqES97HG2SRR1Y5X5elGKNag8sOjkkEgAHsp/JN++EnI/t
HOsG5lzeQ5mUohSubjolbvZp1TT7yZBPcth463kX3FTiRZRIzBWI6C+2XNZ7FGzesKIvV6bYmnfN
i49NpYweDeQFmaI2CIeL+zfEImr8gdyyuPP5V7Er/0gxIdzM9/vBY/E6wWOZd8p2XCCuHt183KEa
S4yT87bV9NCgZK39VgREhF5Zk08YChrpx83OawrCXlteh9VMBZpZQPMa1STsESlD2wMi645l3M/H
khAcYl1oi05FP9wUdfhBUKmCLOFPO2qD5G2b379vojKQwbpSRUswBNdqXptbh2rI6rYXYl1i/7yL
X9x2G4c27zvCA7ucuVVeggs1RrJYW9Qd4AhfshC7gyCkG028lIIyRMe+Hfp9j18d2pQZU1AqpD6a
OOGwD+G67cHWuChZTNsPvtdM/5obcDe1V/gyIpD90V7hpdFq5y+FzQKhlVed5m+T/0n3mjeNsMj3
HzwwrwY4HOZwFbqRRuPZdBVpTsuZN+cFqrifN386JdELEIA1jBEda8C9PDqIXoNHwFo5g+BrOvkG
SY8KmxmOTmLtp83MowLiOHW4BFAFFyPRcHHTPFWIQfARU5ksprLt48fl5zWBlt+2CULP4qxKUGv6
YURwVue36WuizlEs5rV534iCPdB0wI2UFbBJnndOWJdRR3GS1fvhT2c28qtE3nUXiT5rJgXNa8RL
RfU4r44kH2C/iuPzorSN54AhY1X7EtjajwPzp8uPnR9Xm8+RbFT5kwzBzfnJx38+fhM0AK+det0G
Zb8rGWcxN+/pp3xDdFFKWjog+NH5mW/N8mnT8/3OC1Xr4o3jy4f3o7o50d8F+DMmi/fjgYq5RKU9
5CNqg2akHdFXWcGfosOaz53PmrdzDKferzxvzgfmfe+X+/SZTGrTDSIrYGdVa6PJ0nqIxEv2d5f5
2EeiyQZiVzXfrDpHxM8h4SOaqQ2wTmBTn+etSOySRXvFgRdwj9jsFbiM89rH4ud96cCgYhoaMks8
DYGD5AmIz2VT8DaKm//bz84f+ziSz5/72J7Xfv5TP34l2OaB7PAYRrVzK2Suc3qzFbQknEQCZWUN
RbIFUP6oe7iy4PVClyoWvRj1mMALd0tkJDediqkMEAgKsTkMjimsOnQMx3oJSLOlo2BhG/K1FqW4
Toje+GMhC87hx+a8Rs39FavS4p2RJANnxMg4GlAYZ5jDNTyF8QdEdYFwALqtonHPi5kR8rH5aZ8Y
9aq4pFo3U1Iiy5MRG+AhZz1Eyha/ELc2pm0E82+tOogy4XG5jqvmicfR7ST8mMHVJRuqKAMV1b0h
px3Mzu5Gv9AhW7z/dWwOMxim4rUq9RzoUcwc2h6gvIUGj6eq4tVolNY2C6GEqA3zeZhY1b5L656Q
TawGIHPfF+jzGYvA9KelTRVy6EcPGMTX+dkYmpQxt8uKaVer54l4IjMtyxTjXWzVF5EzRRu/rnHR
6Y23NtLKQysIXIP9XNaBv+4tf+vE9bjFBKIFbr+HgAqitd/VIsIaQHjtHatNZTJu3jXsnJJJGvtE
c4A4jkflgGHmopYmZ9erANMYQurSquEuxijkOfcNse44+jH2GIe8UuJ9V6fmxvCDXWn46l6RNOV9
MYF8czDt2nbNuAWaYZMcyxaBOt2WqdetozHdd31xHSoEODl2V0tD6oGNZ9ZVpFeFC7YfEztBrZkX
H6Stj3248nVunGDZ8UE/em8B83ZoxgTBcU+yBKwJsw3p3AosFbrCxIQ30DF66inBq1C7YG4iUgDI
shkMZWH0MfEyXJaF2VoX5oQdRSEbHQNqqrzVgwzES4Rq8wLzLEZpwXmeNzPYvJvJtDdZrn8rBuUy
S7RuH4Pzgr3JGmaGuCMEeCkEOS9hyh1AoJ74ZT5to7AF4fZ9d+zAi56P2XQdnVElm49d8wffr0EK
Ag49VChSxX5uuLUYhEqxSBJbQzBbrLY6jEovhI1p6S0Rkdw7VPXmU4uY+5hPmteoPpX7ee3jwHze
+0ew1fsGyhtdCnFZC7XPjU09ySwgUdtiIU+ZzuMTqzR2HF+mLF0SszX7eZ8lAXtdFNWRabOxm3fN
BwO/b0Vo1+xxX/bdruTrJS1mWKgOrSrKzbusNS4HD3QSLYUhXYX0gizGBqRhDEhg3tdUr76Nj8ls
6zHvMlJFQtRFqJCKMz4OfGz2F3CmAYYoCTh3TChBuiFAssDO0tooaDElGz9aNxqityuolP1DhphE
eupx2mV03IBauU3OmXZcSyss3IIFMLHrET+ZYdMI1NECdllpEp4vx+q67o9VeC5mSdEy8vdjd9+q
z12HBW+8SexVrK6C+F6PLpRoQ6oqBccVoWa7aVTeGRQLDnYHPhJrweyYofU4HNvhCE8TBdbUOzTS
znZc07jy5UVPzi3cxTDkxtythrXHfa3NPZhyV8dHuHCbr6jQ45T5VmJd3qDm7VrSE9qIBvd/01g7
I6JUAVgBGFX8oFYLLVr4y+AOx8XyRcFcM4JfcQvNDAdX1JlbfMQoEbiNtIYLiZmHJa/NdIe7iI/Y
T0OveQEgIrqrostafklO8rpYHI198WwvonO8rHlF3dBF/WFvuNHTeKyX0RtOFM8IWXWrfCld4ucJ
SX54cjaYxezUb8pVtup38SOC7vflErrB1pkWwYW27bbgoxbhpbUykfu9ZNIJp2dnL9OTsi1eKA0E
zTlwOkDJMSzuEFDOrkZM4Igce9GuFSLsZplLC2/5guDSBYzv9YTeoKuv4ivp3H8dvwX3xVt+LI8D
M38Xn77HzFiYTLPvmmxpnKu39aO+fAUMf9i1T96Ob0XJdhO6fGHikH1+udcossJvAYG8gs+YY6Nj
LVFT0siOr8zysYm2IQo6/kotlxWyAuXWWztYmCXpBnuHBVwK8wY6CxhV+ZueXwXUYr/4GCLKK1MD
nb6kFu9gdtJuoUiAyxos8FzAGfd4YEQozID7UZqFXD1Vh6N1BVLmKtvB5bgxB4qnK2cV7pSezPGD
Nm2F1cy4ooecaBx37XryjsHWuVKX2QkHuCfYTvU39YihF1BecF1+uCyG5QjQf4kYVzNsqTH13o78
Xm5eU0HKnrXiIE/rLxSnIvUqQ4grP+/X8tdCWhXTahUwkop/sPTHF+sb0hkIh+XGgWqxJR88QuHe
1S4UZxHfl6N7MG47aSEdUAFd5g8Y1DEOImdQ05KO3jVaQtYXCsUjDt9PDnLzmjioH3RED57GW6c4
qvpWPhJ7XSVPSBGAO8R85cXBFmvfPcu0yvJImpfoh4LzsnAdf5cQo5huMADeWoQAiUgYP2SbpltS
zLTuzZfuKr20HxGiPKUIOVCByY68/oCVbQA1N3hwpiDWvyHd/erw+igrGDReDmxljfC1rm/4hlw+
IQ86uMpJ22tX1BeHYeWkW2Do4at8wjjja3Kpr3KXSdqt+uh/i2/JMANhbFvXXKCtfx4/lA+UAK/I
DvjrYNUegNCa5/k2wTLrMdnp5/fjtXEjbbXL6BWlcYTEKawZS/mNlJ+5H9b5qgT+N25wEdl0V+pW
P8i7GLjCPVoj3TOz43hXL4eFvpIe5dy11kgjLdplexviI0FFy2VWgPdHl1B8XGLWGtNlM4G46p7S
Hdgh1eEWqSYu5CMGGBv/Ae2neOHf5DD0TDdfYYbeLVRmv/1CXahrtBGunC/xEnziylxO2/gJENNK
KmA/XGg1JIoV1rebZOnv8Tnpl6bu4nR55HUDFn2Oqhj4ogfa4RF8B7jUFSmJHsNJ1Kg20znuvPaw
NjbD1Vdv6x+ZeW6zLRSGTRK79mWzlXc9PU+FoMkCad9UAyG/UJflDc901xwGUPpUydyMlupvQ+4B
S2J5GfFaXzqPQHVGPCcwHNXWnglGFbzmojy3oIu6Nu1wg5B9u/FXsVtuoi/9Ka/umHtFaKRxRWdt
PKA4CHK5oC5wxFFtVx69dbo377G1gQe1ULZD7F5YuAgdSKIDFGdMAbS3BOtCOhLBi2j1Ol7ER+dZ
v4zv/JO/CV4ERfN8QM3B/Rj+kM0k4TMPkRrdBtJPzZbk0V7WrWoTaN65YhPYNGKm4qHmsdfF3Kjt
EZAKa7Ndhar9aEY2sfVWN2EgaEXRLjUyYPtOfGRe88WEZF5Dba3Jtu+rjozfZ5R0h1iv4TKJc5J5
dvPPn9bikiimVpmUwFpb5q1JyYuKtW29BXlmMaEKHOhUfy6iSm73kpYAjxZr84G6Lp4kxNrJI9lY
PfeVvvenaY3Qo7qryVzZvaS4E5C6/fvqgAsJgh5FubRMvdbx9iHgxBs1d327G6CVWEm6SLMgot8l
BwENm23P4pClJcsxRpHLrBzCaTlDSQbGQr2f15pATAo+tiuSjpswkA+4miVw8KoRGgkaCrJYWEIa
YF772KcgqLhJq/YS9a1lqND4Ma1B/x/DajJAmVIsx0iR4DBf+KYsA8jEDGwBaH0XBSiKtGIqMy+a
2DgvR7yve8GG/1j48yzwz31qH/CUOvlizrINYnY4r1WzdsTHTt2scScNKwFjZRZoqi3Az0mHpUwm
uBEpwXmNGidyshBJKKyAlTKVm0TWvLXtkJoqhi52x4JhwmuLkjogAny6Rn/c3kON7QVgfy0Bsdp8
JJBktFfcMTbFyxi2KNqXaGGkE5kYrano1Z2S6TplSbPtQjiJrfa+KfehgOobV07n3Vp+Le+DdOiJ
2ajnFhWi49QAhj11AJzFlUHbaKG99SfxC1e68ZCOGAN1+HRN7qzno8caChGIsy1toZCBe9Hnxce+
rpPHneodAbale/yNIK/qbY4bpV7eyiiRWcx6NBC9AHEYsOcUHdpf6GF2Hb2eKGXqs+jSe/L4I5kM
YeHJQPANdy50bqR80PbULKmyo54ZmeXL2MQO7wjy7+u81h46CmfM3FjIaHxlct9iUI6B3ZxWnX/g
efGxaQOT3esYMUkyMfn88yJhU+yl0VKYGGGX5BZjb4MMs0nvlCLp/L4QOWQDsBHDkQ8sEb/ehVZS
OZUmhQzdnGGN1Kjav2+jUZa+S3L//1pDQ8MfWdB/LqH9UXf7V/72LzenWv0SPn+up71//ns5zcIT
AO9t6mX2n/L/38tplnWmKBa8W1nTzFmc/09nAM2maKY7yOhSiMOV0qTy9L2exiFbdjSVg6ZhqSqH
/ign/lDNxMXgb+pGwn2g+FC4RBYGh2JZR+Fd1Q0MCsSdfy6ojUoWo9o+ULYGZV8Ui9R/M6ZD6yP1
jpSSwmgt64yLNhgg5dUg3qq7m1YOFvL0TZVA7soeYS3WgGm07fvLvtjKoGjLRwWNxSa8/PSY/+7L
2n/3bTXTVChAOrpKwP3jt80N0yxspuGo9Mp74BM1UPLiUrbUCYbA40hEWXfxykeK0LAoxMvXFsmi
YkKoETUyqXlRUUXvdPBoJLh8NDp0qOUhifJeM3fgyBewekiEI08MEgFSmfZaM0WICeYDvJGm8xIH
8RjeOcZrl+Jyo5m6ntjHGXGFqGKZfxXnQIRkbhMBxSbsNsjPYj0mTxKXttcNWpwFMQUemGKXOEVc
sizwgOUb2AX1LS7VG8W+ttuVXHzVufofX4pa3FJ8J/EF5y9MOSyXjZVJKCLOCbmcXwoJWxS4Cs4V
syiHqC8kAcd6yXqNrauHGo2axmsw6yu4QRfinCDFmtzYlAEf5bCOnKZf8BFxqs++SAUxnS3thpzc
sFNhuJQd/6qWCXdFROls5dR7MusyWYlrhAA3y6BABoLZKp8t8Y/xxw0VQix0nJO4nIrOaFdvGV3W
4ow47K9Kzs6bkbCMP9s38ptqV6DHW1fTLyAt6fm65hNxxgX4G/P34o+XirX+41bF36uBnFtgJxpE
h7MOtAXBvhbM/x+2hvxSIyiplu1qvgGuoxdkZaRwIx6PuHfxx8U96FK0KrN4LdbFIwSjuhbHalwB
nHwZxbcyX23UsntdRgeBCsRCTQBmqD4eedirtlQ1BYTHZL1DslWFrZsuZWwIcIkNHfgSwE7Fpji5
VghYa3s7ykyWJbrwRHDSunUbpW6Lp6LYLzwuuo5QfXoK+RviujWE5hD8SszlxCXAGKH2A7i3xRuH
b2WqCrjy94/acLvKSF9Aql2FoQ4IU7CqeX7isqtC5864WqzDPwoVhIlQREn5uPgG4mN9sjadL4om
rWIILx1CGXhf4kDX5c9ppCwcU0OdAJkBBG4bJncg1GQtWD6jou5WbXw9SN4tNkTNAtziE+5g+HGZ
C2fULr00ue8LE/s7FMYy2yC7CigWQGdZEQ2i5tZEkE0C9dRSs1uCvlTAzW564f2u4kAbZ49qjccX
UkHooUQ2s3q5/0r6eZkGGdwKYL8A5IJL8CKQy3zaGeS2vrkicehCFli1OexTMLR0Yv67hvB/a+i7
zVP++xEtMnfZH1CSU/i1yuv8rfm3Z/0/wKF8gqz8BYjyp8OMgKnM1jK3+f/spD8GqL+/0A/Ilq8w
KRqBk/HpHz6PqsR6n0aLP680o2r+3RWS5yZs2m+AZjTnDGQKLnqW9sfI+S+c1P3vhzG8xI7HUUyV
7K6tqbL27gj06RH900P49/f3V8zPX6/zwx38I7pHMXE9+K89hZ+u8ekpWGeGCmXQ1lHZU4gkGEM/
PwXbOFNtZPwdSzUNU8QLREK/0zOQZWwHfojO5sf514bwz49APSOi0lUT72gUBcEk/fQIzDNbJygT
TeA3fACO/v6jvEPY/s2b8M8PQD+D+agCowJBJRs4GP34ABSAXjwgikm6bgjyNm3kd2sFwufll1qB
qRN+44r1/Q7nX/rzi0BIfKaqKiGyrokQ3CAG/70eAmpKCkC7X3oKunkGXkwxmOMrdAp/eQoOTwnA
nyIsX5gpzO/K7/UUFMCAv/gQNP0Mmyub192k+6dTZKj53BQc9QzMoWIwfbeZfPCYfremYBgO7/Av
tQTNOlMNIJqGYyu89hpAzR8egqI4dArMN5nHgsP8DTsFm3b6qw9BTLwFxBQAEnrotvrT6GgZZzpT
ZW7++5T9fSz6jcZHVQxtv/gUdOWM1IJhMQIANrfpHH5sChbHQftqOKiQwVBsgQT+vToFyxRg3l97
H0RTwChD1jFk0WgOP78PsvBoRO4c1z8SKOZ3A8nfqSmQIvnlWImbtDVdN8E1mjwNHXT5D10j4eQf
yO7fL1ayAKv/YjOY3wVDMTQipXcE+48PwCKYFP3E7xgpKrJwP/ylt0C1mS7IsApsBgd0MOyf3gKb
oVFlWmVaIo7+/VqAyhzmV98BXSY8wK3BEjGCbs7d3ed3gEQuzngkcq33COn3ewroPsq/Oiho6plJ
IGwrCj5jmskM8ccXwdZoCUysYfGQ0f4NmwJf+nsM/z+fOYkYCMtezZS51t/EB8SIvC8gGB31dxwW
MXsQYd0v9Qi6foa/Gzl1HdtiRYUC9mM7oH2cmUwsTdUi2/L+tvxewYFCFuWXhwX5DAoScaJJiYap
oqBJfe4TbOeMP2PSbWrfKz/zY/+NogPmOur/hXAZLz1LdQg6IYzx3v/4FBybtiIr/8ncue22bQRh
+FWMPIDAo0hdJECRXNhtUxQ9JOjlRmItwgoZkHIc9+n7ze7K5ZJq3WR0sYhv4sMvajQ7h38OS2bF
RZ3ESWIzotOFWusjIRbZMbjZMDa3IV48xycRH+A9JEpMYuTUCq7r1JqFbMWNimL/cQ/nAsWcQDFJ
1sQkRFMxCoEYR2sbc4YdubsRZagYj+Q6x/l5SIkkOA5yW7E1Gs4pR2QVspzPR6kKnAduQSdQIupY
13k5p1PSdI2HKKFY01zuLfWEbkRSgPJS84tFCbNGLk4KnQjjLvWLqYdYb1YZNljuIXURk1O+iKSQ
cYGe1ixIJ0OBLkAo1diGbB410h9BiJBVNVJgZM7qSlweAtqz0NqFIiMagFHhSjdoRNiEWcwkhEqC
GPhJZWPH6PwkDtwTHN8ePBfVquDsVxgF0gjhGMMTQZayKqnPwS7S1EXCHZ0UMkhQLa9E/CzKzjXN
MM1+Vn5qFyjAVTkjYRtiCiuE+HwEKqyOmaBNoJERBH1RLC6c6wLxMxkWo/6u/6kU9i0yu0DRRC0F
4mOYE0qaCUtGl5VIKTxUkmk91Weik0LBp6SMF4ocH8FRqCu2Gtg2uaVdWIsPJZUohXpwYo/JU0of
n1YK1Yqac0nhXSSR0+E9k0LCkYBwz9Z5YfdyxGcXoMLVUsATZmwL4T0SGdn2xiBqokmDABsvsbaa
gHWI7kSI8dbqQk5UxMGiPI8ccIczXZB4ga1pwsJFWHzJYETUEoBfSRPYW8q7LokIT0MlJBPJNn2g
9rB4xYvJJpDdqP1DAacqFo+Dz7m3lm8aK7BAbEVpnuoUjBbHQvQkMi8pNXXtachW0Kn0bdGrQeJs
K21TKVCULTdoQ7WOsxjJLpVUK4NceGVSgxR7UOIMFxYBvpGmcFIsAnWWMEnOHZcmUD+TtVA8lCKD
YDdVVWb8k/dak6XPrAI1CloUYJ0pVOGSk/h6duDF3UejkAJ5FNV3Tjwp0rl4KUlW7OLK6V7iJgcn
pbh0ISvI8rS6wJuk3EL3Evel2oaVUBeoTHLrI3lrJsXbGNs5eexUK4U8J5uEWWHnAobRkctT21hT
u4R+IdMSEoatbdHFSyIFdTUGP4mRpQJRZ45NC3WBrTgrNA7zSQkzFUoyOuuYE+woTwQ+oqblg2AA
G1lIcSqUQi29fjkdjdx0k8O/xhcz5SiDWgopxo9YIaNHbSNdvKEQSCByvllxFpjzipFwhDXOtCST
UPAETBXOxrVoccKmZsF2+HJYSLBirMXkzKJpvST9jCWxse/wlsM1FUBVEymcjIFdZRmXhyRMUNeo
4d7tu4dEg2CSEkQoA3wD3awV2YPt54gwk2TWT0I8bcy4ZlxQig9Cui6aGWEaGYdgQyn3gUVZnaXT
dLHT9WtHHihAUKDGrqRkSuuKgdRQFdKE01JifG2W+XWkwv/IuZ9GidjZdtjZIaK2Ge3IhpuOefYX
TlnDEsCPztzsXr6QGaHgF2VbroNu7A5e+f+rYCzCjrZMfngadbGv4//cv8HlSwevdXpXp29et81g
hu3+0f7g0T+mLBJ++eK7g/lgPprpfBMhChT3P0+yWPL7dAieAR7vZrhSyVTjDu1ffRcC2zkUPfCd
6UYznh5RPkbX0a9Ffm0O7Z9cJxIOZ7tGeTV2f+gHs+unT+1ajvXIXddsj+32/hiA20ZWLfib5mAe
zNBMkV3TvBrZ76J+Zib+6RB+m3azhWdod6EWuh5X7fMzWjnchprieya1yNdIvG2nEvd9iFrgm53Z
Bwrom/vUuIdD2/VteCJdx5wautu1ZmZFaJIhQlcj9w+hWriOJi3sD0vb5Lrm1MAA3G/vHk/v3Jo9
N92phf6xv2eh9lzMrrlJi/3WtF1gPXyjjB53eDyYbjcVh+8+0UOPo9nu78eGW8BCfNvXocZvt/v2
1oSzyq5NQA+NL+CC1UCz/dCfHpvrSvn69CmwTXBlUtq/BHp/P8yhpV6uhu6740y5M1d91SL/1HwY
zCx6ylxJUw/92YR+y/fZ6YEfrq4NV97u29Ctgy9VyEvgf98MYxNYKl/guwT42+ZLuw3cGODC2VwC
/I9+uDsh2fzAFaPU0Kx72l+9NkOPpwwPp6v0XOYF3hi2fM/hpXighec+4VDijo1Xw94diEjCrAai
X0bQ1NAsjJ2vg7B9J1rgn5uuGx8Pn80sTfBjQ1r4X/b9rrm6GRe+zQ1pauF/7dkWdlYRfWnhMi+w
VETP2Wvhf0P6zTg2QUjBDioh6/TYX8Ks0nPLWtzfj2Z/ejqxKZ6t1cK+a4aPeLYA2RVM1cgtmc1M
vT2/qoV+b/A73e0xPJq+VVQN3ozHq3fnHt5Ro2r8dtz2HYsWA5k7wlGN/e+3LP1nCnyOaXravrLk
n06bZc79WUiuyW9sD40ZXv0NAAD//w==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'State Eth'!$A$2:$A$50</cx:f>
        <cx:nf>'State Eth'!$A$1</cx:nf>
        <cx:lvl ptCount="49" name="State">
          <cx:pt idx="0">Alabama</cx:pt>
          <cx:pt idx="1">Alaska</cx:pt>
          <cx:pt idx="2">Arizona</cx:pt>
          <cx:pt idx="3">Arkansas</cx:pt>
          <cx:pt idx="4">California</cx:pt>
          <cx:pt idx="5">Colorado</cx:pt>
          <cx:pt idx="6">Connecticut</cx:pt>
          <cx:pt idx="7">Delaware</cx:pt>
          <cx:pt idx="8">Florida</cx:pt>
          <cx:pt idx="9">Georgia</cx:pt>
          <cx:pt idx="10">Idaho</cx:pt>
          <cx:pt idx="11">Illinois</cx:pt>
          <cx:pt idx="12">Indiana</cx:pt>
          <cx:pt idx="13">Iowa</cx:pt>
          <cx:pt idx="14">Kansas</cx:pt>
          <cx:pt idx="15">Kentucky</cx:pt>
          <cx:pt idx="16">Louisiana</cx:pt>
          <cx:pt idx="17">Maine</cx:pt>
          <cx:pt idx="18">Maryland</cx:pt>
          <cx:pt idx="19">Massachusetts</cx:pt>
          <cx:pt idx="20">Michigan</cx:pt>
          <cx:pt idx="21">Minnesota</cx:pt>
          <cx:pt idx="22">Mississippi</cx:pt>
          <cx:pt idx="23">Missouri</cx:pt>
          <cx:pt idx="24">Montana</cx:pt>
          <cx:pt idx="25">Nebraska</cx:pt>
          <cx:pt idx="26">Nevada</cx:pt>
          <cx:pt idx="27">New Hampshire</cx:pt>
          <cx:pt idx="28">New Jersey</cx:pt>
          <cx:pt idx="29">New Mexico</cx:pt>
          <cx:pt idx="30">New York</cx:pt>
          <cx:pt idx="31">North Carolina</cx:pt>
          <cx:pt idx="32">North Dakota</cx:pt>
          <cx:pt idx="33">Ohio</cx:pt>
          <cx:pt idx="34">Oklahoma</cx:pt>
          <cx:pt idx="35">Oregon</cx:pt>
          <cx:pt idx="36">Pennsylvania</cx:pt>
          <cx:pt idx="37">Rhode Island</cx:pt>
          <cx:pt idx="38">South Carolina</cx:pt>
          <cx:pt idx="39">South Dakota</cx:pt>
          <cx:pt idx="40">Tennessee</cx:pt>
          <cx:pt idx="41">Texas</cx:pt>
          <cx:pt idx="42">Utah</cx:pt>
          <cx:pt idx="43">Vermont</cx:pt>
          <cx:pt idx="44">Virginia</cx:pt>
          <cx:pt idx="45">Washington</cx:pt>
          <cx:pt idx="46">West Virginia</cx:pt>
          <cx:pt idx="47">Wisconsin</cx:pt>
          <cx:pt idx="48">Wyoming</cx:pt>
        </cx:lvl>
      </cx:strDim>
      <cx:numDim type="colorVal">
        <cx:f>'State Eth'!$B$2:$B$50</cx:f>
        <cx:nf>'State Eth'!$B$1</cx:nf>
        <cx:lvl ptCount="49" formatCode="0.00%" name="Minority Percentage">
          <cx:pt idx="0">0.215</cx:pt>
          <cx:pt idx="1">0.184</cx:pt>
          <cx:pt idx="2">0.16600000000000001</cx:pt>
          <cx:pt idx="3">0.121</cx:pt>
          <cx:pt idx="4">0.35199999999999998</cx:pt>
          <cx:pt idx="5">0.161</cx:pt>
          <cx:pt idx="6">0.129</cx:pt>
          <cx:pt idx="7">0.185</cx:pt>
          <cx:pt idx="8">0.182</cx:pt>
          <cx:pt idx="9">0.36199999999999999</cx:pt>
          <cx:pt idx="10">0.068000000000000005</cx:pt>
          <cx:pt idx="11">0.151</cx:pt>
          <cx:pt idx="12">0.085999999999999993</cx:pt>
          <cx:pt idx="13">0.029999999999999999</cx:pt>
          <cx:pt idx="14">0.124</cx:pt>
          <cx:pt idx="15">0.088999999999999996</cx:pt>
          <cx:pt idx="16">0.246</cx:pt>
          <cx:pt idx="17">0.021999999999999999</cx:pt>
          <cx:pt idx="18">0.36199999999999999</cx:pt>
          <cx:pt idx="19">0.080000000000000002</cx:pt>
          <cx:pt idx="20">0.10199999999999999</cx:pt>
          <cx:pt idx="21">0.051999999999999998</cx:pt>
          <cx:pt idx="22">0.26400000000000001</cx:pt>
          <cx:pt idx="23">0.091999999999999998</cx:pt>
          <cx:pt idx="24">0.070999999999999994</cx:pt>
          <cx:pt idx="25">0.074999999999999997</cx:pt>
          <cx:pt idx="26">0.24199999999999999</cx:pt>
          <cx:pt idx="27">0.031</cx:pt>
          <cx:pt idx="28">0.22500000000000001</cx:pt>
          <cx:pt idx="29">0.36699999999999999</cx:pt>
          <cx:pt idx="30">0.182</cx:pt>
          <cx:pt idx="31">0.21199999999999999</cx:pt>
          <cx:pt idx="32">0.058999999999999997</cx:pt>
          <cx:pt idx="33">0.089999999999999997</cx:pt>
          <cx:pt idx="34">0.16200000000000001</cx:pt>
          <cx:pt idx="35">0.075999999999999998</cx:pt>
          <cx:pt idx="36">0.097000000000000003</cx:pt>
          <cx:pt idx="37">0.088999999999999996</cx:pt>
          <cx:pt idx="38">0.20999999999999999</cx:pt>
          <cx:pt idx="39">0.082000000000000003</cx:pt>
          <cx:pt idx="40">0.121</cx:pt>
          <cx:pt idx="41">0.29599999999999999</cx:pt>
          <cx:pt idx="42">0.081000000000000003</cx:pt>
          <cx:pt idx="43">0.042000000000000003</cx:pt>
          <cx:pt idx="44">0.251</cx:pt>
          <cx:pt idx="45">0.126</cx:pt>
          <cx:pt idx="46">0.035000000000000003</cx:pt>
          <cx:pt idx="47">0.057000000000000002</cx:pt>
          <cx:pt idx="48">0.075999999999999998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2000" b="0" i="0" u="none" strike="noStrike" baseline="0" dirty="0">
                <a:solidFill>
                  <a:prstClr val="white">
                    <a:lumMod val="65000"/>
                    <a:lumOff val="35000"/>
                  </a:prstClr>
                </a:solidFill>
                <a:latin typeface="Century Gothic" panose="020B0502020202020204"/>
              </a:rPr>
              <a:t>Percentage of Ethnic Minority Veterans</a:t>
            </a:r>
          </a:p>
        </cx:rich>
      </cx:tx>
    </cx:title>
    <cx:plotArea>
      <cx:plotAreaRegion>
        <cx:series layoutId="regionMap" uniqueId="{53202BAE-F962-4D4C-914C-099BF8DDA426}">
          <cx:tx>
            <cx:txData>
              <cx:f>'State Eth'!$B$1</cx:f>
              <cx:v>Minority Percentage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1H1pb+O4svZfafTnVxlSJEXx4MwFjrzF8ZKt00n3F8GTZCRq37dff0t0Ettq9yQXJ8ALoxuMWKyS
KT8iWRvpfz82/3oMnjfZlyYMovxfj82fX92iSP71xx/5o/scbvKzUD5mcR7/XZw9xuEf8d9/y8fn
P56yTS0j5w8dYfrHo7vJiufm6//8G+7mPMfL+HFTyDi6Lp+z9uY5L4Mi/4e2o01fNk+hjMYyLzL5
WOA/v/4n2Py1CTdfvzxHhSzab23y/OfXA6avX/4Y3uqXj/0SQM+K8glkiX7GDYPqBjKhZNzEX78E
ceS8NGumcWZSRIiOCNbZ6+euNyHIfqAzqiubp6fsOc/hYdTfPcGDngN9+fXLY1xGRf+FOfDd/fn1
LpLF89OX22JTPOdfv8g8Hm0ZRnHf/btb9bx/HH7l//PvAQG+gQFlD5Xh1/Ve0y+gfHtuNtC3T4ME
n1GDcKGbCIn+qz9ERIgzAkROTYoJMpmgrx+9ReXd3hzH5EVsgMi3h5NEZAFYlI9++/rNfMI44WdM
50Q3qcA6RoKYh6iY7Ew3OceC6wYzhiPlI/05DstOcoDM4sdJIjMN4kw+feIEppsADDJgtOiMYE5M
MgBGP6M6FbrB+8ltCMwHunMclzfBASzT05zC1s/V5jNRITBJMYMapo6QYRI1Se0vKxgbZwZjsLJg
wnXEEaC2nT+3k9j7/TkOy6vcAJX195McLKM4ip4fC/lYFq9fz38/k1F8xjjDjBCGTIIQH8xkHDQC
Yuq/jpUP9uY4MAfCA3RG304SHVB/cv8TZzKDnmFsYkEZLPwvc9XBmGH6ma7rjApKTMphmXl9Kd7U
sXf6cxya1+cYoPKfxUmicvUcRXkbVJtIfiI2FJ2ZwjAEF8JEMK1xUIX3seH8zCSmKThH7BW7/fns
o706jtCh9ACnq/+cJE7/yWQXR58IEaFnuiA6EUzAzMZAMT6ECGN8BpaOAQPsZYQNhs/7HTqOztuT
DID5z88TBcbfRPmnGjQUBg+MG4INbPTKM1gs+4NHgIpGBGYMNDQDg46Nh8i836PfQfMqOcTm5iSx
GW0C+XecferURvgZaM4IMWFiGBmgkB2ig7GAcaMbhgFOALUyHaLzsT4dx2dfdoDQ6DSntUs/2Ljx
p3po2BkzCaUGQ7phgs7MD/ERYJm+KHK/mDcf6c1xZHaSA1wuT1MtGMVgeG6e4td397/Xo4l5BpMa
Y4hihohAxnDcIACOctCkDU5h6qODWe0jPTqOzU5ygM3o8iRntfFzsKk32fMnY8PAK4sBF2XNHI4Z
zs4o0yloasQQmCrs9tW1j/ToODY7yQE248lJYrN+rr+cb8Ikd+VnAkTJGcxloIsRBt4ZUKkHkxrv
jVRuEINjpWvvg/PhLh1HaCA+gGl9fpIwzZ7jzPlMgwfiAgZYmSaG0YF7GAbatEnArWYwTnnvvPll
4flAf46j8yY4wGV2mupA/7L9iDP/86Y2qp8JHesQH6CgMINBA8vKvjINUxsT4FrjBv7N2HmvP8eB
2T3JAJn1aTqi50+gp30iLPSMmAJxnWIT4DHFABYYR+DwFMTQIbAjtg6E/Unt3e4cR+VFbADJfHyS
k9g8CGQUy/wTUUFnGBCh2BAEY6aTgeVpijNMTQNiBwT+/Gp5fqRHvwHm7VmG2JxmgGAePcnNp7pr
xJnAQgjEwGOjfGaH8xgEnsERAP62XnVGv0TUPtCf3wDz+iBDXNanOWbievOJ40U/QxwsTU5h1T9m
axKwNSGigxGBCMKvoLzTmd8goqSGcJzmer/4bNeZeQZxfq4LSNIwKVNxsv3VXpiw7ABUgIdpgqHZ
q2n7y8r7/TmOyavcAJXF7UkOkpXM87jM5Ot38ynGPyjFMBYIYlhFlg9nr96lyXtlgIHP84hL8yM9
Oo7MTnKAzeo0jf9lXMr8k5cWdAa+TASrCyecUXOYEiAw+KNhzHDQn5VSAFrB/qD5UJeOo7MnOoBn
eZoTWv+69f+T5DNHD4SYwZcMxiMoXdwQbOA6A7UMopsYvGbmNtAJ7fsAfbBTxyE6EB6AtDrR+W0j
o0/0nlF2RmhvWUJ+Rp/0RAdasyHOdJjWwH32Yv0P4XmvO78BZis2hOQ0/WarTdYGm+jp9cX9lCVH
UIhfQojGBAVNH3pkOGTUmFzn/bBiffhzMKt9pEe/A+b1WYbYjE9SHbjfgDczcoo4+jx0KD+jkNTE
IdsJnGZ9HO1QIcA6Ar+MDgmbiFIKuTcDRe1jfTqOz77sAKH7E111Nnm+eXTL/Lko8k8ESQdzn+sM
Yx3CzRC0wYcg9V5nWJYg1xkSPSBncKhNrz7areM4DcQHUK1OFCr56Epn85lDCdIFYA4TEDrDMFiE
PkiAhlRbTlCfigOpHP1IGk50H+jRbwB6kxxiMz/JiW4lIX8wj4vNJw4hA3QDGDyvZk2fUHtgkEIS
mzAJhsR0fZsK9frZ2yS1D3Xpd+i8Pc0QntP03aziqPhUnxosQrBfgEESOqUmjJFhVA1Sb85Af8C6
QajOt4rdgV79fod+A82r4BCYbyc5btbPf2Wfm9vZJ93qHNxmEO2EIAFk0wyGjTgDixUUBIOpaJsJ
Sbn7yHykR8eh2UkOsFmfpmLdx6EunrP8uX39hv571RqyOzFGeh+PZtt09UN0eB+7ASe1ENthZQyU
t4/16Xf47J5niNDFaY6eOCvcL+ON/7kLDyjYsC0KmRhWfBWrOcQIIwTbpiABVNcR5HcKc6AVrD/Y
q9+gdCA9xOk0zaD+rV09N/LxE8OgkIQLlim4RmGZgVXG4APdDSPjDHQDSJcyAUmkktkO57mP9Ok3
GO09zxCh1UmOpEtXfiI2MMuBS4eB+sbJNtPzcASZ4JWDjW0M1G7YHNJv+HydYbeq23u9OY7KVmqA
x+VpZtls55DRJoshUP2JSjWBnA0dDE4M2gEztqNiX6nmEKYmugCvD4P9h4ZKoD4YNWp2+ki/jmM0
fK4BWuvRaY6e7Nn5VBcPORMUDFKTAwLHViBw8QB44IFDYB9t5759lC7f7c9xdF7lBqhcnmYK+40L
G7e/zPPPdY6qTW2wfR22d/Q5t2CeHs5tvWcHfNoERhA+lhf10V4dR+hQeoDTzWn6Dm7jErS4j8wp
/8cDBwh4d8CBjVTy2jaxY3+uM2GnFXi5wQ3X+7pN2Op2uAp9vF/HsRrKD9C6Pc25bvtUn65zgzZH
INAD+3L0bajncFT1Oje4tGHhglxR3G/zPYbV+736J6RepYc4nabO/Q12J8JRGM+fGK0D5cGkOiRS
QaK0Tvtkt0OQIJGKUALbRpEJyh0DG+kQpA916ThCe6IDeL6dpkfu/jkvvnyXkEr9uVusTHC79asT
+EUJ6iOqA4hAcYB98GAVbZ0//e7Sfc3hw906DtNAfADV/Wnujb8rNu7rt/Tfe4D68wogp5oboIAr
BQFWnf1VSW0ehVkQPHe/pr2915XjqGylBmDcfTtJVfv7cxaCC/jz8KAUEhGZDv96u2frzdnHAw4p
6PckQiI1HPjBIfF6sBf+Ax06jsqb4ACY7ycKzOfPZbDdEDw4L4dFDcM/HGY62Ci6VQYg+er1jdh6
ED4ys/4GlrfnGOLyn5McMPcyf4yjXH5u2NQgoncSwBaDIyYQJFXB+UWCw37efsfb8CScD/XoODh7
ogN07k/D9nn8xzPHtivxdo054Py/HrUmziCYDTkgnECG9dEYEBz4BTvkBdLNI/63wVFov+/WcZQG
4gdPchrnrN23MZyG57zOKf/9qt/vpRIC1hEMW6YMLnrVeH+VwQgmOwb2j3Jl/7oT8QMdOo7Fm+Bw
vPz4/zOb/f5wvLezA8ebYjNRhw7unY/3z63q2eEkxIHoi2p7dEBtX+r5059fwZTZG1/9LQ5U4sHb
PJB73uTFn181wzgTkDL/ksyjNpLWoOH/+RWD/gDH6ADioGT0+7EA+Kh3ov75FTxFsCcVhmi/G6if
JPPeEQIisN0brChIKsYQyIVj3vjbSY9XcdCCp/Hty3ipf4nK8CqWUZHDMYsYnibZ8vVPB0fIwN2R
6I+7gATY/rwlaH/c3MD7Dez4/wXYyyJc++w5JfGKRYjcNWmgjxO3EzNcGfpdTVN9HHaZmKlWZGp4
26pnEdm2BoH/0npMVt1KMR+TxWIjndgdO1WSLlRhBkGaWLu6aNp0wftiQPOcLnll1PKlERXNuUO7
bLkrgkTsVyUNtUXsn4tUkHsnCcIl7Mt2RlpfTdsITera5TPdSOm9zosnPyrqS6fpLOy6k5hn3tTv
6vYnS9JRVGBxXznNlAmvKGwL8Y6OA7uzF22b2gt1ZSTCXkS2Y2TWru7bmFxUlWf5LXImlNutVWTE
c8Zm3eFFE2CeTmGvGF6oumuUl1pso78SX3rnrUejpde58TLoC9du+ChACR0NGlRVFYbM4qWf+Fpu
qcvkXDi1v1RtQdNoE8dtvInjtNW0IZ259vKsmjqJba7d/qprmsbKBIvHCZ7FOcm/C5RqV0UQ+zNf
c2OrSap4XfWFrflQ8LS1WBLVVlHUTplYNDTCcZI6YkaKYo2dols7iUZvMWy/m+iV7UyzJmO3rpPU
KyfJ79IwtMfIRay68X0vv2jcERxAld+UKChu4Dmq80hKuaWphn6sWEJ6zlxVjU53bv5JSN0oYNU5
yeJ4XjckTi0my3ZRm/5+oWiJzpu9BkWraHL3grlJ1q1XnVNcB5cZke6tbWtsloNveJRRw71t8hZb
VZ03Y0+vi1nqF2QBKYHlRcLr6tzEqVyzxjMmkdnFN3pjkhHTfPfeD3hk1Y2oFkmUonGsN8HIq3Pv
u7oK3q7yWpNb2u4KNC/93AtcY4KDTI4wj9hMuHbpjlS9jio2c0LhnFe4LcdV56aWltfuLW/86LzL
qvTcaZB5k+RVZlVa6D25TT0pUjf8WdgtHrtUkytW6PbSIT4d20VrT+OSMitMbAdb/ekuFrz08TQJ
9Hjttm68RjyL121fpLxmViOyZKoaMrN1MYwbaNHcgllmmjzyslmldvBT98LaHSUi1S76ahRVlTuK
eaddkDL+CcMTHuitmkU0u867OSZduOhYQVKL+hQvvCjwnXEB6QETUnfZlrht93L8l5GE7jkPmZzE
rmaMykrzzBnTHrUibFY+t8k6bMTI9HjQfa+COrBQKh0zskynCCzMktZymN9eiY412yKiY5CQ+xSn
Ma04zbqZTYG1CZpRQ/V2FnBHXsd2rFt6m4WPsnbOG69s7lmerXmUzvx+HlEFzHr2gvXziKqGajLZ
1QHAS7uLpMUz7C2LCocrN6N8DMtN9+DYaGnkuvHkyu6Wdkzeh6aoJ4jZ3jLusnAlYePKlrWKuqVH
w/h+byk8srrADqPB6iKQgEMv4QTG/tAyWGj61WdvdeE4lKVruOazb8hgLoXvBZYuZHKhJUZ8Ufg6
1NXlsD5k3av/cjmUzdvOH2lFQyeUdOiuTJ2blLXNZSildxfXIzvMw5Edt/Yk6GFWBTY6CnNY6C+j
oNjSQz12iaVazV6i0TJ7ovh2Ym8SOzrTO4dYSuL9z0ijbJVGdXTbmplv5VVcX0s9y5a24XpjZhTJ
xvGrC6chzvdQaHJOTTucOpmZbKpFIR1/k4dxPoXjn81zI/Dz75oWzkPPt+quuG2cLrrSjILdhG65
clpePrSMuecdbLmYYF6UD1GVhlaY5e5lyHLnPHM4HuEMh5bIWvdnZeftKESoWVaR2d6GfnrFe3pu
Nu4EhZ09TyWL7rsSjRS9FB6ftoWnz+zQd3/i4rJuG/5gt5F2XpUZnSiyU9F54SXyzhFmsSho54/t
2pE/ie6N33n7TEjyONBt4Bg8MHJ0iN0Q0HDgVTx8+zqPmLmBDPnkYZ/4cgRLl4f87idFnTGqWx10
hsQmN2VnwlIetz9RIIyR5hT5sstbcuM62n0LA3aK69gbt4HtLzOC/GWYZC9XiqaZ4ZUfdc75gK54
m9Jockvx7Zo9I73KSAbf+JHbKRrKvVniltewrSyeNGVZL1ERsqWfmd4kjDvnoTC8S94PbmazqxR2
Lt8rVt2lL6xVp++xxjzgT7FGrrwkxPeG3cYTnGB3nLmFQ11Lo1qXRFdmWc9hSE5rj3qO1V+hgPqO
5ZTuy9Vh65BPa+S08WOQOOSLzRxf6FlJR2Yk0FJru/1CJHjuESObD+g7Xt9O0FJVDRYviya0z6Xf
tqW1Y9nJKhqLo0u9DppzJaoaFX0oFgp0o/l6PW5if2p3QfsNFk9vBMdjZg9GW0hLFmb9l5MUq853
XMfy/MKSUiulFcrEKpjIbrAMs5HGojvsNd6l7iL97q3WCYfcSZne6VXoXeK+1repmg4r1Y7zQ3Jd
/wlvd9l9ngOfoGpvbbvP69t2tbeesSjgcz+RpeVh6a7MxKGjhunxOOTUWSmautoVvmpwAjoycPPC
d4zZbWz7/J9HModTePYHMthOpD8YAY6twBDkA6PncCA3rtR0NyPak/TQbdFl5rXJPW+V+3Y1UiMa
VILHMiLmNag+cpW+0U2g52/0qpP1KE71tlchHhsuxR6/ohOHPwb2RmbiRhRBV1owuPHSfntrt1c9
DXV5OvGkQS3h5ggY+5daNatCvW3qSjHC6kgtyIaGOyri9uYmtqNR2rlorMWgFKeBn1hRJaJF2ivF
YUzQzEVEjlUVRWZwXWBvW4t7DmI7iSWbMF5I9rMrgpFpt2wRpEV+Wet1MiqkHz6mzB15ttH8DEFN
nuw4DPZks4u8Mo05J8S3CmyAkrWrJ+QdbaA/F3aIYm/swtGxSIfc/CGKSdnGHOYg80lzAsw0i+FU
nyjDMMazoNS1b6ri++c1S7RviTTiW9luqpAv7NxzVoaRgVb4Vk1sBB32anvbKiTProXTjhGsN6xL
9SWhgXOeJ0hfsv6K9DR1pWi71jixtdmOT13Vsr7BUSeXNRdgg1C9mRZpll/6nfNSqIa4FA0Yha80
xdLBIjtSDQkLGmZlvRwkxL3cRnErRuG3wvrnkWL8OlLgQH6wDyGNCxLowKY/HCkOq6SGGpc8sahw
RrmUeFm+FUYu4U1V9aKgoB0mzoQUMr/YkdIIgAlkRSadZHStSZ+u/TywPOLmK9qWdK33haJLjwYT
0WI6GjSo1kYEYNnqclKUQivmcSd5sEZx5Y2lHj6kjcRzFrP8Mm/K/JL0Vz09pkZ7vuX1Pepf0tJf
VLTS7zo9Flecy0VWJ+SO+K151belyNxry/sapfW3OA7aSaxr6TyvE2+hrry6fbkK3q52rbsrp+be
wtfzbPbP2EAM9ZcBACknkE4CByvDDypAEtchOC537cBrUfbkF1GX0wlPxDRzW20VmOlVojXVXNW2
JI7tzsqish07cOLPKNjWe27V7vmyvah5Nm8jU1uR0GXVrBXx3m1Ug+KVEG4cF3FdWHaSeSMv7rQf
TI9u4iTDjgUOkrbg8NchV40epT9rO3FGQRGhW+R2zSSKNXuVJsib6zJK56bhkpUPi+YE1152S8LI
G7W56/zs7+j6HPV3pLbj35jEzWZUS4hV1Gn4SBGapU3dPsgqtCedxusLHBj2leIIMqNeB57nWYV6
XfvXs6ElWnL1ztZpm1iMOMG0fGvZMcZ6GYyJU0WjqCb5tWhiK0gb95amwr3V61IfS2HmU0V74yia
1B/jxr5Je/uRdW401W1bjvO+qmgy4OE0FaD7cWVxOm/1CCy1a8WoaJrwvHGHvfxaNezuFSrDNdKp
hXOtuKCpO0kLM1qXTgP2cH/F9TBeJyxiC5w6kwFdcajGXlKx7oRYL5n1km+3VRyKrth02Wxvq0gD
8cPb5iJ+Z802f3nZwVtN4ewWs49U9/HTw5e9MCTyWj+y4ecxojHEuo3YKrsULHQEZrqBzXChqimz
scUyrxvHHdiElmoeMHqmy/loy66Ymv4einPHrm6pquqWZsIuA52EU+kV7VpSkuhWYQflOlkoSleT
du0rMk88e+rUqLECWNR1a9cOXtvS4jzwZx2W7Xrb/HIXDF4kK8tCNomdSZKZZQEekzJbYi9Ow7G6
VEWuBfYidCaqgmqaLfeYd2xt3+JC7sxCCyZwDALcTpG2l3YpYQHixJ7aeRCv8ihqpwno7BYH39tK
0VTBwLPQWOrSrPkyQW02N9zCfaHtGF1RvNxB0UTCBOwCeftJn2PGPx0Y/5BaJxBk/PT2P8xQcD7M
4RvgiM5jIim0v/zcnxTguyCWlpnpGMdlM1ZrxG4tMSvRrM2fiiCjBFjVmtKGJB37XffCr2hKspNd
s64eYSbp79qvUtt7Hd5/+6HS439zeAn8Jsyvw76o+I2LaHq11Rl6xQFM8B3FMUP/KvGWtNRHDeBy
7RcBuxVa5YxzGtOZYwt2G3WGtzBSPbVUa4MbdtsLUBvmAUUCjysI1J0V5Hk0U7qNJvxyDGMmPldV
J0zLsR7g+Bz1znTXfm1Vnvddq/K8q1bUMw9ksY+iuzisw3mXNH/brR5euciNtoXmVE9d4uO5IqnG
0gyquadnf4c4j64CpHfjBsKF8CSQXFFOPeKMq15z9KrcH7V6yy7TFpULnrNkwnLb+ZlzbZTZLnno
OnvsOGk8s5vSHcPi4t5WKXFvsd9MhFNol4rUyCYGRTZxxzXzYI0ra30iijKaupqsRgzH4jKlwrzk
/VXCHMcCb0ow3zU0vqCrVOtGim1HVzcpi6jaawBfYWcRpIGyIW3aLaosBe+GD9qcl8RXSDMei5Y3
D20VR1OOWTszkqR9sMv40ijN+sZ33XcmQg4xnAO1F7xikK0Nm4HggB44aNQY+MDK2jYzlHbNX00G
nn5kRY0WWQZt2Ar0tOuYhXYy4gX9m1SuWHQeqm7BbZuf+zysR6qqiir5ZkRdeqMquoT3Bg7+saeq
6uKIrRyPXataaUfVbSXtv/0gLRd6pSVr8K3SrZ+rbbVJXNfaQvmwtr6qwBTu1K0Cf7TjI8qLJUp7
kgo21oILpYSFAjRlPwnQWOld8WFVtCIcFzyZQtiLrUgQ3yrnvioSP7xyqixZq5oNEEwCOJJlso0G
eJmx449xS0YVKKgX1GvIWF2FRmN+S9tsWfd+GkWnrU8vRGGb3wozGdJJjUAd8mQ2qjFy7Pc0OdZH
xUBlhOiaippB8gIcpgy7wAzY30Vgr8QAUzPV86LNjfivvK3NcWTb2bwIy7XXtH5rNZHbrJw4a1bq
KvajfG5k+RrsuZxdKOa+Gta211qC3AQo4CsRy/A8EcK9KLQ6XHGvMyY8CptbWFmElUkZbnjYLPwy
yUHBCkyLV77+xNvWsyLE1jr4BFfgxI/Aw2W2EFcCjSTtkGlaRtBGVxH3LcG7WRnauuVWui+fdfjF
s3HUuuGo65eeXWG4Ml+afbGjVVFiIdw4FhwRhicC1LviJq6MeWRn56HekHviufG4TSibs0Aj94Vh
Lm1dJDdl0NY3XmEvYAr0vyf8kvPOX0JX/KW6UoXZZW1ueVWxiPMAnytaJiqIEOkOmm3NZgg8fQuS
3J7tDG1lm++qyrBWdvcbryIpDkNLJjarinmeOO1iV3RV0i7CIDwPw0I/J8RJUmvXuq1zFwJWht3N
mVfTy86ox2UUpivS1xSpgFVngYpmpWowx7zQqxjJaeuherSjKRaI4fzEZZvPavDxZn95BEWTumiM
OYkMML+S1vkRkoiMwHfZLuI2jO5x5m3psW3H89b1vAl45twfJM7BFwUbSi9pGBnXmBZ3Rk9n4CCZ
+qKxZ5HGIwgitW5XW3ba4HZRNbVxG5FY3hXxVDmeaI5VRfmPqGu6fYuqBD2bU+2xOXKaesKd/LO2
AOeV/TKkYG6EXy2D7EbQHOCYuUNtoSF1lIioI3+FLowXDmnES1VoZudN0zYorB2NukVbWTo4wrc8
URCgJYw89ialeAdVxc9QG1lBCI/E0+LW1br2wqsEOEb7omVoBCdBNOsdyZA5stpUj85TPaZbNpcY
/tRAuTlSNFL7eMxSkU5hv04zSpo8nOMmFd9SQ0MTgyQQ0e2rSUezc78wXTA7oOq1EcQD46SwVLWE
3SSXFaIrVfPdLv7msK2gooRGdW57Hr9yhHz0UBgtQgOcziVtbEuFwNreABnQUE/zD/l2NI1B5Hob
axvIlcRsF6zWfavTnB+lH/rf86rSJlh3YUlpHXtldKgaB8xHP1DnzBEujadDVp/D6kN7VpZW1Vg2
TT0zM5dD5KVy12ZfpAjcuQi5I1cG7tpgaYgs1arqtdmswdijcy3TA2QpmqiYu840vxgRt40me3Kp
pvNZYEIeQOq6wSXpip8dF+i7Z4CaRkNwjqlqltR0xn03mqhqrgdyQszanm2ZA9sd6UGVLVTV0dIH
ztzy0nAy/N318xHsPXgu7RKCiYyw25alcpUY+EGtYooEsbkF2LfykseCLx2f3tA2hjinMshw2CEr
weBL2llqO7NMteopOJQG9ppmo3jeYGleiM6G2acoW+8ilXTuNii0PN2EkHubL0hfOHCEOgQM4aqL
/RhmOzHekdSVYlMcqqoKVPB8Yds4n0HUXVqeU5oz3eZkEsdSPhhx3Fqya7uVXzv2d9FeurySD8hm
9qKzo2ikqroI6Ri2rIVzVY2LaFFF2L7xMu+HnRsbH7d87Bh2cyHghyvuCjdYZEHV/lR02dPhyIKj
dA4+9Qupkc5S4dDGEP5EVVVMVEVDVcMubLqjlV1xnnRoruWIrGzkxlNY/BAEvaG6K8Rb1UYstFhK
5Uy1OuD7aLfcWap7q07O7SQlK0946cRpaDQhHTFXDZjhllPX6Q9wHHQj6Rr2ogLP5F1S2jDYZfqD
+hqdeXpQTPMOJT9Sna4krOy3JnXFVrzr2QbiYamNFR1UJTph0lvK1NT20h9InHiWF3JyodIfQBPA
l3mHAQdImmgjXoxYB1qiWTr+JS/vZGNz0wKrHIwDCDaOG6llk8qDAJaiwcEEEMHgd6KMD9gi9uDX
YPlYbqKJa9redODci0dYRNrY14mcMlK6t0ikdt+Y9rkPdmXAOZH/aE+y3mOwr3RBfhz8+BXsO4Wt
93CGtfIv7weTQy1Kq6hKfiY2rUYh6F8LVMkos4jEUG6vDZuxRcUTNNJdg46YatoyqKZtkbFk5tUy
sCD4mc6qMAq2jmj4/YF0ZsK7OVEmlx0bySzW8mCiDDKjil9avSqMrwUMVZW/oPIZ1FWZl3cZL+V8
R9+lQtSvjYpf5UTs2ASq77wuv4n1yOoiX975XjPhVdg96DiAMSVDDVxcWfsg6q6xBPh4176ot2xa
x6tV2Gj6SCk8oF2gqc2w3MbHFG2nCQ0iGjvmgTo1qO7uDOuU3EYxdjfVm2pZEM+8FE2xVnHJUNbX
WPPre5qxdEK9oFgKzRdLzWndiaZ54UNOsjUcydluSuUghoPSnBsb1lILJ0V6SRnovrWOLmDVbh9I
zsLzvM0gXtBXFZsOqUzLBFeRFdttCm7tJrzavctOG95VSYMuti8zMZLmnIRg4yoWVRT9i+8a8V1Z
x+hiR9/xqntuB43G4u39vLiVo7xzsxEYqf4NeKLxuMmZmCSCeTeq0EP5swtpu1A1u8bmle0/qIqS
cbmtz0khckiWAZlj92kiH72jYsGmhV8GECReg1cGkoxI75YbWC1+4+eh7cbJz8LVwwvwy7mrgApn
1eRtOPLB+BiznEX5WBGPNauGImE/8pwmC2VoFuKyNJzqRlX8LMvHum26M1XVmhKvkN3cbI1c30fP
acydZZWZ7LzFTI7spmH12BOlMyZpEo/rrDXOU6+8l2D6TGLpQgJP14lLRmvMwX9I7s2IeheKZvTu
Aq/VIBZnpzNV61pa9rl2kNtUVwnMgHGcUyuyBb023W6iOhXq4HlAvuFOlLVsx6V7DYHskRE79a3i
yGgAAZwoiOeqmnLDvKh7R4+qYhJQK/VlPQtoFy0T2owL0JbWRtK26y4twM+IXVRPnFIrRq5ZRsZY
Nf0vZV/WHCmPdP2LiGAX3ELti6tc3vuGaPcCSEgIkNh+/XuQe9r99Mw3E98NodRStssgZZ48J+ks
+0ssI383xfmc5nle7OpJ9Kt8HJ1bQbp+NQPcueVs6lfj0qJLX51F7tkybjthTowzskQqvSquQeEi
bbJcuiW/ZPoR9F2NNZf2Gnns+BiFjFxnq38zW0dX5/OmlxbfOu2QH7Wi4b4Q2b2qxu5sKGvKFWxf
xG2GZCW2dHOxeHbPGOnOxvqcYShvZtXvzzAzynycEg9PfPK5L5rNznW64qyy7391G5P0bnEGVGWM
zy3T7I9mLNPfPzdL02r8c99FbXi3HFYyouyEl1UUB8SNIMPQYDjbTg2yTFSNwPuKEl9qQJ914fcJ
V039teHqGld+9jNU772YQrAgHLmuwSD83inniwhj8ZazME8FEh4H6SKgdi2PnCeXkjMlipzLoKv3
wmH3ERPevCqWPjMgooewgA/Y29YSgI85TUXv5ttPaG4U1aaO+zPugvsoL/xvvxtVTj966L8ay5By
yMUqenYM7So6W0Wn52RoAS3qwGoRiqAzdsDgXDUqkxsxkPK+pEFwkPZYJoVWdpV2fpCvLJvFG+Mc
YPdp7+l0qaxo24DEdvrc/wi+jQ38PZ5+bH19d1NFZK2JA5rlULLqEfNfnczX77oMedI7SPbgdaHd
gdjSWzctckiEd4mZUWunXKm2ZWeuNbkLM1+mrCHu3opqHLpRHBwlItdju1yM+XlpG3s7eFWx/+zS
IRu23oR3KD47bae3ALzXAN+KOxfZyOuITPY1smiIkGom2574VpbUEe03RRPaqRn2l4nlWFBEHjkS
mQ3dRmUVJ17vxVtatfPB4UKcKqacjXZa3DwopJl2QUZeGhJ8G+dA/JDMS0gMGl8y59POatrxnVng
Uri6y1YTQPEk6uv2obaKBGUFw/uqi5qHmupybWvGNmbQKxW5ZFa8MYOmK3eElSgAkntjWnY1HIM8
QIA/MCWB01RPFfWq89xIsZIB+LibprP5uuRIhxQVkit4ZyhyKKZpOs2FLcMfLRSfqhMpkHz5nGNM
bLfhNvJH68CywiXJ6LfloSjp61iP8SVreHzpl1bjllZqMzmtzcDA6nGXtbmVIHohKctKbCvROL26
LjJnI3mRvZsd81F2qQDE03Cfzs+zsG3cuC69mUtuPemsya4WQOebCsR4dKb2y+e41/rRepCjuzJ9
rt19jeqRwlEgIJhtq6lEpiSXX1XAwxVUFvWpHGxy5zjTkOJO4d/+wwyZ285mkP6rh/DslgP/9BBk
PBmLBvkf1jIGTwMp52Vm7VjrT2sZm8KQ/eAAcY9VrelVgzP38bw1FUD/EUjoh7tuiMei64+ZD8Je
JvndpBzrOYi6tG3n/jGzuv5mOwKvAqmtZ18E46nxKicZlllUDmRLm0KuzWhFi25VdBLsYgkKgflo
t66qq6P0H8FBP/T1ts3or9+A5h7fqpzRpGORdxpn96Y5mSv8Z8pq3YdI9TpD1N3MBfnSu1HWwVpl
3SUwxJW2Q4asKBXA+4UP89FZTUG97V2kUrOc4ggLLcRmLhNX6fUCVFhruNBib3o+uz+nFk7Ar2ag
4s64TLWJFW97CW3Erqxtdw2MvEvALq1+dCCXOXX2g/CoRIZAqaegikHZd/R8GqXjHImVjDqFk2it
Psg8VXmIw7l/snPSHvo8+qPfHz16ruf6nefcu+HwSe3Kix8N0lJHWRqXg7wZi2bk1emz7AOXcQGC
pr1u6oMZ7HMVr5CIq7bGLL1QbWlJ3JX5tHBqpwNxLZIEUdZteqemgDRj5IqzNjjZPjIrLXHCZMhU
8Y5n7753WP7kezjApMu9jV3WzXlaMlyIprdda5XfSeXxBFuwfsjm3NrqYpp2YCH1t2qOdGKmUAa0
BSyQL9Vg4T/SFyCvubz/Hxi4/x+cSbxzC+928pZ3QOPtKP/E6zzwOnMnltWXsmRJ2Df66nhWd2PK
ZQfZsSYBa0ndTJ8knYNNv9JbY5qB2SN/rxotZzfVsbIegrBPxJxGY8xZ4uvPBrgV/N6zc3cNNAqU
AOKp7mguGQ+aTR3YX2fL6o4iJ6NMXOJ2R5RB/DXFmL5QWGean4v/WGM+Z5xaKKT+a/RqyB31HykD
d3mZietEy4v+wGT7+/vqWrsrBu4Nb24v+IbnDk28xZ9wlotpyaLCsV7a6taWhO5NX7k4FUMTYAB5
gG5LLI8mplOzMjpzqPxOrCcIgeocwWjoXP5q9W7lfvSNv1v///MGt92oIJ+3Jk8ZgBCcFD6ANRMW
GzP3KTuaxKQxmT/SP0wz+jn5c62q+yj5a/KnmXctflBlZak9OuQU1XV9iSa24wu7w1yA13spjz1v
CwC2eKjmWFzwJsbUd+3mvWWTlYCjrO6h03B3kiGILCKfIS7wvISOffidZUmH//b3kGkr4dVID9LB
lhzKTibRWInXfMKWbxWjszWmGMmjVRNxL1wk48DOu/Nij7+WVd3tCktDamBMOs9JOGTTeaD99OyJ
H5TP4nWohDh6frTc2fhoKA3KVR3Z3cGMTr6VxoVoQRi1R4QT+A3Mh9m8zDfmN/gw/fixjnpxr2PR
3Lo+uON5EayDgJZ7DWLdqh1JgJSGzK4lXTiyrCnf8XC8lVHtPXg29fZh6RSbLqDtl4i8W4oU738t
zLTz8t/vfzdcsv1/3v+AqPDSMXBBUJAXr1o05Kg/0JvZw65pxSF/Dkf4Is94f5m/6QoaTpu8Wule
Z0cr9LJj0Tf3RZ77W2OZfmTWSJt82lDTAHkHDWw3DD7fTyFFjFf4NU+Jq52EZHO39/pgvDVNKK91
qNO8raab6RL12G96S6iVMc2A78YPYatBGFwWEYhzTl0xPxnLXMbMkRB3AVXpQfldUxe6JTJ3ZFvr
bF6PFFRJOJlF2tqqOgUgI7yMJVgJEZ+ewKTL9w0lNC36PlALHWpOXZSOWpmH+OORN49yqeqt77fH
XNtuEuBY2tJ47i4+kl4fF8l8N/GroPpjoFimmBVkWWEmCxm+O14WQj8joY/rc43kVMyao/rdas2I
sZHojaI0isi3UcYgfC8TrdG+U3Z4/QsHMOZnXzklM1hsJ9NT4zg6f0IGys0bZNkyPykiURygALGe
c5p98bH3X4yl1aXy6+iJuxm/t0lxQdrJenZ1MR5t2y/TNtDWM0RK5TYE1NoNYKfeIMARN+zV9L7D
P6RgdvBgUVyaYqiTWNLmaPq4jLe14tM2o7I/Wpmlj1Y99ce4ciOZfNqm9TknWmYbE2HfXQGQ2e2d
cfcRxBUALw5FJp8MjcIQJ0zLL3STjHUMpvkkEezlgJI/5wU1FGCdRWe4B45/ccogSMMWHpS3mOZi
qzy4CF/eL4zew9QGJUlUz7Jz22fJX9Noo6bkQx1nz5l/ZF1bXMxFjC27i6arMYAGAnYGsvxca3fe
i3ngfmJGSLkkn3wHsO2yNMbNdIwUPWPHobexI0lVD9XVWDJkHPmLctmN6M1ceIUU1wx9FdyLf/X5
soAvL6OUs744i3b63mW998RCGRlLltR7otb8h4Wc24fVcdd9Yiz7Y6yHKGoF6JWvchnOh6Cg9sG0
1DDOHy3TBx2ml9hDBYK+rpoDCSJ58GonQ7qNaFElH23Hh06R00okBDnvfdRM037kujq5UQY9njVl
d3rg89pCqvNWc1mufFGoJxE0JMkG5C3GvvxBEU9+C4SD23lUUACUNPH7EkFH17YJYTnPIe/QJ95Y
0XtYdD+zUEWvIq7jxJcOf6qhEltlEcRI/31D/TflbuSBUbWo91HoDyph1FL4pwPGwqwQQ9ORp0Jl
dmKO3kHqJq0GWh0MfD1aUKpK264O5ug1o7zsfo3aTvVr9HOtGXWDca/dWt7/p/Xm48yCwgXDOGhb
dzqKZgSvRRUi+UsREGpQ7hEM927yAWJFNB5Ovlt2KeLl4Um2WZvmcTg8+QjaNciuluVefL+UL3NU
zoeR1EtGFiaQQnsd5d6ETRJmmBNQ6RvVnGfl1C9BUKfN1FRbHah4nasi3EH702yD3g2f9BzcTCA4
qblIIhCeH+gQBLsut5ttrih5snrvVkIqtcuDwt95Y3Owu1q8BRao+VBKO2ffE+6xiN1gHddh/8y7
8Nmg3L+n8k78mkr6zPmYGsXjSz1IawXFJDn7EWTJK6eCdorW+qjiAj6dnvLo7CIFe/bUEL27fL6F
eCjfba/5QYoxfPMk10nMs/kFqjVIIsOwfxoJRBg8dvVDRcW0ajRACttS/TpqCv8ihNVvQAwu7rJW
2ttR++oUDj7ZudYYH+KI8INn1eOeDIN9jJqm3k0hxIBxWZdbPUpyJ2lgrcNomq8uaMFIAQ76Jmhd
rWgZqceudRHLu2J4xsblJZqPzmtJrAqsicH6Qub5FX9J+w0OwJnMDfkRDHzj67o45Eja7JoBf07v
i+oy1VNzL2TzPlLPeXNy3151udMcWAchpFMNiennoyLbFty2zZgT+63Ig11RRcXjoC8jHu79HE90
JyGVhlKqK1Mktdg3v9FJ0TD9Y2qiPNGhlk9lVuUbN7C8o2pEfo7ygK8ru8lf2BA+D/Gsf1iMbrQO
/E1YU3c3IaZJa4/pG68zb+Npuz8SsFmxIeZyo9tCPnScYrssPP4eNPPGka06srqsUsJkdETin3xc
jBkiGwcfJChWZgCFIYc2MU2bUzTNpI9mvCz31CyOrPzjY8zkqFRDSuy62rtW3K3GwW7vMrt0DzoU
7iYHa/ERhEeBA8cXP7zibZiL+ZvAwZyOrbDv3WYWO4v60c63cvdqFREevYY0713epmaNiKKf2rXr
J8l9ttG49Y6BB2W25QgCCm8xAo5ubRyLlB+wGz6UxvtYLt7ipZj+Vs8PYH7+6vrsR1bywVhD5kIU
UZXdx2f8P/vMh5ifMPbVK/dAEwjLKFhBLJQ/6r7p7hSPrq5Fi0fTFQbq0CGZfLGXrihuOQSUpb01
gzSIOOhkSAYYM3Yn4HHh1ic27dJu7NeQ19151awuobLUgyrKY14xwFhOX+0a1Cle9wuqBek0TXo3
7i6N5+kHV+d/TNMTmJY8fvEYmXYSMB2PB7B43SZqT2MA7pq5GJOzCf+/IBArwEfeNXPq/ErLA6S5
wCtNlzUEX/DyEfWrbw7xoIMG0KzNKLwMefzv5wlwhn866HitY4T3z6L6PF5Vh7fU2n8RcBpP8Lmm
wn1C/hPJmA32WnkY5mgbAne7b5aDfI7jLWSbv6xl7NNaxsxMtRzr4z9m/vs6M7NbPvP3T/i9rmRW
ux1aMSdZnyGdkukB6ZX4ZHc9OJNRON2ZHnOZQJbaWrRCKYJ/DnRhhSjAAMVRxO1V3IpDwQIoGZaU
Gx7w+i5os52xzMXvymCLjaJNnaAYGBiIkU77OJq2hXDSGbwlaAB1fCFTmR1Kj96XgsYX02VaVol0
jc5nCyfGvwaAbrUbwfPpjsbd2ueze80Xr3XijVyFzGpAOxHBQ+FQ+wj/gSUTd99b4LyPpRP9mJVb
PLVOP2wmkTkHJ2PBHd7pVIAxnHd7WQ/xGmgU1FsquBHJ5QOTYst4WL+EYqCnQAMbNOYIviJ2rUBt
2lHIl2l2y9RyDmEt9Z1VCb4CJuWCf1+HeMyHoL7L2/XsdKCMdpa1hyuh1j2HCHY7zfPXwK2HZGK9
WgOZjp60dG8ekq3feI8UylhDEgJqULirPGTS/8MMoJv1SmWOu4WQx9nMUiGp4XJ+Rgws11za/Bln
2XcIRbIfrvumle6uFZTF/i4jbY7QSQZAb6rgOlS1c6BAStYQXQSvtrQ2xRjwb45V/ZqB394+LKKz
NQmRvuqk36UFZ3DBF8ovIHWdVi1iZVeC5ALOaWlFw/GDIpcVOj+V03ga7bzJARGUibI66EE7GqBy
x+D+zB3/DjAze2+hC056UGFfItmIFE4pe5z60lll+GOuVRmrjQB1/BwUfNqNClSWqeyLYzYG9a6O
6ugMuLHaUNSCvMd/DEUZPCSUp5yH3QY++Hz2mgnaCLf29rltTa9sxBkgxxiYedaeR+gPEtPvZ928
8ooR05aNa2zGP6bZrAkStexg1iTwaSr4NY0xSLxZ/BNHO3vx8RWiiEL7lqPcwboKo+KkaNPeVQ7L
0hwCvXcHlUdyO/xW2nadzorFYEbF7qFTbYlf1m1eWM3veMjCb7yqfghraB9J08j/5fouLzH7E0vA
VhU7no/3m+PtmYEPuds/XV81ModUup6ewNaJb63/HHkaGy/KZRyCPoZioGLNGy+pTEJL6Us/NN79
6DoorYF+NrN1Pw2rAjqM1JMj25tAxJhlF/xpmtGwVsemlPfxHFWnzCmHTdGO8la1rE1HoB1vHp/v
S8PLjaO9DEjzswvlV2+qohcLEs+UDw7fI/nzEy8Zs4+W3SF5o+X0pSDi1qFU10O79Bcg469y35u+
9KeGZvVlsAG9m4i+ZrO9GeY6T028b3ABJLjGc+nKYB9WxFfboLZF0gQe3ZKqh2cJ4ThylZFof4Hp
ZHBWYEv3J0JFDgfJHoeTsbO8Hk75GGhkJUb694CZEsoQS8xEFbfjmkfjk/LDq2ESGu4hVO7Vaemy
IBq4LySpUGIiGlYQX9rniKhmTewlGLJtiRIg5fhdlVCuunnwk0TNjWaR9YqCAkHKaOtcZ4jVsf87
wOJ+Ly8zcMbMcnxzH8vDIPd/tmV/m70pv2g/G3akHMWlg6wgqfNQvLZtqTYo8My3VtuJ14KEbzrz
h2vZzOVDDNms6Z5iEe1QPAElfpZFYkL057ttdvILW72U9c73Mv4a1zI8IkvcpsYcrekB+psLXQoC
iTa7IzRoHvNBVcfB8fqV6c9FfgGprnn01LQS8ewkdiU3vlJwweHJn0Ae//Py2WcTNaz9uvUSM+Vz
wJhgig5raJbISgzdtBpdXt3HjYjXcDdsHJRlvy0pb055M9V7BrfwwMFcOHp4QHce1Ro1QrizsfM+
An155uuJ0/FWVXGWykh0T0zVWTI6jn61i44lnE7eVzdbcsCy/tHKbjOxLCuSOdhGAbioiTdliWZ5
mSd2jSRMRtQ3nZcPXj8L+rMHmWJvMmZjh7xAptm9vWTT6qg8ZNjf7s0YMjofY94iiv89ZnJy/74u
Zm2x6gfhfqgHYr8MQSqNi51hYEIb6x1qWUCctWikVU6sjT9UElRX3JH6IbbzPdz4/CeUivsiq8s3
YCEONoqR3VVx5R1slLbZcOqSh6hFFrtEaZYfNEzx9JPvrdPYyewK6xY5c71VcAYOY45ySXkDf7Nx
q+mtbvJjGVfq3NnM2xIgeQmAz/wnKKdc+N5PS6q3GsnlF6KZXDWRni8ekdNu9ly59zLtb5hVFUdU
Sik3VdE5R691yrOtmmoN0hd78YbqGXUA9A+wXDaa+cXXiaFuhwyn4gphBHaaRhS7vO29e1KwAmGx
G7yT4QtcZsgNKuEN59LIFMJRDsclPzksegUzAEbQr5bvTCPqG9RzYk9BeO0H9dbKeHzto2naEOED
a1yIWMrxV7a24sepGpoTdE1laiu/fNU1BV0Nt8fOmPHcnnWXD7c2U+p+qNmDu8yKa6/acTWhKM1i
ArwD8mkV30Qw6DvkE/BVSIiRPklSczkRZJpLYPm/yVaT7lcWSk5dTBcRpNy1VbFFrsA7VmyE4CIn
8daXHXYGu7JWnaP1IwvHMLHbfviicnlPcXfkibTWjLG6SASVx8nr83c1OxD256X/ZM93H46Bxb5h
o37OlO+9SOXMO81FsTZmHPc6tSw8aR+j+LMGkYeoUP3fEknhv519IV6KAhU9GPxOjCLOf+XdnGGG
RDpsrMchFg64TZ6XTs3cX+yBs0M3tNkGcsn6MavhlvguJ98leIG5wkP8OXeCrnE/sTu4BZheSvEo
m6JKZO2Fn9M53p/z8dEVBK6Hj7nLRweLmqTLlJt+CLXFrEGpr6qjAuL7o1XOYdQ1+6K63k9LRcXV
Z627qxF37PLaodccqtE0tOr8C4ciO4dTbhb1A2FAQcHTmMGbcJedQAa8fCQ5TdwlO1+g4NUjG5D8
XXYQM/bbmtj899iyDiwX8j/KyoAy97f3AcWJhxoGdojqmCit8heNDvBN5oNOSB49pHZXTE9MvlRB
loBixrYginXHyB6gzTTNViMdqZbLx4jwpzg1nUPVIRM5T1Ga8wBM0nA+G56LocOY1l+cmL/MYQgm
VI9Qob+DWAq1gXTfwwHvowfiuHA6o14fHashJ8XCft2htMYTSpXkyRIF/eDyhGIMwXeziFslFhGq
N7aHmN8s6liOx7KIvCdSSbj61cV1ZfFdD8M6cjs8JU1ep+EEMgzUfV+JCufX2FFdCi1LcLMnBlks
K8Ozor61g/7Q3jObFecAdIGNPw/WIS785yIDoFaBZHMCRBcfwQ+lG4vPw6OAJg5n5TD9yEBvVj5u
EPDxwPfo6dPA4mBdxu2vRQDCy49FCFub34smwxRoUaqrrdzyYxFdftISNn38pMy1hkc7C5EiAQFo
2/sxXwsQO8vnWeVfnSByToPH6GGWNIazC5Sxy+DLduOY7/wFg2w8u06CZoo/MEiUl0qWePNJVsFq
sMHftCwnfJX9z27huSutxk0LPGUXBZQs3Y1H62vus1dOeIbyaNDqdp37gjKG2Z3pMhdjxrzaAHin
p7/6/c51U82Hdi2mG9PedCyWAojIgEBMvLQ+L6aP5b3cMXHCDhX1iNvsB8EWwnGVBSdnkaCSEHxa
NxLhye1D98mMTtoOTm38kLdjt3c5817YHG+QpAsf7JEU920xPFSLCKz2u3jncBaurNn11pZGPaBa
tmI3AH9fmafWiSaxi6dIf5hmlIdynznTNpDqZ7CEZiOI+hvAOCG6YFrUOTfgf96y+rs3EevUxRM5
Gwe3cDYlsZvzh8/rRqGagc67/QrgNNwZhupug01RPa0rwK6Gq4YoM1+hXEFxkrTgD8FM/+yfEfWN
IuAPy/xA8/jNd0/VBIY/V9DYMl2sffMblVzu4fpHq8Hr7V04B/gH8GJOuFLRWbGifrJUvjZx5iS0
3HPgw+nAXP0wjYXcysijG5MozBj3Es78+MTwlb0IepW2Mz2Dffb4QYIB18tbzZ5lb+AbkwPPtHWO
eoXwkqrmNVDsmi9YZ0/lIeQieBvYSEEUj8tLk5XZPra6blvmsX+rROUmEbgq35W78Vn3U0Dr8Cbq
G8DgGiLCfzUs6++eP4cE2As0+XOOaBR5syHuMykHcF+WHBEB3LrcTqJDysgtnXxjRnvIJJt6eo9I
IibE6hn+nSmkBOquKgk76aAuUXutI2+at+uuUs43Xms7iR0231dwkkAEDKNNVQ7xE1f9o5nR8hIB
a1k9KVk1Wx2Jcu9UurnpBXwzMwgKT8ign84Se9pKLfVG2uUy2BDT2AV3VpFTTIjrQ4pOEnpppQl9
4mN557lVczWHTw0LC+TV3MbL2KelvPwP6/e6LMON+N9P/9gm/37+L3QbZH4cJOr+vRaSF1idldvj
9DjHh9ZyBr0vOThJeGdkv+prGh6NMMK0cp0hAPKhcVrRLrPAJeuzjRYo+wNxCnT4wCaOjT9GyJ7b
j4yweB1iq9pOvqKbMBNAhRdqsSEZ06XGjapRn6iBYK1EUaNjiJ31mfjxs4iYezGWnY+JJ+gjK4Ha
OKHIDti321UuSPAGxfV3AqLcvYw7647N/ZhwKMzupthqgEGM94XqO4j/9PcAlWrfWiBr4C700wv1
dJmWbXVlUz7c1RQq9DKK6rs2JtmOOkO3bxGdcsSQ60k3/cPo2vOpKvUXZ3b7h6kRbkpVn2/CGFkF
ibPuexx2iYfvbsccau2aTL1PLerAcZ9LfB+5txqcuP3q4GkXriQv/uRnW8iBxTZspL4vQnmuQOV9
q7i3MnklW6Eu0TTUxZXQ5n6wCrofxzI8ZgJaFHPB8QmGYt2g3NqiE1p0Vf3PwcV5iwxN2cSvRZ2h
0KZnt8eITOqClBiOUl1Oay8Ym03LMv/SYndKh6yJNtEARkEC1TaqNmlGblFmXzzQ4L46IMwktaxF
khEpEfBMm9qOXopA9O9RVNZJM7Tdms6absPWdlLsAMNLHIZl0vpF/y2HHL7Nm6FItPfYCz/+GfTW
PYLinUJ2fjURKBYm5qZKOSoZeBFtma/iYz124y6MrEM212LtTFCxV12f2GBXv8xCj5sevLhNnWlE
4EJdXAn+XgfS4btmwzVCsvUHUk7AbEic5lkRbVAuSB0q0GKM2g8T/iULFNPcQ7ZQnca8oPfm0jS2
c7QYKHxLF7OsNi15FKxlUDvngUzQHwzydYzktQmFfAQr99Fp4+qCIkr2U205z3XukDuXyu48Be0V
QgBQ+jmlCOF+UFuLk13mtxi67n1OeOlDiF37JwsAdLyei5C/DSFQY6ntdmNMawovkUR4GLr9cKdD
NSa5JcSbb9Fy1dq6OLqxPoOmGYH/jCpiRkFTxGg1qNnEZJFv+TT86jeDDCAm4JplirFRbeyLRWqx
6rPpCZkRcWkq+gTvpLubRoonaR6cwzB0/bMdYacGNZxvAZJ8x7k73POo987jSHZB5RdlioJaAPR8
UNCXQXvKhvt+JOQgZ/aOHCNmDKiQsI9L1CX7sEtUxE0mqCaTbBT9WgJZfoYbo9eg3uNYW0y8jTNO
UV9e7wXqM2/KWE7poDoL5V9CTxw/msTXCJPgcUXpsPSyHAdU5FppMdzJoYgPopuuzUSDS8TVFtHn
2o+97/XgwMOj6n3wg/46Ky5Tt47aTVu+zS2IvhSRzqRp93PwH4aIDE8dK+JTk83QDjcVZBVMQ0RC
saWjhF+2s4eSJxKP85VbWl7F0iK+c+XY9I+mywz2dce3w+DlqTFBbuJ3ltO+M6SE644Ejy2z+/3Q
hW1qTFLmM5A39pVaInxEbeHhxnWdVoslayg2y7zX69EerdO8XMAm+9WqmNdv+yL8+tn1Oe1zbgxF
MVIb+Om/V5KwO4LF+7PJZHT4P9qubLlxG9h+Eau4L68itUuWZHvsmXlhzZJw3wCSIPj197DpmI6S
yU3q1n1BEegGKMsSBXSfc3poeLp3u9ADJXQodompRWeRJHwbMyN7QCpRbozaaC6jy5y1V0DaQ4jo
6uGXeVcVVXGEHnF7iPH133VJ5Z4MKKVudKmOl6Fpq3UI8MdjN2aQnjaF+lznN8YsoA7csbhB1zrd
9SZj+zTy2otMugRxr5x90cPyrDb4pmc5sAVayb+mrDN8IPWKq4G06w5AKnXX113mN5UOuh2iqHvN
xmrCUqafDNH4rmNo32wcLHSV2b+5dfGkYQ/hc0QFr8JQ1hAXqX83QSqL8Sz8EvV4hSLOqqtVJt2O
yfbBxVdpm+mu2A4WsDKq4yK2YMf6q2rx77pdpL+X9hkoTQgs4Mt8tZF7/uLERu03vcYfIffSbZq8
rU7uwI5eipxgGCn8CoZR55ccmYCmGvy4YvlvaoxjlldiT2K7ZrkBvbA6jqNhnXXgSILYE9pnU8gz
YiAuEpWehkf2hqt28y2JrXEtXLU5IEzpPJZc/AZuBR6UyNrjRMztW8G79GgkEZT8il4+FN50fLGs
76lWR6BltHKnxW23tSNskSBZdOuA0v3hASa30spCPsrCFECYM3XDyr57RXgCCRJ4JNPG2W2q4qYL
XgEHwHeqE+V7Z/TsvTam1Qn/y2wr1da+eGbjBYmY5KqG1NtJPZGnsgYcf0i88NkyTX512HDIwEwV
hlgZDdK90dDm5wQCfFtkkNs1gbsivJeBLZJmT9CvDsLmQIq4LUStAP3inbvqoGn6rKp9+aiGFUKm
rXW0WJ/7htmLfddp0Xp0tfILiBi/IesyXBsP1I7KiH8m0zPXyrxV3Su1n+iIw0rU7tn3SS+3Q5+V
j5EuPMQrO/7D9hjEPDvtNwUpi0ZNnE+Nao5rTcu+uJLVQVUa3rWYGhDsxUpP8UENbUVXVggEacHI
nHodh8y7kiPKPJhbNzW91TIGZTfwWyw8WKZVyC23BvvqzmvPi+W2to2AaujF+CqVKF67VV2elQgB
QPADsX/ujfzkpd5XJzO8c2LgfB3zp9EwEl8fdQjWemC5s/DgeK52rkFQ8UfoawN6AlF8L+f6vuxz
eamnJtmVsig3OBwnuxonhcC0O/0VcqffDDYMvyM/NwKpjI0KTttMyYsVb71qLRD7xuMyj8aDkuNB
bSrWbcBzZKdKJQ3yxtY+2Wnk7MJMKSHSWOL7quWfgZnJg9Hl2HCptTyNIdAjhWE5m9Q2BugBZdXG
VaVzqpqu66Gk1D1ZlVPsaGxpNO7+4cJdHXE1B/Av7EagSMj5q8sFX5WOmbz0EHUP+sIyrpkX44gK
LATw3NvUGEERACEB+B4IQQq9Easxac+CGTgCIkL1VCDPtAIpe9jTmFYY9qofW5CKFfeaGonzG3JR
qILgt2HkPkYGdsmJrn5TFUUegDwdD6YCpskqhHZyIqfQRKMIbASzzwpP8i9CjQFYBxxoAi67CIDH
B6DSewigGbafDS5b28DQW3GChGRUJCe1Hsp9Mpb4PtSqEjTOqCO154WP0hGPkR2dwY2OYogDKQiw
ZN021Fh1QzwNlGSlKcFja0Ebt7FrAqWWfbIrmZ4HxDUQCmnZp6yu3AcvM5/x+bGfRwk2D+jgfzDE
nUktZqGCNTjFBU2PBDARxMmQNjx8aOsf1LHjWF1XjsgCx2HjNYM01srQ2gHMBGO8zmNQ+9jquQvs
xeRCBpwWoJGiQAMGI7VIM1+1SmyAJwG1wXOaU9flb1e5UWdryEZakPkSvEUeFj7zJZ5E+Fzlar+B
ZD50ES1ITioqqN2F5oVnavAx8PYdmFYGtEXOFrPxA1Ckt7ZRMnz98VjEDta5aeMAcRS8M3uLWc6N
xlq3OugZH3dV6uoQmAKzq8ttZOEHqMGpJTRVGvmArJNxVaW0fCOMo1uMV72Vjsx3Co6WjR6NYKPJ
KYRwAYI16C3VxM80kJterYOLk5pfepD6znH/UxoVEq2drDeei8BtnWTOgYcce7HpSssgnzMPUp+a
1nlAlldu+i5p1wibIkVRgwkplPxLmMXZVxQTmBRRlPYFz3vNb9MwegIWJVmbKQsvtooPRZJ9w+EK
CfiOAbzfWfhpmbrUCE8HqtbyEB0Arw0mfXDsQykCReT61eCPiclBbFRtSK+EeIMhiQDlZNVj+T60
dQH+hqYkfj0iHmBmVh4ko2LcqGliUAKx2+o2WqS+jbG265Cw0Zv9kDNz9hOa9oCEnn3KKsvb1OmE
E3c089AmiLR40LB+1mKbPwouVipEcJ9Np197marcpo162HHt1QBi9YQAQTh3rboo/FSKdFPodcqg
tYsKGDXk/7eQYMqRi61+uGFaoXKAEAd81xKcmM3hZkFJw5dePm4tL3SPGVNe4rTKHgUYkmbH+HMk
JXuugEaqjVZ7qCOFPXuGsPweGtV4wqKLKizhVusRmgnb8MGqAKoCdSt8KFP7pzaO6WtUpGyfqDEy
Ql6Uvdpgy6xNwZMdWcGIgHZnbNZAr8CKMhNQuc2UJ9U11Uf8fgDGguHB6cFbjCt7ZeOgeXSUEYDB
3jJ2lsHzACoiNhhTGYdgE9Bj4IHbnwqEElC/wlUDxPVhlaq2rSv8vCuZYyHEEkO/EzDRNc3VvT7a
1lrdree5HUBn+LVHnG9yxg6Pb6oRyHiyZj1if6Ycm7kLmBZ+sOSgbsi5FDnym4MJOcPpvmqUlWvW
ITA2zx2GMHCQ0N6Ss9G3esBiN5ytuc076FsUzW6emwgk3nqkhOhPyMZY8ZFhzbaOZ+4sx+svPaTv
N0Uy1ic3OwJ9kjwr3O81VTwrmtM/F2x4AYvKO1dmOeyaHuRNxRjEpWshQZf0HuhFSmLPY632rRmh
pzYP9RAreDCRbA7VGjq3KU7MAJrHB1e44kJrlCzJoXlSJlu3HPzCKQW2eIkTAD6dH6MIxG+w3n6U
CE59q+tYXwHlYV2K0Ep3yeAe2nYsrp2VferULHoFH1k/oK4FFK+9IXplWdtuEGuXG7ICPMB95Ai9
A1krkz0VvOqvUeIaL9033hTRTo8rNaiFxaAYYrOAg7e65SmSnKhpARkkr0Z1kHVqOX9c5tOlqRWN
7n9w+HBpFlq9ySTCB5H1GIKE+WLjz3vyTMB4By96MfBpu4V5daCeYgnzkkbykXrpWEICtRQ/qMfw
R4O+nTRItzbxy8igHeQOyNHRqmk7GpsQyJQgtRXjIkP1rTGVvaOI6LIMY8NfH/Iw+kROy3hudto6
lsgU3xmqKFVXTQi2wOJMLohH4KwDHTPxfruwx4HRYpr2CXz4TSJa+cUd7TAYW4CapVaqZ1VHuAvY
6cCF1gv47yz2k6kKCjWoq/R2lRuWi693id9wB/VPyKq9X+VV4a2HHoSSOwM5k1V0SvTBCrIPyq/Y
giMqgdjrvCrn7irnI4B7HUjFCLDIsTxALuytSbFVOORTQ1eLYfFbDHd+/8JlWX4EID5b0frLPOou
Psud/oXL3VLL3F++yl/ebXkFi8vd8jyagHl35rs7LcssL+ZumcXlv70fv1zmn+9E0+hVar1sNl2c
PC5/Ao0v3V/e4pcui+HujfjvSy1/xt1Syxv2n+529wr+09x/fl9+udQ/v1LIOzDsDo3Kh0AItnbJ
9DWk5h/6H0xIRWFWmbtvs+Z+Z2bVvMrcnyd8mPa3d6BBWurjrF+/ouWui4+KvPO4XiwfV/q/3h+H
GRy9hZlid77ccV51vs9y34+j/9f7znf8+JfQ3VtwIKxG9Jvlrsuruhtbuvcv9JdTyPDhpS9LkCWf
/uV3Y2T4F2P/wuW/LwVMfRdIVPhZmankD90QO2sGRLxP3bifJAPMkgO5AyswWpavNm4YKC6v9G3O
UdSPMw87yslMjoOMgIkDeOUEkjo76BVqNgVkjvq1aebeGZhfMOhoqB+9/Nh42AXWeq1vdWk4gYmk
kg/en480A6CXU7m2uZgb1XWjkm7g7EHSky6tYcwUfyn0pjtvE5ehpRRcGBopVI55/i1MuLI3Ifns
l0WRbZGTQjxKLapHoDJ3ZlO2DxBbKh8VRF9OltdeyUZeDb65G89mQwBaePlIbnqGUmIxgi0HctFD
FVukEltTrEoOeV0Bw2WmAAtONyHDv7y77vZXx9JDBFH/5s6ehPKSHn6PSgMRuNIV5xFILLmyof1x
pj6KTcb+kHtv5sVgvrvYpgKXaoBLJd6m0VxqyM97X8VqsnhTmSDvajUYLQZLkQWgS2oQJYRI6dL/
4JS57hnoS7n9MAfI0z/cP4xCXDF3/cFQBWT6oOGP0m/2Q68lzgNd5ahd0fdld74bx4YoCbA/xWfo
bsLQxqc+i6DW8Mca5EFNjeMtVKDsfruM0VWcO/0ONMjf7sZpkZq7R1aP9oGMNOTkYlOoUuwb4O2B
mUSeEIWcLLxFjl/azJvHyUjjdLU0gNfZR+qOJIBHly6SKSFL3+bSNG4mYZAYrEXNs2LYAALQ+0k6
6t4K+nr8umo0BElQ1EjBpxYQaoTt7GGTelV7FZHaXplWOwend59paBmH/NazVbQuzhpwpaYAHHlj
m1Hvy2kmjc33oJWWQbqP60Ryvg8Z1Hr8XFSMb4mmS1fQgbq98XXvqLsQ4fPq1Wybr4mzS+xdyMIC
7dAGHnQ5Y+RwD2prGDl0zZuCH5RGsXEdKir703WrGUz1yT1sWT8cW023VxHvi4Cnxht3OlM6z0V0
A+zopTFqDrFORPNp6IPLPfOa7FHqgo79wdVQQkHTiYgN+YJVAp1/FE5DzNo0QJTmuWsf4wkUgQqR
6teigjrQVElj8YhtTYNosCh8fX8H+skKgM83NOhM1ULBf7UQAAmqd2wQNI2OpR0hczRFAPFNeUyQ
RYVwJWTxqIEge4G6cm0/i+bVpCc9+bXIhs1+gFqINVRPOKTjan6bFAo2ScvSIIbUe+wDKVgCDlKk
gQg9dquFZDca06axDqRulBxCjHZDfTLfrTOo6YV3YbTvbS5OvWr1J08gQ7yifgoV+qOrP1RdNZTB
bEDwCXiAwem+xyhug8S93kN/OaqDZYWuTN/WuhuLp/VC/eFu2FYTZavow617rxL64XflrYooC0cf
MQTtwy/M/LODFOBx9qH+h5nzj4wIE9WPAHrywfCDPq6CjGmRJ68CvLBtORWboyZ/v5JUVG7pk7kX
2Tzjbpy6OEH3WyD/P3PRueMKgU+wpjyQmAszUc5LU4b8rWtG7aoDTORERhqf5/Zg4/jRyMb1Mg1R
9TDo60bzZ7VbE4RD0KAExABNI0kAAtaateLwL4bsiujQlo44lWmJg2nCm3065s0+M3JXfRQWYgfq
4JY++bDJMSOqgvSAjO6QdUMc8oGG3FivfGxGBeRBuKYWvqfb0CsenHGHnzntAjKrfqGrAnVA9THp
zsu4jtJtp0K3oF0EV08FqHalDbW1dfCyQfHD4NIgrIe/BKjvIFEgYj2bE9ODVOX73cibT7ccKgUp
GdxteQExK/mp5+Z8tw/jZd4AHYO6eGLU92OeNFvEqdUnrysgVKmE9k8d5TzirhDf3bYUPgOp/xq+
+yaGM975Cuczw23yBnrKkYYUQMchjpZ7HOGkMtoZ0GsSs7mxE0QkgXR4G6tArKqGBhV2phnzZFpH
xFNQr4ndFZ8sDDpmWkAr2kO8I5f7KdPaoNYmUH3HDLJWVhPkuuMM9gWY9XLtcggN419n/7Rj8ES0
rPkW2yl0PSyeXxqWofYvihluLPBcnsmX5Fr+7Kv2o4U0DaAPis6UlaPhJ4k4AxxVD0CGydCdYMSq
AV01shLbgKyOC6ADWWlu1SEPqXqG6TE/xDq+iTz5ik31pBCvRwS+AX5q6ZK1mSpRkbWoUFWGmQA0
cQ0qv163MsOcXyBUAgbPdLUYlrF4sgLBoW3tFGwF8qNGQI15NoC78XNEhm8UAknUZQLd4m4luoWE
2gkUobEwOS/3zqcXBfQVPzeANRmOWa9tCTheYg/pF/CgUA5G/RLhDUCyMIHUsOi0L42lAWRVyydZ
CfDzlCxHJjzSvjil6iD5qYbnKB9VFEDEB3aaTquWbcn2A+K9/27VcNChjaEoqO+DzePeEq611cIe
zGzgs1bQD+tPiZ5Er3E97qMG0f7WTcfnqqn8YRJGA3+uetA7lI2KJi+QFrF3tlFjhqxepjf4U7Ak
WWlJsPLEiayJqX5YspQlEsVYw22rn0gp5MgweBUQ9E73qEJwfN+5sb1BsSv7RRmTB/odXjxyAD/3
deJYm5hbEF02oU4lVmy0mi3tk8c0MY6mU/p3e2WQKrEDH1XVOFrpm/VtjCwJZx8scsDPz2reqiPh
szMq/pRN5RuNPIeKjskPrSoU8fDeRVI0OlMzls4e5Oj6bCuoZ4eFqh3X3OSRGg8AjzoDFo960LbQ
z43ZHo3eRAGYQhbDtuhEj4csJoz4/j86Rd76U/2tbQUpOhSJadVD3XbOmVykHooH2x23ywTdHrMd
nqBg1dMEUJktv4V8+uwz33fMLnVVxfMiBuQdL7FE4pNehQMYPsq2h9aKfKkBajoPgG0SG3NaflTc
2h9QFeFJyQM1RR2VquPiSUZM9xOBwrc0NgBxewIq6qc36b3SUFOZkAoq1LMzDQmg0zcZs7GLnLo1
Dn2PhvWZbORupuCRegUoO60amgdZhF+gHSKOXhSJowwHoNDpkho83hUFdS3eHe69mncL+VA3rNqo
WVEfUmfJWrfGfl5z8SmqVIb+MpvWtZh8ex3zEtSvC+dZFSza3rnYXMUvauR9ii2GSiqdZx7cXkmA
HRxVXFKz9MlOnmR2IJX15kl9e/GcTeSKhIT0tQg6I+REa9DVckvUJlAM/2/vRp44o8ZQHQQyUdX5
cHEgMBikg5atqdt7McZ6Y7j07uisBDQoNneGUOQ/Y+Rb9vfj1XCI60I7spLlNsqpYJHBfdJlLR4i
PWoBTiqcjYeT5Q2i9mwVslHsqUtN1rmPqtmnJ+o1aardOmsIShQQulRTzzOj6AZi5jKlgQrHueus
XSj5mPhe10JlwCu+aaB/Jz40XkZ8RXSI/dH06caDGYsNTwrglBrmA94jbsxR4ycQAYCrDJ+oMVK7
BYLICg/5NOZyAFXHUUFxl6mLbH13KSP90Jje2wS9B4TBQiFBGgIVrVg7Yw/Z2Mkf2Nvy1FfO74s/
qIGAd9mobjc5NH0j/aiP5Y66Y1t3AKPZiU9dxc2Nx7J+KbL87W5QRWoQvrSdvZG3GVA3lYGgjTvV
LYOWaIq/LI0CSKxXZxpLKgsg4qVv7g0Q5aDVD4dwmkRe1KXGSOwUOJoqCu4MSxe1W8xNbNnACL4Y
mos6OdKIUCrFRbJpgI69BeBj0Ao+bpCFh3S9m8Q3NXFXqayLv1hpromSPOSbG270RPNB7r+fTx4x
xGlnj+UO7/cn47IGQMHQ8gUI3YPU/8aKoeGVMZTQW9kg75xdpV2DmRFBSMASP1ibRod0wlivyLuz
E8eXsTFcqWmhmnquQw5Z+1ZeSxskjyINiy29JkhMoySDxU5zz0UajSvWsMro7Xi30qsr/saaIyT2
YW43zRXTW1eqmbVDrjoCwykH9Sar2QFwQWhLAQD7OMR+nkwJ/2mkUlPvYA/l72SanVjYrfPGTdbL
nEhU+Ur20ds6ZICY8f/jOsu9h//99XT9qPqGBYWyJreMU8X1bZ/q1r4NDey38r43TrLBMth65cYp
t430MIACjLKQxomGBFlnH3JvQMpZa60HLsk0hTxpbeoqA6pHBE0Ewac2a+SaBsk835HcB5CQ1iBf
sVXiJtnbU7qWwPmsatOQO9TEWKP6XWL6CGqYh6QpLEC38cxvI/zkocQE+h4938mOWI5013XTtru3
fU04JHtE+ZQHfEGii9vl7maoWgNax3+MqZMB9e/AzGH6PF5CeQfFkicXVDD/3OtWvaf5NEQTNHx8
AnxSIIsyzSeD6Av3ZOtS2aTFAD6HqE/ASjSnUbPq0991yUAuEqrWNhtBrf3ffWmlPIm+OTYU0Zj9
VCuG4tOVCdDKfFVOY3WuoPjfu/Wf/VAPVgEqGMFMN1/faWNRVweMVykTAGanfRwNUcPiPvpQhjsH
tCAPDci2FdFZcyKQz5BfNs0CGOfBNABgTp+MaTgsuuwgcZb2qWs1oN5DI0kBgHmsXnUNQXhEgSA4
OjljRz+vMWJPc02d+CkCWekVTYavrYl9DCpc2AXqvW2r2nnkoY1qkksX5JB9H0HQZKtwb7ZGECu7
pbZpnSARPlxHyKRY0uiOEEGT19BEwxMFKthNogdOX+PhNaR2dhrdtwk0ixrXyOep1KP5g5WlawdQ
mqB2mxyxzk5uKy0xbjWIVuuuRpzMtCyU1JvGQsVs/bqy+exCBokFVlBmKw+1Ln/rIks7IDRs3CBq
elDTWD1rXesmfvUqwRW7tZNJdq1y1uxh1xqOl6CQdiEPmaL/PnuaIGsBnW5WPt1zeTF5BK3vFLCY
Ghj2I43nrdf6DUp8bOellhdDZnqBqZPPL2RZrnrVvMzZl6keQTABBztjOk+6idLvAPUHb0vBkX61
DGpyBO6WzovkDsw3PCFaP/ssSyyGZWxZBtV+0tWI7ylq3Q8vCKG9glCpPLeVtLZVZ9a7tmD5M5T8
vusAPv74s8OQoOAFixCWISkgqYInY0DIi8QA1dg2ArspPnbNqUvOZCXnpUvWu7mVDXh6C4y1LzrL
OBcZ8EBD6H4GvlULD5EGuXSQeKDyxWpFIkyTmmfEdo0zefOhDTJmiGPV/p5XlnmIIfF0BJMU/6pG
QZ1KMEMrBhExjKKO+XBESIiscnKhK2oYB0lqttz37aQ1Dnb/AyXNbPCiJz9ajvoIInWgQjeHVEaQ
a4+yvgANGo0xarGyGxoE7Ef8jvi91ZTu73luFkeggWuEPpOiOHIgovzMCTWfJnE399ZJ1yXYW5WO
Yp5RqxmsdSHBAJwqpE9dqEbJixeHHYqQe29WS+3ZbURpgDMIeK84dVafuyIdV1qVhK9dBziS1lfy
NWwSa+W1vHwNHZQdrKrIQxUFrqwUC5zdzgCjCWkD76ChOu3M0zbTNJy7Gkk9QK3mQ3exEq/u387N
8yjxHYEjeTuxP40O8BiDJRr2Cp5ztie1E6TPgGKXyBkeRdSsaWwA5HIMZvM0pegrbc2mFUwQutae
prO1y5R6B/kUd52BtvtFz9IXDorBTe0b/SKKJl/ReFn0ZlCogJF7E6gX9GdszbTP4di0B7wBHJVK
iuwL2G18xSMvfAAWcHyslfZG45FeNJs8NC0ExnCThLebzgScqIXO5mvy1YjT4acYI5QrwGPt1tft
uEP1k2anmkX0iOMgMPR2af9Mvuot9E/IE/Jm8mankIV521lDbxLMJ9R0DCBhkYMD9V5+ngZBNcjX
Ujr5GWg851I2iuIrkYVfs/erqESolMaS96vFOl+lQ3XuSohjJZF9i7F73eOzaDxQAxK7+WClIao2
onLg6s5AXZmGt7ou3D35Lh7QeUckzALmtM+jR4j7lU8ay9N1qAL2X3EQx1Klrn2rd/If7ZD6oymH
rxGqi61Hln304FOK5B89SCcqTxO/SGJUE40UED5KSG1uoW5T4FukqPElpDrLsecElgpNsLmIckyH
E2epuRyB36Ak1tGDZmgXeJOBrF7u4kuTs7NUagZSyHSm+TBtWhs54OHI2bmdSu3qPQK+RuPVjxLA
xL1wFX0zjLXyggjW7GGA9LMqJISH7BSUqBL5YW3SW0cV8G9IPWtHKOu2j9BRlA/QPt8ZJV62r1ay
2lhSFwH5UmOo+TdI2GlH6jVdMoJT2e+g586vOFz6/ciQlgxRzI0K5bYccbjKQHRk5K385OhlQBRo
yKPiOIxyKgGxnF3d0VaubatnEBT9PNZ65SkJpVxDdb+ywZSBLC41sa2qB8WaGmDNCzxFcAlsramD
UtB9L/BsRKZgspD7xGn/1WUZoQgkAx0WvNdGDrdkel5D7MtCDie3cKwHcaH8bQzbcrOU9ByBu0V1
vwa1AqWzo/H7qp/kUqbGcMxlbK5GqHAE5EiGZSm6ijK+Td+XunPL3IviaQVPtpBc0dOgLaygbe3y
atU5Dppmlm6Z3uYB1xOcNNUcxPlORZ1Rk30XdeFt9F4dUYoA9ampdjWNtV4/+oMy8BsZfjmmTnPB
8AM1dfGhKTnjwu/koAWUeFwEoue05Yc8ZozqRZtQiE+UtZzNs3b0X6/n9KZpoCTdrDndVZ296avu
k5sEEL9cWfqQn4Xs+3idKaB6OuVfutnEMi4FInR5326p9+7aTlxkNjXv47Qi9WicPN79adycCiS9
+9MtydX7ajcQYKon1Wpqqjq017xn42oZo6tJP/OsVx5kbMnHcqFLCL7+27zWFSAFkafIGpTSEpmz
rprso8+yYgvhtS2yUT9RL8E+NI31ML8f1IXqFWjReAOWvwhZttmNhtzSQRbgfercJcvdGCK+38KI
NStNF+qat3iykbpAzY2fANT3lwjQYmBYtRVpEPCoKU6mCZ1Q8qJJTtRDfWGSMv/rpJZn57dUiZZo
qPRtlqC71ZlEDSmUZ15ltT2cqR+hPM6ml0gl0pgy+Xx0BOt6jaeVM88mM2LCGjKLiL8Be21AeCj9
zUTmba+U0rhSM7a9EziCR+tljIFehxSiGq2KUjVxLEapdjEVDqMG0WrorTLEvMshhILjVDgstjMD
xai/ksOH4a7XNpCzLXwaW9ZATA64J+448xpksEvNO+sRtprTrbr3+wEFlG/G0RT3Buw5fiD12u+X
xRsPX4Pa7PDh8/QdFJQgCTMVbYWoIbsZegWetWNeeIkq9CgOyW6TAw2RAzWp83GIXKeJACtb88Q/
r7Us/+e1ZNV+9pJUO7h6vHJsiz9Sk2oVKt5rYfdW16atIIqkj56579S8fez7wrv2RTzFqFBLRkSo
rxqq8J77CFwhF19qb94O6DjXCkeZe+/lfjRDndanMWkO3nXA+tTrau01KeLXIUuc2yCw3WsyI95T
l6g73ugcwULjZ+LwFKkX3VLtSB1yiqFMDy6j+ZxMvB8ah3e4zXqgppgFMpjfoXReoHF8c2gG+YCB
/HarZanpVg6CuCi7jRejtVV8Cxl4ftMaKphXJ4HbFN6U2VLDchOpMUAWwOlf46J/YGMujzRETQ1V
py2KYusQc4QbIo/Qkk/hp1oAD2SK0xyawUwdVBJG2e0dHSUy+omjS2qg4RgGraZpKzqm0BgdS+hq
GVtm3I3RAiayfivVrbp1DAIoIEPQC/sgGgayqLNnan6c5cRAd30TDKskW1uWDonMHsUFNwr4kxs2
JUjHrC42oBlkm2bKpi5WGek/Bg0IGqT0Eh88JWd9B5OnLllrpBxn6wKTJzg9srTxPPfOMC81WbMR
n2TUNkR0Cywi1DR6GWsodYUaFP3dXrNewk7/ioJM5YWMXauvIJKnPzcF8x6lHm9pOC5QiM8Q4OEO
emK/DJXK96VaZwFZrYgr68hLkUebbhCi9vF8g3nJwbm7AZKJH26QuNzdQMoUqFfQXNqTFWc+ugi7
ULewAOiTmu7nWX+AgKd76kKZBNxKku8NiByjDv1TFIIzN0KvbIhaVNmnQWE3cgCA0oHYRWRclpko
Dxh/bzQcgr3Q/JyPhbVBcRd8rCyo1udDAX2YCbPST2CXpaGxEoVXIG9bbpdxL2Fi0wAoiTgXioPd
TaWuQmDKaS54uqgX9b6wfEwTfJisLmL1qpvqU1BjVx0CVXTJUkCw2qlZzDQmxygORoFAEBnul5jX
qRkSxYhCB4bO7NPSiK7nh74GdOl9PAIa6WQMENoL/rgE5bAf+Qefqk2GbdZ63/toqB6glayfmbKh
DqShUebZxnZ8Hm+KLY3TCF210xyRcf2Mvc0yHKGgJDTtkGT906If1lvG/7RohIJYfckT1/F1MKem
MwUdQKzQtbfDkH2loaW5O3+AKPwZRb+Ap51mAl+mb5J0QLR46i6+zrRaEydf5xMQWefzTN+IAIAm
95gaRYOQTsmeeA4Cn6qMIKMUjQMd4cZ5ljaY6RCs+R0l7NxPGp6fiOFp4WlMGTvqBoCQqF9kPOE9
F6tYadWfSnuhOl/THKvR3+aEmhKeeJSgNHdWybUmpC+LCqdiRLS/tng+r3qIuFwY7yHnoUY4fcXF
+JU70H6AXqT0cw4tR0fIKkBGJb0AejzsbVcqW93h1c3VvAYnH/CwDA9yy5N4mEzEdei5/vluktYy
BWqrZnVrGXQPXKk7e1N4skDVCWwgwQ9iziazSuMlY8NDLt38R2ZkYFJi9/YIfU0Gjik8YkU1Xpjo
Hyh+9nce72v80gMkNtcvwQIO3C77BF2K4kpAh26tIrv1YknOQACLnwlQUcWqfRigsTXDHIraANQT
1TA2xgD1qg56u9vaKHu/qkxU256QEGmZzIvS/DagRSXQkrQoYShA7HTmRTtNdusURUsALcY2RXXE
NVKb8oTaBjiBoDjZ3KUi9aQbq2EIsRMorEzbHRqfhliqlida4n0dGkJBT99JFQ1vM+T7bYAeQbyC
yEd0Gm09u/CpkF4Xx+WPLgZiqvW8r3JUwyDHQWv2sFq1X8UA6XhA2m1snoJA9R5PhRwAv1R1rsGA
MnKS4qfLoAUdbJS5VHB0odlI2jQrHZoP0w9yZAfVMCK8JoviUtTQEqW65l2TDgBU/dXAbAVnickQ
IaI2z8h6D5/iyRCltXnSDegQnweEqoqKq/zpLb4jDKfYDEhQU727IOyl+q3NXlEptPiBSJ/qJ//D
2pctx60ry34RI0hwfu151tCSZeuFYXvZBOcBJEHw62+iKKtlL++940acFwZRVUBr6G4CVVmZoZou
FvBNJzSwgyLsLaAcknWbG8DzGWmwVV2/cc3OP3oqcv0V0iXZpgSRIlBG0Jgnd2Iw/5jg9wH9EPQq
c7Te7XOGJnb6zQCzXttA/7/0I5g+bnZw46ydPOMvf4n3tJ0lYQVkowAXWQV6jzxr8SnVOUkam0Hc
LlA2diFoh9xFWFvjwvGKDpKxjf0iUHlpOyQhkRy48LavF8SyCZ4VUFoZ4DukoeM5/31SYzkA55Xq
jCRVBfpbfTHAUwl4IfQzuumXTTtSyJRBEUYC9mR6awV249oKmlMqlHrg+lKO7lrUFdjd9YguAPw7
icCmU1vCojfvetSKaQRKR/BxANkHSeT4eDOlY1sc5WB+IRNdvD6s9oHJunmmSFq+L1v3ByR6+iO4
PyFj1I/ZAHHQql+CCN1FjUnWyLdrI3koku7mcBo7cfGjzE0TeJlsPOHIZK2baZALwlpaEt032JfD
Q2OKoTu6gCUNvAXZ6WYGfS8AnHXfv01oBSS2m8m8y5gPKSOjC318JxsMf7m+jdaqiYNVmtnqSQwc
eVQ3fGAmsFx8rMEe6lnGkZyTNE00VEJonbwB6J92EK2OluQN8Kg5e8r/is5i9eSCC/oKOYCqbdt+
WbXGXSPBLUaRlYvu7EaV5p7WYS0+OsKVak1eJnp5sNDvCjZM/ETAcaT3KasPtCxFAAkJwj6jeaRR
UoKIEkfO5kSrIWfVg8S+UaDR8qA36kAPz7UGHMMmzp4jNLOi4JGAJgpKpDuJN/LeBo3uGV3Z+Gpu
4/qpATnGwpRQZqvwR4uQ8IkhFyRWZpyOuz4uAbjQOVUcp61lkvAGrHgYFqzi9gJohuyMhxL4WmoH
zTaG46/SLrWWeVT8Fsh9iABETbExywYqwLoEZ+gSXKRLczlyQOEwdhcykdMTILAxQ0duKIIcXg8i
J5pPttsiltsDo1v0F7KbwpCQpIFmFvr1rVPbN+Wu5tFDNBkOqL+I0iouGIisLHCkTlH6vcCzHOQq
2sNFiFtowWQbD9rBCzKCuxnhdDuHgrqyXPc9ylKQp16F4QuvOnV3SwEow0FbQJQYO0ockCMRzggh
bNGu8AVr35MjZwI178p6AUFGfvCrqsQXX8i2TtGHl7qDrkHhJhBUiKZpabZ++tLJoFr4UxF9bYLm
IiUS8otxeq1x4MNfterQQTI0PzKn+OTKrHztDfxr0b+snnEeKFa8zMVDP1RICDiudQ74OO1U7PeH
xgwlVHnZv165Gp2Pr+zqVzZ4falVhTxLlb+iaP/xlYc++5TWhblMS2e4m5JyAxIzsHFPjrF1KmV8
tSXe52GfMZBht8EaFP/hCT3/wwF1dGtry9S8z0BotvRFU392Rf+iQduY/xPURqh0TtlXwzLMl3jw
sxXDh/4+ziNji/7t9JBkqTiPXTqt3XCqnnwegTCaO9Y3CGm8/RgWfgwjiuNvvY0k4B8/hprCf/0Y
iRNUv/0YLTY2Zxv75GU/4vPcSMhXoAhRPIEKtnqwO3yt6JETmrgAy1f6qryQCbstsQqF3W9pSNP5
BKwSDTt7nKejr9sXSz0VjQHoMQcpsj85yWqwuXuNKqt4wFELwITOvUJPwL0OsU7CQATpSLY2jjXq
V3NdgeT4CoRR8eBFb9MhCYZ6YuIim+D05qnvnLeL0HcZ4O+eMQBdqkdeMkzIreQ2EqfaA3IeqPZY
5t4ES+WKdB0cC9kFlECmE9hgoalnficz1EUhFaOjSKeGospJqVPdmA/Yt0TLpK7Bh6mk054GzaBC
F9YNA/bHIINOQP+4vzkgjYBo8z1aje266qId5Dr7pY382Z6Kd3kG7iswTAQgQwXOmrzgvA73VPgr
2AQ53gD0sl4UrWfgwCQ5X0SRDLZVYrX2ivTeLW2EpkKwJWF3EounO/IysLgtOu1tOmBnetlBdR0k
YXcTt58YsdTqkfLMJ6KwJZ8e3Xw60nyP/H0eBIbnyNpubTSSARYWSVetsw4cSrQFnHeDZByTGjoh
erNIpXK6zNFOZ6PLF6X52yVUhlqrGrtfyb1d6hg2QAqJegWwa1XnYfaikrZGqx/sxE2bJSGYLJp8
tgdKM4wFkXrV9lu8xZwf2L5JfIch9zJqxna6dBlDt4jsE6TbYLt5Yx1X+N0EsAOdFsu84JfYwoOr
6yQ6LZQ/fg7DKF6NdsEOVN3xq/tpUuLljyjpp7q2eMhxgn8w8E/rbQ+FiyDxnVVQchQ4tTCrtMX4
0Cj8S6msMTCc2ai8NtqG/5A7pn0Fy87awPMGmilufzJynNdIqYblFrZzjKOJSOvYQPalBDSdiyN5
u9w9KNBWPMYxd2gNMg+QFj3xAmvQkjbyYMAjZcWi4FUGBaueX2vVNKDfAVCpsRN+rUDcD7KWYDmN
YJ9dNvYATcMo8jeN4715MxyraSqZ/jZfR5DTR4Pd2oUmDXoHWr+r9a8iZgJzv3KaE34VMXOWmy5v
T+SddGWcvKiOI5iD3/zmpU8TDbnPPs79WzB91vCtlp3ksUz8cVl6ofFkxOpfd2pkbzb5fvdHnJFC
y30U7bgVZWYf+RiAdEe/aYGDeFT1qK7u0NnHulc5VA3x5mxB923j9PLBTm/m6Fe8TMEFOg2V9Mx1
7flIEIHE5DgJzo6Kdd4KkvD2gmw3x9+GyCWwZkHzbm67nLxVx6GQ/YfD0uvneOKuusCGxJdh8Tu6
FFX+hP5VH4jHXya6A69buASnfL6uSC+TjHUqQJviBaBA+z064QC75963m9lWcXJ7hcKv3l7Bd4Hd
0qxx4ZLFPF/TjFuwZxTXWBZ7wwDLJrqX0kVTjOmmg8ontOQCtu8ms7mYutJr8CI8mj0gBrrSiyet
eBTIOUFmoYFuq44gRyGcvYUesnkS2ov7lYC4mbKm6AI50m5h5GH9patRjnRZwY9FNNQv0COb7a2C
ShEEiZx1k7XNlxp7Vcuqqke7jMBWVCggjbV90NPRARXfpjeQXL3GXv8JIhfVCtp72VWaSLfQHdmk
tilto7v/mzijQnqhNME1PY7cWob2BLp9/Y3mbqdBdZ8dxtVRmcAskzXLC2s5Snyj1NyGfsW6n0CC
HUKExwBB3qYVqbUloYvJty+uVZmPWTFm94lg/5CZooIkMLel46jPOsoM/a1dAA9TGc4Ve83yaLn4
EkA93r2SreJ8NaLJ8cF2bfeaQqh55QN1vaUImuAopDu1AOyVbHrC4IG9dc4DBCxOAOLL1mDt5i+A
S7f7aGjZmuvUlw+727kf7RWORa86/m92OeVQn22iBR95f8lKGWwyNlTrquTFM2gM7R10KcMlj7ri
WfIWTct+7C+MEMN0ipCUqEGPScGWDT6foZAXcmZ1Oj1mICGLsXWS0NlaFXHFnlgvkwfpd3I3ZF5g
Ig3ndYcaD8t8Ia042jv21nKFGP4hh1GB7upYsLE7zOGQ7YPeDESogJ5qwMIy1ePFSar+pVt5oyNf
TEN0EJwa8wUN47rXDJMGZGC1F6qkNcQV0MpCw2KEglnsyisq0+FD0HtnMuOvC4aiGCD3OmuxZAAV
tAJCMDvy+pZ6jRzVbbIc57vb4xbZkVwtEmRIoAXw4TFMT9vbwzca17qp90MA+TgpsMA5QeZlflbT
RIYcdAIypJMDdnecIS25GXSVrejH7jGZok3X8/iOTL0ZQO+Yt/+Qj0y3STfb75O6cWqOVi//ofj/
30lJD7QY2B7wo/UiQJ7UH+/CNAbUoxbSbr6pNj4aKXab1zLqqqcyi35aetfV+G2yCLCZPINO0J6H
3u9D8t6CkbES59tQZug4s/K4WYXGPnJ0Z/FoB9M9RjH1GQ9/Hdl+WS5k7jWPgISwpVtw9hAwS20g
K92eQAQ3HKSAWE7oB+IO+WV7ZQAw8Tw1ENJQVdN+Cxq+FxbwtosKcG7wE0AotLC/QXmHf/aYz5YZ
ym3zkoOhaR/98m1JOQGw1Ev3bUm0lJ9ivHeTTsjPRsUGUDPiTqEHbwGdA/m5FHhNupPa9te4yp5A
ExuCsHQ5dgXfkDZYhLTK2fNBcdGAOHlNw7ZvIRQORU5SCiPNsLpg/vndTtJiHhIYeBhnKfaC56CE
bPACN06E588CUh3zzUfXf4kxAfg5DFNib+Le7ld88qN9Eobqsw85615W9SdhVek5B0P0YoSux2cK
S5LM2IMjGDqbjr+o2RDu0oxFW45mxRUak511Imv8r+t86ld2lUP3g8aqc3rQijjOeoSoEHRBvWlt
m/4WWKZ/IlfFe+KtB+iqu6O7d/vNRPbJteZ4orgnk6sBIyPseKrGe7KTiZz/0/7H+niPf/h5fl+f
fs6QEB3va0vmbkJ0tW0sw3Pwhvx1GUBkq1h/15cZeN8bGaB0UabfWtuPsjWw7cj/tD1IRvSEOcae
Ugi9pD5UYVJ8S/97qZvlfbl5egpKX28soBCu1RCcytXvIlEvQyvIN2Qj7YQezKcXmZsLe2Dgxcaj
1HZia4/SqDnjxmSQOwtXBP3ZB8v8c9LYbw/gtH4Lm2FkOizsqv4M1hDvOfsVNnXjv1b7PYymV1GM
f7GHd7894WAMBaa7rnahSW83/kMiEucBaE+J/mG80SvzlHdgtqBI4djdzvPsAFyJDIcSHd9OCagO
eQuuW4pRhustWgE0HUONZY7RrwD2ZffDK5irOTyX0XQCbcQ9RdOyY4jvLXsuDpliPIw+UCtOZBS7
HDqYn8waJYnIj+IzDUH1t22LLrkaUKS7FspeKd3jmuU2Q9eTqBY0nCbL3oGM2Zy9+cgBhBnLckde
WpJDcONMQ72kysHJR0uWoNfJ+7g7u3EEWhQjRLKCLxnlTfRFtAVg4pCDO1EupY/rCZp4SbyhoZVx
eWQmNIuGhpdPMepGVyefUykU0DagfL5NF6Ixl6Hfr63OhkphnIYPY4NWNabVQms5gHbC7wA07gew
P/w7QgbdsR3xqP8jAsgppMV1yeMva/g4v6/GxIY+PPYsBVsDiYOUimc7uE6adn9IjQ0R6c+22Q9S
fZDsNy1YYN3SsLZu46AqwcBqijpYc/JpiJLJPCSEDWFquHRn0w1T8z6J0DoU9W6iEYW+T2RoRzjx
GK3UKavu+jw7Qn7QvwIa7F99xj6hjas9gyTWh2R5E6yR3x7X5Ox8IzwrpKw67SRTWeaXys8ZWGkx
O0vcdI2W+nZD0wNTWDiJtt/m2XoSpDS2gPcn92QygwGbKhA/b+knGIegP3LoAS/IS2sw1OBKkw0P
ZJK1gQ4i6Wc7+hGgrt0cXOaZAID8+olA+gPVL+ORLJ1ZQPVp+halybCnBJwAQe52avp6TuDJxO4u
eNA+kJPeZKjGQvQ95Q/0BuNZh7aP36eLoq5X3GOgby6zYJ/gOQDsbrDvwqZ4cllaPhXYJ9ljNt7F
jY33uMucpcu42JETCOlpZ4MoYUkT3qfj+6oAiavy14FXpRfbvhJoguEhtAKkdwL7DvjuswZF5VaO
yTfQ4H71euj7gGgk3Bccaox+nluvmEh+mqhqI1i5KUAz5cowU7Z3NQTfMhq1Q1nc0tAL8YC6sLuI
6jbfBGAtkJBB+txniQ220xwVjFwrSWkpF20HspZ9sP8ej5rhmYUt7/doXR4BYc2AVNCZvz9ygLWf
1Es7QUHj5viQLGwpE+hLsGqWCb7Dh6ECl4aMHqDiFT14Fqos2B6H2wEytg/gCEDO30PrlwzCE0Ww
KLXux/7rpFw3XeYh9zR9+I/Il166dDU7cKuXpFhag5Z0mxaaffoVmoEhedtDvTsa0PSmT3b4XvIg
4xd3exq2zFxxsMI+Jzh5YNvy7zB6VAwuFLTDovtrWKNXIyDze5g+x8yrkZ1e1OgdcXtRWq0fwKg8
ZBLACQiTbbspy47QBcuPhWU4WwUUwh2XFWDslRVc+wip64a51ReW8C8Jl/WPJoXeXeaPfGGPgEC3
vPrRh80XZfDyS9GUKaRxMv+qGD7MtcHzOwhUvL1KY40fX8VzknSNOlgL+uPXxjbfWGOgNC2PwGwR
R8wHM7QhZ1qZv9lokqbgCGILEhthsM6Re7tCJKY6uCjZQJjHda5ki8XnTjrDo7TwOAhdyA63E7iw
bvGQvgKkUZjYpbZW+zBfXoZugmhp5dy7avQOtt6sesBubKxMpShjT+IOxfYRaNffjbN4PBltHZmu
ncMoguCfKjNPJlhObje+Z82W8NfNbzFVGqpPSde80h6Zdsu0UVYDxOZFZO7JLsPgjtsBsA/59KWP
ITtwS+9SGljbHQaxc8eLN9R5oOSnOoZSBaQirFWCOiMk59LpYkfCXFKAG37KusZZ8hLN6q2I86WY
zHgzJa5zMYC4nS9WyPgpFM56KCKkt8hBIRJyS8sSH7IN2Qb0/61MN4khTNeLu0GCLqRzs3FTlQJ/
v6YykIAU6oBNo/oM9lwfEpWucej1kLFNE47+Sw3ymqMbQL2Pa+1oq5j8ZS9A4T/5RgkmrPpHrWzj
Vd8EWf12Y4EfNxMQBHEtVBdLK7c+NUHXrXgvnDtpQVsga5PigIIBGB2iKVzXDKoIqRWVy7wG+U6s
5elKfdcHQHsDyIOxaaHol46mtf7PMRRIlzQF2wnX0bfF6I4XX8uyC3Hcsk905BwqPt0zYzqRDFmW
MnWvfXTCJF/L8G7Rh9N333+bBz4UsNyPzmsLWYYFiI/4ldtRsFEBMDYSNIZnlobJum+E9aky+q9F
NULNPAEPHnZ130H3bC9GPclgvyYBfDue0dCTglnTMD9N4zhPgqzqPKmtkNAC3MSIhuyYNK6xzCeZ
LpFzyo5xNIKknTxdlKq3W3JNmYkEiltMB3tEAa3UbZWVgUbwxILwOrTAklMYgUHDKET7aDhpvaxq
wV9VIe98F71ei0F+HUTQ/UDL1E8euMEnP7fBwxyMzl3mmxl0nwQ/4C9bnzNls7VwAv/KUvGSRPF2
0vUjushKhcDWcPSN0zi3US7O3PFgUQXqQ8y7mwdcHWjUmVCc71Q4bQkSVI3QKR9aZPRmhJCGD4GS
5e824YGBgkSpKZjixve5hDqi9SjuP67nttijB1l3Av8G2lNM31jdMiyDYz6BJR2YG52kKR2AAivX
A1WZRkfrC02KoO20vtmmNLxYxmuDY/chCcIap2TTGPE3jFfzcJSFd6dkkaJzNwmRLgBxUqIv5ACT
XbSw3ZJvP0Rjt7xqVT6cb8Gur4m9s/r6IQxC7sl6dIsWXOAvIIgJz6KqXXvRIR+wD+3opWYsuiiB
c8sK8PuNZ4OBbA5Bz9W0SJPIwLeLKlbAE0HU4Pb9NLK8Bpn1mr6YOrI7qncuZd4VK6mDyRPlqMAt
TAGAYCrm4D++/Gj1gtkWyBbRlq7ZDj1NjxizEn2ZdGsS8eHNRUZppQ5QfcBm6Cmkgfchjg9WxVcU
6CYW2oPs2rf3zJGzbV7BVvWuhUybwxdFXUBuwrKc+ySbmp2bdPm+tF11N0EIEhpxafNlhNyjb8TG
j0A2O69i/mvnF+OSJhVe2uxkboF5JOzVnY0l50mF6Z3pG8Epux1yRN48KQKu7T5M1ZpBoW9R6E4F
T3cq0KUemyWSVuHZdqQFXI0+2oNrg4P+Cq0HIGR8i8OpCcwlom6AN0fKZ/E+2awSuYU+GuSNUc65
A2Z4vCsy2ZyZB4V6wQoP4jugQDGTVh2q0HygkadNdAfeknzXe7o9QU+lRchRGnG2MWvA7/yoLd9W
CfO8W7EemdTECqJkXTo4aI4ZAyHh7aVQW8JPAwTNjlYbVbqL0lRcBEgV1kEgkzV9oir9sTKT8gol
N3aiURuF3blsevD+wUeXsDHl2gPiYp1W4ZsNnasPUWUE82cRXbXluZ7sO4qnjyLI48U65rJZ3xaS
kbi3IVt8pnWQHAb9hvJTJJlAqVJr/isrS34Kmfr37gDxbhGBtZ7swnP9pdVa7NjG5fjMUr7tVGB9
yaUFJeuyVVsKy1BCzy0c7NtpYIf/tOzEjHrhSdBw0bJFJMuDTbDA1ujtHboGo3XhTt2GWMhomCK3
/mHI9ZAoy8y2idY3bySRlDDLnzEeC88DNIUOIsNvSUOHI1teeQEaEbQ3dTVHJK+BS9RDMwX2UGia
fhqiZJCcs7rL5mGspHmOa+PHvBIqHpc0Lr/SKBauexk685M/TdNzV4ruzoCOGPm4ZfP7Ng8v5BuB
XLxvlQ3OALwiGDWaB2ywdhEIVp4TYzKAKVIb8hUDsx49EAbSvN7t26vqkiX56ilOnrziZ4133lam
wLr3UTlcZVFmoOXKh6OnyZ0AG7Z3KXNqaOmAL2oOQTdNY7vuA43SMmfAACbWhoaDBQx3mYUXGtGk
Ehv0BRIEw5GGtKQf9A9+lj4pTXuSD232aOisbVlzZ4sNxgC5G17vR/TuXygERRl+gQbF/jahK4S5
RSMAEBR6Ebr0RSLmReKiGfY2oMsLMEyEKGXX3iJtQqCZa8cxFsxwOUS2RLhy+im6r/Mquke3ZL5L
IG+0MCmmYWizK+v+Ql66ULA6lGHs3c9BWYsvlxbvgXndLARTkulm8e426fZapX4ZKwWFbZiV7goN
V8CQhLHJji7+OO97gUImQGvT+MPTf0xUvu59JMHrztymfT7sPHQLXWPu/sPTqfhemiEqB371XIAu
7W8BWes/h6qq5wA8eIddrXDo0ivkOCw9+uCRWSQeNO1LK67Pfm7YL0xspqhIXupmbC5jEgOnrc19
Kfk2A3B8g2KU/XKb9DbEbj1FJmuaquP8ZBxZiM9Iwiu090Ee6cOljwB444OCyi8crX620h1k3v0L
DjyJPYYrsoSMYZ+TVdU2ykuo4blOCFnXXKxdwdJnUWArmHRx90+FXJXBHOenQBmr9lX6xe2Q1MiB
z8ZJu8fxENvvg1W3aLbT0yOI3czTp8Bsn1HyGNZpjt1+q7EQnsZHiNbB49LvLzTyTbApTF0mlpay
gO/Q3j6Qb944Rrt841ZATOmp7/PDYCw3ZggG0wQU1sgFoBF+0D0quQ1aFXxArqjbB+CKwllg8Jn5
2ssn8kfgdlsxO5yONDHXEztqbpnGpyZP1MHXbRVNF5QXV9/RMPYifE6j4WRN0NoGCwf4GZtKniiM
IiYjrrZdD7LYPcBH/TJwiwYVT2XMvQFRnlaLxDLlvTUE9QXYFwNoVpROPVlXeH/WWpz01ww7zsIH
EAKCwzx3vvsiEEd6OPVtEl4gg7btOJ70y5bFwwZMeu3qttXTEzyZd0cySdD0bczABkga6VGReuNr
lNd7EO8YPyzXOkG4dPoiwCyw9NHvfwfeLGPn9uawQ3spUJt6ku+ibzE1m/008upuipxykamSn3Pd
lZolgEdLSALNo3e7K9xSrApZHEobXIo3khnAQqHrY/Q+2FXN8kCOHG+vdZU7qPGzCEquvanODRjS
XvqftbT6l5iNMThywYoWNqH9IsD/tUktOW4oCKytb3OY1zgv1ncnzneyKZOHvrH5lRU2gPG5Cfqq
Nk2uuajaE75xvpBz4rw+g6L6XI5efrJVlq+gjAuBRT0MezwBF3RLl8hI8RWmPWrM4PEh3KmFerw1
GQf3GyBx+YOj/OaSAz+66IbQ/Mzb0VhVDSv3NMxQsYA6pnzOLH0EA852wcEM8zlKmxHYCjPY+zxI
j+g69ZbYDi36TIhPUxHzs2moEAS6gAFASLZbGVUQHyo91GFCh5lxw8/IV0ITLW5RDAMKawUqG36g
4XuYpVcDWAzcaAQqmNpv6OwAw1ZdfQ095NR1xjw1WwmkVR9cxrCsTuiI81bvEShJoAUglXLp6Yio
A6U8RUCTqPoaN29rUIQBxTlwEYEjGV9I5mOHYtp6atADMlaN9YhWeusxF+GmRZbyjiKKJLWBOAjH
BbJT4Nn1U29a4NtG7SnYsdGTLVQLzBWm0oxWr4l0ZLt2KjkVy9ozNuPgfmHQ1NpnoGNadJoZxp2i
+khDiNTYz24v3obxqJJNglbl1dgIb1eXEAyjs7qH33onKpms6CBPXhrSaf0W7HQyOiKpky6oqtU5
HaiC03LYJG1gAKRc9Afh2MHRBGprro5lESi5RlRYaQLZqXTWqjHZKmCA5pVuE/5cE5kiqBKuMo5t
D8sBdOPFkN2HGZ5o4+Q/NFEJEzAEx5EFrzfTkHqQRHAKuYy7vE+XPi/EKjW6bDOP63jSnOWJvZ/H
VoSHb1OVF1qiKrzsXo09zod6MvB28/o5WmxBUjce8uRYxDI7YbfzdpmCFGCfP8e8qodj0R7JTjO6
KLRBo2oS1Yx98TXYfBoiCAb76KW0I4MtyOZqB/791bIEKGp9owGhO6TRUUYF0o4nxXVylfs0CsBk
VHLXC8N9IottTHvQR/T3QpsG22wWad37R4ooUZFYtQJKaK3RethRoVVSNOCQoqkcUrIHNGOFCxqi
Jda6/I9X8u2mv08AcWlRhQ/73EWn9NQUx05fktHGuFe8AGZoKo50R+7K6UeQE9sjeBvf58QUTn6K
rKcafD5/3pLfaIdmDSmtZOvkcbYi3fB9obvDarxPVqw15bkHAP/s5nm2yk1mH0ev+iGirD9Zsn+7
xKnTn8jmBeDXc538SM5JR/Rga0Ae7T2EPCM66EDpDF61wni4lammwedHUzVfxHtnuYMyA5moTEUX
owNFpY6iEYXSxIl388S5ovVrrdvyv69F9vdXvK3Ffr0irczK0j6iFxtfn/gyajJ03hKCN3gf4rjD
ntMOXys3L7YTH4fkRUGc56w9O64hzyMT0R6PtkPHUiB2yDbfBgCo7FPLOpCNLqVXo59ZX9BmAJLS
F97hBAHeLuGrZwPw+yA1Xuquqb6VdvAS4I3wDVTQ8w3wpPPNby4zGv1PkMo4aHepZ/6PJf7PYyAB
hi4v8Hev3d51T83oOQsieih4zjctdGpndgjbh7JLXZvupcOv/IkFT8nE7Je/TYoC1s7sEP+eNKa1
/RLbTnKSJZov+8IY7+nSJX4OrczlzTIhEXfvJXpDnnEt+mpqNsuytrZWgjOqJy31YWreL42oqaJ5
ycECV4c56qSEfgWd07tvIm5tswhEsGRzUKFctJ1fghq0rNcDeur3kS/yT8qYtmXDAGrVdtPOwptd
xtWb3Qdj274Bvu6TW+EM+W6/xf9urxr0r1H1ai586eoVKC+hyazmYlkD2tpTH7ZPt/pZPrBmO7jB
uLzVzyRKmMjCJsHmVhTrnfhLHjvjkUyznS+rCB1lVHObjCg7cbt+ur10jy+cbdNwtbwt00bDx6XJ
oax8XpoWMkHlfN97bDlZ6BAU3oTEYA5IyiWvPW9ptKJAH8AYXWYPvqHUHn0tz4W2UVzLIigoAkGy
pRXmubTA+yoS7D5oaNKLvl+wPZ1XupluazZJtsXzxj+SEziwx9TN+9OANv7VWPjYceuNzLzzwIOv
Vg5Ks9oUgGd6V+UKVF16SNsVt4xRa5NRdiSbF4DgAKDwO3LOYXpdD6Xwzc1Wsp+3ZQ0VfFyWJoUG
klmpFBnOUdgG0bIDGK3JSZfufdlI4Kigauyqxs5w93WHnR3tZ4IYOAga0n6Ghl4wSDQioTRxG5IX
vWz4vGSnIMapZ0AH8TYap69hhyNR7JvDCYTi2OPR2NdGuqNLEpWQiM3aLU2NwLKOx4aeQuPbClEF
gn97aB//sM8rf3gRlYfJwg9KuUGKY9iPfnxlzmC++hBiDSM3+V706bBsxzS4QPC3O4HGA+2Eqgq/
Ws2ZAlyoEi8rH5zyzVjX5xI6IityeFsbGlPfoOzcrLxGJueQx8WFT8AeoLSVfPfY01Bb01cbTekr
6NiWetscbVEiRu5BQLgTz1z1WpiOWCSZHd+XpedcyIEjAHortMNAi93sqA3wL0cMfRRjc/AtDmpF
V0OgRiEfySY7Fyg7NajHBpnBjR0b8i7KObuzWvNB6E1tilISjWRn8I0BxnwoAkPkMfZ9dkBWZU9N
LbdGFxpC3dk9gPx8dlI82emiUFo6uIm3+9OulwU7tHGorG73IV7b6QWyyeBHNOTMzj+mo3sX9WNT
zj/erd+GwgCJLI9TnW9vyzJg6s9pIJeNIcaz56GgMwKTfzdEeFyj0Sx5FFkI2G8FxYaxDcul5Vj1
iy9atPHJNn8NAqAApCy/hxnIk0qv/9k75SrLCh/6oY8oBqU4peRiWYd29BOlM8C48+zbmPyDHr3m
2el7teb4ajw1ZlkdLVRXN1PgYFMJ8oFFXATdd5vFS2PKi5/g4P7Uu8p5CY0RyX1k3i+eYZr7ykHr
vo8z2UNaBsNSdqb1qpxhLz0r/2n606FXYfMK0CYEusB+6PdiweUwXU1WptvIabJD44vszgl4vLLC
Qb4CSb9VdZb/MBX/3Oep+jTIUeH0aZWn0OqdEz7Z1dof/OrF75EO1KF2N+0TP+DHpk3cZR2nPSiw
XXFMAmu6dsK6gqfDfYVGM9ScIqc7QT+sfgRN2zey45dBVmZo5LkEbd1DKziA1EmwMkI014EAM74Y
RZmcG4vjsG/bw7fWXXtpUn4HuAYyWTqACU9t0UPJ1ynLyns0v5T3VYQGLyQcauTr3eLegvZasKgL
/MRTfkcm9HAZqEzL0OaL0ah2sdGlG6lBH/hXGw8syJMF0sbyYOvn3uyI0C0w/T/KvmxJblxZ8leu
neehDUhiIa/NnYfc96qsRVLphVZStbjvBLevH2ewurOk1uljI5PRiEAAuVSSBCLC3b38nlqB9PJz
agXn26Akx1N/CEKQeP41UYaE8QoXU7QxqEQEC+r3iclHBWa9SJ3qO5G9jRMfZxHr4diki0xMlG8z
8dt8JB86fGgXvT8ea9S6atM5QMJmISRYPPLEvsw1CyOkMRAciDZU4+BnVn0GQOMTdZJJBubZstt3
/xoV7kiT+eJoVI5YEh0Fz6svecjNBwtBs9Nv7G2ZfbRHVvNFJPW7f4kCoCWxV+B388X1Iuuh94Gm
miNZmdfW7/yuSIKclAQ3KNUkEFQtBf9CUzXgnvD4Pb6Y/LmFJNOuAYR70wy2+WXEjdfXKviGRxjo
U+rYOA1ajHdQqXZAlAFA8jQSOd38uZ9G1jkCQ74s5pHkIDyAwGikjYqKOx1BdFz9OZJekymUKNJI
ETjsS43iI3LASg/YC3+d+hV/QIV4tMEfwz11cQi+YYhX7+zaLpAXCGyohWsGPWob9Kq2FX+HdNFm
KNToA5MYrMHRZX6POJCFqJiNPomRdSvX6qy7vPONbTu2zUGWzXBCnh3i4yovH0rc5gHPa7MXLCOe
vBjFvYvgYdQVGMMKVUyqIvylNli2/N17G7X9t/fmF+zDewsNAyK7E/aLoFtBX6fL2g6awwzOmpqo
mm8OBPuqLeMBOJJ6X3Rx3C0QWQWFHIXrnEqVazsEY8BslEjbrp0+MBZIY2fYtTZq00PMbBn0Hr51
MtZ5iGe0L07jpOLVT4dMM7WpfYidq6Lf2r3KDgZKQs6d1P2ZzuigoxwMZZ6Uq1tHWXrfwpp5i7RS
/caOfHvvqCJ4cIYJ0jaA6heVJydAPIvP5DFw20J+034G+qdbQo/dP/S4ldi3tP6HGP98Sk4jnCgF
oKJQbLo+wLYfbHQDgrtCOcCgeMm6nMqKa7tuFmaDysAWZUFPUqBEmsfjF3LzGGhORVEgAtdirxGG
TXNpJrfWB5ZvGv47tx5X/jZDKSJkrJR+rtJ0Cyg38nq48jaWCMZtOjW7pFhG0A35HGclO8SWhOy4
MbIXJvo/hsh17pFo7u/Apg3E+uRvm65c1lohczVNm+psS/5DpN6nzRE33o0pkO2g1gbD7sZBzdgS
2cVwT1tbahYsivbzxnfqBWIj/NBELDPcRyVDJroEutShwlU/FO3CNFuxdjOXnQRVu+Ih0coN4Bn3
768IdZqj3yBOk4xWcwLIBPQSKYiqTxDo9KyNXwBUnqu+21A/HQwVvkaysLZ9ZmlgWHAIM78953WZ
A8qfCDDIOLJfkDHM63cfW2q9LOoa2d/Jmzq08nvwX0JpIS6QvIXWuj7rzkMxIfSllk0OicYuRjU/
Uvc4xcqr2YDxrVk4CE32CzJWUw+dOaiU2eelurvZC9MC9cfcq+2VWaDQsMfKQOAxfqzpQsMlFJyb
mOOao9PAeSzsJILCGeLmdECOKukQ0v2z3YBfKAOvP1k+jKT2GIcmNMuXNNdtDISEEIqfDlaq7DXv
E5lcQA/WbBi4wC+F6dlnpp/NqdyLDmSmszHo7KWMhmwdYqWisAfxnNPop0tyick2uFkF/Z6Ar28z
VCF7xu4kAE2fo7OFAVWygzsd6MyPRZOBSUHCiP2cuyZrM1Yc5buTl1AcSuf1sCMfMnGR/zmapry1
yYeaeZ4Kvrz1SFPlK1NCULLqkDDqsvD9ECEaWQEvj3bSOyUIh/w/ZltCPeQuKpVv2tT4QRHID0HK
OAyh8hOAPL1BNfsJe8eP0cxfgps02BH+sxEan1AFbZ8tA/yAnR0MUIofonM5JBm4l7RxBQjNWpZN
YCHGk/gLMEZmb70fr1GkmKH2I4RwjfCCP3RUfst92XypBuTtDRmwByx4HHBP1gx/xzze46HVggWn
AppfxWuJhyuuB5Hhu4i64TSfGrY2DmaFNVUWl0ASTT10kB0qswbQ4vXYDTahBdAe6DBeUHh5hVhn
9eiMhXsCWLBakt3QIF/Mq6C8iz17vHdFj/XLNCAAVwAyRrk4cuCLn5wccrody579fKwWPRj5TnQY
OiM9selws1FTd7peisTa5CMKwrusPtfSz59dVME+1I63ZFYVoK5lVckseRZ9kz8j8oryxkI/kKOf
JxdUSTl31Kqi6q3PymGeBHp1oFVNAlyH05z5tKHFjajbUzMZxbhCLRDfUrNxCqQHEeDeUHMIvRq7
scpZ2dOLgis03CO7YS+pF5l441DmoLegXke24blpsEKlXtZb1R1CBlfqxNI1XBRiYLvUMOwRbMtx
BUBGdWiwOEAoKY29M35b3pnOjK74Ar7sbmeZuRgXVum1CMAPYII3U2wMUygzT2d08KEKcPBCHG7N
3/ndhtEIcqFht+b//1S3l/xlql/ewe01fvGjDlV3et+aj14AkWUDKiH5gk5vBxB/iFVuF/0CQgnJ
8dahQlDSl3n65xBq37qdacZbk85+fYGkQUbSVGA5/OdpgvKvN0avQu9kNt5elYyyKnm+kNy8jjrE
3m16E7ch1Jxd6JSGFEX0Gcqb5d6ww/y+gTSkQCrolE2MnXQoBoEqEMMrloNlv9s6OovijQFRo/Mw
XQGojdb1ptIxsBJ/jaUReYRquV5Z55t9ZMBujwnuRPSqt44B9Dqd7OJL5gRYmeugleu4CN3l/Ip/
TYwoFYDb4PDu6LUTnWGXXJrRap6KBgf6JVFdcDdPlWizWAehUc4uruFebJAQbcEwoQ9SM32Yz1TS
vp/9xkYuvcNVggsb4+iQ/XV2s8lpmtus1HGzlWAJXUYcVzzo3dyHolXgpgrApE5NT8Tug7Ygod3F
1l0weZSQV9sFjWiX1Flyx33IEW9Jy46d50GdhlIgQDyIfKFENNN1dufY9gU0KeVbMYqLIVnxxrW6
BAonGSyOF9UnFSbgZnKZt1dV/0wF6VSG7k+16IgEzPabiTzInpbjHVDmCzZgQ5CI6B4EevwahZG6
4Ia0phYdjBFszondvLWDHyPT16Air3DLeulIDywGKvWPVcKn/XwpX5q/zuLIfLfRWZtw+RIEQ7Jg
eape5l5/y0z3MdY6vgoh4it4r+WpbsYjmSAOEV8bFOLfebiXQTWv95fk1rbXAGRM9+RFh6aqd7Gd
d2dq9WEUX6ss/5yrDEwa08xk6mtwVkjD8vc3W5vb1dKJWLwlF+pIdArQRQ4QD9lozqCEnKjf8Hh1
e1VfaXsb92Cgvs3n24m1V2aPei3TwRuO8tE5ctlcaRh9JNRFlFAqLT7Mbpag4Y3mt3D7CDF2lB3Y
vy43U+ZV972rgtPtnWnlhQsTNInApOILI99aVt7CMKT68KlKy0MZqQW6KnKhgzuCA6Q2a3P+VDSp
al2I7qWpXt5eljWZszNK1K3fPmlbtcaBOd2X2xeHACl4/3Wyv727PhPuXe6/0Fzz39DtiynqOtzN
zbHgBzBsdBOYptsrCyIJRp72r1HdPFlJGj9FkGw8KMZQoTvZoWdnG3lzGbEOR/GnU28aUBntnbTg
zxpEd+TEpGUuG8mqc2gLY2WIPF1oCPA9tr35qWuG7NxNLVm44wa1ImBOLl3zsZJ9de+A9KpxYvOR
TK0Jai8/9cMj2frWL3ZpmLPlPEBY/mNvbjytTTBxokQP6+o22tPk4MSND4iKmAtq0gAXPxZDmv2V
TO2IUGLSt9WWJgfaJD1FdvYHddLbNULziBSufze/emN3qDYL5Zomc1TcXRgvLuRPBzeKXvNYmSdq
9Vgebj1ltaATwQcajd6/olJlRZ1kyiGRueCV1x+oGY+FvVMhgnXkQm+hAzKOjY9kMBQ0XtxyZDt6
A6D1YAdf99hKYk/VhZ9ZaLfXkSt9X4zdm9e57hdIuw9rKAIOO79HM9DGCqRbqNGMXPdUVCkU+ICg
/gKeQg5K3LQ5Fm2I0jXrOptbKPDpsgRfCGI0y/cdNyjUdnOd3q02P0bq49hmxeJDoZ4d1RATN+0H
A2+78L3PlL/2WfZN1zp/KpBk2+kaEj+I0rpPkwOltrEG/MbrrwaCnN8igQLIuOM/Yju5a5LBetFR
M0AP1Mqu0g7brVNa/cErZYw4RczAGsj7p3iAMm4Ggc7v03BolPIfIYarFMFg/ES9jWcn+GkkDJCE
CUceOgaYLcwY4LMk6D9BowJczrDf3LoJfZ64CmlEBNRmNwnsPbkBHfE+2zC53WYLo+8eER1A8ngA
zTfgHcYiHd5SFaC61LU+Q3a4RFGime7qvok/lS0/qcIMvgHPkywLlEdftLLYOTcHpNbsIfz218gu
gRgFjcylj7Jt22YrI4qQIPKz5BOdZb6M57PuN7bf+fnMZLhvFsmHPJsh7eEIZrDdh6zenGMTw6Mh
Rrmn9Nrcq5AlWwujBMzkrxwdOdMsSVnvyN5HySIbkdi9FG1RbCXoBz5baTHzWcnEMdex7VR7VCFB
nDfJZz4rrKVhjxoQaFuu8WnydxAnA0oNZQpiyMGjbBWdtZ5q55eBdMGDXQbxv2l3y0gvvFB7RzeG
7AhKZeL8ko4CCRezW1EH8oT5JYSGoL2Kxn6FGirveHPzBhFsBj9Ry54DzdmhUOOo07Z9CjorW4Ol
rN/MzRFEbFxWeEuWap90Z44gcE1O1EmHToEwDKCuK7Votj4232fjZvc+m28b/qbVWYOIl2PFC+LM
gvzQqXPM6kKtmiX1LnLTaklNOiDIC2JOv77w0kXB5uRRg0BsyScpEbL9Zo7ZYxrw8xy/exW7hPZr
0YJ7Mhh48WjE5pG4GTyok+5iYK3W/XRRQKMvnGLR3V0J0e5H3o1HBvHXNW6O6hjUfrBsnJGf6ji3
PzHQpc+0dTrLD2ChLFY+qua+kJuXlPxkMn/rWHkLUL38RldMXUO4okTM4tow1hwbv3VWzI/Dbzo9
56Xtfm1j0K6OzRgeWJpkj9NA6q/iHBo6FsqF7DCW+zjBPLK25JuPgE8QNN03ZEu7Zcvd4D52TBNi
riNYRu18hIhy/O4roMiiIceYrUwkT1sw9IL7g7NVT2c2tqpdph2EC3A2905ndvAqmh4q7g5gQtMB
pJja39Yo6N2KhiMpq3EnarCMAL+/Grcu7jPXUiG1PvGlzX+MoBlWtUTQlf6WSdBGVyjLTRpc98Jl
4msCrl2IKXZfrbFnSx1HHbT0/G7XyNbYMWQ67zpAwpfIy40vZd+fiEPbzcDeGebdV1YmkIME/sLo
ovQpA/Qe0G2c+VUB2VDckp+MSL/bbr10ljFWr7usAjMQx40SEI30QG/Zk0lykmX1Or/j6aPIAmRf
5JEGegfFgujZTYtTnhvuUwTCpwPuKNNV2A1fJ3vC8LSwgoAfpAJVys/2EYmMRW7W5Q63v/6MBX9/
HoXsoA/N821sFeGiZH00LKhHBeG4aEoRbPNugK6ZAR0Ex52CWlPzZlNxMuxQ21Zd2+lQg1gf2QvY
qEkdN1teq3pTela7pCo3qnfDHviquPT2VN92sxsqGrcMtcOLhGhab8pWrl1dkVur15nG3cM3TOsu
i4WxDqczXw7vZ2T7XS8KS0Gfg1rJbYRfz8FB6mBTj6p4rqrszUaU8S0s6w0Ccd1XM/XiFeqnhot2
HET2zLzeZImSSysbjYXnpObJIUYEChRTWyAih3WOfyATHdQURaYzpCmg5VqMEKJF8eomUhpo5Qlw
R0VcZAMBAPRvbHlGICe/uNPtN9PWizU2bBdxgVtyYfTxnjMDT4kyhgZ6W/scYjpm9ObhqnAsKV4L
N4hWphDpxY2ZcwzGvF73OtPAegMvDjXPN16nP4a8bZ6cIGy2npenez8VUEqbJiOP0YbieliLV4T2
o5WnxmylmDPsQCFINep0cLOsXHtKWGtqdgDvPch3B26LrUxTlIsPzeOYeYD2x2G6R04DAEMoPFyh
DPJuK9XZ8KJ9Fsj17zQrPBuP2qlznFLxKgvYCiWLnfGI6Bq+hS70ixVh/2OkrnbI9Vp4hEHlCUSK
1TVAMGa2UZM6UN3e7OyloUCA0PLWegYMvD1wq5i4qR2EDytIQ9yaEgSK+F7tc2T7qJB2pLuMJ4Zx
SLV+knXlPyrRJKd2iL0lMXrLP+06t5NTbk/yTIjAr8Hlm0CUsFjgsjW/gW9Do+bfSu6VlgO4XvCH
SETYPjKnAuHQdKsdgnffNgCjsW3p4CEwQV6tPSSysDccv3IGZZ5eD58hF/Nup0IMcGTOdvIfs8hb
+8YIjEHTxDvehcEGSQ7k9ZwR90XkysFuA1BInCQ7M06bL+QRNCHfRhDnW2CxlS5n6vnGYP32t20i
nke+DCgZ4bg7S4IaLpA11M/oK9XVxyb1IuLf7en7L8Pub72/jL05t9NUpWPo7eiPh25A0hVS6OWx
RwRgk1Wm/ZihJAwyx9n4lnt3Rd95f9hj+cMWjvOsExM7S7/3TqgCr+YxOi2MdTYAqUTXGxt4tY2M
IEfsaVoD6WnB002HxB3tJWOvN8z0DVddgExin5YQ9+FAXncyrSFQPOh3JPbND5oMWJu36TNnNcPv
tKvATZPam0SguDiMy+IMEHy2RtlT+alS5neCNhryO25b8dttDAvHYGV44kVL/DEJtYYK43Jza7p1
X24gjxxsEuX7JzEAeiX6z1T9nuctpOkCb7g43OlOlsZGJiw987WOZwe7f2S9uUC2oESFCC6JHCtM
hIV5cSIZmnRqiqlJvXYLbCf1Yq9oPVPv78bGMkDmIs1AoGpkFywTsK6EAK1V9s6x1AxLzcneVRKE
AUPzUmont3/oWDkP0KNdgeHWT6+BPwEYdHgCU7fg3zNgiFeg1eB3RgHVv8FQ8bOf5NUaSlLjGZCv
5CCLWG7HIrfv7agQy1bI4KW1soc0yfkPAPtR3+jqt6D8c7gKNMo32tgCkT+eFeBHcBGKcdOTaFoP
1QP9J7r8yW7xTG5VUc3qQ+5gpffAdh+zDMJIN0GitAiardAByHBHCBLdOsyCQ/DDuAeDDZioClTt
I7iyKEXYHanZDPl7k6CHeDp87B1+blJvxAAP+7dj8xE1OmWWrkBtexK1yvbutMBCNSIU2ZwyDc7U
psPk4uVjto9iFZ5MLD6JzyDS3R+eyIN72fX8gY3xhcgQ7KyztygbjTbkNaTjH0Dp+fdY285eZLYG
G159Aq9p5frXXOCvmL2yupAb7dT2GhFKFAj3Ffsc2uCGw3XtXbOgBh83bv5nYGSQg/LaAEGXzj6P
KBWHOGJtPzR53SxzM+u/RK792roq/sMqGwyf8lAiKbFVYvGbdCG02vuCQZDNxzXt1+BG6QakSVoz
PHum8ZoYHp8XlG1spqc8Cl5pmUYbBAco14Vjt/GBFmsux28QYPhiTWxexOuley85GxUeFRPzF9mb
XgPaMdl55yxvrmSHTGeCB4NbLkDYO24Bmkk/K8iLZ6YTfEs9wKAVuNguURJ0FwcAapQaNMG3CNIA
goF7w1Kht/15ZGyG432W2p8zrGzOoGDKzlj1ZmfsQKKd6I1Pjh2GRzsKN76Vlo9JErX3MlYoaOmg
DNoj5rKsPMZ21Gu0ojn5vvN17mWDfKsB/jhicYRdi+QGJC8RISNfOoC4biO6zLijVli6cvWv//rf
//f/fO//2/8jv0cZqZ9n/5Xp9D4Ps6b+n39J9q//Kmbz/u1//sVdx3aE4OCwEC7YR6R00P/99QFJ
cHib/ytowDcGNSLrkdd5/dhYKwgQpG9R5vnApvklQrcu39nuxKoAJP1DEw+A4Wqt3pA6R/o8+94a
q3kf63dBfARiZRvTCqsTot2h1EwkFzkG6dYhXjnIpfJFMJThdlYZjMPmpzZwxJcAhTC3ZUYUi2iF
bEwKgRAwE9HBj72PNnIu02TF8Bs/QJ4Y1bPTQWRpf7anQx811SbHTQ+MTH/2JpX+AjL9dCdahhW7
SGWFeiSnnV1oLDnTBFBTYIt//uq59fevXkou8csSAjloyX/+6kGPlxtdreRj04XDDklgH1VT5rhO
uVG+VDGSJtNyohuBgy4dXt2ThwTmCVBthjKx33tVmWcc0sD5ME/HJpoNu9cQKzYOQtTBSxJW1iqy
4+6sIIl5LAvwZAzITX0aQfqMr1e+Ta7gn0aN9+TKPCiN+MlwosvMrIY7HUT2gXML91xAGtR/+F26
9q9fDmeI+uLb4SgNkUKKn7+czolLB6Xz2eO8SJeFAC4/55+QocivUJRtr4DqP9PtMKwzY0O3PGpO
XijXyq5DAa1iK3BfEQPWaynSDKxpuDEFWQ2xBiGaL5auzmpaI+Kh+JBFLP8sjAKSQUUH1yHnx1rd
B0Ze3aPQfoOEvXjMJzb9Ety2oDuIvSPZQBkWb5sC/I/USwOqsN+IiZcfUTOo1lYhB27PTpcITkX7
UWVg7fcyQB57D5wZdhdXy9oDijBoHqFdLx5/8eXmfS2tvQPljl+W9qQwZ2nhHqZOkp8bWx/opA5B
Dyx/2cnk4R9V56ZPzXRApLCoRAQCMDTSULaLFtDDQ+oW2ZOlzWpjmGO+pl4a3XXJPDoHee/dHG/k
hcXWFm/iD+TybaOmu7LZbKijtFjwH34R3P3pFyEYc0z8F1DMVoAhK3u6nD7cqXBnsQZQyfiPAo8o
yMex/tKZoFcmnGFYfjLd2nqlRRg32v7kC6+/GIGLJZpRQQoyis+kKjurxJJ47CwPS6eVWxTFopnU
3kIUAUJ7p4wgLhOXRxpEHdT8t7Z5Mp/F3rauHVTZDLaT7FQ3mkfGHfNIZ7yP7XKRhQOqrZAoYjvu
RPtb9998ZgOv9PY/3Ht+vu1PXyYIoCRn0nEtENG58ucvMw4qZiYp8x5UXw9IxabuwgR+4d4KDRdF
36m5bhM3e8mZWNNalzyqKgBKr+MdGG5BPIs0YuEAe9wWuxp5huk+W0131w8HgIzOrYZ4GxzIDI0P
BJ3MAOE0f8yWVWyC3tVi6dV043BBwRbqYKnx3oHsTIgoAWjdDa6zZVQU4LLx3OQqUefyz9+Kq/72
E7O5YkKZFih3Gbd/+VawouJ+1iTygUEu92xPghmgNolRwjap3BInqi+jaNUX11COyeoD9XIOQQOi
SyYb+PMAjHVAJU/Uyp4aUAfXy2ZVV5EBLu60XlIpYC5AzwEpZP8oporByN8qXajPN69aojpNMUg3
dlNoqPAikGKEhr+jpp5snQOEUjDYf7ORXzGFmmbnyY9sQ+1gqc2Nl2qi914of+SPuA1DV8TyIzB1
yXJPPWEJjS2vggwX9X7wdnldQyCXu6dAW9NPYPiKn1Oxiax63GUChSqTneW9xD0CQUWwpmDHD8J+
B8X4wlm0tds/WhOApAAQGalb7JSm1tTXDVBQShqE5SARFvgZ6J0709tD3Lu46CYEzfzYeEcnVV+S
TDcPZMrx6FolyGFsqEkdZgIIFTNf//k3Yom/XTou9DZcE+ICruDYhU/9H+5Dg8vwuBvs8iEIzCnq
nH2O6ir8lnUoOvR6ye6R+QlRnocCYPDrBd8KMGIgv++9FEgrbaCbCpYMJcOnn0e6VcuwgRlObmqE
wLiCi0V2UYWYFOhqqemE4zoo9PjYBgqsIn62CSdFvCI38jNoYlFqOjWxw2h2jppYbqZmWoF8tHRE
v6MmgEbvU1ITUsjrEKVma8fGr5wQQaFn1etwlM0H6DXQ4lgZVdUMHEKgatwnHFC3GXotUhBJQAnM
nKHXUJvL7zxbfIBeF35fr3WX6vkl6HUGAHNQ923F6sWylL5Ky/Xv4hb41x4gnhdbW1AKZyw9oUJB
PZl+ufeCwnwBq0izwT3V25JbFIH/vECuq2sc1Du12EGQXfLm9Tat7Y+IAE/DadpC5z5C8cWp1nxE
3SikG4eyDZ7Auc5Rn4NoXaXq/VAjIwBYgVqC/SJ8w/IpW6Rj6T3H7WitPKNP7jLUhu503lp7mkk0
yADeZupY6j+4RQ9wMnSyWq9fWhCNQ3Aa2GRnOpBdVM2wroWtl6Yc323UQX49RtmM2fMcTriFiFV9
5/iIoGRcp19BAH8gZcgmao6iH90XFDHKZaSGAPgJyKeqpjJ3fYiAvWnZNt6Bk351wvpQe9kzwAzx
HcPt8DpgYwTNCwhci7x9Qp7Lh5ydnz/l6VhDJqBot9SUZaL3dYvCcWpChNm+r2u2ibSdXxFhN1c5
S9SDVebJHSvV1hx69UCmPvSalWd548aebBYvayh3zO5el2QXq8j2FKyFaBDYDRO5p4BRQBmyydb0
CrXRLQMgHIslB9RtL0ZmXsNKIKiX13vbq8ofrRW/2tHoAPNae0ts0/l9adr1lie1gXqgEXQNQHFu
ilDnD7+bJ4n3fVqUWwQs2nXZQhIvC4uHYkKjoAwSKskTECUzcog21kmGSwo2OggIB5CvHHGXcsIS
Ofl++OLk+Woc8uE5igHQcEppIteCHTtWtxwAjRwP0oncUCTFCsCi/tBVTYUMXNd28bmO8nJZm8y9
gp802NpOEUJxJh9OsYXoPEoS1aO0kCiQeeB8A6ZqnaQ+/+Fr99g2yMjQcJQDuFfuB+EWBU3j5p/v
hPavT0usGjizGR4M0jRN3FN+vhEiDFU2Vm+0EIw3EWLtPKSXCDIAuql7N9DmDlRhiIiQrYV2VNC0
T2MjSwjegCVfqsK8Rm2G9UBXpt9z/CpRXMY/3zxQw+8jUe2FOzVRrBDPigbJKvY/rbsmUhU9CdjS
GSQcIYy79Os6ndcRNqqPl5oP8UUHjXVPHQwZkPt//hrMX9el09cgGNYN0z8paYf94Xmg+h513g7T
l/eaduVOSFJc8gzKxyDxQhjAtkbwZd4u+sS3V7y3y19vBjSiSFDkT1d/UIDPDpmyaPnPb5mbv6xz
lOmYjoO/nIObB//bzhNIUxNCg2F0mRf0o6cqMKH74VfEhJMpKA+2nXhbuh7b/mmmZ3xlopTq72Yf
vI2zmdk6/AqpjZt3HTVqJcIyA0fTmsKcqXLDZ0uAyyVP1kNQgzgYKY9VFpvBg+GX72cQQuCrTgPm
kfkmXw3T2c0vg0Tef9iO0/7hFgkReKZjG8yxsbClyxnaP/+cu2Hsw2oU8W7wAPUSSxuiLO0IqW2F
hSYCSOqhGzsI6k6Ak07H9yh6qz7dPDyDj8gPWf2i8z2oNlqAMoR9DymnAATTCZ45QIHmwaNgaXno
pl5q0sFHIniQvX8KOINW1V/js07EwAmb5jfWHf/5N2BN0YWfPy4uXkeBJYRbSgGT9fPHBdQiHZDJ
8nczhssulnNEBrF992z5GRKX4FCppkM8+jV4wGFvhwyYNhBUL2IJFkdftyDmYwpha9+ytwO4nAPs
FwDd/dC+9RMmzKn+w68ZfyR7igZ8+DCCWfgkrmtbiPBwx/k1isWg6purMKi3iY75QUMufIlKIVSw
dcL/EqYuKPBQeO6oCkhJ3ocLsqMCSG3AxYgEdJgFX1yWJxA7EvJiIufwnCIvSm5ZLrKjHyDsQs1c
gJa6jjoGUscQq+W+KQ7ImH1DsVX0Iy0uWDTiiZT5NjJSnvMyUQ0vERnUD9xLmk3KyvLUJK06IInc
bZuKj/fAZvsr3Mqtz9M8beOFP8bxfR7LANOjRDKxKC6mH+ABAgbJ9oJC+7Pjx/nBwtVtTuEhDQYq
X59H47kC78aFvMhMzUGX4w7o51eyk4k66TC0pbcysexfzq9Axnqasjb7dqGzzN+S7cOLOarZ6iGq
jx9saZulp4aVK9GV0JukIfRSAuCvrZVU6Ucb+RiiyicNtBYBi7+/a0hRY0/oMHeLlVa59xlYEBMg
x6DiaAKf6STZCmg/S5yiwkK4PjY90ORpoz1SO3dyf9n4ZojV7bBOvFpCVW2MhyUIlPFEkU36qHSg
ziP37iQP0JpMOvHMRd0wAa0QkSJ/4/OjwdMfN49OsB8gwVa4tfMY60WMRCJO7RsFmWWaw50mAnE6
SAu0OJMHT8p4h9g4AtBTJ9nsmK8Rugru51dK3WGTDsO4mucIseKNxuhOVduwjsEUN42zaidbm66p
1vMMuVdebehb3iZV5hiuAPQstjQrHwvvEib+wRFM5EvAAaFIUXjDLmHz6zS+x0+QbvlM7jRPj7T+
ogGR5oGaXuDwCbWDus7pLdCh9MGnkUjrRKN8xzd2VYG/Cb0rstkW4AjIdV/IP+QhyDk8M1jRdzP0
3lc7r8OTA2443GPajRVw/gCiR/5gj6DCgp6Eu26kCLJlb8QLKLakV3JBjYENCBvUSEPLytdWxJut
24JNuE5eky5JNv3Iwz03rOJTMnpYgKjkFRWQ9Uo2uXWE6mj/YLTtN7P04lfURWEpkTXmxfHd+A6r
U7mgjkz2P9pSGdfQy+PTWDfJil4AkfGjM5Uz5u1wAVUfaOx7/CnoRRLvKS9cG+yrfbJNis7d1two
vkB6ezmwyttYSQ1oqYs0jtEcu6hE7kEjGLjE3SXam7FiwFjjK0PkkS2KPmTl0sNNzDP97Eq9pgzb
lcTOf0vNwHBRzwTh1XmqCr/hEjGai+Nq9ghBjHDjWQjkUbPMKnYHSONu9m164LMhFZBvvNr+TrOp
QhlbiOyKJXbh5qNl9PwhtY/UN1syICFSVLzNb9UxmuyAPcv/o+y8ltxGtnT9RIiAN7egZ5Es73SD
kLolJLy3T38+JGs3dTQdO2ZuEEgLFFlEJtb6DVYry50bKe9XiIhAG2pYNInHft3zEhONSdbt5H10
hWqeDDP/uufBdu+BE+fXe17+HbZoGxQbedXUAsE+Ow6Z9OUCy0HeN/Hm4Xpf/+2e5aCxUf7HPYdJ
jWA/ebf7Nh+3g5JYu672DiW5OThoXQmwQ+nZWsjTKe1qYKvkRMrIsfaebHGVArZinmLrdu3ZQuqI
LTfEtW3BhSxzDCCqt0HkvieGwEha1qnIi4qTPL3Wlr2u+kDtglxJ1iJiATCS57ip4HPUqLyxBUmf
4V2mz1WGI+XgPcoOgAaMjQqVaiOLpZroTwyWHeUQHMDc9SCGfCvrGpdkcRetsEKdDkWfrr6GMW8j
WnA5XYXutt6nz2potfeTZu9uPbJq6vgzu2Iv5+rm1jvzieT9qirLO9lPDq3DETs2dWwOsi4f1eE0
mfHnXM3dwTWqdE1kN96Z7Wgd1STPzuFYs1Mf10FeHtykwN5KzTM/FeX0U8zbNHeaX1M6/8UbtP7m
FiQX4jrIwYQjfDc3Ji+Wehs+jgE6MnmvZ990zSVXzCAAs7zptPr32DIQ4m/n7EleeZwK6xjHo31A
GnBXujbyQvrs3LWx+GkMekWaVEHc0natc8SqsTXLUINNh2X2lFTeSg3APCjNpjIR5khBWXx3Q/WC
hPaS/iRq4458yDFAARHpxd9KF/5V4ez6YY9qsjKHKXhu0KdcY8OgQvuYv64Ni788/nHdqAvdR/gQ
0OaEGN5ACUNw1kAU/H/Xw6IbPl/RlFtvKlEwR/18W6MBsg5SLHTyXmPDPfXad4h5ftDrzafXQLUX
qMbtVWIZb55pH6tsmbX2tJU7Y3RkjL12n0cJuRw5klhkIKrpOfC08uhgJr2RA7J8N+ux+w1qSYpB
ztAcgOm7L7NnP8j22Y6J6WrVcBEl4XnYjfidL1fKvBChL9N54WfXHkZVJNtKr4NvQb29DjTcfqN3
c3HUVCJcmPx9XG8E1Kyv5HxwCS8EZ538zapYJgS4dCyiLn+bXTHtdajg26ztus+knHzZQTHg5+Hd
l90hvlQ9eS7mU/JSjQV5u2HX8BCCgTjZKGCuZYNiNVuPp+Z75xrmzkWqdCeSUXkvTL755ZpI3FXr
WbgpKVwQP3gkV9ePq8BY3QfvEj7ZCg41wWIiLEfUMYgfAkmf7WyHu3Eu6z0uJNPbXOCzsnzQSYau
AgKY2dmeFQ8IXqz7M0vSK8mq12rCwSMCT7AvwgTbsGvim+y3hXYC8Syb1OUiBCMbtNB5VkbMOZfV
tFZi66lcDm7K3q4yYmUjl8/I62lw/xL22FwX1DKL5l2B7s9KDpK9etC7E9vJsyzZY+fhujGwDBeF
vmObqx1hUPkOqJjX1FSUxyQs77SgD99Hp+DDgex5jUXWtQbMSc3GjWy1szBdK6TuDjL4CJL0V1q6
6kWWlhl1UBSv+TIj8nQIqxO/tCqu+x+yeCrwm4QUcgJ76p46q2d32lejvh+c7l5fGuC6QSL7rVkZ
yz0PffswlzEeduCy3FNg6f85nYSNy848/h1q3wYzROy76zOCYJ6RrIQj2pXLGrmrDNVMVtgx7vTe
NS4NfJOnuVbF2cjU+6/OuULCb+yy9bWsEy+EoVm1ON0skzU5PqRq/JhGXvpEapyAv/B+dnZKm965
2UZvG/7N5IUas/irK1ttAxJd3YB3NlDisuP3NFTsTaZ4BcY2FKsBSfZAJOVJFkdD34NBYxdVBNZz
PpebYsqT91DUZDIWUy820sk7bgnurlaDr9Y4HZM1ik3TQbb2qvPdLER9L4cq4WY2VBgLaVU+EHx5
ldfJcrM6ypvKlvmhjP/7TcnWjOijvCkFhU82C0m1C6ZZPUmU5xXvuRRzEuB+wJvMVSxAdrnKCPyG
DA2VgAD70smRYgK3ia6d5JzR0snKsnldteGGV/oVsKT4GRzI/GqAdk9a2MGypA4FWzTU2GXJ1YyD
MavJtZSW08kIi+FBtgWtd49el3svS3qoPldIS15LoCrfu9HRLrItD7MfmrCiq2q4isM8uRFzOF8v
odapz28jOEltcARWaz/3JgAhy80FXYFmgZa6d7I1Z533tcwkTyNb8X/nN5WCtO1C9dV2vHSVqefW
rpMDqbHiZbadeJcoqraWxTBV27NbBx+Oakf8F+NTGk6ojclGteVShdF4x7xRipcx6YttHhOil61D
YGSnZuKJdh3bopPipi+ya5YjVU6gno37clHRDf0Gx4eU7DsTeSgwHEH/p/XQXFIDa4E0ybQ1+fXm
YlX4/ALK4TQWYCwmHBu218pKeDRVjfYQZ715IPQwYQm3zKECBMmM7KMexGGcwagjjpg/a96QXapI
XFRFUwrAojMvbJqBndDSakVNexdMIM6CrCqeZR1GV9+sTAeItVRF3oBp/PIiNMkJJg3Wgl40PH0Z
P2pApwKBuaMsyhF6uRVJrz7JGk2w15usNNnKNjElwwNhkGt32WMYMbzuSiJJsugS9kS4v3+anfEb
UjntSVa3CrBG/kH7oyyGTWXCNIIuIIvyMNT6i9Gm6VleyZuhV0SsXlCWuFF5UK013htr/lHSh8Ec
1Y2hdv2GJ021zdvCWcuBfaEpT8PP61/bVN68niCbA8tjljk29PskjXe6mPJn2d3KSczq6qx/3b4b
mrwDWe9egt/UCr4ofPxwhbMTyt6OYTwkzoLMVtzjrUqeJaOzBck3nmXpWoXhBmnDcdxBqP0ajs6/
AXR86lcoHRxEOTqb1ITnMIGCfehjN7segsZdDBeCo9cVyMxkDXJ345h/9TO8bth2DsZ+niij9ZCE
2pl8dnsGCZitkzEVfwUHGWa+tatm/1/b5XiW5oyXv7TYkuVy1hUporuuhZsv3dFvRSmicytCHUJ+
ZukMTZHObL9fb61ybAMsc1176nhwyWDdN4b2S6aEbVcg0VbX9k6mhNm1nSeMCJ5adqGyVxA7r9OA
XnGYDd726qGka699F7WPnulVj6mRvkkkTBmH7tYpS2/bsXSSkvUnG1olJONid9PZSpU6OwleW5Ik
EiUooP90kRpbySiqNVI442YaimTyHS9/QPcwPkiA1LVOwqTssW3WV3M3PL8BiJQjCui26vKhIaQs
ZhPIbg5xBt0/41W2YjGGwTG+DmkyhNsxJE5XKgNqmppeqGeReBuN7NiDsRwm1C8ewqz8Mel1cpQl
We92+tdQWScPqq2M64mXtnvLQOs4Qpz6bnKa/sVKumbTVqLZDkvRVDTnYMdhtJKthRl791VtHmWj
rCr7fu0ZqvYoS/jlIM87ZcUdHuy/z6Zq2yis7UecstsnJTl3ej48aov9+ZCRQveCVvVlm6yzQwUb
q2ggILT0l3Vecm7rTj/1cXa5DbSnUfVl8Y+BRm6RFmcQfLCBMMX8dSU5IM7yYF/orptecvYJiC5o
hLBCZ68ouX6XB4P9P87Y4W81JwD91RI9IpJGlGJhIQAPGKreOslSNyrWHcYY32VJHoD8T6sYp/Od
kQ0Idfdu+NQTT10Gy2mCqFWWX3e07psE1e1lxlZY1mkYFPFkC0BSaY4H5Pymyz8pRtZ6bQrbRQKV
j08e4rq+Sw1DOcvSNMCjHQftTZZqZ+hPdeHOu5TM2SkKBY6SyyH558yKvG7XJtWn7JFq1VcPWZzS
dGWZZYwtodkiQQsJaMay1vdQy74MVerdq0tDtjQUJmBWBGGh6ReDdw/Z+GsEbNdfc6lD17HSQ79A
FAxtNh9N1C9nvXnKFpiCw6N935SEUWQHWTcsYkAKWNjroKZQzEfH2+bO2bbGlZ3oEWDp3LzIw+CN
2LDhobvtMVTihZ4G4S5A52lpMeEvjgYhNdlPtgIufOlxZdtLZa3cs7FEsd07KazlaWjs+7JBlpdW
JQj/AvMJ/17gJZR7g/58OwuVSazLpU4JaTUT7/fWW7+xsE6Y3fwQw1B9EpwlHcLXfyHvqj9VZCNl
fY0HPWGzptyrY1R9Cl6TsrG03/qODQ8SnLxyL/W34TkuNXc10OyHVkexZsbH6Z0XCQTQl7N6qZNn
sk62yn5DX4s/W11v+Bpb1EG98gah75TZgCTXCkSSUOI/AkDZyKpbvTwr7DY8d67Z7DwrmV/MNDgr
mHT8vZwAmRzkCabw1xqnxsn3akUe8E10cSeOSq09pAHvEJH85uRp482Y9bjTQICE79ReDrLBmHVx
9P4zwuUvvVypQA7GLWA8jHmtF2O7G9xKe+GrVHZDGuZrWUwbkMYWYRtfFpsx4TWNnUJYR3q3MhR9
OwxxDHaIoR4IR7/il3entIb2Iieu44rA6lIUNhN7ObH2gAgvOsGT+4DA2KYU+njxFnJQMmIRqlrh
uof1RCo7aE3jHcUwJA2TrFxpXmq+K3ZOtFbJK3hulfFel83nZBnpQ0j88+VfBinapK7zQrfPObba
ihIn7JXWYQjqkl/MOpInw7xmxbL3tmFb20zR890Expv4OIuvLBqNyZvVsvjKYouf6mrORPU4Tal5
1FNPWSEDNX2oiCat+s7KToRc+ncwabmJZ4LsJUpTgW7mjR+ei2gvgk/ZyegV2UsO/rdehgIXJNds
QTQk6d9N5SxnKNvu67Ky+Mdl6dWkQ7GtlEFbkz/MLrdDbKAHV6rnW02msY77YLJWdW2VJ9mAu0h+
gfzenVSEfT/yjN8y68wrLmH2Ppsqa5uQ+fzo62adLpil2MHEICxb9xSjBHs/9lieX8FMjAzqOHlN
q/ZrpBZk15GyQ/rPyErPjOtIiXbCYvJxKtp9hFfF9ybfjQhW/apxovSrsrdfLVQ6NkU/ROe6UpK7
Whn1rWfZxTORFnJbTm/+1c2dL0clxfTZiTl6bwnGr0GViYswSa1qFvE7SLDJU9wEYhVmafUjGlxU
HsicJQErqlI2H3PkVWi2NOIeucj+4NbFJ5v+bF2NJrEojJfQe5rcb2w4wdR20a/F6CSB9faZZ5qz
CgoretDaQN+7bmLvC0MjSQT+HpveYfw07QIbG9ZWTQk+OxaETrO8S1BpxUsPhWBV4hGy17yieFFJ
VUH39OZVaYryZZgG9b7FLZHfXfEie1ijuw/nKX2QVXbtNavYdcVB9p/D3tpVmZauZStB/PaCPNqj
vJSscsW4xmqne5SlVhgefCN8TOTcUVQrWxtPZaRhuRk7NApAsOU32XcssvqSRRaM70gxMNOJshdC
V5c+zYtvRgRG2kTS51i7LtjaGVJHoxXfpmBCzbMz+afAy+OjVH/I7ooGNml02djLIroMTtEOn4XR
VXuc9ZqtrMbHdN2acQaXItMPhS6qjZy0V6xjwY/xxc5bKHmGeQBDljwlhYlvjwm4u3F6/KmKPmAp
rFiriSY/lS0oIzH1kLzyIVnZYd3tUfFSSJAu5f/l4OtUy9X+dQItxAU0bgvUVxbFhhZmP3oWr7GG
GFmnlZYv63NtnNdlOBjXbnU+/tatddPfu9lslg4q++TzFElLcJKIf0dJ6/mNo+GX0M7mu4rzbo4e
9JuqeuLetivhz8tDlP1Bv/PgZmxk0a4s8vAECk6yGBivfWi3b8KozcuYhQlpTCbrbQsycYfEYdz7
Njn/v2Czr1U9JzgBsOku1jzvm2ngJod1ovqEWEu/HZNWuQu8qruD3O1ujahUHuMJwTcBx/ub1XcX
XY6fE2Sghqj+u8yxqBiddkChFe/hMvDyi1NO3QEZ62kfB017n00KqsJYkbyRIPqZxb34Fap7Sze4
j0rTX93UHXGj4benLCSzOK60HcyA7tiKGbfWPrc2EdqfL+ryoODtffyh2A1a1sTE8Ivs94mhBvtJ
qcN12+jGax617r6sCELI4gSkbJ8oSXwtYnJq7HWvSa7FIeRXmmF9tlaL2HxN1ZFsuZHnrK8UWyse
KdrFtbNDunpfYaR4bbXrsN07RISuY0XhsM9LBVaDy9jSJnvSTBr2j8tdQe/JsI1T+mtrZkEk7VwV
Fcql1fPKaB9qynRtTb1A2YW9pl5b5zQOdqTYIWMsM9cOiRAswY1rq6Xh9GzpCI7LqUSkGju1RUdV
FlnbtN3cNcgWLGPzcZh3uhVgmrJcV+v1cYd9G1StqTk0btnugyl/xXtoHH1Yls1ZHvh6v85i495p
5vH0Zw/ZTUB59UnkpTtZbEpMhnNhYZq02Edmpu6evbkFZ1QG9yy+hoM4ih1tqxDxU1kp+8lDWMQ/
nAhkqSzJRltBf7LLhm28jL91jVNiUWlMLuxWJ89aXX3RcyxNb3M3OLPeucI6NlHAiie7BTGc2wqt
nLWcWMt4+PgR7PEMlvXd7WJBgf1IpRQPCS/kv10fCkeDyFEeb2Tf28UcPTlYblOebvVdqGRHtKvf
5JVvc0e57q4IjGnXOZznwNGgii52K/KgRDitCA+X7Glhlf2nOk2F1fqyrGOV8c+pRSoN/RYkBwwl
W6sALE7XU9m1LVPFFy1+fLLlv0zXptFOD0JSC8slp2UeO+x4K5Jlc1JcJEY8faPFLnszdHC9QfMO
Vch/uSzaVuLw3iSKs2p54VuNh5us10bXOFS1yjYW8NWH1kAFsxvgzqCczdeMaICsTzJvPMxihBwo
J8eWhxwJuEJiIGxoNVIB8lC2sXeql4Mstq1VbdUAorisG6qKJDU5/tJXddUkMhU759hpnXOSNuvO
M+Y7FmGT2NjSYAdOvyHwxbqS5OyzZUfZokXYNi69xTL2Vi/PvED7GiaL17F1aB3NAs3VH1Xa7KZJ
V05AGlLXzM7yMJkRglXLQZ7JuoiE0RocdL36owGpcQiIy1jZOVb63aSWxfGPetlDDiVNHmxrtsvX
K/7bxeRYrfZ+EEBcInOEftMhmLbqYo84LQdwXV+HUhooptBKDnaobmpZvPUZjFBdqZ4y7PTGiX1L
syIMpevw4JRZuhtEmL5FQfIoKSVzE8T8W7S/9/AAo//3HoFStetpbpGH9VAQ9bqW4FUb5idddTam
gdfurcpJY8QRbuXbiFpPur1RVGfoMdlJ1l87O5PqrPsMRzur69oHtOZhtpg4dozETjzSfbWzx5aq
8KvJah+ulWXe7AD0LUKu1BXLoanTaMM7trqW01wbNAf/mAQ17VldbJwWb6dRmdRVmgbd6lYXu8Jx
ruVCejfdmjQNOVVfjpSVv7XLctOghfHHdP/acVzuQLbIg5zR1tyvuluRXx0Lu+zj5hWOMNsEAtra
I+My+mU4lecRN0YyO0Wl3lVwU1RDUJQtXdDo3Tpsa7iVfMtbWWnX9mIKMhnxOqnRPjWG5qmKVJ4l
euQcXC8hXDLUyaPufsg2WQPiNN47RB5XtzrbwscjymHTaYlVPwmwAk/Fk+wuD6nhsW1XXed6DVln
CjVGNEQ0e71wh72WqWBgsiw9E4xLzw2xj71ABaIKCm3gf9flKFtkH7CcLXjsHh3npbdsgDupbYve
QDIsS/VjYSV98xJkGP5aFVZ4nhs+Z1Y0fmoZmPXaylry0BWmdGkIQCJvpuNUQapn4xg+IKSJQaMC
AzPh1dkfMnP6G6L9ChLKEPppN4A1MjwwSyaCAmnUvSgBSbzeqJHucJDeVtMkPijLvgvuUrExxml8
KRvA5JGNsr7mJofrTBidElwJEHzs+PmlWX4J5gwR1ba8MyydPK4zpSXZof+U5Zk8NFFT7M3GQOwp
DM/2PwdCa3DfRx5rWeTqO9VtPmXjrf6PvvNYiQXb9q9z3IaKxO2PePJt5Ny3enl2q5tLNzpFyGYv
d/DHlW518maSGellFxfCf7q6uRntKjtHaCu0mjPCsBjVO6GxHd2s2dTxDH4/e/QciJxK0bovZa4/
lNgv3askUl+aTpv92WnTu37IvJc56Jo1cReHz4BWsxnsrcH2f6MvRW/x0p0VIDhyprivNXxjxHfZ
aCEV9BTwc2HPfaoTq8SGLeSnjvc6x2CRsyUDBZZBluUpMunDEUTrwvsYvdcswOc7HYeLLEHlfM5y
dbi/loRJYMsdH64l29lnc6E+ypKXECGx0Q3IDecd/Dm04aGd7+VBBwi7yQNDBaJAXV6ZXw01iEos
V1x306pWZ8PwX1oQVfFDnlD72wwVOgH3cSh2eRphRv/PzJDjvU1ugL70MOGE7pSZG7TH7IcW0M2D
WTjxfjIdmGV9CbRkORhERc4Z1vN6wNsIu1LqOiPcGfU8sj2lJPvGkan7tR1BV8fe56HDNClWxpMa
TcM6I7L1AxWeSrN/1CjtrdUk00+GUjqXqSetJhsq2Ob4dqqf/WDB4ZzbnxCy3N3UtMUxw6wBEcDb
aQw8+0hat5lXcagXx1az8e4aleCApQMxZwiVtlWXL6IHBs4KXx8I7pUvGRucXY0V9lq2ZpALz/WQ
vRGMTttVN8y+20XNU7kkVVGZmX3LwcWxDz1MAWBIYSvS5eqx0YL5ekjy4ffiD2W2M4R+lfCOqBC8
lOUsmAvxW1E2/FGXLv1KN8eCVg7R5nbDs8Xa18CBRiHIeEyZ2DhCrWHFRvGjZtUwYaqm+tH09os3
qsZL0o3mPnHMYJuWffCuQCMYgdL8qGYkR/N+ai+xmhnnkWznqqrH/H6MhNrswhAmWg7KCz2MITho
TYJXZKMHD/py4K2pugwLkS0m3L8BA8smvRlwjaFRdmOJ/kn4Oj7KOeRB2BEg8HALLRVcmjBnvM2R
MjSN6ZtRlihtkkjHFaqLd1EPIjzoLXGJ0XG4FJVA87UJbCIRFG8NYilmZgv0ycCE6dag2FZ1VgBu
OlWOcm7eOB9GGKC1LGrnzoZY/D50P+ylOsAD6tAtwUGyBJUPgjnca3BdUcAaFNxRbeUEedjcDGFG
4mdpkHWy1dJ4zUWsnT7AYasVGoS+ks3OvdeCEHcdM/qhTulTU1XKSwm0a9/Mpr5Nq1z5yC1lJTtM
OGyvuyoxT3JkkAPVkdYr2Iw8ZZpKfvfLCqK1Ula7xLiPbUu/JyI5bMNMwUHknzp5VseiWi3hjO3k
TT0cQt6M+ml0+cdkrDxYdapfvOJFFoyCB4SfAfo7jIXzt1NPXbJh351uTBh869uoahkfGmXvN1Pg
7GSDvJUA7AMWPiEi84srtgMVX+ka8Tbh+X7fl1rok9An4FzP086pGmcju7kBKQLb9Fh3l9b/8yir
j6rXDvMlxdD7B8SJ+gfYCEh9GPgkk0k63eq7KCdRPM8ur4N0kw1JqqonQqwHOUjW8/ci+tAOS4jL
Me7JdhNhH1z7XbXUDymqE3s7dAecn0rYIN+vueWb0yj2uvfA1xmhaA8NjlF7kFnGvVU2X6P5RD9A
D/8ywu4n04Xnq86fVAB0FmkaYeHiFAUYet6kAWVD24/3eZqoaz3VAAM37nnSUFWTilRxr+9CNXLP
siTrlyrZy5tFsLsmfvW8APBn2uK5nPTgUcmeAAlDeVkOM5ZM67gao60sAhddbJSraVfFM8KWbndq
tHa6t+YMIUuy7isoVfNBNkbOOG1xYc43shW/2/Euy/Hhka11hqLXBI5LNsoqmBZAbc3pXpasgBhD
0JwCXm9yfb34TaeLnUYPoHSdAkhfyeLNr/pqdCPL49KnqZR2JT2tVccd4UZr07PrItupKxiZsuWd
nxVYPbxMjK/TUpJVqq6/IRObnmX/hn/ZHTbxrDpLDxcY0WMvTAL4TOZBpkBkA6SYjo2OHl2wx2IL
OPL0KdPHSbXZPZrRmbyUuuaGhkdk7XQ2tj7Pzcex7kvAlXqymrIJvz2lxyWg+whby3tIjjYPm0cH
bnc6TWRb08zZmUTXt67j2VuzSD/KuFQA6dvKSpCe3JOOPSAEHD16AQ93DY7iN5dAt9mi0KzppoHG
hTle5JliATeqSgQcdZuvNVaGDPv2chE99lbEn1ilCcUSOWNJHtQAt+MmMNduoRPFTRYk+d4ZHydv
2RF5SPuGXB8JjKk4Gno9r171CJY38hlHfv+jD4ztrwKJvadSNcJD6GafXh9+F3Ho7YJI8/ZJoBDb
4nWYVTLiv2h+taIp3dkLmsFtxkNcl/yt6Oe4ETbFpuVPyEk9lDARtwLZgyQAfV5pL52hffM03fVV
EGFrswuIdiqOXxskiNQJ4M8Qdqt+4NdDlCDHc6rFtgvNEPXB81Tkz8kT+vosIACRiNgAenYgnpZj
sybTsRmGjnVZTeO7EdiiL4r23BGOD4nY/51YORKzldFuwkKrtmWrZP5gAjDV036FriRAp+hTs7v5
e1t1O/wLD81s3Rtlrd55DdhWFqd+40V17mvR9Cvovtc56su8+/5ECpvPovlEZXAXe/l7nwEm0csO
Km7xpINW84cac3ldeQ/zZGXVFctK1WI/Jszvaf6B7tfW4JPJPUzzRqf5qbJNWFvmG2yA6gjkmLcT
zF58M+4JGSjKsNLnPAVgZX3TI30G8M2e0osKsaLDJ2TSTZmzwE4ZZlNVmVwiG2T1HJK3sxI8Csai
24EW/a4Mef7SBb8qJHR3kNBeFaKj7BPmSzkSQMqiRXBqTFk8ZmetavoFPCZ/yVyhykR4AYjk8DON
w/qiTQZmaOlL1/faq+EcexCUKyUQLxq8kHWBssF65BlAxNM8YC9+MefxWAgVJ64kuwwtnk8aFJnN
nPBlkOjtdxF40mMUHryq3Tg65olBUWORYw6PnRbVbD7bahfZiA72ffcA9GNt1tMACtk8aoWr+GoU
ZSDtumdnLkhYTsW87oK8Pop4ONQd2FyklkjNAl9XOnU/DHDMCjMH+AquC9l6sv2Rg4VKSZqo7XCL
63FliAL74jrAnHHNEV1l79ouQjszUlc2CEiB9MJ+nuExmFgA+VqQa0dey93V0Cls3YP6QAzbN6t2
AsWhHmNPwA+vqkjfVFPVHLsE4fR7eVrBe0v939pmXaUiL+x+16jdoSgJdIGOZJScRZPN1wlCPILi
QPezcR52kD1y2M5m7WP1PqKjMTdH4UX61urUe1UvqyNA8plfWORil8L78bqZAJl0+vSTtcqGJjN7
j41Y1OTZGfisfuHR1hFXyMNVUDp4UKXu30/4OX3GLi9wk1NFfq7/0G3nWQSdr5PTO4RwVTdO3P9V
Nnw9wpsfStNGwLdEu5kMfJEvItm9d1+nSYR+MMartnjJo7napB1A5Lr7mTlolgDUdZBNLcvNrETu
fV8Hh2x2lecAgd9giu40o3vNrbbYolzy2eapsnGChi8PYUfUf/qzaoueFD6Jaq0pnpuo/xbWZouS
YWTvEpuESjl026Cv8xX3m9xl2bjzIj6QrESzRc+s/lwVfFhaKl6ygby+XvHqEohdEmfbmYDy3hbN
KcsKpH2S4nUo1ZVYvGHwqcQmCs80MprJti2CU12iKpHwY1S1/qEMtI9IdwjVNPWdyvvGqpv7fgNz
0ToquiKI2SfmIRWIXNRt9UtoReHjSW2o9S9UemJ/NGOsyZsUw9Twsc0NbY9Cbx121hoF5MJpntVU
vFWmGvmeMfLq62aXyLHDbW0M6AuHYFNrLzvoGpuExE0+2tqb/S5xp5XTnMo29V17sn3h5Ri+Z6W7
LUj3XDogi3XYtJfc6ojmIkeCmBo8rFaoaFI23Ssx/dgXvfVhFCGMLEJO90L19kOK5onbHAtl+uk5
6F9Z3qc1ZNh/GsMhJ/PkR4J0MYvzuJos4HyF7rkrwtDjnjevlOwaajZpVt3FQ8sz2B3NLeYZut8t
Tp9Gqr1B6B7BrtYnc3K9dVz2eGckkFPFEN/JQy+s+I7s6F2a1TbUYTsDxts/uwkECyJLfmYrftfW
v2LDerOG6a9ab8mBReYJMPZdCQvRmYgjmrZbrdFBeG8wG904efqCrLh1GVnu/bZO630ZNtlDNoHD
U6LuUXSzb3ZZusnY1K11iFmIYsU4fGkDWNrMXnUazsqVLgwEgdxkX2dueMKWJkDtx4juZi+zDgE7
taOIEu0YDwYMzSif74o4GfY5IsgnoOHGThNiOvdRFrKZhdYKPKba9gPGiOSatE0ZJ85D1obRJqzP
VQetxxQ2yVQMINHOYEucV/gcRoj/rhYU5KpNVPLmJpB4SwjrxTY87AJnUb02zb5XbPwG8th9bUna
r2rH6lDbj9AY7oABGROWTEjkq+9zxZuTVvXFh1KRE/WSdjyUlmmtobw2fsvj8mO0YPpE8Fo+oBW3
gJPBPoBTxfWvE8YHCxjOilC1Pka76/DwFSremhb+GcRFPkIEUXwe68MH8XRe2JKq/9C8oPczUFIf
noUUkjW79UdY8IhAx7D6gEI2IqqNxFuoGEcMB/UL+pMeAQknWMtiLGb9kiuwiMboY26TcgUvyQTT
HbbbyhxZZE3zGNm8Eweh2V9aRFwvDX/r/2PrzJpb1bE2/IuoYh5uwbMdO7aT7LPPDbWng5hBzPz6
74F0d7q6vhuVJTBxbJCW1nqH8+jKHYAz9sosQJvKy6FaZo71QqxNRsl7VWapvLUpX9lgBr3Np0Ri
KEXKexzQSEYUpouMJQuKmg/QKGC/EQ569mhqgQ1kfKeqSoNxSvPD7TNKzGiDwPEvn9R0pl2PnsgG
pJAd4IZl+L1mZLfaGhx/EqmxTUkB+4bV7/Uy9fAkT4bdXF37tJ4OXZOE15n/RUnsC5jF9ywOxSuJ
1M5Hk4olSyrqDSl0FP2K+dU2JxbsUk4BiQTQdSh3U5hiJ6v2SRdAZmh3xmKC2hVJACM+vdlDVx69
GadVpB3xYKnmv8uuxGeknPc1rnzbqfI+AAdvOjkkEF94/sMZxO9Uu4J/xQYbguFwO4PWduxtmMaR
H2YkWhuJDo7g5S5JoAyJEI0vbchebSW96svUHWUkruy8k5sO7VAFHTYWbgHxgYQAWqyhFXRe7vhq
XlKIZHlok9B+DJVHUt3Kd01nVP5QktQovcjdpBjA+Q2V5W0TV/ZmcmV/QqjDfkmElnDTzeAWGtJl
msmEWhBC35wyuRRGDUjXuExI0217a0rOcDvqPYG/xSe7oZtWHzQUM4TShOeWRxVxqOqX6cwdRmzC
OvRI0cRxQgp5crRt24blvoxEFpjJe2Nr9Ws0jbpPRu1vZm8qzIOYToXl91Nf+XETKTe7arrraI+K
X1Cuf2nEIAI0m/nHVe8UY71RlKR50la+ku0G3NAB/CklCpSFhYG2o2ko06N56SNK66paeoXeuOOW
GK9tQ7URG0XvFIUujqm5+4KQ+76PlMzvXfVmktDZGvY0+VqrnFqvfBfCdi5Fq/yRIz/UaGnGi1nV
xbaZ0t+NAX5HIiqOc85r2cnkkvXD6CvJ5PgjLgMt6z6qECwrqp2fMPIOt1OIe5DoYUp3YYjpGtId
wlH+mKM5nM0Q+NZYxUHcjVbQCO6TrtLzkyJ6KKAGidFpLI/u1OMM4pb1Bc2xqyrZUhlARQwsEXUs
NwDLEpGJ3D7L0cPRZSR40mTf7CHZbuNRgbJWi/mQW1kDtLJ6a5vyrqgA3hDYbvZO03zXRKYHhtRM
nrCMh88zb3M3wpKbo6Mb4Vq05ES7Pk63yEETwUfatFHZfVReLE5wlFSqV/PfTWOAlSMs2PBQwKHA
Zz2YxxH3oc77noWF6bdOT64DmaYxQxu6sW+USsfrCMgQzaJml7nRh4NYzXb0dNxMRbadx8hmM9zz
BfW92NlRqG6Fk31gCDRualJmWyRX1W0WgyYslQihFb26FCN6WE3IEpXbpuE7SMLtlKR3gjZP2kCE
8Z4cXHZKkd61Vd0+E+NfMLtskTFPXg1NU/YVD5IfTq8ZAI4hT8S9YT8bWRSaDZe6iYBX0tYNO1ZV
6kT67OwqIxr3eWVrmwSAjS9c5GSTWyRGi/Cm6YMchOTGctJ77Imzbbly2yKRS906V3c9dLzD7Kge
jF9ETpjDodL0ab7rEH6fO7tEzivBiwE99V04qdvGcaUPXTnbhZ7FTBKKaIvK03cN3Z1t3TXDU8tJ
C+Wwb2pdx+rL8/AsNRD+qsNk3GD++OSncsmxuD9If2Y7oeB0MRkbJwMjE5GUA63vSBxNJIJ2epgD
8xnFR0x+Bp5roIANBNTeyqAnpNjVFgrmNUoQoMPL9lFnULgMCoEeNX85gqDPRnPyVSJps8MajPnn
JzILw1kk2V0J6znoVS18EY3x3Tapw899dUq6VByLienaVIBzlVQzKufssMuEenrGe3ej4UIX1LWG
IlIZQp0LwSmlzanVC0BeY4amY1T7IQKre1Vhz9LXlvxsrBkUhFnmWCPZ1j300nkHRxMzjBRCajcr
7NTHPAEI4NVHLC+70ziI/rS++moi2+xOeQJ0Ck4NK7VDuh18+34qMnfPj1udjEytTjb5rl07l9cJ
sd8TkkjzKcnZtHnwkoL1am5LMaDLxn1NgREZmjPZC9cn1X8VmidPaV18SDcngVKYgzzMcc4W2YPV
7GYTssTddBqMDi1zp8EL19by3Lcs1Fn0wjz2ymKIV+3HaS5OrCIFm6Ax3Fpd+WHHoALaPiq5PqmW
Bp/d3CwDJS5j9lJueFobwlfi0Di9WqTdd6GiytPcSfSyBmsvmQ5PUk3BLsaEpX4ty7ckbX81bdF9
flfrq/VrimcL7fMpnF2UXzqxDxc3ynWfsb5yl+5izcfvvZFVMfKhaewxHE529A6pqWKi22pI/bO7
oCrrOcmHUUSFFjRqnR7bdqbgPm+0Ib1ripfgZs8/RvHNQoYSJQgi+KYJw4BJavkA9a0vm2uqMF0g
oRvE6RTmfqyG4X7O6sPQ1AgrFLgiJvFxaOElKgRrwGBH47R+AsQ8qAs78ztluwq/CsOdg/Vlo8UV
29/Q8OMWECVSIdC/38rCY2s1mORrMKQ6AXTQTwKOeVA58Njqn+6c/STv4vLNhmjI9brlsjumjwcW
NqixOK6/VaWP5UkuzdpdGxMxD27z5af8/w6HGNH/19mD4zW7aRAkF4u9Vg0BZsvf2Zx0QWOiCre1
FROBkSI99HXuUdThhKjC/7t0E8TSJ196EnymcGogdzQ9iL/d9FvgKUEFcNSU9hJmXXzMlBw591uH
TeCui/t7EVaXlHnghEo2DmlV/gM5uYhEeQNNq8NjdtZvDdrwpMMVd+ukUvEBRlNOiJL5EdZ5wdw9
5zttiO4OVbEwf+K7/i5V19j3S5pAtaz8NEbIREqpnycNa5s9RATn2UmeYa93wUvm5Zu30iCxHygi
iJT9cFRKO+XRcaermBBksxylIWoiz+gh3lD32SlUBbrcrUJYBRnrzFdzRAtGsfyZqrOvjIC0XEP3
Uy8ynygeFVWVnrxy/s2PjT8NoNWjORR4a+pJu4kpkelD610HMRt7ksoVrLEgYQuxsWRT3tQcUmPP
NioQWZX4XRaVNyuh4oyQFaL9xR6i/byhCuNxFoLPxoiyLR43ujunf4H6l+ewSMwAS+Ri0yhzfUkR
zjC0UvmomGZ3zijdY4Yv0R3vTGrS1tz+GlOxd+YW7/nWfDqOKPc8AsUhJI/+URYhigmJ8qMLzSpA
nrYHMSqyq6Ky72m8fltlsfgRVfE7maQAB27zex+JO4Kozp9ckE9jXdALxb5lIeFLESW1L1Vs28zG
/klm3iUXwBzlqG13IFnyoDQIx6WrIVqRLdmUUZMedRTnN05uzgdUTOf9TOlgA0rT2MxK22wJHzdl
NSR7tV7yHR4ZqYJMays6+wrQH7tC0T8K+CRGUsbfQ6WyYYJTTNCfaaWWC3kl3qqGPT+aQf3eNtpf
xdDWqJNDmKTaTx0Gr5bETTx0gIZig+ZyehdJmkNuTScmqW075dm5zqvhbC3Zuwmo72DI+uD1UnnH
+norPIOUKoy9Tdhl2zFKoneQgj8FRlMvptSVN0O1FOwz1GHrdjnIRquMd5kc3e+S/LX0XLD1TTid
SXxGm8xETqmngnxAkX/jouT+o/EGI3BSR7uxAzCOsoqbfQP37BmbLax3KuF/JPLBlpf8lhgSE09r
xt0rs2rxHjEPntGLu1GHpDYUUfzKqj/ICsTUSOPKn6XtPUEbh7sodiAM1zMeW3M630gx/J709jhP
on0OTeveO4Qt4gI8M0bTco8SONPRWv/O+LCnteadUkvL/K/+5+H1zHVw7a/NevrXu7/G/t9LrIft
OVznecTKlGNE5hP2x2Jq/PmyHLA7Xvvrq3W96WOVk9b+f738Ov51+jq2Nv8ztl5nHZu0ttgYajX6
7O0ytN+KomJRXV6qDiEM6dR/jxq9SUCwHM8UILtb/Nj+1f9862crJsqAiqXsolTUp7WplmV2MEvE
x9a+2Uz/7qNeTRTZJ5dy0qOHpak8Dm5uBICIosc6VuU2s3tiDvt1bG1UuOlqPISXz6HcTl8jprGv
N7U4Nx5N1Pw/x9YDRTNL6juL1vFy8c+xRGl8TevV49cYO84AMXvjVpqZto3dKtpbFVLjpVJbV7Uy
1WuYezFL39j+kK72kQNEfuqqMp7mUORbGwOieznNbJ+iyUfirfweg7jYJxhAHiiMwFqGnYjJ3kbT
vX7Ty4xcSli82GXfXMwk27ussWecPAmR5jQ7whzbp2z5zwWSrXvEXd4LmTlX6IfqVmHbxbQS2S9D
OyZE+OpLOrYnxFDyM+69AksdgNygqOat4Wk2pic5+nHl/EM4yE7yRXtPEvovRSvV7+itFRsx2MVW
nbVXys0dW8wOmcYyHYMGdcO9KUsqPSqCTJoOUY7Qe5P2vfpeOwOA0TZd2BRkkjL8obCgioy/kuq3
0XQNO2UAjV1kfcyDWW1yuHOPLEakoBrLn+Typ/M6JCO9u3pZflx7awNRONo1UL836/nrWNvp757V
y8va6+NypsI0vrTt5IFTa8WmzNPhUYiwgAYbD1slGobHOhaXBLuAo65rz8OV8xzX+R9kaP51wjwi
VU1WEgzKco21yfV/4sES9/UyXjXHRxXrQv/rhL7D7sFUZHZcx2qe20urhFevoYY/lRv0EqNXbc5V
TDzTaee40ZKeYNpexyIrvucFFdR1yCp7ULdZ+Wud19eheJinQK00fb92k6kpHxNZ8c8rFFhg6wCV
VszrCnIFDvqaVIlzSBrmVyRb/g26/TylmYnPtfDb1/j/nkeKvwAOaei79XpfJ/Za/BypxrGzyYcA
BafyBclA82iMi35OHY/+OrY2famWL+3SRIkCnFOf5kXzCWrOfw58nayls3OodPX1a2h9NWVh+fI1
5ib5H9WTRD8y9nxXNslLqVMyFpj1fr76GrOVFhCB9E7rGQoVps/TiqjODooOGKbVUR1PKhMzFDVv
3yMSQduQmGG3djVR5rghdPCuHat5F2G4gHyWXOFycjyI/JAIAah66Q6iq3AMBmeCVBN7L2G/G14G
vq00yTAvXZOi+kFvQO63Q2e/j4UcDkIhYluPZmOTHlpZTZvIhCvft7ZzCiVBiZ2SnVMVTSCSltlv
Tl+wBfPEx9qzci19LnWCtRe7of1mmBYqSW1+X4fKLiKayKv5snZBTJkBHo7fa3QeNvpYe29W3CtI
gsXK1vI8900jNDqoBUHd2i2RekF/jSBnPdlguniFwXBeD4YgOt6+6dzWfTBMBs9VVb2qy0XTlnC3
9bzisp6ILTEx3dThjIRxob+ODaw8W9GgQuWxv/fiqodEw5I3rgvbuja5uhOS7lzKOG0PXSQwbH0+
OFmzE06fgf2M4n2BWshbNNyrSuY7T8EYOhsW3cvBfpIksCj+at22BJX1rqQ92alM/dZFKav7VOTv
ljZOxPnMcpjGZMTihnOeY+jO6Ihm770yUmzxwg/koLHgGBF/9jpzv/bqapBvjnFkdoy3Nl6WDqig
k6PrHvStFCnqIhTvzUgmK6spSUGj0Q9aETmBoCawZPmcoAfpso0zs9uRxlpyYy7hfP6cOqMITD2P
Dp6+QXzUfbUXP5i10bODYSo3o5DfOl3BisetpxsfGhmOciRfnbF3UQxokQnF4yCyK6iGOhqCqGaV
P9qifw3DWn3DyXBF3PjS9MJnTl4rrYnVVaXm+5k00EVLs74SS4xhl+ZLVETZ55A2hvFJMfpH0mS/
Kts1Dg02FldhoQ83EeKe8zr/i9i7+eWa4tqPufYHm41d6jUWm6VbM80+AXlBDbttgUtYqe8hrvwt
WvDXopB+hDfGu5k0xxgg7y8tRxhOec2wMXnodnlGmbfYlRp52kJJiq07JBVF7/gbQV+9712IDKL1
BPr0aftq9qUkEWDHv6T4oUazvfcabUHnF+5mUskRFokoMc52SdqqIGPtWb/PyVC8DV2ysAszcVq7
WY3eKKCJC8x7+zXsJupQ3VDD1TDG11iaC78saXaggpNDU6MRYinFAbsnTBwyWx5I+smtudDK2Zkb
D0J//vxMDZICxQYQ1DZRKPRT1Mr8RG9jkje2b+p3XAcf0cwMZDDV7qJQL3H7LkB9KVr1rjstmrV5
cbfYrb33s6vd20bfrceQPvXOHR7a/mj/7pic303heM+8Qp4fi4z33jImXLQxYV6OjQjBkWvG1XTp
qegtPuqezP3S6ykWPwqceNceesDVo/HSnQgr670ta8x2i3y/Hus8S707oTx89iqzvrfDfDTVVEXW
Qj+kdTZf86Vp1eE8J61OuoZe1TX9rncVGy0j3b6Ouuaw551yn4wOmgHroLEcSSzWmGnKz7ku7as6
aBwNp3bemnHcI1i79NdDa0MBE5un/rp2Pi+V141FUbUkjZoP4jD0OWnJRmCY5lpSQBhCOWztlssf
oAhg8+4F9kzVAjgR3bHVOXt21fnYients7se0WTVn2IrveZZ/5dZJuUxJ+N17fv6Xw0KmM4WX7k6
+J8Dg+qNLzof5evc1nA0w29GrfYBkCMtslwlbkkGjXqCYIAZRjcjdced6CFTapka3XiSIAnY/Txd
Fg+jdWw9z8Ua6LZ23dp8hXFHlmF5/9f4XDfIF0lbQZcxkoRyobYRUyhgnNIUSVsAMIZiOWQVReRl
LDaZPRECioBz2O1bbhXvVViL69rzvClcoJU4ki8HhzZR9spgJ2yki+5NtQv9xcb3A8RIC+iFM2pg
qWyOn2tHSGpM6NXPl7WrtUA5IONl+7VbTUVyDAcP5PDyTmQ889s8xJ9/eB2yrSmIZRY91p6VD6RY
BzRR1m6M9/vWNpdE9PJ2YVvVCS6G7a/dTHesVwkFd+2tn6+N9ENm5/J1/ez5gvMarUTBT3P53Auw
aNK1art2K8zluTUL3G7Wz2bnyCAlCEEtvfVqcdi/ZhUpXgrLlNYsrVADpW7kyaZYQCJ5qpmrzbI5
qDaVoQjzz3dnLCc/iSLnBwDis+QVnnQ8T401/0Pe4mMiE/q96qCLUJQXT3y+WeoJDX08OqsrCI7s
UJV2eGqNWZzDUIkP1CGLQ4mI503Pk48Mebbf7eQ8zAm/dsetfhd5aWO5nI4nrcLU2E1A35D7iX8f
KcQ3ZPDZGGiRm1yzsUhA4kTRmRLpPhnnN3suDB85TuAbVWa/tHNXzn5ea9zePKl9lt/WRrHt7EY2
FIns8IeDwmPQpzDQ3aGmnhbVPYAroOdw6FQ0NjtYLF47ngHLz0fZ1D+xzVSOlpZPb1ZXc9uNrxp+
8B/4rv0qZjegQI9ydxXuhC3+1F2e3uIkRrc2c5QdNH31o7ISjaC13Wmubr8Le09JLPtmzPOwM5Q4
2bpKdo4U7xfhunoyZfzHjMuf3ShMyju1c9BAjFJlczHOQmhslEmGAhPkB08Y6d8DRaJsslygSDXF
SocHO61Hb6MLyks1QIBHWe7JyCeU/DA9b4sE8xfUiakSaN/qOfIOlkflE+B7tq0F8pimA1hpAAvf
NH14sf52YX1fh0J7GGpzgohe+1Shop1akhGzkLsk8TKS71WJzaVj3Mbxbx3HE+NetrZ7mPIO+cMR
gLIMyDMqB02hrganqd7BndeRBwmN0y+gHuo1IwO2QV/J3hR2sfjIzkeWRyQ27eh7nbvyOess2gzp
N4fCPeBuR5AxpVHMUVxGL/k1FZgujgPauVgt/jNDg6la3cMNMGoCqxftneKttrdqS5wiqyArH1fu
JipU4wPk58/BSqp/TFQwqQX9ibuuhvwtSNaXFeIQQ9v5KiJ1R5z7hodaavFrDUpl7a1NbbXaDuI8
ybHljLUJKx2ky+idQ8gqD2RUNGB/yQFsxDbBi+HWa6b6nCitbj2dWvfatRBSvOYJWvDLwR504XMw
IGOPdn9ZhwzYB3sntutN46ba0+uNFpQnAKKltw5phoXgW5ulp/UNy+pzNFiZiV3iQ6mFi9pn1T2n
EEirGVf3tYcnVbTN3BALneXgyM6GenV7WnuernXPWMlACDhI0q9jOh4hx94rbFg0vGFtCEp2PBrY
iy5viFxl2qZ1qoJG4Ayi6uS106k+LAeVpRkHEn8KpIHjegap7uEUlqhAfV0ycrMT4qvp52fO46EM
Ym96TgnpjsnS9GcTYo1WSHHKcsFKV7bJP3ZroytN7PRwhP3Iht8Vnrhv5DSDybBGrEkK460aq18i
RWhiPUaKVg0Qp/QOIEbNN1vDz1DpvWG7nlsYenSqsakJ1qODSqUH+3VrH5qvrPcVYBg55SdPEEFA
RYsfa4M4Srmt07Dcpv8Z06c496PaQ7zb1uPHFI2gvEIP7W9zn4nYeLplZzzTWWHSB9NyXLuJ4nVH
bQYesp6iDbbxZAGbnDz+PL9oKCOPqLQe7OXtdSR3wN1DBNHhttVK5zzWJk0aZrtmGI9OlDiPFm30
65go0Mx1AGilGcGOxpFmv55MRlDc0ZJjTxO2RQDqt9nyBY1bgM3/up7s/ilzJdzC7AcYhW3KAy6d
jsVd031217HWlBupsZ6tPUxMy/1cA7D77Ooh75rzfQhw47YOjcZMOa9LVGw96ui5jk1zeNIKHoy1
J1ulP7SWLDmDP7o2vT3dKsAhL59DsCBxtBo833CK+NVxecxbtLPsSTd9artUio0heqyNp4q9Whrz
de2NodtcY+nuSz2L02BuliywrB1/PVrGrPKZpZM6a9Jk9zVmeOkfT1VZ9PqquWsxrLI/Dt6iY6M+
1ob7CAWPnmr111hoDu8yVscLij7qo4/C5CI1+6+vE1L2KShvNM3+a8zFrqwdPy/a9AOCFcgIBdZo
Txc9Tl7b0cuvrIH5lRL6qYcEcVp7GGXaqr++9DLx0FqzPf7X2Po2qyl/yjaMNlpV54B8Cue+Nq4k
S+hACIChzlilKoB0qcXIYZPCUX3KJKyeYVqRXvOSeL+O5XFBrjIBYi6KsgqmOlR97v3wuJ5sGni0
lqgUGybwn0rFDitjmt1GXSyfcq4eLYnCF/Re5bNMEbk1hRIGKnRQvB6Gs9OZPV8ABwXwqQ2FVJBS
mi2f6iSTW5O4x/XgOoTPmEbyvvGO2jRU18kcz7YUPb/nYLw35lCdvFF2oIKmKH+RUbUtqq2iDtWm
aRy50axoBngUNjtTMZyXPoWikfRhutiPbfFx+9YYYQkfvr+EVf9i9RGK7YKaFLyEn2GX7CyB4EFq
sdMpiQC8SqsPY2z/nt0CBJs8qn0Ec0IRYLrVXt+0xCBBQ/RRePgL6bk/gxIOxliBSBqymq/VPvAx
sOtNMOiqMpxATLxr0on3EQsCCW4VSDog5b7Xz+qM1lyrKQbFBdhJrrLPRv2DfReTDeiFTWWo17zL
jphRK5e6q6DH9oN7zHsIcIbxnjRDwvbPZZ8M2jPvhfucc0s7TVS0yXe0JBON0s+LqYUz5asjTrqo
E1O+nXAD8Ko+9duZNZLN8Iva3zXReK+LCN8EicGeahPeY2RczCZRdwrGKH4Zf8zz/EZFaBO3WrUr
7dY99zluMCQCePnVTAMK8LZRnxEt+wbCYsSFru13lSPwcdX18NoXv7mMOCG3YvjoPg+BYxpUbktF
u+TEqrk1qncj48pDnc9nC8HZSAASyRUsF1MdTt6UHhptkCfZhXKLfeSwaRwnumSunDdqq3+LRvwD
QEx122iGoqHO1d0C/nGvdfNdSeL6kKPWeEEmEVwJa8o2a5z2UpUlWRJ9gL81h0FUT/0FIMGhkwgy
tjINClntvXz0joUx1ZuMuIGtlSl8AzetQPbdwaoXRGDUaVtzsNMdAOGfSDX9WMxEDyZV8oBvqw+A
w3UB6mxk8Lhv7EYBrpe27VmjRScBuBZaEuzYO4PV3rBh26g/61Sf4NWZ8jwANDgqS8LDaO5rRK0t
YTUhCrdRRx0kEwizFCmSEfHQqu96/qO3lWuWwfNFHCXIkjvo5X9m16hP1N9UVsJUormmnqay1h4m
DA+T255yry2HFPyNUwdGIeJLV9TRKRqJMHKN53cS+PJkXYXc3rDcvVVOysrp0aRw4neMegkwU3Ko
di3lXtjTT9dU3cvopm1AKrAVpEI/wQ54q1Fbsp1j1AscISLINFqBaVkpl0zJN4gARTAk8e8mr3DJ
js0Da3mfglhB3kru+EL/kRkWMSNpeKoPmHK0tfVKYkT3E9BlmzBpnp7bwDFzG9zfVKM8Csk8mChm
MA99E1QdOQFZvKJpql76ONYu7dI4JoaVDiTMrPCFHoVbswOpJzSdHYridMy9VrON0tQNAGXt4jL6
rVB5QIkhRlGIVMav3hqqjxZZcxbtQ1dgY+e4cJr0iBqIOkJP9QiPX6IGIM98Z0fSBtQ968q8Ymue
+7gBvGeJKvjzjrVAqDcT5OLb6JFgl3o3URWOHgirsHy2NQilUO3A4ZvJZQR56WObRVTBprBLVTg8
Zkvyes6ine0t6rN1/ztywxyBMgN4o6tngBjMAuBhuBczVo06hHm/06AytX8GSIMxsN9t4wHnk7ZD
1tnxzaJVA4Smy61adiCUOwUDFk1VkI9ELyaKQgoLlfuc6ukxCru5kGrMg7mbEEXL2xvs5QeZ5sa3
0JM/epMOClQPraNjuycl7L2TkobuyVpwOnXS/Whc71LFTLNmozCNZXV9mFFYwkL17wEg6r7uur/x
PjDgBNvRVqnS6WXAq+jikDwuFwJxlOnPzHHP4B8mouwx5Bsc/h7ZtZPdiIAvJclWN7rQb0pIFHlS
k6hoI5OqW2UdarcufSu12z3Q9RJQnGcBumEx2EFmPjkFRSm9RHML6dhnZXUuWZ5S26RJsq+m1tz3
svb+yrw3uEyd2oa/Zltu4LyzlnoLREb5FRt9UFh5dNLHCH/EWm027NS9Qw/wbG+BAwV3QklKCdm8
dRDuHask6aGaG2LGF2+0htdsQKPIoYeYTLptzeityBX7/NXUQ+l8dm0i/6MtoYhh83W1QmJHb7DA
Mbo5QM/a83ZhFHqB8FBf05j6ArbMvq5GPIqhaZxnmVA2Jfr4nRX6tojS6aTOyDchFHXXkuiPtThE
QdW5oFu83ozszliIl2YRzzGLUbuopmzvQ99O1zZZZm56XhW1dxkT6tYy21eRo4ogc/gZwYQdlZb9
R9dnRB5W/JFmOjqHZvlqGaO9G4uY/ffShO7L7HXw0Fot2TbdPXOa9CTYHpyy0Ik3RgkBADZ2fLZs
865HBuwNb+SOwu5xAHFFfi/ZDoq8zxhUkthjc9YtAmdaflgxYPZSkYYqDCzRtBavKxCY/2mUjnpR
j7Zp6WGXYQgktcIKpMaYey1pFvwaHGTPl0KAMutbPcTWFcMtOBKYgXpwrKMeNNYUDRM7zpD3khq5
ICh95EYtz405vapiHqF2hPZmRJUmmJYuMgVT0Jv8WGbmAjRzRAavpEN6ctZAF3lmeQaRcRgmGCnA
la6d2d2VFv+nwkzSjY6J5hysmDmxEPgt8GdbZ5gKOAWzex0zTSMU7PKbR2nulDT1xwzc6B2vDdCG
5Q8xxNm7WuAS47W/3TLk5l6zBM6SKpCzzk4n44ZyPFd7WZuJJQyAladswvVsNMCxV6vWVgHsGYIU
mGRhntbL4Fr5FsuoOOZJxZQ9ds4Gw27gIZQUAMGVc1CimBY7pc1zYQcmU97LoEHplQAF8F8bdmnD
30NyJHxJSLAe0ll8CKTgEB/dTVjLbRxnhOC+4I0AaG9SjV8X/d9MCbJe/sO+pj23Q76Xo2SZBBWY
OlhaqykkoRYep5RHR3wvi8r4hoQ8ipzjQ08j65ANymMmCbDQW9V9bS7GA8nfamccEm8UVOs3XjJ7
RxFb14RSWpDpyCq1aoHwnwFi3D67pj5dtCx5G1V2qaKOkFEUUIYXk6Y6RNcmbfh7QIE+PhUgolx2
O5uCN1iuyv4Ujsimf7rB0Z7Adl2ksZWJjYDJPK0tuPoi65tNmdneKywA56ZObzMIvlcDMIJdRM2u
TtJvFYEB8pUx0MqKYuranTM9J+arcgCairJPO1cQPxkZ8BdrU0SdEdRV2R9gR5RvnSmbwwhbJFi7
euo04I2lhV+o0rwQLvP/tJ290avo92Qr075MsvmM8MdrPwP2Nl07vUVIudyiRpNUhpHCdHon21rS
rvcVNHAjgp2hpEjM5Xy8hanhDkgFO4IiYxn5zjzmW3bRN4M8B7P4Js9vnQAs9qOw3zAta4/5gpmp
FlydAGFxNJ1bvOBGpTGp/8fYeS3Jiaxr+4qIwJvT8tW+1a2WOSE0GgnvPVe/Hz60Fr37n/ljn2Sk
A6ogSdK85gowIlyQpBJMevSmKIZ/jP+bJflSPVteu/qmDLivXgudbpcVKaEAPRsd5LRWV8HBP004
Ql6s8DVuQAr4L2MTpKcAOq/dGnCLhvEFoXLUDfG8W3U1BCMkuKHMZMLgxg5K3ovghhR0fgpJcvxr
cpvgBlyWNR8ZrPJLJCpvtFXBJbtINJlZQYKFxd8b6gK0r9vqKAiVynlaIIWMZbObogduHTR4Pfi7
RNGWdQRyA7BYR3ZVvjlKfkjUAIfcv81+AMW83LhmOaPENnyirSXqfBSoomSOczZlF6kZOS13BlnE
4M/x7XISqaWF6rSznSw9yK9M0JpmAxbhs8XV7xw06lkURhxvD8l9uILh/Nktz280I+eSo0Yte8AS
JHL/JRozRWZLC+M7SWZZdQ5LRcd/ZvlNObjPAO+Mi1xSfgbOy2FUDYiT9NXRK8u/5bh0DOCYL49x
fcKSKXip3GfXxVpIo1veWOrdGakVPJkAfazYX2kN0G7ZoR6ndDyqev1D8MASDMCouxp+HeupSI5k
1WBjRlQ5KX282xxl03vFeYVq8L2HuXj0mpAnaiMhemqT5kWevZ24jwPrPqe5NujWrSFCb4+hO9tb
xU3qMP1rQzTbtocGdlgHQt0EB3lc8jQkVuLxmewkKq3ACnWffeVu5xV9foOvowf6TKJLABGBtqGc
K7ze6VuGZAaIAMwZq2GMQN9F5WgHRwqQyK6R36zROe1BQ9nRRa43Ng1r1M0hbpMv86jfyJ1b7xLU
0l1hpdNB7rXclaQtmP+3GuIrCwZAnokcITHJW5uDpCUwUhxDmi4Eoono49B9kge/Nk25NVtrkJKa
lc9dBYb9ILdCfqTe19yfNij0PSvojHKt6q92sQ1B7nK9v2bu9DPAK+OUMRqg1b1oVd7CtA1P+QzR
udWnT/rSdchnO4tt5zwHM0hg7Ph2KnROlHAb9ISsJC/+nwu/+w0SxfYKsrse6mvN9emhJoNDaW/o
B+kC5PveITd+sQFkjZ9SuLzrzV3hFO/emnegio930GAbr4hgTc7NyQhzbT7Gbvhd6TL1uN1hOsEb
3XGhdG+di9o/ZZhYnuS39H71mNqzekKjsZ/3TRbetYOuAPNY+qHltZYjJfaveV5XzggHhMlBWkIf
pyeGMExdloagj0g7mXCst+azVLCrmQqmvh+QYLtICx47a7hMucW0pDrmzoDxkbuAK//1unaRXv0Q
rLCXG8AVFkDK1vbm+N7VFwCjUdj1Im9D97Z0y9KSJLnlFaz+LD2Spc/O0XeqAcxK+uQECn2k1Jdg
e1vfNdE1KuVz5Q0XrzH30hLWQ7AVOCtvbcMGgfSFTNibMwrd1+0N39qy5EkyWFqh2venBpDeOXSi
k5SZ0tilxnb8xyYoaXlqEluPkfQa/VAuyQ95a7MtK9v+0/VgK8cGf2peA7hyuxR4TJECcuttEM7L
h0P3IJoGOhPVST/hQ8E+PeMCeeKDrWMM6jzmc/vsMDZgfnins2IxqwUe28lzDihlqLtba8GqzmP5
nA9udzLNmaFEo6sHNShYu+kRmNmxwXsS3sGUL3aR5jzUhyAqHx3Mi7cHL1eV5Po6bWnJ3JrJh0OK
IW0vPfaD0hglqJfuWmJ6An3JjOE8yd2XkxTgGScwKzS73odWv5e3BFY7uRJ9lzu4xtfcQkRJ5i0T
rsFHSHXfbOFShNywLlbSK+vgUEPiBd8wJvrnqAfujozJUe6xBPLY42V4glAuc+Qp/Suf9BsvNrKT
Oo+3iVkiUOZ1F+lkNHrtFs5uiXruISyC9QtgtH9Dys+uckJ58hKjp28XNowdDX/Pg/eEWZy7Ypb9
xH7x8Tw75dIits5A1VTnynHb79PbUTv0E8T77S6WmUNPmiyfmczNrINvQRcSUgm8gK/gkg1G4h7y
o1KFvTUoJwa6KKNmHVcdMxlsgdetzpPrXCeAOeznnqFHolEc2fsMx7B1dLXOoiItKNhz07W1E4ZL
/VAbiXGS88vv8u1ovLb642zk7Uk1jWd5qtujlVjedT9jY4p2Y1Gg9A+F/M8Ebes4FPn2S3od2DE9
LXGkYfoAxv+oZXYOO7/Nh3sE2c0L0LTqRlg7Q9RVN7SF32WYZevzlSex9THbg+ED/SuFnmlOXn2w
IEgji+EYOJwUvAQuPfgBhcBjyS2TJyPNOlBZe7SAB/sFviH/7cylwtajb09ybdBLf7/dhK1UYlLl
/38qxmoj7KX7rauXHyPJdSy+pSW2Zs4Rth8MaBFmkIGu0tkXFY9FqSKXXYdcEsVhk1dtjbKv/QdW
v34o5Xe+G2Wsx5a5uwcWcMeGIPYYfOhl/MrmCEvX8prMBXIw+2Ayv6O1wnpy2CeXoglD9SjV16i/
fEEjwCBdkK7jOGmpMqLbgi1vmjO2HDSUIjVgYssgTP7OFqwoSUm/G8uuv76cR5g492OBrltPvAGe
frLZpZr36PUWbEL95coPMesb3dXVqwzLZFAnMQnWUy/DQkmyEYTmdQABZKssVbakxLZge4xb3naN
D8dG+ecOoQ76MPpM6Tg7gAD5RdLy5nHHE6bxS/n64+dSK3aRMqjvhpHyCNeWN/8IINpfpblGKOkC
ml6eQdh1SG5IS/nnqBy9dlWAcpqLW6aHj1SQAKbINoX7wAkRgoeUbgXbHFAKJNjqSXLwfw5anV/X
X7+05JXssb0z63hmbcyS6+l5x/7Jf987ia21JPoxLQetZ31X6+MFPh6laGxstParNiM1K/3KNnqQ
Y/8pb6sipes4W6JbIM9jS0pMjvvXs76bzkhtqfjhUv+U9+GsH64ULB0+RnN1F8LoW15xPJzZq6jm
da4qL7wELKVAzoRGxOR9WWbbgi1vzvAEhX5Hnao1iK6VpLuVk29V35VI1DcDEEJswa8tWl4WeU+2
l2V7qf41bztM3jup9095/9dT+XO+kPuLGLTfeHBxaGNYu4yF5cO1BetMdku/W6v4p+of8tb5xHLa
9Qpyng911isMiXenKcNvtfPCvXQNMgeV2PaNlj5kS0psG5BtlT/kfUhKPb9HMKD/qdVIIiSFDZGP
l5O9d4a30oTXqORKemYpm2l1VmUn3Stetu4dMBW08S2tzAuNXNLS8zMWClhRsjLLXZeO/MBq5710
D6z+I8naoAz8h662dhq2yhqC9C5FOUPCRPzt8E/d7dYUHJn0b3W2ZrDlfWgukpTSMWhSlixcmF6D
OpuHztHTeS/z3wSAActFyfgatEN0Wt94uSlbsHarW1pu178mpWB7dSUZsJDyp/uW9IczSN6cJWAn
tITXaOvs14H1Wi7PZzuywauEyVt2tVgYMZYVknczx62aHCuBDAy2pMQ+1JNOdMt798el5MMhg1cp
x9m4BxX4VEOlwDVAarBSbmggOZYPV4kjXvsiXZefJVl2kTtTJn2eXWbV2TWZY13kZd+e6Pruv1vM
fDdU2KpKTB5vVPSs6K2V1kWu3EH0xIgjZFJ0tLKH2SvZjkHNRZse5BVd1ymlBYyzHjdf5UX+s6pV
q8ER62y2Tho2B/M8uyZIBMMSh7QmQd2wW7nb0r4VKOifhdauXHSHndnCgIwOeVv5sHQtOJu6fyuc
bYsNgEhFu0buqjyXOoPKpFfFaxnDMxE+ub484LlFdKdd1zM/3H65qe8e0Tp1Xe+6zFkkur7mEZuT
s2dOR7nLctktkB+wJeXGfshbZ3VS8pHMudWU4u0v6WGo722s9XbYGGIVF+T+W1fE49lACPCow5gl
CfUMAdLiis8kpZbO3pnhINOzlHoeME89SfBuqoOXSMvO2nIONamz+zKo253UmrtsvChzaR7UPgOk
NwzFrol41SXwMtfc2x4ATw1M0V2auCc1Cq38iGQQhsvM7I+sSoIanpxrowfNI5ws9poRjYV4njm4
F8XqXeqPrwui/VOADOwn+Df1AdW4EVUOkpKXIXiUJWxP1CMqELFdpZ9iz0FZ0OzupxgtBAfYwkln
b//sWf78lFbNT/iOl97UyrcxN3HVSv3vecmQvMYH/sYPVJDiWfPae7P1w2O1np1dP2DDQWtRxxmG
XdDU9Zd6BtPLlLz8rKupvUdRB3hVhGyXWiy2ACZLyXNuVeg3qeqhQiIYZagSHDdGjNXDuJSwlISZ
wICjQJho56awy4d5SqoHiUmQFYWD7lmeIyzMIrxVxMGhrJAf8qfhm8nm2blVFym/TK0M7EhQ4jgs
C8A712fmFhcxqtcqhE/Dx0hURcHw0GYFmCCvHZgPN4V7A1KD7TWPxfYW1a+pn6KnYQkgukRPvpp8
R1ZTuUpWmWHSje4iqlwFwmeGxW6NEzw1qGE/qeyEPqWKpu2ncQyYQVAQ2x7QqtTmXuZYiuIhu5uG
oXvQks57nJegzoDt2bQt2NXU2ApCPUv3WungijawO2NOmM2No44ujP9rSqL5YU2B5kD516HNbcdX
keU9ojIT7auw3aF7ahwdzTIP09TkaLwBpi8MzbyxHaDOwFq1g27rSbvDCh4ZDBzASy8s7yqodnfN
EmxJ2uc5KVhDHZA2suGmlfpNPpupsddMQ7uRoJiC/2QWfaXsJw+WuxemLDYjavDa+wBGXXvsvyVD
/tVgKx1cOHR/3i0TPjPIRNAKRYVKTD//YrvzS5gn+repSUArIIjzGowZsGt0sB5njb1ka0qs28rN
+xu9j9tLmsbFA49Ag/Lfqp+aUaFxZal5rxr9a41q0L0bJY+DXTVQX5X6U9yzceQg9niUpBSwFfoZ
+fX8WI+7HuOO3bRUj7UUU74YLNdyHDvYZDkKtFv6jMO7g638u5PO5q2cqm5M7cHxwgvkMJw6M2TR
TnxwqsP2C9og+R2Gc7Ketzbm9rHp2mOuImuz97FY7oPsBaPCmUX7omGubJu3EC2aT3DP+weWjq+S
wmi3/YRpHWSobESsaakheY5RfjwocV9VFz0uXAMBakP7YcViiSow6O7QT+vv6oFl5TJF7UQKHJQs
rshgJqDZuBW6qbRnxDa1vSTl9mSpunyqHDBhy/2xxxGgS7UM9OKzPf5e/06a5P7ZLmo4Z8v9Q3Ua
RF42efjT02bGwUQ5RaISVMEMw31LS2sbWyQk32VKsZR0kDsOwyPAGRB4wbAD14WlQlnRKen117oO
wktvDwEa72H1vSxPUh4PYX1KdVSbqllxWLBWXNzCWQ+8NkEU3HVLMCTonriGf35X0PcpdjJvgW/H
RygM8W05ZngYLoHEJM9klo1lg42iWqxFDX6D/1JRDllrb0d3I+aA/5dDUncAX6Fq54+nabsCkdvn
8aFUWQ3cf/h1UlsuMhWl3tyl7cKjYNvRtFoYsChS3kdLkCMwcS/JyfdRLIz8AfK6GrO4vhSXKsrl
u62SxHDQu+XD17GPzMGxy6pKWFYenhiTotw4bxZQfJSlpPTDoZKUC7eojl4chMDXQ+Vq747IdPPY
lQA0PhYsv2oqY8iOz3Nhf02xJwW5NLvpbTtV6a07RgBONJQ3u4x9RpXdimNShNqLWobDnavXf+Wh
pr4MdqG+6GH90NHBPrA3DdMF0UG+fr2B/pdTt/qtDbTkzc04FZs55X2KmsFbVClf4CMHj1JolsG9
X8T2k5SBFD6mEOo+5UvNsX5LBs181fyo+KwlV6nCNyd7UZsG+uVDWKfTXR9o6f24BIj76cPOTGqi
djPv6LNB4y1JqQPRlI0c3/2lJgPupS5rlzCX0rfMq9HR1ox2L0mjb4aLgWvqoTQtFPF3ttX1n7Cx
QrrIGvVjBKHyremxRVDh650XfuUbULDyYGe+eRmxzHwq7fEVCE33zSp/zG7jfrEUt73JygjpJFvv
vjUzQArVsfInRHTQ0g3734Fjt9+AbOmHOcZF3G78Vw3wGRq27QDek1gctscZa1j4wv/Jghb5p/BD
nm45oGKz+a4cvPqIX1uJwpxTvGaKZd80aTehud0XrzqM6U9Yv++kUAHG9goC4wtMXvVesmy/YX/B
HcqzJEfUJK6aNyV7Sdaxaz7N7NJJSs7YDeq9itabDiP6NphmcAmFFRq3NVox0KJrHxU2O79n0T3u
DmDxkPVEWvZY+YNzIyV963tHUxss2h1uJ7NPz4NgTPTWq1W/h+MT3UjSiVQbmELU30rSxogIH0jd
v5PkrEw/XL75D5Ka+uyJ/jp/MmLwPf4YXMJoUJ7TrFXvIx8acehjVzXk1RNAnyOyE/1z6bWfk7hV
bwErDM+63vKqxKjKV4l7JxUkH13EU6nU2YNkSWCichTZEBjqTsdwtcA9NrODZ6keQ0d7ys3npilO
budWGBbWR2TMy1t7corbqIMst4gFl7eKStB0lYvMrDodYq9HdNyOmsdQc7ACn6xXFMLSb6pVeUd0
M8uLJOHoAKnXi7fSHJGkNHqwBEs1rZ/8HZp+oGryEXdltQUoXqXfQFFnZ+j4zkln7+ObbRm3uatY
L2aYOfdlYgGwWKq1k/prAi155dOm3TOs03AjIuYuwayl/p4VvAb87n/ytioSs5T2V9Xr2vmfjtdb
ADCdHT/W49w8jEoFXLpwkb4D1WXyJfqVq/5ncxzst8YZ0QfK9eIuCw0bZeMqBRE3zF/6yn2WqqOR
3tWR4X2tm1w9uHVs3aelhwFLXaOWgi7sZ+hIPxXEr45xsXeBDd2pJS+VO8Y/Og2AmGW4zaNndsGN
YjvJOUpD9QVVlXonp3fmr2rpNT879o2AEZkxOoyTcWHNtkR1t7SePRvNcV53B2FLLd8lWV2gjItG
1V1Jn3pnl+Gh9/X4pkac/E/BWkeKyy0XHgngZ2T8D+ocqPFBykNwj3dytthxybQr6ISVY17XpBTr
npaMJ17taK0ZaPqzZSbWWbUHuNvbKSzHvLWBl984oaUcU63QsaUanIsF3veK101zpxmmc7KTbHqa
8HE59K3afOZtVIH+uM53xs7PaPMovxvv1R0ShqRjYZ2eX+y2MH/CSUQs0qSfp/Xx0maJA0klmI91
VdUPsd7WF9OohpvIbS3cff0SW4LOQR8LsCodH8xMvUQWy+/9b3Ewfk4iU/mlgLRcL5TlGlJxhfX3
lA4/QkVxvmp2k6F2rM0voY02OEOU4BEKtXvOFlFxVfHT2z6NrTPLAemjCxUIjHNjsX5GR2b7c/iN
Dvg75EPlbz3ABxl0EiNsBuFJ4Jq/MpSR9a5/DbDmaNpPfQdmGZ3i5tVrmRN2faU9gtvogOfgsATv
yjmwuOb7F1038KAanUXSQE1xi9O67FZijlOzBYgEwn2XIOuCf80nzRm81zz1vmpTrNybvedxD5Dv
rcO0vpFkZ6A8lztxd9XjHmEqjXHZtSuBuhWN630OIKTvqiFU7/uq9D9H9fxNtwL9QVLzggB3dOtR
qnqacxtplv8kqbAPzm1app/MQvc/+zN7iYXVvJSG43z2z6OfOd9iPpXndlTbs9MOwfdCP9dDbX8v
QWRhmVPVlyEYiq/Y3O17K3I/MY+8w+SheKh9BfH8APJG14fabs1bCqKCHWecdRcmy3hG7GjiJUJ4
zYiMX2J3aCGmFjpB93mr0Bi1cajszjoNWAo+dEtAw5gODd7IB0lKARu2xUMz47aFZfUtYCeuHHQV
6AYMR3es3RUPxhLYSPHeuopxnzvV/IlVgK9dGU3fp2gBerTwOdCBQnIv1b/G8zB9H+vI2o9LfrTk
/+/6LpJLW33f9TkP8LR9E7gIvv3n/Fv+v53/f9eX6+rVAHPbM49mbsX7gQn7czlM9bPumPrZXvKQ
y6ifpSBn8rvmSRWEIpvncsn7cCxfTuSsFO8c63wTJbAWtqVXNeqJlpH9yVOxj/Zy87RVk8Ix9rxd
XcM3CMpHJWstCJNwvkatHoKjw7t+6NGxOWSjVjxKMJo8r6J/03daUx31MFHvggoiHp2UJFBoV+/a
JZCkbSiQ7td0Vh16pmtoPf6nVPK3pBwheWjb3eYRgLYtaz3Tlk7p9ObRfSy5XT967D9QJPO+JfCZ
aFRlfvV8uKT66Hya7N77YSBAx2qhNzxarovhaILeSpGqEbuvsIkhHl+bUjkZujd/QZFhOHecVQRP
36BlXeUaYQacr69a6x4nbO/B7zQ2upZzY17xqHPXPoMbsXAdMIyT3rTjjV6HaHYvhjviqLOa61hh
ATmXyZcUSNCj1X10AVnBRO+dq5maJeI6rf+cOYnyjEB0d9AvHjZiyTyj6WKgHYMIuWPuGILAi4nH
+qxUWX9m8ocsvvG7MtvvSIwMX6IYJ/ika/vHqOm1ixq32dUfU/MhDHQ8MZRyfkvD9Degw+w3B4fY
wd8opok6Fta/z/jJnI2xCx6qommeiyUwVIaHYYFc4lLB0BcqUgNkw2rLBy2FF49ksnocvKJ7kPpS
DYOnI6aREwZoiNMkiyc7kHm8ZPvkOUCsA1+1Jn1CdAiDCAtjNKNTxxM+aPWDFXTJuYJac59kkCqM
0ZzvHBdkMex4+9bJhuhaIGV865mRdWXZo7jxpnm4yapxvCpqVN5mRoGxj99Hd0njI/E0OO5dUk54
vdYskkRd4p/itlVxYFDrk+sVI0RXRJcRgOqf2J8oj2nsdM8+ak/oBoMdpMcBDVT1/cvcYfWDufP4
GlnII3fmru9CFqWCQv3csAe9D0fVeBtdFy1vdE+/4D3T76poGu99fKiQoM7TQzWFEUpY6MfxbYLw
4afzX0njHn38yL6ye92gaxMtXPs5egFL+juy1fkvJTH+YuEXerkVsFAeuPopa/k4+4N57pczuDH+
HeDASiweRiZU9oRIJxCTvwpwiXpn/vDAGjAFzIZbtFHHpxoj9UWNf0Z0rb73rKlDCpk3gJlRecka
DSEZxPvGhxi1Fgbl4yU3lejVVzznwdFg04oRfGj2UO4sf7j06TB9NW3mTpoWvLoFb4o25QWyAer4
NQIAeAzKob/IUXqcXGtj0G5yRxsOrCUWNzCCYqaqCzLY8jDk8NvdmmVOCCJKFYm9y7SXEsn8WLJV
HzPRJ+QC23kkr6pceGhs4O0zHAMfrLLFyrFVurcOA8ub0Vcz5Cu4JRl626xbDjA9liSKdt5xagt8
Lpekbk6QlkyruErST2ttBzsx3mHyAEnOdpgULIGeh/g9leZU3o5eUuFgQUyCrY7EJA+ncWo3OhCl
IQeN9X84bkYwqoSg/r/OLcl3l3bwEbgyEtq9y9sOkeuPUTnfZOnXZgrDV/pcf1fEjnXVfbgVfW68
qJ7jn40hVPZzzmN2vCJ+sqviIik5yDS8l7bLvHvLUi5IF80PXtdAKWzz9ks/OtXOGJzgRxsorxCK
vL9NTTvlLt0BOuD7QMv1iAqI8nZZ/JvFjEfUQeK/qqiO+ew07dfF7n6fWF15zzr3rYqI+z1Egeo+
16rwhJzpvEtMtbrfCqSUAdafeiaWPEXr7NXuDYgMzs3LGeQQqbgle3t0ds5Qs2f534t8OLUyJvCF
dP8tBaOKYOZyke0EkkwH9cLmV3xzcAfFuevGAAMirENxfFH6EAqJ7jyZKDk+pfbS+2oFCAMzdNc8
mL5YKqXuxWGp4N5RMS6JVaT+1+SSh1P3cB8tgeQBwdSO+KKxC7KUbgVST/KqWs1O5oArgCRb28iP
EbIwhy6eWN6v6r8iiAteodbftGCC/taX05tTMmmvp8Z/yee8PwAV65/1LkYN0xmzR9dAVCVGxO1+
svrhUoCqRcExArOPbdXVSj00QZZefHDU6CFP1eqUMdd9UtHaZcWA1evUqhUW1ovsM78u3LPm7X5J
bBRQrNk0v+Mp+tVvUvtnafk3KguZAUo48JqSOmEo/bkoWxv5PhYZ2NDofo+Td+fnefHTaOIfiskq
Nb0lAHpQQ5bV44ZlIrVgIemZzdnw2a+HBk1zJhBSOjpheRtmUAGlNMfC887v52YnpXEaZnheoikn
pVNrpw+1Yn5PljOx45E/pnX1ImWx6bLmhNASY/LosWxV5SHGSYh4YM3Ro8QkULPg26yr1XXLkhhu
qOEhxsdnPWorVZ3MOcdsRO0kz2lC5CbdBt4p4qD7rd52HXXI7huzsG/8WafuHONKBRPpZUy8ki0i
n80TLdVuPbfTblV4VHDWI+2czkjFSIEEo4tq0F5Z6tSKMlWn7RjNV36Wc4my3X9P866K5cRwyOTk
29l6bDr2vTOVh/W8UuynMZd4V3O2FWWPHZZ5MGwPIthyemWooQjCYH13oBSsl5QfGGaqf/JM823N
M+QXbBefvIQm6Dudem3C9vCP/2mr/ee82t9ZgG7D+huWuyCxdz92+XHrb5KS9aJdmT3GCLtCFT9b
raveFks1qeCbNcs8EpUSCSa5/RI13Q7phuEvjx2he6UbTow2sFMbm/smiap9jYFFEEE1C5r8h1U0
Exp6YBp79WqH/nx2vO4XsNzpkCKsqEY/ez3BOtK08aPw0Afzhu4apu3fdeZ7J8ZMty4SplGlRwfN
nhYpW++nrWCRHXc7paYjR2jWRA7f9VhjbHC3cuvkjXnmBRLeZ7PpvV3Pa4eux/Ra+xXg4u6zFoyc
DJofitjJQ682d04M/7IC9cSCzjFldasw9R9hMdwp7HpOBZaIExIM5bLhVyhsOiTwfS/wiJmmeslt
pGjPdZsoT2rMlLfEz+ip8m9NxiLYyy1Zw9hDk0qT+zVPw8RlNxdDdt2OCljJO2Q1kkv4pipPUgAH
7Uc7w7iq2h4q5/zSVC9Nag5PAwOh1qnRQs+Zkg8zkBHEy2J+SPBZKTFZwSEH24Oqc1B2aMfdCNXU
9MAbWulDr404gC3BlPrP9QCPPytunWCwQP0TFKwW7+GYjSe9QGtM8nIUGM4zLmssmP4nr5sZSCBp
qp8rXPQK1/IfsyVAjsIrneqptZFrSlt0cUbGME/zEkSpUV7cyZl2kqQHMZ5i1CggDDVr1pbf2OaX
yGqNG8lylUpHl2ycsQttiqPkSWDovs42EZqNUuVdAYp5xtSsF5ZsSy/Y352K/CoXljw/HHa21xqH
dqrZsV5+pBRGiZrfWjYChEuWxbL6g+MohyEI4+eiPBYQgp9aTYue2TP/PUaVfx004x4h8vRuxKzq
SQJ3RusfWSvrtOWlU59j4oYyf6IqsQKl0TfwvO5uEiuxnljst9Zju8g+zoWP+1HYNrhouUza/BSP
odkq3fOaxiGpOtVFau7B+VIelpZ+uwye48Z9nD1GB/1csVdUdeaT5yXKoxXdBkvCiOI/wWjV3zpW
LW8mM12mhfB9cP8DmLHVGxNUjtKZrldO5KiFjXdF9IThXfdQFtNhbVFzGQVgjdsdqsjNY1FnwbPJ
ItmzHhcvpR+Mt1JNAoZk+g5boPIiSamrobJ+sCqQ43KU5MGoSKEkJPfM4ca9pwbeU5ob3hO63PON
YXTfA79GJWTJ152sx0kq3vmxC/NfqqGAeWXnPryXGoz8ntRIM26jmfZXTFF7UQLPfoIs6jzhIFYd
tdDFy2CcnScp0FrEPdWSzRlJSgGCKeZDlTJgxHlDQTk2bNlKNox9H9H/Jr11t9UNWTvFzKxxzqle
xSd3AjGBnGX4XMKGOGDPkhwNB2W0vdNW/snwDJTD0W95Ruo5ejbbBm6okbB+MLIe6hoppkKLl4kE
jF1m3LJw89TnkdFGGWCHp2AW4i9KfT7Cw39iSxJ9vS95i5cf3hoe+LvFWsXHHPpGYtg1Z+xf37QL
S6hbIIwSk2AQoOQSMKkFOCmZSNd2Z09nx3uMEXwpptdwBV4tOG+VYXf9VdVnlllaZrEL8WELGCND
dZB0JqyH3sy+mAvxqFuYNPXyE/AmgnlkC//IqhB2Qw2SRQF0d28k0Kt2nDE4qhf9jf9G9dT7GSU6
GhhNjuyjFPf9DENUojGyM0j+JzHbHAjns2mHyt56x9wJC5IEnZHYtdlClLu4FiP2crusypzRPsHu
AIYZ9AXzqEyGAsWu+zV15t8+ahFpUZ1H7L8OlvYS4Ot4U3T9V4fbehthB3ZqNfN7OJnecVxQtQmn
KbxbepzsKP93u9sSkyfAHlZ4NAPulYJL2q3a6Yc6CcxLi1HbjW0U5dVmkpBUcb1T1O48mPbnlH9t
WSMMfUgdKk+YJqDVjMldBOlnxTrENSTmhZSWL4hrZ3lYEssQbThWyILw3e21mwZli6Cy2egySpT4
knS8e3djoChz32yvQULR0faKkvms97PgVoXWTzMLlaNh3RVDPd40oT2sgWFG442vL3cum75nml7d
QPmtbry8QnRcornr9dpRomK9KjEJEsevQDt5qGEs2PlisWMpjQqCDoOOf2xYpefk1yhDCGDhiC5/
UwL5w1uyywyUZTR8M/2FwzQvGEW5HYVwTiXazix45ZkzHbYnI+10S0rM0wbsrSDw0nkX6AQSGAvs
bwuszgzPnWndJgv2XtqBBNGSHNjiOM1RcydZpW9h7hC4jEbE1qAXRwNb6Xm+fVF8SrWmxn3UyOGA
LayxNep0+nBNEPmCJM89XfQhKhMbAwkkGUeoEGuR8rtmSDncYgzZ7ubG6XFFUeLx1nGLg4FNV1uM
0y7IsNYN8ac+qG7FLEZX/TNrP3976fiqlYuwLuMRfGMLDOeg0k9snR/1rIc3mtxnRRXu0Chjo3Qu
wzsbLMx94Hd79tub3TBlD5nGJyL3KuvgobJ6q1btni6jZAudlcWy6q7IDSxT21l9hn2vX+YBByHb
xZPW+dLWbX4y2YQBxd71eLE0wSlqMaI0853SZ+yPABM88MGl04gfTV2z95M2KUdfabGF6fUT2v/I
082fDTO95mXJ+h2WRFFjfquGCs/CKT0hvxQdLYh+RdvdhUGt7vg4wkwOi+LQQMgIuzuEX8GTxGzp
Kipbr0HMogpcqj2ibNFpqBaP6NYAhcsSBZvT+7nUB/yN3eZQIlHRuKw19uPvxuHGuL2HVQrHz713
F0xJvI8w2PLzWEXXFIvSSGO5ulcRvjVi1PExzaz637EPI1sFSbUfZ8s9+2jdKGV7afWQm4AOXWTa
3GkzhCveDCa4mOHNc5elS4wgGY81fzt8upe+RdPQjnHsa56cDWWCCKyA9+8G5cyIYt6z//idwXN4
dCf4+6ViJ2gTAdNxZ8aeJtwcF3k04Jv88SD3pkviPo9IIF3Y8VTvANPinuHiwKDmPOgSli6c+S5A
MNgNXBWvrc5EcwrWU6j8bn28ZerxfmlBemy392k4/7Io3OcNH8qKSbbi+A+F3v2sMtSRdF7RvTb0
mDVN/8PVeS23CnTb+omoIjTpFlCyJMs53VBOi9Tk1PD0+5P/vc9fdW5WLcuyZCNoZo855jdm+o2p
S2KOnosIQfRUFz0JuA5zYkxwRxI5wRIMha+FLkNnuCJFYC0HyhxeY+4XEZTXgFxm8kFLWjge7+W0
fgYTYp1CXDkLRC/7PLbatkz6+H6BuL623lcjSdVL9ORzmbTt4LERnI0puhaAk2OlR7xyW9tPfzQ4
rEGtyCY21PrmtwgWCJCG9usSkQjXyMoOloGS5+f6PcQFL7QWGcXp9LQY3pYgXOwjKVYsTeh0W9kh
acV30Rrjdm3VGC2pbLaa95JqVRXYeRlvOlmhz0zV1na0+rSmvOA8oAxmhnFJVD6AplwOo/7Jzj8N
/cWdNmP32BdEtXbkdaHnbxy/eTeGCTwLgCTPIvR4mF5w5FrAjvI0JMWzDKgGjXCFvxr4BKYGw6LK
IHfTvS00PZhAdjm5eAEk1gpMkmC+JPVRq0dVTvqKBzFUN8a9YSU231teE3/6jJO2A+pU/+Tr22oW
wNdk+o05t4x685kIxecJvyRdF2ip89EHmXrtbQxq9CK0NrWMLpIZJmAnNv8h34Awcd7z2b6tFU17
6Z+EydNKYz5bOtU/a3q+mUgdHpr+FK8jAbLVsiOe1yFdtkr3yxfJ2ejVT0U1fhgjgfL6sNyJnMp/
XK+43hohkGh0Gn2CFboCMjniGQZsmHBOhF09AgTLPycOUtA1hAJrlnZoFEVWKow2HHYcez2SLoI/
kQJHq9l2pR3fk204bGjt5KFq3WdHlZFVjSwEGhhaKd/IuJeR4dPw7rshC/q+fMUvypDjwB5aFRl5
Sbg3nY4g4WtOLM5otek1+QLM/x50mhf0r5MDga7NCubu54OXmT+1VvyUmfndtxZhgR1kfp09FAr3
rprHZeuVNAsyAy+7J/ERpUvyZqCCqhLY37zUj3re3rZXoaparo3YX6t3iV6Y+YVTrLL9JAK4d91G
ac513Lm5TGkeZLWDWnI16raJOtQGN4USj5ADvA/WC6umk4S5cejK7OJixAgaWd+WRf2vtNxD2zqf
fcbGS4m71JNlJHS5x6iCHhQP5LXMMXP13nwzkGaWgKqOWhzom9HKIfLMUxE5Gmn0pjYsgWZXKoot
7duDbJTGE0b0zNoIQqXMwXV2i+qeiHmjDV2KHSrAzl5RMtPquVL6VpDqvfVSB/8wnpXM5jTT6jdf
r/ObKUxS78oQe5isFNq4fFnWQUbwZ57Sbv2ulfNq1sv95IRm6bRbJ1HnFTRn4UCe68mfNBznXIOx
9uoezmBt0lET/aGIY2zazm7OtMjLyLp/X7Lmw0/kk9OMJ+XgadTnl3SQ+x4PTqE4J/Kh34JkA00z
nVLAgRjaAKN10o6Khh241kVWx/UJVd6W+7avZ0TcBWYcfGigAWRXJPbHMqgPsqnLwJXac+8Bshky
870vi+8ZnJ7Vqnfmy36x7eKLtXbrlB1GUT4tjJGHUq8fmhF4eQaHaSpwVHM8HgUhYruaNgCePwvt
qF93NCCBqfWHZBzvyTQiQ9BDH58H97cXPWgK7rBkbBP1XgmQvwCUA03MRF7qFdgmeTKH6r4AzRMY
62xvhO/vlOMf3sseQB+0oUOt7AHefoFZfsEekZKjSRr7kVCM+pa5YSx8Lth0kyuyiVF2UIUH+1sv
h1Ohz28jvxRbv9cMEwakT/nid9qRle8Rc1kTjKPLoU9uDZLpa9vcDfm8V3W87ff9XG17DguLBDt/
eocqoLeXUf/PoIDd5jZDpdoP5KnpPcFiyj8VNazP0Srop1TbOePqnb34V0oilAv8aZXqXp1xOJn+
cDd6MiTP4b4Zkg+7ZN/ICBnRDbN8d5mph09aTyGtGVIeBNGfK+cGHQGw8RVlQ2fMVDRq41k6BuNx
J9hnHHx2y3V5S/RoRx2Q6WhVXC7jqzMgKq/SUwEcnovMVR+0LkRAXWA4ssrkqXbkbzOoLigHOUet
P5IYydBhl+qHSfcfXIsickkhZ1fJdLR6quxmjD/GgetuHc2tA8zb7aezhXoHOaWIQNw5mqQb2sag
RPFOgdx9hUGI0SlBQrPQDrvJ4iC7HEYiT1YWdKOMRtP1Gfj3vGDK5zIqH/sSRtRUaPrWtGA29F32
QAD8EMO25wZHJXnv/+hqHE8GIDJ2Y/bei4cnTSxgN/3xQwyQxhctw/cyfnS9v00mkKJ9RkaxX/iR
RCLoaHBIjPFRpWtcPBRhrcjDNkERGHW9RLEu9uU6eQdCJl/dDHgPd/Bxan6Mgdp4mbk8a/g6eXYS
Wk3C3AxDMed0abMHg+UnYjoJVxP5PWvWnpKs/kfIaBoIY6StZD3HvUdQSfVlQK7z1o4pCYNEsDjz
yOeszmPSHh2KxWSobiefpiH5IqCuzgwQvVBrv3g0LUI7uWZFmOp7sdkBFN6kbj2fW42zRIU3XhMG
uZs7BEjlPRzV9rUwW66OOXS6Vb/YU6koxmURCI8azJH4NpLs34SePRzt+krIshW8NzU/2/W8MUxb
UVgRmpG5sB2c8U6bVXPItOLOSijIyaStTLvaWShTbbvOFLTptGNI2+qdMkIQenbS5Au+FezUAs9e
arRcAZw02j9Ev8+sLg6xYymSgQe6lbdlA8YMxL0IJG7b/WonXdRDxPTnPMxX+9yNPt7U8dfWboha
PmUEs1aI0AAf8d4VzYZRxrt8EmKrV+07kIWbsVohPtdXRPNHKwiuVr7BsH6dPjfCpRLCA+UhEgSt
nlB31hmYSSzolbfDtGQTDenOYe4w3OMsTIXYn/kIAnKaFzLbHXMrrOXJ1J1Tm3MFphzhQhAqQVfy
13bjKZIDxOFykxrOLnPUx6pucM48SxypAbkg7aY0OE5Eid8yiYFtZGW/7jCrNCxXCd5+1SDzXb1t
IfSQN7M/asbWIfAo8G3tUdRiOwG4vS5SdQAHlVGoBQP17kqXI/2jYGHTrCPowPcptb5MR1u2sTkB
S2aEFKIh21MpwdtREdo+Z3+tMTtAYUJsYsr8CjX+kKUwkgrrn+UMVeAo5H4bahLrJhKiDV7Q1O8z
TzehyrlRQcppoPmcJa5tfiK4/JKh3Byngq61SeN+IaqoMI0HgH1lhFWGAUrLiPSitq8/sMnQiCPT
pLHvFTthw6U1lNq7xuRRB+RNCGquh54yvOVGC456OGoZZ1vdiaCXzXMuK8aRnBvAmNFaUz/Pg0+q
LyJF4Mh0N5M4DrVzvXWwsDfiZzH876Zc8wgjW8NpOt671fzu9vM3JNH9uiyhYxoftcpsaMkziF6G
L2LV2fBJ5iqkD6I34nEq3Pux9xjLyMvz5I00UFqdRrb/ntsDifal9RQPD6PQQXXDECVBjMQd3Y0j
lVZnaYuTMBwu3WQgz4k+Rqe7l4Zdx1RXc5Rm+h2BI8/mRCqmP1bbJF0e0tie8AK69zRUCHDJY5jN
65vnP3iOhknEvLL4ykGFw5BTYFNggq9LotysowWKLTHnwdSN9BvSndZU50o+g83zaXbGe87JsGtS
a6Nyg53YZPBUM6s2mulYoXfTJwA7Ef3wLpAN7o94Tip3M7f6myYlrZbR3MUK5p6KCcOTYNBadwyT
afhOW6z3tnWgvugrSYExu4FNVcnua77oxYFK2oY6LEmpyvzQqCeHtyEPQfpaGOPNrVrLCD0v/1nc
9C2lT7ksYxlqE2zA3DeXg7u81iKTm9jcSUFDumIOlRnUZOOQA1OL8a2okqtCzc4/zvnUfKcLuSHQ
K+kMlFby6rRdzhDp4hTPSnH3tkn13jYzJcfkDLQJe9rDKSHRvuvDUP5pYjIyirS5HZJ0axEksvUX
dWwK80tqDOymOeT3K2+oHb5xJD3TEK+3Gh6VoOWK3/iay97Q51Ka5/62WrY+FOBlQW7Hz9VGcZFA
Z6sZC2yZRJB0tfKe2T8Zo4Vk2U8dy5PuakDN84Zkodim9ZT1+xTARoBpyQ262vyZLbBT8tlw3GqX
1MaHa2h7d1XoJz5uHqv5qWtQp/C6f+DNfFJRz9vWTG9XkMOQfYsiJA0WCsF66VIiXO8Ud1MuRQYO
q08sMVi/p3/kW97GPhHLGWuUQdB5ObkvvqGOSweMBM4cWfJWd5k68VnxYYFEuc8K39xp18jltFlO
0tahvmfVuM0y9mk6tX/TzC9co9hAMNVfl0Nn0yXLjp+jCz4mgG/TA7FCz4VhahEJWLsXBknjYG5j
3EM/vnptPesVbfvJLUeqTYyp9orjjOhqRieOsvDZprJExRYFL9cmJlu03rbDXvOuO+ZHa+ClKvFM
INg+1By8oJqte00WSIbCepvoWxrJPEWk/1x5Kn5ySm3xlKzO3pAU6CIhlI/ViQoA0h57WM+E3dqO
FkZjSMIIVnd+mtw3vyy8MZ2fmclKlU73UrBTczrmafKZWBShv6UdQQ2LWZMHNT8BIJVbPFx3uTud
aCsw6KfJWyGTIWITeJqv5NbFejQ+k8r7dMf+pdc5MQv7heyLR9OpIpGQU0gEMBRwgmSXm77jamGs
C4f4vrf0t3GwvzR3QlfG6dZbZNflOmJMzv3fXTOLiYnp0I63RQsHnAUAG9wV3my8x9fNq6clpxVS
IUjtU2E6K8Jd/920atu62oskkjhwU2sO55rCW7dxM8ScLVQxY1X7jIoLPbCFvKnj4asSjFCk4wqU
EvtTNz66Uhyt0ulDUxupqSrs9zqAapVrWiSu+byjb2wYBSeKPq+/0zLdA6646bJ0qxf2T+p16FQd
XUCSVIlSzHbm0twWDoGiXSsPzURk6qg3G1zhn4XRYxc1Sei2s01e0HjOB/xvcQU42N7wKxzH9OJm
FSbh+VRpBnwnx0gDhh7j2XqIB0Yo4vjfWmlPJlFCyqnTJ634gJlY2asZaomOG2s2bxfYY5E1GN/u
OBxMP3usZzrrTAD+DPH1YKfyYzGm16Jirpq0BehXNX9zNt8uxXyuc+x5cfJJCfFJsGoauPW0tZvl
Y2yuc3k6N3Kt9HEErjXscRO3HbX5ValUO7p4aWQtSLN6ZhIAb6ImpB++TSJF0VenUhKnVNsPpTcL
Ouja+5rMJ70FIe1XZ5MlXLjebqhrLyxnIHfVsMnm7C2TnQj/tXbzbVvyK24avJZmfV9CaxzcksXF
6UhbsgfweMe1mjcx+fG4nJjVNpojc0aPpjZhTmfylymL/TKDJUzJBs1zHVFvrCbORjznq7AinZ4q
DK6EWZBqDvVwWFVOUmJWbNfEPTJB+emI9kOu62WC80VbzTlzhbw6BbQ2bYz8qsaD6SU7s8tDdx4x
HGukReXrLcNLN1Br111rWxsbvAH3H4M8Shl6JlfXtOrTnkwHKPrYwJU3Alnnj2os/0G5iDcuekpg
UdFxFldnS76MoogIUL3r0uEtnWiBX0/BdSFiCmOJvk0cThTmJ25XGe9QxN9id7hFub3EgPLZJTCH
JltjQwrRUYrycUjN91I5go1eSlnLPJXnQ3kSAzfGKnv8swokOqIM4nGzZzf2SKj2WzPk3+x+n5gC
HQ5g88lUXuOIuZc3uzl1TfxOeYAfI6VEiRHqTxqNnM4gbGVc7GLjleYelxGyXr5YlAxtQj6kdqrd
Rrtlr/mqSrTddXS35GVXUW07M3t65W/LFRTNKmSxr7pzVWs0CHiBjVdo3+x7g4VZCJHF3l6tGnOT
JchKQrIS5SU3UzazaYScQG9fC5vcJrZ4sXdLXxo3mqSD1TKJQCfCZaPmpTrjGcZuWfz2wHhcFnQL
GUzKsMoHbemBxrtFv/v78j+PgaHPuS57GUcuIxyA+BuTe9VA2Lhb1mQZXNOf1JsnMmDcBFg4rlrC
1l8OtctIOkNOHw46siHwn7rWqO35e7arQaE6ihilD4g9W5uXVXb9bqJC72buYVOHAJkNj+QLf46D
vE52cfdZtfkgjMnfufE/l8zOcJHGJz4y7jU9drdcFwk5x/JdGwGq1halvTMbv3HlcdFQYZdx/GXl
YgyRiLwIbIDwLSDOesXf5LAsee1NNl9LtlQ7pi4evtj9Tn3ze+qxby8swvEYHyAxA0hHsRp889Uv
gH7b22bRzu317bJrB8ZysE/NkO997wV+HtjDimSJtQqnJT+tuvNQNpcmF1OQy/mxSug+S887dI1A
0nQvhck0uev9dMoG4p+0d4st7/Nr68DXSmRD1R2Fnsxh31lcET4p8EyV3ZCPUUVt0ip6+ENEcT1z
WVuHahIE6tjs3vZWkgpgEzg7dAcigeE2MFELy4XQmHSb3G4uXT69qfIatKjyaRdb5b85W/vzAGkj
Qd7WbXbKVuJzg10s+gOWtfFT/S1b3LOf/DN7i55sRx6ax4azybyK5TF/LOeX2MqgC3ns0dLESgJG
rAM1wHJQtQo9P2fv7NpzQE91l2e68Vr4rNawY9ndIrGoknwoIzuKEfXFmcQte+wnRy9f+9KTG60T
GUaL5A3GCCPsnrljmkkPMXqwDF5Nhy6xQyiHiFRjeJU9N5PJsLrJZ2xeu62rRjCkXRQ7gkz5KfNo
0Qvb6p7zuTLJX85IlfFEcwWECiPudNznQbGH08hd8irphYXjGEw0TU+GBAioWyBfprrBVoVgZTc/
Rd7CfqnmvVzQmQ1p+wdTHIZyGIMloTHVr4hPrlt8joh83G1qLagwPfSyTg9JPl0LaPPdZsQlQK1M
wJ2o7k4vSxorpv1VX1tP8UeLwhIahUbtOpx6NEtsst1NwmjgSDFyHzuclVWN2DnqzJ1MtxPzdSEe
lWbjVzaU9IW2h3NNrBlbFL9sHWf6ZZwwkBGKXZdCqaC8C1RXjPctmelRT7zRFch/RJc/J3YbyhHd
RkHUMGZkTWqp5pBPLcQP7ghpK+KwHTP9PMz6tqSmDBaXyelsJbFc6Be/EdZO6GO7hRB5WNvcDZyi
2qQmgS1rws0hSUR/nNHbCw+De16oF6fCZKoPz3TN+PyrFesPimyc9fmNrJHV2bfCqc0dolemLSwG
KBJtlZ0Gl/5p2yHaN5bSGIqFByn9crMOFjfjuX8D0bOp7Gv9WTMat04Hu2AllVn9UjmrtXfNGjez
qJcb0V97Qh12GuI38PC5RUddK8kTZ3ZjI1JOC20WDGD3CIFcaGyzHPullF0ZukYVhyBXKrycTL02
eUhkWwUA6npJXqTiLYqFS9iSnR0KIa55Cu3JFvnr4HBsY2Nw9nlWYGDismfM56Vz+Itbm7dknggl
JnFY1mjJON70avs2xuKiPIH6VMekvteRUDijqiDmU9mkRQ/uu+/Y7vHeRrNsCRqZ6DpTZbn0ejaO
19Rhnkx7wcadeOGSiNVRVDuaxRaMmK0/neuU8BZmZT91RwwPpRlvpnx5tWamLid3eu5jZj2xAXW7
iiAalujhorKVJ2n/BClByDrJV2M5Y+R6401CDxXh0DcBoyQLsrnT/MBv5hAt+d2kjxrh0x4TMJNH
7EbFYELb4Kc1UehMwkZGEjYrzmQ7BrfGhcTUf3MWy8ByoyrzAKikXikrbM450Rg/KrE/dfPfpNYf
0DOEWwAKt9u7tXd0yDgxOnT8CXyLnxams9UlExS0DKHX9AyZoHto83Q702N2SPHJ02nTp9q73wlv
MxodgWtZUZ/p/LkbuXqk4wl6OrS9Qt2g0mGfw3AvFSv72h1gHxHCxCgibtuH3IqXGyfW6W2w9REV
lhw3qdVWgwWPD/lx0KS+7bw7GBcUhvryMiljv/Y6qrDqnoeJjogzD6GZVH2oZt+gUJQrv31yTvvh
XTq0yKx/5pTdeez22QRzV5wmhdWI7cCoaECnvkbNvu+YG78k5JFoNWHWhDtFc6/9dPX0biXkesn4
XIx4K8X4M3sI+k2OBI+78mlAFCDvzYf7WzmIH9bzFLM9zKE3bBjQ+dSu02upuxyVS3RBmef3mmig
59sLp9za1EGNFSUyJvZ87pWJ3zfVr27NX8OkU7E4895g7dldodtzLb/wbpBeCf2Ufi87Y9PtHviL
cs6qNEd+seUuBYGL2TAqtHxf6gQ6d7F11/Z+flP3nNtWGyUc5GBpfOyBNMGN1rc36TDPt423sXDP
Rp4SpG2Mn8tSX7jD5lTBViAaxue6usIH0myX/DqwO7DvILQNg/za/OQMWbFVyB9N3Y/DtEV6TWs7
438IJzKpx0vlMJmrfaO1zx9asqf7qoN2ErdTT5ttVdW3617ZLIKtUddjrJv4VAx93SX+2l+y6z82
6luJk/bm7yFHtkQZoTw0hcNf218jaGK1L7E/4sk1WUsJVvc0H4p/Ny1R07IOx43xlI9Zznmgv/bg
JSLDNN0wsfae49iRWP3XJEsFU25o2nVfzpsuZiNTzsxB5EGn6vbQqv5pcpt1Z+ZWtpk6eauwjNE7
pjtndbLdcfEQbOyNBRxhRa+WThwlHGssU/pgKlCHN1bXj7dT4z3IigNarTIoG6O7HfyhIcN763HT
9xqYLAPtDahjly5eEPmRGYdUfc2jAUXcpS2fj8aL5eAsbPqPpoXkwkQXpVC58Tv3UtIRi5pV9CFF
6yZmdHCixQoz5xq0Mf/m3RLFzjQQX3hTdKPaAv7GuRjf+mtyThz2KmzLtoXZpOGsFegxxnxjkD9A
kaN+WXKBR7nenWF19+1YIMM4yYtc6H8K7ksJBOlOW/4p8oPz2DJuM9uaoqEqk60mSUZoDe+fa+PR
LIcXNUxxIMAgh+6ih26/sD5b649Q3r6ziMnO/7kOJ+hayu9WMVuruwO1n0aIUbUkx9lqnrsCM8XA
yWX2T8xxHP0Oh08Sp5s466B4jGbg+uL7OnFCIQ6dpPdNK4xN92TivJb0XzZT4hx8LD83DCo+G9eY
8aTR6LbXHABX/PSSYUvmiGrE162KPaA2uXzyHfrUpktGESyQG6deLpNF98AW8Xt6hwOFVSWM53Uz
mlj3p+68jIXcYcs4LFN8IS6E0Re0iMJQWHVcXjNZlteysn+7VZ2FGC9UqWCL02MR8wzOTg1DUL8t
xMjZfa3O6KNcnDwVlLN9iXJi7Vt7OBiKHPRSPWrLapxHvEAmPuBtne3LjhJ38K1fs7DGoHL6V60e
VnSugpsBx81kMrPF9NR56XGgl4bm9mmKYTgZhMXmqbdstWHwo36tQ1+knC3ZvYTMECas9XW3A6t0
wDPJrbzQTeb7mw/pECcWK4vEae03scfPQhRfQ5eunP3mbm75XERGeCF561tn7T8SCxEyz6/j9Dkd
NIuMJ7P2klCAKENhoGNrc5inbtpifGKFvcmH/JnP/8H96prOjxL0AmRaRP/e1wNtZltlJ7+qVw+9
6f42cnj1lv6RLkQcmrkGJ98lOMuHKNXGbAeEcXXv0EfVSA12BJZsIg+8YCzXli2/TtfZja0joLQv
I569sK3wiV27WdXAeD47NRkRu3OYlAP84Waxlp3LFVQl9a5k4Y4d7c0as3/AzSqU51btah1bG+Pv
afdbuf0rOVOo0VV9acXWiLlzsqZDV/b3pZigH1dfZuHhTVeb0cuw1OmiIZeBudPmGj+jLRjsYuPH
NX9paHqbdPXPCktaVBmgEbBeZ62Op9dPb5S9GkGepeem1kittMqTw7RaUbXlblhsfYNtzqa6mMOx
cnbGrBJoY01LBEv7YPLCENa4/Atx07EpTZjoJN0xZfDabwdW+N3S5L9p3V6hU8PBqjT+blI5hYOK
Q3nLJuyagbbML8aa+keUjVD1ZI97dmZslFs9pU13Z40EQYCp5tfIornE6+qhljPvbZ+dgq1QS7s8
zBad4CqrOMHUu8f+DfRPNXSsFE0MRbgTzqldO2jNZm4uw6obx6qctnOlJVFbUJQ1/b6uDOpWNOGs
yvj0VLXx0vWclSxAcdpWG70ZbhKP4PZEJ3YBx5Hha/3GlxrjytObVN2mm3pKgCG50wyK/rmqfxIa
em1OGKWfaFmkLeanM7QXoQ/70pfLZjCod+VQOOhBFsNCEiJLPN8NifXViGNisWqSE+jSDvvn43Go
hc2Y++T/kpHyifglWu+FDspOEQPHTMvRYlOaJpQRKjEvDKxc0lm/ZPOI28M4NIkstwbygFM6d8r0
r1YeytGmJUhxwevadOZrr7InHJaUo3Co7GFiUKNybqvVeoyt/EGwpmw9d9wV3brzG+Mm5k7OsGg4
1jTIiKbc5DlqJImdedYFZqusCBslX3kJxU6DL6YvUc2Z5c7qdLdMxtYdBqoSxEafzIKg0eRJqO4n
zqefoqdXka+B0T7Idhy5aBj5i+s3M3V+MmX/jlMNr9+MLF02O+D39MsWwAotu3Yn/UKSpWHfVB3i
mXax6vUptd2X3FV73bQObUqpqg3mCfwO4x4Cj87IDdHuvTE4/TOEtmn1hhsGaIjJF1u75Q6rz19d
BTaw+BKWIIetOCDq3jsuSpwc6tc19qNuWcUuHYxnnxzWtvXf0/HqiM/SkzZjpMBoRwpEqU52Se5p
bSJwl96zDsVtjOsLwKMJ59X02E5oMUPCMGztOmcGxwi0i5uHkkGGwF+XUzX6UbbapCjxFDomJwtO
Cm1Wb2t73YNll59dT1aZpruw9jGk6dOTL5CXLZ+xAtt7nAeDgs2OWHLpQMNIwIYrngsCOhk3AS9m
W91npY+Rhku1JTVUZebFMVwyQ+EG5mjuYxPvr7c8+gKva1XYgUgrZtMZ9Ylb+761+lu7U15Ir5Ft
N6F1gdZad3J0+k2Fp2f2cD6q4WiOdIMT2imd9g3JgahHtNVg7iBI4ks1XT7amX65lAb7UveABM/a
mBkN97V1NxrjS6kjgUFFuk6k7zQGu3vfoSihUJyZVrm2AeFJZWAn9GRBHKD6jfuP1jO2YydOo+vC
Q2lIhixYswFauDWC5jic50YMZ6POxjMCxEpbb9b22EfmoNcadSh70TzkQise2FZf///3QN0z/win
iNumE8OCjNPECDtb73f/+22eqKlpQ6xhe/l7CDsAfQhbvP/3RfI5yVnHPbWx1755QIdpH7CLPTY6
8I6/hyziXW9bX9//5wnXZ0kCTLf8tmn03xdCSGdKfza1w9/zMFure9USX3991b9/mC3ZpwxU0rbm
N/t7rHf6IcRhZ4Nx+b/HZOaFBlCfy98zYHctuF1yBG27mC9CTf/7D3u7e09U883/97igNgClM9PQ
+r/nG60DxUKc6JOat/99WBKtdpvgMPp70b/HZb0QPZXad+xFto3Zxnc5mZ5PbYxxqm7m4ebvS8ev
i2sG3LrJVD4++V0ij2aLllgl88idY/DuyUAIJeM3Q1i56jzrLL5/P7p0fh8mmPUOf1/m0s93DDaI
6D8vnMTziaxCRLPr23YS6lxh/Oepf2/l+c0rXRdx/nunOSOycY29BEGCp89jW+7ZTmvh35cZk6fn
2Tefy1bj99D1i9Ua/ePf6xj8JFJG157+XsiuMPW1lR9v/7475Ha44OllqkbW93//2LLttkXHpQUq
K03D0alhXcxlH/59G0dzfc8bZvuODGZW8etzymxNcV3R1Prv6xT9otgPVDtECnM7DFZ2QWJPt/Ws
5B0t+KtzoGnuQdS5UZ1k00MBUjPqoSo8Ll3rhDHTN0/UXl2YzI58GVDfuO7s+TVd4dm50nbfKmVX
gdTG+kN0zS+hsoxLdtWrN+Xlt2oqxgZz66daMbJLr/43KCqKkp4KHY46nPSGhWPV72JFRRN0J9Qq
LLklFBrh5NgPiCam3Jl49lrvUnohvzQijtawtj+yc+9dHP5f2Zy/e1XafersCajeev/dpHcbFLlc
tlmTEI3iG+09YfJwNaXLEnQNXP57LCkaRipXjeJnatv7v28YieGySMTN5u/Lv290GeJQnkiNcoeX
+s/zmkRtHCxm0d+Xw/UFatf0NpPyIOr9v/cg67nGPk0fzZ7bOg3XztW3mmVAIb4+5+/1fXqCO9Xa
039+1b9vVH087qqentbfU/5eX2k6Pv8ppd9ft/jZmEjfr1NBXCQt0AtpQeV+bO2cSNAmPXOZaZtB
U/kjEIMs7Ax7+CildmvazZzQI75fvTj915b2JwZv/3V2TI8I5IGx2dmVqCp+e9Sq2jq65uxt2bxO
XP+lSV/cmt7+h7HzWnIb2dL1q3T09cEeeDMxvS/oTbG8UekGUVKV4G3CP/35kFSLknafiXNRiHQA
SRSZyFzrN73ffbIKpFxCaw17gH/QlEx3uVPar4OtF8sg6Kd7T4uKjWdnyO1kojuA7ne3uDb7N9ia
ipVRJeoziMIYwaTwtlKT+3zS9WujzBBaMOye1AS5wDYJq2u+OCSKgiK5Ttg6bQ20Fk5JYqbbtkIl
Jc1JcGVJP54Sy2i2Rg6qIDdJ/remlp20dtS3KNsEJ83T7S0/FOcqSSACFEy4/MoOOaCTbQm1f2dY
cXjHaoQlnebYX4P0gK6E/d6wD1+IJhjv5dDImhSiMn8PHTrx21ADmvO9isf3tmssZt82eQA9FV/h
fbbtfbRNUVsmnCHbCHhuu6rsw3WPXeiqrFWyfn5/l+kCZ+XYn9Z6NPV38oC9rLM0kJPYyKo2j9M6
mLiBUVrbkqkN4+6YWDaqPsFej6rhfF4YE1R2db8+kAR/n3DzQ6iKSD9Y/9um9JC9gafEbtDdFbio
gLHsIQPDS7gzUBVeAdoZ1rKtL1z/jtU9GH0UN8kJMU62Ob2x6kfkmWStD/3sGomynazJC8FP83Yx
7nnAmbmGPFim5WPczG/o0gaesyaVa+v79sc48h8rHWm7G9lUem6OpFu9K2os1Ic0bVaq3oOuIIDS
bJTY5H+HHWS4ho0IH1OZEmJZurhxeCwABJgbiU0my3NdVDUCfMRxzyNlFeF8Qk3z4XIJ2VFYQXNj
k1JHc9pFBqYXN5o/qjsZuM+VlDfBF/P/0RhYtrpTNEL88kQ5UB5kBzxU0sHzydNUAh9PPHsfzBvQ
KqyN6474z02QVcBaUA38TNRQkOSxilu9RKjCmuDjFC0JR8PJP3K98O6iAOKNVxFPl+2Z4z0g96E+
ePNyt6qgxShhy/i8OBYlqlDWiNu0P+bVWra3ITuivi1fyOI4iBMN2KvGpC4zC8tZLeyVo3D4Ni1k
sRlxLs2HDilzSznKpjpO6JX1c1G2Xvo7D+JaminffmuX1d/aLN3V9lmVrHuXGCq+V+Mx1MfvB1UV
d1HLZ51M8OJZ6FiftBjygVom5WeSdu+WWdpvipM/N5rW7E3bMLeuFodrLzNQ/UAD/tksNNJnMDxy
3WU+DTR0meo0esHxElNjJkxQGcpaGOPRRWXLH2NjBSqc+S8frseqyj7GElHPVuifAkuoIEgLlx17
rxz6l52udciKqqTuF2pvBDs/y9laN1C7XD17Kz3tFX9y5R7B7OKY68gMRs4EIGFoN1VWpi+dShJt
VFJto0Dh+mz7Sy6QrduXrg7Kg1bV6UaFILYv2iB7dsdxTzAyf9N6o4D15PvHLOzie98MvsmXm3SX
/2A1FDdOkXXXfkCWYZhPmN8HCEpyWjHYwNwOzC1ykl9iJElP8mDkQ3uqzBZ4reUicaCwS68ASJ4M
PTKHhRwDl3MuAtOGA2cev1d/XEIOz8ryJcvSYne5dGoACzaVrlm3FdSAYZj26LZ417KWJxDQnA7Z
e1mNa1AswFP3vSuuHRKCzV4QAQEdpkbLolLql7EjrxrnZvXqTOStoyEVb0WavQDz6L9i0XxqWY9+
iM6GkpUHONgX06JwoQksFDbyczjaC+C3ZAMIGTcwZ7p9Bk+8gac8i8sVToXCnK6Viwhr6a2sXjqS
VMnwQQZn2RHuvomelQ4bcQNB6ivXDitvI0ogvv1gi31otAdZkwc5xJrHyWo1s4vMPiBe1jh30aAq
+9yF15XBUmeX3iGioEO+WkVztxxTK766TFNiorVlMYbH6le29MrhfIqupctaD6yb82D+T9cazhJW
bTl3EIa4yI/XOJ/f+1nNN4vXEEAKjkPZ9JtlAw77Pkiy/N6ftxyRWoPV+dHmirZZJYTAgO4gCQdz
Rb+tVde9qvS4voLL8sKe2HpUoVWhN2bflsJBUjYGT+7wRbySnRaq9itwIOVOLcEJNp1RbnMHvGva
GMFT5BfOuuwQR9DjAR4V9E7MczqobkNmP04pKBuvCJSPDfk1/yPvWJIadWM9ZlxrDUA2uRosI1yV
cQqBCKTAA9HM9cC1bg3LsB6m2idw6ujsMCHZsTdH1N0wm3ghex2DTOfYOP4V6XkERqMovS6FXV87
INZIodfRl8rJDnUeW8+1UTpwKgLkQKYseikVAgjzAOfXM8mlCoLqbvgFvMj5TJsZa1mOQr8lt0TE
3anSxz6FoYSAZ3QX+z66UVpTkCJJnW0/2vox5hkBHCZryWjHxRXzW7MdM9W5Nrk/aydJjLsixf4u
UhXncZgli9DjXVSV6W5F60/jIps9GFpn1E6kOlMCl6huzU05CP5TOR/O45raLPC2UL6fIXuaccQh
uTd9LAght5PjXoNIbO9tow0fShvNigiht7WsygMDTMdu71nZzywghIcuA2QbAzSTcCARkH7ve62J
M20XHO08rU992GfrJEubZz2Kv8p/tWZ8i6w+fI/5rhJMHzG6mM9xkSo6mvM5qUNMoY5N8TwZc/qg
9z/M/HxO7qXaQnez7+dUNriUJM2PUKq8o9aM3pGUJ/mtXichUcV5sEl4NtS4YdOVy67fiyyCjZXS
Rpt0qLIWkwITHh+uugvBp0flGR/1MUCEYWGpLsd8brgcmjTCABjU6+MEkXbdDjiui2gwropcT9aR
FSsvkORver6F71bU3ZqiN17gLeSkxcV/DPWz9kYuXc1wuC296PvQ365qTioe60WVEEZ80+vceFL9
unwMup8qUfemdbZ+7tG8n3p+P6f0yn4rah8QylR1OIsLdeAZC+OfhKhqrmUx0RAEiOZD6cUoTLo3
KrpdxzqZ92uymKNBq+Cp+murrKMMXx8mg5C1NyqH3AqOUEbMbUqq+EBWXjnIdojvBE9lo5YNLrrI
82iSfl6+kKNaW2utnRwgZKssykPlWuTKnDZelChnfB8ve0Yt+Nx6dXgcmedvA34au3QgMKdlVX7r
51p+K0usQp8bkqmHS/vgB9rONUjcy1N/HQva9PvYBu3eBRoHLbLDbnCSBwuhT75Hmbl2qgztkqaF
+y2LlzFiJN3x+xjZbasWYi0dxjIRMMPgUUH8/ZjnjUp8ei7qCogvWZIHEfDsAp4ULi5tne6O1elS
T+wp2cQZOmbyZCiOKDX9dh3ClSRphLCZrlxyZD9dg4WTs8zHQQVfU8LVQq6v86JbhAzy20AN89sq
HR044r6x8kY9+7lj13QI+F1aS8NwVmRajZU8UR6QVs5vxa6eR8oG0YMPs1lybOFpZDjNvEykG0+Y
IVQLWYXKVGyFgdKSrOomlFEFruaVrEZ2tOIBqT+Wnq7fJpn5KJv7CO3WxsRDLh7z8UVopHrZQjh7
2atY6g1OmtMdRtnmg8in86W91GyPfdyW6ClxEhmPcY2uEPvR+W1pKWqChaUY1z2+Si+6jzPJf75b
c363LMPCDZmk4eXybuUlE95tJhBormDpb6USesbjYtMUAbjoWSz9rI4+66lfqpUIYaJ5QGhkr+yY
hpSZXdZTNX9NtTTfydqYVUemSig+qbb2Yta60AKj6BZtt2EliGevB+GMQJnCbOkjVHBdsBTCOsm3
SD/UyGfJ0ecTHSMEO125s69HdGspIroFbxawtejvEvwvrhCQP7bK4L6oOi8/egOsI8+7rbrkSczN
uQfPpk5Ipzdt4r4MjREvCcRHV7K3sWM8McbkOdBATzcmFjtDr7gvNaSxTV7Hw0aepes94cg2jq89
JfWep/hKvqSrdOoVSq9kAOeX8uOYRG6dK1tZHZPxdcJ3Fg0rUT6KwF/Ll/QacmPahPN126X6swlr
LIncU5MaZDxUFXIxRlYnnLKdU19Z5F5izfbBhZoP45iayA396B4UMAyXU6ZpGplEkdi3eLQaFqyT
sHsIwrZ7wGiJ0GEKONQPqCJ5g4FMP75dRmit/9THRnqS43E9EVujg2gpq/V8wTmLO19LntPXmbVE
U8Tbeoa1bdqxvhly+PYsAIDa1wq/VhWRzNawg/fwrg274h0PpwycYDB7DZiwbafGhejfx0+WLb54
hpK/J74O/MWuPhm6Va0blAmviEbap3LSKjyQPOdzrFQrObRyyfPpvereTynecKMa8SSx6v5+Kr1u
IV/PhqSYdnb15pdAFZVqYDGmJNZRQKpcF5HtvgAcOMmhTay/dq4KB1G3Nd4UER35GQq/r5YO+6i/
P0PCHur8GYqMNZX8DDWsoacor74A3+02fpWYm1RNph3ggGylI+zxJKtdneQrPVT1J7MR33snLzB+
qqqJXu1IGmUb2M7kSQwlflbxSV+po1pfA4bv95WWiB2yyeiIKlG6ctDN+zSO3QsQaPObK44iVaaP
pmKaQIQ8hlDO2ZPn19eCeGbRIrjQG/lbn1XhFr2sDPm7tC+viMxhGTWXfqu2iDxjM2w2S/YBjK6q
foQdgQ2032T2daoZa39QoivSRu4yJe66lu2Vq4MFguicXxlWsS6aHsuIoOUMw4swfvEG93yBfm84
Jq5a2myv5zjqlWmCBZ1rVRyA4inq8dzZ1aG2rusORYK5Qw6RvV6nF0cSCKjoxySoUALbpHVgnUzi
myd7PshqmPb2ccJcUtZkuxyhZeSPSPo4KFPnMdT3+dy+wOMotLJNiOvNUgqww3R9KhH6f4gCAJNC
A2chhdCdSTzZnps8kE4Pz+1l6ixbTRefUduAbd69ozbOMwz4y11Qmv4uQDpo64Zp/pD0JDkaRe3e
jV5dIgDdvqmoNq2QcdSukU7FAa1No81QKeK5VrWnoE56JHUwyhpz78WK8VCJNSe5asuqxwPEGFHt
H4Nb9hiQsfPgDlp5f2XojX1nzQdTB7doFXdjHNmzolh7AoJ5hP8H1rI2k3qvTywrLuNbIaKN2rBl
k23ytC4EhT9GbbaVVdmhRvUHsvXW4TLMAUnliCK7gbxp36WVL27cTlleBqAsw9IsHr9eLiMMp9o2
E6Q+eZLsaNtoWCVp6EO54EKyTWvyAbPrKNvLalf49iaPStAQKt44XmC9uGzpjr0HCEBWxTiGa5Rq
1J2sOknx1JDuuoVM5T/AUN+IprVeyjGAwObda0NsnkhdIMEfqN+AYanbuC7Z0sg2eYiiXFzBuYK2
zFh1KoyNP9XlvunyV7DAUM89X19pqhvf92Nu3Zr6l5bYAsQZ7Cr2yJhBeZ07i7pI7lUzUlcq2aG1
bDt3+OWrMeraUdaQUrRuvfyLHC5bIktT9yxaf75OnBYqqIhGWddO10EkbcRrAIfqfA02F8C1q+kV
8ou7rD0y0zGpf22egCL0Xh8uNd8/1+RcNaBycenrfqn9OE9Ocj9GyvPIOfUPek+uep4Af4w8v97c
Nwvu/MN53hCAfgz6fdCPyQlmY3KyEv++zcZuhxxLcrq0y9K5rRpImPUgGxh+ac5rZvqFrIup+5oG
APPxZzj5mVWcZEkeRDWiqaKnLQZif3f4mhoNP9VNJ9oVapAd4h4fyvNlLlfohDKutXjW7puvLw/y
WiwKusWff/zXv//n6/DfwUdxW6RjUOR/wFa8LdDTEn/9aWt//lGem/fvf/3pgG70bM90dUNVIZFa
mk3/17f7KA8Yrf2fXG1CPx5K76sa65b9efAH+Arz1qtb1VWjPlngup9GCGiU5WaNuJg33Oh2AlMc
6MWrPy+Zw3kZnc0Lamhmjx6hv0Mi19q53nU8YIDXyiHy4GaVu8xr8L7VQol6j4UKJgHpJogT87qe
LON8yCbt2mRqPZAb5l6jlmReg8ovt4oWtIvLONlBzg0DzSJCMrmMCIpa+a7K3f5k5dlwkiXjR2ke
gXJKzjIO3GnI1uTk69q+idriroyA0vrm+FPNy9W9FXrj5n+/85b3+513TMO2TdezDNfRDdf99c5H
1giOL4ic9xob15OtZ8V136rpNe4Wcxn2tiC/MbdUa2vEmQzYxoB0yHz43hzXHrKBlfBPCsnNVWaq
FoI3g7jzIqdGQoG2wbct4KRqF8Lq+7tetvXXKq1b3GfC5wq4/k1ENvxZ1Z/TpGmfDEhT9wlYbtnq
tk180nwohrKaaiRVBkNBPH8+x4J7sA5SUUPeb61nsBbpcnLy9Ch78yL56fpD+dP1FUPd920N0dLX
cD31/QaxDtGdiD7/7zfaM/7jRtuayvfcMV0Nypdp/nqjWzd3WbAG+QcRkR69GO6fvMNB5nFTLaQs
IPahlifv8aW7L5BFFXl+OI8LRQtTGB3RQ2hO9RVhHfiwCV+4zB5bTDPnxs6d8cOy6PvmXHT076NK
y/7oKtZdVVB6ezSrjHXnNtNb0yxGQTx8wiBmo2Z6u28z0320fO1W9mfscoiY6yVMTt++rpE3XorO
nd58kTwOxJgfmQN+u2AK/OBe9QyAhsshRbd0sobbznHCq7YvT7KGSOB4+729u8XnGQW+rsz9RWeg
/AjMxVj55mUIpzZmfj5VV8x6NbE+2RUxKI8Q6RAk7KPhXvWrx3HQNAzeOmJJbjN/lkD55DjrsbXU
VxX1/x1gIftctcfoOofD+mC4mARFhZVhmMrZ/3TV+fTaQAtBfjX+65fpT8jp8GtRjnUUhM1v1X9v
P4rrt+xD/M981o9R//61yknfL7p6a95+qazzJmrGu/ajHu8/RJs2f8++88j/384/PuRVHsfy468/
35C9IjqKp2r0tfnze9c8W6PmPH+5f8zv8yt8754/wl9/3iQpmtDZ2z+c9PEmmr/+VDzzXyZwY3Qp
DM0zDOQx/vyj/5Bdmmr8i7SQ7ViOruqa6dKVI1wW/vWn4cw9DtlnfkHQ6GyeEgKOzdxl/MvWLMtC
CRGIOee6f/59A74/fs43/J8fR7qm/jotstLwDMfTPU/jbWgGL/frr7XuEjcfYPUdlGimyo4kb8fy
AHML/RtmKxwHlogwQ7xMBn3VKg+Jiw5Z0WrDKkwQ80LY/0hsyl7mipmizpY0h6rJEBYyTZxvFPQA
TbRUTfOQ10FtgJPeh9j7HltjW87ENKPzwWvVzZcBEBU0Gtgt4FuWeLOvzJFvb4j4pMkKnYBg5iHJ
in9iDP59oRe2cyghH5UWPEw2EKBKVAVZDzE4B1m6HBRzOegEKNllrizHU3aySw94fJ5PAsnlHBIE
/zZopD0D5NQPLCe/HwKB2a5f+9kqsRwD+2WqqEiiezUJfXkZLDvkIZqHyJK8iiyNuYD2j/00MtwE
qepvoUCqVnGzYDlJH6/5gFJedqyZdnZWzGJ/1PWDBzPvcC41BcEtJ1yOiH/jTOE0e79Ft3uacJzK
UCRbeJ6ClHDkbAr/ykS1cQVkAZV0iC3HyyHWOuADNio5I/6qM7uss1aoPoKvtfTySDDsCljWtBbX
mW31CGvp8TafpW7iOrsFIfLVLmdhUsR71raafkqB7KNBUn52AQIt0Bi88/u4Rj3TduFSuvlRFHiO
1viX4Sv0irwhCfAu3XTAoJaaN0y7wsZfGXgwWMHWWZlDpZ+CRtdObIXQtEIilNsGD2FDXnCnhmOy
V1zoFboIBiSmNLCY4zeDuOyp89Jkxbs59SLftY55rGOjxaq6XceN/gWYCgmdgWhRrqr6qVKoanXj
r9jfGidCybMqAbqjUdo9jAU+AESTr0jReuvaEujLKVaI2VLNt5MdzqZPPbHrTWMHiye7NkOP1VZW
d1ujDzpzoSU8iIhljFuzUraDya7V5XG40DOUARzfvAKdvgCYJbBELawrNYXb5LjTs+wjus7dA6iU
IcCzkAPs2Hb3eq1sNT76aXRH46TN77oR4XOn6ONm1jOQfdM8wI6yGxSOnFWoTk92ENfbhojFYkzy
CX9hPlZvR9wPOESernx1piaYCegabtxTjK1zy6675jcvTNAicWw4G8CEv7T19WsdJtcR1nsILIfZ
UdFBMWKEstHzoDlAP2zQAVahu8iibLwc8hDKPWJ5aD2gm2LNKs+aySvHzXiUNZ0l54GYKYGKyXFX
th6g4AdvrarvEHh6gmUXMENBQoRROASkCqyBH0tl4PUaaOCH2/EQlamySYIOTzZvOLQofCw8cluw
6SKoxmgFant3uE1CvYEL4uosDLLP0sOePFC3Kzx76TU6mtTS0v5cLB1zVWtJsVP9Eq3Ur3ABuoPZ
Dv1Bnw99+mZa/Odcz0DrFs+sAzFa7kXXIEiVYlU0N3k12rqaZnZrHq31mikBBRKlRyyr7MJVb2vw
5oqAXFaVIMPhzUreCYnVQ2rHX0krduvQQEo5ng9s4b+XZBv7lC2JLQt3aBDQwnet1aTZuwwrkl2J
k/zaLEVFEna2H/PQ5wyAvsu3NGXBmxbh0nK+k22PloA7KFDeuLG5ma4iYwCd4GGdrc+0Ah5jNeRa
VKQGvtjLKg31pdoUKdzpQl+SJ2VuUFnYHIwcn6NGrey97W/MCN1yEG7qoYmNDBfcfoP0JO6W1TZt
PaLyCrBQbMSfjGm0DxWoWZwI8kfb56ZHXdUsMogeS9VHdlkZVcjXBXFeuzG8VR/NmYnR8OAUIQER
5Feiw3jHipT33Oi8PfZ6aHpaOxSXF+i65Qc7m2XNZbGdxcfFfJAlYlwLw40UqHqKGm69bAAU3KOc
Pc5S0bKE2MZ9o7blxp9VpqNZ6ty2Ih5X3iw97bfzwyv1ibj5MQRZKEz4XTX9QSHuczBzk+AMspuo
tRkjrun6V52IGaISvrkxJnHnpJ1/qHph7Fp4e+LVEh+BZohDlWFhDrWMp6izJLCKSZVH7n3QQrC7
rg3sAwCCHJkC1IPICf1Xjk7sFPKXjyeoH7drJ4sxYuj1aAd4blOP+yofXWSzwQAumA4R/R2VOWH0
oqf3fYV7xW+fXVa7SHVQNoE7NkJtOt8G1A+X6EVPO3lT5EGZb4c12FepPn7pcw3dmNg2DiYB57VV
6vGimDz1oGeRs4irEAFJvh3J/AUFIrOaxgmFIt1r18Q74kWodN5huh4co9jZiJqJJm8Pbl6DJigS
dPaRGmzhgq5bD2cTX0NbJLLNFjNU4OUOv5E5CYlZXDlY0WGc05TszB7UhgmizcqA9AaZgXJw2h2O
YCs06bjh8wEpAiawIlfRO7FSoERA7rxyH4KGRTWuOGRwGeIk8nepzbOgREOmnJXKMd77+SDbxNTe
qYRygKMw2ckDYdTvJVlV5ykvixT4BIEDx6FAloqv2U7++gNVYzaQRXlgf+uh9uBYkNCaqziIXXII
yDTag98f5KHRWowphX+eg5BFOtlwNhc5XisLoXc3SmlP68ZUP8vXlfPt5W1cqpOvKtvczjYISrAg
RHXLb9y9n5ToVnXViHWPm74ICyXuDgb8QR7QoDVnWDFcBTDxV5pTQQRurG8Z6y9wA7g3Q/Bd4SY2
7PT8UfHtRF3m8zczRFGkgL87LeVv0xMhJFkMYlAlZjuAPgO/wd6vgIQggIr75kbvg9cUwFjMiZFb
9RvAakzMlZEc20Ik22E2McDqKj9kIC3h8M1Fcz7Inku3lu1E2xq4Hf7dJ4fKAbFvlnun+2ykKneg
j60dqrNLWcMZoDzEbYq2/dwpq+eSYSd7o2dqr+wAjfu5t0iCYnb85hT2pUV3jKsC/0zHQol2WgIK
Gw5mnKpXcedMV1br7btScbeBk43rqM4/ogyVEw0s8QHrimmjed7dCMH2kM5q8rIUz6U8qhHOkkXZ
eBnzT22OGHqU/IJkeRksS1nu1DuYN/C2eQ15+O182WZPuN3JUkuEG2cAuMDyp1eWWUQwb/4VIpyV
I8s26POCHY+lgQm9HYpN5aspMY2CafHHI/RSlaVuwi+anB0PV1mXj9lLNYPhTCRkPBChiha5pgJe
nR85+vzwgQgMTUnW+/l3ZJnuqstEj6qYhkuCPCCQjhwMe2Y49xVBEQN1XXkY4JKsRp7IS7iNSLhr
WKnBIwWh5DFFw61qMdPAp0Xsoi7xtyNSbC2+o7P3nw1UfILUT3HAVBJM0+wk+HvXT6MiMv3qWvr/
yVHs4lW8HiaH2WctLQmI4aNAND+G5KHNVPG9Bz70VB9lK7sWKAqyKH0NtBAaAXKY/GZGY+DnermK
Liy8MZ2hS5FNCJHOr9gLEICsmdfPF/+55XLJ30wTBqGjquEgefm3v4R8NVkNR3ik555zUb76+Y3I
C8p6BLF4XJ7fvnwPl0upcV4tdRLD+REhHCaI+eNfri9Lsu38ti/dsnT5rJeB/9RWZMfYIUDUbdgI
7Sd/HAX70Sgwl7q9qtaiNKad2o+PQ24OS2xD9dWgVdfQ2VEq7kHqdVP+HEdutyq88jkp0XewiO+Q
dFbNreY7tyIZyk9shb+xRH9rHKRkp1CPZxZCvil0hmtIrGH2SBgmEuET7AoV07vEP9geCOCwBYTl
W8YKhMWIBp7XkOFvHo0i4kkDDg8JEaQE7K57ROS2X7WV+mIX5rQAAUvG0zkGuIgggF1jzQq3Ipk/
pgkobOwx8wTpwgPG2TTE29cV61MsiGNsk5tGrGKRh8uuLlOY182HjxQkP1/oKfDOXvVmiNa2/cmN
kSp1yhinIkwlzbreEEf6bCgY2HbQz5Gq1yvsLCa0JvdOax8yfi47JDkOUrk+FeaxwGuBqS96DV2k
a8PwvR+/pJ6/jY05IhaThw3QMEYbAeSgEe7Nig0poPxDYBhboymR9Aga/lVwU4GzvNt+uipVz9ri
Cok0vY0GZs3Ora2bF8Wx3y0FoOwcwMhGnq2cumiT8T5BgtKAu1bDqxUlujNmaq/D1PiS+ClWt1by
3GVfVBSPWpZcN2ObvmU1a90K93QDyc1qnC2FImSKKNXLFObpzNoul4H9efJcdWXmntgXSdot1NQM
0L8YBFK1zXaoK/6zs50Z3Osl7q+k4N3mTZ0EBOg6eBbIAx8TBUUHAifNCv4aH13rtooJq3TIiDfX
iP1FJULQmuG+xXznDzFP6qVp4qaghhEiC9qTD3KbFYlymmwWoHgBgqOyte3Q+IdeRTAaJIex6wPt
we3RSDTSYh9mlXkfme6DW6bXCGywe5+lHhstuGlFvG3A1a0mXVl7hDOgOvspKrXeVumrck2Y+ypH
seIdmOQVf9jBJTNWoIf5E0ZMcNDGxXIKmSYj1laLqljFRTxtZ1k/C5FhL6pVDGSb+qA68ZXajeMN
WK5knyFiWFbmYhB8XzXNL5bgvKFRVCutSMXa7PGGc9vJ2Ay605Al6W/1GC5nYFYH0TRfkM/juaw6
w74vXxQgC5PT4YdhlOj+mC6Eq8BkTdRYJzhHsD67sFroXhIfTR0CR9U597ME3AiHJ9X8bW4lnyrD
+mIJC96sqn4qRfFSMkUtxy7BrQmpomU/TPVWn/rupAIWF+aI2BS7SFMvakZlPA7Iqvj1cI2+BomW
Ztkn2p1dtOJ2zL/N3rrFKOwjM+tCRfj16Dw6V5XqJfd1WezRzzcJYCnvk6Y9w2fepGG488DSotPi
imWGchzWPagtjolAQL0T7z4pXWLK3oPlVGAOjm0szK1pFsWisqFvRy36H4WSQjhHqSzIrQN6OtgE
ee66V0q4WZ0PmgDFyd5vP1jkxtD5jH7lMzkBLBdwkuKzIFUmvEPmhsOmsOLrytegmgXJ5yIB0O17
4IXwml8aBTOfU7EIbYj76BB5N0nov2Q+jOQahQVUGHZwmx9KR/EP8Kc3YPy9dVOZx0R1qjtlMA1g
NH2yQb3tHcFeATmqLpfqmOGR1bDHNQd20Q1SqXF/G3SGvWlR0C+gtLWYciKF3axcXX2PANNaI6JI
eh+9TUjXm+jFIRIBSFzw/drk6P74ev1sIDGG8ueYb8aOG60/d136rYwEWpZe7ezQrMotha9vOVPR
+EwdmHI4ua8ewiSTXTxqIewEUaC5UMBrL6Yw3cbmMCcqjOwhsxHv9ryVq2ntbepcCQQst6JI77tR
y1Ftsc11HzTpuilnVhUae2VcNshCTyW0yLc26D/DO5u1zZ8acC7Er4A8ifTBi7onZeQpngEkHQQI
RmW4yXX7C/YgTcpUg5LEwetsY13lRDac3l0N6rc+LNUVVibfXC3fJWGH3JbnoC018fWLSsSbRQla
Y75B6K0kmzRAUm7w0C1NkFlStAyLl6TMkT7O9ZXH+mg1tNGXsl+7aQF7vO22fUKupoV/g3BOBCoc
d+Ut9rSn1FDdtTED8csIzAguYu9jjlJHHH0CQ5IDUzOxGBTdl1Y0yLN5Jb8LnIejUBNA0IKV/rmD
q7304fyCyFiWsxK+3SKOLcCwqPixquPoAlZe2g1uIF4GeWZSwlfTOk2Zfz0gbLoKISRvTb99NY3k
ULAb3tS9dWxt277W8vBUq8hJBZ7ZbZLUvSbe7AKJxFkxCEAbtoSHF9FY3lWptuMpXK29Bml0B18J
PZ5eijAuwRPPOoy2DhuRReOiRz1tEfXJnU3qZSFGYiQhwrq6CUyS/4gQ6TMc7oE1o/6hF2BPCUOh
ydXPvnFMhc8Qqo/irQzjJ6wV3hovqg6D39ZLDWLgnu3q9ejnKHoG4Y3RaScz1PItundZrt0iHN+s
ci9GiUwZ1pOH/lwAzHk/mkzGoV9t2s54aipkrNqQ5zIBhHtTMZ7A7Jvo1JTqXRnk7RbYu0GYR7mH
SzOts3YWli6R0mgy5H8KWLoDmXU99NTt1IhbDElgfQNxGtrpKlKz26FQCVbzL8scZz/C/l/6+Muv
NQcpJlga+KdjWW9CdvGhP/hpcsPKD6Mhx3kqk/qIpcGtE1XiWHTmFzMPEQPAdc2MoiW5In09oI00
hLG7ttssgYCr5ruo8b9q4fDYTv+Xu/NYjtxou/QV4Qsg4bcFoCyL3m8QbDYJDyRMwl39PNBvx8RE
zHYWqpBa3RJZRGW+5pzn8D7CGsH4EncNwbwoXzELV6GPKFGN4tGwzbOd5Leru6JxNYdIT10VyZ7s
PjxEW7zOn7KZmr3dsjtN83HH8HfEMOB9wTXIGKJSApp+f6cv3UaIJxjQJBEXlxHq4eSHnoMpvpUo
/63T6kcQICOotWzZQLWYTs5AJQ5T7Zb4HTLKJzQDUSHMvVTTI10uFzWfug40s7QIdZmIANrNVqIH
wlieafaeGtEXNxNi+qnMmJKhrHEs/5pubchaPdp0nfiYxtBAJXVdTPlgQCG8aMO4kzX2rs3IY3RS
Bborit26tvLBH9ERdR50tQQm75rIjYW7+cfCtI0LqluXnk9711wmcD29FxD7pQmaAudouSDvzXz3
bkHzNDT+J8cR6doU83s5GH5EpKOBya24dLp+Zm3dR5mRzNy0NcSTMmMDM0XuxgBvxPIorWW+d029
inTN6EJm4MRpZJKsWCaTR0zD+Z5YIQHdMdnCTEmlhTWE6E4BSQx1VX83ufWXIIFlV7pK2yeUVrup
1Oe7aZ6iYnquKQlBlEknckp1khOmCXgh69HkaOBA9PUHcIg3adGKOywMJ4cVrFdOfkSZBDNoLDpw
FnpQ2f1tYaUdvddM3MbIgNJ3gX1pOmLscciwn1vdaTK6/GA63b/lIR/cOXRKoBODyJx9w+aGu+OP
cipAsCWnMoAjVLp9fJM3ZNU5WHez/prXxr7ifqWMjI92JR9N58n1DeM57gwiSqd+73vgtE0wcG37
0Y8MztWAOFVQ3Puu+VAhq5JmHzLAezA8shaaFkjvbEDtmns/DvVmfWzYygfsybGx8Y4vKWQjAzbK
LpcKEfxlRAG3s12dYfL8qBwUb1pDBoc7n10FlQzL8P3AojMY9Pnbrj1CQj2yO0rFL2kxsCX4ma8e
0SjBGosIFWO2iSFY+2j9p0rYzMHzHkIXq+NuYS+WiV2lZpwsC7cNrMrnhaTcwCXmz6xdI6wqF+Oe
4fUhCXeg9FvB2O5HpNWwb+14DodCnbPFxz4K76tzGfkWKZBFIyZPIncloDc/j+hy4H2pfM9u8Vo6
/J/LxpaB3+fcDeadDp6XqquIZIauvNhQvnmmPhVnfwDnBwJk4Xx0Q6448LwobiyXD5PC2Dc8F8p/
sAD1zu3KjMHo0gCHb9cDyzeX+WupK7474b+NFd533dV32CKIbSG0muw5knkMNUUM0sjo2zTFNdSY
ngFQ5fmnotO271LsEju/i+XmmztMfTWem8uYZX/szHV2YwfpyBavUz79YrPf5/Zskz40/lgLksxi
+wE68sTPjLbNgplLSNh+8huSt7g/lsp/K1bjIN3xB8LUi0jBT29ewbH/iot0OSU+xXLtO496T5CC
Nj8XoOqcUhvOyJYPdWMvIWJ4uyA4zPb4QBLfBMbUnK9NMgHxJtxxdr9QKlbwrhM/WiXglAyO1ysG
J1KWk8a4UbqQrCjb+TJYt6yGkhA/ArGoa/Wiw3JXRIbv+JGZ4VIud/QuTILwpBKxM3AK+4xrED2+
rhD1b+lSoL+PwEh5yyRGaqIVLEjpwzd7299UQXTtVwaPieDRdqwXTom/LcuzvazMgzEmLR8M8CWD
z6kdg9Xlfk5uRm3kEk28MGezDiGJ1YJvjzD721cn0cd9CHfKe+TTM9myoEvBJLt4LPTK7K++pgTw
VfYHqUs9SmFS43ucENjGOvipI89k75IgNLOuJuneZT6y4uIwGCb2XfOL4QYNYrocU2j4Rj2IoB3B
F8XbF6CP9dFIURh1dVC02rtKNl2Z695SI7yZg/nUifEeXNODZ2R34OdBbOZEsuXV9G0Cfm8BA3Q0
8q0yYY5l6UviArqT2PFBpXrndMEjR6AWHXKa3PuiMQ7A1Kn70i2UqFRA1v0Kwip5iLueU20xRICs
nkkpXD48o+ZOIW1EecQVaekDKBhyE8DLsTfd2Nf60ijclpZxUzBhyGwQGaU7fZlt/+EBx6xWZ2ZH
RqhEOaGJNr5SYXwkMBaxJpJtUC/czoMVZKPR3yLVJcGKRcnsXAXw3YvMuJUtcBbIKVbW/RdmQQVh
XqQylb3e3o7odSxFntFix9duOpeewz0sxB8YQt2uUKMil4FRXsGNvEjwLIMORaIofmFispiEthS7
+MZ6M02iFOY3WSVorOkdoP0NBpNErC6l1jR7ZT/Ojfaipl8/ZertGC+TDWESPPKnZr+4rsMtZ44V
NZ97jEu6RfZEO1dxArgJ//+uxPbP8uuUSvfWljB3weYaNzUsKhd1KtWmReWAWGluZEbAGCeITmRs
5fX3KamtgLksjge8NbC8EqX/MbDfHUj7aAOJWJLSYpeaXhO17MwNytHO169bj0qsOIEeMUl2Dga9
HeTBN6Wwzzi6sc/hxEOAsCm/nZZYEe8+w3UUaVMZKj+RkbH6L0Xf/Q5V87tpSmxi3sa6MXZ0KjE/
YwAtrykg6VCApilAW1s2BLUs9Xeqt5erm31bZXVvV6t9alfiWyrqznE1l51oCd7uySkj63M3O9AV
R7yBxmtF7OhMK8BhvNahMaTf2phk+7Y44vUlQaSSz1yaV1OuDy5RCEEVmdvPyShyP5hGk++x5A0c
W/Ii14SnRQdSpLmZiIjroTbzH83JQC5V+ntSLELTOcncwY1iuk8pA+idZ0Gm2AwpQONRRt0zj5t2
9lTcuzbrU2QWWPKfnSV/zsb1cZ6zhwSbczbI26Gv9l13axfio+FbiEcSottvmdJsTNp9b688XtrN
nMFqr1d3vzWmqyL/xycEiEL+ziww9sXmywoXDK4Dqah5+5unLp4XuoSxwqlhay8emZ3S1q8joQgE
tpKmSdh4Ftit82mt44Pgp2XGGPgoB1PryVvX5xZWxdH4YKlglhSIdKWBm4/VfthgTUSwArMGjDis
foRR+HN1Nxh6ywgBn6lR/WLD/jSV+lPXf6Y+JimDBUelxy+skR5aDRChU/8Kvthylb9JWjyVdvMM
O2MF9++jza7dPz7P86Ev1AcR4EjiM46kvF1gXw3NV5l3p65zn2qiJjyrZFAwn6ylDqEPPdl2jqdA
f3Ph8oBx36czq+KNNOHNK5PlsfstvOLBT14nCIyi127SIT8h/PyWOlulztUucG72SEbcQIcsvu/G
tgIn5stQGO0b5hi5Zh/F0P9UyS2YYaRMUhImOnhX4ooBgaR3sYFgQTOv7mj/2gY4n8TahlUCygOG
h4AdGlMkKu2UECo3O8fDm2lBuU7euznBnIv+DR4Dh6COAi17XLPD/9c6PAPVrv5/0+FdkPOp72L5
7zq8f/9D/67D84x/kbxjCNt3HdsR9n+q8Dz/XwjfXDR1Jje8ZZsItv9Dhef/y0ABaKDUNh3n36Rz
/6HCc/5l+Yg5fNtAP6kbtvP/osIzxf+kmGX9JHRoJ56NQtB3DCH4Zv+7KNx0zLTzVqSu0xzlddly
3bTSCFlsa6dGxlfQVWfbXZGCuBZed6TBKySkoz4/ZFp5zglZO8FrgUrY5fGe4KiBJrVh4TowrXOm
DvC3WVnhICsIAjNlTJE/FdpgR9OMegsdDko/9GOTn8WnqZ1+OrHPDLUie/xPaeT/QfrO5OJ//z55
pzA+6wL1oqGL/0VrOHOsc8h5zinuViOgCCB0paiO/5Vhj6aCyFYfuZi/hdsn27ouacCKM8MMASCV
R1Z9r3Vssg/SJW5Du4JIlGcXlNm71IET4ENd4IB7cQYXJq5qnmpN/8Mq0br/56WsUuCM/qxHMVgu
y6H/ERMBddW+dCVXRI2XvXLGqtkjs5sugLpOC2oKqO5Vy7qDBESdFI6L3xdbYIz1VZiyJaqdPDS+
3mdPS6GXbi8+QeGQGeiGNtXL9tJvS/KlaNzTqj381y/7LnBOZDg1OjW2Pb6gB93kMv+8pIisghhh
aVBsm+Z/XsZN+mPGMeHLjbEHh5rBSXSqHNWf+dEcJYDQkc1esFiQtpCbArlc2vdGz/wo3xRPqeI9
Q0ISh8jq9LPUkoQtv39LuB5brVl5GIHwXQWJXa7fhsUKemgeymIuzuuE5iOrykdnk6rIporPsAhk
RP55CYeff1wHHbHGf77882uaJOTQWsAXVnV6yMz+ft5+Q8/j1ycTPTyygBA7Abqb0swQOixd5Br8
ZvLkloSOhy2j8q0zqGgbjQ1/t6wrsfVvhdaOe7QOM/kX8cAImxiDsj3KBF0Ci66UNa2/jGdw0RSc
2oyaLssYqZmrv4uH9ksUlK16i2It3WQ2i2k80Dcw+NDFnrwbhTOVC1SkI5nX24t0aGmQOWWXUbMR
sDb9vC+kev3nl/55SZKZf1mt2h4LwsOqs+7alUpp539epPdrMDkPSxZDu8T6REa5iWxuHJuHqtVn
Fwzkap8xaHWhNdnY7KjPRbdeMhMtzNial67pbkp28oGTiU/P+aBBZdRLxMdu2dRBms63ITPwBY2p
vTYaogc5OflpYGpC88EoX5KbU685+/HLtMkjEsKbgmb0jO1yIzEyr/aQZnhUkb4MVN0nJkTpBdoa
8Vd+9oyW0AxKu6TIuleVkRGkVFxLVWWH1k/CdG69o/CZnPPZOLqbIUkr5wkpMP0CygDND4t5WA4a
vutS17oA1ZUZaN0ynWqiQi1l7GHuEZzIdOWgNv2Z2fEZmrHt7IxW1EEDCw/pSgNTgDS0VAOU6zRv
/HkAA4kSZ7oE4N22mqO0RXIH6/YwkL51RrezaQWwHpDlhfKq3Xsqt/aWPxOC2V+KtslCIYfXLhu+
nLXUzrMihQYeUezNQU3SxEVNTPDTrH1K5DJeWMrKETavNtUvAOS9UEp9A4fRLjjoG6zKi+xk8mmK
cYFNqbkXrN/c1mZpkaRdkGom81feIp5i/4BsfDOitfVrPSC1mYtyPY3Jd7Mgb263l9J/5OBYTvAo
GU2UTR/EOociFyaig4pSt7XbwzpXD73L5AsUPEUfXJKoquEcoqnqIaUGQ0OeTOEBGx/m2Q5sgxRz
U5Z3Wo8UraEsOfnJy7YTPM9FfXEGupuEXO4FaVwRa/QV40/e6FRESb73RI5RckrZi/nvqUsPi5tz
ryflK3oO9ogTaXNL3KL3RS292Gl8RlTHaDV3voae4DwlzfGctppgGlw8T8z8vdZ8qUV5XhdPw4vc
gm8lZbAiFXdxn6yk/sSU2kYyCf95zJeyPpcZeToOqk3UvE7UlskKLJ4RdFe7U+gmPY9w57xrzspX
KcYod62B50GRTLwF/agUsQxUViGcHuyxeI3JSD5yTjy65mtvdEk4wk/f+41Es7OymCk8fi+95Crg
GfPFRLLW02gQzEA1OjK/U8ecng7dn+6Ga6vsW/JAmYgZBqN9nR5wG4O74WQX9jGT7Qr5GFSIZiKa
90n/6hZxbN0OcpXi8arNx3K2ZhBN+rVKzQ/r4Oc5pIVM/jhLSkaMZoRJnzthN7cn36ixyTK0YhNG
it2gJKGuIzF5/AkTiAgMIC2NzAx+WlxAZxVdF+8avY9MAEd7D63LLsa1fMBz/2fOgb9oRfyAtEDt
9ESPQ+Yad9JNLuaWwCgKf587oKg34Q+4vvpIgvFxGx4NcjnmVdXgRyTqg+F92GTtmzAYdtg+4Vjm
Ai84o3xJx45RRzqwR6CN02bwzZWWkxZGxNYJZu0xT5CC0UBHHoOXXZ0q49jE63VGuMxYgzQSOqne
pC43Jbi6VfM5j9byEA8ZMe0+jW/pI+bZ+DDjWvFlLNqLmzVkI9ea9uCwGWXu59w2lTgLjLCehrHc
+Y6BE4WcLHbQCytEn8XMYkAm4I7ZcnRZcKsCeHRpiz5wcfgotEABwSsfmU5lNj3OfJh3TkP7mHrx
PXjF9smR5dViizCQwxJ0HprZztT221G2p3e5m4VTvRD3zkrrzWESTlbcREqisNkXdd392sDpbZBL
rKNOWnpyXSUwetfY6NdICfWuBN0lm4saP+3Bfs1KElcSC/itnfFYGlahhfoADkoy2GmSjokM80TA
f/TpuO1YmDqgx9ihWLoPF53R+U1LxQY/Cx4eUXXDdDcl3kdb96TprmxYF+YgzYTszH0vfbI+rFrr
ItVDWROLtwau577nAmNcrCYDIbxj3OOwEvdVOh2sJn5PM3iQUk7PZBzA7R6t35I1ZbNk/U1B5lnu
U5FR06hwaSD+lgazKaLlnVMuK7zUv1oxWOx/YLcO8WHwbIP8cDOq66qlI7Sar6Y3AfgMuA8yJJrE
chOAhOe0PWCSI6lHowRWMZqwJBluXJ9lsny2BCFmjqxujLm9eoI3JstbP1j7kzcZR2Mm9rMnhupz
YQYyecur11QIxpUVDWrTkvQ8p/Yajo50L0z7z4Zf/u09GeD6r98tm1GhRIfiWM11KA00BlpfRysw
sTOw/4WA0NT5QuEKhdpdE1iMWGME5pCuaGfI28uNdEmDpvybdypniGTzosmuurowvwb1ju//j+d7
aeBRu+c9mCD9qQHaWdh4K3wGJhaS2LKsyCUXhLZBvK4Y8bxAbqDOS/IjCOZwXpjGMZv7s44r6q8i
Rd9g7tstlTuxHtyVpQdTdkI2YLDD0GR6Pvt3SVwfmxUbnYJgWcYkrLj16AWooH9mhj1t4jyss+eE
qhZXDSuo5xTdvhk6LxhSH5qZ+pxLj1qqeF9KyVwlh53es1KzzNOoIW/iSw4LB3RiUvX3RkNiExpP
Oyw9UJe61NUhhpGm4hbZjcgoHFgeuCVQFtE1b8PC+hieTwLenNledxhrokFy1b4IMb/OM/haGbMt
KwVOgPHP4Gju3l2r7ujPr7J22clY3tFc4kNGAkSdqzQoSPFyu9Og+ARnZg2bm/wWs0dDZRYgGqdt
H0ehz7gS5jnW0jyaDIg3cz8Q+ZEcE37K+9or6z1E+zBpkSOhJQ1su7+Ya/natvLWNS1CPgX5Q0bC
TH7MbiwWocxNBSh6aw0AQ/406mvqxQv3zcFkiR06tvqVgrDNdeZ5zfAO9Ovanag5f9nITfukqi/m
RASK5vhX8FkXrXhYKbMfe8oxsFNOWGcrwePZI3Ye5vY6IYap/b3WH5JFbpjFlEGjIBKewjSx5WPK
qJ1knpcqRuSCQPakCyCjEAfeWh10M+FaOyfx1lOdjwxVmXSnA1Q5pa/ooog7JhTtNBrrhXtfPsTE
TDPJS4r8xpHmn8lA2eKYpN8gyQHMml1jvC1sDpx7MVhTNE0s74wWhVVK/aSTPLprkxPwihaNhc94
xtVonNqCDaJU8w7pOA5wI98CHHHppNlJFK0PjKk1gthDLWrqTGOzZIwg26D0SQiznnUKSSIAXlp4
zKY9TafOuJ8K6vGO79lmj7KJdG+Z9DL9buyLJsVfoFfQkreuyh7VmWkjO7osPbi9b7ItiubZBPGy
5kYk0/7dbZK7OefZb+JdS/RKhHHmEZQdmXUNZ+GASYbAAf/TMkkd7LGCrRObocYny7e8q+f2VVRJ
shttjS1sYnOSMxrgxvwhaBDPQxFiIPUPiklezYY18HXgjLWvEf+sd2AnFu+g+V21X104c11nPRft
9pZyFjqs4fpYLjt/ZudW9z6BHpUKtNoBG20yQyb0I1R9d+sp1DuzQmIrMkF87DhHpiHuSLmmbCuM
S8vounSYxnbed5xMD24OqtEpOSWsUpRRUXxDuMBfltkfgMV5ctKqoLBa8K+hlgdEhTIxgLSLZQv6
UGKSaCwR05SW0+zpzXZaYo23HI5so5k/Gl7oZcNtWbP6AQQXaPOvWrKPKQMbnwjj1e+YgSz9WaXT
N9AYedKWI65clvSTHZOAkQTRkGfEuwFn30FmRt4wld+qT2/8yv9uYrxpihaxKZskbDDTTuTIs9bB
gcbxh3ny4qr8ZDDMLvvlGUZ9Q/AtOM/+ZKKniKrK6Q5d2Xzbsc2O2VnuNUc3mQCATu41lBa22e6N
lSCrebUB9c6EXooslDFT4k5l1q6LvRTHSHaCuMlYWR8RHvug/hlakSZYUMK7Fc4b0y6yqFiLA6zp
4TDORCM4Pu5zJ3mpTSbpud9EfVE8ylr+kED2I+hFLMSLkb633OVzRPe863OXD/30WSrvKSMyZyRz
VOSY17qyA6nYEO60IWip4PUJXXc9uzqqDO29BH3TWzQOJWmbVtc+8R+mbILpEvVe8a6zdpBFj1Vg
xuiiexR5Q1Ok+2EgMqUZmCRPNXiI5Wwsmoj4GCOE46zSkxunwLVcxwh2epGQO+nMQT5JwgzKhi0T
lq88J5paN1nTIyMLLE53DHvcsuUC1zMha12nwrZ9Oe6EQ84OKlSA46t81lHC7p1KoKACv65SRQ0Y
r7fbX9Wp9DOWDTM6x7SWxX6wP5gg8rjOWTAsoNwUBcmi1hMYhXe0ctyvWnMpPZxCkJtKWbKYnZuC
ioGPA2WBIiMmU6GsXD7+2xtZSPHm3Yxy5c0AjMQYnQ5cxHiZCqAtds+imtHjTvMFI3iWPDHTXtjJ
8uxPest/wv8tGYzLbC/T8kdjFtDOdr7DAQZS2bLvbd0nFGYkCMkBD4zBUD9R27/mjXvw7PjFN5EO
z773XFNEBmYXS8K64get5SKbY0R3tEUIKMu7dvX+wiPSg/XRH5F05USBLA3lxkSal07cB1VoH+8y
IgmRyVr+bjjqAi1lz+CRy/E7M7I4RNNMwI7bKvp/QS+/JRzO83yMHd63eMJIU5APTJBtHGzWTuZu
LR25RDcxt47NQsPM9hZ+Q9amaXKIez+SZqUj3pPsAfiGUTMDJeUTmYw92Vcyv6QxLuKFdJ0d/NG3
Nn+VifVKICzmD7+9kZP2PU09d+zwmaVriJzt2AzjtbOtoFiunCEjbmYbqcdOz8jkS+4k0ru5YtMZ
jz6/bToKFd92M+JwbdrHhWd+kq9O8uJaLNMvpUWqtY92roBu2+htcCsROIU1uS08EpQ05DP+pZvW
/WLyBlLlv8wGfjNrhTrLRcmth/jA4WfXJbBdBg7RNeaky+gE8LWwLGgWpB3xL3XVeFv7y2M7xMmx
LOLiXCEfhIR7Vl1/7P3mBpQkj2MzzkffWF/Mdn6K++xu8JCWpU76I4GPO3hiWPLZjyQOvFqp9ZD3
gWmr18a27nod8QEig5mawp3Li+UWT2DWAIRR9SM2eKy6sCBSI6orYlHixL34M13rGlTEamGsiT9i
uhuYmIyq5otdk2GVDj9GN9G16DUnbXVSjTrCzbnTt8+a2fy0Xf1GZPAQrDMd1zh8r43GcscQRPwJ
535QvWSlPDx3tXiJjSfNIXvNarTffliuXuKxHdeUFfD0zCH8MG7ebv4GLkmCPYLL0WCn12lfUPRJ
2wPaxifD/EPBFsD0q1guJu+tk50Wlbk00TA8B3IDe7WJjH7FWNxu4W2AxgnSNv37mI4za+QdrtFf
9qhPzfY9a9Pw4jT4uIEFeR7LMIOAE7ToDkc0Wey8J80ZCMpV+DCGUhgY1vDXsOZTybtIuvF1TjJx
MnN5AvqBxqXzyAquffJz9DkJ6IP3RCJOeygUSInKMx1IOdtk0a8kUi4ZI8TcW5FhXcwWeZltLJHI
hpGp/qCdEs1/yugVzFbnls5ftRhRE65DcnGwb3ZYuwOnWtQJgwm+sX5DXBX6HdGHwehWzi62mtAe
EGl4SNRmwR6ypGT2CiJ95qrj36sB/8DKFnQhNAnAXHtA/3kGbpseMwH7atb7S7yFYVNiM8Jcp29M
qOsO8VDkNdB65URv7lRex4ggp3rV6eluJ6t9LfaGxK5gDIbY65n1CqLTIEULsMCMIL0tfNTY2vqn
lLMWLTxGu2ys8VrTSuy9EWFlRqiWvxZvfd55odY/tpAJQ6dKy6dZP3MQOVGJOe2f6RMA1uazGaoX
v2Mvny7NX4taN9AeSie9GpK0maXusjAdxvnGS7u/Q5r4gZVZxqFZUA9iMXOvMUU+tdb6NVf+fIrz
kvTelQeh9Zb7arXWiz8loVaJ/ColKvougSW3cIdwgrKOvUPWR4sB8GGHxs09oEPLotIk+ThejeXY
HctqHm6zlaDA1TB3qULt5A06fhTrKlDcHozy1wRMEfoDcTflwqCSzLWC75uldI+8T8k5p55m3Awq
ihDY5lnoQP7hLjtYxTOJvDu/XzQ/pgOZn6cUf29jEIXKdDyK2X8Qrop8tq35c3KaiMCOa/wcI8b4
HE135dlPvqjSS0agWZrnZznUy4UqmeNrUdahd7s/WTX/lYxlzi7ScleW92Vt5JhmRrkHumofYF6Q
+J4T6wYrsHe9+LX2zFs3UX9mZj+XtlmXgL1Yv4fnuIMkz+UoRsVxDxjW6/r82lIjObgVz0ziv/Ji
wTgi2F3TOK43REr85GRLR7HJVEp4dAQWpuhAk+VDD56fnDHmc4yv90VuoBHi6R3mUj5OwMcRFJgn
XMfTra6lr3GtZWdPzl8DEtKbrvaoexMpARXYaN+GeGdquk4u1wJiZhtWEsCts4MfRB8ReENce0cV
Z0Jy2xHKBU7NrTfSnc+n1p2PCgkzPHsfkZBQQZ5byyNhnNqYEk6rS/WQ1Xqkd+LENdGGtn5Ka8s+
1d1vl2jTDT+8v1Oby0PerCwzfI2dnXbj6mOGbuzdZCfC6pwS39XaFSS6/TIJsyGV+LY2RWjROO/9
6qBj3sY8UIykM7Bq8tJenuex4xN613rlcCaBY4NjOzeMZvu96aE6QDTz11XLY7Lkj3JJr8PqvBPc
vMP98l5os31oJ36iLj2oP8zDwcl+2qGyHqRQL7TL8Tn2fseVBSXstZ0ts5YCmIAzkmnOCeEy0ZLB
+NdWhcw4uWd0NB04Cne2NnhP9ajFe3v1ngnrTElGaaaHfsp+sqIGG4vLx0efc5yK5nXKUgZefCQN
v/+qC9M7bNvCMJtmYNS6/55tGv2hHu7imYyFcuD6M5fkPYnpOPTCeljBvrFkScFs2MICkZG9SbYE
+2R5S9biMiQMUVfpfijDfOzRCKcwLantljj6hy9HBaE8asOkRsGFyf0hN/WJHoiwNMMdj8JD0D1O
N+7AHLME+RxAJrQQYmPwLoo06sSSEqecbggMoJiJF3m494OsWYuodGMvNCqwGQUitaFNwq6cbiex
8plsb+2zZuHxzeOWyKiBnlO47o28FqwlHnvkib7LCNzZusm0mEPEvRYCDhcdTNr/WBpfJ7L1fTPm
cejo1rVDuIWIc/2u+gb5k5cezZgEA799tyYTMXLMfKVCwQqUkzOxT4+Wcu7taWlYLsE5FUbusMgz
IC0WVOUpoiLPRFGM+N3tsEDp8W/cQO522dkZylqY1xW38Vp901ylxKUnQOb9r1kKk+1MIxglqjBP
svzkdj/lNOahliHk0gX6UFOz0ETF911lWjd6Wz8WBQ1esZC1xkfvzvPVZzLnOIsxEy7QYdtq/GrS
Kb0p2HaHCONtnqZib/JujVWLWaeWDHcGHWM7gSQFbXME8wvoI3moJmbs0RwWjMhYacYtsmiy5mfX
/izS9TarMGexflNnw7bwoqU7QfDi3oVoHJi67RyTirW02fd7bYaSN6yYJ0rZPCkte5VqgtaEr5rB
YhmOW0J1xXgmV9vcfsVIVPZoUUiqGUJnrovwo2FU/ZaOFn+6V1GnQ+yF7JjcVrqcLsNA+FVHBHA6
Odz0UxvFRXNTGVMfrllDOkHbGgivpsepIBe1eB5Kcrdw46MXMKsLmkLQuTppcrahCcCNxIIvqLlK
VCpz1omQsEm0UUtzEEJnc6NnZBHEOCO9jEBPBMcFzEjid3NzlxlUIHD1aOFcKGfaRHFv+20wrZgX
WIshbcMpQ1qxAfNQexxKEMsDZdy9W5QYSUYgVERW0Jg+rJXl3K2ZFMgi3Ue74jbws/XW2nxFs6OC
0XLds+WKb1iNRTjPHtmUQiRvxXDXqd+Y2vxhFbV/S1xMVJvxwJdNahyokUAJxeNGrNP8ZI5Lexxi
xnJTYvZ3Sjf+VIB7o6zQ7no1qoCK/0YzuJ7HckivrSyODn4V3ZraVzTlhIyXAkW/cVeXZMwL9wZj
GeNt/6dIv8hTP2Hgpbi0WvLPpR65jXVMJmpAZUzWYRH1phUlxMnLK/dgELqUWnCYhib3QsvqAf0g
u1NvOYqpuiPmfkSRVXbmh0/0+V+TcHib4JCla66Iv/LdZKqDC3v30GkcL7IrL2tlhFKDLL3aLk1R
TOmN8I93ipB1jgsSZKi5Vt0Jx8ZjIp1pKC6nR7zOKCNm8Bo2JsalRyeRmckfd8G4NYwk+8l8vRLN
zBh+AdeULSTcOQlc8Lm6UZtq3KNxYL1BaC2QzlMp1Xgxttg/ZRc3an7vYCOdAIrWhJ5lEXmP+k1R
NXhjUYCjQSXBU1oeRNBRS2lJAeG6i/bJyNg6T9X64EwFWvNp/UO1oe267otswjwYpm0rVDtnpOXJ
1ndPoZitQ2HlXH6LUT2YW32DOWinE9sQySl3bx3G5fHChZePZnk3x3AoyCw5tFYkCufIbu0774Ym
cjsjD/JYYyRG+/E/uDuPJbexbdv+yovXhwJmb2Cj+WhAT6aRlJI6CKUMvPf4+jtAVZ1U1an7bpzu
7VA0YBKiAfZaa84xDX9G8wl/0WnEYRBMgnn5xivz9Clq5gfMOf2t02hSCIePM67mV8aVF5gS8Y/Z
0Q/UeJzMAkJI+F+wwGmeoJ2e9RLjuZTOa9wgAuhUcrAhw1yl6Dj34RGiZDS2cWJ5Oq2iC2cNQnrm
9mbbpEnPBj/ppLrUEa9JKrHd6GpDk4BYGLMjTCikdeJEmrVNMenue7/cM3VnaGzS1c5HP6PP06A5
zj+7cX6TRVZsGvSQxPCe09FInh39OBO5cr5fEOKbneUiFaZrvAlLvgsNGg4WsSCDZJJuhEuHAG9o
d6wLivkIDgSTI1WcZoeA3hSrGVFiX6LCYXYbztaDq1ccNZkrohpgEtFU+qkd5acAK7ibhgv7K7jl
Ms5eCDhb1S3D99yOeqR3Eh3JMuk0mFeZC04TDpk13WpGhEdXseCaoPxyZG5Qh7tFvti8Vlio3lsd
cRRN6WobOnWYmo5aQ9NLSXNXSdtaD32B0XjQIN30ZGaS7vGQmODJxnZay2K82RjddkmjeTOy3y10
5QOLuB9jPjO3pI85dBiICbSkO1QGDfnO0JRLY/a34cKwrukQCWM4oUshfzXPdoHZx1eS+J5Qz9O1
nnuCcWyXxl0raH7ZLeoechq9aJkcQuRqymTadqRouY1fXe8XGGi3UUSaqLSig8BEQ9M/1HfQTyiJ
cQ6jC4vrF0y5K3vq853u08WpQuTZufKvnd5YDyOOjXMIdSGxaLlaPYGDud8ORJET2iMt92wRbzTn
eY3PkvSd0T4WNmunsWUCMgV7leemZ6AnmIL51Mbpx6CS8myGUbBj0g6AQU+/Kikq5PDQyVMVgKiZ
XHNjDvFLwWBzShN9W/XmeRw5MBVlddA+xpjZCJMl35e+87CPGk7upuXzI5v7cJcaI5O30n8IRlbe
wdArxtAIbK20JfByts5BlzjPbjZ/UyQZm+JjabGsJflbz0tcnjjGznGrjp3N5wMvClszNlgROQ8B
NUJtKqx9FqHpWpVqezmWP60k+g43QHmVTgZq6dRiK6PJoYMi+AnMRbmDEEw3TL6mmYvQJovpYiI/
0zW8njVSlDxwDgrrSB5FdJda90L8dPAcM3iM82zNspgjY/qBTMnhivjLjIutKYMbkxAqulwdqP05
y3DgZwy7recgX3MioVlYTB6xhOO6yeJ9afKhN1QL2JoZqEU1T+kC5Zmj7bVz8NAxIKN9h5Nr11TI
A0GwrDiLXevBRgfeNadgNj2fZuGqA5dDtiw9lLJdCFrGJrWUucPalXogOdhTgt7NbDowBmRYzfJA
Y7Lr1cVTEPmz50aR2Ot5Z5CVnH+21XvLYDSk98mZxBrmNTndDfrqbnyQ8GKJLTSptukBuS0OfTf3
D23MNIZE+vVU++a69Ov6yVE6tVJzoNuyWPQG3jNTHofCpRXPOIIauWN9q083fLfuKk4fiyanUhpD
+AP8Wl1h0eEemp4pKEWvjd5PjavZNiCgx/q0MdL2s50oDSAQ64cu0m6VJHvWlxx354y2ma7sbSHK
8H1vE+WsEJNDVoi2luWjwix6bdVJ0oKy2T1l3QIIouU9lnG0wx3x3Z2o7VM33/cDHopcEHSi0gni
rvExMeLUo4CfYP5xcb8mFppZa4fYJma9b1ajz8DUGJtNsvBe7hd3NQbShB4Ymz4yhA7RGNVWjIHA
RKV0pOJg4BMVLFhD6inUYXmLCYpuNHMhHro/fr9oxirwWk19YNcZ+cZ8okd3zGl9GngIllv3uwLa
0VXvDvt4kbZFAuFQ6hSeSGeGVBwzaMQnpO8N9nYu3A0HZWBKywWaQgQgsdSpwywqvoWjQoe7+3Xx
kfinCa4T6rNci987ddd6cW/Pv+6CXjms/3dLoNEg/ya3/TcS6f9Lv75+/SuIFN0yT/lT/yzeIQoQ
OqhMjC6Gcn5TQKt3gvak5RiKeAQuUeX+qYCWcEhhjAKssASkUtf5v//nTwW0/s40heW6EkO01C3X
+E8U0MZfsdhS8GeUteyGblqm/m9w5tgoTYGiRNu3WYtYQFGuIdQ8gavmpBd4RlYiN6pwIwbN0qlO
HXyEvZ/84tMCmv1nHOo/7oazAFHZG12Zfxcos26pJ3pU2h7Q0pLkY6oTkP1Xp9G/u0AEgirG9t2U
GpIghaxO17AKmqA0fvvo/kEpbfBh/AYJv78bmDctS5iW69jM9/6qB8cJFTdub/l7vRbQNlKRbifq
sIPmA0x1DsNQfEps/8GO3E+whzXGOi0ajwz7d056CQKp/jrQeNj+D7slxEInf6OXLzvmLAp1qYOr
NSxHXz7G3+jlY9LIynBqf+/0xLNnegfGKq5uRhGqcwazgVoC6do9f6meoT45kGHoGZoCO3zT0THu
7WKLDt/e+V1wpMZ10eCk9dlxdgBZ1JmV37yXbvYwoIs5T/+6SDnPIlQYGHkjEgCNVDDLc8PxNlcR
vEdtevEJUzyN0DVINteKSwBAhJm9/kOrlH0UjzJ4qmTQrd1x2LGSQtUwD3TLjfynu8g8hQUMikjY
bdM2SL7Si2/gT2Z8u8BwkvaiZ833fqRtNw8cYvEXX/R4flakk3raxOQbRVuDfG5stw4Rm/3Q7pTD
5JKZ7SlIDoYisKTv1yg8Udlo1dWJORMkDyIewlOapCBgqnZeWeQinXJzeO8HPTrLrrO3jXvSCRyM
TaI4Ul3QvHVZTkhnr2w1nIsoiQ81PjwbXSP9DiU8AqcLPz2okOCqmN1Ksp9TpWcH5G2MH0P3R7t8
IHk4XoboJZP2BBOmy+gFcXaxsbwnMycHpmYsmi2I463aDT34k2qKfuQZA3zyXbaZW/108vmhcIOH
yrLWsfDN1djTP3rGu/CK46YGmZ3X65gTQA3W+EY8NQ0zVp1jz2gskCyeLYY/Tt2fg4x+MRFVK7sj
qU4TwBBr82H2673D1JJTv3w2cGfsaCcdekyru6Cvh1UZThuZDR+UadAtnKpuSz8lPZZj9Wobugd+
yZidL+ibNa+USEg0aCPuCI6gRHewBoX+SG/ySofhh7F0XNqMrnKdzUyf4V0y82bRkzufjfI5MjLy
AvIpusX6a9Bj70/kBlrrXcnAD2BEmJMMP5gCryWSg1XTuJzXMwRucZmmnqM6WH35eOkmo/EUyrUH
keXIO+qQbwV9rrGugV5k9rcpMIj4IflvDfPhZ4p/Yp0YNLXTTmNBa9v+pumqjMZ/0HpWhEEiFqW8
5H5NWOHgb2AjSA4BJOa6qXUsOksy+oPAplEzHoVGvbm6X9XjoTu+XWQopDdVzEDgfp8mq9cpSsE7
LLzScgxvdtBIjyBSgKbLXX1Qs4i/375ftF3+gbzl9LdN7vcny8b3Z7w9937f2837tZrJ6S7W5L67
c87uAMBhFC8Ygm0KRdhn3SJUv1/Dv0m04JS+mCFOfRKvIXcOKACb09uGxoBarqgZl9wfvl+wMAxn
WgtszlcGKzhvab3OKXHX9yf+uvPX5X2ryEXwO6N7+PUkVOj58e3PzXanrIEpIjv3255Muh7u/cnA
hAzIGvN3/GsP3/ZNUdklq1+vc793uu/8/c/TLmfH7ler++5yCMlpMmCSt1N9RVbMj85isMgwE71E
YLzS9LCwtPLjCSS1aB1UJ8ZUCoqq/9D4mMIH3aceqxlwYmoNx/59JJrv5AX2hNt+xO10zjMbplze
PzrV/FFYHZHtA2uxggaAZFDml2G7JeQBXOvcIG+3Rv2gcWBfGUGgCDOq92BW4ITYJuVPyGTHiZ9i
Gq6APm+Ixdz9VLWPZqBcpHjdF9a8WzAB1spuqCLCRcAvA2BOhhLXMJ/8c55/IRrlAn0h2bQxZhCO
3wPyl/IHXXLcJTaMBbix1ENgACI0kehjjGc316Nd0ZdXbfTDI+v9g+in+T2DDsSCzbfGmRBekptT
w2cA1lAkHJ6rx3xm6s5SekRZApQ1skp3leGJ3ug0lphgLUrzmXAmMioQFsccDhBMN5BNmClkHVrI
Zl1Hk9pCIzA5/M43TRo/Kn6/n6vuZocdMjPNmr32e+IE9pmIzBLRaB5vzHDstl27nLTcYt3ZAiaA
CjxobuhxMcrrrZdB0CaFJJqIWR0/TLbB6Sw3a6/XFCYOIDhjKB8W2SikYn9jCinpBnyvh+yHmOfX
Xq8/SK3On7Teqfam5u7dhFNdwNibduTdvtJgaezi4iR+st5bjDB0CFoCWvtwSomU7b82CySb5bex
tlBOb22b8ygzqFNIHw+txJEgdw4AkPL6NqD/zVBZo6sI0SwmvqmHWe13myZ9YIaHftNw6HWWECyK
/phVxknW1XdDlYM3MdUoqxtF2afIXTr8Thwe0I4cM1TTzkCSpd19zfvIPBkKu1KUViOFpfZsdBal
q8h2lhHZYB/tVzOrftgY5tE206bHU5+vNRe5e1GeDHu8pAolpSjm66zhpJ4l2mATW84wLvgoyAVo
5rrFTww+1DqgENpP0jwn6bRjibHXZ50JiBPfbDOcsDiw3sQxVu7NwsPEd6o65HDBFOJvahPtoWA1
c+hH2np8vRI/mD1y3b2gHehvAQ0UQTqtgvAxjbJv/MQPPYFIUeIwACnlea7Byzv5B1qWIG+L+r0t
r0X/pITcqrF9wtiMyqk2v9Z9ubdC4qG1EgVSpEL80rASdEXZlc8jsphbPKeouvviZGHZzUZ/nUC6
WQMKT89RHTxAt+G3Nz9BgnpiPvxp8C2FhHsckdPEntYHeOftB1Z+OE4CqG1jsdcisDN2MD7V2ME8
uyLTTputnzTU+G4R+Yb6mLNl5m77stypTP8yVg2cKLf8JvIEeodTQXDuEMFUyITI03geXKAPbk+Q
KsQI52JbJSrJRnCGYv7Qje6WwBltNR70rIUSrB6UUz00NvSMkUY2C6fPoG4vunA+1gmHJpcRLzHI
1SIDYHL3MEYBb/SkHv262WJ1eV8oDNVlFAoOk7j9leY+MUbj6BIuCOWAfHkHjEBcTw3YKRMHXf8S
62R6K/pMsVXX/DiQMCWVx7AdepoVnW1a7U6Aga6P9uEIKb4dA2aU+jlHdDDOfQfF/8mE97hVaJhX
gV9+KZENrzphfIxbDE3A4987M50/oCKRHwKMg3AS2z/UqH+dRiQg/gdoC8dE4ApnSRvGxXPgZjUk
5+mMMfV7PmQvRWkB24727mnqih6tgxNuyBZOr2g2BL2YacyuaQXwK8onqqnlkft9vx42oIrvAgRi
pDC+rzjJkCFqfrpv5ZdZvUVT29JzDJqrxiJmZ+p8bYCit/xnDM2LiYi+zqiSznTVV3OYTVezlFhi
tIy+MiDIxKbjtpntlOZTya/RhDTjVGhkdQZDKwE/x1f6T2ffY8k6W0HlbMMof6qFf8jKxrkwQCc+
EQkRqGhj9BzyjIC6m2sbb8rGR/dzMbT3kePwP1z2ROhQEu2G5nVnO7x9vZ7QtUPwVCOZKTuJxjr6
GbRzfoMly8WI51L0/dchrJnxJW7KBz8t1pnRX3KSrQszm2Tm34I0y9ZsM0KhoHK5A6E+2vhFKy18
5v6KEglMTzsqpjrFQ4O9cJfngljlZFPhbL+qDKWmbpUIh+xb4lgj3sjgxhze4qTXWlcjAN7gp+nl
VUd3wFMKxiD2wSxQFg+yxnxgNFfamo8yNfUDsXDZuZyyTcgsnuc6SEqXD7HMMH8GhKwxDC0K5jMI
glTV++tS9oepduAzolTVUGB2onIPLXLpa9IM+RUty5CjymaEzQh2ql6jIjhawm/pxw0JvZ/5CUvH
dBWjIvESmHaQJT9Dm310MSg0PS+T8c1KZklAkkwuBthdFo3ypco57stG3xsmupLW+cyUeWRQhU2A
iqO/mvAeoSbuOS9Nx1DltzQx/EPOWngtZI5MZa4k535tWxkToJKmqE7uFGJxVsOVru5wdc3hx6Aa
4WU6X3R7/oiXAd7MPh4CiiE6iERQJxPEeL+9Kit6dQMo9pGvkrNTk6IBkvngm/N3VYwP0n0lUfWO
GP7FHV6oxFpBWDYgL642nYFV+f6QFXSKkxQVXVgdS1HyhizXYmi7KSO9P2/f7xQgwUF4LI+H98cp
5P/Y/h/vbAT2SAueQ470HsME77bdTNXxfi1aUgD+25v3TerlGfdrb8+9P+3t5v3a259ChcCxKkVQ
fP/L9z/A8XtRWhz8xXytLT7D+7W3i//2PgXenkXjPzyv4sCP4CKBRTmXv7a4b+aYccW8bXnG/SKr
subXtV9/6+2lItP9c0sRnoBGikNlrVpmHb+2/+1x9Deusb3/vUTZ/R97dL99/3td132pFcQ4lkot
mY3LayaV5EB9v5r2DV5S80M666wK/PiGhRfLuWWlL7bMdmTsGjeAVQhgk6lZm5R4hzhoWjA+iwYf
EdOmIrCIIHoS2uLgMRqdgOA0vtUwcrCnM0urRZFdpm5Bc7RZ41XKTy8qa2qPFilk1OVmHxjpJdKg
X2uhHL2hHACpN9bHWJdiN1uU0qkEoSVS+EIb28abntcEWihlnR0CKWe9fnam1RCKeN/1dXqOwyg9
lyEQKh0Begscej3T/j6oWr/Fjksg1iyn+jyxe6sA0ZIHN8tp5+KMefoDhfh87nNtPt+vqdpkkQDx
mLRfHjCWi9xS5H348QGeyx+bBbMxE3Mygfk0gNjl8FQZP59n+TmC+nFBgw9ubqImaBIds6Llo26b
cWMjQaot2zz2qR+c2+XCoHeBvFwekF9hLhuEvUmvQtMuSCyzY5BX1skM0JZNI+8Rf5ByntPLXIxn
jqbjWQbZ+8qUDsdltrjrplAgMPahd068sU0fyCkzyvSUDsMYfXTMurzMSqWs3fBPuyL/FrqSWUhX
rhq3qfYqFKds1vGC9C3cAirDOQWgXbhxhq4/+upX4M0xGXyqXTvaBarQCXhR+vl+7X6Bu1E/uxIa
oplCO45lxEiGsFg+AsxYZrG5b1VOLtzOji6+AfD/VGW5jfHY2KMVdTaT4XxzKefPjqyJ6Qjarbbc
6pZvCvUFfUqBEvXtvtChtYJzqekHXAGsemOkFOf7F+t+TfVDACYMtWlnmBMLx5bgso4UoozxmTu0
1i6J45fZFSbsoPWYSOPsLA/dH7eH0jorMppDJE8h1Bx6tsM2gCh3kCUV5VS0J42kAXIUNIellvLP
pp6Bs1mupYFSFGBRvnWz8hJliKIiwOqdJCjYkhquy7R6mTF31/Ywb00GrHj7mB7ZZpqcLaclpIyB
zmhgG+LeQIPwbCP5A02n4rPzry3vm98vHHWK7e49jc7E66ZlSNxnLooAzsQ49PRzmC2a+OU9bJcv
/f3C6BC1wN1lCIUsGUN1fJrD4Y8LDUsRgRvL7V9XmYlPS9W+ZLvMH+8PdMtTCuYlf9nw/tD9r90f
v9909AgTSsJ0/28PvL3qfeO3m25bWRsM39Pq7b63Fy2tBgZ892LFqi0YsUfJb7teBjYlgHC93/bv
bVfedq+673na0znzmQVAcuY/O/CFc6Gh7962e3vZt135297eN/nbbtw3vm8HMfFb2iFdiH2G4SLV
Oe/iAQKj9px0zlkNIZmLEC3w2Ef5Q0HDeW+V1ieUfto1rkEEBHR+CJ4WEWb3UF4AbWETa+arX7h4
mMdveq2V65lsp9UIKGCTy9Q4Fqlpnmk+Qlyd7T2remBn8y2IXxpH36X0LLZmnXzDRii2CrMuBykq
XQFNCF17uhIB/dhSt/Sltgy/qHwXFamzUnMDRxkgNJNkE4tbu5iuTGMnOgI880knUCn9FFLX7Ohu
UI5aOE64aR7YiUWzznJQurHyNIO49AkHsJ9/yfRJvfTh17INvbIejZsD8rPu671W9495z3G2bZEG
TBRP61n19TbJk8+hxml5HubhLCoaSUNnfetE8w2SiDgsnY4tsTvRqh3jayv6zyQHPWRStz0i00Ay
NafYeKFOk6cUBdTMZ7TleI5muDBoqaoBma4ikqcL3Wdf6ua6iCeORJliADBWzPWDE+t+ZEM2aEsf
2VPlwiArXXKDdKAP/ASfkN1JOugEySOqTHauXshNOTS3seauvGgHusHj2hDgNOcOhq/Z6K9D1XzB
VGV4YqKwmIUFDf3THMvgOWuSnXJN2+NLchkGTv+FiB/geUWeU48Ia/1rP9HQ4acsjuke70FCCcbA
trXrR91ttzW4223XazkENn84yRmjZ3TTWrvZxbp/LFxhn0c1zZuiMEMa0B3sri+xb6vz0E/l+9aN
ji3tywMaSoGmAqMPzS/phRqKIaMs7JuAug0/m8wU0cweAF35ZMQBWFU0qH1hXwZtMC4+onjMz9Yx
zXP8DX6oTlU0/CBDa9pxgQMX8OF+bIduS+8sWTnuPO/8zISG73cNdkFEVixIiq0fwm6gJN7qmd7C
vSQ+JxQ9eLsJBA3a3Wunhu5go07AC2NjTepKc19M8U8RquSmi8KFmcIwXScnXEbDjuTLznPxXXlh
qskthtNXqr5VPJInk6CZOVSZOiQGAsX74Ol/bWwkTCjIR/9iI/3bsPYS5fmPpmgBKAGuihCLLmGT
v57157zWfSeUBaBQCtcCZaUzifsjN9J13pmWIlJRMX+SBjKkf81rhfvOUsLCuEXepMu6hlHuH/Na
YUGsci3pGgw2JSNO+Z/Ma3mZv04CdddAZ2E6HJPYP2yOf0dWhYmbtSLXT7lOWxiQIW2T2joBghbW
dmpU65/ssrV++GMIPbVkHKYsHI5d6LxniJoFPx3DGuR3ggKBIgrfrtTHoazb5mcwibT4OjtWr33v
48UqFc8NOol7G3ose0S/JIQRWEnHFAswjT47bZ5r6UzmRpdN8zEy855coKYM4bhULfS/MKgNWOpE
tvnfZNjhsWG+QueqDPv0lhCax4x10EKH8AqN7EpUFyPRra4L+LhCpWOsdBVO5S3oKt/a2emiDjM7
GulAF80g2uh4V7/o5BtqqxZWI2SOFGXumvRnF3FMHpAQvgOQavwwJwao64a46XE9hkGGH68aW3tN
BmbXIDjvGoT2KPP78NblAkHbdmihTTe8WjzpaHYD4pVXWZzKyPia9W0bHkIjoZehN6nurCp0f/Fh
CLOh3vmheBID69vYminx6GMwWSKTvNTQ5vjJq9lwKmDchqru0gZ9BiUTbTnjI12INNtlczjSepa2
63/OM5CZnu43lG+NhLtKgLyBSmUYrZjkSM4XLHecyX3o5tAZPlgDPJfnEUFN+C0WhfgWuJhs9Xmc
GwwJVZMgS67RkLSSufd6klb7xaa57KOTG/xrttDJsftZ73ODpJrIkHmwreIFVNSBUlFrXpb8TWGK
xxyKMnZmvSoWhmWRJ+um8p0PnVP6g5f3ZTs+ovdKjXWoxZitTXPSjWNd818lAcRKkm5jwPsot2Ju
7fJhBk6GmZ+oTUJBq6a0N5NldtXKZ647eWEXzhReEbnFD25aaeqndAarwbk5D0m5GlvESotxm2Gh
E9UOHb4+CiLtRC6DRQfDxGhPeEU5qxLBYu8saRXN4OBYIUMZWPhAv4NxIcdUX29QcAdlBxMmjprM
9GwTBee1LHvjmZGfGYPUl0N1SdsmCC5MPUfnYy5xkDJwcZU6+hxRmFx1AUuaBLdDyafCtIqGz9Ue
YCOBsIm3NoO2IzFu2qcSwNdz71jWk1E3wVbzScxrEjE8MAsJzvwC4nXZSkniip6hssbf+j2FKv1e
q5sBmbMZ7iRhCq9Vbwe7UTPlKdNVuS8a4gFcleU7s1xm4hpv86xsJBWzntfErLTWSdRGdSHDBddp
nls3LZlxcEQAhVNWSruB1fgpcyrnDOCKhYEPaprMU/voVyI71ACWnu0q8Dd1yzA5i414z2zVPOh+
ID/qU4WVO3QjSYaz9UNkw/S1a9KaurEXj0U3+I9DD3cHcFH+WOY9YThmE64hhjWPqsCB1KcGgGQ9
sp7RkZH6wOIzvKh0ZEMaqjuCs4xPWd5Ee6uKkeZO/FRYKGIgcCOCbtBuk/6ncn/fREGyx4I/bWvc
2eeg8CNEx4URP6UcIRGnxvmXfBQx1FVG6ah3nV3H2neLIqf1ojxS23kaIRPVZoO5oswf6Wnam8hp
6wsih37XaywiMA7Lh1742lczmkb+VFF+7KOyfYBy1WEr1CYvhdp5m+MgPSBxRhcdLsmbMkKTKFvU
wDIU2RXFG0EFcaz/zMhfeq67jB7jqEI4VgZnJ4SADLtYtGgvejk3l2Uq12DknWwCbsKkfAit1IEe
72feNI3kM1iZswkst99mfQl5DiUHlWFvQR7SiUc1Y37mndGOTzPzBM/2LWNtD/6EF3MCJgQWA0U6
vPVdkilrqxqprYwMBSRKemdxCM/5N0rVmG8IYvVa78LnHtQ3ckqA7AVJBpjY8mZvRqU8+FkyHsyy
1TyRxMgBQss6VpEx7rEXyI1iSH3RYjPlbDXlO9UyDvAz19nkvnS+1YNYVlBVdNateGJZifLHMcFV
DKqwyQHCxqAcG0xC3ZobELfhB79Jp0vYoVHBGBF7cDrGXRtr8dYtWNBJlbUcjlJ4hiMYJ6hs4w5j
oXNJs0l9ZBAY70YVS0a5gGla2thLnMz46GfkmPMeOMs0MI53yVCgY9SBpsclMZ+w3MwtMhZzN9WV
u2LNXXo6aPENsGsAWIhcgDcVKBtt2qHOhKteMtg9hgmqfEJiBq/luEkCqGOBu+6NPUY/2uA0p7Eu
OybBQqnajfyiPRHMSEFKnCm+0JNLO9Xm9zQYmFHEyGdKB/ZbDitnR9xtRF50LDZaNjdrUj/Gg5ZE
YhvPXYy93Kq2lsOE0Z6m/hBqg9znWZd7lmUZZ01HFZ91sftCd9/+kNTKvGm+0204YTq7wUUkmeFt
ofOHx4OfNwfRFuNV2i65ZpIxXSUs9TMUenAi7CDxtFmrn5Sa7JUuofvFaFs2Rm9Um4AOBnIXhc9g
QgyeMQE+YrUhHKjvhpvS0nKrdVl/pa1U72aftKvUsX0GYn1AmouVbvPIQTuqz50nNbp9KK2jcY8j
kqBhODvHvimbC6i6aJMZVrcJI9Qno+tbG6uY+TrQmqMHlg4zOWx2upxw0T07i7nSZuUuDXs+dPHg
b23mH2uHtJ2Ng3QbZD+/DOqHiTCSukHJ4/IdjiB3t3GMZw3ny7qMYeWEA4ijGPXcCUMdMtlAlxhp
0eejRw426egjZIlnzGKDbONt3OucQ2udEeHUdU+0MAg5yKByzAbziHaKWk+TS/lfzT5FNoeZxiJH
23EbuZWk3jBissHgJ3YPaoIEoq9FjdCZIZqACD9idE/HDq2sVpXhYw8X7wD1mnmFr5r6peyINLSG
ubyKNB5SUrQEIqY4GAbTa5Km8S9wNltjg48j7bzQsJXcj8Y4zGfFm0R2WUXG1fuR5nLosb4k6kTU
5XDhpJ4Wa8sIWcTZqEZwnFVmF3mxcI0Kgn3dA/wukbJgztDPnaPEazD3aEzy/+3Fi+FSa/z/ipdv
qPW/5n+tXe5P+rN2Md9RALmOIVjigra1UAn+Wbvo74SuEG0tgk/61TZp9H9oTYV6RysTv54Nl2Ip
bN4y74XxzqYjavEhGIs08z+rXYzlRX5XMZrKWrSVFspKxXIWwsZfVYzVqI1ooBuSUGALtHVVXPBa
yGNhSa8YAOHhlDgibQw3Ttoi+jCj+UZqW3hyZ+N6v9UZhTpmqfs4pbV4zMLsE37l4XS/JccUTYQR
EuNQBt9Epv8A7/VYaJo4hzkAzdnA3ZfkfnQ00Uh39D4YKNkkArGOXWkZq/JJZgZLi7x6Gsf+c5km
9smx+6eGBdrNrHPrgx/PrN2x2hN3qUYgotmN9/qhabXxKXfsyEMuRuyvqyPt50TuY8QY9ww5mhuG
IPuKPCgzg+DRkB0hn3CzYG42OHLhu37FabzPFpOJRRjUBvVm/lwliyOe0wv5U7k4tKGPbMKxsMnq
wFQc337ofVN7zmL51WLo9zj2oj4B8Wenq282sQ/PTiaG3RynGDiZMRDWMX0JdB2cZUcx58Syh09j
1x4Vz4n1CKaztLG3E4eP5wy1RVAp96woyVbAULKD32vzno8PRCn181VNfYsJC/UbotnwrER/K4Vc
1zlVt9FqPTDJ0SuhSP6YDHqI3dC4sM0hXJlmset7qHlNEuu3wvTtDaRkwhiB+2+DqOmZ6tvPth76
O3RWLINtI7/lRF2j2aAL1E6sciMaP814zEMLOarslVew+TV2Nr0W1A+R+RMjEG4+NxZyY2oWI6NQ
O+gqsB9sYqhOoQwe1cCZNHP6J+J2nSecBshTzRZTIzApzUphGQxSPrqpsetlHF/CVvuSTpxA2tat
ThCzkLNVZGe0xcnocXmEOi72CoCddIp2RTadOo2Jg791pLnYq6DZI5ncqthMyCnVjYcGQewaN63a
OYyCV3jUO4Ou/W8HiH/SMy965d9kwzia+Z0pDgloqiWtib/94FjYDKQvEVc62I627X0WT4zxzlY7
wozsokvDCg4HSPSMhs045FHzWRChDeMmHtCbZf7/IGQ2DXN5xb/ukdANgz6JFHRtORL89RCgAU0s
sZsHJzcIhwMigtiTElNQWg5PXZKJAx4V6D6UqxBy7C+ZoWuPfilPdW/QxrTqlyKubM6H6P1SFCpV
6gIRzPzgyyBA+jLXySg7Pjt8bkjn4uC9+610ARsKzZ1I0omztSFRdBEah2SAJgftCnx+bU/yessz
iiK82CkxpIU7MQXiifRQ+03gujWKm2Y4WOV/UXZey3Ej0Zb9IkQgkTCJ1zIoXyw6Gb4gKFGC9x5f
PwvVD3ObmmnFjY6oULPVJFiFTJw8Z++1cc+YNPRWpK7MD1gxwfpn+5K0iUPV99jiygcBResU9hIJ
wmIXiutgRChxaKWf/dD6Gbmbrzk7aNWX2pzjl6BrzxPJdSfHxxKuqNLBd+Hkgn9+STQRXBDWLtl9
BCB3aAMvWZ0/GxgxBzeYnlRNh7DWv5BQbZ5x2R1tQzNvc+3vQl+EeGaHJfSuR9pXGi86eWHkW5ox
kkIBmw6Pd7wPWxfyHxyNgxmOB6E5GR6Z35kvMWDG3auobRZ3RI5kJTUwKG54nXLgIJ0DLCIIQMrF
eJRl9j3LQHFFQ24xIHWZ4mTi3VWMVot8tndJ13117MWH2ibJIR6AD2RuetBabNxOyfQxbENqViJ2
pzk7mUDzEAEV9b5OJC12pGno0w9cUrGHGlJvYXJtcSLRq6+G8Twyp9oSBkKkHTTLfewIBHD9h+MO
BXzJQmOqj3FLBNhJM8AAix+MuRDBPXW6V07TILFTZNtZ6MUtbpCurb87Sug7KGJERwZooEmFrTZt
O1OcoY5E2MI3jZc1Ulvanrkv/7s/MSJAaN1Psdf2pkZvf3JpY5luBpvQ8BlhgVdzOZK1DYpwSEDm
yZinlwVLiifzmcEhpzUz6i+NsK/pXKnNPbcrNclZ6NA5LF6RPQqLCM6YGYG2q6OdICGxmiwYJD1Z
fZMPW7Em4YRsJGzFbnsKdX1fKLyDlu88huQ9evGAOgdGAk0r31WgBqOHWrj0z9QrjnDzgJ4DzIf0
3y13YozqMhcuRbgTA6q/xH/WOpwQKZKHi0lUZZcRkmnla461BTl3BXL6EVRJLmux7jrV70b8hkXZ
vDStGJ8UzmhH4wng04e7TEG8JeA3P2gm+K6xtJ7lKMwHinp8mvLQSOOnVhFHRLRntCPv/QUTC9Ak
2nCazHe1ZkZ0pwpm5fUiLSd3pRpvqamwSSf5tYxrDQs6mW5+Hn0xRE44nF2yHEKDLlhMGe2E8Deb
qSc9pQa90BKTFjZoTLU+yne4Q3CDA+1uFdFrWQ4ypuEpVY219RwAattXWqNBq3ukJmm2gPFNGigV
XuIJCZ1qitegn36YZUdemgxuEPI5XVcIZqN6ehppL+wqM31zNbPnXmPnIWPlLdTJgOlD4MyWVX/p
c/e1YRYLM3DOdmOumZtheR+K2jrpsTYiUs33cTobO8t/cTpm3uR5WuKGL8alBBpJR+qCdjXKVm1c
u93GtrHvBj06FyF69GWGsBtK82cZgeqQP7PZKKgZsk1Hmrtpid9DhKYwbvw1k7UP0jft7T38Lff9
W4geWCwkJtkP0a6L0DYse1xJ52pVmxQZyDnPmGXb00Q8aDoS2pYJqzqaQ/1WABHbY6qwS6ZKtd6+
lVkBw1+h7ZuBNuH+NnbJxAnIpTl5iJeVa5jTcTKYcuATD4CZ5Z5Fup4vHQ/PrLOaR+tKJrTj3Vdk
BkAxnMLi6jj1sWwoqGqAOPu+7q4F9tDHvuYMZc41Wi7wLFU7YYb1A7KQqvZXZqjmmqEHFg6MR98o
rwS8KWzRgXvjEFuvy2BA3zAQz9vL7jx1CM0w+YLNkEebIBe89wV4MZk82ZN2MksgUWlACVtE4aF1
SxJpM9p4ldYba8rmFxhJ9j5HACHTmbDZYlNVkbFx6FfgUgXjilbchDAKoH8ItfBEa+uQqZmefzJY
HiqW38PA+gvbBHmrivRTn8tfNrvxPiGjdGsKImZtN3A8jDvzhqrER9Juge8OYPHILvhI3CR/BHYm
Vn5RfNd9Eza97OAwJO2JE5q40kk3TlE3w5IvW3Hm9HBIQe8cWuijomndLeKHhcQO0zm/Jjp0kAYc
PoPZIwRicCwmNJLWxFRiy/QdqszkmTbmw+7OlwjcyxTpFGSp3ZzhBxOHzSS0BG+JpnMTEsS7mfSK
ZdJhpJ0l6KY8m4ptIcrroIeQgxXBFMBV37sW62+FcgEgQ4sePjCnU6Tas82eBp1qiFcW79iaZOPB
a3xStsnL5QFhLrA46fC7aSxGU6ss2CakBGpxJVe5P/ZnLR4etQJM2f3fBhgLa9Mpox2PmnyD2NJ8
To1wz5hS31cWYZQ5aUZ9Fowr7rFko/fs5UQsHuLO8B8R81o6bhWlCN4tO1rvpNp47ag/6Lo+rObY
II2NVEtyMFImjPTB6oljSd+0/N6B+TrVb6XPjLRYNtho2Wq7IC7pT1igIVlKB9FN3yR9jLOhfNLG
S+ENjUFSXUzLnyYfj/g6nMgve2pb9StJeW4nhiZelmi7zqVqSilpqVvqDxGX9IwccS2leOFy4n2e
RL/GQG9vvW0dJKI6VMI2EoGgem3ogO1oEBBEPvrtjuEwZOblYyexPbrSPfuSDFDR2Yr0CFlKZrnX
tiJVZaoeyH39HSHP3IfhtNO5V03EaI9jGF77BrX7OIufgZ2erERVO4lETGORsQg3XOi4nZY3dyKG
EhKm9sSjy7Qncc1r/aaz7e6JVk032Qj4Hl2Mc8DS9h3QTc0gF0oy7PSnsobacIdKFxno9hTaZGS5
41Okg44SMZuFTDu4rBgsIE7VHoBt+do4NPrqYRO5RXvL0EvCiokjLyTN8XR/YUbyAVmWv46l6uTU
wXQKkQMlPWH3nYvBiO8ATKY/dC2cG3KVffZhfhMGZZCb2iZfTGpWgcB5OUDWkTM/5aSNR5axvksG
iEIkSmyeu01ENbjRGXGvpnoBGYfZuA9nDCuxMgKwEu0DHqfcKwfkGk7JjIRJQLy02tr9nKW/fN92
11rfD/zVpEddHqJHQHW2Go0WMENXfr/fleBvp1u/kHp0C3ZVRZ+5CogWH63SM6zxB11ngKdtXXhF
TW7HgGUcJeYEY8wBQM/pDuQfVDKqa6LAyUthHm+b71wZl9eWgM2o6YnZSbJd3IPoGdMJNoocjvcc
0lYB7g66slrlRnIo3MHmGEoQ6jj4PLckqag5sF8H9i4tdVIRg3gGcpj9IKChuSISgdrGDqYOoPJo
eCaU5k1vP0ktire0F0+g+n6OnaEfAZH9MqPiB0dc8zQ2lYNulnNDr9Q2LqsErUqcboZksD03lMnb
MMfrdLLUOkCUzUOOpczX7V3dTsXG9okAy6WWriqrc7cBmMG+F+e+M36IiSonMN1lDGhsu3KGx5EP
QD8iV26cyK82fWjCPdKprSwVRpsCRNuq6OH4ViFqehMxozkADWsassGtN8XOdoV08yRpRGhCVUvw
WQDZWB2I8iq+WEVEwkauI0msHYno+s0g1lo+Fq2t9lPWAacfDeDKlBqZthca+RkTTX4vqik/eFbI
408HpPY17QNieN0KdjXzTIZy8yHSKa59O/iO4KB+TlrjuVUTPJkqPQfT4Jyx5Nk04Au4EqTY88HA
1XGCWOwa0/zNpxId4fbQfweOsQnqgzmLwSu6HEdV0xQHK8weuyomFqKwSQtrrXVM9p0XueB9TFx7
GzerfvhJgwAO2M6qMR1wNvF0bfd9DvQxHRDCFTDBcO9qzVlYxqXo/OTEhb374+w8ot7Mdt0MPC4z
LB0jg03GdEVtHZg3cLkuDuM63FoVy1tmkfmFKveZ/mWPOPEw5u2VGiA5K2uArdQ8TEKGXmgl0w3M
AnyxCgl2RJspzGMBoL3k/J9eLCYXKLYgRkMrPFmVaV1EYjX/VHO54TtQ/IILdErdswio87Sa5kFL
7U5/W0Y7Z2rcs55o6yFW4nR/maNtbZrJgx8KfVvHxoyxiTg4p9D3ds6hNjaGj8RgJQ09BaNBbQXB
UnsakDefhrrpd83SdovKpfE1uym1As0bl6wfDhQCoxnG2bow4cWqBDUfTKBTNBLzdP9TBYnd76P0
6JqtvcGojQFaFdWZCk3tpRAPUaTHT/Qn4dd0GSc0NoJ1wBh3ZfC1jTN275J+/o21ktxGPaw3knnD
tjTIlw+M8qHCUHn2jRaRU0+j2QOon54o9ZNTrnjY1QoIhNBn/1inguBAo21A3Kv452wzoF1pefZE
AxScx8S8wWg1EuCHdVRljmfmoFLhrJ/bcFlZpC6h3IvVsbM4RmDZwodcG9rLkORfqXS7XQTVkHl/
dSi4JeH1F4TK4Q17ENlM7nHqk1U4V9kpofcQyDF5ImZyWqfIBwlMxzUCUfSkQiN7GJamlzYSPjeS
+NDlzGqjLiDQZ4TNSO4MlkKSI17YpWc818HHeYB/8qxXDsGGVc2WIIhjCCcLsITTGjse4/FjMSXr
yJD9SS9STio1e+NEuoMlqjdCAnC1WFZPz6wvdho2uVun/Gcs47qHQoUMgrDT1tNYoFNK1OH+S8cS
PA/R6oA+jItUtbjc75VWiAOn4ceBWvhWlum8ujchS8NGyUgrY4P3+MPHh7OiTk738E0fwOuQkznc
OH2twPU1R7EwRCKCHKiXHbQoJljTrNEvYfU6OwiYa7oBFya0T75DlVYRvQRqVvcEcrUzY7j2VzyH
xRkKkLF2cJrQ3DN48NZZvKspvTZWFDmnwvLhxrmHjsCTS48ckC4hbgMjxo2iEh+G+oh2VpHZWgb8
SgJ01Mot+KQa1bzkFBT7ekxaRr3z1XZQlIfozy7Z3PmgrqvoyqC3WcM9Hy5Sj8uN3ig4MvOQmYBP
MWn1/hOsEXVmdgJfhA2dp60+7sJZ4Np2sQ0OabpMoIjX6IWG915u8tjNTunYMtWDN0g2duuc7i9m
YbS7eRieLdQJp37QJSXl2BHtRAGioA5jwck2TTOKoxQtP3wWB2g3wbrJ9XRT2QX7hUEnJhb4OIZf
pZs/jZgmhlwDjxwV74FsMEjSG98aPKE8t8UiTRpSQ9MDT45UB82i96PHo8Pd3cOElla19+NrxzDo
C9qL1xqALrg09zXPLoYd9iDqYqB3TPMvloZQZdSwFQXE9qIG5lCVNOo2Mz+j3lWPHVq5jevMydmF
w2ypSJ6qunyoQ6s44Vr7JkvB+naHix05KTTnwDxYJiJOq3hhjuzdD5JFQ+IVbfVvraKh0zQcbrWs
2CsTx26Q8Os3E53Uwi7eAYD9goxQe27zVRtnIDO2c5CSpINAr7wJzTsYaNDRsM3n3VxoQJ7QEezn
gvhQ+Nd8yNpajv2hJNrrXGj9Y5uH0cUKcjJVQFKnjvtuLUe8DArcUkqPOa41P8qYKMTbGsu4z1P+
mJ8aa6CnEHNWNyuDfhOgPgtlCrmZtLM7RjUeGw1cX7bxFaV0cDIjC0SMRTAQ5zjDU2XKCTCFekGl
/BojOIqFDSmwkPpLYAHCbcocT2xZMMJcPn9KN7BO2uyubbP8ilKewTrxoh4CLGLb7Zq6WX6ZMoqw
KUuvPV3Qs+soTveBcZ5TxgvTxLC4TBt5mXK1xGETQO3mZHZhsV/XiUXPRDTlWTP1NQGz4UM4bYcE
uyPvI/HxtT7eGvy2pVaXO79GjpjZ0+/BsKsLMb2rplP4N+l07vpAQ+6rD9YxI+DHVJCT6CUt6d9s
hHUH0wlvw6qr83qjWbmiR9AvYi0alWUkX+yB48xYOvkm1qBkBZ1TrQOFLQxRDMeEYVXVGZ26JK73
0cTFYWrudJdAOjLWPBHQxaTSiY4wy/TgMPTymyKb+1qb9lOeJTX9vOCLFVoWH63bgbiku9fCaN2b
jf+RxNjalmYRqpwaICPBLa5VEReQ0+Za0WzXmO46PHcJzl4pOsPwGkR11tJAe+4Y7hBx5P7TTCFP
5Rtjj6dyhAE792m/zxC9Mls2MP/l8TH7YiOJPwS8SytZU1qZdvEh6+g4TUbvkU7cbohWco4WkNeN
CMu9O+ucBpxcR3Xnx5RYpAFVbog9UVH+R+YuHfFsOjZtG9ukv0P/vdtmVdhssC/kW1IHkqGRx6Zg
3xkMJ3/sh8oLSutI5WV64Gj7rd5nsNWXvmwszHw7YCtdFe/gmoc3t7VekAUiKWIQFfsXCeXsUcd7
iGefFFsSQThmivI7tkyTVmY+bPNUkE/eBxRTxktbCvcQmG10GrsG7dcw20fu028j7axoFNd75x4u
Dc+BqrrKNnpqbA7a7pzdipZjrosseB1Gvvuld9W1hkjONynZQOtBWxID5/W9I9FJ9nAnptpSMeEP
CF3q/cD8Kwi+ovlChK7jsVYmIkQ1l6AmHBdQnyn9o4vJQbF90eOyw+c8IO1aVhIjqk+Mmi2RwTST
WawH4tyREJTlyVleSIW/pCS97O5FC7yaR6cAWeemJHsZ3DqtUAShK7/NvEA0MdetqlNcRtulJ1Cs
mPImWDmiLSKz7OwuL7mtfbHv3sg6DNaCtAJUN3cfAezMVjwmRApBAvyttFbuc6d/k0Gt6GYAswkr
Z0bWaOBiaiDJ0ya9+YOZEzxXVuBfkGmgSj/Osf2ma0G1Kwqyr4iC9xfU71ee/z/If3CfE3Yu5iWV
szGpKPfJbDZrujbpi03Ar9bG/Rpt1dI+co1dydwUjxEXWju9/Aoo8WdCPsaKqkgcjZgIULPOxt1I
wvcW3hXSrU6tshaEYS/tbGvWpHHFY5G9zHp2rAyVHcBUVnSKOua/PiPWpCysV0qgfe/gDxn63t/O
KdlgcVfTnzFQ2nWDRPGn5pcG20AWu4wNXKffDwh4b22cvSFY8ELkti+V+dEoJE1O4Oi3Oa5w30Sp
h4A985KC3EBzoAsmZ+jz+CTRxpc0O8QgT8IoXnXF7ezKmYlm5yvCF+ZvqNUQXFnfZAHAEsJHybg2
I44EDSVHcQoUt0fryTDwqDclgRtocAx9YxOT8DQzpT1j+bkFi7sxTQn+HiqQvWSwbtG0tmfVj57O
VvotL42nIKZ3k+RluJ0HHix8RNouKqMGYRrGmsg6szoEvi+t2+DJTDws7NWBTKwO4RwZ4nmoiFFz
7bXb6wH5CqoEHjpNhH6E37R2CnZOD+pYpCnqlkZq+MMcCB7LLkmaU7Gzkcp5o1+VpBil6uSSqLK5
/1eemcxFgf7GZn62yXHfFAwf1+XMeQLf/0BAyUOXcUiLARlV1nRDn9zD0A+NS4/lO7an4cY6jHYs
9TVjMaDhyupe/fC90iYwdcI3D76iacKZCD4RHdaLaU30qV1q+S4PG+y9TfzVKj6IQoqZtRU0wX2T
0KuoCk9BRyh5HGfjaRw4MUIqeuT4RhOWEeBcT93WhiR/ye3WSweM38SBaaxGh4zBsc7O0yQSRjZg
QKIZulxd1c3DQBbCWRe/DTLl7mPtJKbCdxOwoW1UP6vhq24bN7tD7duwjWymSP0EY0v3O5rVKqxl
+zzalXuimXPTpvlj6PL2CcMBDXx3A7WRYKUZ/ksv4t8jG9WmruR7bugvdgBLwtKBv25GE/HrRGrO
egqmAGysfMC94bUpRMIoDh5iq3s2SbCKOXxs+w55N/xl+k3ahx8gzcIqAcy04ygBdc8rtObScrbl
vWw8AZJPJxFzbFg+eBJAUYMEQFhBIWImnkKnvHOGfe2DNEniFglAzJX02YfQRcDsAVQfCikxk2SX
K8CtgApa4g7XDN8V2EV4sFnUMz7Q0oyeOIY/DiRRWuL2JgFeMCNHQLiOSwtF5FCd9SzxL1h7XdhQ
/CkItDMaW+zV9thBiU4loO/B/kaS3usQ0CWwpM9IrAoDRvu83P90f9Fm4ip7Q9vjf0b5m8OiH9vw
A7BSQk5PWoVX9MyHpuhJ6rx/rVu+hoGz3bXmQruBPLW2bVuAcHdKfSWpwK73F1Brgdehx/nna/48
Ca9umZA4Jn4fneCrK6X/fAiwq5JwGF//79fvfxJ6AcSvJ/ZBEToPVcvgGa3iI+L2BULACa2AvTFE
bLGVMy01JDxgLSfNtx91cBkQ0oK+S/eShvAG6XxPjyXRj65rvhmTy+oRSbWGfLAnfSim/MqLjTFX
9Va4FL96NM1bTRW4Qg1/eE5oTZ6RtW6E7j7ZYADIN47iPTZAAjnp99GLv2W8s2RYDRTO6TXK6ZBJ
335D9FxCEY5eCx1q8hB9kQOgni6BDExrsnInDs8VrZx2kruapEyS5cyTAE+4yWS7UkV7dIqM8fTw
kUOwtPt3wfCvw1GwH6qdIaBcpc5XUgsZq4UNHCT7jFcdP3EiqdpswAVhHjw1zFETy+kIqazixZ2F
roFTnEP6UGGj09BcCOkoGItEf89HAoLDt078cJgXcZIyj8Uwko5UYbESfUD4TZxcpZGrtdnb+N87
WLhGbAHuiQ0BYmtvmqBp0Vcvwvzvs0iPk6MgSJJDvwmVQ8xFyoi3RLY59x7HVqwMq1qnt2b6GeNo
Vzv40H8oVulEh1b3iIUjxBNJdEiYdldtP6Zj+FVapYNuhfogpmjUWpM+Hsm+Tsg3RMPwPcf2rU95
w7ZbIaFlNhctqVcN31NPl1Nhs0+0acmN/kGw84APVhabfgayp/k2XqUt12FtpEhQ1MP0cH8QQQhS
n2RrCukCeK+wxRpoEm0bggsJRSF1Kd0Y+J8M5nkccuTHPPiv1Hlkz/bkVRBDHc3RxyhI6V3WRa2H
6zgiRNAsycIiPoT86YSYXzU8gaYlI9R/ZHZcrY0Wjp2ejJVn1/4JjCKrIOBwZqppjfxm2laV9aIY
E7lOS4snhFQJ6fmXm3wgG2dq2gRLQw/mKL3jCM6Evc8IP91IP9/ZJTGM09AUW71rj/zt56En+Vbr
qpMRk5naLBGcQ2o+h6SvAQFr9C3BrrRACVMarfor7rndaA1kOGvVL8vR95TtnpEA+hna5MAOTzM+
9IwcEmCSC8Sqc/Vk1FblZbPlKZ9BktQQbTskfEAUK+n/gvfogxILZfghRgknlu6j6ecbmcNU0C1S
dKvol2MKPkiCrhhWKs8hDRI3Q7BpfUxmvlPvDCsHlc7R1R5tpvSZ8tpEf2Mo+Z33NSof5Likodnc
VEWrKOdbBvQdqS7j8owpaKOUsGDQFVPVE/pEGpOVkJ5INrmR4IEB0MeZM2fKZjGEAQbPyWUBHw77
QitSb5jiWwNtmeefJdZlRVTSovzsoWoM8Iyb+tkGj4kV2stjs932UcHc0Gw2eQO3aSZiMUt5HA5g
RjiVx6ty5FERONU5IC1kW83ECuCdWOnpOqtsAfyx2UbIm7axKteCsEV8x+baJzp9DXkaQhRjnalb
3JR9zqwsp7+FQevKODTnCDtXq8Eu0eC6+g/4+6DyYXDXSU3Gnw+VXis/priQ66ykaT/bsNkz/7XA
6ZFm9FLqJaiYgftzJ+A31V6G1SYLcDVm0zvKpveEHQ3PNZEWIYKalEBkb/D1t2qi5UMHY1WN8ks3
wJ9xXrJOtN6cez7czb3jtJciY1Tr2zTizAkfJsGJ1lJvEkveHiIU/5DY5q2uhmTXl281kpf10IaK
t6d5noaFt56jpCyy4GhFfKg2hlKzSQ4c7L7GcfJDhAN4EDbjHGeEGw3hTlfuyzSeKul/hw0CvI1x
FOnE5pNOuz5UNJdNxck3Sr4VcxVCzjd+lkXwpWPVxdjgVnEyUqgX81vmZr8clNc74nH9Xh2Csv6e
2RDkZ9kzapjPRS1pnYYGzQgS6rqstWBr9TfRZCHHeD+66HwWmR+3Gxg6iEbi4ky/9AN1wFtQ9MPB
bpf4EveXb/HArVLNG2qlr/4il/tTnOY4kn9I1MWyh2vn3+K0qsikitPSJ3072UAa+1pipVujGYV6
RirBzgABRVuCaBLyULcJKevMCS8EP3ebDqfU1kyAWaessF1AdfSXiwP5+kk55+BKRNdrI/J1TBen
4/9EgJo+Lq+QWcIxbpQ81Ev7y3YRiDsh6WlxRD8/dS8uQYpLRytd9wpfHe6tzGYwiw+2JfjB54iS
iXPboUQ1pqe/XOAnlKyhTMexHS4PMANbof5J2kd6jt01buAfTY55yPJrqok8JIc10nYVF74Om2GE
/8bEUU8H9E32WkKMu/73ZfyhMeYqHB1nrIPYWLnmp89Q4OjTAqSHR9Q0DCnmZF1E9qbIrLfCpugE
/cAjMURMUqTpX+SNy7f+t7ZR6bB+XXTO+kL6/aS2rALXIeRBt48QOAQWKNIKIrxE1uCmaxwHCjEh
CIzGKdQ/Uvf/Lz7XWD77Tz8ZP6oBRBh7KoFqn0yhQhVxkaeZxQgqqh6QfWGHxtXlN2LfBtFuGjK2
rWZ8yWf1u3DwWijzNt2rPfhgdAyj39lIevgEv52spVEyg+9OaVz3F8sq3jObIh6tw9/kqfKTl5U7
hndK6Qrrjskt81meOmW0fFwq46Psavor2nwcFgVBwdABKI/Z33AnMSmo8XZtzJmgb+BB6RkBLhSr
qp88VInxYBTnIGHmrgFUqbtm2idG/Vi2ZXvqdEzlNfo9R2o75saIyOePbICqNTQxAwdGE6sMwcW5
NEK0cg6RZ1UTo56IjR2j6QuFt3j5396dyoLajFbPcQyGjJ8+qCI3K5132j529I1XDQt4pePKqfru
WyOpBKOaBrBw4q+1nejef//sP3c3frYjLJcziWUgCf73BpL6BtQpTo9HodtboHWNh0izg6TvA1al
bfrfP+3P7Qq4lAslEK+qy7b16afZrTQq1JL2MTK0X0NRvqLxXt27+4nIfo+l/+u/f56xbC+f1gC+
XgnDGmkxloVPb21SZRWdj8I6Jj6uqkgjydWvd6LB8190S7NjGRFEBW3/QHsqyxrWAGEGa79QNAGX
8WhVOyaJsuXTXTSalW68ziWnKiivGnGNXsKGBUfMegia6kgN7f5l+zD+3ECVbS2bKCcxcsI+b115
hLV5SG0TWruGaaegfR839U2A8DuOWJT2hDp9kwzCiGGGJEnfEQYfALxykSMOCoVIme9AEUTk+MIS
muEaKK38ghsveJlhHFrVvPvvN/3PzRasAz50vO2L7f3zew4OLNLn0jKOtBpo8ANmYLZT5UtcxkFA
qyD/BKMDrfAg00///aMXZ//nz5s72bElDWjHJI7j37ezQ/OWn50ZxzuzospnPMkK5Q7+rpMgUGLl
YzW6iJbkODNumXUtmtp61McVGr/+L3f73Xb/6e7DIAOc2yRNyrbkp6vp9SiXIQTvY2pX7FeLemhe
ND837r9wN5evnMpZcNSHmqMVf1nZzp9L28WlYyGoAxXPLPzTvb/MupSeh/qx1PXv9ARLlCNy+map
XSbTJyJj5FVauA4zfxnh6DGAxTRgSBLab05kAN3QxI9aOPu5K6yHXpL6HWABr+Gnkqi9Duy4xxYb
uw+jKW4zUb670jePgduJU9JX/dGySN8xcE22Vm6TAc7IrURTew2iYCvps6wW4IJHwhdPv8kmLatI
3U1sZk+9bPdd5eYnhhLL4I88d1Bl7GB7s0Q1KyZy2e3QQPrVUKa7teBZJvK3GAIuyVyNFxNWcxiE
v4e4DeaeIAonGM9BbNi7YSQbOCi1s5D99DYOcq/FqJK0LHmqF5gvRe0ZLtPMXMxl2NlwoorJT1+Z
qlfn3Emf2yC5dU0oOJ3l4i+3y//jgQ3glCMrjFWDA8R9M/sfPPc84vQ4ab51DAZTnXAS71Aa/IjD
Rj32rX5SATKMZEIzAKCfZG2rXeVx/tKNvnXQ55rhMi1YLNyr1ujSHSEN9AnQMjIsKetDV1mvGHW1
FQ4F4y8Xbv254l3dYZelPIZEjsn236suSHtkK9SAx7tM1EJjMmvT7y4IrB9ZVr8pbTqmqeVcknn2
sT6lzKTz7tZCLOLD4HGKhCaj/mLPivSzn0Zrus8S9SC0GYad8pAEBX3F+EvAtGrbM+XbmT4ZlG3J
rKFhrCXcbzIekNcLLTNPMmWSbyNTP4qxvN0rK+z57jm74ZhiYyQvd5saET1kZssnM5OPkExLKOA/
STUpTmD4IiaFbJn7ig5eTYyWp72BpcCUkkXEmC7TMqiitEOG8CHzx2xV4wbbFy06L/z33/+ypf1p
13FhhOCOY0NlERuflrFeNeHcE9d6TBU48TG8Nk5bbZGz4S9yU9J22ww38aIaTQqzOKaVAyExRBSR
uGWwg+Pzl+v545FqEzrAssFCxN5mfr6eKmoYXNbTfOTjHQ5Og6SCtPCx0OtrRLKZ3T6COS7WTonu
cdRLL5xRqucOg7coLJpzB2X1L5Xun7s+l4SrSeo2iRpUUp/eIjUbaLJpHh6JNpLITO0VPXoGhswb
klDQnjGQ1zm2Pl3o908HO22JDeiNkxSOXP/l7fmj3l+uBa2x0OVSvFqf9vwMd04J83s6WoHAF4g7
gQzYahcxBgT4xIfmGwbSV+aem9bGdu50XJs2ADRJYE9NVXZjru/z/3Qm/EJ2zgSJ4glgx9tfLvTP
p5NNQbEcSjA3cUD4fDRLZRiNdukA2KyJRsY7idU70M+oY7GtM3bc04DFQ47m/8H3XdAJu6pgabtR
Fp616EnOmFAGx3oNg7o+1H3UkfemsnM6DZfQGxH6PpXVmBEfZFxbty2f2SGyExNLDEdDuTU6tuEi
acrNBIB2iaeBxdX+0mfknwVhkR550Rk6qzJ3N2GOINyKTZqLi7A6rAAb9MpCWQgLSqLUNxvHOliV
JIxtypxta1TNqsQsdLJCWtso0zyzU/AcGvKTe+Hke5oFEnmQ7XpzkUebLp5JKOrRcUfzcKQ36iNv
1NS6gIB6GiVj4ftL2U6t108F5MflAFIw0EP9KtvzjFsSd0hOIuKEBAHOQucYr2KinI+T4DUzyu9L
XuQhiNKthn/6gIPzdw274djLWa3pvVyC0GrXdte5D/dNNKZpeNJV/zxV3XfwfXgjANCgtDoTLPvU
GC1GHLh4mWMGl6D8ysA/xnPguke7nvb3k3Tk17/HHAV77BInUfIkIKkxEFeRRjzjMoAYJkDL/76p
/rz5LcFJH7+xa0n9j8NulOOQQc3VHKOEXFu4wvcauhy2wHmlp1UMEIbpf7/6LcGyNx2TIYUjP9eb
baAbbT+G9VElZB1phXlJu949xdBCD6QWRZtZyR00Nro0qLIyzDz/6BWszlbn//79jU8HHJMy3VEG
T0LMYJb+x5rKsX6I/8PdmfTGja1b9q8Uas4LkoftoAYVfd8oJFn2hJDTTvZ9c0j++lqk7ks5fV8h
UdOCAYJdREhykDzn+/ZeuyTUnta08lzaTnbiIuIRbFKwRfa7xb5h7K3AOytGO6wmv8Zo8000c9t9
jWJlE1SSVpkjz2GYfWcgQuFYJ5IWoWOvpIydXFr5Y3AXtP9WOcrs5ZhX4BbrdQ51/Z/u9I72H78O
93hhWYLfRYcv9Hv0jZHQqTQQbZNZUIYrRwm0wwhi6JDWEXXteRvLonaY1+IsWdbFEO6l7Y0HmCL0
UedVx0PytEicNIFhobz2fTwe5gUp3og1rZ6BZ2Wu5l2mklM8pHSx8ElhOeh9TEOhaXYCIRxNEPCK
sIJ079oO+6ocaaZEljgQQaCAuyz6v1ZVlCmKT+EZ57gACgwCxLTqPyH6k5KVE45l1nW7rNLaM5dp
nwcL4UFQlolId4YZ7yKloK8dGd4hQa7tOQW/du/A3J5WYYMWNCQO2bSY19w6ZEKpZuqEkiO9zePi
uGdmg1mmih6NR+pbQpzxjrlosustY6s7KjKbPniURIqRZ4nNKCuf0yZFaAwQn5bVuLWDlyD1yeYu
sbPRS0AvrljhQq+C59mZ+WG/Qi+I5Q7IoAmrZN8OtGWKxChvSviuNcB8Scu7jEbAALwK+43ApgWf
Kvd3qRdDa0BLotPceIqAcDxnAB0JhLDWvRfTKkhosGqDUR1dPEHQ5tgcUscBNgriUprepjC0zTw8
G2RBeo4PdtmPnU1iNMGuwSg2/5T0wM8Zvfd9G1bhUiV//NHEerhyY74NTF/ozCMRWlkguU6KyNtT
hPiJyUWB5B5KzbJqqDU1WXfzvFJ9jnzV3fpohyvD9R54/pdxyTWkKiXk0ZAoqFVA2AtqP+PsZ35y
LSMEs3mMAsuSlrWf7To8thRSGGhdgWpETNFk2NsH7PK4tXZ8B4nVyQLEq0LJtgHJBAu/Zjrtmn6+
qes/8M7uGiG1Z2nEAgy9r+ABpSQ/5CbRhZk2qZ1MUmBQnvn4KLYNItctzi1tEZL1t3TLmt6jZz0j
GNPXEeqabZ7ih4yhkTbQD+n/+K/UiK5YrShDacbOSQJtr6ck0zLZR6MOXabxqsNA/AatD/KMtbcs
NV+NLH1zah9haRvgK8UVv9dbQMbdhOX0Nax8fk5uKRb/AvTxqur0LwhnGTtnibGWlRHu6mAt+dCo
rfobP+aCpDtl/1GhVGNkh071lJeo1DGSPc3G1GGS5fal+6yj76IJQy3TZOh3yvr2mmtjS6pLlK0d
ibyqS8IvKGEBbDp8jWZ3sYfC9mYACloqoRX+UQXvqj9aW7cmAl4G6PsGFcR8FgU5tlam67gM+L6O
+n1EGfMs0Ygv4jAhZ2TaTMr2jJFH426rWuhGqC7YrUTUEoj+FlaM+kVHDmwaOtGuLifiL1RJ0eF7
jhLMiz2Gv7UB+RIXticIqxR8/Fg9Bj2xV6qpriMFVJxBvugi4sm7JDASvfDeGKziAZmBPIOqbGme
GAk5aXRYs2TSH2G9XRGGnKhYThEQJDvDz11EQ/706B18xLYqEsgqOFEsCfZGxF2oVrkgMtHChRNx
vWqAIaw6GlhnmFgUc2zGT9LhgW/ToXZzgUIPZ8GREK34ZxEjFUXbV5zUMJyUKRhOEoSVJze7M1Np
IDL3yZoCpLss7UhsnNwg8FzJ/b3T1YwyLb98Zly7zAF+3xkxYVlx63PWtNrFFUqEJ+IJ4w55sFXL
PaauyWTpGpeCitHLI79/cLAyfRmqTn+LzGwgo5CWLtTeRSftcmMagXNT/Fq7FlxMJdPZpY8Y80AI
BrYUuEqHrlROkTNFddAka9W3vOipyWXyOdZdjycl7Pmm8AmvcpxHDAK2B1mf1tCum5RZDzPJ0tex
bSLmNbYNJovO6xBC3dxeq58py2sbtRzA7ASEXPaJf0z7wxCHNtaS5j0ZsmobpsInvBMQXYUs6Zjn
zlOt9sCe3feg9fcuPplD7CKCGxC/AznF1molYF7Nqktf0vilrcWyx211DFGT77quONBlBENs8oir
XNPDA1Kga7QNhpXEz/ZPSuxvCgX9h5a71xyA+qavVFiBcXQ3Mkp9TcGFnxcZ3CYVT1qLwnwfppm6
94f0hUc+Nyo0qvy1VQp9bt1iSELftmRM7GJB6rtVQjN467fWovdzOXdTowIVkeHUR6K5mC237lYp
C65m1by4kfiT7HE4ewH9WJ0ujWf25jpENZX59LsRzkIvShkulwTSZ8Y3rxz0BTQEfdM4JuPmJL6i
uue/ISrUVQ3pgQ6wxPmlECWPUQC32HihJUmhTR3dlYabeBNgW17jikm33ljilXC1+FipZ71VxYVp
C1o1+DRXWQmc/Mha0Sbp4Meo2ROTVq3IV3VOCOjadW7m5FtHqUqqLX/6JiF8tYQzZooSz/n01jSF
w6U20VqQ7jhcHP1Dchda29xCHe5Bj1L3p1SOtkc8cTNMYT5KbpXEw2e3ccizrewauRwrC8NJF2Px
8VqHhDpVW/OXjNamDfcuGOrJMhKemlCiyhv76F11X634YoSt/dWCt1GbZYJfKzeAtMrugUptOWt/
8zikzRKY76kNqRIZUbB3lWZdeopxTjMDYF1X3ZhS/tBDmOedO+41dWUwlGJi1P9AzoH7MK3vtq3V
CzXXzJ3R2kRx+BedGvdVr4evg1F4q8RPTnpNGJRepXD+CO1Z+dgToRNKjRR4uW5DmMs15omFTemS
WhyzjgB8szVQZmjqLmDWbO3TmKz6vDQec1umbQTQPaWy+Lmzb0JFwdF0Fqju8gjhbbq1otsBD55H
RrXX45Z2sgcemzuAgTBP9jvBpxAoKY9Wlm9DP9BOZmcdRyf5UTaRe/GQBQkKPNtmrG5lL4gp9r1h
mXtjewg1j4zfYza4xQV9GZJio1D2dJ6BvKiVu475c4RAGigFQRAYoqfcdYKziX1CGzTnVFbWyhnJ
Zqs8+T47y6HDLpwyDUjyrU+lQ3IQPK1LBJWfUB6aIU0h4BN3BIqUGsF9SFvXfUiNKJ9yoenno2mF
pRxHRQDKTrsXVEei9g/V3JSIEYzKc/chmpJF4BVEj6kY7g2g1wurwPouJwsjDlF8wpWgURd8R1rc
74C23lC0ZqshIiPJs1rvwCQPnTzW6KVWOtXJw565DXXzPfSEOJtjPRmVor2uJm9eL40N/VBQ/Snm
BRuvT6hmzREu98NNiiX568rBS8sSzR4z0LiQj0zU6rE1/BVN1GHZDEZGsbjeadh+dYbmT9T2ntNB
V4/JiF5FevE+CROCjbGtrgdbBBfkJBs5Ym8GUGKftBZW2CjhW1J/1NaYMpIDZcGUCbN5s5Twldt4
dZAUj64jD2OBvHUvnIAbSBNf2tF0r5ROrBABZUhHEIEls+6y7r5R/Svu1n0GnPix3d/mcSii6U3i
ioCQBUdwG0fSrZRNtVa48ldKNaqoC300hS1fztFYGUbT7hF51KARne6uuHKv9r56blqlRglvQhky
rXibBTZxg0a1VdIE08yI8A5mAUKVOvxud/G472WLY9VNnyot5oGWKg/VN4ptJIimsI0I8YkpMYOH
3t7ty+IpGwElaIo1PTn9nVfwWX0Xf+lE/SjT/tXSpPdEtQg9VBHr1w6TNeUhADNDVCPmi510V8fM
WvA2Yc3rxmNYq+NVbwEPVKlUvg0iueJEai3F/tMjCq5CW/XOfFhZVSQJhBXd0XKkCtrE2r6KM8Y3
Bt+NZDJV4QCrC5xHnVXLk8AfurNK5zt0AB3n2LFs6JKN3pAe4rwE1ArWGOMGdKcPEXANnADxKO1U
zEULqxzkAY7PS2nq68Atsjtq7HwfBk5PK6C9OyK13yUXmDtiC2qTOjv4iCOfCgvNDXeTfegT69j3
bYRB3ZueGUy1+jQ4RMabBfG1WGQ1kuSiLrRVg2TtUBdluA/S4eaXI/nHxui9WQFqm95ayDzqbn5n
cM1FtbjYI0/lCun3EAb6zRPG1TV7PCBSJKcBL7UbJu6zI/A4Iu87t6VxLORQ3U0IgveuQxHZFaOx
nOYP8/dWoglfygqGS92i/G1t0T/1stIuUSvcV54+7toc0MNj9NkMBUCCDn3sqrLbauWSUD8qzPOY
Yb8arjSOCtFFS0XVsy3/M1/6KjPp0XG39SKIji7q0KxK/fuElIE5zzwx7g0ATaJ/pA3QAhl3OyvB
2E3Z0HkkwO1HEwCK5j4k+JUPrgiXNXmgY8hjfWoXtDq2J75tmBdzjzZiBrilhg8bZXG1oHCG5irr
CVQCS+9UBoiariOzC51Y3jIeSEoB4CKJx60LHnStJTkxsXAu4EPoCJCK7E9KGe6aroq+rKu0XSp6
P+yJswVe2JtiEyHSO4tcbBDzxMeUZtO+sRtSrAjq6WmyOGZ14+0Q/0YDEuY4LraNi1SDcD5lWw1D
s8099ZHRAzgOFKTn8tZYB39kpPUuXZyvJJ150QmL9RQebz3Tgn+W2XCpFFxdBiO4IasjHI8Ejil1
QEGvwuupbZVErZfNxDKqI/M1DPHglDUJtN7kasKqX1+Lsqu3me/is9KcIzeSbou/2tnoFL9WkKPf
9aYVIMm6kW4Cyp1FR+AXBu9BeVGRL/smMwNrUFeJo19olvVfE3JMJ6ZpklgMbfu15Unk7X6RMd/K
6otsmvigNd4hbZL86JTxd78plW3ik3acGXTBckE/bEYkNehn18i2AmJx3GVICeoCE2eTmXV1FxED
SS+qvg+BOzDURpflhB2g+hTvp07fxQr7ZAUgpTl2fiMOaWhSMMvN9sBwOCRh5Fh4o3/uy0BuMAG4
i4pWCRJwMCcWTVYz4G+YoaJaUrfAbtbLfWtXFllP/cVHcLnrdf1PuxrMM1zi0+Dgi6gNPCnlEMld
gCxzpSrim4HieG0xo2DSRI56x99vZ1ev0uHWoAse662UTzMIirGRyoXvLjTIbDNmAqm5dvGGcNGV
QXVWzPa5RLW4rJsqXReO5TFhD9v1nOlDCdmThNJIsz84zCEOBQgwwsmyNYrfGKqWVR3tSL9qRFs9
MT/n6zkZZNPw0jnpwYld44ov95i3BPwByvJv1O9XXeSWpFr66qqxkVUOSlCeKiK+iNsqrxoc6S/t
Bk35olD96lojRDdwrdndWF/s1jz6XcD/PHiIjWfm32TFibP10JRwMPs2I7Usr6GHor4scVUsYqd5
LVvx3GFDxmZEkJIJyzbywITBIFpy5/+eKgEetEQvz5LP3LvSfCUw6BtjlUVpOMkWWy3DXIoa26TK
MNAk0bkkLnCeZVbZ8FEoTQpL7DNb29QardfR5NmlTlVLt0supR4w4G2Thyd+asC4sIeXA8MqcwcK
XP/ieO9QFL/7PZ4Zw4agGugJ/kiNaX8PV3+NzVJbeXXjb3C27XzcMfEIltjoYMcEbnDGOfjDaBnI
QTdFK6yB5vYaHEEIpnGr6c+xoCSmaa31Y4S3+k0ZhX/OyWAeU0d7dhNrUfvWV9GZ3VUPk32l2skx
KtMnv2LiBZkb7ovX3+VgkNZgK/G6iS1nWYeFsw8b/VgT5LKupTDfOy0018pg7q0YOjZz0RNf+dyq
+z3qBH2lhHiM5xFczt1VC+lehKiO+ZVcBG1AGO0uQ1PS+NtRtf8MNOpRuDIxerfIAuTAtVqjWA1s
5q+55Lbj1uKt5ru+CPyh2Yux63FWkb/jqsOa20S4CRt51AdaoJ1WXj5AkJOADPhTv4o8VWBwoCrR
RwbBqSaVd2/gu9kRfoGsHzsLUZEgiR+uNdkra4SDqH23TmkoK/RvxVIoXsPI2bMwzERnXGOSnMEx
A72DRWgc+5+2BZxvVCOXimAfTF7B6YZe/yiikCTa6V25cr8rW7g8OH7ci9RbebCkLpe9CDoyGWkj
QRWAndQj2/d1AlmkTrF2Fk3SKI4PFsXLRWwCdDF9qMw2cUwe0zonK+qtIRl2uwnTKR5BVoeeN8NY
vmjIGdD9PDt0TfxOiEh4ZihfLipL8Oxi3LQP8uYuG1fsRW3zSBnUuWhKJW/ap1bDSUs1fyXMrNv4
svsqjarZyCbJlnFM2Mlg2xUUdclEr58sKo1EaBMQqzc/8dsGkkSed5uK2VYp8IXxncSGCtSuT1L5
ZtX6PjRwPdvqBROtavbFPutpmQ0Ah4CuLIGb9jcknjZxr3RKVeDCrS72HjfZ1rHq46iq99GJtYus
AIS0lYJjW0quHSaizjTZSRrveyWhJjhVy7e5BLLhmMS8qK6MDgbor+XoWNtkaiaqePOYRknk9Hm5
pX8i9gX2oMUIMWPnjRirNK/8xjHML3q7bsJQO9WyvOiyt/bke+/Q29Y395BflxBbLKpFBdUpnC77
KFbrVa0VzgpO/qNI9PopqSJjT44TpUQlvVVw703jbsb+qXLyP1QnIXq2M8qtgziBQoUDJL0xtWfo
4u0+o+uRV/ktMWG5ScJgpMcDAYP5Hknz8BQSk2mRsz7pN8IzGPfSMY9E+Wgrbh832xrABcjSJxmO
W/QYDNaJkWg3XKkhr0QFwyOCdnpHs0qTrrSGhWnJmqsxHq4ClxvGYTID8UGKu+JwszX02tl5QGaW
RYujkbmySSti+uaWUGGw+rZb4KcAushIoBFeG8ucRy4+bBms0163CV9rea4pOuVqN7S+yuGHQ+oE
QyWPKabeJxe1St89N/vWmhRNhuSZvAH9Re9G3KboH8F6FEfd7H4w5w9WmKZSehZjcOVptTIsEulr
QCUbgWt7QVkbpoJvPFWmuR65cT5ybkZD4BxMBk2boDe+F2TIv6I3eHO0Yg3mt/ppUu/04xcnc8Sp
bdXgbHBD1tCUnfSW9oFDuWVnZuNPGeYB1oaEzpXojFfP+8qM6DmlYvSU+7FYhUF8bdpEpZMRDpsx
CDCYyjCGxQ2eNaOcrkTe8KgKMv3cZiBrPC3bhedJE+QdNamAkNM7Hq9XnSHQWRQnRSewQ8sA4x4G
kinoBpWvsdnWqzKuyq/OZEXwZNFfyzJX71LL3vDTFbchr//MWmhkuowSEO2K/WUc9IlQNyqXfMD7
EcvR2OhMvXZ160YMoIjx9PtbCwUp39qJtxI2udYFJbYlBBLuVdYEKjBJMDlVqKcPXjhSABz0w4hF
Bj8PMtk9Sk4KXS7RToGePWTUf/FypSefJ6lPniaPYiqNkLnZMdpmMpfm1XBBR0dcK7eyldL3VHXb
4SVufeM2xQJ5C4MfrSwlo92koQndlt0jwLK5szqVi2PaHAqvfajunpAz9ZrkwTa3c+3FD+Ta1tX0
a0V3ZZuAqSBpRGte7DLdM/BfdRZu98Xaw6vM9xFCDahI5V0rhq8S6Mlr4GIDd1xn3aUrM2niUzoi
IyNdZG830KeYxTtWc8yDdspsdvEjZ/FiakkTYDeAr2ut9faJfz9/3rpFt8D/zj+e12u0lltjjwn6
ot+cZ3Icf1AN1kkykQspMPhDcqFttGoYQYSrcGlg0Vm73IWhAww78MbVSTrXUD7QsRewiqsVqtmt
sVqvL+vL1wvOssW7s9CW3qJfE66xMQ/lPryFt+7VeRN/gr1h1FtYgAUp5yzxiLIZPZXNujVpfazj
dON872lX7dR9chxu8qY/118rROv4TPBE2bCflhSuvXqFE0xpNq3cUsvHvYoSBAeJegmGdFiaRfAc
tMWGRJAStxSNyrYghQMQYrf1otbAil+5y0gMyt4h9xXbXX5x2uCrzNOeC9Va07cW32MGAguGswpo
0Nje+Vl+SuJOvucFMIC2V/LzgOTu1kr1dfSzTU2+1hdWIpRJORFWaZh8oZK8NCskCLEZlHjLDeOL
6CwqZhHDzSg7CgwfGT/E40u1thZ4bIbNrZErHJmHWwy4ynvc7DtuyrKQ1sqc8k/nRWmQnVqC+/zY
tAOyDfwC10+kR9XBhtpGLEhdHebNeS2u+Wq0aXrSaKcd6HydlOCUUrndlHqfH9zCyumXs/bbZkV3
ZDea3SpyRHYgYQ6SR+CXLDX6ZZs+cZ7mI6NHDl5oVlSItTQ7eJE42TQIN/NBL++yQ9n5+WH6CaTU
yUue3m7eX2Q2RTg8OJnU0sO88Im74+Jm8blvXgNrM932eWYnuJa16TPrjOe1NwLiX84/uhkWzCvp
6S59rcCG0xYHr/bz7dAkVX1UC73d5uDdRtP897uT5ZN9fM5v+6ISgJNWJdWSPunLmJXg9G0dI1Md
hM2KBxpEKIW8S2Y+Gam4CZyZaNyiY9S59UxpaCaNap1o3V8W8z7frsg3oNaoTH/1eUE/ltpp6MYs
e4ug6UBBIiFU7vqdGULZqpr8EE8fJGnvf2gH/39NEwPbirjs/87j/9/Jex3/LUns4xX/hvFruvsv
l74EMjVbgBKbBPAfMH7N1v8F/V5TUUyjiGLo/ReL39b+JSZPBAIXh84Dno6/csRMDmEc4KgQtoFG
w/h/yRET9iSU+xQsTz+PpmsmEGkNFr/q/O69cOxuSNNWNX6OdfNn1RM6FIwmM94WYhFC2/E9jGgV
ak30o8xafWEFmrhXETUUzbYpgVQ5ykMiUvygwyXWpv0aE0D+qKquvrc0kTwnQQY2LeBbU8LEnLJl
isNmWRjn1nRu9DDgTTad22AZVLvDx8mKMxxag8zUcfQTnONJsREhxbkpwrhOCAz4a2EXXX52AtTG
lPcUd8mwFTzZX4fntfmcea3rbOUENPFzNzrW18pOW/AfilzVtJTfElu7gH9rf+J+PQ5a234dqL2t
ut4Eycyk/xCrAvql2YQPQ+0oFdl6t7ZHlHtEZFXnVPfKM7eYgsGj9/K5a94/Lz73lU6yrum7Hub9
9MXrk2zvyCKIOkno1B2zaUHnr6f0xhrftGTnVul/7Hf0GDdjXpD9Pp89Lz628z7m2PxGoSP3VSLb
HZIm9uEym15FzOE+M7ER2JDhFlVe13df+iRmUc1YpomRkrbbmvkimDiW8UDJ/j9WZ+oRvZhkD9/Q
jtezosnK0v48r40yjwdMq5TtpqPzgabM/S2SGeZGAHwm32X5NRyx/HjgYA6G6ztvBboQ+FlfXQ/V
RA8+0nbb/hL0KfnKg1181bTQXZKyUx8dHrOvUDiWtizKr71uZTtbVD52VE7DnXDPc0M82ZElf3l5
SYl4qQg0GwXFGCivCmRCxylvH5teGBsXy1NK9PJWB+VCVXR04VfL0gmybAHCdzRVVyVe/Ovc0jWn
vi7i/2PQasbxc38bZN7B1v37vGtekHTjXinjASGihP/xHoHrj4vc79MNNRCJ75FFp5rdaUw7RIQ9
36/fDsynfO6rw3RciAA/c2FH9rEWBsjuuvwyb7WjwQR7Xv19O1ASDrUTgiyZmOBZa4jV55lUoKfn
y4Qj+9xJquIagVO8IDS2eZoXatJsK1uxUTa1zVNbaPSdsvBegnT60Wn1ZVCD9F0UobZICtd/GWpk
RSGTjKteBOPW6rX06MFIOdohBQAzd9ujr9IufwkwKlZroI3Khdk3kdHloO36bghvH4ski09ghA6/
7JoOKk5pgn/CK/55IOzc8PaDcmvw79dOJ6boXSl/kwoV6Tl41aYE/Km5zx2/0NO8MHT+n5ndG+SW
/9e+0BtPbqSIc9r2zVNlJO1JdZSPF3mQNvY2rXu88jo5ve2YnRC5zhthNFKA/WWVLjI1dLdw1n4l
/n1ETi+LgMgSzRGQ7zOgW0ZzrgbkbeChoZIH3Yb73syiaKb9aI/Z7zkIX8gkNbYf57WjF1zm42mt
/qCrehgwmW/BBajkmSTDk72a1z8WVGTopw/2kvmt9jTvg0n/WsVedaK9rj31fpqdGjt++3xRE1Rg
bf/+pt7HG+R+dy19TfDfGGQ3h2D2UdVbsl7Y+tgVt3g3pN0t581Eo/fuDnr6ee7nfpPC/SZVlG4p
uKYPhCOFi9EgKEsCSaJAY6Z/OEyoFAhFamOVK6VN47MzJJxg/vup8M8nmFOcpen/g1kC5f1vD1lm
RELXLKI9sHNNGvG/uyXy2tLgU41MyV27hdBkqKdeVNpJN93O2tjEVW7LtHlRdI05cmoUlCXDMd8W
09+8dRRyYNCHzd0yrTPzPVwHY1FNB+d9ga+RWYyE7TDK0DxrKZRwo6L8RVbZ92QEa8EIfVuM/nus
8w1N6D7cCVvbzFvzQnb7xGpThDccl0V4UoMxvDWBVJ7Nhn616rrtaT5YpL6cxMsV3QPOVbG+1xY5
tXbkZFccH8pBjIMCO06NvoxJefODNPqhqeEbGk7tJbdCscnC2N5M3fg0AOdWyEi9hZFhM98VIYPn
Tjsb6YhZHwv+i5Zh4A/qPqY6AvAAkHZ8wL7YTNBk40lpWSDL7RbctTxKmtG0SYk6Hf3TvDWf5kBx
WSUg4zbgl42nj9P2rYbcI9BFesud2tj2VqRs3Sa0XwA5XK3K7757fkydSHfHG1SU8djiaabJ3+ff
vYu0cUzC87BXI4kl/Z0q8j/4l3X97xYbnGw2vkmTiBTHtHAwa799aehE9GleV/4PaavaKsHP9kQb
Y7wLfx3PSNWyQx44NuXNcpDpQBBs1iLq02e1SJuTnbX+QvpRfxRlwjdgNIBnTFBqxqJIuFJ8COWk
evo8MK/N++bz5s3f9n2+9rcD/93Jn/sYYdIP622UA3q2LkLDPBdGrOzJYPG2cWd0txT40jIwFONt
sNuHK6TxJwwImr3C/6MNUq3KFnQKTrRgCfGz4dNh+qMcNm9TUkOeZk97P1bnvVZjktsa0MKaT59e
OO93KWkiI2yTk4QvsSt1cl0LLy2uyKEghsfCfXNywIha7v0M0YNqXVnsU9ciMWbCrCXgj9cy6nAB
dCmbDakJwCxY7ZPyGhUWTbvpvHnX4Flw4NKIxxw4Uh4N5ve+jN1TI7jWxhzVCdoksabVG9/9mIVa
kHdV54wKKiOP70TwxneHqhzJF8AN533zebDqlV3qEOQ4b84LYl+VQxsNb5+7jL5LzzZIRsGffKVT
K97xKRGt5Fi8xKhL0t6y0MWxMEQp116iVYtsGjp8HpjX5n0QR2jc/3eH24pJaE+2EsT1/3rDea3R
/bpaWLV4R1Vancgi+GkkcPx6pzVfbbS8vgCDq42+fBDosibCCksuecanwkWapzWB9t2yDeIoHf2L
jQx9E3SEaEpoiA8eLn/MJ+gxOBvTrB+uGZZ7YzBUNHZC+VK1ztYopPbdpeC1FLorrxZgsxNPH9IS
pgPJ1s/irT/qIDbwzUwKI/8cD1lwHiydthsxIXsQ+v6FoTG6ba+5UQhVz+XE/tNyxSViBoHUfHBe
dEp1GypNPc9bn2eUIuTl06v+eo/5DMAw3sd7NJFvLKSe6ijASqriEGudw8dqlGvOQREOe39Z7W/E
iitbGwDkGtC48up1wbhiGof0N3CUV5xK6NIdngbzUQvWhmI7CnmqwPKBkWIz5KwuG8t/cBD85miE
fsaDziTp2iEB3rWY1/79UecFcR8q+Jp+IuLsbrneFQsZefX3Ig6OXVyBuo0vSAHB9nV+d4oaW39x
2tw4NJFyChLMy0vEDerKK5J8Mz/dnDgBRzkEySHsspwSTyMpMtsxKqoY1tQvU/fbx7z3f2Qt9/Qw
a+r/9T9nO/ov02F+fCHwzxKcp2Fr5Lf4+48/JGnpjlbv/VAkfVE3y1/7IWPa6tCeEwUNCoBiK0sI
4y0isH6BOoQJBRNmus7pfvQK4004ItyFOZ3OedNr8x8J2JubIJ/6bpv+4+PV1KE2yOaD7fzepZvf
ISKjG6Q29C3sx/pAPDUFpEpHCzGvfmw3dn2c12KzJDdkxs82OfSefMBjnecIX66Ucpe1SS0noso5
eka7Jxy+qyBTxc4xTGz7YxH1tYTLPG2DzytXYwG9qkuVYTk//QyPHKemcd4MDa5Wr+f93qUU+eAa
+jGfUHF1L2xVcZ7GkYgFDwPZpqY3gbIBMhbFpfe6JpQ37rnFmWOjv4xEpm6yuhBrtbN+3URV7ROU
TYbd5G2KtDCAbMXavAioWi2QKbeb3w6Eo5/+Q1DaHDv2238/c14cciboAMudj//ix9WEP6huH1k/
utohz9ak9OdTOD/3qXqtw3B4EnQwnoTtQsoL9WBjTpvzAdwMa/zGw8dpfi094sKTFlZdQo2S8vJC
aXTnjqzcu8dV4B7VNn3tcse7G3Cy7oNWxFvThzHUJbkdLQFoI10mXGI7v2I+cYRPyv3VPM6vmPcj
Sp/edd5BSIgzv+u8Nb9iftdUC/Tl57sEA7X/iFbNdj4vjCnC+vVGiNI8aHETG8uP1Wl7XpsX0gnM
g7QY/0NtZBX73IomAs2cOM7+wVL2YXv++38DhS9UH8KgniEon/39KtTDLImL0CTdtqChRjRCfKX/
9OQ6QOdtLCfXedFNBMYoFNEyp9y+mffN585rVWOLtdTcDl8qr/g80Jey2XfB8PbbfqKe40tBWuLf
T4+nT0crfGpyIig/32Y+rVYiQgsSoXx8+rzvY4HVAHlYgwbzr5/336/Ixp3ekIH+24Gs9uMzVOJf
XvD5YThMt06mgTf564cLjSY9YPintpvhvSc8kgUCoGTxsf376nyCZ2mc8PvqLy8LRI6C+j/ebHrz
BofUChmASy+6t8+Wmjjnec3G8Wm0/dmM2kfY+48ZNlvmAHwdSdHeDJoBZBVwgtN8BF+qc5o3B+pT
m0YCc40jghRdJZAvta59oYHpP1GB6i82is4pLUz9mqRIr7Qu1k6j72TP/4ew81iSW0m27RfBDFpM
U8tKVZITGCW01vj6uxDJPknWO697AkMIoMiqTCDC3ffaJJpBvdDPZhpUC3SHTeIHyodqXgEjl+8m
UaptruD/JWb9y12VtBj/hy4RNTQfzL8/uODDVBlFsso7hOfZ3x9cnMiUqGvV5AdBD/7CJn4Ts6ZR
7WMEXxgRT7QXrSxUqXjFGiBeEnHFjX6a8scIBlm9Gxf3rnqQA4q/VdthCap3i8fkfsRCSTSrPIJI
GrpUWrrNWu54blF5vcZmu36CuGlfgFaw/sG727FS5yK60jqtdkjfwL6ntn2BZ2hf8hEf0ARpHdUn
NMW8aCLEyyYGw6Kvm6QUvI+3NrWK+1TpjL04exxEH3i5dMUjGsnCNM9Si5jyhOlUHD5d98ewEXUD
ymM2s4Grf77/p8v+7VZFBZF9wKzkX/5llHVbu5jfEcUVPVpkrIMO4iwIqtc2MiSqdf7qBxPye4aY
q5WsgB009yxNiCM/rv80r6OOb152JgrHv2+QoaVoZ+KHVF7aLGz+tfM/OsUdQdIpGNlYT35j6Hs3
okqUEBWKcGfvVVFZraSafjFo91FQznA8M+7zHlcQfbu4KAjWj67HZeKevr4O3BvRXflg829ZylLd
vdaq8aFNoe+op26fOMNXs51ozuQT1y6Ry3PvxcvStIsv9mCPi3go2WE0BVaKlWUsJN01PxwCNWLb
b8akbCVfjm+92kUbqwjrDequRRcX7kl1x01uW/mrVGGrm8f1R+JmxSt2MfmBJDd20VMTZzkL+QEJ
0PvcBEFt2WC/Gk2jXbnFxDEJsgKpTdOdtT4scfsB5p/jRHDrMkLaIDysH7LzEdo9Dg4FhZlgrsar
XYz2tg2pbiojbXqjN+M118ntmWEpbUQfpcPjGULv/QLRRbCfaj6/aBaYrI1XcSfX0y5OjmGomNGi
LIUUNALJc4tuTmEUUeKhJNV6f+L1Bhl/HD6bzaAUbOXBcouDGH08GR8DEe8WQyUu/ejqxE0eD9TH
T3r0idnKP7d3N8pWvLe9ceQ9XuP7BoyFN/y9Pb3RB8Ugp6GA0hVTpq7H61/5l9WAmPdYHHy63eNa
fgVgDkRbh5/xPxYLk5n1349cQ8NyXDE0C3kBa/dPj1wJkr+VxZb23dOkvVlmsY07AGXRUULJ+L3t
BL5/rgq9mvVolDf3Truw8yN1aUurHiLgy77mn0d5RA+Fhp+ScC6hYN6dlxm13+ydw1NBPn+RsiJf
aJIZYgVNnziYsWOuq0DOsQlggGrJ8GSVqof2ker5/0XUEgyhv14yAJYm925TVm2DzOL0EvpjkUoh
U1WCoK2+66W3Vc0gP8AqVFdYJv3sS2fEQ6jAnOF+6jlvdS5ZiKZd+bsnuc8Z761XxdfkJfXYzh5I
aQW5MNfRGyNzKCO42FajmDgxme1x7DXn2UxUahtl+x2EaQpjfZILW77zXuvN19ytzHOcefEFxc0H
Yf3Lf9+PTTnQT39dVPWObgm8hoIy/e//q+JEttqrcvrdDDGIK8Mel5jIpZ7RN8+iJcu2ugbmp6Bs
HIp0npjZBS5/fhSjSWeWu1hNUAk6FuiuIvTnEen7fT8U7l6c5Vp3ahEbrEWLjCclmeJUHCjkX5jj
IO86z3BJSpjuDvfGcl9Htbxus7o+gdRgkUEU4tnGG23eODlFxWWKD0FlS/xcI/AOnsmBSKq0F2ei
b9RV1NuWu350PaaJuU3UehWaYq5FvcC9gqB98oYA0z0pNFaWHaQrGPXSaz2g7op1t0IaS1PXlDdJ
coyTaMlYI/Zj/er0MkDZYrxUUhpu/vufSfmcRrZkw+EDyYJIZjUPlOHT38mVFLnPscH9FkhGvm5S
6YsGIugiDsgKYxI04Zl/Jk6y7P7lI6qkTYPDxQUhf3opGy85RRNBWSpcoOXYcZ4DG7VzGwxklb8a
neSexL2U6a623pBK0Ess+v7zM4yAv6nNElPcT/RLQfni4TdFscN4aXIEYRFmt/vGNZR9FtYjZham
eo3DxJ+j0eq+drWySdAz/LJjxDuxaX9VO7Dq1LV7tyEcwYAoqbuXIwtqLdgTSvCyp0c6SEd0uGzg
Jf+ZIirN64TNOIgU0eCkzTGmevffLgqaGqZtwAXWdIGYItl9c5x+Su3HCoVp1Cn+8RMMqTiDj+rm
eZHV14SaumMZAOSJ5PoquvhSAEfGsW4pmkrrZCvCKF4P4X6wzANApZ8pSrNzpwXOpdfsW8e36n0q
dVthhVfwrWrM98Jvjm3rhDekOPGp7EAiUH5mvrdJD+h0sONt6iLLCaM4oJY/g0c3xCsT7OTxcfBl
83ezrPsX/AaJscNUbrU9cezfB9XVtX2MxAnHDkD029iAJj31iSlDnWh7HwrXOpKJFZRh1ryp30ur
1d7kuhiOSSGTuJ6akpT3SKkHE1x0oL2VLAlmXUuB5u9rMq/QrxS1m2u/84snWyt03Pzs+HtlHkc5
l78EiEQ6U4J2XjbZzRwIb8joHPFXHrCakvSd1dXDC8UPm4Scyxd8LZSlpEXJNqNS6D2kDEHMT3wF
7mqYA46ZLneM2XTxByTBlMKwrPlfECJFlT+/CfnWWYZ4Bzq2at+zUH+8Fwyvy1HclNk3u2IPp6F+
QIDAoRj9fl4ncrgSfdQoUTeFXeOmtHlPPOb5NppMN3YPRafVyEQAaTZWr6y9oXHeWq9b4sw7fkX2
BhJAtr2DnrnDTsPV0IMrcE4NkxcSRmUWuo6z6IKP76xbgzL+R58YMEbA9nLcHl2XK4sS/GWZZMoK
JgmbwUSj7IJ0QbdXfFsn8UwdiWh6Xo6tI7ibDsvx6VT0mlRau/M/JojTPCfnE4b9VrTq6W732dPV
TllisgPzYo9FN4FSyc1v2L1ARKAefUMIWEYvABc+Ha0a83Tg+mGVITKcDmj4/MOQpwVEdR3voX/6
xJlwjfn/9uGLGO1BQTxmiankyBAsyy3Yo7ySSUE21lKSCjmc67GFj6Xpqlv8j/CAnDZvsIhxsVUo
UZm6BivOTlIygginJbqqlmpNEhNUeKlueFYRYWDKQ2VANlWqlzEkZ08rVuhdhg8/8PcqC0isiCOd
tB9wVTGNP4wxS+0owGHS1a5tqV9FP9Uw3bIcLG8rmip7OipAPwx0/FVGfW+YRfsQ0sqsHXz/uZ4O
rUIC3qlv9x4/gV8W9/kOC2njFKVJvgeDtFf7puRPwAEfyhF1KSXsI1ZVt8r35F0ZonMWoz7Fjssc
j5qtxMJhMYRe8ESZSrkDdZCt6zRqIALKzowtuvutK+p5UOvuT9Ms3shpl29d1RkLuIfBU+Fj5otv
BnoDL2hSICsRW0NxaqXsEu8H0K/oa6a2BidijaXdxJvyYdKohm6ThXI2sGsjeZ17aTWzpQRSCLmd
tCXjaFDnhDKXxI+cpN2WApidTVUObiQmejZMF48uaO0bIdwnbMWUD0Q+VKTW2Hrr4+TygFXl2QeM
i4OltBWtIs+sszizEQ062EM82THVrpndryJ83ylPnh68Ni7Um1oNPsRzF3C483tAtJOxX4xDru4/
PZ8DQ7vi1WCgDQpy3lEJyh0n6/AqCjNMOtXgBQNEB4lZ4n/omfnDiuT8e58NO8RRLrSU7iJFI+WS
4Bz4Z7TukzjYhQkkxTWXstUa2n1AkgwXv2jlPRg1ktliQGpghqGxWzupAxBwGDkgqAZlQdOu45GK
8aldVma1Kaz8fJ83dd1HRZuvB6SP6SDm8RE7i1v1VXwKSqxdFB88/BjK7U0ckHQ7lH1dzYwMlBsW
2LyaUbkWY1gdZMdcaV9Ei6Lz9laU4TcDI5U5XFGsdW3DPYkDnhLVwqYMZfnoa8xIOnWus/KSyjw8
+q3Imnat7U9+knRS5YI9J8/yBDtGiBWiU0yWAaBtyxBXbSurtxSCxO+D5mxqIyH3RVD53DThN9Ed
Bnq0jpK6WYlmO4kTQh5mJzN17Wenlhaiv7atbEcWPVrA34/fI9SW6CuDbmUrHhtdM1O+ZFLuEEvl
QZD2g3POMQmaEUEtv7rRxNGXfe9C7RNlC8jA+fdiZKYPbbDoXanei0MEWyoH7f2fNv7LePKhyABp
Ql8ihr0wb/aRqdZ7JbfibYN13rIA3XW2MO9FNCoFP7C8tvq6RyySAFhA737KwgpgsdPwDoti67VP
+ouYGajya9g59ouhoHOQYhdXUl/+dC/PBkETmfnZ6kb8U2MFPIk41ftIo2J76u11aKY52A8ZLCMa
o+8NfPFZ5Zjt1vLM4qVIFIC7cYcTGJvGF9kNasQpkbli2Vq+ZIPNL9KvlKUYdRIc80bXkBdi1LJL
qF4gNOaiWcHc28HUkSjT5lpwMumhaVmniGbKH8yKdfPqgdonNNf6Px2H6iy3w0ZLdvk22Lb1JcTq
FzSrnd7GqpKWhqu4fOZb6nuRmGw6Za42cyWOrKdiwBQKPzL1WU/xNaqtfPhagRZtSk36Eqn6lpSY
92xWwFpGbViS4MNdNZOiD9es8HeUQv85k4N2aYAImKN2SLekYAf8NnnDDDipTgeFfN/9TDQbxaLs
ejo8pqCY6JcKQisKFjyI3Wm4lCnv3IsDke96r/shqa56Uj7ViS2tpRKtnjYBN8Uhc5Jg26b110eX
OBulUlnh3qxspCSpF4GuDV8S1TlRiBM911ZQ7EW/N/WHsnSSouHWA1zYd5TsLEoPFrw/+NkTAeWM
an7OZKvMMD0efo8OU1P0iVEnphSmc8vxXa/8fK4OkFQw2qiOAJVw1M6r4ltbIpXLzeQDpni5qtSk
RS5RqLdc876qIytgykU3vlOXyFLC8kmcqcT7sEK0YY+rbERmks2wGLHNkHSeZ5Q8jul7DIiLYcIW
M80a0rUYEH33OxhqcLNYoq2RMR0cXmNU6AYn6uvIWRc2BsVTc6jAYommS6h+Zkr5oSt7d5fhf7Wv
8w6pnmJF5zFvOyLQMv90tssof/vmXNV4uUaoJAm3hNoL1rwFMcnEwLX8rybS/g41YpQf0DrZGR/i
ItGeZTULPlpN7+cYh2oXvY7NVV/U+j5Dib1HEgN/zJbzC+Ua2nwsTALgsETXfHPjU+vor2kAFkeb
WqIrmNBfsdXgxNTgvp4apML5tTCc+Jh/28r0iy2Lo52b/lXp2nFdm7AiKGluPvwkppzMbJ6VoMXP
W46zuZoU7Udt4evTN0F/DPBxvNWqfnTwpvtQocCt+kCleGS6nPod9HxpeCmkcC0S9wQo7J1I1ouD
5aeYNUxpfDGQiQz/Yw7EPX+RGsVSkRr9purhChfI+i3m+7lPKLeaw5Kr30Kty1edL9n3Uf52YOML
/CDFqIz9Z6ol9rNeF+45LajrCwf5mMluSClW5uLfU4XHzCR/PbVElzhgqTT0JhZhFAqeR8nJt1Hs
nOUIQGahJtkWMUf1qiaGPquT0tqLZqz2X+uhM55EK3XVjSwX4VW0bGnp4e98kxMzgDpRLLTcNA/V
0JmHKUfXzoBE/G6LzqDr3RnyenzJ/5koBj41Gwumnws59FP/v839t3vWBTlQuWt81iGxcWpUL9jg
olkDGbERAcesm+eBHiZLOXobTLTFNdAWTdcCaE9FdSqCWPqoHAyYR03zrkhEzVXbycN+iHMi71mn
rBRc5jfgV6JNr6TJHn0URTw8Rb5AFTmVnpQ/i34Mj373p0p8MlgnXdX2a50EPqgbwm553pffaqN4
ssIe/1G0JBs9ZQ9WDfbwWhJ/EBMkM56e/np/CuDMHcyxyfl+eNW31AhmPbVpXxLJ1PEFt7Od4sfd
FeAiXIfp3nYY/vDUJL/1XoVqvLHiFaSkHkkfdtHTBK3Ef76vx5xkpG495RpF1ek00MUImTJAFKQ2
QzR91IKLgnBxEPXfolRcnD0GPs371BSTCwSEc9vsYdxMBeaPG3y63+NnqCzoqcwb80VgytHKyIYe
yNtQf+D1m7VN9KUyNUpgQStQNGBHXwjy4BtrDcRCNYga6DeXYlqS1QeHIMqza8bBLtUkGWbfUO77
zir3gRxV+0eznfoiW2pY4Eynon2f+M8lj748gy2eRaW7+LfJPmjGTWlA01WybBZEGp8C1VGemyr8
7udGetSnVjkAYok6Y9zUkgtYOOCV5c+yOrHmIqDEr8dYGGbg/hFysvtgXwSmfw8y2Q6Rt7AK3u4R
pMcF93YoeftqmgxAX17wlfZ3UivPyfA1cAhU3FLF2dQn6WHxS9fyOUUQzkEzLbYl00E0H4fMo/C9
Vn4+ej7NGvXewD0hxiSO7WJeZtU1mrZIA7VElPPVzU40lVrCbXiIHIgpafpslnZK3ZX0EXaE94vJ
ARZ2vHKUlEjGlMFJP+Ki3PlQFn8MvfWqmV73mnqmsdTLSt2HiYVjdVDAGIpR+XZ5Iu3AdlCh7WJg
mGqmdDL19veh13V71rFrWZtK7J3FQC119UluVqIxwAhFsj2U3Yqg3a6a7CFqr5xpnhz9VOpd7jvx
rzbwfwLGI7slRewK/HE8+hMhusQzfD3aXX6lNBGwAi/obzGQPnERa6RznTvmu1zp4cJB8HxqTArJ
tV5fKkEJggzhry+N9beiRdJLxXNQ4PHXY3jxZE5VfZjHbgc86y66FGNrq6fqt3qUTn4duS8KWNe1
IUN9JIdevui2e61SM//Sg3PGWDW7WlGbXmXLZqFQaPDap6YYkCCdJ2gynkSXZCVk70kE1tobu2Xq
HpT8hxJVb2XiInaxqnqlOV6PdUA0ntga9pjf9Ol3He7IGBU/krYgSQ327RK7UrHln16tHRLmz34d
ItqfpmANsEZO330g5TAXXmG5+KACfut43S2adqw/jDbZiJ9LQJwPKmvUa26U5rJK3e4JYuTvA+wv
eZ94LXKK//Q7dh8STAqp8C/YNk14yd+TH3OGjnRBNijurImMS+DK4TrsC/+VpZ68yHs00vemXdm4
q/GfEM1RCUFLujEY3GmyEcGHaCvZ2RNMo1lT31AoUXkUo0HtvhOQtp54lAavbIOf8t5qzvcbkWj3
Ei+6igsVDWpUVyeXZpjI+NPLOyGF1cEcn4mXtuhrIG4emtI8PrpEP0VyXUE0uTa9LRu+sL7qZeND
iFdBxbaUjxZDXGyzePxO4fC4aeQqOWUFX5Qi00i+Dgoy2KhyfgwkmdUBQzG+e9VTQyT5S5Aa6Vwe
i+bqutNGEKe4A/rtdO8QvFjnSlpfiKrLUC+iEEoFDpSmCykjKKi1zh0jvIqD08RbmUqop3srqIjT
mtLWHOPoPsGWjHGthW0zt+ps5jXqTjKiHs4LBxdeFeCh6XRw3tsxXI2V575mruXvuwpRmR6NzmuA
1yUefBZGfFPT6VxrzscL+fTULLX4R57q9pO41IhbQJSEywh85EBBjfsk087VQ65FuEJM12SeGW/S
JPWWcu0tXZ2lyQg64tDh6q1AfLIK2PixMtPCylbYFQbVQQ4zVGliKHMmHsc0H204f4JkAGjlxQm8
pIkzhMtLuwu15CJameHVp7/7ZbUbMPma5gJW6cRcDR+8+zRqVv+4h+gXXX0wdAdCVbhwJkuxGSKL
BZmqIYduqUnw1uMrLPoTGbMEzKXLLU7Twdvf80V/W2bZc+mx5TA1d99gIrsXZ2pCebkao9WRIoLl
/SCNm6wApHD/3E4fXgPQ4mHsir3osi3bOYuPbOnuajJ82yIvJHBbZfcmVnb/trwTfWpt/MwrxWdd
9Nd68rE8bCIQh63RYMRrvhM06T6IgLdwLEJnaU1NkFon4qMshOJQPXoVqR7Rj2UMH+xy5N2GJ+dz
yzq/ZL/hqdqL5CfBXs8BcUPtkj4iVfqC261x0RwNY0UH8LDoN20WcmzNcwJaTrtUs9bcdbLj7vjo
Eej+R7dRKVidxNFQb0ShK+sN6eyqBZ9y1DlC+5GHcrkaOxAvoi+xQKuNIVAJpWiXFKOo57IvjVsY
Yx5pOGWx5tdr3Aiay/vC1KLJ90S/iSn/XNBTzslWOaRE05GT5x4DxVG1ggt+Cug/Sp6JWRI+h1I3
Qny1dq05ErZL6959SqzERWaEp4ahZjvqHHZpHE/YKNhAY14fhSGyOKjTxisyrHe3a6ut6AqnDRpO
rDHSCh6UVHxGJGhI4UmjK81GyRucRZo1yk5z++O9KeKHepQfg9xUd6JVjioPVNsu0IC5axZBEKGn
AyWdb1pvFsgKgESPkTIuWbxby3JqNi4rFj2XvuhRjW21l4OIcJThLOZmAeyqcGyk+920YIo7AwlB
S1pIN01t1dv4ve9kE2jxkMkzUw/aHSQYY+WUDnjp8DWlPueX7KJVcYz63fNzb2HhWGgGuCmrYcL2
Oohqkhi6CeE0rC5lqpcXBfC26ErTlv34NKPuawumJYNi2tRlu8oObUe+YQdICR1yYPtgmZlfLgIl
uMmlnG1Y0IwU102FHmL4PrNQRjBkmgbB+HGlmGR43o+owxy0J6x2RW5/SXR9eB9ltvqEj9qVaKIX
+BLz8DpXWLaKWUpNTM2uKTsP2ChOB9Y0fBjHlsLhf/pSnMS3ZEgLZIw1hCUZDCywZMKRIcvSrgr2
bg88QTTFYcy8lLRSnM2KLGcpLDqBJfnQXadrImpwcKOdTsWV9Yr8Zg5r3Cw2ECirq1f46G91q/1B
aRQnavtNjmWKAUqtOtUuECJP4fXkdialha30hdRE+0MNVfbiyiUB1LxLvKTx1k0LcD8OyPbbaekf
idWxoGqb8ax1crdUJ45si4IhiQ35bKSy9gLw7xBNLTHWobgRY/I0cxrLy0i5j/2/14kxZaqB/uc6
3YmpJvcjyGURaB0NG4dzOrjNlirzbs1rIL9lmlPNsqmcyZS8mU5MMDQBWSSB/q2jLgqf00Q9SyOE
pA7ABMg5AnwFa7N81L413vQnl4lltG0QPVFmipXxNKBoOCsp7JjKji9NWfkTT7/mA1pYvAqne8dh
d+o9KXj1FcImaqdkG6WOpANFTPi5erqxA68FjXFCMoqz3sw2roTJs5YlU+HPNOUxKs4el/l6LqMn
c8MnluuzvtDMd89Sh3UeRf26d2L3vU+AmaZ68pXXVL1UlQRUFI/nZ35NZ5MH38zz3XhWhGP77JY+
xWlRI6+A/rfPErakRM6rdC5GW7lCj0g4QksttyboBcGo0aKrgbz2GZ08gWBZH/ePO1UW9erZdGPm
A77Tyn3pRs0hwTQUQ9kQlwbRrAAYIgWrD61tgr4Vp/eJU2ckha8Kn6S16H8cQHJeqLZDap+Xrzz2
q1/lFHNA2fCDJS8QFRioz7lpeRTQNvmh6gN5j+U2iFKpf4pKq7+0VjJc+rhkSUShgOgSB6MH8+RX
zUm0iGD3l/uouMAvWSG0WAU/7lE6PL7jot897hFgr7x3/PJVdCU8Sp6UvKNIaJICU6AOMnSSC9fT
4dFMJO8tgByJ7+mkKBYD1PXLmLFM6mHRFgd4phE15MVc3ODzXf9oh4F3LVTdRpBuACeiiHihABx5
1VXKMMxaAbDi1corUDR42U4P/mVU4u0wBdc9lUolPw2yVZz6yYtvOeMaTg2mwWYav4RpoWLLARx1
6OT4BY9j/2DCzJzdmz4qJdXJXkSrkKjedYqyno9OVMBl0qDJTmePgxTYpEhEOySXZd9nVl5T7MO6
DmdB3iigoJpn14Gonnh19xJUYbUrezuCnUgzNI14n6qpMSvkpH/JfFAMrq6jB51GrV6yD20f415g
Gh34UNs4gpT4nk6tlHDHUxgOr2KsLmLt5AT5WVwYea52xj9tL8ZiPTAuhSWtxFiW59YVINBcjDkp
b7w6/SmGet2PXhSeRl4IaTCMgDwm+rOYlw7NLCyJiIqfbXU6Ts29vfCbCkZDY2IwCOQ0wt/kjFog
exn9+k3OnOpJjOGry1Yi7KODGORrnswTpwx3YlSygmyhs6LeiGbWEidIe8zsddwUzDK39ymu2cf8
7wOc+FbulIPoHhv4W7ymx9/TQoXAKwgHTMMDtVqIOfAGmDPW47gB23/53RQXinFxddiE8gqT2sll
BD5DbnbyjuUAMSde2ZT0GLF20Bq7n0sk0xe1qzn8qaZOTMxc6k7FJDugklrG7yfo1PH4OIwTdVgF
1rejwm+rTC0xKPqjgfg3CnGnXEOs8meiM1VQscNt5Tb3i7MgWFZlMy1opF9tTnUbKV8qdTslWmS9
GR/EwfcoDG/vtY/iaDd1ch9KivQaDNBw/pgjTiUpTA4Wv+zMGnoIlEM7VwMv3xV6WL0GBW/3Hm8M
4jE0S7W4jpEcnkVLb+LFqLXDjdULW43sEHkFqIayyBauSoI8GCWs1/CduvhFNKyGIPEWoRP64Zyl
Di7nbZatIp3PHNhmMu2eTN7s3lZK5+Qn9nhIdFW/iPvYOS/wVDuP0/2yMKifjAEK4/QjRBeCqxHi
f/1LdN37xxhmia9Xc/GPEH0YrSHrbb1m6bdKtlKA8rJq4hkZwbQ+eSNqUd3VjgICW067LtEvgaDw
FVmDmcZUveg6Y8Zv6t73mCau+meu6E/soTgoKp97/OiHLy40M0nJ5Pc+sOpN38C+CtH2iX7PNcd3
uxzrjSEXzcrRCwj+reEf9ALf2roodBhLbXvF+6O7+srGt2v9InpYoagb4pzSzBonfG6YyliOQQfc
Sp7VXuHT6meFzed9lIIgxEcBxlniYj+JfraUEi9MXDVem77Y9mmiXrQmjhAWgohkk3ZTcNZ48b+K
ziqwm1vZWiRfuCDtCVdkwMLEmMl6/+RIw5sY8wjXHlW1wpipDtSr3Rqv3lj+UEEzPYeFZ95yc1VJ
eIfNud2L5LjSUZ/GzLiy8ODI6o2Y2toabjllBQdvGk1G1zn8cx91qMR9AEDW5y5AOlwp6kkThP9p
t5Sn2k0JO+1YTC1ProkF1X23lDI2Sw4eWk/TfDGYTTPkyvg8n/hth/8Sg642lk/WoJ+sxKdoKXaB
5Nm9vTNzHDbzLtevvKT0K7gCXNIHHETq0jeuqaJ6J5B0GzEopvlKry8qj3D84yqju2WI1S7iGjXX
mvUYDcb8cVGvlFfbVcOjuMaVMntnTz9Yn37mpx8sml4YHqIyeDHNVjmVRlkt5Mh3Ie+lv5xSG3/6
2nMmaTHKa5THiq2OH3WA01A/ahQf8ZpZ4XQ17iMYzPtEYhOUUSF5CawBV3H8SF/dHKJr2oJ/6JNb
NR1Kr0NzIlEhk2ZxcsNLsnpSA+MgWmKGVVRQvBxwkeIqp03CQzk43yzdMjJum7FljoqGSi2r26IG
zmdq5EcgeXt1m1jtiYqIHs9GcQxcxzsq8oeYce9Cehk9iTZA5yWVcfJembpEvzmyOUnDol/IWdOe
Mg16ZhhHxcdYaeWikJVhV1Wa+9aVz/bk6DZ2srvBGKJZGkFUEIOMEcVgSMkjVJLnhZPnGA5w0N0a
IODo51vRpykKAV+2QTj4YgLiZleXICzVHVkLF54xMSsH9IAwozgaXaudtOlgpEY774waH8qpWSmR
dgImoZ0s37qwcVF3j65Ca/SnQLmoFeuCmbg8p1ScL3wy5xuNpObHaEbGQRwk2yHUJU6ztuA00zEi
SNgdzR+Tqr75PZ18r8EK9D9N32u2PZnZre6G33lu/OyB9RD3HMeD4voB3+CsvSH4tUjny+7X1LTW
iqpJv4wWX01PLr4NGJDN8L4ybgAenSVEdPMQapWyC+ApTWXV3gXkwi40POq0jIXWV9aHHyf2SgmN
fq1MTYnkHZQk483WXGsbtoqHpRJJ9swHSRGPrrYxMPx7c7z0BYmhcVb7NHweya6K7iryQcLD1ZyL
pqe5ziJpsVz6bxdpOYYFQDOp3iI4nSv+N9M31EVe1xrfhsE7eak3o5G/s6/80GWqalrdMK5F4R5E
N24B7WYoywrfjbh4h1bez/K+M0kw98ErmZj71TCzCSNaSXPGQG3Xk4z5IBQDwYM6oVWcD96HNvhn
t6MmT+IxeiKMX4DUoR/aDQj1Xp2Cm57/UYyrLjTyd4xrTRYaI+jfrMelq9WVJfWWB9kldtKyYzy2
ihrMpSm7XeJyBc9FC49UzkbPvF72Is1dBn67Gu3aWIvkOPq2eUeW57Wm6n0/5KW3ENM01D/o3sr0
pEPyuOCy9S5uW2RRAp7So5Rp+inNEoxn8VHF8KgsE1MNkVlvR/eDzHZH7LOqeKKOxUzcdMwlsJBU
B2yr4ZvRyiEWz9pwCyNf2+TkJrO1r9r+JkXzdBgN8ghRUztrufZ1ZA11Wz/VLRKGPuz2BFcVhU+e
6MuCY42FWTa1DL1tV6yHo61kDtK+zDM4Wl3iPAfFIJ0MJwaHSyvCu+R5Yp5MDbvtGlyDknoKW6Am
QqJ3yEry9ODgvauLRTSfrsx/B6v5PW8N6YfrVnOSFVhk1yx07K4cvsMZATkbAOmGHRNMBUbwi+W+
XXZBX95GqccKBqHivdmiTD47sr8YFKUmvK1RrZkiWFj6GkRZAPwtlLV9xIP8GvQdjS4pFpEG5ECM
AQbvj75eINJk0K8iZkTKj8gZokOEpGDFzyWpFYH0zvHaPI5Fop/yBliuKAJT++JXKg8J/ACSahYL
3IXoV9p+lbLpf1PKKsfcxaDmrddMOKSEXKvqK9/ifhn7yMl5tP5SXX9AF1PEIFzgHS0qbeAJHGGY
qPTWThyQb1CQKU6ZyGk2mNaumA6fx/+Y+rheq5v29/WiU1x+Hy5r4gVFql7Ab2I2kUftV0umLATy
/wQmsAvYEhRq+6fAkfyvqpeqs6LVnef/4+w8muRUujT8i4jAm215b7q72mhDtKQW3nt+/Txk6aru
aL6ZxWwI8mRCWSDznNeUBYxvkDDymfS4snZgzKLAVlZ7KaxwEpTNeFcmhntFcqpdo2LOjLmv3auI
dU0qzfkva6s2lUkMxy3/QwyoVmk+FusGyPP7UJqfNgpLlxIKw3OaaGufGwSr1WbEr9wEicx9z1w2
PUkiUAzNwVWrzj7iJRdsHL9bGAMFyBTsx1MNSGIj+2q2AXcjPfkd11DOvOmmRQo6qVqVUFtzy7cx
7/uZahrR0ZiakiPNCjsLbkj+ADFtrScRrtPe2UZ54i9c5gpvPONdQPlauxG9tmP8gpaLY8/UKUKi
iQ3kXofxf+v7btw4XWQv9a5RPsiIHRu8zZ7VVPGOll+9RL1tzTK5DSeQAy+uKuEKc0BnqU5NMHbl
pnTTCDIqTYgJ0k7CrW0SuApuWpB7J8Unry8ZH2nmv8nGYLxUVaquwIply4ov4EVzJyStVfrztpKM
F5vixEnPw1vc4dSi1l2/kkrt0BhW89xOCM8UgRoAvmG0HyaQKGpSHirWcgR6gF4xLsQNrmQCeBUt
JPjRg0iAXNqFcwUknO/A2ZkXHygA/9uq/6FgR2S3afLN1UN/ydye6Q1mkKcmR1ZXjMhRlZOy8EdN
1mpe2dTjXezWETS11MXoINtUNdask8aTWQQHt6zSdyvEUdmXo2ZnaG7y3ukoYvMYumER3Z663KeG
wBfx3saGi6+Coa4Rfp2k5cmPIPqF7Pckn5+1/jIu+JsHKjQ3S9ckRKm1btfnPGa4/o0X1cPtTCvy
/KrHfrhJNEk6Op3yeyPHxZOBJsf2Ea9BXsZ6X2+HtMOXjP/YB74b5waM8y8XDWLctOIfaUBGzywB
O8G6jFZtwzpR7mXsoEZeWFYT86nOMVPEBM77buXqKlSN4ZfmubuBbMy3SsVJQB4852AYoTeTorKZ
ydCrXwMtDXdI8wxz0Sx9E/d3bBrA9NCrRihy+Bjfr8Cnla8UbrOFpVj2Zph6TZWEkakXJHemXiZD
8JaxQzxJJCdeRzCvGOBEV3GmvIGDkFXdCzCd4WXAD0Uco2oqUup5Zp6bvv8E0NX8cu2tLtfVF8Xg
ZNZHSn4zodMsKzyWjolCct/wk3Q9kOcl5w+LHkOw7DOyyw0cvfpXUhjbjkTLtxD54HkalCPuRwGk
bimpd2nuD0ddjjIEPhr1pk2lWhuy6pfZzJn/1b+4BfxMzEh+rWMcDcFEZ/zj4MTHkG/XPcoNF8MB
AayG1sqo+B6B8bc7KX0BNKoE28Kqyz1qNRU5rcFC9T/EsXkvNqLr0TTVAFCVjW7Zv45JY1gVSuFI
Gx4f2amcNhWYk4VSdu0CzcnsRH4JCJvoVio7+ldPwJqOGTtjRC+slpvDSqLut5nNs/i+MTKP2VFX
r4ouBq86dXSFCzAjrdQPBLPcbSOaZRjaqBACWJ2GyMaIXHvkthRflGBPRbzMZmJ38JRpd0wrDGba
072naN1g37YuUrxi91/jffs8kGBBCL9aBWRH3kZZS4/UFIGUTc2g9qqNpnFzUNzWe5NR9l+QNBk3
opcndTEbs6Y7il6K6ih3SfKzMRTF83TKvlakV3HKoBnrmWiKU3ZUvxai6TG9uZ9SNFGHWBt6YW24
BuVdVZOt8qBjIVKGQdsjJvaERa/RlfjYi/ZjI457NMXeI8aEZVM59ZEKj46YwK3OEwjhWmtfGs+y
LzZcrtjMxsMjrvc9pqYxmAkxgvWtfYknVGJNJpYK1T+HqiVfDZ5T3UyM63e6RlGW+3OEM2hjH8tp
T7HD33sixlLpd+9f4/5TL6AE+36+LPaOLmquUaRau7qHQYgSEQxZ7M90fS528ZJi1iF27wPEWIp5
SC3bbXU/VMRKcbzY/ddBlEusXa4YNRZ/VgJRQCo3QQtQN4lL7zImngdnQ2FaWQLTKVKH4uOfjiGy
vBP0+bkY9og7ERqz3C+A25Oqtmeiu9bVI6jibv8YJ4VqsKuC4b03DLyVXEdeWZXc79TI6XetgWns
TLSx2xt2gZy5+vLRr+cp/WKoCN7H39uq7qngAgGBovo0C+Vzaqfjp5fhoyrHab3zA1TaVaV+F3EX
2X9jGPoK7/eUaV6set41qRTpktooqPFnrxdlZUpMO3zc5ig9Yqfi9YjOjkVt7kFZ3keLQ5hcOuco
fxENan8c1RnSyqHEdRQxsdFisMVAeLmryL47a+1qSp5OLNlZV6U6SZ7I4cpKsXnuIqip3nDDK7m+
5rJaXOM8etXzfHhHMwF1wlXh5/KtvpWu1d4qt9XYV6O2vQms8+99U0N4MvHGMzRtex6ambrqtFxl
fYVQFJClr1JrrAMuNP1LUILQ9GVWTwH2My9Mdb1Nwwx8IXqlKouP1eh8F51YbClMkfbgEuJmHozl
StG8sza0IBr1wjmKTdJQ5J4ZLoZYrYRjwL396Bd7VtFsZD1Wd00Tyc26lgJ3kadkV50wb/dGS64C
Hwap2Yu2NQXF3l8xO1ah0pOZZCKmISGi6uB9bC041K3lnRu7+70xLOSC+3AsVn91QBhA56qwZRxb
/jmC/J6Ha10aHvm/zP+Ki3O6fvY8oNWxFa3eVLtD6ZJInrhBguMzKl22NbCCfdB+RNxgkQYV7UEk
YsxWY9wjdN+zYQ89Tidi4px/xorQX2dXfW+vmEW10fsxkmAzI9ZhuM0Ge2ssF1DwGijTdVm2be1o
2qUt9lKUUmdaHBxwGeHuY7naCQkv/aSro4eG0LBQWik/mYOLELESYAEX4qUM6H7q1Zk/dK0zq0b+
KGCV+XTlELwNKn+jVG+TpWimeEgtEG8ptuCGwzdNCb/UCdokOiPjiavEujHGvVBgvBSKFLyBZXR2
ZoucoRjk9UXJ7apQQTdwfi7reA4estqLwT0m9iXl6KttmtTT+E+IcJUYJbK0uDKJg1SdtZz07Q59
yNOPAiudi4A0MEfB6CP9gMETXx5IBzDof0Uy5SOM2ugCWLi64yX+9/PcX6cy3h/n6HrIYtCVd006
gCkg0ezvS9kdTCz8JKBh0wZmY71Ix5j7RJo30BWlJjwkEFYPYq8WwXE0WZyrtc/KbRok+oNKrX+P
v48SB0QJFXWkzoDm/nUS0X0/KLT86ICzGiuifeQ01bptnBcSvNLe13ujPIrdoEs9GFYEBy5IbhqQ
GkD7WS0YO4iO/A8Cl2xI6Er7gOzILEtPvfOztt1wMaURcdaYio6iEvmfi5KiC0BAsRcjJc1f1V2Z
7nSnRyAFgmqhTmjSkvX5XYHt3v7TXcmd1J3+NPsAneqZ0GZT0D+qMOjo511hRPteCfG/eii51RqO
v9MLhAZVltOf5v0MKBj1yOUkHaTOsbsqH6ZhaFexKU21OYa6D9ze5+7V+pW0Dawy4bdrtGtaxfoV
W3YYIxKGrI+Ywz14UUUWhdfpVKIjs0psIFUqjI+YLJvvTjTWe3EmEee+uqjAj0Mj4khNycKLZJX3
1xOh0tZTyrPNkzgmtCDctjWGT6yxIO/nPeA+7let67TMUItwliLYgfWT2oVs5RL7ZDFgcL2FlIf9
zpsOzMUgset6FB6V0K6Wj9lYOc3sHs2/JmePjseE7f8eUuHSMQPQ1az6loXPCL4B06jy7AJnRm14
2pjdxRuwy2t4zBsA04gVmfVKBlbfipYVleU51ZTibDnFz94oQFX/CYkRg6rFIEnGfDMYSBFHbS4d
UVkNZq7fDm+4kE6uNm6Ng2ZiLuNcco9O3SobXaninYqA86GyR2+tZXV5kXSjW4RJkNzGsWDR3Br2
a9z07V5qZPBRFEhsYJpsvKRPDnmxV9LAOai4D4NlafXfnWKEqg7hQVf9mczCWI6N8JJNhcUwCK2T
bWJ2ObXERuIusIu1+mc7eNirWHXQrXOnqGAsuOaiMmN9V3mQzb3Al9b6MNovrVSyaE3VfW2AKaSk
fXGCk2UYEfKPbCKextca6d7EtuqzaN3jnrNjLSjh+gI2BK5d9c01A2MnRshxHF9txJdxj+qMjW55
uL1B0ACSUJX++nF2OUEItEspnD9iWRVLy1GLk4U4jThhUzTDmrI6n2h6U8a06dOo3ua+n2HfPL0F
R9aYG5jKi16Ngzc3UaY4+nW7frznxtTSS0b69L9/uq4fEJBJAM1Pb1sMR4f9/ukeoT+f8PEOQt2m
JBJ65ub+kinLDYAqTB8erxlaFgo8KRW4x6u2geQuocL9/oTihCXmm/dPeP+2cKJF6nf6dPdzq4bH
fIdPJ0aL84tPWCGc9niT3fQJk/r++92/li6HBB71vz+dOFq2jJ3k2aCipi9CHJ0l6bdQLY3d4/QW
ZUcchaRwAQyveAZ3NPFd5fyYm439RKnsuVIt5wPyDRp7qQvAEle2t0xJ57kpJacMd9algy2uVVvZ
mRuT8ZyqZOT80eUuE0RUPWNdPUiK9ik6xaYAjKEZznAfX7aQ5msSoCtRD+1CvznYefTzMd5RyB/y
zGfCacuLRsPRHXsbZNqTvl9Uoa08+V6mPqGhdbD7WjqGU2sorG7nh3y1olMMM10k65lt++hgMsSt
feQobCSPp3OIjVrn/TJprfxfMTeqVo5pVef7q+CATM7fxWloOoc4qtZxsh3NPNmJZq8M1Qlw870l
jupr5IwKs0CO9M/79dUO9IFiX0QoRPBhg4JENn+8XzTDf2VyXOEAyxuM69A/Wmp1f00RQtudPGgf
+VT7/nkz2kfktc39KwHsn6/lMAHGr33rnaPmpumpkhQIrIMXnMWeESdQp/AO3oimZcQouRcqCIRA
r8PFX6OdSO63JWzHxwnECLHhFVw80u6v8AibUR5Cxv/nFR4dcdH8fpUMEgr68cyH5BaNZNlPlkCZ
SW0z6ViphqRBqfeiLdN5xKxHp99TdbYpt5fFyXGwSuhlv75qoAsW1HPMF8m3vXmrpf27UXX+TOm1
4XuY1cfSbt1fzkitJvV75oQtVWWmZt4MC1zmJ7L/w9KVr9rypHdcM20Uwpr0psLrWSToq16hLrE0
1TT5xNtV1qbfWntLau2tk9rltpf452qZJWxYmHkp7g8uruEAVCtvZpXYYjq8q7U22YqeXnMmxlFK
LXmmtslwuEctzZn1PAiWICpSfoKaXzmdB1VNvl9S4lWjMD2ZF+lUzlauaVTpTwX6Q+ugyrdBqQTk
TB3vLDvgQcAXSwhQYsUXqUl9HCtTfgrl6ibi9uSUF45lvePWqsCp1BZpbkkf4FmVlaO6mJpNh/fd
MVMbRHc73d9yaeCgPoVZIe67opdfwqsxYnXuY0RXI/7qwLNcMU0kCUnFN953vY5LZpXXcJSn3VFF
tcI2lF2neBn5RX8R2G2+HIc0uTkm5TN8xZy5bZnxLZewVTAz8B2i2TZQrsJM/iVao1TbKKQ7R3Ek
mi/GEyrpc7SReRZPGzvdgCypX0Sjw7UZ5fb6Ko5NwvGme4F8Ei0+CUrE2JQfxNC4AwTYkKrfkj6Q
XhLWn1suhVzG77UKyNWz0XolmMtWqi3HIPgdGxP4XChcVwCFDdJ+YmDYq/90TwPNZsSNCyPFf8Vz
Y0o0tHLEjXR8jXBbAVZdxG+tNKjI//PkF00tJ+ephbq38wBpvTEHeJWNIrxAVx9fG5ybp2OU1InP
Wt7yP6ZlqyF8JlNhJjAdEtsG5XzJBSUw9Q4KN8fOGu2j6B2pf4ND8m4D6KqrodWnso6TN12xg/1Y
ByXpeA7KWozNTTAWK3GQkcsSKN+AxQMOK3vU+92VNzEmxSYUvjxOkCT7eLLsEUENLCHZUaRgRq8s
n0PSWkPUqNcm0krUloNomfENr0Rnhz3zmbLjvSVCZdN5WP8NXELT4Q4l7b1SG1S8+pwCJEKoN6nx
QpYJnIlEsLMNIReAYP6lGNV3lB2A/QQTTVy38kukF8badMeJM9cjeyjxyHYaTENrVXew03Tyz8qC
PqVMZXSlwSwK6NIP0y1wbk0y+Zb7JqUWXVVJZOvOpkMhautIGCmrQR4s0ZLNblXM0ow/ZfeD/Nri
fqYijbZ51+qfkQ5TwYQY/tzUZL3qOEiOmpxRuYt6bxPIlnv2LS1b2EqUvAWm9DOxLOMr7q/382B6
dZWwUvlojK4GfNVKVwfVh4WLPe4+7bFsw9bqJcAP4qWtcIKKLPhzUyis9HEGawNk9dRZYH+5whC+
XIpe7o3RocXglscTvTl6yi/1/nEu6nFTViuqD6LfcpJk2Vj8yaSP1GnalwG/xgIB57fGsLGgdQMN
90iaWm5YOCw3BdLddfXGSgwrp6iHPiF6E6zpUap9VtykfIJadQ/3ZuLv02xCR0+jYrxPl9BH+jXO
uca+k+p4phtSd5z0KRZy5Xdz3Rz7o4iJDVCE/hhPmzGszQWWTgyZjuiQ7h3ArtIj2qqMROujW8RE
L3JwoKdScy9XMbb23eieKtOzjnVm9fNBG+1PUnA7r3fH13zEwCFzq2INJzN49/QRb4nY/pQgNC9S
ddQPQauEl5TyDbRe1fpMw+FNwXwCQ0EcRNy0A9fYBZfHxqrdY8VEZw+ZsbAxJ3ai7Shh1iyGxIH1
e7AXoLqsy+kxMmE1zUxSdbPCqCuuf9FmdbEqEr6ewEiHS4Wg2W7sgPIIdkA7xD/KEWUlwRyoaQHp
8VFzglUwOMEP2WyCk2AHTH31NPL/cZw4i270W1spg7M8QhWQKgrxrhE5T77ROU92BXzENq8iMsgk
fZDJqReiT8RMu171Tj2eRSs2omhTdSiX+ZjApXPTrS7I9PbHcDpZ5qr2agTzHaiG+eTjsYKEZsLC
RKvNJzUb7WtsAXOhT0Qq05CWLnz2RZxhXAzAOFxqEECOCqhsuyzDeRhG5auSpb/3RAyaVfM89Pkc
DEXwzel+aWZWvlu5mW4tCG5LEXa9YO9YjU6xl7sV1jFIGSRd8C0c5R9Q9tsrlrLZadAGaybGV6mG
VERmdSdHk5Orq+pfIm44ucs8oDCRreE6c+ziIOLcW2u0M5NmGxqJ9x7qFOentyN1UryOkWBbiybv
zvjz7rrO7pfZ9C5QmNkXjfX73bVMpead6q4qVFTCosu+Cks5k5HN3scwMxZm1MtHt3aKfYGhwWpy
1b2NLRAF0ijZF2zweVT3+rnR1GTR6JqL1KWHCci099gkjTSszTY6OGbz77gYq8v6q6fb/q1t9b0S
m+q72xfokKWRfyyUBnq87GZLNXGtt16Nz25gKz9DLXsCFZe8aR4fqyszaR9qY3dEnQLmqO5XH2Dl
tx7T6J+Km3/Dmku/yaWUruyc5LsW1PKp88ZgEs10v0XYWouhyCHh6OTk1QuutdKq1RtvJ0NlP6Me
1c9VZeAiHvQW8XE867eYy1hbLXQ2LDCw0kYs6G1My3rWjUP8zciD73lSud/JJJwyBDq+CnVcytz2
/ZnTHhE9wd+1MZG/gTEyg/qx0rOk/HJ8+YKZWvNda4OvsfWNjWQ63UrGeeTZBbyX5c/IRWTPbYnf
vTa4ykrE2lEvzxDHNmnWZfcRyBWyeo510hg4zA1Z8OSnoXPOAwMU87QHE79aNHEWLGv82ZOlj8IY
v4CzL1WK0jxeWTcaRfR0761deEmhXQfLyEK8iHJ3w3n+OeQe41u9HyLO7yuZsgz7oF7FdivNQimW
zq7dqft4ACgXeVn52Yav4I+t73HZuHPExpUjP5h51BFanpdTRzP8SOAhf4Ym7uteyToAf+3okssd
8mpRaH0f9RxGRuO/513UrgI7lLdSbshPduhjGTWN6FvzRYODeQtS3dugD2oD3jPLW5Moz2IAkkTJ
DCU/IGdVVa5VKVD5CqgXAcUEXle9W2CyN1KcYGaMEYzVRP4riv/qNtadbmn3svHNHJpFYKXDm1v2
+sZW8Q0R8VL+XvdB/NFg57ZugB+tFScwv8W40H7TbDIKfSxb66Lp4o8h/i76IjjOK5bV2gbLlvFt
0KqFiCsGC9UQc25yXr3/SkJ5I16C/I61CKRgrZmxNC8NH6sz1hJ7sZdPzUdMdOh++T+GdLqjw6do
9MVfx/Yg7Xfo2ONoicSf2JQhOOUiyLV/xdKky868CXyAPQ0voj+DMaFHGTDUbHS2jZ9/xdUayq3v
1ce/4q6XpccGxH8bmcO8grU877ruLTWq8lpM5EQbDZ/9nxCs9+qKOc09RJWtJIkEK1ZiWevrg7LI
cdS7epmhLWu9R/CkdZxVrun50WGlt4EV2+/lmt+Tsri79Uwn3yeZj0E3Kp9Hw0VRp45yKhgSLn4R
WsgXP6zQBHBL7zlRWhRiQyajoSqfgAFk59LU5JWptO4sTQ2XhfX9u5CHDRoJrExNMz2LmNhzY8fY
wQw6iZbmhB5SRolfHCsKUkHcped7LCwTLAQTOV74wyA/Qwb3dvVYAmB19aFgrefPAUB3V9FrxHWx
sALsQUVTi+zukA/Z96xM5OdKL5sTYouH2HNR7VXDgIquEW1EU9eVbpbmoXvvDbpxrTuR+0T11Hup
1WYhRtkj85dSZx4vw1YE+IXWzGCM1Ak7Nzz4pV6/BjoWwoOGHLNFpnDU22Ypmk0d/YQbP1zspI2u
KWtPo44BiTq6tszNokb3koMS3KoyKiYbOcPf1TKN6qm0yQLrcXBsZMwPo9oIji0Pf9EnNl5Xl8tG
9culaSpjDBC6ueiGKeOVzZwoxVn5LDaKXkQLuTAxtNOy9B4L6jGBreT5uICawBmnwSIm9mBwlht5
cmt/xFzJdxeovSgzkIf5uGzjntrIpMGTOE2yCyE1rWPaF45Dzq5tGm5Qzs1RNfdXEO94YNhfYeH+
Uptefk1KaQSWVPnnOqvsDYrwAVqLpn7qFPi7uZYXr0qYB9Q3ivYLLK+hac4vrQxfwpe0lHWeUIN5
39SJhUJdm1yLKMPS9L/H26nzrxi5DRxX8JY2/F+F4VXqyQHPDCVDHpc6wIJjNmoK2MjwC4HzAVWX
YdiLvcfGMpRkrUQNLGrs3Zxp4zMPgfU47YZa+dKqVIgfRm8irkrw9EXsPvjPONH7GNyXSrGMZd3d
SLDR1pitDqCNzOBNVSQJ7UDZ2IaVF7z5UfIZmE515sEdvOlTFTyuXj3X6kkNJ8/ikLGo1B0lw24u
BsWsYEF+wfYgC8szZeCxMXYwi4ze0m5mqCuLJBqqc6yo8UaRiwT8gmYeijCOV37ZK08WJLF5B53k
oxutJ5LsE5Cf6RdFq5kLkz1wmYb4ulbOoTvWT3rFEyQpFPmgoFW7S23J24yFPJ5zPx0WA0amr13H
Kjl/556THHQjpwQQVt2MBJccLYC3xgdvolI5DVTImWiLDZC8EIRDM+LRGP3TI84hhosx92NEW5VQ
bO3aj6HSk6s/SV8rfZcd+rRAio1QOIVAIBjHsKvXIiQ2na42Z3IFM3HMIy721EkF+x5jxH3on/Mj
Dba+n1BOyNMlUXW2fazlxXh5DKSVa4wVQCzNWRsktvZjERa7OuscUvCNf7QrTVuBiYsu6OLbCxYu
w3M2GDUFY62Ynrk55kyat7AbeGd6pCt7FFsQMUgmtRClrKOVCIZKahf3XdtDodklmzbs5UEFgqaw
ns68pnpuuxgkuO6SrE7kZC03HcKIfa5vh6QstumUmQxRZFyNThlfckmkslXvRZezZG7KVfGOj7CP
TiipxRZhUticKVPlYe1Oi6gZwMJl2xVIjbmZtbbsYWZMgI+2kIIdC3D83qam5TfuDL6EdAjjpH39
M6yxQBfaPYyZzNd+D3Mr08W0jGEOZxNxcTZzGgau5d/DmIWY4ATG+BDVdbmWMFfn6xrU58A0y6vP
HdysfaOYuyqkgBZFgl3pxOqzZabqJvMMmPzTYBtzm+cUas80VM8THOPBum3EUEWu410jAdcWTd2q
Mbx0CnXTWZSEkA2SnxMfZU3DMaLX3GPV04yq+V6HTIb5+ZXPaERKwq+Vn1LaMueKEdomVzGzSXOF
M69cs8zAdBU8zbKKkuIqSZU+rxqo5mXYotHUJKQOKQJ8QiI/Zn5D3iK0N16Z2b+oz93cPiw+8sTI
55ZU6E8aKLlVjY7q0QwjbdsMibbBgqE9iTMi9ZMiyuWimt32/meZMTvl2TXlju9nLBLQO9MZ9dbJ
58MkUqgDi9qKNc5/WgX9FaMiVuz8hNT2aGx8SIphpvcpDjtDskzQH0KlW9Ly5BrUeXYrmuKWdZp6
Gtw2vfEuM8CNBhmZqXOUMqTubK3ciV6rqUL0O412I3qpehSoO7km/pwcSxrWWFXkuvuqOYGhKcC/
a/GHHcgHY3JdMS2WJ57rvKe6OcmNBs3JCSuAma3isjyvIYRFRTurNKv+GleuJ+VfZRz3AESQxJLz
7gNqh3NwpfL3pm6qYRlnsTb7q+OvpllWrLYgR4r4GGRohzhYCCaj7hz8mjQ04ussWkODFX4R9D+Z
kSHI3He/UD58xVDcf3cSdILhFXXnMO6NTQUvB66LnZ8TCsILZLbNtakPzpzHG1/7tGkgGOxNxUZH
rtewFxfBDFdUjKWHiMq04fL8GoNZoHv6oasq98X1uulCUWuMGWkmrVMuy8bA8mIajEuAuR41HbmN
qek3DjrOmCHfT2XlTnPypeYmDh1ZFT8heDS3pqFm3XRzpj7BKmY9AS/SG6NFHrPwzDSp196ahNtP
tWDd0PszIMk9zg8BogPGIo+G7kvOleeUKuOn25rVTLVM5xUHs2GO527yLDdysER4eu8kFjqB/oBm
azhm2x4kDsonipTN67LdMdWwwbPTq1h6vJYMO15kkZs+J9NmoLJApeEqIrLrHRxr3Mp0HX3fdI6q
khkjvt3Qp2XTTRZAhDp5IfrLgYxw1qJXXDXuMSQvPy/03p6lvvwSWbCvTCQZ1gPlp5XppuVcKAsJ
4aBwIsDWWT5ZxwNrlccKf5VYfbV0Pp4dqWfRkkmhg7x+wVO1uihoDu/KLC0XXmoZH0Ob/bQSI7nm
TiWdkIem6G10XEf4PEzZyCvV5Op74jc/Db6zDx4uDd6XwAJCrQnmKDZfcJvvThkkpmVg2yCJHQvL
TKWrtqUH3dpFb3LALQiDIXk8cLV8U0ZukPiA4HhXt97KdEBYovcW/HT4YbRSUjaREkobEoDfhxJh
80RHgLxAD/03lwWFyFTNrTd90N01Vifp2izy5uqb+TF2BxUbMo2lf5n8kGuUXUg6+xcrLK6d5Ifb
vg/MPSLeKEJOGyM+e/lnVvi1N/M6+KJZ0P7q1JWsyes+KJx3P3O7Za3J5d5mAXH2eIvzsGGSpaHg
sMJ1Wz+XY+PNO3KRsIWKEKVox49mdRNZ0D7ls6Y046cyWawinpLOXCvP+UcNq0y233y0dr/bdoCy
SgfhjAdKuDZLlFFc2ejeHBO4Vqn77Q/PGNalV1C4a7SXNtUdWHrS1TPTTa0jtjBYiI4MkTqva0ym
u8S31xGa5Pusr/qNaUs7d8zSpTI4+zGu2plM0oNETNOv2kAzV5nbvPtWWuPwbgezKh2C7+gyXWyj
sL5yLh6knPGARQZ95Uh1vUP6defAbz4xYDIzh6FwSgdw6REwkN7zw6vYIFCm7KUIVfopFEkSsmKJ
bSyp7SjHzhqUo9zl772dXwozJRuflS/Qx+Mzws7yLZMUBLwU66SGeXUcjPLShUB58iQM94HzFcpN
epARnXDCfth6FgoowPsz/SCd3Aamom8mHx2ojDXYdKSZpqY0mOcps/Vkqm13aswa4roEqE2XwmBR
yo2/V53mqNSNjWb9hDicgIm+wx5ThJ9R7oORGpAvEHGxgYwFnl4MEW3Hr74x6U9R0R5uPW5K5yIO
b7WSVScSrVxJY0eFr6vaV9lOwxkki2RdBu1Pm0rIFZtg7dj3FtRG3Q/mzDayA3tX0YlofHdtewu4
8hh9J63PiE4xhq0TRPns3g5Uq58NlRoDqkvbZd7bxWuhhc0SG8x8LZqmZvL4cRT0Zb0R/puTD/Ou
hgZKlk1L9/ddi1Xr3tVh+s0nUMU+8vQnSsHS3O+wXfSdXVoNl2IIjbOdgGrt6qXuaD9Z1xUzOay/
d7rRXsY6oeyUIfNZBh9jyXUYSup8aMLqV6c/d7aFyk/kO4eCMtMMFap20UeQZ5oQK/JAatwN1ngk
nLicLwlKnpd02qMMfUnUuIDESUh0thlEqa7jXimasqonJ0kpv0egejKczl7KSG55BiELJZpW4I3H
wSZZxnPuBcxn95Q02RwahPmSZ3IyC4AJUDjv/+0mN07NONJ46vrm538ykxMjRIfD42GrDbz6H886
C6XsIYh/FW5u7/oC7Ue7wd8G1k2yCXQYVvAzYSaXaJOx5B5WWq4V59EuLciWckMOx7s4dZFtMqbq
+9SmLvdfrJ3Xkts607WviFXM4VQ5jjTZ9gnL3q/NnDOv/n8IjYezp7bfUN/vAxTQaICyRqKI7tVr
+Xz9d/yGkJzLoFKA8HC8QMqcrd0gkB+aMbJQGerkpzy+L0seQCe53vu2DcNdq6MIH3pOfRmCKfni
xOVX1U3PcsE3PYp71NaBMxHl0pamheS61hj6rnFHeQdWOloWmRqvFcMq9orJboC7p5+MriAzzXMp
VctrVS7Nn3aePCoDMkFVJsvI1kjrzgjzX5zy7nzuhV+9llfY+VEGRVPQ7MqhvrP5Km0j1e62vWEP
V9myvRUc0OqrTIJSNZPwV2qeyWQBHefLfDX72vpq+fCcFq1SPZBgajZFXGdgXUqw0YSxeOaqrlml
N8u0sqIfRdYv/ayMf8p+iQhCGsTPJtDATQv1yXEcNVhaDLC8vtMp5PSHs1rr9pPtOAq37A1RruJ7
4BuUd9pycXD1zgJP2P1UvIgbpW0BxTcqEyB8Ex6hIg7XRG6Gu8Qx80VrGD9CJfeeKEUcdgrEqVtI
T51nzuhQRabeX9BYACBMk+FhSPSOsp9S3pRp27zCi3oQHoFZj1StEZ9TuyrbNn21ky0v3sMJYe4V
8g8n/pYRqb/avEA94awCiPzXTU/QfVCD4ZQS9l30geM+GbpOOKjsDxP2pNNgCC560IJ9HZ8DgHpU
1JT1ujSQqfZ4L1cmip97flyklyYc/YXd2qS/p9mqsVGcMfQnWYZ8lMQDD0U1P6QlkApNb7t90xC9
Hm0l/erE1s8OpOm1cEL9mmn+vxBrTymAdhY5OOoldXwwLDiyuUdEatj2bZQ+eOoUuc6a6i8T8qwk
aJSfnHJ+FnJgPRdQP60VJfpqD2W+Iu/pXJOpAbMMkyq5o51rSqoEv0elrMYSzJLvls5VODqOCTQ/
JIk923KpN4n+cmOZdhFuMXGlq33b+7ZZbCKu01z6tiPYLHn+2s7y9Cx5FQIEYwzxU6vFJ1AX3ywA
k+dAM9aZXz1CQR0s1VE9jZVz1BPiuJZjK+ccUfflOPjKyqjrfufElbpHh2S45FMT7NKBkAsog2CX
e06w0s1GfTUH+PTLvv9FMdzod5zYobV6Lom3L6raydYdBEncLmNvPJBBWPq6ZCAUlWs7eQDEFhem
QqzGs3ZuJKVLPvJ8X5X4i++o0MDYiMBocj6cRopVl4lGOjo0tX7VGRERenmwKKlrmnYR1c0jZEHJ
Ttjmhqqw3y6VrXbrzuq0BU8jZ51UwatddYRhLD14mdgoV21iaNfI8Z2NT3G2mxhbMlLjiQKjdOcZ
KN50agHjT1Cfu1JLHmFU4LkalT2wV3q/FzYlAfoCuyxwUMm+chSwfioqYahxkiOzHzyNp2TUJr7L
kjQcfD0bD+CxeXdcMhgBRf2nBuwRD4LRF6ki7dBRhLtuIWDeJUVv38sImsqW2nLoQWmeuldipQFn
HD9olrGXBCcww+k+GAlY2MA8VoU1qivNd1zIXboHj2i4Y5ik8MdQMs81CEWXerV7KfOye56lp2pn
ZCNGk6cmD/Tus4kQAOKGPg95EHE9o/JFED3Sn/j8mGB0ljC8p1e7mZSUm2eLYuQrkc/k1hTkpVcF
DGHrYfISE2FRuXd1/pcYIO0qr0mYRivLKscrDFPOQlPqniyLNl5vNtkwt2ps6+BfcRETnBb0iwFE
crLkXRgtZQMB91pqylPvWMWpaeK3XgzVAgzd0DBCeg1IWfjcutyJ+FzFcruJ+SU8lwZ6xpJs5NtE
cVyqKmn4GDj7praI36fj2ShNfgCS8L4upIivP7dFnmAttG1h6EbYhBKS0rDuha22MwKNFbSloa1y
TKpcknREdUH9bUc5TVdZMdw10AFdZZgNlprre/c+r3pLaC4mW9jBmu+NVxsw0YkvXdUpK3gFdX6m
Xf3o5GqyrUP9a+u30dlv/0UQvLyLmyHfOLYLW0yAAlHlQropenAqQ5MjunNTW3d90Q+ETpEf6U3Z
RGjCgq9air+6sKJ8M5C3WBi6VL9wv1eWdeh6j4VdotQWlu7FlPlQBBGkPUF0NBvUiNXG4KdlGoqm
g9SDKkgn67OFmFJ74tZpt5K6WL1q1UOgT+RMlLsjz8MbfONukgnH7akKI30xUlTCqVedQn0IuAmC
JdEUvsJjgW82G8WTtRuBU1k3yK/2KvxCE4WT8OvQtYIv2jxFGTwCeejFq8ZS9EMdUK/vAOZ6Unyz
euA4vZD7JHuC+XENTFK6nx7U3aZSXrXYKU5lEri3oZEnyTIcunADgQsaK2nbS2vkWqVtDEz3odKz
vyidACOWdt2B71qw6MhU3RtZBF7Oicet4bgArkrpxUfb6qEbkqXelNWTNwzlU5bY1xwy4bvck8on
R+uMZTsMDXdYhratuFtSFOHKrd07I8u7c5sP7l2KvDz8nOGrl4TlPpD9nMINL3o1I2KTxCGDnZiN
qKMGI0+qTMy6EsJVaSQ9yrYuP/D7sRPm3mrTU+xnIJs4aAKQHH3IG8hgGloVr6iHMJ+NOILAW4U7
nIoq8zmpiH0DNJNX9jQ0BlnZ5hk/71JkGc8JVUpAQpV4LdaqTuttYfhu1re1Dchhfu01GH5x5gmv
2mSj68GTxlZR2weQtlP/JYYqIpVrmPnljXBOOzDpOrSjt1nZi1JCN36+va3te3cF4Y+8Fc4axRSr
0rfd22xsVs3Kosx+J5zloAP01E5pWHHd0ZeWel1HW3CjO8Ny2kvrDdYmCcb8ZEfHjAjdE2pfrSJ3
T1MlzVNS9i/k55xzBrPADoYH2PW1vrs0dbynpN05WpoEG4uw1cr3YqQy62ZqtS6600EquHKuBlCX
pvqR7MjB7uzuIvzTMohXnJ8DBNtRN7HSjke8gDyxHMbI1pG7SJT+rzQ32u957qsIo2vGhbr0cBfA
G1WTDrs2RvTcyEiFmU6qHoipt8vQ6b3XktDxRoPnYCNmlQrZj7qIUReZZjMdSF+VtVcvsLWX5ntV
JN5O9TNIyzvCdmFilqtKKsotaGZ+t2xvHA4OMhXGOjSs39146upKUqjLDw4funqi5JtoqvbyjAfE
bb0Xk/8eRcvDSoIG6EXj03bvxggRTSPJ6PRL6A0PYhSOaXZXgM4TIzBWxklDoWcRTIzpYwnJk933
8J1PuyLQqW0mdq1VaEraZXDlt0aX9pbUeZfZzAN/fohdwJST02yPdTgX/SEwl58mMi+UF4WbDNvZ
WbgQj+CsY8I1/345t+XAaJSK8owwwYb67uGrPZruaqyd7jQoqXyWVcJdjQpwMOSM7A+QTQSTjpBo
iklWSPRizZh4MBCGHS0UhYRNee/F2ZRkbpGn/TQhnMUsrL2Ifkw7i2Vo/nrwKEBksR4BUd92rYgt
A3siKdUsQDKvomFMD1kVvDXUBqYHIt/pQfTmidlvnvjk91+4zNsDN4PwXuw/rxPD2We+0n/h8mmr
ee0fX+Ufrza/gtnl0/aVJ/1++X+80rzN7PJpm9nlf3s//rjNv7+SWCbeD6Ud0Hf0gwdhml/GPPzj
Jf7oMk98esv/963m/8anrf7plX5y+aerfbL9f3ylf9zq379S2/NLng61DNHegUe7YPoaiubfjD9M
RZXPqpQc4W3VbdzoUfZxfFvwYdk/XkEYxVa3Xf6T/3zV+VXLHSo063nm407/ab//dH0OMxy9Oz3k
6Xy+4m3Xz+/DR+v/9bq3K378n4ir18N4NYqu3cz/2/lVfbLNw88v9I9LxMSHlz5vIWbi6U/+ySYm
/gvbf+Hyv29lOyXUuaX2fZCM4NhI7cSQCNjsGL83YiYahuKgaldhFhbRq8SC2dd0y/AopksSSHsn
RpZN67yHTGv0pVcZ1FbVhnSfBTEEanX/xCkYIttpFOdUErbgW6Z5sWYMdPNA9v2XmBd2F56ozVjC
iCVsoql62DJMHRBYDdn+CbroC6Qe8aWwpXjf2Q6Czx11vrYZ3RoYKuNznsJAOnlpUYSSnJgNLAk4
myefbjYxrUb6zxYAFZGzBmoZsVXu99Q556q8vjm6sEquKiOw4Uk2qC/JRiR2ONmDw0RMdeNHaLna
8N0Y1M93xUUnaEDePqS6ZxoOgVVcCiUuLorSaFtPL4Cui9WtVg07twDZ8GG11TsAk9PmK+SC7CgW
VmaOLJFR3897ia39TqsIanrH235BUjSnMI2h5f19SeGW9l1/VnmwuLnpI0c0S905ctlTxIxekDcp
1N/E6qFHpkT9g3B9I1N/NQ7d1uDvdgSU6538atKydw0WCaNYPk8X4EQcydEPSdeAqrDzgqLTFKaP
zNrnheXfBo4SOKBhJnsOHBeCK4JXtxXCOC+TrDFakvSo1x/W3DyroVx3cZIePy8clcHfN6F0/2kv
MTQy80yk29grlYFWfYzQ2ih33l3QJN6d6AH28tBtLb2tC2SWvDaz84Tw65wxOo9Ulk6u88rbRlr7
YNtRTNw00A+iGQmdHVBG1g+ih2DasE+kZCEmk3c3MXR13UspOGFFRnE0YrPSonVk4GWojfkQjzWF
etdKknInrC1icmswtdpSTNxmJ3fR60aZkLfqnYTv7EHGydxIOZQe4DXefOfZSPEfERlSCdj+bVIb
M32nq/b32W6CJ1Th00ozsjyuvBUz88UcNAxB1XVQmEyv+v113YYppXqUGtpr8SIMy1N5R8oEhi3b
PYjGyDIU62/tbO0iE2tGTQjRwsk3AdmC8PWA8t0Yd9KHDfQiJ2AQd7F02/C26MOGZQ/XqwRDw0qF
Gf2oT00Y5s1RDEVvbj7ZqNODNpaD2HKe+J82mJfdrqH2ziaD2i7l4FP2p4QjIgrIanL1ZT+9hkbK
6SpEUEJMEG+L0KBGpHYSp4SX1j5QCjCmCzEGe/pmtAz/CaEFeSPsoMecw7xi9i2FsKXYRqydfT4N
c6+nGsOp96McfZWalExGbsDkpofRYwBAbW9bBA1kPmGvRavthAcFXA5nbse/WhOMPc2orsvNuARS
ZUHhP8FJ2glO0gyAevIxN0k9Tl1hrKcZ0Zt9xJKq31g98k2zqzD/0zAQEJV5p1ge79y2Hu5Hx7jq
ddI9FRy4D7muluuhjNPvnm6QUgJgRehsgORtSkHJkfulMACuRgX0a2FduwupHvYCbCxQyKKpK9td
GoaTrGebgC2nVNWtE/BbSzFxgye7jhtuNZuP/gfQs1e30R7mxR83x4Yq7iqAMReBK/fgFI5z4OSq
pwvRFQ1c7AYQggpN+5u1pAq6L1Rjo82ekJ26yHBOPuSNkImdGrHcLuoAgCVhgdysehhDUwjV5dGr
kc0Jqrsyh/dZ9ESTDwnVtqkOqsOt3iai917sAXKAyVnfCmdZ05CDjnw4UWuruvRp/BK6jgX5cAzk
VIoHdEN+20JSWRcx4U+9P9mTPn2J3/eI2ifClvmpdvLoDPd/dG5Ka1U5hD4h9Xozicmx6EbwJJWS
7yGhPcmjPXQL4VN1IKjJe6IMnzoR9YHTXklbV8FWdOPG+GkHarb9YBOXCn/l8IKfRF8iZNr3WgLR
ne4ckqnpTQVGynkseugEo0tiVrvPdql1Dv9k6w3fPUiIPqHpPvncdhVWMRZrRNMOlJ4sxUxRDPKO
rHJrmMpV1/38pSbe7MsA2c3Y15+JetRmk794XiqjoN6B65ezFwUJ+YvRmY9iRZjb8bnMeWjMdaK1
ZsONRqfk+uinvnsUvaTLvw2ebW7EqBsK9+hVQJL5cf/tEr73ZlsHzBSBERf1iWl2nrgtFvuIHT9d
rqZaZ5XWycSJ/7d1s/Pb2kBGhcIKNrIfZNti1L17SS5hoS+c+AvRu69Gryu/ENd2DJ3Ur+2Fj7EV
1V+dNiKlE7b+gx/a3DONUDqatRkfP+3TQPp19LsSvhs+xCdFrqx9J+XEn6AdWNSI55wC5CWGcwMr
4KYNgV6CRTDL1zCSnHUMW9fCIlBOwjSJ1p2WN6dmakjWfWxmm3BRZGUdlba0n+1iwTwUbsKW5pq5
GyMHrba/bWnk48crzOu1kHREnSRX1zAohIoRd7BgJd+KYSznyZ2TxHcAbKN82aSoWXg+alu+VsPz
1aPApWhBv4BUqyNx/rcmQ68XvVcDbu+FmAo7BR5r0c29BBXYgrDaB6NbZOZa60JQbk7VbAIlUqaS
A/9RNI0OgQRa9/di5BUQ4Mwe3eTW4RFY428PnprAPyrIeytFWq1IO3rnUpAkFXXMY7ub9WthhDrT
Pw+CECmenITxzz7zmtmnmmiXxEQYat5OBqsHg1CuPcMVErlK/txWKNH9HvyeKaRC2qRUR1EMM933
NC9bh1A5LMVtcL4rZgPMuP40Mdtu99FpQh9cAunTbVU081bzxLxs3mp2zhBsIl6bpNzX6/GRWv9+
YZNxP4wRejFqYnnkWikpii23KZYVXCV+oz700yTEGPayUUBmC99eMo1jUE16t5nWFqRVgqNdqsFF
zAY5f5E0gcZcDC0y83e61x8RDpIfy2HdUh9TgaQDsjDJnduZtnIb09+nCF2cEgsWLs5EebQSXYjF
h2phZyA7KUMtN/WQ9tWi0OQ319v8vFT0umDiYBg4q4ghUXaqmXpAeJGUPdhUG9+5taY8DSQ9l1pk
6XtQU8qTX1o2bPeei+J0DlWYrHdLc8q+Gki+7g2t+KsYZZvj6mQD0+gBAmvK/TjlYUWje4q+D+r6
LzFqppyt8A0o3flH32nPebnoiX2VTCr3sHTFxz7qCurXeZ5SeB8ueglgRthahWrN2nGd7Vhk0l1O
ne56qFvU5novX/ZVohxG0cQVAKdskhNcCMOHqWk+g+vj4CXtW0+4fPDWouBLmsnlDvROeVBliCXf
1QaF5KAYZkF2JC3iH4WpFqqEVULqzJTTiYL/tz6hcC5NKuekXgV6jGThhxW9kh8N0/KOtw3EzLzL
mEJ3vXp/GUNbkSgfvXhpBPlPUqn5Ixmo4lGS4m/k+tuTPo0U2eh3QCaRspo88kItHrOgWUF9Pl6F
v1KMCBH3lEiJSckwq3u1JnQ/LReLXDdWAByh9X27gB0n5yQ1qO3X8nzZESpZmJGTHYUzKIJxrw5U
ConroxAh7webtCTE1VarvTZVqZ0tCXisGFoepMpjTVWOGBaOVS1kPbLOqSfJr29r2lbRzlICz7hb
ONrrvIaH2PCqqqj9+XBaBlb8IwGDc8mmhhSmcvHVxFj3k3rpbBMTiZ6hkxCh8iOGohEuvh489qAT
D7NJ9KgZ7U2CM/M+5A7tg5tC+ft+uZunSq252ztgXaeXIJre0mFQT/1t50r10eDsmcM2oNZHtS93
ZucNO1upa+hpMcWqqVG1IsaiK6y3NWK5WZFEBIpbVGt/BP/c1Nk/LMhkaj6jQNopDUcI0cSt54K6
msaVLKk3I+Uub9Oz4yfbOK1ozMZ5WyymdS1Wtwq4/M9bG7FjJ2h7/m3bnNKXnTbA3wgvSLyKUJz5
ojROxy+tjkin6WVfFPsZUmTrBWqz8lyFSAZafZx+Sd0hX9se5eUcsSF6LuWFlcnKypmQ+UhBp0dj
Qm6KnrCNANGBFU8zosnee2IITRrTjhFDy9NNP7xZt5d5Zj7BS91cFT9pr6piuKuuQ/Fmtply4Z2r
3N0KU0fRJSyzE6WrNtj9XhhFE0IMsTUBdEw81811bszHsHazK+hMi6OiQRFnVpUOgHsuWISmfE4M
0GyUmK5C6DV3Odnql6biHapCA8nhSYmZ+l+qq92mPurTsKtBsFIh7J7ErGn737vBGe7EUhCwl6RU
i6uYs/V82+hm/CDmAqlegMCJnxRHcZ475IdheHFM6SmAKe8KYLM6Zi6I1GmUQG1w6zVOjAiB0lZ7
MdEbXnl1SrvZwaTF88jkPE80vrSXFb1B8AI34QuOzds0HsCU2VfsjohcEfn+bfVtzi+BY0iaspY8
z904nQ8PQexlF9HIBtJQY42ArhgiaPw2UeUV1DSy7G1m53SaRXKiW/lRDvXc+y5Rr2QXz1edddfk
CAS9T4gVRkfULpQsyJh0aWPCtL3nOuY+VVCNmcgp5UlgD1kutIIFreU8nqcRLoTwUoyHui52lU7x
sh+N24z8PyxPXnt1NZXP29TTonOIBuCFnPKbJXSzbor68AcSDtNEm9clFQyASYkWr10ppk4/dOAJ
hIB23zm1dR2mhqpcVIBLomOxElhXPzGsq6G41rbuI2sx23RFUk5UOB2FSSwVvtDYLOpU9cEospuY
VDwvuF1mts2XcVoqjlu4aY6Ob7V7CrMpTo/z8dXkkXuV6A3xyGlow0ZF2b5+37dS9Rjp1taT1RGs
SesdYxCmy0AMdStax41X7cRsUPTfQ3dK1YPOeS749AovuFUgvudAiGgFWxeVkm6g5Qi2YjiGBShK
xXfOYqiUID6l9DXV/OaOX6r4tgh9FpiHYWpYC69cM6RFWYLnF8PUgrBTRXBbL/jYmnmG0gJ0QPsq
t9ItN13tkWQDd3KIBP4VmNBvQ4j/A47Afmkh9X355KvDE4AWC75pjMo7j48rinedVS2P2rGdGtET
TYAU1dEqfLeAA50ZCbjVotWiGsJNhlFZPWhOHb52Ue2ET3na1K+53PxUmmBjW0Vxn3ey+kRZOvDI
suJJMfC1px60x8ozOncrZgOd8z6qJRoADJwHlL+PkQtMKpqcS2KIV0rAD2JSrA+Lv2Kb05Cw+Hn4
1SslGK4nbymH2H+EWF42DHkV81V7EA3FV7LhP3RGmz9QzDkSS5IhuxzdKF7aMcfVVNchRn33r9ts
q/mGcada6k83QZCs75T40mXcKXmchB0fNOKlmRox0aepuff65Lk2i9+maUGa2vm5NMPlzb8xvUPo
j+dGUJRO5POiNzf1P9iGxPhPfvOyMOTzn0l1v9JjLwIr7cK4M+hUDE81p2rlqzAG0Yhem5MnWYjx
p2mwoMHOD9yTsN92EEs++c22Dz45XB0bvg8/FblQecjgwh+uNC8Rvc+vJtWJDfU81i3+6Ch2nPcW
fpovGeuCuwpM3WgELDsbVmk+tVG+MSZuaTGG2iQAPAygcbZ1vYaG0YfxtLARRrFmbkrbCg953kn3
AAeNx7ZK/5IyozuJESFXdcPZzFi1fG4eEQ7ZBVHWn9LGVlDJoVJjMEMVfdNUvQibaNrUgOTSVrO1
GObSCHa3aMc9MVs+/03pv4CGDqhQUxq0ArN0oztDc46iyqFOJfAO0sT8yqYErgEI+WPpgUH3/Ivo
GSq/NpnSwI789wlUxogeu8arsJtjEkJDMbko8a+qI5Ek9kgy24ccole5zUkmCrLUht42Fr7lQMLA
/StGmOSY1HF2tPrwPtCNZBu+m4S9MEs/X3zu9lS0Y+WNvq0W8x+c3ncTtj9vmbvO793r3NsCcrLX
Suek5yoOWogWqDTIqTFZBGbr/0yBeVJE9Iu/zBcNbqzXUcnqlavY8SXLYBKE3E/dDWahXEye0VZm
2+RLSvcdkg/1ePJ14Nmb0qeUyKqsfvXBKLqi0TwA6m2tucC1wGyD7VbH0zw9QHHfLBqXtwnd5O/z
RAA9LEpsaF7KSfbAry23Y+hIxYhKCf1YZeNXMRJNl+vTh6Yr12o1ZA/CJgcQwZSjzZcbk4toNqna
YC3m9MkE/Ym6HSWtWc62JKntxdACVp836qMfroJ2+W1XysEOlMmFC7GHsKUO3LJu3IcbYePhKFgW
alDv4Bm5ZPmAxAcySw+tY/ZneDPP4TSiTL54GGDh30CaNq7EUDTE8H8ClA+JTuIWV4Zzccl4i0XC
VFNtvYXZoF2WEENTJ9wPIMlcpBn7XL3EoOP1fAzu6mkk7Kpv6keeHQ5iZMujDkpRHYqtheTWQhhv
TSWrF1dFKkxrYJoTNr+TtTt9CBdVUoZr05GKuyA3yM5CzbuLLUW74/9tA3i2lOfWJIEit7r/ryFX
lglkKBRzt/oh1YPsu19QuGrDSgXZkSSto7GwTjoMJQenkvWtRVDk2lIPuYKCRX41suAHGa7ylxVu
UdTwNtxnyq1F9dy1cVRzmRUeNrNpnEXGs/mpqZ2DmDWlCMb7eOAjjtaouZPBQu5jJG5WmlqaJ8rm
f0Kp4FNAoSDpPZnmZraZcLTvMrmh3hwPYZf6IW/hsv69jNrN/8t2/3RVYZteIecude2BlC+n9GU9
Nc2UeRUNxUarEMDvaTYJD08dlE2jyvxBJ19hE+vFkELQB/Duxl6M5n2pkknhAtlmlEsdGmDlk8xy
8lS0McWi1jeo7J1LRYZtqNJil6lycJd2NdW/hmbeEw1CecpxIVdCh3SBLIbxrTeaxy7iEyz11dLo
yHFyyj/e+FU/UK2K7uAk6rosdEplJmZVVTNoRG9qhMs4sbM2U9Q6GJNfo5oPF+5o0Fz3fvuDYpVD
QVnlqwe50Zb68nZXBG6IjI38w+AztkttC/qdzMpeegqQto49DmsxrPq6XSPUlG7F0B27cCUbWrgX
Q0edyK8QujgO3CpfPJisKDeCequQZemM/jO45hT6tUK21edeSd+G5RRvFUMnclyoyNq3WTFMrrm+
Hjz5ZzuODsyvpozqUKyD9a3TCHR0xwnGVFAs4T+zSqRWPouRaBI/mYgs1J9hp6XJurf2qkmgn7CB
RjmMrN1608M6hTFFRxKIQjMxoaupfpvlq6ZTojR5x6WhrnO1g3v2fdopDC1fiR1v21JZuxhSV1rX
SMUs27jNDkaUoBOIXOxqBH/+QzYgYVCdb9LYGetR8YNDU9rpoxZpPxDxTLa554HTabzsLBrb7etT
Z1/EYKiKolnNk5rkKUujRGKpb4puB6Hhi5sWFBM6pbpwVEu6qyfBELIB3iWNYVsyFO2DPS9ST190
NuSTQd0QN8BNrIKBtt2PLUqXpC/Cr40KR6Vp2N/rzuOHLsrhiW+py2i6uoUzInO+QxP0Xcnb8lHX
hujAo5KyhuK5+x7xeBxrznedSB2Z2lwGC6sqD/po/xTrOAfw803ZyX1PxSP5iEbndzcwbpRkcv+o
K6byjYpStDuBiOzF0VE0CUch38r5mZpOk6IJCso+5bpAIDy1bJiG89E65465EodQO5zk2lJvqbi1
fKmiUL5klfu1DDxlL0aiEZNh5C46auPOs11TVf3U5NpYIFUpV86LOWrj2XSDYdHKiAqOkMytHbW3
t2KYSMZzq2ZL1FjRxJhoa3Ql9HnXVP8ketHoJ9VCdD3PjqrFPCXbNYeWUgEZzpIPjm9dZP8Wem06
sDmO/SmcGo8oTLoqte6LlZnNVkygvuUifRJkr6aeUnGYl37F37oDPSS6/kS7E06iFtMPzunWTEw+
t/HNqSHlpqD1BSHWhJkWqOgKPjeF46dvoTEKL7VEqBg911Hd1ZN2TwVcnl/1UNvViao+y637Ngv1
XXgYOpTheE6wF9TSeT9GK9qWoa7/gmF/X4UNQT5IGjg+unuzsrKrCOTHajEuZC/1j2LoKb6/LmSo
yezIeq76EX2kaPxmuna+ieue4KNjlV8me1aowzdKZqFl5SNMemdZgJA6ZHIffNHtCDJjp3pqBlgg
k6D9Kcx20vnbXOsXRrIzOaMdYO6GqXnq6X8fDlLfTfKFTN+6N3cfuBXS4ZDnvq/5tM/NW0FeIF3M
e3qOdW9RB7EtU6s7SV7WIXiPlJXRKZcGLXMdMV9sYjaS++4kmqxMn6Tes7ZRFZruWdigBgFDo+bl
QqwAZBIQnp52LdIx2inkf3LEX9H6piYpj7tN9F7MxR/QGhdi1gjCr1klN7uxVlSqGqYVgV+TCcrN
gCq9d0dRBQaljwnA7DvH2CiC2rLlgSbnIaSsSWJspTIyNzl8ZrBdq4q88rz6V54TypfiAp1A6l6o
rCjfxN75v9JrurcJIQB/s00MGZ8m7NSi+HXeRngLlfibcPzf9/+nbWbbTT7+fUVqwKzCd5dXE0yv
JpjkoYX3/FoNX33w9FRbKFJVrIgxZFcUxtKrNfXAF1DAZF6ERTSjj4pc2ZnWB1cnrgfOQ7vbkvcd
+mJIuI25zVqsFFvrttzeDcSyhElPWh/FC0MnjBz44WYMDc9ZKPyunnO7WytiKNYleZyRzpT1jexR
Nk6ZX9ucAhCh8ysTV6fe1+KGP7bbecKpm/ZYEXS8vQxdnkTApBXKzdZ9QtipcQiUqkZh38eVo5/B
vRzEnDyZss6CqEMbeDqahmKizptuXSqOs1JDnsOXnODcRcX8pAZt3Xz4o15MyHtOYhfuCs09ajbz
PNi/eg+ry9myo50dNMZdbWQxv68JKVClkoHowGxwF466cSd6tldqe6+uH29+YonXxf9K3XTcJfzT
CHyzwuIrsasrLViY067Cb95qwoUOVp4dbpdU4MoIqMpadVO2sWsbjxK8PN+JIVrnCAEblCKJoZ1A
9VE2jwgG2Ef0Jaxb82koJoStdcJgkw9+CPMg2D8t7OIF+jblPRpz5X0QkvPSc5WKr24oeZtpqDP5
aBPO/ArWq7iDrUMMhZ9YW4c8e+gEmG9rP+1XVX69zStqsRVUz4961r41TmMdOx4aKIGHaYliqt8T
k2R5gRACdJxGWGXlBu5yOCegGSyUwluJHT50xbbCW8y4MIjwRUMaaZQRj0J8E0nMPEETvg6dEyXT
BNk6A7X0vEvk1W1MFap9unkNjgeDhen/+DBjiEXZtB7Wc47f1AnyGB7zvKKXrnQcqSrk+YrGiHIJ
GWayfhD6qMoh6vPgFFDnCvu8dgiTeOMR49yFFmVVY14YB3K25s7TuwdJ66iyhhV5oY1tveEANXyL
iCJQfzp8UT04EfiE1Jsybm/21CzHm71L1A924T8CJ7n563EjnVFVhJKlhz6pK4q7clLXjSOOx3U+
BIdx0t7tLKQFFAT0NtUktqtxcNnxjfJXYtaDmvXkmhE/UNPaIh3MqywFu2byRePAPtie+wKF6Xhf
ma22qEpYe+CCW8DYrX3XlP9H2HktuY1kafhVJvp6EQtvNnb2gp4sFlleVbpBqEoSvAcS5un3Q1It
Sj29szcQ8mQmWKIBMs/5TYc9RiAi5MxNKK56oy/S2EtOIirTRxyXzhVq4m/ArPKNHTQKAmte+ebB
ZCZ/VEL2w6Odgj+uidktFM36FulqDIQqTIB6t76EAjtEoIhKfn2r1Qq5tAx4thwsx8gO2ZSH0oHH
7gc48gThrPlyHSjPlFnSueg/rpeXYXmRa6wPo8+d85YOxbSpjSbQNtVkQ1pU2K6tMCKtltxHG5ZR
c5cVJ9Vx6Azu4pkXpxsSSNniX2aBpYoPhmesLheR17sMMhPxSVOMehcbcXS6HuwCFHU/Lq8R5JGi
EzqWeCVMkfVESjLYy9h1iDxrSnda+pqmrK4d2ugyjaxpsLVEBu9wfrFLUJ4WNcgO1JtWRmr++lcY
Dqm4ruy+uHXSHwJ/FAdPdX4cZEw2Zce1+cuQuFLSxS/tn5dRJt9c+thqYWjEBa+T/89rOfM4pS3D
HZ7Ne6Q9pm00OOGiniW0WpT9kQJwy1WpeMZNHnpIb0mprQTRqNuE+s5ytCKSvX49qrhcMkct+FDG
Sb+RQ5AfiFBWwoApCEprN6SOw+qxVt76XtvDnEONWw0Hil+zdvkcr6bqm5Gg1BHFoX4qW/PQhN2m
V8QhbqziPczchqekoTxHsVmthkbp72zVirYO2ho3LtYTyy4dS6ztdMTv2/ZL1jjxs1Eqzl0BkThH
7u3Zpx7zVAQH2SUPSD8AaVYbfAMZzbrivmnMBZ67HxVewU8J5rY4VyhL2bIwM3pyBn5kbtKtRtba
K8dY2EqUPAZhJx6TIYtXbua32zSzxaNaFPEtd8AX2SkPQ+B/dlktHmULOQ5n25hwN2OVtNCSi7nz
xTwn/HGxqUm7LYng27FrKfhNBWuYWcRHoJAN5mRuonyydlp9W6WoAUWR0vMQ/tOJRxrjaGmDsLMF
vvTaUTXlF2xeHCSWyQIoWUiVaUjuJNIKlOG5arPkToKw5r5mbsm+II7PjZqqi7Fl1eFYbUm5MFEX
YPXLB6cwiwfW0pAl8infyqbsMAp4wnHsnGSosUR91Fvn6TJ+nhQos11qwKYnHUWcLnuzfY+9oLuR
Q6hkuOd2spfXCZraLlVuksdGMxeJwyI4KSNhIRWc+nsvU85xHShslgB+nrAsE6esb6j/qymkFR8p
z63hwFnAo6je+r5m8Cb6zbKyQkpk88M01RO0jWNsf+aWPMjOYh5xHfbvY6PAhW9oIPcmyrqwXdQJ
2VO7yI2sxzhzb4YhrM54lFRLXFqzj/9/RMY1ht+v0WkVniRGEeyqJG0fm1F59fkbj8XcqvMu3E39
oC0VxWwejWJoH5P0VTfT5EFGLDxGcDK0+o3si0bPOZkDOklB096nsQ6suTJP7E1x5s6EeO95ZIeW
Er+2jmdsGs+I9kWi2qeOm4Hdu/5NzWOuhq7L6TB5ytotAUDi+u4ihzlhtjS1+vOI9NKlqQtbf+6E
7/zSvPbKwX83Nyf3t0PzNpv09igPnoryAQ/dAinHP2PyTO1QvCAV7FMFyWeA55hhq6uiLLm6BLsZ
TRp3zi6zjekwlahjS1H2DgcknknOk9AmZTeKDqh+rkdvamUsEf0M3wFOAgeL3GfdibFILMHgJAJh
VyM6Wb2inxIUZCA38TM5ZkG5vnTacevs7UD9FEJpoNTjvxQNtwjPnrqtwMBmVXiT8VSFZnND+UMs
ZFNHHPwuahJMemqlWxrGJ00vu0fZVyOwkChVeJItrRzLpXuaIm7ld2jguDdjoiRLAADYi4z2eCuq
yVhitxS+O4azYaVkfRJtiaqIjkKWPSrhSzkbgs0D5MxkNiapBxSd5EyW1tH7VFmbfHSsT33fl1uR
rMMA6e8JxHD9NarwORxbTXmxRf9eW3Vyli1Vf2m6Vn0GUtfdU1y7TdMC5+/Op5Kpp8FSNvW8z7ZA
ge01OL3XDH78vqrtfAJlr0y7EtS1npIaUueDFQ5oTv08GzKUMtgM9BvZIQ9amdqXcQ6CHzeIhi2v
89OGIgr2R12DAoQfbpwcF63B7dgZ12Ny8jpV546Zag8oNffLpGxc3vQpWDRObSLHZQzL0g2KG7ur
KvdymvllcaO5Filop0SRUfnoDNS5SbgVWA0NwMBHnlKF0WOL07X9o+7PnuGZGX+kvr8k9dh9z2Jx
ZyJG9TaN/GBMoyrvWi8pd6K3yRFqmX4y4kpdhRoFezS7v8hJo7svUSH65lh9tgjVvH7OBUbrteOL
RR3gAE59UKAoym+uGc161yZ290ROYvYaA9sue+siDCjymB+y0ykC75E3RnbJA3bnL/h3e7eyZdiN
uzTcHsTZfGmki//2WrKzUib392tFGJ6YhubdmvNkea1YfwrSzFzJtJuwuhR3o6j9ka/7pS0GxV1m
HYpDzby2bnW0Pyb0YHZoRVhPqRY7m0rkybqd19oirpG+VbgDi7mpDsZ0ImtN3ZeWopX645Dcy4ny
Yo5V7nHw6Hnm0Y9BUAVbK/Nu5LVUY/j7VwqeyyDi0WME/uUQ6K0FdDRMok0nmm4hezxR/eiWzcsY
NWu0PTiP/XVyXLKzCNAPWmijwW20BuN2o9t4mwFjpRaYcn+dQ/4se66G2hhhy8TpZXQWAa5VtPgw
IZGnutqbpYbAjNvO3/RBMX42JrSn/gx3FUq7Mqw6fxv+bbS8SD7n9H4bLcNhHH/1CrSNB9UVO3ZO
1jZBjf7JHIMPYdfjByIhDwoCRC+mHluQqywV5mbN9qebpoUcgcziphcebE4/LAG0d5+MWBuWBhX4
W1aTKK+qSlvcynYHbryfdaG8/oOlNbZdhfk9D8oTvjLuW6/XuB1VZLUd8qnbGp2dg9N0ylEIT19P
Rd88IWzeoyvXDB9Fbcw3HvM7iaEtqsOLLvemJwGwBX0SFYzX/K5ZNXCPv4njoXbbmqX6FLhowfaW
9WN8hFHUdfw1Po8X83jfYby8vnxDfx9/fd2A6/xlvPx7fh//N9eXf389//3OWKwHCihPhmd9C42u
/+hQgZ6SFH8YdwGTLkLw38p3pAz0D/zTvw6x6RwQuRUsOC1rh3pQvPFdf/yMXhtSbLXyydHRPK7m
OObF42cUeZbmz3gO0e4Sn8dPril2ZE/aRYbhyk1jJnW9SDPFvql6w8HAQ+gr2SMPsuPalGd1YzDl
L91F3B26cBh21/io9RaZslB9xHUZXaYs0d9K0Ty7VFW/o7ebKQ56Y93U7wY8apYDMiybtPRqpP04
4KdVH2VTnsmD0lMuD8y2QQmFR5ICRauc2lt5SEqvvY3mg2z61mAtkXhpV9dYbXbksWU7UKZ4Y5jB
tJDz5BTZMZaoysLprJH3d9Q3MRlYvdXBc+Fa0VH0jnaJjzESJ0NqY6ep4kjC3sA8iR75lyTNDpXT
4aKegubaejnG3Wi3K0cSvfDmHKjIkzHr3+XT4xCxvfEKtlvO+Ig7yPTo4l0ApVRgvjjHoN2MGLuy
4IhsaH62fge5bXxsBw8JXGAZKB97dbUMBhdGQaqfZK8dzTwrUGJrzQinxw4hrnk3zGKyXRqq4b3G
4fhJQ5fwe5rcOSgZBgvbBh8xzTxBZPXXXcq6RS+AHQi1+6zDcOu3OM+FJySg5i2m0WPlixLXsFOd
EGSAhrCbWpUH2RpIjZzlWXVuRDVczhWesStLT3nPBoBAcPhhDWUB1PMKZuJtnZdDsa3FyJIZQb0l
xcnh1oK2laMFhdKPId79plgO5Wiid1sq60DNokOi9dNDY8VIziIstxtUy1u7bdhs3AHHWE0Jhpc2
mQUf2zzc63E3vIxurC3YAOb4MNA7VQlPFAzwzCwacCmpeGL8PGAC+aPJ/ig+KF6FHj1aQCdoUOK5
cbolaxGqJrHGbSMJ8MSZm/DsEb0T+SoeDP5LhjOraxZgiUnBr+2y0V9LZfYQbxLvTMGtvjFBl+AN
pQj4kmG44eLtomphR+Suq9/LA4v7s6FqSBkGaJdd4sgOmEp514Dcvi9SiCmRPiG7/ecUM6p68obh
6zU0IdK5Uw0S2tfLUCfF2IYn42VqgzDlMp26fKX5GCHXgHFuk0k3PiHFXwVq+6mw9ODkIua5kGE1
0XHQMO1XDVVL6v3uBgt2cFMJCcWVos9wZTXf10ntKasurtkjFbm5mYSWnd0kyC+HDKsTjKGRwLaB
opwKkJVb1cCHzWq68ZwFwoZ9ozmfkWjelGZQfCv69rWoteHFdNR+rehxc8ThrT8WbVGter1rn0SV
+StK5NGu0aLphfwCMJqghnzRa+NL6HafFbAm0ARpqYHF+ibrH828NZ9UsFN8vNNLjjPPXTh5D3JQ
NX9l4DxoCydCaVnPu62iDsmmMtHvg/syPBvCOyo8d7/YLjqYxgA4J4pwnYSSiS7d0LdfqhEKXeGk
7v2AsthNr4EDGEFqf6lIvhmeU35CeT/dBU4QbZvWat/mkpEcgEsvGrhjLg610PVHPapeOvKu24Bc
wK6ehV9bT9OeZsTRJqmd6IDpLyRIxKyWmH3p74PyvdKV8SuAUu5+8MUfQs+JdkYZGTu38dX7NkDb
G+Gx6Sv4IQS0lI86cFNwN41+FzjYVjfCwXIWqENeNPGNNytIy4M/TuoR7E+2GWdoxTV2OXMRmXZb
vlCXHmseGGq8xY5hEnR+Xof3xsYIFXu1qsyHQzA5pBb/eirb8qCb5nBQoZH86yC1VVTKzkE/HKy4
4ioAGEMwQkglqIDMjEgTp6COrPuyHsRd7H2JTQNb9TQL82Mw+g+yz/Fa6z4shbqrczCpPZSCeJlY
obkWha1Rw5rbASqzS27NBbJvDPdMNB5Ld5tVqPyNpa7tppqSNGR2h3WwRsWnmcB/Y2ApurumiYD9
q/1JthC87e5K2yXDnCf6WsbkYdZTwKtAO2FkwqVkrPX110xT2sNlhPWqZ8GBDMWElqiAu1WAtcA7
ZsY/VrpzT/U+Pqeqh8lM6N5nRuXc55nVHvDUjhayGTiDfsZNkRSecKcvjdYfBh2ki+Il065VTHPD
okN9A4CI/KmybwblnsyTuB+cKjm4lu4tAj/4bpbJvOSbPaytR7tibdJSN1sMKCg/60mcrhq/anj9
FCMAUIK3TsOCxXGgrKtZ7d50odpQsS3E2Z/tCpCIHR+7DpTgaCrZaxBg2+w4CNXZNuoC8LzvS79J
3nHxCxYiMzH26JFUS9xGxwwiBprhiOwJuVi8sLrYue9I/K3HAfghtHFt01YNbAyABzs7140bwaJ3
HwjeRled7xGq3e7MqU9uoX9zK7KH5IzVIo9FdgH342xmUgXl9Ii9mUp6BEO2wXEttFcG7RX/hATG
IT9qByHbNnSqr6Y67st8FuH3LRjD3YTFQRaOC1tozvNkY48bdTWb6qCGIa0nK68J6lcQSDhDGAXi
w4ZTv5bpgr1Q8DqqdnFESiRdylGpA+fbSF1sR+ZJSL6s3DRHFlVvxMlq/JrftF1jhVopL27oQYr0
yE4Uuni0AmWpjsfQOom0jPCsGfKDjoXSh1HmXy3Vit9UDfhiFLv4ymo2ddc0nQDK2khdZEF9knY9
OqL9ju1WpbFQ+0ac3ZlGJpm0knELFlMghy8e3JmOK0N9EqDOkgr94Llp+TjBXTxgMi0WVZ2I3QAm
boM9knpO2ihCv0I7yRZIWYAp8wHlwnaboE/MEzIw43Vl9PpCKTP7ATkWfTEOtv9ZdNUZFwg3WPCo
tWdBW171NsoTmCNVHm1yo+BJ2RuJAjgqxdNVjx2IGa1zS5rKmFYBhCvWid3x0qyEr29aC0Eml7I0
H0Mcb9xEU9WDmjT4bCEzukh1v7qVh2wu3tS888MlmOQ71GvMo+xUMxP1EXJk68rCzCN1QYW0ZhCf
UiPb2ArS9yM4MH7GhXkXC8+4CwtRnSAYour6Z6iZz1oUJv1hdG6u8SFRzKXdiHKjRUmATjSGnbvL
5bgjgt0Zrcul5IWxHO2OTd1/15oJbf0hLL5lp6Z3229KYnUL063GR7eePP6nZn9gZ+ut+rZ4ZwVg
46JBCVmoeUglDIqdbF47Lk2KV4nX5Ld/iQ9mp65idLVXctj1UBSkMMz8TkZMNyvd1TBq3VI3vXw9
+AdVD8SDPIQub62vC3UvmyiVayj+osQzNOJB4Vv4gMxlvg1cF3f5eZaMoaYJe12LvYMc17cQX5LJ
31wmzMMKPcw3zeSPKzmrr03xUNfqC5akxVGGBhevWdHEJzkJ7F6B20i4K6lQnLSeRNyo4Vxp1D3J
WGT5uXvqb0qQBRvTNoIDaWXtQZuQd5UjBqd5J7ulPjaqW+9rq+k3fotXsFrE+6YoLQOTF90/VS18
/86zjqiSIOGKl8DKMmeRKqwJV8jA1nvylu6rzcMlKh3zJYy0+NiDQVuWvu2+GmHDrVCtY3bZhfVi
+difZG64bAsQ85rmJvsmM7Qj+LRoG8dxfy7atlyjNqo+kK23l2bTxC9VFWnoy2To0tvjZwVDiI9G
xPsyMQyebe64jfzJh1fCoQu5OXv5qLO7IRtv+wjrp+Obb6Xusp286aZKhPMcpfY6LCfi6K9stQnd
VCs3hrdcJystkHX1yUTgQm5QApmnjwWwsLAcynNXTvW9H/Zf5PTS1e1VZiHLrlO9TqLslmSzsfc8
oOZdOYiT4Tj5OsRt98mqNAsKax59aWzco+WWp+73kejt74gcPFt2UrxFRVEt1UbTH/JhDDbyij1b
j8sVHXRbT0rWYz412MVTNQwW0H4t+mKF4lZPdDZRXDEHVfFVo+I1fszeM4Yeum92ZPB59LZxNLLQ
fAx7YBh96rz1BlAWBfWBvYmK9KMapOwiESiYSjXH0Cu/oOiC3OxuuHN0S4miA9XaLcf83XerCAMq
313WWq3vAo9mL1LEkvoe12TyNWCoW3MbKViEy94hYYcWAsleyl6jgtTuQC3E28+6UTzdXaFZHLyn
4ZqHv/ZedVqLaVemHq2oSc+jYuYzVW14mhFmZaHv68Yen9nrl4dAj8O1BJb9Ho/muASi/R4vWS/8
XVyOV4aypiKZWTs1jYNN5mkhFvRG/BwKQ9l2CfoHjh8nz72ulAdbx/xS9hZaqrDvGHkizb2ep+Om
PqS3kzYXcdrmXcI9TEWkh75HpuCK/pAx6p2U43+iP5TBTA8yJgEisqOxqAs0gEMdA6FjD4e2W3cy
KCMrsf5WudzZG93G8qR8a3G8fqlnAX2SgCiczUPTb1ay6QpQjTJTYI6deZJn+nyGoP95UKb0IEPX
eJHb7bb/OUt2UBD/MdVvrV9m6eH0tZ4ac6drWnzussRZFdB9VlaJyrqMyUMAtWGnlx6uVpB4zk0t
Oha4cP/geZlLMSWC/+HPKbiDbb2qc28u4+S1fB/SZDsTV34JKqpvr5wJvENnNZGyEmZR72qEbhep
14QYbs6vkPAK8tryOpfZ8yuYpXBWma+RdzI6796eNJh22lB/9YxvZREP71aZG0vehuxMadk6hBiE
bXTsds+hllh4pDXOWsk8dpaayF9sVcDOqfRuN8zN3KqRXk7c+iB7EXMQQJnC/jiqUf5iddlnL+7t
E5zu/MWM2crzqzq0IV8bNeVVm0kt38DwIW8UmvEpVrzsEebQWcYttyhAaEAannBUenP6cjV6dv6C
7bt5U/bRj+l+hsRYhIr6ybDTv50eAGp5s6fiMh0RdvMmcDx96WQGaAwj8peJR7YnMUb2Am4Xf2q6
Vw9Ro+e2bpS7IKWQnrnxp84I3QMpnhZPmzL5NLBr3ahOA1qKz2ThKXaz1UcfhzmjDk9Dizv7gD70
rhmxSFKCUazasLRepsj+Xqa4U1TpPdRkltgzCQO+xiK2i5NrmMNROu1KP945xPcdOw7rT4ven6G6
wrOwz2IfCGvd7eu0eohRp1a3cALaX5p4x3R7rKIeqk4tTmFSwzD0vWxlmCYKiPMhy7rPKXIp+1FU
GAeObZydNRTHl7HjdBvZlOPUuSMbdYqItZFfLlAP9cozUlB4whifBp8sQmw0rzgQVlTIR2sFGmlO
KCC4jSZ3ejvwUHux2nSRWEn7ahq2evAHV1nKWUGgd8vMwiZa9qqvI/J+ryRaomOW4qQGx7tl9R5n
q7Hxy0MTqfaKtGa4ESlPcDQGhA2PkR2YY15OC4S6GwC5R/BDZEkE1f8kbLK9McvkrFh7u4u2r3m+
o1G2JPsYP7ttAjILr9RvWQNSz7e/xsAQSBs706ORY0M7DGZwY1rw2ZCKiNaKA+feqgv8iibSzVTT
0Ue03nvuwpQGA6QtsU3YDn7p7OFu26cm8qqVN6b6a61bZ/lCZhTuEriQWMPxIC3VCahB4cdneWY3
1VdFCR0Kgb/Fq7r1MLDHXTwj9bkbFDacQrXEUdhNf5RnXR7/OHN6S7lRI6DiDLiG/zIUd/T+0tuJ
WVfFLklMJpTNki7Mdh5WVpeyWc8HdFvp8avsLGe4SBEtxtRNn2Txy1HMLyyV8lvZhX9AvtLxt9jK
TpYg6eVaVeQph2ygnBwmenCHiZ21wqgJaFMEm13G/PmMvPtaUXXKxbgUXuKVrzc7QfV2IUdcJ6QR
0lKeM1SgNP+8SJTxp7gRIj/zy8i4nJUI11x5CXbksuOXq/OC5jmK1fKerUT33OTubTQKkCBzy9Wy
Z0WNvJNsOU3x1c9mTY4xE88Oju54TZbT0ZqbJXjmRWW6PdAJZqqI1iz1wBOHrpnEcyLCcZnhk7eX
c8l4Yy0Zm9NOzh1UbthjH5rby9+goTDiC1wT5FyXItemM9R0I3v7xLeAPs7+ehUWnHVmY6Eo+vLF
t+PdpOrOZ9tU7FUK+AHyUFg+wR+8u8RR5Vgl7OeP6pC3D66pf5FxeZ1obFDn9Nrpzs7hXot2cj8P
nalxt23rcxgl3snWLZs0hIaGYJsNq2bAVrJyw/4OFmZ/p8z0/JrH5KR6QM5+xi3dClcULi1WaIyQ
HYGlYVaRo8Ayh4JSVTyEXcdzjlnJjYxlZhIvuGNaq2rfxoC/NVbx68rTx31CYfOpL6b7tu7xCWrJ
BY5OI55sBzIiDgHHfm5dQiFqJjWas7IVw1fDyzztb2Rz9ON8HaThuPETMIhu19mbXDJ31NDvFuV8
inn8xqxFOC9hiHUzu0cD11uu2jgEhDPjcLUp2WbedMhLR3lruaVaGStyttY7REb5doGIfGszb4eJ
WvHMQ6K5QSF2dtgljkbQx4jrjao9Wn1ehKvxLqwq7SZimX1jwJNxOzLkOjfthdUP9UOu5N4uHONh
O8Tp+JTpwwepf/sjtrmPoJfwqSjNdOOCvDiQTI/ukMBFTsZO7A83f7DVoXtvdSx+Hd9OT54GKKBp
QL0qTmbeoI3QLHzWPdzmaMqDn/TmzZyYAe4/B3859WTU6KpsQ30Yzce5v7W0ZOnNW02W90sMCfwj
+WvTXfWOGq0iRXFWXdY6Jxy8O/Y8Mb+WsKx2wjAc8DV0BFYDYFRYAyRFbtY7GaSi5V66rTCEbOLZ
YjGg1LXqNPROVMOeHvDOtbazsRQWXmObcTcevmHuUmPTEE8PgceGE5GVk2zJCVQP1dUwb1VVpewy
Frbdskqb+k4O8XmG7adCsxcGasAP1nwIdMQ3gjzx9rJpiCA9heoOxvMdlHvS+vWLhfpCsIA4/6Dy
J7+FQZJglxQVjyrclbWaYTFQosqyd/wp3LNbCk6pF+GHRO7lMQwqZcEPv/0sqvTHFXVqIH9esUE3
a+tNubrGKlTfmVqCpkVd+68IMX+rbaO+C2ESYPfovcjwaKikV7LJ27rzqNIxtpYeaU/stidM33WL
z5q4QB93NYDlPuBM1bzm2Ur+G6XHfrANtrzQ6ZyihIudDr82cbdUFhSh7GU2Thgt9WZ9jBUIp5tx
PhWzFZA8NFrl4B3CmBIBlHYhg9cxBsq9W6vM1GWUk3aUzsCaPu7ylkJVzG9yYYHRfB6dVKcONMED
Dopg3det+9La8zeo+ISxmHcK+uj7pQVoc9ew2luFZld8Gqus5dbq5/vAV6KV6/tio1TgrnUPp65M
8KTye7HlK1u85oiedHPi1oQCs0rKBPtPhGjvrcBJFlibTV86kKQ8wbL0Xk+SlPJpAFvxp1SjPJOC
ixdVxksPG21Wuf7mOk7EfbaM7MxY5njz9V3e343zIa1c8uhB+a3L0ACRLRk3gggWaTWyFkV/+TLM
S+vqXFqvctQ13I4scCy9yHbXjqokgRU7ABjl1eTrNarQwLsaefKl7IO1ya3hlDYDPlfdGD3kYHmW
ug0KdawBMPRhUX3WtPYF08voW25QDdU77rqets07rWQLaAYH3W0wlVKsb8YYGq9eNYZkcLLhSe+T
YZWXlXknkIDZ6E3c3HY6jBK9N2dCZy9WV7y8CIdu6ZYeFD0KZlRY+rC5ld0NfFCcYfpvDRvEbUU6
GCmeIsEmrrifOhsfHQ0YV66U5N4THfM3jCb5tKP20IHHe4WZJ4fH5Fn2iWjCZd30xY67FLKLTWyu
wvmGKw9tG5fhpZ1YdV4vjAYm+R//+M//+e+P4b+Cb8UdqZSgyP+Rd9ldEeVt888/bPePf5SX8P7r
P/8wHY3VJvVhz1A93bE0U6X/48tDBOjwn39o/+GyMu59HG3fU43VzZBzf5IHy0VaUVeafVDUw61i
GWa/0gptuNWK+NR4ebu/jpVxtdSf+aKSu3d9PherUiGeDc4TnijpjgJyupLNTrP0mxrzHd5yekEm
+GfDj4+y1Te+8wTtHbzRpddgZYnk5Vl2FPoAtaoq0DVzEeoyRbruWqN8DdzI3btT2q5kE63BfFm7
WXwczLJ87VYgqrPXxKAYlE5aupSD1ESIlUcqdG/m0XPu5qepHeo7zfTLnRcUYqEZBfRxGcwrF7pa
6B9li5RqfVdryrjOGy9ZuVVW3xWO+PLvPxf5vv/1c3GR+XRdU9Ndx9F//1zGEjUUUrPte4tyDpi6
4r4ca3HfK8WzNIU3cjBF+WTZG2kxHwv1RY5iN5GymWZHEGj5t3LmzMiDJbQOT5/kG9C8+p6PnHic
dIefo6w5U/IzpAa2iSqv2i3LIB5eUnQrJp9ygWyBDYaMEr2Ebdo95JMLmZcxgeI3p9gyyYrc/fs3
w3b+5UvqaK6ue4ar6ZprqPOX+JcvqQ7ocRJsFd+numk3mtllG5O14Z40Zvoc98XZNWP1S+5mFFg6
KyKfHcbn0EuVhewoXfMZbV3/EbpxfBCZN66TocJmr24fMR/FsnJKwwfRxun+0gzn0oGsH6gkZLed
EmM8E6YdHMyfPbLGMKLnnvRYlV0rDvJMVwzn9jpXzrpe9JfBzJevK0dc4/4AnBXpQL7vQDluynwM
bhyY5sWlHRrYWPJubWWvPQ+5jkMgL7zM8OSMa3caZ7m9xHQ++H/uIro+3yZ+/7p6hqMZlu7Mm2fX
sH//hBpVa9Azh9wtlKja9Jnq4R6E/o/rQagkzcC+FGu0U+zX4li2HiR9UbSvTqNHN0Yq8vvIivN7
LcX9M+09cy9jl4OA+RGEJYak8zgZQ9w2I3chuq1sdqOd3/el7pJETdvNKF/c90uKukUl1lBCfGQw
oCknppG3i6FW0GU2Ek4rEPWkSN1mmThaefTSEh7ML6ctgsO7ePLvfLUB7R7nvON9au34bdrHaaiS
7dAb0bmIU30NbLS/j/lFrDBiTJ4CQYqKXbr/opQ9FLNhUt7SMHxXVMDniu4e0ZuenuBiPdSm1u4m
gFGkObvkTifXeSfP4Mp85QIoM/4MFS0ih3GbvZjeNLiXCWUVwMzMwIVe57cCWqFPGi5S+DUWs+Db
ZBdV8oW0CsRkB5GlQK2cpWn1+PzqFrTf+SxxJqTa5WkzRd4lKJsAzc1D+91KqP0GS7DayZwOTNde
GwJhlocg2ZnuqOwpbiYoWCuNsdTcEAsASPRHJPD9Y6q04oZ8MwR4WjJuBzVr6F9OATWvUWOfDtcx
hceibSXbtm6/x2bQbP2i3UdqGT6HaleuLHLvx2Iy3ZNHfXhpzMnuLpsNJVPrlUdMsaF6aO4x5KY+
6nfUK2t7vMD0JTJ/8AMs+lyonDOQfxQeedYGuJHsBHwbn/savr/lT+XSrLNxMaox9lfzYKP1KLPm
0Wcw3u1x8nr1BFryxyHPMaBhr+ts2adO+qIRmXqKNWB5yLZv5Dhb+6aObXh22sS9HXOs2QffDj97
PayPZLTYbojGunMGdNy8wog+16KAeOS7KfgYU3mkzHQyhe8/k5MRCy8+UCMaT4pfq8Fa4B1JWRMY
mVeVZ0OBN4AkLdbZ2VTdyFgOlhOty//l7LyWpFayNfxEipBLmdvyvto3zY0CNiDvvZ7+fMpipqGZ
YEccLhTppKKrpFTmWr/RiiuRiue+QDuiYgfqr9niEdgB27kbESn214Vg0aZk4CLkefIUWXKDCCJN
wl/zfq3JQRA+4WFZJ0HCFxuBLVubkxesbJbLa63ReXOjGn+B5ZAfhVdZ19rWresYgab7+5vDND7O
S4ahq5rpaqphajC4zd/npaHy0sbvbfFl8Ly1MfsoaPOByFvLtp+SQNzOA5v2n8bSGYJVRXr8lzY5
ugUddoxzxURtZD5b1mUpGJCVV6eU5NNkIC3YtBui3wlbSCu+VAHTnjx0QxbhlyHLyCqoKkI8jJJ1
v3JhFfndUZ4j229DgBA9o2flo6hTa+oiFxl8NgOj679/T3I58dv8bVi24TrCclxNNx25TPzlDSvK
CHdjxSq+KGaULW2iQtu8LPAWBcj01gkU7NC1e8kdpz0ST0a/YG53IpQS1UJM12RSvDtfmN/6whrx
qWX/wnKiPgh9UF+jsljI9sAzwh3R0GIjq1qGRSgIjieidsbJDIbqdtlSK1iQN2p6mUSQbhJd6zFe
SMKN7vgOc29sv/bIG8UzKPZDe+ovzaLNP/tj7Kx7jIH2CbqLr6Ga3wDGEVqlt3bczNvXhHiyBPp+
GJ/RLgHDbqhE6Dgcw8rJH+e85KrIQnMjq8rY5FdYqbuYeFeB8LIOwzvo8n3U5sUjBtlkWJr6+zgq
2vrvv5bzx3qId61NIkzwewmdNMbvd3VV1oZDFjP40gUtTtBa/jpZtXcfpaV96fOqXzSi7d+GNgA/
4LsWbGVHe0YjZ4Mldv8muiHZOq0eboWZNus6AOligC85avPBIbN2lFVZkm2B0MnV2PYh0uPsjvUO
ki4qj02JF/IdYoHYxQ5MLn2pFidPG/tTgVnGczOKa1BF0xVRovzZ1cV38h3NWdaCOUjZFEF9lNW0
Dftl5dr9vprPLH22av5k2FvZG4IbXxtpVW98V08PwQw5AwPZnrqZT2TN2vHtsqn7+gRqD6ilbJF9
76PKXkdG3GG3kNUoTbVR/41J35rze6lukR8jtvnAe6zYxVFNMCVRCWHEKkONuJuH1o2/sz3ImbU7
2mcbKbdpIczcPueVealyMe7LuUP2ynatsex/+eHlD/vrY6oToxSaahuqyWZN+7gQ7pGi7nrXNz6P
ul+tcqsAUSuU/naIueFRI3Ff8iqyNmwporNVOtZ9OiG8ayOwKGvkwZOr6EzgoGyBZ1Opbp17ZrjI
anA1Y4+UmTygFZVdHJu5329MhcUonuMOqlOEWoZLx5J4//eb+o+pWheGyu1sqDBhDcPQPiwhY1OU
jqFF2mdb815rSM3nhlnml8PQo84H31FjITfZixRx6TOokX5lZp57V6Z6vonZ3mOkhAapyHLvUDqh
dVCB0Oy6ZJrOXjdUmwJr5jvoZ/2iN8bmWIQasXizqHeArkEJJdPa8VJvb4LfO8hSoUYQfOe27L+l
/9X73vY+jsRa/C+vtD8efl24lu5opmMId968f3ilsYCb2LOP1ecoTb9n2ZXwvHceosi6hDOWR+Jz
hJ7GKxSPxOq9TZbi1tFPGgZbtxNKNGoWshhNM4jYKMeNvIAcLDtQspmjH95xJGk9/oR6dygMlMEY
oLXi9Ocb/FsW1aGepZrGZN0TAwV3AGFUB9ADN0yvr7bUMZnb7LDVzrchoL5uVWMe4qO5skBrdkQG
ts7uqjp90h1hHqTZEE7E2Z2vimYnENGFgEVVHuTYPI1vY1Pw/s5ClEG785Vh00d6Dd3XabVFO5Rn
kPLO50BNsKd3AOMRIbHZxIpPZuO7n63ebpYwF1AX0XrnrkoQY9XnDsSGCAfnQXYFWeNfi8lDdHPu
yEbWeI03YgYugvzcDuocHqIjmopXE0Dk3x8TWz4Hv80BFmsaF2CrbTuAEI2PkQEkKxMNLdvP1gBy
vKxDgl+4C6wjpbdfStPrV6KurV0wV5UeDLdqNNlZ9vLqxr2XqPBYCPGUscSUzaMFdoqX21fUQO2X
VgP/4eSmupSdro4Ni8ejwmHudfL7oO+fcCcqL6IU9ln4ob5sUVb+CswdRpUxfprqAtQfrin7LPSL
p0qpXuWATsnqhdWOzT1yj/Ex8KdknXiD8qUJF3JArmfuqnCD8egVmYtPvMerf740fnpP7AOsJ1Yx
xm4wFNzIJPHSSS3Cfn7P74vM0VbVovp+nA/Qf362VZlZ3csDUim/tsnB7+cqUVffxr236RFKSawp
frvWx+uXNqggtpM62fNH21YvAZyQt8TAXiguh2yf14r9qY/Qja/tt66BQ5d0aoVak2e92SV24FAW
WcB34EowGEHkjHbolVAT6sy667IBzesEaqjrlvuuIPGHUEjCY2L42EVD94+gz1Vjf2Th0Qcvbt48
OjrYFz2vX1wIAufJbJxH4GzGuncRdwtxI34c/arD5g7fowjpiiULFxDmQ3uVY4cJB6+kUjxYq4z1
NZJhVT4lC9l7O+TN0nSj6T5h43gSg2Zs9f8KpUi9kw/yJ+8iKxhpT1usmO/em+QJH87/UP1wuRZG
36oUurWQ50qZlffrpViOHdQCS6PcbtZdnxt3otAaEhx8rDGXhrlN9qqFq99Kfx+Xoxm+cVVybN6M
cbck3F0W/dx7NlrLvHUQm9ZOrkTIy15nHi1LxeADTmFcTI5oMiBBTKzFQFGr0b085F6DmIEXpssZ
TXNra4Q57e1shgvP49r5oDYt/JZYv76fGtmtctGndtlHo75G3ejZdNzx3laneqn1Xb2VVXkYMq1d
9J2T7rummO5lm5YCD1YgPcmabC9Gd587xXh+b2pFhH5+G91lhmjuRPbd00gV1wmORoRax0/Yen0n
3+jfuYpmPgxacGlGe/gkSssATYN6Ew4pv47qY2YaqJWXMS3A5cMYXEajkZbLxL94SJs9uKoyPNZ+
RLSBlOHW76bhUS9H4zTzDx23y0rik3hAgXMBKcjYLlccyCi8nLT4UecdgS7/eM92uXhUh7RdW1qv
r2V1dOPwPhvLpazdRoyltjR9XdnCWCbE6BNLQNjLrjaGZxrHUO9Y/fXZDptIeydMq6/3skMekh7Y
58YVxqxl1VcLOVr2NLZ6DpKifNBcxLPLRvTn2Ha0i9cCSAJEWn5NECBLkXV8zdM022boKe6EmhfP
WH/dywGfQ923D4FdKyFqdPA63MY8D44zEHsahysU2PQCGWBxG6GxkjkqsXl6HyGH+UWGi5rVgEw2
VYfFcuUQRQiwJh/EMH9nSXXUfETkg5RqYjUsebLeWKPWUKKsSUDHHrz0q4GAThlbwzeMigAWY6n5
0E0+8jhpY+28SB2Zex37NiThmXMt+x+LpLJkV9xlWTrueR+nKFa8tjC9MOkbEACs858Hd66+txWp
yc84Ey03INzcRUAu9xNWfUupHJBWNrp7KkDMqMzta6DyWpaKAdOYPNhpqZ+Knm95KnoUn1Ft/Dw5
M2VJU4ZLqhLSMzET0U02qSC/l0WjlZ/hDYE+CtwcLk3bvkHNtZKs/DwB8t969VRsZTXRD8XgAQ8b
xnI3jWa9kScjCbnM4bm99oqCvJMXj2vZHtThrok08VxMandIelOs5GW0yr6oCeFCL+uRDmjRnUyE
ZcIW9IY3ExvjRWlLg6JpvMfI/bNs13yw2+C7pbHB8CkejsE8XG8Udedi2LeWowpVXM3aIuULAvps
WIWCYmc/vI2iQQKgXMT4rS372BHPltrai6Gpp0+NX8e4PYXjFxH58NYr/ZsRZTvSJD4gTOVHDjcy
IqBzLdmxBwvS3Js+T6vvsZ/eK0Nn3E9+mMGYFsNdBmx+CWHC28SxPmv7Kq23G/UmZ603BPXai5JF
hX7i1RVK5i0MDYZgxVe6iTMflfzoTQ9Ulx1WWSlnr9eU82CjAxbr5VE2vbfLktp7PX8UC84PHWZg
KOuJD9tWg4VD1xRfnSREtsdUvOcxMxIQza5y5+aFf88Ox1kYUDjIxNJm+X12EXpwT4ryFKlGfzQG
zbyqjS+u+IXEsyzbWjbJQwrQBpuWoT2QiiSC3bJkcFUteO5jALdAX2JQJG34jFKHfY27kvmKTsuL
h0ff+J6XYfhcqHq1csYUzyN3aM7DfCj0CHmHrNqpXtacVcfmMJdkpxxWmkaxFJD41rLtw7gyGbC9
tJ4g7WinSlenY++mJQY6dfQ0DaTBfcAX30N8MxrT+96JIFx4SE+Rb/WntQ9i7HYSBL5yEyXaQgCV
Pto6wrEajLQOwUqj2ylmc3eroipvnsYadZiFvTbh2z03GQYGVcFjEom0ei4hCq4xBgu2jm+Vz5mB
nCWzuo1bDFW9NDESdXJEL+dqaNv2LkBLeimrTtuVBxaY0a2KoqJ7hJcI/mgenE6WetYL/1uiP3nx
pH4BCv5PBETzbahLb+FXwn5KKr1e5Y4V3MP+yzdRP6jnQSkHgvyjekhGfqTEKpBYwc9naal6ewfD
Nt6p/Ntb2thcIOWJlV+NGpvs7pumBf0PHg2lSpIfESu7RYw1wksZjsG6KoAI/3AyPV3FVsIToEaW
e+pLfYfNIg9AYVovWZkZh8Ibx7u5VjYF35QfZM+ggJOFohkTIqZq+mz7JpBoX6kOstfVMjQX0bUH
Ek+v3g09KnfutJFVssbRtiegt57GLH1Gj8pcpK0Sn9y8Dq66rv1gMuxewyDNdwU8m7WFMOWrn7sa
Yb9CRZWFXrcLTnrQ5A9NxgwifIRt5ma7NKsjbGY5oXavDXq362Ko1a3s5WZB5T6pEvBZXLLvVxUw
pRcTGb2r3Zu/fC6kwHQtzzHaYaNjz2ipXf2A41gONLnEsiu2wouP1OLKqdL6Fbn0V5hJ3J9RvyTj
7X51Jg+g1nySgHuyHQKBVfh8UuCA1DKwNX6dguR2kuX0S6cqnK9+nyJQYUf1gz9/UqoHv34SILj6
Nav8V0vxle9p2f3ySbB6d5NiLZhLBSjRORkvU/TyUKXN5l82eXOsI5fJ+ltWnjSabqoWgTMASH/G
edrMKwJFhU9hR4GB8GcbH/Uq019SPXqb/Ki+IvynvwRGDIK1rp6GkqVPP3orOQguNrbGQK1vpwTN
eIhMUEWyOgMmt6jQGfxwXMIZlH6FNomxk1dEIhKURRGTpJt7xzC6xljQ3Gnsyg9Ef8JLnnvZLkjw
WWC1hvCHmMKT7yb5IojYUubhALs0HXDGSqwnOcIfXtF86x5lf4DtCJ/dXGQt1HgVpaOaHEY3eHFq
10IwxWA3rlpbrzKUGUjonOCWQg+aq7WSRbs4jiLwRlTdpByQ13TtnayajQUztGj0Y+CMj0zEL7pj
ZQ923GUPMVsOkJhkMrqCZ2HpRzy8YZYeZS+Ikfb8919QMz5mHuZMqOuqgliNBUtIfAhnRTazSVk7
PTu8YdwSIJwMsrcTE6OXIo7VYKYdnVuhmkeryrip+Fsh2nkkmq1R3HnZV111ooeiyuOHEhPrvROL
hjRiBLHcRUtURZh4W6uhsh7zovukdryY29Rorn7toLZSTPtE0btPU9dPu0kA4wwQh/tUGihvTITA
LpaJQw748Nvp0EOavVPz6PTz1YoWhqzrWOW5x57kZQSeLU+viyk/FGTRMeBiWDnDKTIzrU4p6NNX
5+dnum4dHx03M5dylC8Q9NOYHY/yGmgikdQcV4oTDcuBSOCdjsLcXYH5gs/0dnlvcgWYGGNAtE22
yYOHFc/GRF33dipyztrJLK1XFRPdk4+/4i43UvTe5tJ72/8q/X2cHbk/r+f+t/ThKnHoii3QaXKt
6n3dKd42CsJwyQZtmndp072WBslGtF2+em/ztXZada1mrOVpsqMz9XJppna3fW+zhYNg2qiXG9FP
38CBI49Za4Inz1f3wiCMNYkepeo6dB7Qf8+XVha0b3onnsCPBYBwlDUNEJhUp7wYZVd//vv9/UfC
3zDYI5BWs2ChE7aV/b8kjDKLTU6oN8EbQjVhfLDsXW1kTxC8mu+W027FWGufVd8Ry0C3jWuJpv6+
CiZrC9k/P+Wo3y9ygIMLEFbc5PNBQdZ/ZcUgQWVVr5vL3//LxsesiWG7wjYIblqGYzqm+BA4szTV
DwOyUp+ncVhF7lQDEeFgJgWez7bd7Ngmx4te9X62qYONxTd+dgs9Nbs3O6uPUPuAm2tQrEgjQJ5K
0/7NB6+/SEWqnns0wx6VMb1aqdq/FRU/kI6lzC4NVtCmCz/Tz2NTEdocTPy184SXvOU6GraJ9MiS
PMiBIBV6fKvC/F+gGobzYWLiD3dsCxFlyzbJipJn/D15BIseJEY22w9YTJgiKfMT+Rl/NvKmaM+H
VPfzk1fAOSeAvf/QLqtyxPtY2ZaIHK3WxMTrb77Ih3Hv1fdzcxfiDqymCE1Ys38wEDc/BsJ9gzhA
DKQ2RwwabF9sHLOmdx4CE3Q5wJy/k02gtYY9M+mENi2d8iK9io1T7YTmDjm64UEtyh4xjTsR5VxS
6bg3/apFtWU+QV5E8cpgAXzCP8qLwDAbLzHWcbJT1G289orelImSY0KMkCUnMIZ4PshSU5v5Apnl
dv2hI0vRal/IgRaPylLXEJKt2sJGTi+eloERdk92Yo0XvpCHNu1Q95oP5fAGYyp+vPVbhEZZJNcn
2QeIRc+y5pQneN5YZYOWqx9oeDYY6inRyp8l2SYP8dz7YbBsk711Y9p74aNO009+cVTdluDDmNwL
rSiIi//nIDsnB8H7TW6OxVHW37vVCEljkgYDSVoXv11lUjbG/ObV5oMKfiXS2vTizO9hYDTxeWqy
a397DQOS32DW2oJTmHtnNx8kODMyiaAq5EW6MlXvRbuRfXJUmE7VHtXVkYXK/C7/X5+qdeM+9Myf
nxqlg7p0BgFkI50mFHQxaEyQ3HurQfzASivcK8RN5yqrvT4qb3pPFN9AgOHUDXp2TbPmC/7CxgVV
efMiS5ZnsgPEJcMqC5Nt4gQIR3ZE7POxkajLtay+H+QZFbqu700qyYdFq8XIpDS9cgYIhBibnjmb
QLWUs2x7PwSWHyz9IkwORI/jIxpeOADOJXmoFW/MF7JIrirZoI16jdogOUV+hgKWU2Rrh59hVUVF
tU6R2UBVAj1oglwDxLf2h1/m6Gf0XfZYN8St+1FX17dq3bb3LrZBumF6+VJkFaGXsujwo2Nw4Pbt
JYumE8Gf5OyTw0P2VDgLrzGN12HQrXUr6mkrqznmgAtzGuNrGdT+S8WKRXMT8zWZxg7C8m9nWd1d
CkmG5WYTERfQ6688zYcRcN+rZ+XVNu/Z/uR5UKBoGT7IASi9jQs78Ky7IXS7oyhyJIQHt/gKGnS+
gFMozioDOHVEWEi/a0dzWsgOoGL3REqa587zC9RlEJSNM9DroaMf5ABRokmtEHTpHPxUi2Wcemb3
1LtsWj002tg5V5uZhPNlWCGcCMgqhsDGktnYeaFuvpg10Ky5O3Ji0NwW+5W0r6y1E4jhMIOL4X0h
PacEyrGUinODuspsxLMkMcMv4n1QFym8XLc5Drn/k7ChD9038gnFPR5o46UqS9JTQDDfanNaa2Gj
XNFbGB9Gl7hSAYZ0F2f68KCjsnjfmifZJ1sqzS5AJwXWUlaJXdybpmkd8FQM9nVoGJtY1fJPY1Zv
5HdhDW23DJqpvqRJSQpvFOL29SLEvMqyPHvTDB5qXHnU/RAM5aPA8EmemWkxEmiFgJNQA1RSTN9d
u8MYfIarcfshdA+Rvd5Bo9PAq+OqJmW2tCqEEZQOycvMRNu0LuHJQW4t3VthlAWchG6F/3aN6v9n
zJ8fwXWyuq3mZcH7Ryi+Lv7ltaz/+VbGmcpQAbmatmG5H9/KQviNm1rt8Gyak3ONk/aKfUf5prX4
Y3ZotGxlNUO2w6p0AmYVmcFl3xKCHPuVl/tKF/P12MUyQxAPkqASAYn/T0kxbZdVxhhtZenWW1r/
kppEpuT3beu8siItadkY5AIhMj7uedg71GUBhvrJrHqEN1HdVStD29kmYpyy9N7m/o82Oc7Nr7iG
LkYlJSuFZkyyDwlOH7qpJPKYuN6h04v9mE2RsdUGz96MLW+eWx13mg16xmiiDMlb1zbJyqgr+1C6
CIqK+jGylYRVmZXtwyBMmZ6pRmP3DfdF7Q4qkwHpL/wmRxEBSNeGg5OZrFbekw2k5bUAVrnpaqey
LsmQlWjNhcWr3rL+qIMG/8e5Ghb5yje86slPJ/Oe54813wzQGW2cl3IXx82AnZ4Te8k2QMnp2pPl
PdnesJG1MW7dqyxVraOiMoafXmwjP72QjYqVvqGg5e3fB8vziVJt1PnU21h5btLyNpaN3YDreOgb
sGQNzdv6oVqyVumLV0LANkiAIjnIvyRy3QcylybB27B77pqMCC9/kYVfwRJO+YDiVmaLtyINvwTR
lP4TTtGbWeUmy/7B4wZ1QIBiDvk0Dwh5TzyHomSq610gc/Ny6VaUayh9jPlltbGtl6bBf+J9YVVp
beEt35dSKJTiuQA7bju1Zrpxwqncsx53nkgT3xtGaHwphBejmOgbF8MIiotf1ryE5o42mC4FD9az
q2b+3g6rblP2TDh19I/sJ/UcrKcES3qzUWdvBq9fGyz/L0nCuqLX3OKL7kavsLw6ZP10cSCRq6xk
O9/6MsIe+NOspbrtW7ve2oWrfAoQr5EDEvyj1npvVAf01aOnLCRAM19Q9c1q6YyTc4Y9bFzroiMl
M3e0HglflKyUe92rveOUpuXKSoV7F/UwXNAlfamrvEa+rPCfBXuDwtfG1862i9NYmegnjdn4Cs0j
3DShkYHIpzcsEFZVsH66yN4KzpNtZq+oLA2XCtsEtiSMisNp2o6+ghhSG06vTdTGSxX7m6M8yXb9
dYt025NS98qdneEkKz8Y3svedoNuJU/CdDFZNZ5j7ZE0q89VhDbLNE4AO+p51xRGxvN7FZ+on9Wy
8KojoaVfq7I3rAg5yHOb2V0pLH1Cuim5R9ck8S8C7xD6nfhZ5NXXzf7UpXfQoHEr6z/65BmKJ9ZG
bKlgQvZx5nniUznUFZIdCM4BVCVkH5Og6XRrn+SzNJ1XqPhK2dGxGD3xGE/Ow609cS2ibiCJnWbw
7llNf5ftNUuSZVojCABpKblLm6JZBDPURBmxa0kDx7xaU9lfwMniBxEhq9u1AGsQ513bWWMfbkX8
auyDrHskY7bYbqKRw0sWMRzznI3IWNYlVj23trK0zqE6KYdfwDVzm6/dj0DaPSYLlq+g3Loo/Fr1
/oMdeeH3ri+3OBXnwaJIv6YYhEeLor2yMxbBIo8jFC386Xs9elercvqvuO98m6pce9Mnc0AVDIG7
gbD3ApV4ZHY920ZSMGEHAYHN5T2keuhpdg5BrrkoB8lSbTR4RTlOupRtSgVlZqEEXCOV1yCDEG7R
7/whu9/Pc3qsx4Jgytedlw4LF5lzuKaxv1as0rywx1Vhs2raPnOj9gxGC5k4EdSPSsBa2Zmq7jNK
cVfPB624UFZ+1nU3dlM4k5oks0mymHw/1Y7BBPJn5j81I9YUlpHmi64abABoHAj2QRMp8Kxz/YiF
CGRWncvfoaDWHfyg/qTN/mzy4M5M4tZPzxjEK0fZJIdaAaKQHjqnq/exdoDzoCaCXRJVYqXro3/V
02bCvcoacaZLzHMTqd1ad/PsCV8sHe6t4X81BiAwNWvoRRcXqxhZn3/yIZ4V+DTz2Q0RP5RXqnzt
55Xy2aDVsBR9aymVOBPaykUYnJ25krAMPaf9lCDs1pfhpraV2ReBHjsxI3iI+HMuQUISNYmaHYX0
NMylSCvTk19UzS7HgfBWCv7b9qE39+t+rULlBx2gHlxio7Bv5mJgqepBERxkVR6E4WTW+jYIZUOh
Y7TBUCe2tGWuFeFdh/Rm4hjJK5Af/eCYbb3SLajO6GWgDBYQHYCult45iYEP69yBHlqx6t3WOZR+
4L5USbtMLHPAIwWKRNZ340ZWwX3tcZITT3j7RKSLIYAlqG+3+LnyVbP6zsPa+4xpe7hM81mgTDGq
TZaE2QlZXrDMyO5uy8nv7jV3GpdBAHtdTUg+GHOEyZ9jTU0fmnsnq17fm2TJKXtzFc5uhiqGP1qc
OiccyR02/fDmUJoTS32uyjZ5mApWLgs4h1hEOojzoRh0XxEAW2rkwxDSLZBSkPVprg+1D4pJ1nmL
/6fup9WrqWZofmXqJxX8cFqp2Q82iIh2ZoL9EkCDIDatB7DC1iZwivBo2al/bp054aQ01XObZ6hf
oOz7vf2aJHH+I9PBkFaV7jwrTHsAB5Lm7PeVfsjtNN4mZVs+sOtE4iMtk68dhpvyLK0rrv7IbAVw
z1sytW7/HvnTxe/0JLKEpmvrKmFhVwhD5Xb6PeZFjDLoHLXw/hH5LH8wGf4xJdYHB+aHXvv11zSe
1p9Ei8x1hMH6Mg7Po441nlZDK1aEFl5bfdjjhITlX+kZrMjySxhV9b51V4ZdhNu0yIOHIHtI4uaa
G755UBVhHIgWYOiSF8ky7FoQMCakDHZN5ipXR1S/hkRl6uByMGjR+Ny0r5qpmKtmRL+NuF2zhX5C
ONmooNQ0AbYW2sGawTe2CnsKQelPuoa4VmZ8ir6DnDXupvwZMzoXpA8Kxjr5TZyjnOykap62Tav2
WXEnjIp8Ephw7cWObGq6hFipHO3okaAHqt56X1/FiBOX10FHClGRPiqqTcodhdRFhk/rJgWZuuo9
/KmcIFl6Qss3UN3UTe8lxmYS/7Smnu07Qi1rm/j4UiBkuiECPiztqmDtLdq9N4XJDi4uWJkJ3FAs
8gUSvRA68VBTQv7LdU6OJxZoOKflYlDD6bFHNDpScG8cA9750HvRFNFjew2OSVkDvCs2o+Hoizjo
Sd3HTblSEWTD+QEtGaXXv8Q5kn2dlZXrzPeyhaKU6Sr19eIhAg0IpEA/I2Ktnxu4YLEWtjgyBEsU
boYDgGP3iIMhwuc1RDJyhsFjDGlymQw6IUd83QAhltUeHb4Vepgk86NmP6Fjj1hDsbAGIgbR1P6T
qqVxAj7z1Q+MrR2wZrLKPMoWXjeWB6LhfuOnp9QwX4bIMg5+o9qrWCDfy6rFX0aa2+AdadXkWJ7Y
1aUnyPzpqWSSHgNEX1sYGVXkFY+BWTwJ0aQHEZKq9swj4esrsljWJ+befeBg7o7vuBNk59ywotdK
Sbaa3feYWoX1MicdeW8Cpusqc5EENuiHIsAADgc9mLLRouu65txahwkYxHpW89xg6ntuE2c6BzkA
FcUmKw6F7VR4uMyqMNc29mCKQ1FGL3nq9WdvJCgbo5nhaJW3a0f93mE/umBKdvbIliIKrQ+PWlS1
F3nQbZQThzLDgi+oAF2VqnE0xhqonGGfCrKx1x4kymq0AuT7bWxoAdsue29aNOrZLx3xAk1z4QTB
sSSKfVBSZdiPbveWwh8/m/oANtrgZzQAuC51A2NhdvSAG8FPrroKgQRvcvTtwEp2ler2MlSMf9S+
XOuhzutlHIazmqV3DdxF3OnB10KSRx5jNJpVnLUYoafBmoCFu018O18horyyBv+LpRvdv0xr2u8x
A2Y1qACG0ARgcCgKf5Auiay5eQwf7VuKvNYBBUDrCH5khat5hEVQgjoT1iHeIoOluiB46OHDnWCw
rTvwBYWz/Psk62q/bf7l/waXcARbXVcj9fmRST4AOdc7bu9vLmtiVDjaCjvp/HvnBDOFZmxWk+nG
CytCN8QZnB+GEv/TNs1want32uemsy1VmxU0QawdK5Xh4CkB8KcmtDdaUKJyPqFt2HbBJxBJ6qWe
gktc2xpQgy48p62ebFt8IcRabsYxTnxV8tBb6EX0FLblI3Oqu/aLPsVfKxHbSjVewwTbwchEQ8y0
YjTM5nB31LotXxeSOG1pqWvN7/ZpWuvLQKjdcvS1CucoG1LLXK0sK1nXvX30ISLhQpAu0gFvQmQj
f7hNGGxF2Lzp2YTQX5E/5I7pHnRfO/Sh8ohSVfQScw8tNMf9muZI1xljqx5BiZi7zGc6y5Uk2gpP
r46Rv65mlG3b/hCjeeXuhJNVJeuxR8208uL2pKtNA8LTxUJALY5N2TbnJMUc2PLzdol6bryIVSck
aqHdIeWvkE0I8c2sx+nH339/7Y93LHfifD+CTjd123Y+vGNzdDvtUvjZt8xWh7uucgvMnjyzX5Jl
eKwDnUV6QYxXn+/OosyDe+FE/8KP0X4PQMl7UNgCojhxNEyRPmLj0ebLbLdys28A8fTXfARhiJuS
3SlQ1BpbIQwBjR9VtXXh8c2anSh+4CRjbwPWeDgHxSdNjeNDDO6kDbsRHj1vu79/Tfofj8mcLAXU
wbNikIP8mDjVFLse4MlO37Q8+QcbtOYE3CFBji31gXUirfJ/jJ3XcuRIkq5fZa3vMQstzHb2AjI1
k1rcwFgsElprPP35wO7dnqmZM7NmZSwmUwAJRHh4uP/iu5srZ+0ZZETAliXax4s0e9SAwQtPlekn
mvwDJf/hPOMui5bKIhxzSPjpUoruNI3yaZ3w0fzXpy39Utvj0iLVLcKkNGXJ2pqHv+AZpIz9F0Ag
42fSMj/ETHu3hkl2cepDVSOMmn1p6GBK1v5Jiz2q3XvUxpW3ypz3rHWwYDHuY9Wup4sw1jblSuvQ
GUtupyZi/qj/OxLDitzRlB6SRhK9Ja52CCqJbt9FR8lErCHE80/vChfDEX0/R2vnUmo0g8mkODb1
OcIkBQabuBltutj5cyjMpW9MyBfHNHePDXhLrwlDpEuiZDwZ+kIDhL4rHF88PIcq7ewmXX6UKs3A
GAqhkwnL4C3RbPiVZsZs3KrR7dKxgT64WH40KH5cae2tMvUFpPzc8GaMrvxQVVOWcIv0TosmymFr
D0FMadxWjXonrMn0rPQdJl3cNT8EVdXOTU5CJgj43UomTpsN/HfbSJOF4lH4ALfM2k9q8jWQKEHz
+U4252WPZm29q7se+C1lioAlVsKDcJ+gsvshKvjgoqihtCNGVFUf7/WtOaWyP8UuMsGSMVb33RTN
3oTml2PpWnlvIWO+s8bhU0N7sCALkKWdBIPsWnekdjcgdtgQiQBND+FysuQ628XNJNnLqCYr5YXS
0ZrcWfAKvyqGgA9rg/jjJFpxaVPqF26T8qVU6fhj3SAVRwwqSaZKyY2mL9S5i/uuUvWdOnar01Oz
FTXpiiL85gsE/a5a++7frFS/MGh+H8oqehIG9WoLnbpfGFSDGFrMSyP8qbdJTPoxlnZmCJafAdnx
JTEZ6NKO40XXtfGiRhKGmGl0rHI488QWf1bH+3Fz6IPq91BwU/71TJP/Hvv1fXYU0GH4SDLNe0P9
hdwpiXLeFk2dfs6YKeKCgU3vJFa3jJMKm/dl2skGxmM1rROnptzq51JnKxPg5G/l/XpFyCpd8OFQ
cl+R9M4Ho0ClL+mL20osLU9cY9lft+1JmU0Jtz9XPLXQsM2r4ueekPNvvs4/xDuD5oJmATiQdNn4
B4EZRZ7WNZun7HNKhhtgw9K9ZAF3b0EYOyErpbsMbX7tUUMDJzE6krzASJNMyek1Arag4OrddVL1
NpsDCNrMUABBpuO9MT1YlfljiZb6IaLn/+/AItav2QwXXpHpxCiKaakEkr/fMepS0hUdlgWfQoTw
zYqk4lQZj32ekiogX+rrszzbsRBWezg7tIeAxd6jNnw1cutQSrq2/95MjaJyFroZvF65lyfcsqqB
/Y6EP4Udga40+qk7K1K9TykcBpIZbYIlEGtQTLMO7bSKthJ2AdZAHwtIsVclMwGu9O05LcI2oDac
PRRjS9mMYNoP8/O/vnO/INi+B6KpsnkzRU0G62r9gpdZiwHlhDlLP81C7jwr0yNW8BDad2feKkmd
HfVZ0j24Up+LgFHUMB+EpdOOxdx6sJcQIJ7iszKL7Ukr4hp9a+nFwLj+qpjCHsfCUejVJ8i+uEFC
1nBBLyZ20+WjQ1EF7ZM0ai5rGb4N4kCMDtlUwXN9DOH1HNsBLfJ//V0ZP/9wv8H/kLTIJoNUl/Rf
YkI7FVpnRmX5mWua6IKknS6wgS2MtsfI2CekmTdFkrngZMqztUb3ah9/hc0qO5koa36uWtH5+0dl
UdpFuQexBw1kJXSrdBiyWyJvuK/N7hUL5vkkUO41+8JLhPaCofKMUAXlUdiNF5Vzu6oIDiWMrZ2l
Rnja54J6nWn3XbLyNTH2rNM5bpb4OKBqUFqKrdUmdFdReWz0wQvp0SuZKh0xJQfL348iSru4hA3g
Zkro8bXB0kjdaxdGaewMmIbYXVRuzQ+2WOudVpT2ouoCpiYFUikQdG6QfShP/aZ6FBVWg4U9guBg
aTgxbRCehCVvXFoUN+AXq4s8P/T9muzYckbU6XVI3UVZ4zI85g5AcNlZlUdSQiCe3fQ56MPRalq8
fFh8EAO3aSpmNzlptL0CaPVSHE/sYtPh17UWq+KmvJCzW0dTr5IjTazK7jNV20lxOB8Wc/mak0Gm
61BKh3BzdA3l8jMeGqQuqGPamAbMpxqXjrDBl7JH228msvsaWRcUOQoeIuI+WylU1bYK3DgaNtYz
x3lsERVL8yddbfG03Bx4ZZOaG5ghuDHSsYuX7qyOXzTo+5ucZMhGRmSP1tsUqGGbPQH0P4QtNeJq
+WHmQnQigjf+HKHq3QKts9MF7Qhq4+JR237AkLZxaK1PUVj/QKPos4UHvpMq7YKws3qnDsO8M1BT
ndClvZETIJWzVnyUQ3tWdVTpezO6TvhsXRFLdTqpuMM5ovoyIpZ2/UJt33gupVW3F1oPx1KUL7Mm
yfeLFAeLWWfXiT0mmmdLvyMsUd+e4gkLoRgmLXi9nZ5Q+keelNyiLiwvJTM5gnhfztFAqWo1re4a
4X/2bzJ64x92FYYuaYrGYmhYEnjDX+LwiDMlo04dPnXsY5wsXsjiCnhZpjUQQ8mAbkyzYUB2voyX
e22nEYInuhS5McaMgZ6sH8WcaEGeITifagiPv1H1MGxksqx9lm4VKnZOLOcnHCIhgyCFR4iLznAz
7EwvJ9xfQt2WFWjS0bSYrhQtyPcX03ISu7csL3cKoM87JAIqDATL4YwGieanlfT1rZoDayTAu0TZ
azM9IOTLsteiG3MX6hiryBCzDeFYU5FoPpwYOYA8ADc0SqrjhKhWtvl9ll073A+pLDnr+FDQ+UJ3
bU49sURCKV7Lz9kEaaTPYx9EIQ2lbBvCYZtcxnRczomuXfu1bn/fw/zn36nGdd8qch8VsmKAwfpf
Hv538Fld3ovP7r+2d/3vq/777x/ypj8+1H3v3//ugVf2Sb/cDp/tcvfZDXn/P6J12yv/r0/+x+f3
pzws9edff3v/WSSlm3R9m3z0v/3x1AanZ/E2Wbv+VxZvO8IfT29f4a+/7dkPvpfv/+Q9n+9d/9ff
BFP9i2GpQBtglEC4p0/1238g8Pf9lPkXEbDZtjfC8+T3p8qq7WPE9aS/GJpliOJWqFGZPKwpHXaj
PKUYf4EHLFrWloBaMjj/3/7n+/8h2vf79f7nIn4UV7bl6U/CgKaaEsBWPg5+ocwG81dFkEHu4mRl
e79fQm9VhyDXsf0T0qS4CZeYqoslOjl44EuXzomnp3Nrq2yAqPUWt0RH2VVmNVDzcnJjcZNQhfZx
GKY8KAawCl373neFYK+Z/EM36gW9Bem21WX1MGbJe0PJx5/I6SkimrRIqiFy82KY7bSoImfSY/G0
sRbXSijxheu6fT+/9IOWUVhcg3pQRoQFIpZDqE9ZAU+nMMrBpvmGGhd+JDHQsBGqpi9WcCqxVzlv
6giuIJeZ0zTpDxhljQNZsHO6mUoXREXQTsPd5kTaWioufcmou2i1SxtM0O5J9pxQHraWImZimvFW
IR6LYhh7EbjQx0ZQqbybTVBFFEajEEj9SNYtdV7bAnxPVYx0dO01JRIZhVhjQVV/QZYRWZzULt92
kaZL1dxy5VjzrLQwggVvGUcXmpZ2l8olnvXYGcFxT63k5RbcSgx1Kruqi704viPm8ok+s93IBsrj
TP9SusFCArNxfXXAqzZPrIFuze6L+RSfQ5xzLmpKHWgYBydJ4mvRqjmQY/UHhKH+JlZ1zTYyvdlV
kXgv3BfYdPn4lm64ZZQu+hKBi1jyFjj3Fyucxdtm+Er7G/ZG0fM0m5XLxiGjvyFT1WfHisCZozRw
nGYrWS9qMQTFatwtSS07mKLrNyjLZykHRCgfHHdOjWk1omtH3WVf9MKdgGIh3iHZT70B9zyipemw
bWg2kYEoSIzirhor1mKJnmUMQMBGqodOqaHcguWtaNelojvW+UdYWfkhBbOmb/IFVNtkl45lt0tM
4Ca4ZFllq9zGFD+5dcXiJ0tUHkckAoDrrF73VM3QJnE/vEPVVXLxDO72oYFXnazXJ9wJPKsLTTYd
DZ6GiGfIGqz6RZyiS8ni5A0hJYFe1O+nrKqfKxulagQgMbp2a0p3fiiiBDFSBnfKHjHKNa6d1aAg
bKpQsKph2vVC8oQ36z0s0tIN5wiXkw6RsdzoHBkiyU7H5oQGHsAi7JtETS1A/grDIYYBS719veja
Gzyq+WEYI9sK2wrTPyrqiN2iZyOI7gJxmUZf4xVVc2OY6kjGV5uUp5vWoWAHBzHztS7XHLHIJ7bn
RXxKxO49WXV4uItIryR1DAtzyHS8gYYNZzMBopn19Z2A2tApb26NKTUvWUpdNk1zdmOjmLqjAf0z
SfdTMWKQO8qBBMDNFfroh5DHftYtMWLBSN5l2QUu5hKUc7uTud+ePMBToE1oKyiywFNAd5daZYZz
lClJgqNIqe7NgDRdfVqQCRv0KwWueEd6pCHE0es+u9epR3pobfqXdGmo3po00uklDOb6UeborCcD
YIi0Dt2SUhkOvP3toA2fmQihUJB7MN3J4hqaMMNIGQqbOiXsP0O9a6izGCe1h7Q3klshi4LnRX+S
5e4SSWAzo+XSN2Pklhn658W6y4zQdGO4pZ4BAM5Rtcj0JHPdoex4RkMc/Vm6KR6KQQcJgztMiyrB
EQrRcIZp02JZtiV9h9xuYgsRmm1p2dzGpbE4o4nX3ZDa86ApZzUntCeWItgIfrujpABtN161cIDa
WFBUEZ5zeUj8YsieBbo52ISxm16mBXPYTL39drrslSV6yVArtuYaWZAeh4hYrx4g2oJbmjX6aWPt
rvJoBnPbvEcNLLIknrwxq57wQIHhMWoCsvXlrp2ST6mqplvLKlHHWE32oYhF0BM276tksqOE/Fep
omu4DnczgG070sXKA7c/HSziuDSUjZvhgGujiQvR6CuSkvBQycNj3RfqrZZ8mj2uYHox2TVURqRN
Zi1I1eEFVBSWe/qLVafnSszvhFm860UM2cyB6ThCxDNQowhzlrwEYOABbrwk4h0qiVjaIL/g4DAz
evDmK3zlA2AheOjKiluLF5g0mBFJxmMZS+vZlLoFnlQsBErzWopqckS176RkluBn1fo+N2kdrFL8
qazVfEqNLwoEwIasfSksjWvqyh53Da9MpeHW2Kpxzbpp3K53akgMlbPQg51GvW9Il127lhb73qQK
kkm7SfGusDUDiUQ4GpO9tmbndahzRXgFzbNxTw66lwVRvIGbbyvk/i5I0doVBgEcu7g2pw7R6FDF
ogPR6CfdYBdr1do+ApHHNnGu70iG6a5CAVRVooEegosHL3LG1eN2kgEBF524Ka7UNOToEHqdWH/W
VimekDIm+idInMk6fpit3h4WDRgjhMRzw9bPDk0Z1s8w4JyGxHHah52va8riUMmo2NZMP1ZFu4ib
a52it96gWj9GPCa9nmZdYKQye0Tc2W3ww1dB0w9SxHqbWOvPbBx+pNjpBJ26VWj7ckG7Lz2kWLOG
chEfS8APS2rNrhCKtasOLBXDKk0u3LsHMSPFQSRq9DRl9Wop0WxIc7Rqy/WhgZ2LenB+rQvWQuoW
eJ6CWHIj6SFGD8SxUOR2+3pOzy1SRwB5KDm3aCrFqAc5ddapzpr2BVCoL3lu68CsdVQwgZYNho4v
joKNFPrcWcEC3eysVVp2mRJNDqg6si8UsIKUNNGOYqAQeW9iyFFCkVteujbClg9gXppE2VnrYhd1
GxGTAPEKYzWhdzKql37Ml70xyu9hAwJINwbjHGEKYKsAoQLNyCxHVPufUqTNJ7ahiavhg2lrfJP0
oWpAr0tV+3M2hspHN+5RV5u3vobCjUHoJiOu6F5vHRbsCO+THmEsoqGJEBJts+I5ThrVN6jei0te
+/EIWnrGMJVG/UwbXlh/JB0W1Yj5bXJoAKW0XnKkRH2Se0lmd5aQv/mj1T7VVzEUggrlHhvjeRZ5
6vi+ScvApkzgQRlebbFaP2J0m2yZTM/Oq+GI8lzk1kZBhK/Lw1RnTVAvYmYjbvYqDJhHLwVlI1qP
01aNxzdQjhwrWRwmChIfEnFNathbC3T8h1G8yeeGdvgmbUUVYj9qyM/hG0mkFQuaE+Qg1Zo+mUoj
3qTFORasewCpSJsmPc17afHUhg7L2h0LxLgO/ZLQrF9HlwZJbFvL00qgn6nzzRbSSWZu+qMkRU6J
qZTfVqngw2+PkdLAT6Jt5H0f0kMv6kumim8x6OHDQpZva8VkOamqJ0ghQW4OZkFEnrW8pwFb+XNp
JjkAhL46GEtYHSxZrKFr1GXnzUX8sxCkCqgIigpICT0kavwAInqkWt+Obh4h1kCVsa28vkIkCGXy
4aBvP7RK7w++ILZ/PP7+Izm2tM/aOwXVAAQbVLM+NBnBlPemXmTwfemzKqujqXOObiumA99Pl0kv
Qn0Ub5pBrQ+sIg3mpPz2zx7+s7/NI313BFoM+/u9cMpbB0vI2vn/fsr368JGklcHikKO2pcw/s2r
tawAqvTnu9F6LtzYBPT2N8/8za9/nlSEVhzmIm3u/vlu2jWCHUWV7FA85br8+eo/X/PLl/7zJVK0
lVTqSXeYAm9Lo0ven0/+/g2+35vVFLwLRbB+P/D336oWSmxoZCbkuIz7rrGn6itlp30PhVaJUAna
nqi2EfD9W5eDdolClrM/n2hbwo2xjbJcDQtH6ukg6xK4HDu2sHW1W3muDt8/MCY5ViTzgZRz07dQ
9zc/vv9mKeilYkYh2wU0oKAfAPfkZnkYhKY8ZDkK1n2c9OTocr4CK97c4Iv8Ud5uaFwwQvsuKQ9W
MeMZq2nF77/98jdVNXco7w0BWkJ1d5QbRFCxSThADyQD1OrFgTfLgN/mjqxlDccB6gZgXoZ9WlTO
mNBDkKtodL6P8+cPuCvFoZqkPw77/USlW35urFoQSkV5EPAHwrl4FPxwyk6JqZSHP/8+jrPlL5V8
itOwOAxGzY674Jjfb7Ji/S6WyspH4x3YQxQhBsNc4eMUA4M5eWypqHHC9Xatv3/75aG8LIO/qkdG
9EmzkvqwnUHeAZMVmq49ZHLaHr5/M5myvz+Ma2i1wC0SV++AFrUsdodWrZvD98Pf/8a4c/GPCbL9
dfHXA74B9jWF31L0MHL8Z9GyqViRZMV3rTf52am0jfPzfCjtaL/4jdu5WjAuXmfspsFJNf+6Hp4n
P+g9qKz2jNoNnez0ZIWetO7DewpYh+KEU2QQ3reedpvbg38CZOQM7ujA1grWA+gYu/Vet4OdCM5N
ZV+z1n1OTec0O9n+uTTcZ1Pw9Zvlgz8MLgfM7fBeo8xR/URKRMjumdhBcXoO7/uc8gEmeIMTm856
SPZkwbecmxSQAtwGfDZj+6tzMQtypcPqTC6I+MltYrdqUZ27L9bMibkWy8ascaaXBLBQecNlWYug
W6+V9sHlWTLRW9e9pb3k5NFvM15B1uStSb+L5UPTeT2s2cUXBb/D3rHwcAJqcDIy9vgjzisOp/Q2
qgvHDs95H3k5mfp0RWAP7ZgQeTKnSU95ttuqzl8lgub0gnNXih1Rcs3pmfPIToMZcBpYwLSLnef2
5OssCvuUWi35oo1IE7BVM/L4hYcY6CEFABp1jqkQ2PQcVOglgTgdLXCQVNDBYNWObp1NNswfCpqG
gk8VSNZ30tsYevwVZ6cahlHkttn91Dd2o+Ahekhy3ygvJP/bweaLlLvcheplVRGJsYFWcfQK/x7d
BYwW0eKzASCLNyvr2nmIPCvZMyzsaMB3xNMb4hM6NJ1n3ps3zd40KaRfWbGQBryqz5UnB8Q7+Rab
E3B2Ye6u8POeFhgtT8oNNsW1E4LHt9W78kyVdDzHOC4m9kE17emBHabUOJP5Q/yg56hxrc0g/iFe
897mgo2fIARLgM2IUDyFd0RF25LpMbwP3urHD6ObZM7yY9c9iL4HC7w7VfukPfeCZxV4GLqysEcl
+i5z8h9lcU4n3S+yJ6n122i2s+Ys3mGR7iauaFtf4QfJosb9Wp1LfY7lY38pH/P6JOy/VCZOM72O
+zm/7eUdcINiT2fPBgkLN4cRjRWJ2+B1XSiKS4qjQdb5mr8UztyuTuk7Q2DQBF809qq0uqk33I+X
4medOO2TlO7NPthK2ovHfUqf9PrW6rg/WHEVOM3fduUrb+9bG9EvrocKAxadHJe7jq4Bg3ee3wTw
xwu4I5tbNjjP60H8ALBuDy/USt6kdDc6I5t3PIPpENZOvu7KLyt3Z2ft7iREkcsbjp0uDEg3/+L2
I5/MJOSVlBDV+szgirA4MbZDIr2/mvcliMInvhwfyYSglQ0N5K5fvEbdRnSmOIvgM/BRcy1VTB8H
ukxsVfxuOqqCTzBY5C9hZC8/vDOSu3Yvo30rgJk8b7BNw92kkjA/l9xhwQeoPJodSuXbVSqB/ZiP
Tf1g1R+D8jNunMAqPMCdVbsXsbWnsNX6fGSSnoT2Rxey+mDFbd6DAC/kE01QBz6PXUqBNGFVMLwr
4XVE8IMpXzS3GTJzxIqmfBXF3smrq1yfzXswe02PDy93ZEJAhfmNNjmVlQ0/68VSwEfE1c/nEuH3
p65DHYNEzGXuUQvU7JY5mfmmzX0fFGd01A8TPAYw4v2wXq0384Y7LLeAfIm274lj3vT2JYnvtGD5
YAbrkk14YpoQFjC36qm67gq4aKr3rtwqQY2vnkMoz05rQfTkN26HEYyH0dtiNzH2laHEMQLpMHwQ
VzcsAlIiOVG3BKjm1B6ncioxbnfRVyMbs1W+aWS9A62V74XPlkLdG1MF+8DlQ/Rrr7a7dqdm5OSX
xVfv9RvjjJ864yTB5IGCAWy8A4OQM6HX9wKzBm1wm7obVQxw1S+DBN7NC28WH44EymUUk07cOPx2
uVrG8MgpqLxYM5zR6xm85uyD+UfH/4PoQygFn8z3ykyWxXAnHaRgWznUyB29xKE3WnjlE8FycNnc
Dxgn22nMqhV6RmAmJ/3GzFhJGfXCo8pA+hLe8EnVBX88cLMo48g3uuSqQL/3Fr2jwS7St1f1Xjh/
zqEnfnDpBgDB7BpdZhLTcfv49JlKCmEXLO8aMvMdniVUfx9eKQLBcFBqqJ13483j6guPxm1vTy+m
bb0Ztyx/3Ecj4ALF79MHvwTYBbfbKgIBN8v93i5Zh1nYRW70thKCdrNs6SA8bv6LNmNDKa+1zIi8
STFCIE24XbmjDC3OtbQhP8DW3oZDayOldwDnHpBKZvvtKzvixzsjj+XCcEK7PzQISrgmommBdcvd
XFmJO391spMB22CP37IWPBtvbMNOcAQdGo68nKCgBOKNcBYeJTS5bP49p0+z88FF0O9nFBpdLhM0
Fhppkcv352sx+FlCx8M2T7Vj7eHKWdoS+o6eprta9ZQ/yffcxurE8hzeG+feY0QrxKjASglZXCvj
zOqn3TLLihMfm77H5VHm/jkIqwnLjiOuAUuZadf4WgWAtLb0hO8J7eZMqKTOipWX3b288mZylIIh
bRVHQiWoiXWXnLjxBJ/8iTAoHZh59EtOfDNiwAuLu3Z+5Vsob3wbnB5YQ7mySMt4neBzKOPtte1O
0IeEN35Q8VxQQHOjB4Z9sV8iz7gdBAZ07XFfNtKmH78jKdSxTu57T3WJkgxWej6cgBFwhYvWVW6J
/7xr3gapPvsMs/yL02Lx5xBsxdfd0O7q8Np9MK1DI+CulOueJXvJSBs8Dm2dR09I9mRR2DQzkfXd
bIK0tQnVuRTIDPSTIgZhs6doPJMsqD6WYV/U4k2yPchoGVcUrsM99YOYwuvwyLqJConZvLX40mra
dOUSVKfkmi5ONwXwzlEsteF+ITE47LeaPqO+t1xV5k7adeoURouz2Fm4MygG7jDtcjTpUFvdieLH
SK0k7jpeBx9GHfVjHie7VWELv+8Nn6ZWIzp1d21bp9cfatoHuWyCQHC087t5zybdrvGp24HD5GrI
km0503yJjMfr0ryURZDbavI2ceNFqgFOBDg/wzg20RwcVjeTvdN28SVMBUjRYOfcP+cFlUWftKn2
WFbN8Sjfy9JJL24IUQZlieljPkgLFYytCFBDmktfWU4xXrSnJHXUFNYdq9rceKFfWee6etIQkEFK
zstpiEgAb/HjuAAsUcdtGJggx9qtNuw84gZpr+Ylbn1U58jMxQnd3nPMcCUjVo8q3AmvIviTuXJ/
7qKzViG9f4yLT7hVwhNLq/GIEy6DNIk82FMi9qw3DTnNNsBOdOI5+P0HY5blnDybsVvsZsudrq3q
d6/j4oRk/hoQqCDX/OZlGfbiPvS50cOwS1XAdT5rYFmi4XXpeXg7mxdJdDCUGS1XV7wgCAhyfXsn
PLatz0irXohXjAAUPjRq2rM/WOeCdChyk/qsJq7lZYhFOCtRgLCyOPAEJHlPU5AdBtnK7Ig/zSRQ
RE8QH6bxyAmz42BsBXHldux3WF7J3QCS2+ZDCQKQrQEJMJi0YSddcvwGGSnkKSTCEwuUo5znZYe/
UnHqPubuq0DAQLilu1dqXMxeO8gP0lvjMimNALnWLGe/cezp2pMaE5BVeNirHVJlz8X52lCR7kN1
Z/ywWokN/6a1pHvpOwwLFGfyxLrP04PWP2UBb4zYovpJcbe2eMs45r54qyucoLHwcVPEvwZQLg5e
f/kRBczkVvDILT2NwYUvO/svBiCocjZPsIVof527157pXgQspGSt/Z2+o2WR684gOKJdX0y7+2DK
VSksHyyxYK3x2Rr8XOZjZIPhXC20IPZUvqBsPlNvWqjHR45Cdeij/2KZMo44c2LHLJwJJtzcWA36
7FylLuB/ELvFeTpTfKTZ2d2KibMWbzR3mwOdFronsS9SQCR1KQRnReBqxDTQi52l9XRaYhPlWn2/
CPYw2YKDpYiBCIxyFV8xtWQIzUxl8K3DT9OK7WsjBLHqFwLl2J9mfO1F1BOeJjrd2iEVXjKGTevM
IPiaI38Bmi08VZOtXZYSLXQ8A0hN7WR+mWEoIu/TueLgddanrhOFXgfNkeogrQ4mz9A9Sp0Bh09g
uMMtbj+W+E5Dna+iJ0FdwqrsPKzWK08X/cwxH+4sp/MBg22JicyuzY7erAsTx7hDcqz4jB6XKwse
8qhmclTFY0plF1fiLNqNFAJYdQtg/kN5ShXSkEBwlp8RRfq7QXWzY8kyaJfPwuCjbB8+hDs23fPg
D1iK4SeRH0Skxuj/YyA+3mp3HYVh1U1h8ffMpF60u+bNIP40b7jKc6/ZOcUu6b3Q2VbraHfh7abB
9zNXnOIpfFMFQgboWdNO76Mz9V3tzkICpoZaSGNtXzfBRDPyXoJLNbqEMektPFl3fQPNszczhuW4
S9OJVZHbrI77JMC7AHGW8H4+EH8YCnB8SFUFO1d2jXHSemRQWrs9LiN+YtdoeljzFxV3i3gJ4vgV
VilmHo2dNHahNraiAzo4SZ3T3uQfq+IOt+Xr9NbkbOVdVmCi5BFEmpucFuDkNmj1E6uyXKLJZbc/
+D++yW/kx/5KI6ZDo6GA9QQS+sYaL8AeQtWF+DATL1JPOBeym/TAlijxk5IRMTqsvUVbn2yE24Au
lJDBHe1U7/VgOXDtpqa3w7fVn0/aKSa6ef0JSvcMCL4kPXg3g3O0Wx8yL0OUBIy1F3FFxn1nuJH+
BnrBbZB3MA67tCZXZr+H4sR7J5hX0WBO1XvVqd4sX/KJmSzmXvMUma551h8psngypWERCBw7jIPM
qH3uRz+UfAxRQU7l9FEtX4S9wf5qF/sSOUro6gIIxXOCcKqfHSMSeutGOB6XYk8bQ7+Njk0QPcrD
rkndLMhSV6Mwd0M0VV+z83zUQLjuCmR0d4pb3FkispqnmHDmSshCH7UbyaXiTVTIeNl8qtA9id4V
OxEZPk77Uu5Lmj9u+NoEIuogalB5nX6oA/U07CWqstf78KK58cm4ESgp2MZN5VVHEfm1+2QHczAm
C5VPxdfM9u4GKcn5IfFyH2hWtL7or9Hb8NiLrhgfUrd5VLniO84YgfL1BAYu751mtllWn6U7PC+r
85JdKvlYmV7b3XOjOwfe72oXDjy/EnV0tEsEBM5BYpBsBdUZOeotJlZ4FB+US413wN7wupf0mSgq
vtIhiwJw572yT1Li97FSwWHYcBCH5q1OHlDfZBZLd3iZLjUEOHT5IdZ9kXWZ7Y4cQWz3KVodZN1F
IfJIEe1Xtk4sf2QIwrhtYpAiuVjt7Ai0hLf/K63niufM5pPplQe0fxFg2+PIlBEzgRnCCjwInEu0
L3T44aA7dad3htP0YgBBIKc1n4sT5BV4ZQNqwu0zGAX8cdXcGfHv82rhSDOLXRUtHVptJsAgYIj2
cKua7nKWLYStnKqArY1psYdWYDnswFe3RgDLgMbgI+kmO/TlJZNdWMOk+rVnWNdVuqXULwJLZs8O
ksRLOEiFMwzKvv+Pu/NYbp7JtuyrdPQcFYmEHzZB0JPydoKQhfceT98L/Kv+71ZF38Gd9oQhQ0kU
CCROnrP32mvlPG0+OAvkiiXOyraMbab4HUcCUlQvvIS74ZvRH7umRf3P3GQVPKWwJR8srwX5cUBi
sYqeO2sT5Dv9XKz8t2X1Dp7wu7NebeBu/0Yv3WdCF4b2+1r9MuierJ1dMq18x/WnvWhOyfTe/KaE
ZGkoJljHnbPCv1O5XBe/JKCyxqEuoOI4qdWasTgDKNmcaAdI2iihV63SPWMm9EG0D1AAUSGwyqPo
KAFbveL4TNxmOzDB2Nl7ivyHuTo0bnYfcWbEG7/8KO5qqN24uZMj+ieaQ84lvNHJIsx3WOe5V4HF
NVwEwP53nKtess+IVGoweLkcRqxs4yF6Iz2VTpG27F7C517ddnJtzG58ryBjYvvsVG/lMy3Vrza+
o9JStpl+27VYQS9OcVAbWsKQTot5x9KRHByoEErs9vvhor7Yb52y2lZbtvcnLklt0z+0L+ZbyCrK
SHxTBIbLXckYd0F8m3So10hMYOf+wxFgF/ibXWTxYxgcU/2k3Y/UE0+WtZL9OfmQ7HsDb+YUQWm/
ibgG/dpjSFAwXn4pP8vP4ss5G4eanT19jRvkAqgFtOoh5YLuRpdEb49S5Sd2lv7IEN06F+3I2RHt
DPoYW+NmLO8C+guH9iDUX//UfgLufim9pSq78R8h6QZAWKuVj8kSo6np/1SNztWyLAbckogxy+WT
HbWrn3YFyXreBUdaA5YnLU/xdBa3FRUAC/AOk/MnsNZVz+XDbw0Zuh3HXbsb0SK4y3HcsZIEd5S3
Z+dSVatHfIOXxHqdaaNthL6ec2JCvP7h3rkE78yrQou56pt4oMf2/MEAyFxW2+fwhRIq5l3mz2JX
rZ7s29TZFNQAwYplv3+xLkaxpi9+o7GSJyuYXdR5G0Kjmm12Nl7Gb5yzxbt2Xzz5+w5oy0t0GB85
E3+q+LYnnwEHMKHM1v2jjv1u9QWx8EldWReCXUimUC7JQbl03JE5FfxbGDLzutoSCFm4wXuGZHF1
k4S7XnpSvM5HkNwHijO6G4m8awd/lwz71nm0CuXUKsFtsMxTgmxk73/9EI8vs6B6ooYUFpYtEj9c
0faQfZa5z9SRAS8NsFnZwATo+jWnio4lOp5tsoywwokQESQSNGRkTUsynofJ/fOdbHnOn0/xV6F7
EI8txk4sjwzhrj9/fbg+tdVjftOUGCFqy4p14N9/PpG1ug+GQyQY7LTgTf56CJZPr1+DQkmJTljb
h4NmyDPZDltd+F+e+h8/ef0dRsGs6M9vK2q/2KRJ84DIHfFfHXoMand+xbTo+hBUy9+4fmgwsFe9
64e2RfigZ4k83zZjePzz9P7vl/nnaw6pGf/8FdcvXp+TpXW041az+fO869f/fPrXR2EWCvc/vpPA
8F+cIYielj93fSLRdPyR6+fFQF2GeRf6zPJv/Jc/f/23UYQG7JUnLqsmoIDkms5KB//ZwJ2zWnq4
BIRs+tKhoVeB++qrnWFY4YbJvthKrToHGTMvch7dedYe1QTriTY8NKoDfJ3tXwIfVelbY90hn6hN
Awcbt3YztO+jQPm0k/bc6PLdsdrtlKOjbAVtNMVBV6u9hAAEXI2RhUNANTsg+j+TQlwYWt7cFZh+
6TXb2z5TVTrGvb7pe3UnamQFUHecnWYgkw2TF+Tlo2s2xp7AdTR44rG8an2SHneSPj5pjsoqWMQP
wzAfyfGIVqLy8n5ax+oOdLY36tSWVXIbZ69BQJ1Cl2Ng80Yq5h7fEqViDLFnSIE11BH7legmbAhG
US3WLi24nT+ErR+srkJdFEPRgu9fRsqHMOe73Eg2fvA59BqzoCX6gwXHkTdznRMLkUAmUwq8MSZu
ZatTaYDi6/F9631ELuqOdn6L1Cxwi7o02ByhjmQHwPSVuwh02CBArFfqNHSKoVeIVrkMvvUztaNc
J6X8RklyFoH1GiRIWGU3b8fkS1UPEFq/yGXJVkM+UwSEDfrV7jfM7U/GyDhABf78AnPcFojzplR2
WFBo9Blsp1uJTLfNX6wpZlauHupqOiAmwRrOnGUm25YQ3wYW0DRJgE416qj8MCVMhOocUVa7ydrE
rQeTWozl3q9RNeryqXO2vf1o6nOM1UZCyZy3hL0dA3qerfHOYfpsEP3Bx7xRZfypU22lxDusZhDm
ktyOkq5HxjHTYvWnjLvPJsArOUIYWQnu8TUiF47YZFqn1lJrGGBGCN9owXKSvUZcMiOYSjPX5XhX
BaX+NUN2q33jPmun16ys6YM6Hd1ULUVnlP+oAVb1sFOOQ1OsR73Id0kFkzujDWZ07Kn0ZU5NYRnH
yrQPq/i7yFwc4mIdZMNTaXN3nVoDZ27fjPs+iaENq4h2DYKPlLpcZSItL1Ej3uZSJutK2sq619hP
ZvJ57NRi32Tze2LOLCk4yJGV1WtkAAqUheGNvT7Tp8BVU5SXUR1vHE3/4UzyVLV99gf7o53MG5+p
9Gwh1ZjF+DSO/bFPI7w3FcrdPgvWqjhPVvBghfkhUzUioR3aH9og78dnbDu1mzq93MfMMkvZSjeI
9CcN/g3J0fKjwmrr/FZJ1u+TgsM1AjMOrekoIeZvhopf7kwTN6/eP7YG3HdyJoDQGwc1VC6z8Dco
fP0L4tejE7c/OPgxU7N5SEvzCTV5jRAT9S0oqvPcGx9mjnxhLKijmYiBGKk8pRZMLabiO54I1PC1
7iYRhU0q6gXx841aJdQfNU5lPfB/fWLFTkP3aqgsc5UYD0Zqmp6qMd3GW26jRndyN81+a8t3W2fg
Lk4Wcu0TD4k1VuT9r97MD6idI3QMbAt9PxqJqImPptm8RB27i0wORJWj6GVizbAjtavEK59TNTO2
rQGET1GeQ65Njq7xGpnkaKkKHZkIqn0wMas0waZ38fs0qC99iPxL1m2wFXBaqEQNzAmTRntoCl0f
konWmGeIGEeQyvheJ3GBsk6lOgS3sCbq8ttvmfMYDCCzgxbOYl3pkeVCkXYt6budaTUe8cP02vDN
s7oxcQE6enDs7r2YmX4aCm1PhbVnV6d4xZFL3oZp9W6UzRPA8wvH/DLXcldR0I64csjPEy+BTdMr
cR79obqFL7xVyvI20snHUXJuDLWFjdPPol99fNCKUV8Fmok5oghvpU5+g2amdOQF4T+EPa4kClNX
MXoUXaYgXjRpXdGnX0phh4ir21/dXIIX02of6An+ML11Wy38tOs53iMNHo9wJA+gLtbwt4tVCbsJ
UfhqstqHpot+20hOt2rL2T8HqNV1Z6AFwV0Q2UOxyew+oj3YxV7cVK/JWA5uA6dZu9XohCglCpbs
x8ikdL9NnXFBFb6l7acZzlzqQg6rYhK5q2azh1D/ILM7EqgvwVg1F9TVi6qUhrpaYPeXRJT6mPJZ
ibJnAB+fBt6qtSWXUdfSq9PrdZ+lAKmLXOH2PDxFJkZ/hdkksk9JNE3IFjahX4+AXXpKWh6U0bK2
otAZAyfK6grMLFuaIDba3rEsbrWc2RdSXHLN/eFFjM4E2Mje1wXQyHzE2ArG/0XUgopdYNAtu5ZG
SJ08ill+FX3oEQR+cEJ3DGjWlgbVU4q4xFITFASTaZy0mE56y+4zpCPmFVmM3shP+32uF6o7NIAo
D0p3sjSfcZNgzEB2E1qTMd2pieGfgf0gSkL0aWnTl5PSnRKknXlZRosWoB4j6UvWFT5mts7h1TIn
IepxotJRabSX+X3XVM2m1/Eumg0tAFseBI4yVJfjuI58qC+1GrsR4jCv6covNTF3V5/U/7dOMMfA
9/vfG8H+T5185M1H829OsOvP/MsI5vzD1A3cLmB6HbnEevxtBHP0f2Abdkx8TxbVM473//2//mkE
08x/GGJJbFVxkxuOtvzUv4xg2j+EinMMF5hmObxB/yMjmFT/Ay9iqCq/ToA4s1QVOxpZYf/uW6+i
Suql7BZqv21j9NEdbsPNMYyM51S3oj2xz4GH0/NLmzdW45ogAvamU78hRxUeWfN4d83pwTbhzDqU
3CZ5aasCfuBKVYInR9XOBZrivTZ3oyc10nXDiPku5m8xYdiViKZj39FpsFsvwRSPW4f87BDjKHGG
9qEFQ4Hpaj6jvMRCD5bJXqXqZGyk1BKovQhVEvUTey0hcs1J5BGk6UwwFLRYp7k7s/QV1m/Sa+ZD
g2B3kDr1XUwj1vDxfbS0J7t0ISNMxIePgk45UA3eFupjAc3HmsJbPXfkfvHeJtk7UdPhU1nO5tGu
7Aniz0DMHHh34qfm2ziK1XXScP9o7kJzaE/ElbB9trALF0Xi7Aoya6KEVbeIo9uZNLoIyq1byHi8
MYobR7WLDSDV2HNEprpSNxFsZf7oBl3xkxvWj48tYIv1+RXHD+CggYEX9fk0zygWi1ygfun91UXt
ud8VHSNMnxZc3Zybnr2FhHxsxdPzkMmHTDG1dZ6FLw54ZPpmiY4OGqOdCbBjMw+/OL1v2pqNdZz4
TDgTsdX7kH14D0umzrJd0kXkzyw9pEo4N3ggG4Q7NMU6OrS9rr74RRJ5bS5q10986vloA/ao2mBa
22QVmG/d6aGPDMbZUO2NXQXb2LEPfcFoswzxroxpjE2hHmlmJjaNzbwi2GsKmZAazmNpMBSr6rrG
+QAy2Szj3Tzk74VI7tm07q2mfK/tDihA5swXX6G907SC5gY7EWBezUUG7PZi0E2mGTJxEvl7peyc
CjxuE2+tfF7LIP+KIUeBPbpvET3YU7yD08TEyhjfQ7ugqQRRcsjIvs6EejN0SBzNUt21pv3KRqvb
pDUGXBK/vpUqenKAdzpk2aY2ouuUyA9NtT70EQKyDVTF7Hh3K6P4sHp4qsGQYPCyFX8VKQrKmgDE
XDElNPF8/0i3JeEe5snEpIAjyXM1VvqbKKOfWdbZGrIPya4lw3I8HXiUuBuWYOQWFwJmQl5u8NHL
wNgn/q0S46Bwsuk11uROZkwPZLseqqUr1gTOvZX1O035MQhzvW9G46uPUqJH82AX5823HyK2AHgS
ckDlXTPYD2kI+ewZC2O5yXnVuKgYg4qUMQbWqxrl1YC4v3GitWLBZa+S+NjrA1yuuCjWfviVAEtc
LVJd3kma41J712MD8hcwb7dwzI1acn9Xk2JdGwvpgSDAIb8vzKHfmnNvbvsueg4BC+UmvfKRCzqU
6XMp9LcipXyrWwz/dGTLlnoUKvZw5n8CuHtWyb+JueJamxDaSF782oJ9aDAewLHHjLBHa5sCR5Fk
LCiAJ/rUutMVx9MRbE1Vx/hTv3r9VHqu7HBDkX3JHq4fIXy3FVAGxv3RY6CE/TqQA8niMd3lnO1L
Vl3REIjKhnz4VbR5XClp9YbkPXRn1dOUOj7Yiv5O24I5Xl3vGVKY44BmITQPeDZdrY26XTQyBGC/
9+t3CWSsdPSPwb1d+iiv/Ep50OXBktZ3msc2/YhY96Is5dJpM7fA4OkJNu5EDMIo89ODzGtCbR38
XYtImXsAp7luwzjqa9jIs/U25NP9OFKrc1EOezJmUPz52jm2lZz/pm6osqlGe7C4sjXciaxNCLeF
v7PC4rrVhEGNs5O1LIJmHI3vA7nXsHpoFynWpx6da6P+BkMewIpFOGDhcCyaNNvUgL+2vGujM6cI
EOIbmnLpZkqYi5gBu5zMjxUCJtFpNsLZx3mN3bEg2gNP4apegJAtYhdSEmn2EQewSqG1Q4mjl8d0
wSY6ysQFmQqxdhKGClVq9W7ZIUshSOfYITKRLSkQTaL0m9hHrW+s+5K5gJjmtRZFcDnHiMmDah6s
jBnMZDbpdjQ4M3B10Sw5h3YgPejnJS5P9BOjFivbdpo8FYM2J3QItSokpyEdwmDTVow8wXBwMxtd
bC2Rp/lIBcbeNAl4wGJd0POdwjrdyEwqH6Oayt1IVtPaxEPgOdTa/Vi+RZFln5yhvYxVUXljM74q
XUqSQveKJ7txMUAzps0VNxR0cMuQUtSgqoNrdlMHgX5kMWBRzjVa+HKAIIecpTFZ8QAk1GMCIqx2
PKDGpIxqxrNdBM+VqVhe1ddMFEBhrEmowXnrF+UmmmwTIe8lBVy4HVLMN4NJi4ss948yGp7iop6f
Z3vXAAxbdxrDfZl4vTbAr4sZ3dgcnzZnMGb2O3vCDK6P1U3eE/dtOIdAQ1gBqO1sIioIOjM6+Db5
czkPSRnthgjT0qg6z70ZPgGq3gQGXXHT2QpdY/JU9qcae9Ra7QLe2Zl+mGQPvQpZdkloSbfEw/JX
keFzByLHpHqubG4vJHr663LmieWMeq5PMrYgEgTS9EDuBXY6XqPCQoIUI1J2Ua/TbAS0YzKJTRN/
upsy8x0JP4kh47CfIxUcDVygsWC3WAtELTUXMobErVp2GLNj8xRNWXtqDMQugpzF3CfYIqo+Jsij
sTzmeI6Zg+u/jlZy5k8bnDjNU0jwIWnGrLnYaMbBITcscmDRQLDG+JWeoY2AFidqCkmCP2s7WKUm
JB3NtQsOaNQ5O+IJf5z2JYsN3aVTWKLugdTV4pUb02yvJgPTP2u6NW66iRMvIe3WFAmtfhzY6kC7
y2IxY9xYwtEEtp10SbSVnHCD39WsLfpnzYWINKV77UnicHGBbc0uNdfzqyXa96nQs5Pw7duC6u2Y
ZhPosFEPjkayCIWrcoOtnQpoSB5jRXHwn3DXxuyF4BtQwiHmAFo+03oraPy1ljWvs4J6DKrp2SL1
jmc+Vnjj8dsyAkpgeUzGlsT0PZvJDz3JEOssdpk8CQTrESLjJmriHenXxDg5d9ACR9dIqQQjfXqZ
QMWvrYbYiHymiyyqRmHUMWJGzJsJLhP9npo5nd+pvusDTsXNj33Lqcb9DFfFi1v8O3rh721rRsRH
kqo7O6xdVIE0gez9qPGuJ5PCKQokFxm1tnb6qDuVDcoCsk7I4AkZY7IR3HWO47iZVvYrVQs/UgC2
blLUG2h+F+5Lo2cVGjtGy2w5IzlB09x/wS9gzt1jP/YMGZtBnCHP+WFsbfo8LtBDylfDqkovN42V
bTf4SJeaK1HAbA02hzpuOGv9Q6NAeV7mY0ZKPJltnkrNwsIND201CfQXc0hlUYdIKFVEKLGhIWPv
UIL4paf4yFcGZh1aO/GSKnE/p+Wu9ev7MNIC12ASvIobxji8CXXT7sm6e2m6dtqrMR7sOPdTT2gm
pcRgrZW+ghPXOf0ubSEZEk6/NnkzabuYDrjdIN2bOh3z+TWldtkScdiu8SD1Z2u23tWs+uzgDq7r
PPiM5o62jt8w+bRzGr45d7d0PE4dTu+JLYebyf5XbQJrRW5b4Vkai/I0ACwE97eUbTrlJqWmDxO8
LwbtMvwOWvkxheamKjT0GxhcoxRuZdhpr5Wd77qkReERt4cSei6Lm72hRIQuXjhuiwgUhjaK9NJC
fc5Yt+86wIzhfE8S5Agbg0alZhUHoxkfk75kzlqSZWO0eu7Vo62x66gct6btg7czuW8KlndDiR9m
q0fK1S6GjZYSHOPtR4QROKdYWe6GQWIxsEyZ5o4mUsZ8b33bVuAZolOZk+RcJ/A17EHszbQ/Ftn3
HDrKyuiR0EA7ObJzFY/TsDciwBAFevqoaL6olZCs03YgirAo9M4j9WVtJMLy6qnD6DLihYRpuipk
gNTXLCo3xLvLfL/y+iVdl9Pazxa7KNuWtRVNp2ASezzR5rnzC9MdBv9rNodiQwzzqrNyDcN0ZroQ
EbDEKmvVRxNP+lDYW/i3tcydwpDiK21vdNQ7xtzbLHGEoyWFcky4APe1Jm/CzjDQ3LQvsH+ZaPbx
e4bWxoqV8qzRemf2bkJNN3JQjt1wBJDl3HUTJv3Q6RDLwQwOCOwUHWQBrZ53dan9km3w0FcspaZ6
tsMlidzpTZqfjpcm4iZoNiJiuKP7zSk3l+SXWrO9gQyJfqpPfuTvlUSgW6q058BCB1B1Q0GAOOQK
7qEzuzBwGUdT3vQBtUQg5EHLaZcFtYi8iVFoYChfBNWKllI2b3osEElWegUn8kb3/XWtNNskUj7j
AbkMvYCA1AXucIZGTcJmR/W6hc0iRXBAQsRmvp1gOkOqQMVFq5qilvu5isAopBBzE4KlYAllqyqn
dawDSXW5nf7atnUJG2sDjMvZFkh1Efo7b5EuX1Thtw+OpdyLHDQmPEr4ZySXB09WzjuXRP6wCdiy
5xN7k+peJxLadeZ+MR76JriVaYVp9UNNwCOYUeJszIYqK57zNT5/yAxF8uhY/QkBbL0rOv1Rccgy
KeuJaHY0dOIxBhHSjCMS064uNqEaHkUXMcvN5s517Ap/kIYVbWoZzEfGp9IYT2R28LbLV8fIYnzc
Nfc9yigN7TU+PW8YsM2pJWr3KjHXfWoekoTGIWAMZnNYRggHweJRvLUErblFJPqNHN6HKCyOBUtB
lNsAWEP5YI+jmwpQ3Dq0UyEjLzKRy9QoFhvbWvcz2sgORY3RJp4TNCEd6K88CLG7Vei/ivQ8K3jW
uV9iLHeU+j3ofASEYqPXc7UFO4UFnCAFmWlkIqjdyTHMiXYx13BI017lNa46uWhzECPQgvD3QXOb
J+9DO6Un2O7MMIf4Yonhu8t/5eA464LY1JXoOkjuSe8aw2B4xGG7o6nn69kfsDUjjs7NUYUniea4
KS6WOfh3PlPQ0BoX2yHmjEqF09gxdItGj92b4mUKKg3DJjDFX2DfDY6Bll2lXQm2pxMglKkz10Xa
nlr4qKyp9KiaEFirLR7lUFl7W5tfMoxQSuK7WcziUvjqOclwR7VUPGYMYKYfFO6jgb0EYZUXf6lL
Ap99k5bmZ9VQkJPak8p6Kp7L3nmqNa40s302K3veaKb8GoqAL8Scy3p1Gmwqh47Yu7NJV8uQwTkr
s8desERFiB1Ej+o1yOKHEebpKg9py7hxGjykqAPYi03ntqI11NKS5nQS8j6fI2RKAm9BCK0izocP
3KRDE5d7S9NeTW10z63TPoBrepwBgPKOsoBFiLyvLtam473+68Pr53H2nXR2sVeiNt5VChyDuuW2
szwwL9yaXHPb62dpIItDpeaovXX/VuIzmjILbXWYQ55OyWQE237TRzC2V1nHVE1X91crqzHZ0czZ
hNt1SO1tS+9tG6oRK1nS7a6bSRvU2yYNRnrcJqrQkAH3VA2/udaQTKcuWjUZ3jaWfO7gF6xLIgl2
MLoBJ6IQalmRvwZw8qHRfQ5pua+Iz1n1jZGD5SNIR3RmTYtjIPEggrwDN2qZk2HLboP6y7RGTCUz
DQujY0VTDY8jzXQvQzilyuRmuVwXy/LkKQ/CCvWVEMOt5ltnZTCpIcnSWkdBuRdtRxNIjdjSiZ3W
tNO9r4BjqxuvF2l7rxjVF0sRDlfNPOt2dkiG9N0cBnScZGMXikADF1ykdawZ/g2anWznqBOrIsRs
is0O5G7mhQ6+cyHeIzzR/BO94Ayxm9Vky/sUovK6tUocU8VRFVhiYkgWWcygCKAYKatgFEwl0bd1
qTrYXwDstOabU8rX0snuqxJSCwXiVzc6FdONY1RkwtVNtdvGVYCpu4d1oKWL5Lr0M/SqqFsicds5
9VmdkOBZhaXSnwXbkavlqmQgY00Cv3iaP8yKR0l2x6AdCVHbwpWx+tcMnQvDimA1ZFlyGIZun0Yx
sm1tU2P2TDD8Y02pZkLE0gQIpXbRNXmaJoWc4h5//+AwQh27sFsLQBEH+feDluflQVuecv0aHDvE
P9qYE9IDv2AYM0JubOWrzFJ5AFd803Aqba+f+VX21GT2Z9TTNUEG0qxJ7OqW1OV/+qZ1YUsWGRSX
aWceiBfRFmnWYlXHmEtXBnoFeptXbXGwo23Arn/1sffETq4b3WSlWl6WMs7DNprZ+82WOtMI4Wtt
P2H7sYYQHGegbYM+eS/0+a6OKfltwy4P14csCQoOyt+fq7xRIjbD/fUlXh+mfBEl/XU9y51OO31f
sDNqtdjZVDhrFw94fLXe96NpbWq/PgeNjGf36jhntwkqwn65Xox/u8dJZit4hRwFNQj+9duXv02e
Kg3SwM66Y8UfSRV0/Nf/2LA6Bv/X43D9PA8dcivldG9o3Sdj7mMX0j4ZGt5do4MnHFZICfVuHA4I
Cyin2I+Rqkh7ic0YQiXdafcDWIzt1dX+H954mNezC10scOvlJV5feq2lrxV3K24xXcOEs2Mc2+sw
svV2l/uFZ1ssvyHQWXbmqOQbH/8HshL6o1kG2GBc5FgKxKFNlTv3TCryQz/p6OKKHn7YIhjPHKfc
kUxHW2oReGUj+B6zQWUDtvIoyIM9qnXHjmwEauTUyXAQATLatobZks0T/vyQQJ3D9e/MQc1eJp3h
xjHqO1hQ2w+GgqlZaSSiet0ULs3FqdwtFcZ1/U1C2R6cvLkgOljewpKWP+Nu2mEhoqWYh+tH14fr
GUd2+y+aBIb3echpJjFA+7ZId39dKtfrZXmQ5sSCWVqWOzXwPrpyQX/Ey2Lv8MMocdF9l1HcceZr
PkElACLiTqPQizxEaPsSui47DOMnCzp5yFLjYtMp2BBA0x+uD5oFCsRoueQtK+0PWlnZnPPaaDGR
rukb+Q3qvZTVpsVR31Cqs7kCspP6WwBO0XHkxraGICFX/y+IQQjhdtcG7Vqp88W/vXAMgspEprc8
zMup8dWZHXdZtSvIPilH7dCZTyInSOX6PshFJPfXO0I3x5bKl9IbbAXN6LManOnEVm8+NXrbrAzC
t7eBmJ9GaVhMk7ObSbG1s1geqijcdIqcNk0TPguDLd1IXsdf31NrZWvEpr23xgLImS975t3Cs1Hb
rTM6EidSgJ/nNDK31yfkwwiCwlwcs3xPzYZTY/q/g96yZmAn0eth2hKZgqB7CHqG/VndbzUuNBJO
8+zS69quT51m19ANVfsaOwmxdOG5MuhBGGNHonuy/FdFuaZ79UBvgQ7ukhkslxctamZcpTKj/KPQ
OIcj21Kl51NFnz8d2HRVrHUofvRj3yDSmbMz6W60L3I1J4Dlt+jU8GSSdzRCa9JWczgl+NnjnQ2c
a7MQm1bDMOmLmUOqgJsree7rDo2kzUBBT9JTiJxy11VEI6Kg2LRssdCJKG9VYLGbiulyFtnR9nMb
o2ztVwy5jTvh4H1RR8xIE90eQ6SvXTUPnlFyMoAV+orq7DZLYFCApI23HdhoV4DZKNHJmNFJNWR5
7JyQgzmVxtpUm5jtSYj6VgNa6pKykB3/PFikDa80e0Yp7p9kby2RVc4djVtAwSTtpMcMQx26qJYa
BDFNF3GrW8IHjEkSItYo8nD9CBqmp6gAEIRIMyLB7fSvBwtQFkwjirPO+hknK1qHBgRnp8AHNQXy
QCaKCuWXj6rl4frRn2+ETSkPo5/Di2Zi6l6/IULkvrIE4vXnedffcn2yrkbPDf31TSUU89Dr0jxI
UgqwNC8fOpaq7CY9XKeKMRxqRJPLV/881ENh/fVpXmPEKIwscdVeo0TDE5a3OHnseeGQ0Cc/BL6w
D6OQyQb94K72p3VKRTg1nJxDRXBeX7efNFd0foFKQMuwdQY/JBWRK8YpNY9bAe8Ly2OgKQdUdPq+
ZFUdJpbNTEH/T6KB6VpBMhxVBCB6PCD8yigmVX/YIxOz3FZBf2KwCqwIu/kyQsHlja6oTX/orrhQ
iV61AiGvZrdkEzaPUcIeN7GdlyGxfTfVIJ9xVdFuJYjaD7/Tkvz30Uqh7g0lo7fak01mXnuYBy1J
39XhHKMeMRI6ab1Z27BE069R4JnROGRp3Xw5FjNvuyWcWHuMnVd9ojEeGXqMqnd64pYtV5aDFgy1
0nJxPlg2gy8itxakJvvszMpWhb4lShawHrwHmhkgYTrbG4vsJW1Q5ms4G3JtoaWx4hmhsWqakqNg
0G7L41u7IWQhDZcJW/jYZ+9RBo8vEDfahKPUFtlNAQBuXWb+k98uF3vhCaCfrIPlXkUbgrCPYmEO
4XBZKFKtHLcebW21RnTk+/3BlikycuqCperXtPLXUkqGX9bORK+tTdgFpcWtdEbdw50BfJW8SZXx
wBz/FobxdojD12pixuakjy2DU04sxlloZ4f8EfVYuPKjJHDngjOAlXLrOKO5YutAIKsf35CqdNPT
XQQByTGCZNOUBR1jVN61Jxr9aLEoQsY3JE6HuZwuBAox2H+EeYMqSJO3MwsgV7C/CJh6V1YYCMUs
sLb5b626OCwqr0DDO9ojxyf6IBcW92m4KfLqkhZMc5RbRcLRYU5iOuld5a+hFQHs9vOLuehpYKuH
o/PdAzap/JiRQh99INzwxs7rSq2H0nPn23YC6kLzCGSEpa5qRwXfG8JmAj4LoDGgmugZ2P1WpeUH
6mulO6Vn6PJEIxBCNN6qwe+33QATC8spU4gT7XMCqS7pryL7HfGCT75Rf40lCEISVZMhODYyeK5N
9UE1T75lfNfaBUwujTDJhnRY+Addsq9GJz5OijmuDVPDbNBrKsGTPFw/uj50WiCPk81amv1f7s5j
uXEt27b/8vqogDeN1yFoQCPK2w5CSknw3uPr38DWqWJW3lM34r7mPScDAYKgFQHsvdacY4bxWzmj
h5osOoWJPgPAVbNn1fCLVbykpIxOGNJZD1fZcgqg51BxjHfyzm7i2w6cnc3obZyc+oDSvTmYtYNJ
RdxuGmteRwWj7kFtnVUyYqeIqTB2g14xh+PMOwSJ9hoy9lil7cSZkrGatswzqVXwx2yplh7qZaGG
+H7CEnOXpDY1ga7WucN9FGlqdeiCoj4oDvPYyMxtCgoMC8WCRINb1KL1tmwXEFa0DOYmWytn2MAf
5izHSByZxFjLjKPvS8/2LYyBpb/ICfDT6j5CcnHneB03WXqg4loelGVBLCgjtEzuUQRSanazKkZ6
EuVkFXKs5KG6mN4hhls5x3Ci1CQhmOCBDRp0K1QOqCjnDKIbaL4+NAbogvNiLRmxOkWZOeBZYJEx
5TnIb9oy3m5n6d7O+SS5tFzyxE51RsMgNDEeLuSnZmE7MVnDLCRWCXGGDF5vlAQ3MkEGzwgy+ThZ
VDNaNJZPPP6MHmkG6R2qDKizWnccCelZqV1GKX4ZoWoNCvpeL5jPXG7nirEHgQvBoRUGhH+9fLys
0dij0825ReYHkSUQ5E14kCtngVKJbWJNLCS1OJG1nTE+csYDQxXLGy2SddL5VdMbRNJD/mT0SnTk
WgAMI6XIVOQWTboCFi1Ja2RURpSE+6VZyPDXJBriQCmwOwQWiLYpwqfSmApXo2UBtOtgBtK4y6kN
H8TCCK2NjQPJa8UnbOYiX6cMeagExKrbBhJlLCWOtlGpPaYSp0WgPyN2KWuhQ9Uy5+mul/gBMNZm
7sV0I4I50jScUVllY9oA0Bta5/5/tcZO002VSJv/LLJ7bN/D3wV2fz3gL4WdIjv/IKDTtsmYYnyn
LaTz4Qe1Tq/pHwi1VAR5Mm1lWSf965+odRUZnWoSECGjL3YUHZnfPxV21j9k/tOIDbIMy1ZU43+C
WlcNW/t31DqOBlR8sqbLnEoJutf+CMIqqoKqL3kTV6aCv5nOOEeLtcz+f1uFyslUm64f7DWx+ucO
errTQCl026FhnO4W1nyD1BlfvVOAkLE4xZgDHfCCXPeu0OmcVNEun6Sb0FIGr+7sU11LTMF93Waw
On+PhRTd5BN2dYWIJ1w65DgXtUR4Kad3kigDi4aGOu1iiyzweegOQxi/htL8EjJMQAI9RF6pM9NO
uGarWUd7CS0Y3lSlIbTVTNZQhfF+Q6ilfC8KHZmTF9diFdKgPd+LVT2baS7ZcwFay2dKFkoltkVx
V0SK+19fxW9PI+767VsSe4mNMrXNqJkxHMZhj3ZvOYMpCd2bF7HqA6ff6oAtxalNbBKLZJkX41Mq
D3+3DbnSP0/xv53tdalnNiIeKR4kHn65KbZdXiYXlwlx+7+s/vevfnmDYg2LmrGfonrcc1otD7LN
1Fis9ctNsXa5oxHMzX/fLzBKLkp/POTyNOIh4ibXrtCVo1R2/25nxTBnCs7Lc//2jD9bxcONwOJ1
xGoEj3Ouwp83+8d7uryeeK4/XkrcDJcfhaTqtGH+9XnKkakl0aAU50IYwiByUT6WpOVwXRXLSFzf
aStwvV9W06UiYGbVIYURvBObfnaE+J0fLrv8PIfY+2en5e7Lzd/uTpqQV+sWy97Pqtjrj6cTN//z
3eIlhsu7DJaCSuhEDKDIMajwCSw4zOX9iz2rQGLg4CDxW9etgq5V3C6WmpbYSewubs5SGB+GO7FV
bLg802wuRS9xO12eXqxdHplDkGXmtzyn2GhLnQkMHv9GHUrXWinhMFRy9FvGZbXzEWBlCqMscf+I
WnJdGg5lPymgHqagokPaq68HCRd5ot9mhmEw7WAY6C+jwjxqTtYELdNqpcmbcYmU4K0TMBUAMn9W
laXRYPBtJkB+oWH+rIqtYWsd9TgId+KWWIgHiv0uN397SrFR3C12vDxObPNVelqED4bUWJnGo8Qo
PigEoHj06+O81JvkPKX4blh0/tP27VLC1ZqRk3ohTu3mcr5Tshp1L7EfDJ4Ynw1OBDfJ8k0vRyEM
3e0869VDYaTTGrAnI1OBEsUdUGcNlqgFD2ovn1usXRZiW25igCgQ+PzQQedaQ9nFAJMTe60963GF
jtZSTC+sK0rQcNqZwLBAukpMwExaYjbC66QMSIR67z8Q53fbRH7niqIkMye0U0MVMYChY5TR9NRb
PoXad7E7jcl8IKaMuVpkKyQeLhX2C4XUqitnFzjdto2qYa90T4bWv2t2p2yzJqiOUd6VR6epkSA6
LVcIWQPjo8z3PlAhs+xkr6pmqryoayicUj0Vaw29JM9aUOLLOdqOMKAaJrYiUdoUHaymXOqbYvWy
MYLYrKGg2IpKoFhcSrWXbfUkKVsk7+ef4rA4mpBNIwZWQK8tmfOhKcsHKbimEyntzNoEnS5ctVPW
KC56RJoSMpSNurtRnX74+SFqy1/u8vMTa2JblQIitHo9XaeWfJQYNe/s5SgoJ43PLKZFl9tirVK7
ka60U0+eDRBTsvoRUDtqYgquCDbzHKhyJG6HNneNFWFeyaD2bq5b1BYav4MTh/IPbe4gKa486+Ph
Z7VlXtY16j6cZ1C1NTygGtVGUMomli0OwKULmBSK/bOour0+MNQ3uxhVft3Yh0ab6WKTTM+8fJk8
jaCx1lYAUXEdjht6liUNs5ERjadMtxQxpnsZ0Fi4b+7HNzvcEUJA2Y8J0fyUetJ3EcIMWGPfkrHs
kEL7GZEjcRP1uzJ46TKea13LNIFfNr+08owUQW88NQS1selH1d1YfUTNZkPYqDtZ3sLym8+BfAO/
odI/O/+9JwMUsAawJeLu8006rtunIUQNsZHD90w7IeTJU+Ykx84mTGkbIimAHVW8hNM+m79UEtkM
cgVCPGNbI9ij5pAlF/ntkLi93W8H/dFcmhJ7TTv2wbP1ZZYEfD8aDtl9m1rxapIHzCeSvKsUcgAl
6VU2HXVgh+FVLe9L2bPrddNuCpCM4W6eVzM8hFLbNXydmPDJIluhkU6jK7ikHSZbapmzK30DNl5Z
oM4x6dUjeYPU7mkNXtN1yfItnmg8RJN9l6e7oXvOcEd2wU3Zfpr9rj7YRwvfJHyqnsxhdHSQxYGx
7tHiuLbt6d2BTPAguaMahK7Cl88BEyOEm2ARbE97H4IZIO2OWVSZ7NXklDX7vnIL+RzCIMLPyPer
PUQaFfBVdjMFSMwZo+K3WrXfQBXll/rJligeeto3VSCF8dq1coVjWko9wphN/OV074nCnt3+KT6O
1LevA3QWj+1VRIT8JmhdfAUFTYUW7f1+BD0Z7rN4ZdRf+IDn9BgUV1RclMgr/K05n2z1I54ZRx7m
GooOJBbnFn1vYcI92YXzobZgRRzj6NDPHBdEvCEKjZNvdK56cxXwOzqWzvJ9L1YOvAp8NqrW3zmt
D2PNOUziZzqGaDCxKy/+er3fzeXR+OaY1Y3PkKI0JFZ1bdN6/y7q2zzZU1vQ5OUL43uSQND47YFf
J9W0yiaXBR8XTQEXyRFP1r5BsceXGI0UpLCMuQvjDlNXfBV1mxyeHMGS9lFuYcyt5VN5Z9Ce1R8I
u5lljzpvs89az6/XY7O1CvJ+N7Qn6vZk4d1ARY28AWmSfpqhj2yAEj+G9Sr2iKxJjVv0jAOej74H
kLSd4u2442MGiIWM1OsoycBVoFn/Fb+ZEm91JMoS0SfuurshIyZ3iyZDWuvSq5xfRdZ19GLQqoeE
2CM/YATuZq+Odmg4FIJdptyUS0xsdDfTmJphlHHU1vFejgTlFcg/WkJrogpDTPERSFoPUk9Z1QnJ
2Gtq82CXcR0DE4zrjxbScYCNR3noQJema9oUmbNwD81P6EPOI1QtY6OdcShQc4SEWTgrH+m4v1mM
E68JzkYyFiYgWNsy2zEtKl4kUGScOGGxmGuZ7gSMa7hfoQtFku/8zI/ZgqOhHYGeeQu6uN1yHQd7
ghJhRRMjQMpNkTZdR9JKKzZ9+8jECaAZDYoXA1Fg51nppvW6O/XT1zD5e7w1gBulr69o6RMRwXsi
y9POTqq2QhIE8QZsSGO4OvQ555giX9r48rZQ73M8uLgCORUrw6kfTjRnwo8uOmPr7Lq99J7y56oo
4E+k/ZDzBniLgjQuv8f8ObuqDuE1YqlNOyPH3M4gUao3Tbtest+xKFM9MpTNEtpT7TQExSRR6lc1
pgMAHOUj0vHK3ljSkeJoj1OBWv8tHWBF9ySZ9hVMWK+9cZ4RtTi/iifrmOre6Omb+j4P0TLvg9v5
CJ8N98P47NAgpw+WrwdU4cg6OJYXZo2s0dzfRHBuesdrUq51rk8ELVLkmUbWquLoO5XSA3aqbn7Q
58M03Q5MSpt3Rz61NRcGl8x2zeCP7LK7EW+DmtRhxLj3D134MM0H2waa2dLvPXTpxjJ3eXcfxN/D
9NrrTB+aeRWFzxTaVn17pQbXkJVdmRvyVgNcmu5S+w4nZVp5iX8yR6/nzBIdSnmNcHsgHko6NsmO
byjhUmivIK7ghMhxsIXo6RBlglXEzbbqP+133uV1+IK1imdPjkxoQo261QolZ/hgumDPcDihYEFd
heZxhTc2Z5691qoNCJr2A55TsQtrMjvXD9hSF+qJ6kpAVyyXQ/0XsSvwZqa1eZNs6r1+q0Gf3WKc
OU43aHG0N98DNlcYLkgZbWUBCQNxWHI6eAoegELJ99Z5wCq2Io2LgyF8Bs7o+57TgD/Sb+zP0guu
gquv+hk8j3GO2xVC9dp3iRFCBPXIDWkjuVA67xogz76XAbnCNuNSrd0ad79WX+Wm+0X0y3ofyiv1
RjvnnnozcVJgAPAIe4gjJn+On0EpKYDhno273nchW2U6PeqN/2CWCzEoTK/YFWVo0+/NFm4YbDr/
xrc2vfoIP8eOdy28NH8hDqJ9C0Y3XNNBhl4DrSwYNnAHKXKjewd01uzK64gKPtKgXdDcMV0i2caf
kVhup00E+bZ36UTiFgBP2efn+aChFVbWH86qAsFDK5D0WeV5r3fr4c1H83yaNoFnFavmLP2Sn2Br
9EjN3wMOA5IEbg0vu5Ufg0Ny5cRcElbIWf34TDO4eCx2Me9qF93ar5B1uE95hnsG/23+sHjXG0wz
aKbCYg/5hmRHm2GbyzZIdOvotln0wSugGziVOcIoEzF7elQeyDjp79Wn5gxZdNvfGCcMwv0Nwbyu
hjVitcU0rPOlwZbTTs25v8GGtHuTcMyc5lN11lDkuYEHUefkhJsrDm+CmpDWQysFL/oA2K7vV9uZ
AcKU37MHoOEVM52TsQ1f272BHPB92tgH//DWvOOXOdN9gBm8Y/Rxomh7Cglj3ZLZ4yautEnXzoos
q1V8haRvxS7r4irdOkDo4pt2b9pu+ZCcywfpJbob1917/OCs4gdrJX9XT8Om3AMOB2O1al+DZ0BK
xtp50GJO8ZwC1ixJqgXAteWq8cyZjJ8O3zAuMqRYDBCxUoCkRNB0M9/VJzt0y31yljxjDTDwAev5
GtHEzrnJ3WhrvVJylto1QsDanV+JanJxhbicoYCL4mV5lTSPHhwXl1eiSN1dsGNQsk+P/Bye4of2
NHwnZ4gtp+od2lxB5etF/n7JztEdxLLv8DX/zDyZb4JzjHE0jt0VXn9QJJw/77srOsPb7k1+jG7R
xiNK4mfFQRWtHuSvHIK5C+xheoTaPa4enI/ujf4jFKRjdZt59rv+WL9OZ06EnCD19/o1/gUh5BwH
a9i6x+SoPppuf1Pd6o/JRnb5UnfqFUt3Xi9Epo9ywYilWzCEa2qFxolWoAu86GX50XnS8wgspVqh
kOQMV70hve6uEPazcVxlt4qXX3NJPFRf/FaLR7gK+/kYb5vHGagV57LnAk/8FVen5Ev87tvn+Jqe
CP/IsQUmcsz4e8Vr3JmteUC+AhCvhJaQY4pfRV8ooCEQEhDG1Q1EjHJcIt34anR03ADsQKuuAFWN
H/NHfI8qN05cn3J9v1Vk0i13sAVb+OiP0gcmCYXTKCGreyyZHC034N28cT/yB5nO42f9iqIRmR2I
nVX+MDAk/4U8FLHAk3Q9Q0oMPIxKHcScBrTe06C9JDt5H+yjPXpX+vHVdoZOLl1pV20Rbay77Gti
aNesQ+czmdyK3iAeX2e8SZ5tlLrONryd7uSddT2fuuk2uaqPDCmMMeFYkV8BAkK99G++oltklvTP
MG9BbhsYKh9iwK3z8yhOgOIsQT4lJ5UKPfdj8RVgD1nxyY0PcFr8w3NHjyLiMvgxwAZ29Seoeutx
rzBVe2+v8c5+ZOlGktzhzoE49s5a/Rq+GKf+Gl8q73o+BWR/3tHzIqqRvzuZ68/yY32dlEBGdtnt
Mj54Uz6qN94iGqDIWFdf/XSan7kg9h8L9AJ1ygKBXU5sDBGGK2gIa7Sa4D1W02HafPQeIzzmmnfa
2V4HK2SGbugGm/qacymXyTcELKhpmseUzvEqvR6u+F4TT3aBnxw7fFPX6gEww4ohkKu8yXtwTObJ
2dgYvFfAWR2Y5dU690ZON+bOuZZ38rnw2nZtPATPNAnXE/UqmrwcvIH3Ea7p1+3A4fveeGue+lXB
BS++5n0DWVY4ScruuGU29lxxxfmwPufXdnCNT+XVuLa5dsOeOUOXO5p7Mpkb17lT481gbXCAc0lT
bxgOUofhR/s4ehqn53pPMvZaOir3NuAzRqg88+4Gd8UdY4rhy14+fXDAqLFDcfNF12n2Mq9xK1fx
4m18H90mt8Yx3w5325rEyMUUxNEKFUd9BNjS3HLM+k/UFvkD6l94d/JoIz9N79N7eVM/JHfZuT3l
nAWtX851+GDdK9c1kNC9f4BRdLZv5Q2cx9cPeq9347HncIbOyf8ICMJhBaXDfFLfU2LaNkgehtSr
GpSNrvSySNewYzCEcsHPvtjhFVca+anxT4tw4w5d5wGT/86hvLtnvnAbb5Uzw0x+tSpgAfChnKeL
YT8+YFfYOzPMDjiRm9n6kvFX28FtYk78Fed2bT20D2jXIWnyO4Ka+FDcOc+8iY9gxwAflT9ar6Xa
2jOwMsnLYm7E/EiU3aSlECkSf8TiZ1uDl9tG8COKTkKPKtaUpUQl1n6qUbbSbYshvmUWQhlXX8rJ
YiEqUZebYi3AbYUCTNNdUYoS7wdt36ELnXI9WMp9MszjPgwgwPpDudegrSgtrGllYCzYR8dGegM7
RBJhv6Wlsql6NfImGXiozVE9gKuLpMFTrKRApRTgDqzCXZ0GTICXBVMXE83QXmjshLZUrDWNVkM8
HxYLVYlkZ6nqiwgnCkCIYsVq0soRVwGa7yZBmvs8xM4T2VQw7cfArrPNjKNjC63grpiXFNdcY8I7
x/STJq26qXVqg5FJxUFZNuF27g9hSLhqOyUfSgswa1ZlohMYUZdjQINqHJdBeeaOSXo1lSbDoEUV
SFWLjoAck49pJJGDPqOMduNMuLymccKtpGsKtV4dkNeLupBgiAAPglE8jz1aoi6ZIFEvMsPWWtoj
YrXDEoVnA4n9b1pdUdcVJV9LdOgGkuIzP8h2mOkrutMspqV/pwKj/7kptpVSF3k1ft8gn/DPdIta
oa2M+tAvC3FTLBCU224/MAMTdVCxAINUqRuxavr+bdtl/VbUZX9qtepMJ1mtIpZDaKJELlP0HYtI
Y1wq5UKuIdYMJBA/2/7upthPPCyR4AxQQJreMINQ6G6+Ern5kkebhECLE0DScajKXGdaBWl6iwzO
qc9pW/K5hJ5jAsiLpUAb4VjP58zfg0iI12qncSbSqYqXS9dmbOjsiTU0Wcc5DxNoBeNNIZswRf0F
yZdVHS4nBUJVV9XKVlD7ZrUkEo6qOspp88lS7W7/c0vc4ciYZaJFm/DbRvG4n9titYd9kFsl6jxq
rgYnfHUJQcM3QP24MRah+s+62CwW+ZKKli6Ly83LvRWhLiC80p3Y7bL951m0rkb6d7nLHPJbu7Na
UJkW+StyRPTQJBtXkUMXFE/HhDmeyqY/6iZfL/puLG8FEVuwLB1lhGpg1LvC0feX+8RaULKXPS9Z
bOIBmlk18kbcJRaVKvFHI2wa/3vZQwxbnlU8iOo1GlRFtBGX10MCx54/T3XZ+nNbPEA8VDxpbC2p
b2L18nw/e4qNl4dfHvPz9H/uPhpBvq3r/v6Ph4gXHCzs6AMESvfyNJf9/nxnv93+23d2eenKIKBO
RQH18xDxlL+9+98+3c+qeKR/+Y5/e6WfVbHDzwd0OuaZGPb0nz+HeCf/8TsRr2w1gAV+9v7tlS+f
848PI17rv7yDy0vMb3OrP9Kme22Wfka+nPznRd4uFn9s++Pm3+1CD4C61h9Po4im1WV3sXbZRzxt
UZnMwC77XO7+u21/vox4ij+e9mcftDt3Lf22LT6xHB3u0osN4qnYVU0MuZQLebdcb8W9f9y0RIeT
83P+s6Mtuqhi959VsX9BrQkNc7f7u6cQe4jF5Wl+XuXybv7j4/54Y//xacR+l1cSz3fZNi5dsP/V
kiFVtU3nv5MMnb8+6vcmef9dNvTXg/6SDTnGPzRF1/GK4HmUDYBKF9mQjGzIsFA+ov6xGMnZF9kQ
9C1ZU5EaaY6p27rGXX/JhnT5fyITUlSLF8SgOQVFvv/8v/8HBZNuIDnSNcfCzm7w1v4dxJVqRLJP
ftif8l5vR+CFFa4ecdBgC85+DmRx8/9zW7B0lR07+ufR/B+fptZDCZ520dVg9bUMAbIYBIvDWTwI
U0K86i3QCASV1H5666cYzVIHoSNgPiqeyK3RbzyEw1NhFypxRsxseo2zga0or5g99zxXuYphCRzy
vH5GEWxhGC5hZ+jvXSflG4jpoxGhzje7fieHYEy1nlQqcEq+Hb6UHUbsOiPGU9IeWxiSWVN1N0ZJ
A6cu7IBLRjEd/Ly/SuP+iRblPk1rkwpbjXbXiY1DOWC012ppG/ogk8pC3ig17Dt5ChYE6ZPlmO/D
AMFM94kr6KiBlzh0DoY8kCujSq+ZiUIhA/NEkNpAfpD2yVgVJhe1AF5n1WkI4/URqJZMM8qRbFqy
hU5AA3ala7nwe/rjTHZNJNf6FCMJVRpjTZMmtgnITJg3t2X+pMaB15gGbVepxywS6utgyO8TUk3J
vXE6otxA5VDiC22mbqWWPgX8oTYW7VrdhxyjDbY35n2yZiIKhteQDEIaSVTCSkJhYdzk0ciwZQLq
NDjb3kbNqsd6up2N4ISa6skJMgcdvY0vv37ITfOzDaho6WTRXU0RhaWhSG/qkDlE1xJ1mQ+bWnOe
+1i5n83CoMlT7horu51LGzhC1bgIxRgJBdB46o5+kVNboC5BcYyJdGXH2l6rEqT8jgZwqpo2w8jv
IFL0NwxuyZrZDjJc80keiDGGdGaudLmG625hbQ6twoWZRlscOFGuwHKSgeGPNo5w5sdJ6WBKoJqI
HXEs8w3AsvfeVPjwZahu/Ql5dYk9RpF/FX1Py9d4l6wQloCcUZuAvzbVSXWye5pPOgfkSkmoYXVp
wl+vKK/LzDHXuY1g21ZC0jNM/Xoec/OQGd3R0uh4ZK227yL01v1gF5vALJ7ywiq9jmHstuv7YVum
0t7MtE1TEbFJajLwJONunBQKuSjD1RR3qmbg5NJwTZdVnbmmBW9u6ggLAfBYofeT442shucsmEkF
SyVPMZFj8FbDtVJZH2mdfYRVty50RpW9bt3F+CNkWZrc0Nh3BItvTGPCxqi/58joSaaJDCq/Eywh
Y99M82fckzantbc6Qnro8dTeQJffgoTBeJa+JSGlQYVKWtq/hmNVe0YyAxBt83cbEbbbtDruP+0R
NBVY/oG/FQ5v5v8t8vePUSnvl/Pryp50Umpq+ph9fuVUA7D6znTtxVElDbq8y0e/PLZ+9G0m2R2n
x83sBPGuYDKzgZ7nSqbZukNI7tyw0TvtQc2hrSU5CTUyOVoL1epnYVHdzfTnKJu6dRypN3Ft3hLO
7UAeDCtCoCipKp0tH0x1F/vIIq2k3w3QHFeKKR/nyOncOtCZPnFMWDGEfsBDsEO7q1hLHtqs+xVz
dOnSvOUEoBnKnUTfTEO0AO5YP1bSRpujZ6TsuMRaSuwxQeBYZVJ4N2lNITSY1W5raAOZmPEwnUDG
7/gsn/gV9CstG89j5PPTUCt8VLobtIQ8pUG0gnljeVamRaCxHyf4sStoEdoaMulVYNkfViUPp9og
Xi2JPdlvLHT69l0R2dglUmqLQ2VtjG4Gwq1dY8Kn4NbTZgsSm2KbgRhbn5vpNuqH/NqvCNxBjyDD
9QAk+Aq/75CVwDUCaZpWcgZXp51gEOrlsMpsf9vYlISV+avMDM/suwFlqZUDoNbfSnh3TXdVk+5Z
LbEyegJQZoJyGmbGDcaQTqktyKMgdNQBuX+TGNlZq6M7xcTFiyqfIMQaOO4sfXS6HWH3UAhR0pEC
pX4UoaLqkCzZlOX9td9LwSEtCLNtNZLsLX2ERTkR+TRmqAo6dA0h0K05bNdap5OUGPvb5dAa5244
pQASNkn8qWY44Q39UM/gJhQzx/5VSF/V0L9wQmIrNSOnU04FeZtlMVxzMTgBF8BnGXLSDfX01sEp
vgmKk8PIdF0P35HKLD3P6q/QRKPR+gOXyvZ78qfu0ODbidum9HrUOoUSzNvWbL/jsSVsxbbXrW3p
p8goX3JasYmFGayVluo2amjObekIYMf+nttMo2YKjD3pg33TEoSUgcAEMrNSHOx4XWpcy5Zkgo82
IKOMIRFuuvIxjOpdPU2nFr/GPuyn/NT72zYISGeCpqe0ugLxCs55mzucaqPpBrveYyWD2vVjh2Mn
pm49m+p28pnDmrTIJ2KKW9wmjV1yIA9rLTHGTdGOMIeyLyfKm3Wy5GpZUOwp2xwdFHOb3B6pjYKa
9Gvt3a98JHM8d2B13xjaaUjrRHO2aDnmJgKr9WSDkDlwAbL0uXItOaUVNpnfRjqCfYE9zCS3By9I
gbI1rDuecldR44FJL8c3kUx5VlGDUzJU0qnvYICUDs3xLHTIEl3KieqOnSHXVdV0tNu7oWSUAVwS
ChxRnFnqoGDheIIhQpB9VPTnDrDkulSUr6on6EJXidwzy5cMpKLbxyTb9uSwDXK1axnSubNRhXRF
SN1qGqzkWT8cp4gOa23R1Kh7kCpqbbsKoAriE6CkVk0PJ1J7CLLoGAUFWbJJTYUKsRNv2NWS/oZx
JEbWMSS2Lif+VFtqf8ilvdYe3/3WHxFZgWIBs/YVHChjWF6TJ0A8ZukVVjhFssbqjowVqDikesnF
niopHqV2XUFtd9Ok+lDSZYhnoySRzOQkydmxaOzrqVUJK9IyBAYBWmtTIh53AcfqDgGNAboTbcx2
UwtSAjMSHe6EPoitl2t5ogKcaniK+P5iN7arr67jhKFphQ3wB1EN57JplU1KeK4MjR9KRYNb1yQa
uFZWXLUh4UVKjkHIlPkBjTGNAy37siYtAapPs7D15CH6zPlLVjO4bpx4w96iKrcdUrpR9uhPJ4oK
9DGNAOi3pHIYSepmqmCDDTNX1jKwoNITibZkuzjDrJM33VRbWc4B0A8YrFodI5oxyrdSg48QGFS7
xWtV7/o4vMvLOjkZUqluCwzGK93srvgNMAZJ99Us07sNEK+Uef9pNcnnHMsfTW3d++EIJlofGTJ3
3VsVzhAkO5u0mTiH/sf1fWMY06OEYdsz82xEfKE9OPOAArSYFAxlK8PvP3V0UlIbkhjdzcgTUhb1
FO64hg0bMyqOmAd/qW1gXDtWtMlALuxMVBNZZpe3iAMi39jbFe11Pa/zbeDYVzgWCgIfuJDPQdmv
CUKj+acFhP1Y49aMZUJaGqsGGh6RADXNbkgC/DUoQwiCFhbjaQgzt54Z0wez1D9Io3Fd1PU5ScPA
gyFPDRryD9ZFYhpIFwlD2j2t30bnuDB1rIA01y0pVA6mlKGyKBH6hEWFKDBkZKOZIblNOaosBeHp
SY6Dftsn1ZfsJNWxibXqKNY6dbjWDFnZqxKFgsIakHZZw8RowdDcoBieJai3uyGZTrrRGefQ4sA2
SGSfYvIlBy6b9MnSfBfLPRE7U3wes0TbW/YybLfAYDFzLD21WGR2gX81Kd24jvvS2A4GDTZ98j0u
FKe6sdrjAov3Gn++neKeRhFJHKtBtqi1tUjYxmoGyGDdpT3wSyfSiYeNK/kps7WbWNHdUZlagmuC
cKPG1mZS6KiB4jh25RhjYbSvMk4kBB6cmmKWb0a4ZJoyhadOM1/biO6zDPHJS8bioWpm+5iV1b1B
L2GWc8tTs7tGtmf8kXO0qeas2tp5RsIyJsVdhGuGWBrf2g72jCzGBJUCRwier05GKOoFNZWV51YF
1Frrq7rPhvOg4u3Ih1Pgwy+fbQanOCgZJyyLeSnqi8Uf2+wk/UXFlk435I8DEBgui9CLArARC2lB
bJVLi3guzmdlmY8Hc/QhMKR5QpjHv273GfAKU13mD6q8SLYn4kry4DuWZ6Zr8wKOEIsiCyZYFkAr
gkp7j1oN5XKud/jWKmx0jpMtq4sl7ed2W70HpTZvzMXgRogL2D+da60XEcZTL1Y6cYdYLHBAqQ86
r9PHsD9yIjc8g9ayNWYDbt7FYJIJD4hY7bPAJgu3ef67LtCwWO5EP2iSpNtKx8zdNb7sdgHmUVjA
FKOXpxMLmRM7ExBrd9n08wI1skIFaPNa6JzFs/nSkkkkVi8bHR2RpCpPO9FxEgQMxlr+5IrV2gkI
71VOWbEo70XfCw/zP1cF/adKkCZOWAMEVISJB7AhCnMmTVFpmyzeNqfzF3ihhKxN60llVaqgZcYv
M98gRqQ9FL6BwG+hv4QKX71YSMsnNE9JZYQqJD9GjLgCt8liHXSWP5VYGzMN2diirOOqfRAtK23p
4Yi1Ujaghumj9dJxBt8Ifolo3hRlNxfeZKPm8R30xEu3Jlz6Nkme8ge+dG8Yn8yeBr1jXKyjolsj
1vTFempggxcdm2Zp5Yi1VBi5VViAS0/Hl9dtmyEXVpB1ix+fWIswUPMDHfMJq3WKxmX5tQWMdZSN
+OD8kZYfYhkSkLrQzZdP3C4/tc4xxtIbsnQXxopJptY/0SCCClLqNEYGWhGDHOQ7sWkmvmTtMA0F
vfFoCLfSj3xemKKWLqW4mesllE6t+zRsQmecqb2thJQ7XnywsVzQEPlZFb7YENxZ4kBBFb1JUpP4
LTSi2vqvhbg5k+SAHDd38lOXMQ0XnBd57k5M4iCCL9p4iSnDJvSzlzA0sU3UyycQn0p8lvGuK5Tk
UGkxTca/UCeLp1YAgmKVTCkTbI9oignKSh05Kbn1esypRL0z9EGhy7bABGIgRcwDWCQcKOu6iBV0
c0tNfFlwTP+1NglbzOW2uFsWG50+gfwyMUf+1+MAoMrz/+PuPJobV9I1/VcmZj3ogDc3YhYjWokU
RUlVKrNBqBy8BxLm18+Tye6ijk736dvbu0HAEQRBIJH5vW6jlvvBLAiV/OPRls4qbjv951RLSYiC
vS6zmLvktOLwENTKlOCSm6JNaOevewqJjSmATM2pHcXEe5jqDSboOreEmQ6b2nGLvVrSJeKm5gKr
hVTaexu11GaU2jB8hnQ/Llhh1FqZrNNK4P1Ed/byCRX19W7RNeA2ubQqo88g9eZ6eMvqNAQ8iA7U
tVWXNfCRaahFNVEODtfFd7vE1eLsRUmLThgCcjs5sSojJEg5at29R8GTYbaNXUFM4zkZDTRE5VPU
SdMXDwgTlE7ONrMJsTh1tzBkqtkRt74EO0PVOAXy9vLVLGXcZr00vBP66lFT/6aqo7+ZVfCC3zKS
TmJB8oBsJHmFM62C0ibIFhqSlCFarvAJ0tE/8eqr766nrxaVBFHNqUlcN1/QS1obU7ZH6BmRjtNk
gdP+Xg7HGW38ABtX/Rw5UXMl7eckgXvKxO3axInz8oPVRqdDTVFTg1qP0cwIb6b2J9sXHqC43avZ
SbMquJEwnZWwuDAnngHZDKvFKWoZgSrdcZ+/gtiLW2G3A+ptJhZvfdomOTsa2smExCLvxDc3oVx0
owEMVgK5DvW3rTHa5zf3t5rtE0qh2Qg/Ty3WVpztcsPAWIpPXW50dVAcKk/Y7hGLeb351T7X72iM
GlvSosbuUX5vEkvdbDnRgyWO5e8nqD7SuVI1ig8WkgZ9XNapgoRSpZ2TD3ks594tJnKDlVXe6n80
kILvONEi/1p6/f/aBFH7H2CUy0feiq9t3bAdihA457wTX5OV4YKkGKYfgJj8RlEsqbAGQ/HBPFCi
eQG67H+Ir42/Aa/4Om8n7PmIvfiPQBXX4tf8AVQJfMezDJmTohvAPe+110XjdWib3fGIfGrYJMqT
Sk5gkix3RmIud+YyVYhII8xGlQWB7GMoH4JQzckJ7+1PZe9G27HPAt5JsksbBrO4U3NUAoqO1/0F
BZT32hW5UzYTCrm7QI9qi9Zkwy4w41sGsDDSq/lDXIloWanGSy+NqP2sm8vRjPtwm8oy5nVidB2t
k1ouloBZYRefbHOBOCbfQgqSjJW1GVYGvKCdBr5hZGgmQ3OaIzXBBmVaVovk9NjXWTMPvicZKqqI
EkF+ozYLsdCDVbMppBA6s1lKEKAY4M2ZjFQuV8yfJQHejjap70IEUVfxsnlsChzIEfvgE0Snw5np
wPYur/LrIkpjSDel1KzCIMzky7pcMgegRc5Go2S4qFk10QKjR6fV2PoqLAe69+QtUZ7hl18nhmrq
I4VaKxGss8AZMQpePIOkOcSySfZEWmPZpZB3J+Klhyscq9UO173G1nxxRou6cwXQMTfN0yxdTCwp
X1VzSsiq5gg1w1Pp3WZKqyHRDnRkttpkAF0xGMkUW0btqJZNIS/km03Xo785ZskriBuvb4j4naGb
v/v2+rJZnpw6JXWMyzep2et5qg8W9a6eeVFmWmbeidw3LnOa3eMn7OSFhQsAs2qzmjRL/tW39XBz
XaXmCnkANecQfrgvq/Syx3X99QNOBxGhqneFpNNMpRRtdop6c5lXq68TT94rl+1q5T9dfnMoNYvs
NN1mjvXh+hE1dznO+0O8+d4/zabBD6sYq9v33/DmSLm02TOESfqk+jF/8U3/vW++nvSb3/3m2Nft
ak5N3mx+M6s2JS7KBTu3th7d95UpaT7X21vN/ct1l+fi/eYkt9Bm/PE4mmQTqUdnVuyhd99Qd1VL
/04xZ+yWkaFJk3b9zHXvd4dVG8gEjaXlwZVgqeauLEu1+G5dpUbaaqj8p1m1q9p0/aQaMqtDqnVq
8TJiUsuXgbuadZQXxF9/+/W46msc/CY0aTyh1pvKjULNUi3EowLTe2Onjx7KKrqVaoRKFB+DnlR1
OuVKtcXPTZsqotqk9lJr+4u5xgKbtmtIL2f4nYqD2oRzkbs8q1ndiYrq4c1hTJfAg6k2EGArtfrl
WBomUOmhbZNwmyUVZdjcALlugY7d6VvS2l/CpcYIimTQMi4QObTkmOd0j9seMFnkP2ZqLQWZFDg5
Q8+ca8QJo080cl7VyG1hTVMVHMhX9KLv1iLEtuQVBFRhyKhtsKg3Z3n5GbPs4eF1EW/UaFPIt+qV
GPsv170bj6pPqM9ePiFfFO8WA9VXfHfo/8ZhLMkPshHmvhkNq0NfBsZqrToMHtywBf76TAo9QekP
g+nt2UiGU43Xaq3eZKomo0wC1Fwvf8p13ft9rpuv+1zX1YrJcV3+Z4e9uBKoT18P8Z99jTrs9Vuu
h1HrCOL6UmRQohVnVLFHTflevfJI1SJv8LOR6jNCfl5ual8RdyPvQjnwvcyqTal6r6rPvDuiWizU
G1JtvuypPrTIg6q5y/br8uWYsa2BSDh4JRs9aSOVdnLM2sGU+Ws8aQUBucWxGnWs0wsM3aYBL5wO
ngJwhkHFCh5z5Wc65hHUGnPbrVdpXH/LQFrX/kxYEu/nHsGzN91EJJ7sSFc7dlRg96I3dkGtEwmS
+V8tG5f9OsFnBLWtTyILcAy5HOaqCgEmQfXJQiCCRMdYSOua7+kig2jg424SJBJutJzJoME1b4IY
0qJpyZPmAzCgvYur7nOeaN/xYUx2FCUQqy/OKRp1f5XiTB05n7qgDHa46QcbZ5TEauAEQtbJFhoB
GEiKd/sZ7gIxXmEV0iV29xQI0NiG44Zk6m1RT7hlT/m4LT17X2fNGWT9V1aOJJwtFaRu1z0yRECN
O0IE6LLsdSYDFg/4rDwk9MjXPoyb3NQ/FVT4ToUs9c/dpqIDv4aL8yzGKr11mm0Qt9aK4KMAVEOb
NjbEcTjUyZNrIB91sZy+eRVlVazjgfiaWdONrV0l6TEZl89Vnrx6/WJtDAIcuuchqhnM4r7b7DHM
Lja1J9s5B0V+aw34ywhkpYmerR0f1+whJF/QW0hje7RdBA3uQF3GRFlh9VW5wn39azVO4w0xr9h/
VSEhhrH1aFo/coH2uYDj9TEnnc7P4vmp6N1jmRAE5oTo2LCnR+ITFWh3cDJN6+lXXRgUzJo2xHWl
Gfgv6n4L8z9ERYp+KyzjRAZ5hzfZDFlsxoG7p1FtdKvc2phTFAMpdH6Bf4bXBN9To4phGpv+cbaK
deDiJO0EVXIbe+YXET8S/oTVQpKAt9vYXNZ1v6M8s7MjHJgtOK0lfX8nqbcDSeVUo1FejP4XvOzS
BzHUy+Pw2X/WJ/haJHeMyJm0n1pMUnxZb/NYf6mCpdrhU32TR1hVdot1xoQcnAD/Rgz/8AUlCMUh
P9wQcFjqGI0uYNSq9yGbl7aFJ0Pe3TYpSqEkTeI1FDNvHTcCBX6CIC8kodIpmr0VIPjLwI3LeUId
2w83RfYg9B7L5LlzHhzjALVGZEF4qq3ePWBzTvwwlqFT/UNzIzKYg3ybFzJ2o9KHVT8Yd0FX/yob
++wMobGta26HTdxivGwvSb0LsnOTCmIQqKys3A5SGiRyFPwF2fKFZCV0Ff5Xbs7IxnapnPqR4OFZ
jKd6gW9gGy7HCSVsOX7pF0REPXLcLiHgezAxqpOfmDEEXMf6fF9WHdSGqP7iI8JPjOXQg64VPB8E
fLTrELFyl6aPA739m7rL/YNrkNYX+lSA9aE4B6ZN1MxsHEB9US/i8k2enfF9IoxtQ9we2Fc012f4
S7czcbf7NidFCjbdapry4bHmqcL8FiwOuny8cowEX4eEfwIqI3L+2f+4jIJ3eKuDnw4hMngrMnaN
Y3/AvKQ5Nmn/3Fqxv1+Wu2JJUuLE25oSeIXp8kAXusmi7h4/2SKOkVNZ+XkaGf6JzJ43VeV8jDUk
+e1CLPaIOfVkL6TjYL0Cx56EbXRCMDFe7RZ19DRiy4CT34LlNgEfMBTJf2g3jhbuBieatqbM+OFG
/QgkhA60t+xj2Ih0FcxfLTojrtWVtKd1DueionVrOUAiWmcTRZBR7GZr+AficJpbDH1vBkesqTzy
f7cY+sdD/qnSZ+xjB0mBitq1hXsEbtMoKETfELCOJ+6Cp/INjKnPfS8QnKRgWvy5N6aIfy4i/Emu
230ilr2bTs9h2Zy7sHZ2fo/OX2u8bW1ozRqyo3YzVf0H/Fy5KcIKbaGWx7vesp6x7rTXUJVuSyxZ
NjSF83nEkpKMBG1HCRs9eSyZawWGcXVlU1Hz6m2Pafq2Khac+fsNOPsptNzPRZAaK4ytSLhEUVlV
y5f1XJpPjVe/8PThdtGiAR8DhPo5S32AF8doMx7NsHKJluiQms1uajsTMiWcmamIPiY8prvBejUq
Y6KAgrMr7DS4d8nyPIVBtvYEmXRzH9+KtPcg6gD9RMYHY4DV3QfiqDtfgzwsd7UZ74PexucOvyDc
aYtnS3JOCJ2IVlqZIQREj+8GvUMe+koIH3P6B1gcZNDzgPGkQQOBv3LjQ+No5prKahEczJl6OBaA
aCXdR7FMxjqpeSbHEMF/2UBTnZyzP/SnZsradQPfhC7rAD+PGIus/0SwKQ6U3koPae76PvvKAKFa
zQLuTB8E24qIxhvHrbO1nVntrieDbkNP+rbFTWEw5+5McNxmTu30MYsc0u0wwljm2SavAe8FHjyo
FZ6+Ggmjw/EhJY1oVy19sBoEGk8ctXazCF8Wd64AuoKX2QSTsHNiofIB4sscvraDcxCAJRgqIHwt
M/dn0eba2pvQxvGklPuQkQB+P9hHTIlBfGTSbnIPo3Jk+HYToqKaAmPbx+SypwZCRM01vzR4Oa2C
lkhbvK0b6JO6v5+xA74hlvALFbXidhH0iAjo25Lr9HES89Y1io/lMtkoa0v0cvzDXpeTBROgJ/ft
ntF696EkwQTW7ILNqRWfMr8aN2J2spvGSMJV5+OYsIzRxirTh/ZJ783phAk3dFmq20hpMN0gN4iG
pEfM/woLbBMRygWBMzxbXo7GNYJOYGf6XZP15GVRrxizZN4ng53tujR5CYsUx5RUO3mD/c0WE8lA
S4RfHWJ0x8OR39TJxZ3dE+aI+c5OlpvKnY+hvNK1IU7YjTJYqmn5xn5l1P0ImQmrB8tPftRGgmOW
TUehS3JIvboND6zCV8HXUGebosapsPzgUyCC2Yc0MULnC6J4X6bEuYaOOWxsGLtDrLubyKpxj9ar
546eQ9O4LfgixhpW095EwsIw2qwfHNd8MVv9UIW7yR0w17cQWHtp3a0HAkaa7HnIjCM78bdZj5Nj
oN8somNiim/1yFfpJIaWOjwpz/HuWhE2R8OMn+wJPtGc9ltcnH9k04s7ZnezOf3Kyf5bNZ5m3pSR
cdth3Lyy7AyWoV0Mm4IEhdX0y5ppQPQG3ZHp2R/9IMZRUo9PofBJUfI146bxxHxTlmmA6YpGlDzM
zduGLrTeVscaz7aNq2PzhC1S7mEV5WnwaWMEmkN29PjG1TK0UFcM4j3sBkudBmbKUuHrTRu3KYwg
vHfL9Mm3CULxEm4AA+UgRkt9jB9EOmgtPR/iLmLXvQsb99DU+zKfk9vAggHe3RJLahz6YCnpzzer
PAV5MTNtFVT4MjF8gHf4dSST4wGWFk0njISdS1AbMS7f4cDQmMBIb8hPXiL/w4SPHcO6XdXVUKPQ
dnFZniYbH2KtrO8jS38yxwJfdb18dobhR9SJDM6LflN78ec8DYA0ptjEdaXZ6Ik57ONi2izNRNMc
p/FB95xTRhl6WuAh28bnNonh1VBn2KRZfeQ9SHcLKCb24VAPVRCghOe+teN6ZVsdluPkxhlOV1NA
IPEy0r+Kfv6qEdUcWQOEZ6t6KtAL7PK+ICnbifaDTEDRTZztCI2HhJWky0YX5kPqtuc84mUcW9rt
kHnpfZ2Kk5P8aH3z1BJu9skqvVWONYpGf3vKqHUv6c95Aa7qRUvnKHDwxXIW7lGBZ4QHE91HQEUX
TSM+JIzh/xg4ZSMyrdzkRmgJ+OD0aJjkCxPSetJqjlH10LMjxFH4GyKdFmmICC6n0jBCORv07JD0
Q7TzWnyQovk+bKGAllH+KR6WaFe2C7Am4x+TesXHvjrYpk20bcMNFhiDg+cv5Y4JcwGYmq/DnHyA
2A/7Oxx/mb1x9CD53ZKd88uNPlKOxxS/m3+NGNa/OPCvV1JTScdysjajgb9PWkGCdSFXmcE+ssOD
1kXHuhfLJhhwmPK1+yIYiWbosnsqR9vEsew7YyLIO0saKFXRbURVeE+N/hX0ltTbfnGwo7l143DZ
ecHws4Z+vcbROdaT78LMyNqyET2XkIugs0HxzPsf0hd6S7DgwZ8dJOYm7louL4XaC77DuMKEfICB
E9w7XrezkTP4Qd7fdGH06LfZS4W/Oi72H+1OBFAZZmg33vyB8Ab+1QGzl4mDhaK+8fTsJHS8HVPy
coluvvPbdJOb1Utlm69xNR61yruZKwEVGoFynWHYVmkYUmW9Ee+FaZu7NuAv04zHts+0s5464bkm
e/PchAfSmD3EGnLVOInbdsqz+8s6w4PVh5ksjMXfn4rMMF4X7RRj8s2R1AaxWK/9gutZ00Nui5fn
rnnGZ208j8YI0RB7JAaq+A8smbgZ3TTlRCIoeCKC9kovNkWeuhGCONAJ62mYbAklgpMwpuixl5M5
Dx/JkIFSVR28aHTOakI5Eh+xeaEnWnl/X1e6c7NbhphH/ve6YSE2Es6riY4GuwrfCR8KOcF/Mai9
5sxDYdLkE9c+FaZ5XuSE0my992dvvlGLJJPBIGu9hIhy3Fl+76bWdy5UeLq/d2q9j8D4nNfTsi5G
ci6v+1pmaN52ETwytcubDUTqWnRfrmscs4LmMaNzUl+gNiAswbmit5Byt5DO5CmojUmml9h1z89q
lUMe1snzNDDtOH2kVlh52XzuDUOaWUy/pqRBQmxY9/BG8+M0OfZZTfyF5wpKMP4cv9flsyh3YWfl
q0zXUu2mpuxytLThLnMy54y1u3P57JC4wDmkqc8xnkBl6cf8qTnuHQv6od1luUWsvm2r3F6hyWZ7
XDsmPaPpnMJ9JU5+2WBqi7NBM9jnIMi0ByeBVcaCxfDmMmFo9QUnYhyp7JwjoLLH/qi0eDn83m/K
0BnmC4ZN6kCeXrkHmL5nsuSGE0Fl68sdtdTEiExQZoO86OBRFhF55H70aKbVcx1GGC7Ie05N3KbC
PtEvYZLLdWpfwy8xsGhGfaM+pdaZs4mXZJXd5wPpg4EeBee8tIIzHBz8jKzhaxS2wVmtN71CPLhE
hoapr/M75G7hMN/Wnhnfqz0YBZ4RM1uUbbj/qhkWpRYF7rmpK+9cl4hjjNjHtX9avLPaYPRpd6vX
uAGoRbUhynT71OSkPqQoM+j4w6vtClKpRTLTcxPO8bpv3OCoEWQdzDezSbf+jG8NpKP4sS4dfz3Z
c7axvBDCnNc34RZZ0bAivjIhiYCJ3Xf9LTUlnJOmSb/5Hw3+O07wlyLK1WueYEtYJn/A/y+f+gf+
j8O6AVLvOcghkQ5Ih/V/mK+b9t9sjNkDD4N122QY9Rv/t6X5um8GgaGTDWKZOtSAf+D/5t8cy4IW
ADfAh6sSGP8JAcB8r6nktAyTWEPXkwbspiQ71N9fn5Iy6v7v/zb+D+W9iqrZMJ3K0Qo2RqXzFpjs
o9DraRfV9KYreypvBzvx103C3aO1RMUYPbUdHHGfRVgVHwo9/w6GchSkXBDFUp4Sl/pTTCnMLB8K
PdDuQnv+mmh+jQVbLm6Jvd53Qf1x9P3poUzn6SHofXf7hoVxvqhC/1dJZaZKyp5TdaQY9K1YVF5v
PSDsBtqFjdcI9vVvf5hdznUWxIM4RWQaIYyES93b3xcb0U/cR+Wx8jxkYMWQ0rnB6WgYOv/YjpNx
qmP7Zx/jUhlM4qFy6+neNHLyFwdMQHxTuPdtVm/0sR3OkKKko/uYYTBJDaT1w/w+9MMf1BOgKE1Y
eniD8QFaPh7yZic2YVqLA+UHyOV6+YtS0XhoXdxOZ7vfaCWOwJEo04M1jOkh67thNXk8wvOcRRvi
QsODFY/UiDV/3YXC+kh6oX8TeHZ8gABfatFtOfvas7vU1r60Z4HlWZv8m2vqcq/+6Zq6nusHBAZ4
ZADq765p4sXIjuf+hKCu36IOSbaBIMWYUWv0QURYetXLfKct9Nqoq2CvX6df+2r84dtRt0uCxjx0
PcXOkJhfIeil9VWPUadLjaFJd+3UOs+kpWRP8Dso+7h42BA7i1We85kCjACHdykO1qI8RJO+iWwf
WdqI72iZ6OMHQr7xgHNJcCHoB3uaLKJbHsP+98yiOtmTEVNww+yTh87AFtrPH0i1X+uD6NN1Q7fo
ZjZH44PlcS2D5ezHbvEyU3UQsFJIGK/j+8yoHmYx3Hk1nWscx/t9bDpPWeLjaRf3xYtJFcQZmqNF
unEi00euEyG9recZq8C/vseNPz+8nm3pHne5yzNsme8E0R6J6Pid59hvOd8YM1QHP2vJvxKphp8K
BsL0/ZODsB33fhKYYmaghW6IztOMDz199zuzdE5Db5MPxsjfijXySNaEHekvf32eMr7h7aPoGZ4H
Bge/nDaGibyt3rQxjj5Fdt1F5Uk3te4uzZz70i2cjROPiSxwBv/m66T6/E/fF+im7tm+S2qN/+7R
J/5zXpo2rk7rTjPiBw3tUY+Lq6aZDjpmwz7NfUZOjLUEzw0PFDqAbu0GQ3UI9B6Gva0/eU8MzqOX
3tILglosmjPvG51aInYS7QXaL/UH4gh3VUjeTBfM3n21FPhfmQxfOj107//N9ZMn/McLyLNmOqZt
2YjWeJv88QJ6ngW3ryySk2NbX8nhig9ezM0/+UZLcxUhBXMzVEaeg7ZJ1NrRoiU6tAtGi6nbPCWJ
NIbFCro3+JA10xp2tXFWk8wOfhJw691aCY/gbCzZetSpUk5LiTQpbrfmQLFBGPw6D5H6dhyAwcNm
vANfKFaUvA3426S06Uljb1Hr5CfdCxsGAan3KQDvXpF7NBshCb/p4CEuz/1hXfSrKFg6moC620Y1
tk5EJU8kzOY4NgX6pjTMiZCgGpJNN/zqO2oiWotSKjRMez0kiXH0KQqBOGXLPsJU6RBWJe7Tdl+e
/vq6O3++kXxPvh7JbDMR2Nvy+Xtz4+ruQNSQE2r3s79CK4belWi4R99pP2P/S8MrCLkZWx//p3j+
kRl++tOCekS/c3xtMs9YtZntPsRaqt9mo4ZG0PTCp3TGNjeR+4puNVna/GMYshMV0NvJdNOvaeUj
7/Ln+AHsa0bLWiDkd3JaotK1X20DeUxQP9mNz6C77YLNLBZvZTbzOa0JTlyQA6wZcGm3UWk8j2Zm
E0TVkOi5+GIF1bfca47ebEt7svdJ6eJVV477aSHly3bL/BShl0e08kVkU/3AiKl9sb3H1uymT37n
9Pe6cTHV+D79V/SzOv/5JW2Soff+1raIs7U8N6CvQxXDo6Pz9hK7rZ/obdxb95RQGAgbuXEgDcvA
5nWi3x8lBkbXeGurDWoy+WGoAUGwT6tpc7O9fsYIibtdavL9fh/mzS6OlyIQUge/Hk10RboS3lyv
L8dVm8MclTOR53zFZc/FxcoP4MBGXRVYlF05S21si1uC7rZvPqg2XL5SnWBc6OE2sO2XyzpLncH1
y+cg488IvUG/7dDa/tPfdN3778c1fqCPocuvzuH3Kb45Wbnhck5qn8uXDnXxkBproxWE5PU+VVC5
m9ohBMrULldebVGTWV1+NWvzyGbNKeYdvzMEPurElx41KzwkskLjkE5GvUbIyo2QNZxUVnN6QQD6
SD/2RTjLL5LvMuy5kWGPv0RFSvaQWUccCH7pU08wPOWinrJRLutHcTZ9qwvdWacDyNNIbh6FLAIr
9fpjOHintDMp4HcutnRt+clM6K4CIN7DdAQ5MKLdUBYHXvjUs2RlKy3RlpuAy0BBLriTrH81dBMy
SmKmrI3N0+Moa2UR0EJC6nM/urjSgkuulh67i8wjbdSn1maGLTas+vQ8ljSjg6zIJT7WCjo1Olmr
I0Tc2hR431LE62Q1jwSrk5v8APs8CVntSyj78bdRzacQCCXuYYgCqaIeMQ3tS0zU4AqsPQjvhaok
ypqiSXExllXGCBc3Ht+vNgzDopXhmsCvifBXjqpQylplStFSqOqlrGMWFDRrWdnMZIlT1jo7WfUk
eujzouqg1l1meSc0zPFB6/XiJq8wnaXau28lvFq25tFpIniUVfY5C/WbWFZcjXz6kTr1swkDHnd4
8ymNWhwJen8N6+ppkXXbmgJuIyu5ZN5qZfghDOpwTcEL63uq/pR+PUrArawFU3fsN5OsD1v2V1ge
uFdRN+7nmsK3hSRXlsc1t9wRo2ocKp2W0SDcnupzW+81itGtrErzxj5ksk5N0ZuKNaVrR9awcV2h
djp9T5r8qfBK7R7q9WaWde+aAjhMX/129hrs9CduMLCIcRX2x0JaeZfCuZ1iCmRwyZI26vdG6vB6
j0FonXnnAifdDiSN06qXVLR66SkxpSZ0gZjh9ZDSu8GU28y8j4as6S8mlhs9KGE+EWdodgOJS5T0
fAt3kFaYt60EBwoJEyzgBR64QT692E76w60AHadWbBw7fSqRVx1hcN9VEnqoALu2DWhECiphefGR
qFLg2OSp5z2PiNg4luAYgiRSCWskdonT6Ui8gE10gEa9PndeUAQ3DyNu33UMSbnuxLlVcAkjvQX8
JJZAylC5QCptfdIkyFJJuCWRwIsHAiMkFBOAySDc/WCB0ZBiFAHjA9sMEsDpJZQzTyWm4TZNa7rk
PxYbv3JTQj9Tv1okFFRLUKgBHRoKWEP2qB8jCwWcBJB0kCRHQkqQ4m8MCTIFmR+huZi3Zep9w7jg
gQaLLIoue5kHctaxvIFXa1p3OAWUGwccq1CAloS2SJN7tCtoIx6uoXH4WrhYEVt0NrbR5G8ZrZNq
PtdbaEDzSXzw0lxGomx0GkT4OpjGL4uUcPnDuHGm9DR0tglfBCguBZNrBONBYzGOmkci0eTxKE/U
lRb6l9T1qo90trZpGnwcXXwZy7w6GnpX3PZm84V7qLmxSpIkrAzXXUp8CJ7GxeAF7XzRfK7fBHK+
qevMlGQcNFBwivCOP/puhWN7DuuhGuxnkx4qrImy3AvdTFam1uAHH/g/xw4LbM6whPrhHRgOfYOw
vKrklU4IptrYvvaiJSALsxt9EuCkDMUII5HQqb2Qd5HeTxJSFRJcnUFZUwm36hJ4dSQEmzMqWiQo
m4POYofSnTvw2hTcFrgp4Q8AynUlqFtLeDeUQO8C4jtJ6HcAA86wdgE0XHUSHM77TzFYMaVx/6aV
8HErgeQARHl2zpUCmCXUnCrQWcLPsfvYL3iYWhKY7kGoWwlVB2DWs57PpFPo1s42kExKYFs8jBLm
LuoV6bLOcwL+HdEermIJidsSHDdByUsJl4cSOGdctA8llG44XweQdVNC7FlpfXAgBHkh//ACCo8O
FzheAvMwUZ5NCdVjRNGsTAnfC+uVB0zs8iH5mNFwrmYJ9Wdg/jG96kWSAOoROgAQz66QbAFJFJgl
ZaCV5IFWsggy/QkOwvKlBB6EmUz0iqQcaHAPWjgIABSbGk7CIMkJHiyFRtIVBklcSCSFYZRkBhtW
wyTpDaEkOmBrUgKOBbejJEEMsCEMSYtIJEGillSJGc7EIMkTjaRR4InhbUHoMZaBYkFh4gxI8ZzC
vajgYOhwMYYy+2kMHU4RYto7C2l7BrwNhBn4xEgqR2JDSkpqzDbSabhvJOHDltSPCPvE3ik/uZIU
skh6iIAn4sIX6WKnuY0lv6/d0sCQF2l/H5NgT16Z8dmEb7wJdHs8iCjQTmVX6Su1h5qoxWwpowfd
jadD6CwgsvJj8vMGF+a7H/HdYlm0p5781D3kPw+NaJR+SHr9lzpGN85Y64rhU9PY8dYudEBwMJSH
WcsJ4JHHKP1HUeT9NzfNknXlYL8w9VV3zAcrXFtBq30RBaGq8rS9pSDDqAz8Rymtv2UoVuwGqPKH
NC71m8XLXyEEtD/Mwji4Sdd/1mwSd4hhxwnFDMZ7DTOvdQAn6SuEq63alUuPYBMSxDOs6JnR25jJ
VKL2sUWwDO4rjyaIYO7y76anjatc1/UHvSRUhdo83t2UWj6GdfAZ54X2hz5k9yIEO50HvdtMehQf
x6HHFSfjlVHbkH2WKAeJc5sfk4dPyTw0wzNdnsPEqHkzh5TkhTCMR30gh0PtptufLLu2v82dpq+s
pGwf5mgy7pyub7aj3ibSi/RF7eks9iktYvPTEPnTJvEm+wAdOjqRVqHZ5doIhPYVTGhdIRL+4UcJ
/B3XSp+DlkB5c57NvQe282g3JqYO8rfYpEK0etl9m/D9BPzz44fBq4I7l6y7rcAFixG8/0FdICNv
zryumk+5Q9Ywz8F4aLKmPTnemK4rINvXqoKtKI9auxBiyDN1nuoszPduZYt9OSTNU271/LNyl4De
rh/74avmJMHKNzT7FODedtC0XNs0fuW8hEH8rHaNhuhpTGXZoNH9TVs71aHgvju1VgH10R3s1x7L
scuF9LXxplxK8WSES0eIfFzvjbHXn8JKiMsXj1Cj6sGHERBxDKcjhnsw5voICm+f+nnCCUIvqu+j
/UlbcvNVhLG+bkSrHyvEpieT6uBlh1I7tJadf0sBfdea1oZHoWnxaeYcV+Fsld+DivHlaHwr3Lhe
2/ZY3c/2aN2LypB0O74Cj2F0it+JHE3Xud8v96Hrdffj4BIllc7eNx8OizqVdqC62nvBvd+3ZDTV
Q4djgc87GSjqGIq92osun7Pq+a5ThUgTTT076EHqv87akzofN+zQOuKthkmG3R+DzrHW47J0r0JQ
91MnFC9k01VQF+faSI964wXrsnf8rx5/ltqDOkRLgFPRPNB4Ood4xlG8r+b+azd1l1/tBCPGTYlh
PODqMkJw8IjOoMX7EnNXqmN0bZQQq1PG58h3ikMhmyY5uP+Ciwi7cmGWnr/HDEL4S5Hl3y25jn8K
GNeXch4wVePahnDjb8zK3SepljA2wORCJCUGJU4yf04nuMfyOL3mSAqImz06c4v8m3fu1nW19LOI
ylt1HCjWGIin7fTYmRg6Idtvtk7K40X34E7tkUUwPBMeicelIU/GLPRpi4fIajA9kGaD/MFpmV4T
H8sbB0/wQ+NU5pPT6N9HLfv/3J3HcuTKlmV/pa3mKIN0AIOahJYMaiY5gTFv5nNo5Q759bUQebvv
65r1tCewiGCSGQrw4+fsvfb4zclj0g8Q0S2IqfZNklLX/vILpp1f6Et6b7ntRAdsjHoXxfbwZanz
/RdtLx23mr7GifU836JqIb8kKN/uP6wrEiMS4NQPgxfoh7EGt3T/q2k2Pw+D2b2mrRJol3N3W6FE
+hYDxY2Q33psi11nEugR5mbzZtPguz99jOjDmraWcy1lNN6sPEF6vDzNvh+/QBxlL51ynFNSBfD/
lsdLIDm50sNnPVVUJ2WqD8Po2e8zQuz7U6ycSS4uYuuS6sR5JDaNqJDlNwWSNGo9MG9JKuxzP3Gt
/vODKNzYeRf/CEbE6aXRzntidbMfZrIkO/Je9mM8bYI5oXFgtoCqJywfoWCTZgQqZApoEQWhGuKe
VOJcZj0Y6/trHwnvos0zv1elx/7MAuGUjuH8WZuU9tgmSail/hEu49qxbu0T49XipQuMzz/PCkgr
8fHgt8zEc6+BwVzg/gMVzw+Z9Mu3fiaLTYcZe9yxy771EkvJs+3mwds2AO/QQ1QL9CmiR2xXz3/e
HdWVONFrxbU88h+8WJEAvrw7rdW9DTRGX3xryE8oVYc/H2BunG0W+q+A0e7OceDPmWMl3oIWbNXy
ARsWyXv3r1gnh+h2/9rBM3O/7HQP3+evsWfpllY2nuBHkcfD2q5hRa6qGrWT7vL62Kbii6Dp+lA4
XnOtYklpUkLlEm7lX+uMOXjgTzNXwp5VtXsOTa86pr6jQc2wWSX7eD+YbrxqQ7SBVH7BLSXtadKt
e62Qh5tBHTL47tD3zj/FhEjCTlwCKgZBDrka3E04imnD+OXLD2rGMxZywQKo4VsVhMckHYj1iBrn
NPYw1mEcckJq/+o77Kql26HpSxi8zXb/YuTuF22MQ54G3ntnx3Jt231/6IS2d7HPOaq8etzGPR70
WUPziRCd/jnIJYPUp5+0fGjlCfEhDNP7zRGa2akD6tLCv9nfMz3/efx//rv7P74f7mmMf+52hO7J
cj7ff+3+B+6Pz3fA8f3mPw9yGQeL6XsuwXgLJUDdE2B7wARu7a97Q9EuCNR05W9V+NGNfNtn5TsG
CPovJG+uY0Oj4gz0exL/KJhwURAXJJUtjljVufUJaUB9yjqTWrfuqflLODhWpIbToBPeXNPAfYDe
J+At2uUC94I5He+W2KpFo0N+GgivLu9YBMZ0G/Q33+3En3/QLzyMu4W2WHy1fxy1Z5PmFKgu+yXL
iaZQsTpp83dlGLwgnHcY+5bDFDZoI0L8JXKwd+Ggt3FXEIXU9D8SJVG4EOFgR5g5fQWG0Wtuhe9c
fOTZ+/vbw1mmtnaGgqDKsCkIgw1D2vRv9xdHd7Q+LbBMs15ajhU4JPdnpvmrBjsVrCPJm9Xj3lVK
v5op4Vv32F/QsrxXlkluRIr+KrEgo90fu/+0VJToS0RqDIpiUxLQERNMitDQJ0PyAnXGWd+fWOwQ
8ggRBthDXvCK0YCisxB7yrFXlfEwfpbHuIj6bWX3Dy70k6Jja+mHOEYWo9I9n/Oe3FlJFl7QpP06
gp9zimBjbuheIfxcvh9//rqHdv50v18kVrhOR8A3sasJV0kPipHhYba6ciu5VDFiMRFnMrXeQHcD
w5XkpL3M/pK1l6p1r9unzi07qLgMUnEKkr+t/IswphYRTuYj9W5zBiJ1aOzmdnhPXGKKqiY4VDIM
QTeuXU3oY7yQRKzFQtX2xLKMfULaTTBaq3SZ7dVLWL2V2hPSDUecjDH6a1DqV+pHxUJhzBivOQ8u
LI99W4lbPuMjscfh/W5yu9u87s63+6327l5rjaFES+z2W52J+VC2zjtidXGN8ouAif9oVE18xupN
fZjWwbHjV69qwFmRq9DdtY3BPj313G3qJ6RbWUm3j/z2oDoxyBU6ZtS0GfE9Fgg+MEPdg4GH4ijn
/l3DQzvr1MnPpXLr53lqsk0ySXH1ROXsUsdAf9bFEC5BFOzwMTkngFrOKRpR20wjtcUYsTVmacAl
YDh71ATlLehg6TY0iDFmVWYNYNGcXqU7RI9ZFabQhvJq65n5/GxAvF3x/0Al6ujZZgB0TtbEhCP1
GkLjBss61EVOIo0bXidd+7u7ZzTzlyCCriEbVjnZ+R8AD4LCx1CZaO0r+xIsnJM7lOmfQ2ZYJWTe
sOXlGH/JLHkzQ1ggFGDRCSbpu4iNrcpGhg00RPwlZhfXmMIK/4XrytpNo/0Yw0w5+Yq8vCJID7HD
RmfbUPlzXgP+GuKMN8iGdgeL91LoyT79c6gEGoEZ/tLKIDU5iglfLCtC4GIRnO4v4s62GvvcWXV1
T3hOknan+4GWU3dK/Pew6kcUZ2ChtCa5qMy9XW4j8r4/VP6fW32YosPwvfc7WSkfR7BeciGh3CFL
9oRd3/THHzJjJk635rGwEpLoXVlvcmxbtIMVHp0/3/Ml456robGgHGCRYCqZTdx12XT2ivGSpWRE
mnZEceSzjDZ52P053O8uaAtgB8tPECzzOeMWH5ZXcj8UjuFtopIc79GLI9D7HEBM5NuihDNmmUDs
SgJKqt58DVuu8nHEU7gfgoWGdr91J6Ddb/HHgHs2zPKzVA8gFKzhdL/lLkS0f+7eb5kLMy0VxPIt
2Sj3wx2NlTXFm3TtFIE7psf7oWi4jt2xU/88FmQkXqWxJDDxzr9w4A7EuARXcQBfhcvBWydJVItm
bIcBxd4fHlfszNUaBxbEUtcfsQGwk7Tq+gyZg0gSbCDFhqkbrdGAa7ttDrShGYHau3mo3t1+plHj
mk+RLh1qibo6g3CKV3rieiGXGayhNXKHdhmU8l7dD/gm6ROaCajM5S3pigwpcx7SpVyIb/eXk6Hg
Ayl6m0zjUBJDvRuT7NvsvPTs9XLTTNbwx7z7x/y74K0qeoYMQqJH2muIYGcn397zs4G1jyeELii6
w4E8nTk0T2layGOGxY4tEhftwudUs0sTa8/9ftiRABp1+dEe0nJj0lVbu3AViibEht8uGbkE4dAr
4Mve2Q751SCswZF3r3cH+rRw4O6Xg/ut//GYFHwRQw1U1OZ70ekqBAgVD9d0BgEODSgGnpGVF2aF
hDQS5LIy4gAPhSnHvV+YmukumzG7cl8zpOI7ICTBbYTh2rHN/WYGU2wKqDE0pvXMpxENx4WV2jCT
vnYwNmkBSx535EH4c3ZxUPGgoFe7ZIybr7AAzcSI9bXwWvTFPZHV2UvsheNzqWbyrtAYVI7Rn1L0
fQhvmS25jMRXQlpqPyVyug0N1jChjRLvmgBUjAyq2Sp7YEyT9zG9WNu7WF61LzIRPxZYWwKq94IA
vkLSUk6X7QqSeBQvw5NNh3c7Bo256fNhePI9j22UZUaHWEzQf43yscBgOAnhPEYBdGM7ZHSDgJ5o
X6P+AQUHv3uzXK1TIqa9rM8uFjqxlTXBIRd2jguhljPTmcDewPQLX/M+/dWaUX2936MXTwlYcVFB
xE9eXui5BOO568nwra/ONcTWcS3UF3aRfIyI+++P+3XPFMGOraNwsva9LUh8qVLvORyqz3aS9ibM
HHpKjRYHe0IAY88EEppe++Ey5z/WmCEwDZXqo7JmbzPKkqHQ8lNMyGvCl4jhBXaLrFJORMxasXE0
kdsSATi1H76ITpTz4c/GJRFOAD7ENZTtTVPHtHJ2STGMz/ohE6m63Q+OqhPEE2N4TJsMpURdWd/a
aBEPFISldVHHxoDCQxFw/9gxbmfv8d5oI3hHOZwcyiG7MkjptkYV249yuTUlc7GNk7E6tC4Jp4zq
M7jI7vQU5y1uGRTDABAgKaP90rzVqlmPeToh8zeRuaH1PfkzV6C8m9qjGXs2nNscw1Nn4i2p63cw
bsw2EkWzzcUYbDuIzoLAXdChcLRM1sqfvXwJs/4A9NF8H4PkBDUoXqdCNq++PebHcgTPi4KLfrL5
AITH40n4LCMW0Xehq2Zkf6O+wrIhcCojzDFPM5bCUKuntim682hV0W8nw4iqFFKiraXAjLZN/d4y
4IBnnt/cOUX0NZJQHJbPTKbs1yR29Ct+h9yHj5pMOkXq3qlbyasQ/lQctKPLy/1MT0SA/Lbc+RMG
l4nf4VNjqSuf8zLvro7dXu/3LB/RnmE2TG58DF0OcelONMe3gzHm7oc/5vt2roqfeBWmddSn8qHP
x89mrKcLY1F6357jw0D17CdvOcw9wZ4pffTCdAlDZ9e3thu+ZGGa60e0T+sOaQVGvXbYJJGYnhw4
PMc+XsxNDlj/CrFIOTHQtiNqz6gvnR82zUpkuSRO1lb8MyAvckEJMtfuPtFdCZKslQd3SVaEudG2
EE3wJZdWAq3K+sKACJMzVP5dDT6I0cc0/RXkYguPfP4Mwx5FVA4gVwZOt6nNSu0Md9IvuiDmoWvm
5K+RlPGg9sVvI8XutzP6Qe4pzwKQNZrsChpcCCDlrgji4jR0ZvjUEVI7e+OHFUrnrfHMhAEiC4Ed
m/abFzV/373/lAknQ1KPUrFSUfMiRi7O4+T+wIQz75tIIllZ7jbt+KNvrSVFdviX8syZtDssen2Y
3ybEAOcgxYwPPjc8eQJfM11LQgFayaw0meib0N41xV9hwfgeiUf86kYMApiSTJACA/95tsxlDFOB
mnbm4RVUpCfdf5m6/4mrHr4V6WQ45MfilkuqpCSE8Q2dkDnOlKUMG9od2sT0zU3GTzOr0hXnR/Bt
q+CpCezm9yAqRjMR0doLYLNMItJI8YN5tcdlucppkXrZ4lGXgJN8IV6jxdGXUhHsDX+2N9I34CSN
/XBLcuszT0CPgqDXV3f2Maek9XvNlb1I3bdeiOGl4JwvHVffsGWQMjwFYH4jDC6zR9JCa2bFplOd
RnkvvHPd65eqyV+txtHb1Jm/MKGQrRzY7GuUTp6VoaxN2/XGQc51/8Hv/MhagPG64cRoGRVjc5tx
iWv6W1NIioQE+vExVzDzXbXOlCN+OEz4i/I4NqZ1cxqSUSXeosaNOhqm8cGhlXSgzZSsPTG4h7Iv
zWV9reA1Z0AwbfoyTpSrG1NhNoy9Pa7dLNLbqrT9l3bCXKKqUpzyzGGm51X+SWedPNI9mqHGeNc0
M+PPWOI8n3PjZ2wZzOiIKCA1eYJcwRX5LzX+cseBGezg1FfHAOtdtr31oNLufTRsoj2rwruknfpq
W6t9yWVdn6KlvymC1vsOPseqlnulPet1sOz8HOrCei5ZPAEJqpzKt3TeoI1+p7W1MeJKr4QQ9naO
bHm0bIJTMKWnezXTmAuqRh97zyFroA3Znekg3zMWYREz5XRBKkNfIan8PdOv6goUlchb17imiLS3
zIvr57p12h3GT7wvfz5BjYfBkfarKNS4CfADfKsk3aFGNvbeEOdQIZd3xXRewNQ6RzPL63MNsfho
weVwem98jufReLB0v7/f8wSp26wpWK0wTFSCXLoVw62N5yfOL7ItfrUeefQFnz6ENDI3c+V/D0hi
CUCmFFv7GB0etGaQAZj0TY0IL0jwcj/D/q0E7XIR8DQRVCpCX023OIMjWKRE5lkV8/8+tNXeN7rf
TDLwbkcICw2H0gIYxtmopkseW+lbYkz+2UA+Rx50Gt6mrAtvnJUT4m8LCzyard+jl5uARtz5wJgq
fcnxQrUqOLVQM05gQl6UI/kWKkWHVNi4rsrsWnpsxdRYxus50vEO5OW8s+MGVOiymVZFp89Rbh+H
QYUvuWUggEmSx65A9jCKUD1wifKr4CEf2FbVyytE/2QAqKbAaoZtOrwV5oTlrU+DB6X9gn1F7723
cbwvQggWENLqI0NjTEINBqSk5He114Qn/txbZg4fCZuqd3uUDqiQcjtGTf25TB6/k7gpN246iO2k
Jiq0ggECr4Yk8JogDk1/4WQMk957dfkXHd6bzhObcHgZ7DLaY5tapea+gwO/8rB4rbRQp9Jt1Lsg
cj6RBQ7O5TTpVYl/NWnGp2zyfpp1IZYt/PCExL44u5T26yi2ko2s1B4n4/LKozfpjKiL0LH+FS0V
pTEeBGYI2CXuugqeHAf3Stv3/c9gwb90xGTTL8qRB1nJ4wzKfE0oESbLuXszonRbqCphqYvoKC18
eofrHyyMLL14ynlxfaYsIjHmm20k+WZAhH2Q4RjtcmYfjPDVdzEwBOra4l/0aJiqWX5xgeodnWyR
PDdBnWyAOFUHL+iHdelwwZ6Fl5/doprwY0v/aJh5dVCQZHnv8ZyvZmMgvd0encOSSFT7Vf7hQXM+
a/r1pc5Y84UOf5osFmYsi5fax7LtK3Pj9iK8JTbceWyt/XmqEnkuLCn2VsU81e6YZYn+s6gayfC2
yM+jb+1VqFnDEvnDk/7AE45QfRvEY9TqmqTONoc7SZSx05ePduoB6zAz5k8WWyFeNk/KeZN61ugb
5FOdZtaWp06yccTlq2hS85kTuB2xGzIZdV02fm57uUvFizJut0aiso2Ye4vrShztY2A8e9YPZFGd
3Z6dRrfnOmGVr9rpKBHg76k4InI27HxrEgG1zvjJuQ3GltBh8WAINFmRHt7GNr+CfnSO1Cbkr7tA
Q+Y0ds6UWaxu6jPWTfo4dh4M+8y45rGdPQBJ16xwbnyl8wXMIzfjS5ZjRC+0OmOPP1pmYTxGcrZW
Y8+pnNMN+2gzZpRl967lLskTsnthXz4YzWwdtRfjFeShIrOQ00K4set8esDc/CoT038FlWIhLw0/
+qQVT0nz0Y/7kdbJcwqVAARAY+/7sQK84WbboKJP4lsHHVecMPW86Z223EuDUqfw9jbjii9HMPFN
K+/LE13znNZc7VVRiJ9mY62dSsqXbPIXZg42Gpl8pV0f7hpPlAct9fih0SWl5Riui8LNj4bhqpfM
4wvL+OMQhFIJchgkrb/CaVC7lC+8GzSlWh2fUcKs5PRTd8t21/kapSVRagDDH+ZwPCVJdpl66pyq
DYA34KzAC9qhIM9KJHa+fe7iccb4wTtBGMD4gfEE1y56CgZM/vhBzYKQMmqfO9fZ2LXMnthDQFko
23ArKtEePBoYS+9AXu+HZHT4u6XVb0Kp162r/df7IaO1O5FrPSTF+DEUiKGalHCjxCHQWooQC45h
niLQIlcVsRy7eNsQ5OnskOvYPME8sDdFoeovOlWP2ol+GJ5xYC/eU1pxKUg7tq9BF+QP5Zc9cblL
O1KDXBFUO8U4B0FKbiDbIrt0gvjBJztlr3pmUBOyE+hJaGGVIk+rNgo69i579aR4NcKsOpt0a1OJ
dFuzocH6OJ2STuF1rdv6bBvY6hJpoiEfXOeoEe2V2rKuk2KbWeV+Q21CkgciW4/vJPu2ccifOuHq
a9qHFynw6NpdhcisYOBsIGrxfbTZum6Kk0njO1ScaFnvnNwsoboOmFHRxAyfA6XXYS6/lOOH7x0h
W6eccgSNaAUgY/TK3Tub/BJ3S17eEJhsgbsPl3hvkY58k/At3jziU6DTD9fGXqaBhSLeWrr+sQnK
H1YbWzd0LOdSJ83R6UT55peE4oxNykCmkdtkGmuaFWnyc5xOOt0PgR29NsM0vNqYyu02+8UcS18N
Tyrw6gbpw1EI3yMyaC8UVYXZJ22u/sDg1VSDgzarYwRhan9dKj85ZBV51Vw88oPWRO3eDwIXOslG
4xlnUHHxspZkEJ7zeRxH2meVx3h4ML3XWOubLN3iO7Qh+RAjnPitfCHTIF/3XVZ9grxlgON7vx3G
7KIMgdE4HlW8F+4bcOmnwqusK20q81owarkix9OnoTUuuiRggbbUp98jrG10nJwrGX1oesIHJni0
+9i+03N+TEA/ysYpXkFzd0+OEay8omRKTx1aAAv67gyMzrnBzLizTMRtTE2PYIZpGTWF824GTrJL
JoP2f+aBthDIBUYgky9DYdGqD9QvqLxvfo1MB+jHzPZV1TuG2i5YaibJdnRRVh+8FH59jbNiS9PK
I8KLJtnUQv/wuNKtaHpQvZnS2dl0dW5jb0r2BOpDqMq93R+KYxVsy6qvD15d0TNk1cwTMKgsq9la
1wNdTWSWl8n2/nJpaa2rzvgomnk8RV0zPCauHB8tr5a7EAsgk5sOERHT5NQL0P2PZv7Oju8Bq1Kz
aZMOm11o+iuN8PLA9N2h8yHFBZ7OzUcCoUk9ug7YtZ41/Qwcjcabv4TvKc/dYU0jct1w/KvokjMC
5/pZkAm0K41qYxswzewwZygy0ZwsaaoeSKwL93gb7Y2RV2/2nHPyzcVjgzNl67oh19jAehNJ0hyk
zCgYrAotw1QfmIohRoQRua2iWV7JcPn7kIRtCGN/LkiyK+vvojDE+X4w8HyvE3yBtFxCLMcaHL1V
NS+I/a0nv6uyg5mA/61lLgqiGxOi8cyEqn0MXAJTmB20+ildDk2xagwXBZLfiI1mqrqBKU6kU/Zp
EeIBd9fqt2KarZOmWjlljZOi4jRSNDfg9klGLGEtdNYWxJy3bsfaviUtTnHcfvrQG7QNp8EY9moi
pqqlk4qBpwwI3IyDHeibl074wZmWdnAOsalvVDo3W0PgeZ8zVV0So5xfVPoKESzfSCsJ9kSitK9I
Q9jIK012nla/CoHMxJ3ieVMPIyTkHLGGCBQQfxWfwnpRwZTfKirkdeoXAtE8dbch4cSMzDen7/SV
vEdjmzW2cTQs+TzNhv8wAtp5nTTne4JR7M++ugcKt87QDFUzGjjdfoVNP3+Ogj2oFznp7n4XgchF
VDMacVoEK7Mq45M9Wu6tdqARuNZM6BFpY47SzuMw/BoGq3uclcTKUKEG6mjBXtlLwjf0K+xUU87u
NGw28MEP8E6jj9Qd+102mObRTrpHTjQm+bZJJFe3pFm1kb+3lq9qXJG/jSfiNPSN2kb9MsBOIvdM
3h2H8YGuT3PSjFarVYyc54De9iQy23wgi0Zv2qF8L+wBv3gZOJ+imQ/F7IinRmAcqKpjVTnilysl
uuIuHZ8Hv7lQHYSHITGR21ZZ+sY4MHxIFjl54LQnr6W2DtzQfS4hH9UtPb3MiU8F7ag2jVZ+lKKF
dOpuD1eOGb9d/koayZYnUQ95OoDWkHF/tGionHyi6xzXDp/RTadrK4vdw/0uYq9+42PNfZwD60Ic
JZq1HnZhFnCuOIZ5Rc1cbemUClLBc/Namb15zQebK3rKkmg5Ur2M3Wdh2Mmz7Sv1UlEiE5XyWQrT
fEsEb4U0yr9v3R8zemJY58LZ+9pAPonpCiJseKWN0n/OEy0umIYIm6x2XY4tDEZZccmAq7XDjNox
QpTTF43RF2dox5ekUQNt9AwDgECw3A1Fe/OUnazSfHbWs+q9NzdArDlVQv/gJTEYS9Lqu9PBWyvl
U8Kpvo+9mf6iqR+7GfsJYxa27ToC3O/FY/BzccmScoRCO5b5MTfRPJkl4h26cdGrq9BO27E4+XE+
PjgmZrM4UYtzoMqPmGyBL5pWdMp2ueMOlzQnzTPQXfStvRRtfC1+9Knn7yotfg0+nV+ry1G+2Aiw
mtw0nmkhA7SZy+wT4eKHZDh5Lmf+xMBu/Cg08oQqNOQT10/k9hk2vhy5ET1KRgWkhMUv94MB/mIl
59A/gfMhd8IP581Q+8nlfkg6BhxN7HzfO7gxOkvLkHJTd91vm0vksZGPmqvXITPG7pDSf2WeTuRE
JBgzO4axrZi0Ia+2cEFiZETNbhV7lFjNqokKhro9GJMG4Q4bPMh+gfb13kwN+k+u4e0Fs6+DR9t3
nbWM8Zo4ZAvEZPIQ/MSDFj5pGlxrlQfFnnGA2nJJc9aVR0MZpIO3tIcbd7D//wYl2JZn2f9mrtx8
6+//9ZuKT08P38Xv//qPa6IUccjJ/xU3/eeX/gYlBOF/mqEXuj6FirDBEPxNSSCG2sfhHIrA58Gy
Yn/yX//hmv8pLMsS5t90BOvf+AiC6ASgYwx0LEqgMHD/n/gI9t3U/u/m29D3bQtOg7fgFhzPXEyi
/2YCbWmvNl0jWQI0wiGX3TKG2X22hDCxA6WLmuXenuYtdnPu3Q8itmizmiSLThktfeuXt+iE7oeg
mhRn9HLfbImANDV9Joa0kQvRM9G5OKTAUbUJ0ymUZXtZBlUxCX6UXAhTS1SY4KyTPhx27EtwEpnY
vJIivUSjxGtFO0x01i0qGpCdjGYuS5xj2Q71umTeSrYOhoagm1/6ycr29TyfO+DbK5GJ8MiU21s1
wJg3VrVpcD0tqEjiREOaVogWsluWbcXgn5o2nD/M8VQ204BWLkfCxy+X0U9VC0GfJ7rMtGQdEgUp
w0NCnBuISUnmrO2AXWBA03PldCP9CnCuqyiq+y2CX9pLMnQOIA6JN10NDQOPoBl2NG3gJ5n47RXU
zDzMCAtmRkvtehtl/G0lWbXCdVKCJzV/O/ZrqLAJpeAYt8oAcqJE3K6YABurOVhUTC67kTwtDvSx
32qTDpaOvBbp/bTD+107dbZng/kvsn2eqSPso87kJunZyGvHfySZ7xFy1FFbFEOmqIljwmZDP+xs
2RBdg3m7BLveZA7DEHkFpWMxVeemTOqNWCI/h0iodWzLaJs2/iOxTCQtaV0wRFa3luRIRDs1keEZ
z9ifeT+yKHtFmYrCxhp62gdsN6rn1Ormb2Xvxmb4PYY0N4rIrFYWZL9havONouWzzav8xRtIqWSw
i+ZKuTCcunhZgE0asRVwNB/BRsCqvSt0i7PLGMZjbID4G59ATcWHvKbSwPr4yqCEoA9tHPFvXYu2
Jo059c94Aqyz9Jzf/VwMcH61tRksPl62149Jv+yKcIFM1n4EKrtq87w/+Mh5yYL1+5XM+vQQuX65
kTUb1lmW03EAiLPNWutpni1/XaV2/EobgQ1UqRiX4QZkCWInqLVxM23ezCyTR8/sP2kDTRsH7fE6
D0ayrUW5HVgVBtVvAtdhqaF03/csP4RZUY3kT1OMzh6MznSbByri2PDe8Ezy7G3vRLIwFinHRBY2
aly94FMdp33GuoVe3qbjqDnPgnbgHfe86bkmVrkL3F85YV1fsTqqxjt3LiHtUwBKk0E4NaK98oNX
OZfU3521wVOKCzuJ5p2qnmU9JbsKdF/o4AhpjG462sJd2c60T+OE1HJkRPvC34R0CQCpUORqE0FQ
GMORNiZ7Z8XduU+iCc8qenlqMHZIbHjxX+wxtfbtHmTbozOKHVPhnXAx3RQ9UxRdIlrA42TudZEe
aqa2gKGnHc079qsiQxrVyl2NV6zvcECyHzl6eZxdbSu52WNdbd11kjjDQzG9aWVQh9QQAIyAqERD
vuDxDq9pgAnSDNj3Bkc1ENVrGf6lKmBSFXyRiyLsz7VNkzg0NiCu671QfMYXlJxgCrm9CmDlgG97
Swa1UAzbeCcL9RRBtiPclqZPPBAVXWnqnr5kko1bMCoyvhveIy74+UZm7A+jj6mvmaQpl733jBXu
2EbBruJv4Lz4iU4YbZEgxz0PtjYUk60sBUKW0PyW1rAymnVUIIZyI4ZvShf/QlNx6sL6V5RN0YNN
X3g19FgSYWUhFh59sa6nOd7YJlv3iMnYummJ9VaYjbqSnptrpBtdBy18xuFKJDFWqdTfuRiv51nc
nCSCICHqept16qdbGMRwhuHvpHF/YDNtj3ZJ/ZQArmTrDUJ3nJtNbJv1nnqT2Ao33ZRc2jZTIo4x
uMbdNE3fkzs51F3zIep9dcBE0GP7iq+OdM5DLx1WovFS0aJdN+UAzCYrTnbbo64k8ru1iaiPDqlv
VnsIvRAPJ7mjezc9NCvE0O94dSAwKBAAwRz8GphXVZAylRV1l3hoHhsfLHha5b+aPvkrpTtyjvoY
LYtR9rt4+vB1hvdlImMODSU3KG9db/5uk5bzpV1MlpYI97UBKZ5Wqwf7Nh8OzDb+NY1VtbUy98po
ZdpRfm5gTTbrngnblqq8ObK0PJnuS4Nd55c/vIsk/6H9LHvB/IVCx2PVdAcpqUiH3zos+qcy7Z8j
TwQ0rkfgmk54VrNtrBF1IL2m9Z9d0zI6mdW4wd/FZ1ygYImskyUk7QxaN3kkw41vOSYYBt4l5ll/
Fd4HPHL5YsbloVKKq0rxMIW2szdnAmhx+L076on0m5yk2WgZHHf1dpRMdsKfFp1TK5z8tQyGHoGP
82JWRUa6WMyFuckOukbw7xPX545Scfo1FonZzRfJ4sjPc3SdYThEO7OvsVJGlbONxfgm4vlH4tb1
mgbFxhq8FnVa91Ux0N1Wpv7UIgjWs4DnphEBrXWe7pQFLdYZS05+QVgyeNe1FWMenGjrwXdMfji+
jSZM/Dd357UcN5Kl4VfZF8AsvInYmItCeXpKokjdINiSGt4DCfP0+2WWRqXW9kTs3u4NmAmgUGDB
5MlzfqN9g7CR78jl97uOUvHW9j20vVGMuScPlW2mOErvUAjfOROecyWz49pAajAG+AshE15x5fbb
JfMoHTQmKJAeUKFEdeA1VG3yxnGhRAI/RM0MBWE9OjDWPmAIfSZ3OmwK7BbPEE9O2mhNYHeC5raR
sOXU6Y+Q+quQqpwLkFd/GXXxaqXoiCw9tEdLcWcTkuG59TWhhO92zr3WNzYl7hyFInReTZf3OZzk
Ewz8Z9cXjxO3EXDvG70DRmOnvfYV+ShmTtrHQM8eYkvEd2s/3GP7XlBCOQdpulCbRZq+X9bXvOHh
tU14cnEMAKepeqCWOpBYROhRmZBpNQeLgE5HknSQspqWAc9N9+OHmgx0D50jQr4VEN+M431NJnXA
I0DXqn4vmO51c/8lWimWd4uXnim5fk+R42yjtTpmGhIujhfvW6s2wqX39RPeJuvOKVE/IFVbh55t
GI+GNBeFN/5pNspmv3o5pB5shpEhrXAnDXxk4SRuLQe/vy2JFcLkVTOsV85yAaW1SklZLX7pHXzq
vQDte886jEAg3Q5h/8ZDHyEvnezM41VsEGYCoVavJzxpo9BhtMbTu+QN5lu3NnofCPynjIJNrCGf
nhORkjVE5NA8O+TJMUzDI4JcZrkaMXGo6x6qYTf2hnPsUfM+Mru4z4LUvNFnqtCTY3/rfMwh3H7Y
Qi3170bnI/cnZcVJx3AZU8qtXZdnTZR+WE6jcWLwJvthDdvWjIedH8CRzRDIRyjnJrBWIPcjObVO
M7/HudUjmOt+sQe73aLdjU5hPjElnbcxmgGI09sLmBoKBzYeCrMWOzsLPCiV2hXhAZIBsXx1FvDZ
Nb1/sBr7y2xyr1C2vUE7IcNmxvlS+dB6F4/qxIAY+lZm+Q+q24oKe3BAKgzyOiNIEDxmI8Hp4jgU
q1BZGzPYOFlRf9DBhe1LL11vJ12+v4sAGQi7wW0ACAxvwfq5tWDlm3B9ciHalxKoyew26DC1TLcJ
R7IbXLzvsoGA3YHUEy7ttm2fNB0r7aLykr2TrxYcY8i6bpvduJX3aDDHCCNccHYWl7xE2WmDXmXE
TVi/iLZ079YofbDK9XNDcYpBWLNvjGkLTK/1+/roT5hve66jhV6G1HQ0Eg3XUXa7mvkfcwampMDn
cuPOJJGLwLyxDYwgCEQegkT01GGgPqJFFlojWrjp2N65eNU99O1tPIOIBHdyIFvF/MODAEtO5vNa
zETVlE5xFiEoQOugnq1I4vcHylXVDfgA93bK1xkIeHewPQ7uUJ7wzefZHN962NNm4r0tUKApiYFO
HmugpbUZh4h4TLhxBuREMwsMULJdkWviTO86bc3vybsQoUKRduKV26zvd2v8JWmW5dwNiPMyg2Hi
8NrhznrokVsHqABtKe+/pl1pPxVGedPJ+hPx0skaZkzDG8AutgN4+Zz0HqXXWHylzuvfGQzs1Nqx
117s6ANOR9+KAGP2GdPubao9i7gbXhLHLQ9p8q3XcJwbya3frmuGgD7anct5tanK5+Nb4CBoyVRG
XwOKSJiM1oIiJbFrtek6soft+iq4au9LhhLOnFd/xjs9E3dcc4CpuoFxX7s+NAN0DKCfLWpkprkv
0BgCGrynYsmt5Jw8faqpLwOC6dz02PgjWKc1cgEa+l9NF3z1pJn2JnJ5M7ai/wTXLKPAQPKYhzSh
kLg1F+6jNXj2kvG2ijXybC2M2dbzT+jLLAfb78HxoTgQIDb4XmYOKhZAJzKt+mYiw+YKg0e7aVsi
3Crk4vAkMwfexVN+Py/zbRynDx3wmY+DS7J9dPj/G0PrzgCwkNswo1OhWc6uk2Bm4nCQsTzd+IY3
KSAjgxocbjCYsTw0QLFGjFPldD8GKipuoxxkQF8yrEK5f5in9c1qysdZN8dbYQtzn5oD8Wxvh0Vd
ycAKx4UIYrTDmIxrLaCapF+eTGEBRqA4UnqdvXeZ3M+26e47BzP0ykNfUTTuPrWd+TCWMfb2rvl5
sNIcAYxpOmmFOW0C42vvAy9yvPLPDIQzOVyYuUI8mEy2iTJloiwz+5OIxMcgNxBcsZU2D2P8bHnb
mLjgtgJzvC3KtggtKyK0rOO7pum/Ny7I3ToZdk7hfUhHfmxJItlhtqsjA08GIKia9q7NknCeAPB6
cboLeA/sZ9u19oYujDuSst2gY3DRBqhfVxo4Vs/eBbaOCEn6GYkapAM0CGOabn5IBpfYUXhAgbyJ
nKJHrENFNvW0fhNzblKC/nufGuCNYvuEyh9gsxs9slOCOaYwlN9waE62heBl0gSjcxjN/NlG6sK0
UZaa0r7ckYMYQjcCUWQg4g/wAELIMuobTI6ZnNdGG2qUt8NmQFHeqT6Zdfp9NTlcaWF6gDpAWMzF
H0S+7yasWDIOwy0sMRvqB0+bXiJGaHcN7PGYwxN/u4D/NgByAdWNPA4e/wKkVkwzWv0zIByRNDHB
/dKETts9aP7HdAIjl2GOGGJR9Fi5pnludc08854CfKv661hbZ9VSiwZRiLEaz77bi82Chzquz9tA
S3BykYvWaY1zLReqy8vbCHWTnG4lmTgXOk4x2QxHsA1c180OAPQcorbgEQxOdFLf1stTUIsGvN8Z
pt71JPQB9plT4KM5exHEZ7lQrb/r9lO3qSutP3ny3PTS0c+gymqUJk6qo1bPJhZruei+651RgbnR
mXrLSpc6Y9WyRAoJy9T24xxZ5WUrFKiQ2z4+FfJHK+PRvPxIVgYIHU24PLTHzD+7wyiIRVDROo/J
4zCg/uIN6NBhlTQcJU9B2WzXvH0uhtuBpA2pdR2XSe2BrLpt7swuSrcAHE2qJ1BqyJkMZ6uPx43Q
62mrjSJGACabcBqWn5vnngkol8mWPuwddIy6asV5lcaqajEro9XrSsGIwl1i1Bvmuo+KAaLoMaql
GDTXdRXR+rHCnM79yY5RxJhCEx3Yr/Tj7Mp0m2c8x5IhQ/YPi2b8kDfNKFIS75ALrwujgKFIkA3h
MBimra/HwOxQoT8Z0CKDQcubo7KNx3YD5hQxOjc0VkZ2p7VcoapCZ60aL10th7wVjFh42jJDqJh2
OU/iyXDfxjiezrqBgXubpLezVU9nIRdqPUibGOxPKqQc+OqgfF3JCHgZxVnxjxQzCTPYYZev5ZuR
3SkKUg4SsD8qhpXm+aiNTRN5/hh61XWh+FW5u8xIMlVPaj3fn50DGIr6OumhIlYpohUVq4QsHu5m
FFsblGa8M1JDiHOhtBSW0mX6uqgkt6u3B3gtauUjOtz92WhBECiSVivPYqTMRQwtmVudtoxhVYAc
QonsY+1w32U28jAacvJgC8PBm1ISpUyTqkpHkT7GGi8ZXoIJObA0yHmnG/YXMbcDOJ2JvMjqfjVb
srNeZp0moFSR6E8YRoFgipaZqu1QIbCRr5DlWnAlTvSG2tkTJM6D0IWzHzPjQ2sFn3FInXYR1q1p
hn0D0KwU2BBT6Rac/4ADLTXdb5n2wQ5M1O/LJAjxZnxZnPjWyhBVQ8Wi3gTJFOzL5VuZAq73eY5L
QZYuM4v7grr8Pos3+nGqBDRVJg3HzI7MLXQ5zYTHU1vFCzIi1QYgD6zQcj+Mwcj8ApYdAlEf6sa3
tnE5/ElIN55Gh6hUy1/S3IZymPG+1A+iWLCVcbgFXZkupzIANjsSe0zbx4es5rA+TkdkKes7a9Yq
qElTvs86qS4LflIfXGqn1rfBmpAFDZhPuNgYZqb2ZuvcFzClgCID8LWiOdqKCRS9G7jvWvHSl966
dTpX2wQFEy7TR63OzbV9PXmnPsics5912M0UnXvnVd0pz8RLUIk70dWo/tVMz2z+M9C17fjYj0nY
a4DrS7TBRoJl9MQ+11aFp2a9HvxBzjIrQTk5cjY2tIIVPbP6TQTlsLFwxyrOZdUhdV/AM0SyCaiJ
efIM422E0Aj2w/QAWc/mKZ5eYJB1H8lkbVxzOuTBOoInQtGmjYqnOcamqq+yveMxvrWBMe88Y3wV
jk+415KAGtx3CjYFBczxrfKQFDe85I9h9VIU6LUAoS0uhhaPcBmm6g9+cDzk4WYXUoLIxCfBqg+x
ML+JUnxIIbNq+F/EcfS4Rt6ynUfynoHhHAYYRAVpCfC2c3ro4Pjmpe3zBh8Zg2Ep4ljkPiB1Gemz
u3UEnm0WzJ5DAEA17OIOybo5hn3iOhsczzfUFmR2TSCaoa1HAyQLZGNmdhAHAWcUt3jWtFurDz4x
Q5gRO2OKORAjpP0XcgVfpjmzt7GDZ/ZEhpFSCEMJwO3HhXIZWY5eP1rAjcwl+SS6yoQV3pGoIr8a
9lUC5vOxe15N/nGstO4Iwd9WC3UNt1mQFBgFidB260qUjmXl2c4xKUR3dzxa3F0O2jpLOcIMct7s
Mi3RrHmuS5iIszW/6EZp72MxfIm0EZgJ9Fvm9txmfZaQucgIfKCIJ0n1FnNhmIc7W4AF9j4bdNI2
zBh7H3JNBT8Dk2tkWltZhCqjj+vCmUawCvaGl2Ubw0nueLg2spRRgL7Z2Vhfh6JEXtYqEH5OKa96
SG4/249NCRgEt1Pk3/i5Jd3grLf+e+zX+i1yNxXTc+ehMUEKOlkkoMq0p8XV4ps2+4L1KZLijQND
ctkgxwKAJimMJ5z4XlFn+kJiu9pEMeiTCdy0b8Q3vFvBKA0Hgji86QZkT2emdokLJD9p5s3I2Iso
Jn5NwA0/JhRWmJp80zT+RgkkTjFrzobRa9vrlovvivbVsdEO84T+Zzf14YQu2UuNYeI+MREFIzb6
6E6YY7i5IFMQ5Qj/2ZBuygjeDtgV8n28homnIyAAU79xk7J5mDWMA5Zzk7ifJiC3j/qxh9VXc+dF
TeuA1uhjbFLcd7SuPlVosuXeMIACs8p97LfH1rErDKyQ0koXyFIrL3YTjsquihFKixlO04k3+JgI
6AFQlSznnhcWIgMAPSk6jHw3qUkml2iLvTiC0r3btS/mmsGKtsS+BddGfjZdXybhI/AXmWTWVufU
mXg+LRYpWnPfWGDGCiO9tdPgJW/SDl9CLEoMdFPIh5SImKd3AtcyJl0laoTNzkuWP2INck8WQcYo
hPuRwPMzrF+NNBYszIDxvwZoLIZBbFAfuEtT7Oz04PMYAXtyBpw62eUliRqyyd4ZjWYmI01gHLzF
+4DA2m5d8GWE67zJqMcw4XMQn4/r97oQn1sqB+iU5ZvJE++Io5jMa43nHsljsiNwetoIgG4dT4jg
jw99WXwnGWgLNwQ5hDuu0rWIyOP2dZSesCuBZv5zkWptdYYThSN9XLyQ14RMjN3KWS3aluB05KXr
lwlpsaWKj6lr309Lv9GD7hmw6nSIQV+hrlyIbjwAlh3OahHp0KZVC6RjpIcg6qN9Hxlb5ED8FtR1
Y1JaGTWA45EdH3wKE76xnsZUB35JTpIynR1tKX+izEzJL7bRkfDsfj6iq3BXFgw8QdA8JGhDHpCa
842wAtNybgr7lOv6QoSPfvkcTHC1SdwCMCZ+ZZDsiVAIYl1Y3mbW1ye1HiN08wC8i0k9zCfS97t1
pDyZ5s9TNLh73SqDs+UGBNaY30mhhQaSJFHQyqyUUhb0OQIht8cQshgcZEM1UCOmrje7RS/KG2v1
i5vVGKEWxNDJmXmG8ZKifzEBq9+0ce2EgUttxjX7DANHAFKuXKiWWkxZwZRKNStYhed6LxKsj6pU
YupzCwBcZnxvpMrI4vNsFzYBHLwDPLvi/lssNSEGQN5nrIU6yCJ0meo1G2Qlj90ykf+Ql8yL0h9X
yxPrdLCz7rZFSk1Kz2vh2mU5UDBvIWGP8mzA5C9M5Vdhs0DuHM3QlZ8ji6cnvUTEz7Ld8phFzq5c
CAOvC6siVARfRCpXNdWWxUVN2GS+kOcJ3ruQ9SmUpPeg2d5yeU8u+twCfku7O2Sfvf0v6yB3IOG7
ogC+MPNzV4DxsykoqHJ3G/KjqiWVkk5j9TJlroWn+YxTq4h5EvKNJvEMACOby8KQU4R1tWH7JRGS
8lZJbkbOIgDy1WfVUgtoVGhqT3Wz7ac+RSRIO2QVeeo06/AIJp931vpDFfUIAgKghHU7g69qWp9s
s5QVsIco3phexz0mQ3218NIx2MNsvi/ltA5VmO/1QpaUYf3kUZofJWitJ4SrUu4dnG4R9I97j2nL
TNpAYjoo2KXFZpb88rHxvNCQLvZmVTHn+bkIfL04GpicQgkCncnvWu7WVPvTFtw4GgKQlwU6DD9a
Vhs4oeVxjzoDmElY4vcQYf6FFhnbXZGjR7AF/ojo5gTs5Ti4dijkHBHAPk+bYzGficnjqgsRIwt5
xmoMNAea6+7Wp3xN5mOYKOITkjcA1ahWV85Na6H6SgmIBGU5a4dVigHF2Uo+NYBz5w1U3uKmxn0S
0OsolYPKJnqOAkjQ6numUuq+TI6S8ukjG3cPmD3+SjnHG4nVo5rErz1wsgLQLB66k5zGNBp2uCKv
X3vBE2YpqEvqELeimhdmvlWd5QB/buVW1cXacTjgTHsa5CQPvCHkdktHimq1eVFaci4YJG3KyDEy
A+lXKkMJhSdfkBS2xj9cc3nO1qzfm3IW6jk++Hbl3K76OHOQ8+zQNrNEPd54RZvCpuo2CoIzo35T
XJq1vD+73uqOVA+26tST9nVxi+6kzrQuSA6HljnceT2XEL50RhlF3c/FluJssMdwA7HixTol7lEd
fUGs/sfRVV8Hlq++m1JVi4wRCxMT84Ks67/6Qlh4LtnrkzbmX5LYOrhgbA89iEdesvLu4g7BwDVZ
tWM0y5eLXNfZEAk8qhBIkPEL2N5YFRSZ+B0yrX9dbcPfZvO80eXGBC9lREq8YnSBAvdhPeXW5dlU
pygWFAjw3KJOJ6flXen/ES31p0KmR/p2iQ+uTKXIXrSk3yCJCGSNo/ocUT4MAbf2oeEJHhV5Wup5
UV21WOWGaUxgkgTk3NWZz4vWoghmSj2/+9guQJdwdTNPKrw4SxI21j5PmQSKaTyJsszP4P1iAmHq
4c3yygimbTK3LA5N3j1pOBO3zQdr9K1jkI/3RmUwfYijTcWcZjuTa8E1qbsTqf5IBEEykjeXWQzI
Swmkv4GrLhvLJX3dImHKjXxGoI/sdSO+NuQ1QTiWz35jvmaD++YW/n3bGGjmabl9gPNq82s7t0W2
rocmyxjO9eEMHv6m95o3Z4SkCPsZyrrdo4IBKmdJpOBK+SUOMBIfhVnuCvRQqwSX8JTMorD8/NCm
9qdxuYEmcFfDV6xNB5a4Od5nU/GlhlhKceMOlGm18fL6K+n4/lmQq4QoRc06WZ6LSD8OxGN+3CJw
s1Qnr0X6GE+haNsVLkr+46OfRdbGezK8aJZ0JfgFbvowF0TGaYMdiL/YO8tkYkyQSqAyTKemQ9xQ
wtSgZgg4fxGqzmBUmUOYyCr2wB+oFlQ3S+u4cGmr04KaxR+1/uh4kf01ibqF0oQs8dTEqEhAbP1J
f4lt7QFLyQ4L1Tw/udPwp4Gjo9Em4mlue4Soai3Yq4eRpDPIzyyj+Nbph8n1D+otEnRmtqIfzgsF
4pF5apcTMATea8tgPBjFqu2DpArOc+npJwVg/M+/uBf0//wv+l/rZoHJjd/ZX7v/PHyvJb6x/y/5
qZ97/fOvXT7046ASFvmXzk5BJJ/G793y/L0fi0EdH/MEuef/duMPoOXHpQFo+U6qpNqSgO/Sr8Ov
aEvPtfBl+c9fv+AvCM0QBdDu/Vv9Pz/zLycr3fyHbltoXDg8B5bpY+XwA6Np6IA3gVF7CFcCOqEy
e0VqGjhZQbrkk3qgY2PyF6Qmpg9m4Ls8HZbHQf4vSE1O4zcrCZ8ylxeg9cxk0eH+/w2oCaCv0SNt
1W4QwkFSUgZ+U8+L1fnZuqxr5Cs3u4SNqq32+h/b5oiaB0TEdvPLdnk81VWL2kANyvTjaR9PwSPE
cxhXPZStRHgD5DHiprxP5CDd93OI/j8PuVyJe9CPBUlbNl926ioEMHlW2ab2Kv666y+Hu+5zPZJq
zShLbbpxesOaiZrhz6/57VsnNYe5blat3/a5nFmveXjjBmQZr/tURv+Zgh8KOcWAy10nKN1W3Rl3
mO6s2y5SKugcDKi0ybVq4VGT/7Wfk8C8bFkBJRowv07q02rngtrc2fio2tcdrwe77nnZXX7tL1/w
d5t/WxdXtb/vc/cuoRIxunpzuh5JtazAu0P+y90nMnaZrZyoWTXVIpMrr10TwjUqPXIyoVaOoBw2
a9B7l0t5vYq/XVTVrdT192Nz3ZIvBE7kNiDdOpuhGzXn9pzZfrKpZyJXBKe4a9VNWpdNEnZGo192
VOvURy6fU7e0iVrX3hiMe3WfLmqd2lxCC2qtBNq1/JKC9yjQC1KZv3xWNc3JfnRHb9qr3uXhkGek
upeDyq6VbGZDu1f5dBw5XaJF2OhntUgnQ5zG4l0luwlezR/J7lzmwpVcmcp921IYCio/Yb9MdUOZ
Trqjag5Iz9Rxi1JCUlZb/LHhI8vwUS3GHvk5UvAdfqpjevR8/DTkxvTnHjqYbFMOFqqAEclQDaUh
orZr3+oATRVu9Wb+LGqQo/5R3lBFDVXeUFuJtz+vS+NjlcEefgzLIKjs46yiY9DTyF36FHuRR/SO
oMnLs5LNilWQ/UvTSjGXRpENLlW7zdVQpRTqStVUsnU4e4qTUz7ieO3A99Xv1D9WrVQwLj+A74zE
5UVZUpwPImwsTM8sHzQP6E6WgSC3F2yUrqfvGZm3NVuKCa68dxsZ6Q4y+lZdtbDlBtXCkuDOlxGu
I6dzg9fIyFNN5XT5G8E1hlS39AgZ8SugrtieVUt9mz5qy3G2vTAzyB8AtJjPGcLsaDEsVAAmT4Xw
RPNxKqN5BwmjbZNjFVHkpnf219YLm7TRNkvWDyv5VE4JIC0hNFMb8Fu4CwE246TUNbG1Lhyj3gQS
wyp1ha7XKtqD8a7ORbSSG6A28NL0VYzxnOyqQtSS1VrYRTVoTcqFZRrhGyzvPimbF8xtvJ/sFeUm
pkaqtnOt8thQAE27kIYaenfWSNxc9OHI4AKCUopwIHbBp1jjNxLwXbFhrsJzkmvkHTrZVP1qzT4Y
ft7sHRkpa8IiYlfNSM4ZVQvyW8rNFN8qcTNDTj4R/pz5YWTADRYV7To0Mzd4j/LZIH5VYoWLVCxU
rWvXX4NmZ6/Jn2rVOMZvvpjdXVKP3BJA0ZHqLEqMQOP1bpRTTrUqiQfzkLr1ERmbz41d8L7/+c/6
UAr5Z3/2ZwlNMGet2V7/w8u/aSU9d12/tOdmMEyKtrdYqLbn63+puur/BatEpkYIDJW66IDMzRLq
tkhD9Z+rf9dTwnGOWqoVdQvK0ZvMYyZn7uNMgX80s3z3y/2q7o467wOsmxYpWSoH/8sTLG/gQHru
JJZxuK6y7fIeDpCzN2WJMiMG/mURr0Uaeg61Y3VVaslSaHXxeBVwRJKf7J+coGcgFsk1yT7KKJJx
KLId/jiM+KPME6qF7qN8qbWtIDveS2SKBXTfHJqtJ+95VaAtCfHDrESBAvDPfFbromr54tVDBh8c
uT61wDlx3Qw1JdQpKXGqWp0BuhOj44yHzFm1PB+FRezPu/nUeR+whsE9oPLdUJWvm7KcuR1k/VoV
scUMkT+QqY1YNxi/mfByw0vJw0vfbocIWgkCTElsgOjseLbU5e/khVSLdfFZCVGEmYLMgFBcYPJq
yomgJe/nQdPLYoNWUjDUKSPeXzT9rt2hcw2wq/je+EZ6qd57ssAfx8Zn8tU4m8nwnxLHj4UHzPZ8
Xae69VpRnlNNtaPafO2qdVYWJwdzcW9Uz2aEhmkrD31pqrW/HOfS9I1J6vEtQDeEtgcwemtK8Vuc
v0kO9rNz0vun2nTFdhw9e2tDldhiYhPDIEPXb6rKfGs23GeFDCUHFTIZFW8NW67sVVNt56UCrWfN
mMV3ZK9krmaSg0wXa5ylaqqVatHIzaqlIWzFoCFvt+tnVFc8WSPp1+sn1VrVXVyZGMpN8jxN7zaE
JrKvctvXIyURLjZm6mC9R4CC54f8jlrFM6qpkuKqdc2R5+Uka6QyLv33m1X6/LKn2gk5Up6Y6zHV
x6/dy+bfDpddP+MEWX0YRjIfKhz+7SwvO16O4bXIL8eRb+LwRKaknmX+EgQKCRbZj0xbbONo6C/r
1IZRblUttVh9hiK1s2pdP6u64wqWuXAgI7EXuFkGVtXUceUBeCAPpdlyuFXNy9rrca5fxYgI7qAo
UCP6+X3Xr1et686/HPF6rN9O8bePXPebU94Ufnr8u0zOb4kd1UWEPwhJ1znUeP+VBbpme1XLdvBJ
iZzlm+rpKkP2W1b4t67a8d+uA48Jd2rM4dHIsMZS8YJqXj93+Za/3T4Cbghbt7V/nLF8K13PXbVw
NeElpZqXLSoNrPJuwHx/bFEJr+s+jhE7J9ECbZ6s45RiDqQ+JBeXNBg652uITD7gidz90AAS34iC
+i7KqQR5pRB3yAN5l8yHSsx5KuRTmZDr4rKyq+DMAcI3GZhkXHjdrnKvl0Oqg6i+2nxZecnNLkgy
GtW6mXwPJ3c8SLAo0iHNTmgWDMVSb3TNGXZtl+KB12UxUscd8petTI7bCO9uhHxv4yi5Th+Mud96
ZA+PwsYUajQ6cHIqJSljtFHFkquKtBP8a0K/61KoYnq9i8bAPgerjm2FbCVtiY6hbNmp8CjT+8dE
jj69jJ9AGfF+zOA+hwHKjeFSoMwTavDweP+XKsQjv96ek0qWelI5fsdyoVairq6FwuztDfTwZzPB
bqhA9hU/ocQ/o7G2HASSV+dZLkbk4k8pVJVOonEyOWtRrRKwTJYRMwCu0M8oNujnSaLY+o76ESWo
P+xRHykUMg+6LtQ6dwKcbhnUlCe/T9HAQf6r7i1yjf2ahIWGn4DRZq9r5/u7Ug3HvhyO1aInLU0h
+DPKR/xb6pdwZFylfhjVUgu1oUBJORwEyNT06kRsFsmxX/19pN6Ng3wRZqqEoFL9l6Zaq1MzAuIQ
7BeJNsM/PCBoTvl/Y4q8v++sqkPqY2qLalGAaywuBlze4ZeFqmT83TpoLQgCBbOzhXUtELBE6tnN
qGkHWF6Hat11g2rN8qcC2xtcUufq+l6T6Kol5D2grvm1S0aUeOTav7TW8SmhdrTPL7OFn7l49WF1
mJR6EgUZY68KKKpQQmxYoVrNCKy6mhoiLxWVXo6+rZJ1v+6apGSJI30Jwl92Kqz0kKbo+gmmqgHg
o/44y0oWGi/88HCfCY4MEAo52JItE4wER0yvRlKlAS8sF4iohN4w+kdPn/HHiaVwtVqMFJMJImx/
SxG7ubzAW1VFuL7DUK0h84s2DBKw/nIurHY7SUidKrgggY6rws/uqEox175qqX3U3qrbRFTF/l/n
WC3XlPTwf59k/fy9H/7jBfPItErff820/vjkj1Sr5/3DI49q+GRMXXxxZT71R6rVN//hOpaNunJg
u1hX/ppqhRRv6YbukQV1LbKqMPIh3Uu+vOX9AyFxmaF18UmDTP9/SrWajvGbE7ztW65n+LaDsbdh
B5bBCf5Kio8XeyoqwuXTpDnZ3jfr7yUqJaE5pQ+9h/rbBOCHqkbNsDyO79yh5WnRbnOUUu7Ffkls
9zSNIgMKekhHKEVVlUdbUDUasQ8cVNd7T7PoYZyx166Z72z6OA7CvG0g2WcJb884ukvdG8iX7nbR
zxBnA2BcVNdRn8t30bR+nt5dSBJgD1pvO65Hf2ymrYfGy6QLwjtMAPewi0CXWIgqtieU6OoTdE3U
ihZtoNo7vXsxbnS2P+GgXUGHi2a85wqoNeuChRtWLOhiPZRi1SScJywMf5OgOTUVpnEK8MOhaF1h
KGe06C8Kd2eYH8akTKlCj2LPpPYOm8L1cXZrjbq+i8pGD6qtH7IORBMy7c3QBLsZV7nQIfMFmQFJ
2jrW9F2R5iMEyflDPjokaFJKV1R6qbNg/zi+d0th4/w3LA9ZoKNRZHoIaEB94kneuUtz101kzDyw
8VsXd2ryrhBi4mJot0CEUOUcUwDvI4CVpMmYk8QgV5b5oyX859LvKcQU9Wl2hnJrOv0daaqNcSwb
82MziOlWT7SPQKZ3y9BjojA9OXYXisndt64BLwyaJQJOdfp5RQ8lxfcWhPrN1AQPSOzciTH4pHvN
u11FGzDM4yZHxRS39g4tJP8kt1qFNFJNvA3C3V+mDFKAUzF/GqATb3TDvh/SbtrgAdVDX6xvrHk2
SCQyKwExfswH9zzFTF4XS5wZmosbXxd3ptBfcS3Ob4Gv+eCZoT8mFpMqJvIQbrUIhEsjMaXYAmG9
12ypeozbCJr9IZM0JpEQofXAI2pu8M3glH2otx4McBS7X1F76QbYRJ7XccPFSCn40AQbY51QGINj
vpjxATxTGvrz16GMP6Jv3uwNYoXtFMO17sjbR7r13BjmbR45T2YRPNQ5TkDt9MWOC9SXjOy1bZLu
oZO8xnSdjlgx+4xpaAmns78bS3BSWh/sMRICoKrlyW3vCFxo02Q/VcYhRziTX5K5pWjWjT0FB2sZ
l22LXPwuttB4GpEoKMcRFCbKqFAPst2YYN/ooNtizehVkC4CwR7dRp32JEyn3TJtekis6S7qu4PR
i2lb2/DM6rLeFWj+74w0+ZD3oIGXNSAo6fE0axhNbdKMXoq++IDuIzKWSHKl3bNfmtqhRspvozfr
t2ygvlnVJrTT9j6Kln1QYR5r2D2GikVXhMwxxs2ChwvyL0PyOjmPUeEOR8oV2las2PwNkXeEfsNj
85plzyi8M9TBZhOeCWPNcO69Lmv31P3CbvlcGfP3RSPaTAT6+O58Ino14d62Uutl2aMtgwPcLB4X
dAS2kL+qEG/RgWoLrqvTeMRaoT24UfyEfsk+0KOnXjxEhHW7Lkg4QnHvVbXDC8AF+gmscePZHjRm
5LGRzLDKMHDGAI6VftT79wB0XWj07/M8lltP97ZLrL/rq7xAMWGiYdp7L0K6ESZ62GUUZzW/gmMU
d19HU+I6keDFC2I9tWZg3gJVXja6FT3PbRB9SsoCh44PZdLWuyGt3vF2QdsTn4EzmBj+mTr53jQ6
5LrJepB1301heQ9WHInznEwvOPuUmLG8RCiikJoqKMv7pzRP/CeBTkPe4E2IVRcOOGQtEXPEbKlI
Emc3NRgs+853N/sz1dyXYpWuyEswICZpfp/GajOV8GEXFwIDwNSPHkC43dR/jaXYAIJ7OZVLwCCi
rPeW6UIQwFuwgndYLigkBkh2JRgWWdL/2W94M7Ugn+caga+xQKsFAVVv7CDfL/gmpg1Xt0vLA/PP
rTt0zLm0QNvYrX6bezjr5NbN3IwYAwbQaxP7U9nAHLWSBuRndgL3mp4jXNv8ujB3ljYgAWKAFkwN
HeAnOHXLw+q0jD+1gDf9FuvZ6TA3jR9qWYWsBKMkzmjmUxnoYW43FU9BOZ17kplbw9k5jrPtNTCZ
wpxhoQmf32ZudjgH4DVgAPBZqg9dAQG3CP6bu/NYjhzpsvSrtPUebdBi0ZvQwaDWxQ2MTGZCK4fG
08/nzqo/stjVM9PbtrSEQYRiCMD93nO+AwITgeebG3jDofgV5N1r6tvZGl3LXUuf52gcpgWrHhkt
N7l+bedAWSiOg1Co+01sw7MWneVvEp05lB6JveXWBSRcJFJJjrrWCfXbvA+2qYMoI0+euRbARMj0
bO9pEbTfGKeX4LI2Fs2tlbX+bWXY6wLatQvV43XCC3QiRYc8LC859iSbEyLZQYBz66uWiBFXu7E7
UKOxO1x7ds8VctBPth48YLG2LvAZZrdar7PIsY1rdDLiuj04qbc1uv5h8Zon2r6PWcgXJcpe4qqE
r+yPL4HB19KY8GvVkDQqj4yVxgWgEWkQpqBYNAlEBOZsnFeb3ay1F8nS3PjMbe4y/1SP/hrgsLgO
ZFB2taDGJ36g2QncivNAbqKlzXfACsWFPS+f/RwypSQfecdP7a0W433fzRqZPHz/Iceti5ovJmOO
8ZCEJmHXMzo5sF0M0rZ8f28cqauusnrTUzfdVCNB7nb9s3LsftdM1c+mn128CLO/MWiPCCaPu8QZ
DZwBPlEPM+LTNv6DlKNH0fvkm9r2fcQAJMnTYdUHATQrkCBBX/lrvdBJiOwuW1EU0GPLU4KBhJlA
RtvQHa48gsnM5BBCEdwUzbxyi+jgTEVxA5EINbgZvTWARXf4vMEPDg0dyAWxehU667kw3+Iw2Y9L
wAU+BT8Af9QVWb01m+LRyLwXp592PPDavcB3HR4sggpAYJbmAZJgv1twch4qw6DIn7w72jK+Cj36
UcVGuYcCsYcicnKbseUHxDuma5axsszgaSj7jQfC79J0bQLWopFyM/gwlO7mc5Ez7nLd/B2pOpCA
DndXg6nKaQDTa9pwX8zdM4WVhUxZYtqrLtx4C1LyKMCHN8kKnDc8NYEVkW7Gmasl4PCqSqVHzFvq
K0qA2LcRp9cfOgl+1xbIf8cDtzMlU4resDsWSXyXGLVzAl/wXg+J2BpiuUu0eiUVb+4Svc51wBmx
eXOF9kgSD4X5OIR+QcNiFU5ae5i9+IrYM+KD8uWO6Mp+1Vipcxf6xq+ioLhuu1RhjcU/CoZPazF6
6bFuY0CNcIiq8CWTX1Q0MAAcuvLIaCUn+mpiiMS5Dtm32BVoabddO9ZbP3LosWbDvEOXy/dLXEWh
BwrF+0izmgjzMa/3TBppxn1o2jRQJqlH3K76RxuZbzZyqGOrJTc5V9GTAaB/Uyw1IRk3pc4puhyX
eqvN5X3YNDeGBwLFQeafLtdNFd+FNnxRrLQMKXO7Js4aIYSxkMZWV8Wjh6mjaqFZguXc6D31nEa3
qKPr9xXA5uuOsY8XM0QPfK5jIwxWTA+c3FO72UOkCzf9PTQFMBuVuIPedQl2AhTkQn1nmPoDJRUu
L2GTrmwNsVvgLNZmmsgy4IzUg4dZxB+F3bww5GVs12KmQCOI+rlub/sSrdJoaDjVqvhY21bzmHWd
vyqHtL8y8mHA2KH5/Lp5vz2MU2jEbiGLTyjy+ifo3HgrSyJBEh/Y+NIV8wmKZrKxLWuFBTg6dss0
bsLU7C9y7RfnmJQxOZHPlHg8BLih1T8LnQQOWBmXi21eDxGWEZu/GU1khWS2Fsd5sIbNFHjorxzq
1j7nVc8gzghfK+qGGYtQp3nZTRrqCwPrvnlraoASJVWDwxLSR7C0KN66RYPMNByf7cTbL155NUsb
R9UV42tYpz8Gn9EoIRQ3bTz87C30WKntQnmFuKMz2bh0es4oBM5NaFsIaSBiJ5KH+P5Vod0i50o+
Wms46TQgdxk/gE2cmx9xfqkVDk+lVckuHpuX2Zl/4ka7b1PyNxixlqt+Mi/bK8nmK5vyqjRw+wJW
sTdOKhDTANsBM/ERZUQLMBJ5K1px9F0az8sths6Ltq/fmUXducP8PGqA1sGPbkxi4PPmrdPGjjBL
A0sE5nHUy3sHwfwKm0Ks49oh+Zpm0r1bB/fOFL37fsQ7LLYChkpu6tVGRO/4Z46BMNYO1aCI6Y1n
j1cgFcyVxBQFg0wzpJCYe8ekiBMkm+4e5ufGbcHQh/FHYDxNy7Ilh2M3TPUfdQsB0w2ebG+C/LGl
oPUYzsEPRp8wlDiH2Gj9NWj+xlVgZxuBuiLl0oL4mLlBebt0nP48rFCReULj/ZwAH62xqpOweQt5
FsR/7t07Uu0bL2gSDVKDACog4k/XxEQwp6bQxEOleXFXQ7AeEHUbRTZvipBcKRIEbhw3vkQqe5su
5mspqkM6EoI5oN2gTtVq4TYny1ovo+uKZEzsy/CAOC/gUZfwSqToyPHuaEc+W4045LYBcjxzPjI4
p1V1tWhEC0O4eQxs6yqtxc3skaoa5tsWqyesKS2rLiM/XHuttqmFvV3qOrl8FQk+M9g7jySpH/qU
s7JxhNKL3ia1byZhvzVV/ai35lXUhNc9fWBNY1DobaMpe3OAAa2Gxvnoi+CS8a+5zsBqrgy7/zEh
9ZkZ4mRA9+DBYKwBtNAyEHChjzG0c9Py2jPxALTxj8CZ7vJwoiKQMu0zvVvHdzdWPTwmCVgljB3q
oymTEqlCsSvEAeUykyGmo2bzkFZEIhojfcgJGojpU2nXCqDLCNUl/c6q1+jrXvylH9cp5/aRK5J8
z7XRfxQVStMofgyJzxrrd0/fJ6U5r8LBlZh36ANzcNub43M01Ou6HbbIQmpOQWvKIOhI3WeqFznD
KGbPWkwQozvsojTBOznYzsN9DSjvVGpGv8VWjB2xyG6zSUuO1sh4iorLFc5cAoCddq9XS3vsBk4a
aJCGcWEeVRXmyudjynX3GA2YN922ZqIMS8vySQWQJubI6q7Ant9MPRUALlyE49TFlTtqD0ll7rQ4
EQcttG/LrhUbZoA1LPQOS/ccnsoIRkVGjkEZgKiump/kjjCSg5Nh8RtaJi8H+eG9QHYaDnSIMXWR
v0AIFKzcNOiJY1jgz+IG1MKD2WOr1/X4XTCsS4aRDKCq2OqGf2lF9Z7KFcO4yCLOOO133rXrX4mG
YUEam0zm4yvGjh/eYH1o47EVDOPSkasFppN0zbfnep6tfjUxRSMgJYEvWH3UCRC0AvzKmgLfuDYK
UimC9raOGrCDWvWCc54QhxpuWKt/CHI4HvXkhgw5Wu4hDoiwg14T+Vdc+m4HK9VWru7hbdIe3UG7
AYD0bLaUYKqWapVeBzhwzRvPybkuVsubkTXNyrKw73X+zK+tP/C9RM2gN+u6ADQwEoOQ6L5/nUTG
KQvNeOeTISOWJL7QsPoNIZ6XqhkpN/G9c4y2J9/BfLOqikF0/cMeaPtPwt0gs3WOlu5tU9NCoJxh
rgqpro9AkRbvMgvM6prQgu4RvfkxJPczxnp3yql4bhw9voigLyBtXyUDDkWvxQjtglsEIXyimxXs
wTUwbzfGzyJta/hpQB3iRRzamtOGQalzW2TjpTUOxnYikAC1Gz+y6SGNBzAORUjaUPdGpAhkPAY2
Yy5w5Wnz0TFwWRKcdppjCmzwb18jGzKS0BIki/quDNp2s9DEORhivK4StAYaxLa1ZNUxo/hVUHJf
917DTNIZXt0uY74wPuS5RmS8EBIGkXIWB4zNM3rWKRALBL5au+tzE/VaZkLgMJn4FY63BzuUHUxS
teFjOgeuqd4q9+EMDkPLLIHBWZBysR29Lj9mjnOYJ/dCkPO2agoPAHmoUUehvFEY83A/9Z+VNU6b
sa1gJeDAx1161fS2fzQifdwQvbatzJ5xAYGdXU2hMq/b6zEVt95U7Q1KsatxGqZto8Grbn6QyzXw
C04/l8n11hkTujUj0R9e6PwsPANbSB7CBvG99DTU+oMIoMxpdbtB/ngL1+HOSrTr0Cf3JgzIsYGh
wRBvrBkLTj1pPwgjSYm4xVf2I8HpjG1luEzghixGuMvgI/ATtYqN8AD4VjX6rCjTjqVJXkO5XQaP
B87bNWGm17lO+RIv0l1eWY+9VlEcmLW3UjMtTK105AbPYjbmkhOhY23HSRRq9S7R3QZNGeM23cr2
TjGQorYXYfeMt5J6bORu6yAFz54Na9uUJoyCymgZmfR3tjGt0E94I0/uQkXKTaNsXTjDsqegCo2j
OIQe8w4CZsj0FFN5ERHGWUcp8QxGAVrRY/BLQ3EdD8F6QaEeXuZGCz+j+SE0wBAwDEc5ZboLcvJi
PbmI2tokvJZ8V9dob62pMw5JagAaAUihVxjLx7j9cw338rIdR0R2QahpSLeooSfMdTag2twLtShi
COQziJgLc274AqqdXZAQimTxU285Z4JRANhqUbA6KsFT1BvXFGScXSUDUBXZgNIMhBOlyZMLCxwj
2japIpyVicaK8MtShWGykRoHe07mPeVkdF/LcMBHNO+V4seSfXO1NnYMavz5mNdcwHI3PvbVXWE0
SSr5S6dwDJiKqGePZVOLZJSNW1Yg8qnJ+/Q2/1IvqrVvika1j1HoZkprk8gFPsShaKrVGHjhZhSL
v6bxq60oQ//J/FBglLhk2kpn5cWSQqJJtvbiooIwpVa9c6S6L+VFScf1BwLjZUMsDINS2zkN2Mn2
/PJqbGdo3OKavCysg9BEpCBILXp+NdvR1N/Pu0wHkH5DUnRjSiPk+YBKzj5v4p0g2bjj1H4+MFY0
MEjbAfoBmpYK4F+R4jJWW2VpB8KSigC5LRuNjSCpGWjawBU7gDRkIn8Deoc2KOo2XWRiTSyaBy8P
i6sqYjw8aFxNRwrYTRGeCq/Ujz4Jn7k+LFujx1WjD4W1ER2Ey77wN3F2rIyU4UOPr4isqFUaaBon
nkzbcyW4K0ou/CPsHNwp4jqpGSOlXEtXk0nAHeOc5NJLZXIqOaxr18xC2qIuLB28lXU5HJkTOJf9
jLu/84ttTVVKmx7MCHtLweiWKiSAdtt/HGXOk6FRVZyT4gklKR4pQDweX8pTals/ElQ8fKJUILI5
fTTCvL7UamSoQAm2nKMvyASTFwFIfI45Ao8L+1u0j+1JX+KtQdbIri7L3eI3IdcbKz10lIbWtRdd
LFbgIn3p4UUMvUkZRkfxn+mHUp/7C6gSfzRa8UST1tym1IOQImPeuWOeCF/WqT3c7pDUR+GtOUla
9IP2WtqzqBjEmdEHc9/8ttaMZOeGEmKbg1K0x40oa2Q01U2r450yD43FVAWGLEm5d27hPGcGNp1M
WD8LzX0QTKqxR53yfM6PFqKOgWi5tZ2nkATMp6wJZvS4qyLzjwBjBc2TxCFYcXpscVen2eNgIhCJ
rPEm7O17TKvHMYD1msybuqmeKcYz34f8z1SyfJptzrhLhfe0H97iIriVT4sPn1aJtP+7tb6BOPBZ
VslqoIJPI25+DRsdNyFicrQ2D47tvdg4VDkMWiPWX0mEBlC3iM9RWK8df6GDGn7VIUG1epNUqJka
dmU+iO6y6hN3RaHSW9lz+yL/urVNueEqc92FBnv37g3RbQDLw5H0Nkq7FwTn8jZdp5HPzM1eFbrz
WIeMfxZ+HpCQy31Y609NN+0Hk7CsOOk/27FjeMU8lwo410rzWOu2dmq7R5MIJYLNC0TruX/EOrVP
TLHFYMhVvilUkNHPzLZzOiZDtSmxQyWVWMeR4GrpwJEIxbKyjPmxNoMfbuQsp5aA4iujH2FbIoa8
0WYXk/QIlbDqAPlpsaDisHd6yvQQk/GXZv5wgE7j3pZUMSsHhiG0lmtQYuUW7QUAGXIFVqTa7ORb
R6PIem8y0n4s7e26qJilmkhuVl7vvGoudLXOfTD6dE+X0r4yacGlQ6etQ5Oad2hQ8A2bK+FayUp+
HgSTlDsRY9HVqvbKmP2XgfgaZBDWpqysPwaCpJjL8jc3uM/zYf6RiRnVK+HRpoj23UisvU0msmtn
FBBml4GNRTJPTVzN2Igd9Rr0f6kDC52atwvi8yLv0o+59OmFtHeJ2/7yMgqhCzDNGeYtdUE0TEkA
qCKjEaHzKW4stKxlbL0ttc/HAxmxsQNA5c19CMJlLAaBXYWaawWFGPMbyglW5KEkIQg2y9pPs9Vh
C9kAZvmRhsnAz7ECX2bcIFYZQSOSSyxskv+aZyZZATF0po9GD0+cPYr0GITRus2YUhaF80hH3eZL
SvE3QM4BLVCj2thsrTTDs9MODJ0BtzZ/6OgFN46kZKYJH4kvTiD2XtBiXdu41TeUEdJ4eWmH5mja
401nkGXWuTyz6dt4vPujNjrGYXDjxzR2mp3vQmuOBM07X7P3UUQ2a4eYl/dVjt2ZbQXmfm5xPGIy
ZPp+oJr9qsVWtAt9LuanzDMuhXDfGoZgrUMKOULOTVj7903gfvgenRu+NqVFWkO13NXNrWdW29mm
DDiFfBflASTRNIKb8FV+4UW8bPsESbkdHS1bu5haRMBxb99lmbfR5vQdkdohIDKVlwaA16UWF4z6
7QyvXQ4WzI0zT08EpIh1mmn3RZZf1sOHFhGG6w/dcXHIk2tSG45FZK3gEV2DKNlabb9eEMhtzRpd
TeMFmIy1A2yna+pUd67n3lp5d1eCwyhLd1Pl1o163hlCLrA3so7dLt8Jr7qPW6Dr2H5WxsKQ25Z5
PIkLcoYBEiOiDJq8Te4SHBG6rlGLmmD+qQXdHgIv0DtqKiTeU2RzgCKl/X3r8VsaAMajhiuvgjK8
d41sAztO7Av7PaCOC9nF+VFz3hpRe7WieUrBvLYiPjmldm0FwOFjzopTcOtTTbI6CkVRR14HXdj3
Np8vCMR863z/l59/6BVCWnpnjyXaB4JHNzrW2BUJWv1KgFkSkIyEoMI66Qd8NW+UcZks+inTyG5f
cqLVyuY9jYp7xBQ3Ajl3XhOiicwsJ9/bW7aMQS6xVF3ogf3o6PZLDSrTLfgDGFseE5KpNpCO32YA
xitpZ66RUtS0YVYa5VPG5CR8k3vuuFvage96T8m4z+undJguhuRed7ofxKAeHRkrNRIhy++EC+2e
KJYbkhTBedCygRRWV5SJjYW6pF8bxbox6LYLjWn8TE+sTs092F1KzJV55ScJTAkyhRdddq/CUwWp
oESd0HswayKHXopOiElT/5H2w0ubdfraTKCZxgKbVprcjV356ftUkDK7f/VzcC1d+9HM9lvRlM+k
Sjf4qp4ad/jDBke9GsrpjrFGuWP+6HEBSKY1fvL3uLMg4w9YamWjoRQfDp9n6ENFiGnoTxW07dzI
DiTTRKnW3aXAcQj6NfWmWdPrs25g2IIvbnCEMm8jVoKfUmVtEo9PtO6haZVjwjfBAZNcJPUrBf0N
wiSdhhdpW5qRvXcNioCQCwVtMWvnds2VXtAvtnljkBOkMR1e+rdm9Eerwe6YG0LeGPmQZGOvkJCc
qLzeOppOInx8TCf7fRwym7f60Z+Nd4pmgIKgWmsBmgbkgD/k7zvEz7VuO0jpU0EosInPZ7LdR1v3
SL4eOPu4dOFGa77ENIxPQ5B6BYdq5lTaH7BSOTdtnzEBNbUfpOW6a0d7JupzpQPDWrkF4xZH2C9I
Aw526Yqt7hrzMaZkrIb7XveJDD8gaUITq0Az5KX5phxCBioNp0w06Xhffmg2r6LVjI8W2AKRmFBL
C74+5dZFyLM2hQP9OzKOGfc7aKj8kqfMLPtdVGUOE6tbPUuTU0+nxCpk22yhI1PRIK3CxyBxX/WY
vkAUTldzFj53+nByWz/bGoRIhH1M7lJZ/5wbpMCmuQAqX/ZeksGZKbJTxXSIqgKtkA6kqmfh5+q9
d6tNiGfznI03pQSQgjxxs+lQFsbWpsO/NirSH2PKICu6B+O+0pwXcrwBF7cFVTqD/qSXvDRAc3sG
kXt07zDNzeyOIZDEU3mvCG8OYhHBmuEW4DkdBGZl0ePu562hk3FHZNpMcXXom4lThvs2Ua7YLhXn
FT5cm3C1+L4BObM1QnILxnTnEidYxe0rZCFjO07wwzWESS3sKtP3or1BaAPvfn8Bb6i7oHuzxuTx
STPoVLfMKqrWuTbg2u8tf3riqyC4mNziih+PyH7uNC99GqFMU7fmUpuUXMgaQqLTaSThzYJkzGDN
YNTMX84p6liiHQpn6j5tm/NT4beympuMQZ4H4nR2g35Hcm1zqKPjskDWi5gQ6o1Fe36kXWp09kid
wL0NZoQhlZNc5dSt9vScYcoZ2b1TWx/EXqaXunMMsmvBJPuuN5bTBM/hSMus0wmHiLqCkQ0XLNKm
spUT+QR610Bwah2DQJ2ilaKaV/cF48hYX4lgegLQtBrN8r6rxstmgP1OD/+5a6tiYzmvQf3D7bx2
o7VJuNLN5L5IlvvSokwn6FnObTTeh9mdX0WnhZqIp1EWq6jeuz1scUzyv8Sy0FJKRpfTMomilYkB
0el/mZKynIczEBv9ydbewJT81AmHGEuzPAGeiWmYJZfwuZdtEJkOw3drm4zlNZF5zzYA9ZDURDoY
6AmWdlP4ebnT3Njd9VBMkUJfD8ZE9O1MAi9ZjLsQrNGWejRmIRy3q8WC59ZDjI0triF8aoxt0mPb
z7IfGCP7DvH9BHt3Qh1elR70wGfKM9QIXc0DdDV8lCZtGYAmD+PkvRrm9Ew54qkvTS5wTSD2WuFe
T2VPLXr+NAQV2bxnSCPo2hC2l6yLPoRfqR2XWu/3mQ9IzhgjZ8M1lK9p3t6mLpEacSXKjZcNu650
jk1ArT6C9LqQE2D2xetIyATm1Lc2DnZlJ+jL1yGEHsBuNMSvCEpzNwRkunf0Zj2r/OmW0JWzkK4H
6YXpZmT6Seogmm3vxk8w4BTk7a5nLtkHdzFvyKZnoEWp07F2cZvsB9jpq3oyPkZAc+ssNzZFRAIn
VqN9ZTyhpYcdbTLYww1Z7iwNQExeYFuLyQeyhrugNB8G77NNi00Q+DF5sZSwux6gGgQyUVzlDibD
jv8LkqUVUE2yN8Ll0tJ7prkmiWelacMNig5Z4gKRX6ilA7pj1qdR99uOTMTERPpr8ZQk/SourGVV
28LaBPpCxlm8hkj7qymzahv0eMn8xP2wSQ0F4pe62yEx7mNb747TWHJqnt3X/sOvzPiQNXSTKDH2
oAWghUBhSTumXGW9i0OmtNn45DvNVWy6yd73iTtYynnjNE9J2Db7oFgeXOJYLxJ+vwz4QA52Zm1v
+iludyLvTUJ//L3ZEWtKqoNhkbZGf+thiULSP6IbR1BZN8Lk3fXN5DiYw02rOXTnJywcOWkn2MWJ
KFtsZw+60QP9ARrK1S9TzRq3MeUV5JQlBHHRr5MJ/pORH2jmkBo5j8OBmFqoI/1dFvHKzHRAoTfQ
w43qraVPn0p9/L+VYWHijfi/xoxd/xz/7ernlPz4G8biz7v9i2NhyYQwVNQBVnz3d3G14liAorDp
Qtg2SWRnjgUKau6k2x738gLfN9F5/yWuNv4DFYrh+pYRABc2AE/8Rdm4/QoS+8KGgPX4c/vfyr64
ZU7ctf/57/A0vnEsAiTahuM7tuPQ/HVs/e/aaiYu+TJGZXrZouuNGhf8M137ZZ/l02Xquzg4A+k9
hjYIS8YNWmsVexSHtSKkPgE3sIkJWy1iDTbTZSVBbqrCqxaWJLmFzBC3WjG/FdJzaEmjYVA2+HTV
aukHdFXUai/tiGpNLTIvlLDrADm2LL8qYBJ859um6JFJS9u9Whhty3xdrdaBV9II//SliTKQZVW1
oCz++2ZfWBHRZJySQmXclJXXcoQCUSkPhVrtFikcKWB+MmvFOiu9fMpccd5Ua7LXhgxqOSTSgas4
WZY04J4XTm/H+55yrUpwU5wvtUhQ5FygZtd2S9Jeql116ExQt1CrfFknBkX7cpX/eKiqe8r4Yhcq
77aiGX2terRhj9nEMEA6Yi3p0WmkI1Yt1GaaMJ404IUJjevKCbMA7crWGzazQ9TqyYOymMeIep0w
3OBj/0Q+gi6O1BN3KUs6TMVVF/c3ItWj3dySPYatDBs3ugkBygGUKRHXcbo3QiZ1hl889rGBPiUW
1zCnHVIlmq1ep9Etk7MGpT4iGnHCyytO0OJJzDKM95CoN8/Skq0Y7WFnZYy4gQEX22pEA8koKM2h
/UUpVXD12aRu84SokwySK64Cz1+QsWVJdsh+fdHd2tXoblBPcwkbe5qxIYD1daW7PzviybaupOXx
fQaZJ9eCf62d91n1aEu7+d9uc94830/t04OQbmKTD5Ahsb6cb/f/eJjvh9XDRmbs0JqUr+zreHYS
C06083M66sWdt8/P9z/fJ2pm1cQEh1/PqB6gEJjJ1Np5ofYN8Kb2mhPsKo+y8F9v3W9vgXorzy/n
2+ZUpsjm6ZRv1J3Be9d70YYXZ2DJGfmi1r4oNd8wMV/QGnUfdeTrRud72smyn+mfk6JG1VTtPx88
b573nZ/+i0Bzvs35mc+3Oe9jYtqhsZgIu5DnBnXgn253fjyYwyjnsuDyvOt81/O+89923pe15o1w
3ZlvuPQmm673xEAQeZtkjGiyul/TjdW3vSGZcqZGAtv3VVNad7U5uknpo+xMt2l1tAiRsQZyG63V
Y5wf7dumeqzMkygTdSTgxwYkQz75HKY2TQkaBPKp/+l+at/XndVt1Av5eoTz9vne3/ZVBUDojPSU
4yjNgXX4ZlOvkVZ+F8NvEhDa/bWd5C6oCnXot1VnhlqBc5nyz/dD6NIK7HCdNM8lCpoyl2NA5hW+
uVae8xVDRahLwm83YibIeUUdU9CV803VZi9de3PmXCtSiUJ/nEkPQG05QxPsgTD1vxJNHIWKOBNO
1J3Pm+eHUW1OtRnrTrBiKO2sF/nuFH9H9jsVBojGXyCJnw90rbNJMvoxiryhUgHOi3/a12WcdwVK
D/meTOo6KNdMeZVT+zJl6lRHImM61PZAGKNKC4A228M19QntxuL5/cZf91N7tS+LKEJCSOzxIZUm
UrXopae0UO5SacV15cVNLRJpz1VrOHUaKinSpFpTrhagbM44EtPTaeuWqelvJbFkkm+VJb2vNWpK
uBL4YScfZ6wtPbKedMs60kt7ZgqpNbUvxmirlxO1DskJPYdHlA5/b4ncW8H6FWtIraWo0gbp6J2l
t3eUC0P6fV1AiLFegGwPB1PsInu5V1wYRYhRn7n6fGfZy/4NINOr7w5s6uICIq2yIIfSjZxJX3Ko
LMrqnVBvTMgU1TaYo4bS4hxIY7NaiylXfa3Nbk+4dU9PrCigK68tBbVR2B1GgGTFfrmmkTqM0lnt
S4+1SafSUbZr3ijiZaUXW0hXtqMM2oH0aidSm5/FekfKao/mb0mCi7zotW0ifd6TdHzLzp4/UYoR
clRnq9GbAg6pbdVL/9qpttWR33hENZPstVVRDf+NT/T9RupB1E7UMohizO7q6yEXRoYbpGotSi3r
AZRGsZuUNV6nM/ilE1BigQkLfSi99EZxcKW3XjFEvkAiUlGg1lplxz8rDM63+eKMfLu5emC1T0j/
v7no4RdzSIkcFkUmUKt8y5A6KI2B2v5+fHaJUa8qwg2/3Ubd8P9jn7rJ17Oou4TJ+BkFkSAv8C8q
k1pTf5p6xYNkLNiStqA21bul1v5pU/2h9OCd5a6TV4XzwpAXofNmJK8gobx8GR04IDG5fGHlpaVS
V7PzDdUa2juua+f7nA9/PWySW+Xh206vlUTUb0+rbvPf7nMZyK+tnOq0HtF2wU5yoRYduFXIVHL7
t1W1jZLxzxt9P9wSbMb55789/tsjfb/pb9tfq789Ngk0/Oq0Hg+hfOj/clzddEmq6tgan789xz+v
/vMznV90NhuPc1DD/vn2x59v8ttDqBt931Y7f7v71/HfXo6V720UhgBk0UScF/m/NguMgXYD9kYd
PO8/39az9XBbL/nbeVdodybBz3lhEWvFqjrS577xtVYRKHIB9Ap6mYAexkJRdJC2iosslcgptap2
qsN5J6Fb51uqtTiPEcrk1IrS82G3l5Nldfy3h1OkHnPE8gagA42OOv71TGo7FcvjUgfEH/R9YGzP
d1drvz3m+SWpR1eH+bjvNaLCdwbo5e0gzGf1Wzn/ItSmjYi8PHz9LtwhRR50vpVe1B7JwQCrFHZn
HARKIwr6LBWn57zwS4poQdmjaZsavJZhYECskJx2tdAGyskrtVosmaOjLuZQ8FNIAtAUDHBucvnF
teXwbJLDufNmMe3SFCGZX+5nSXdu/fiNwQ4VhNnSyLPrf869/RlyIc+rZj9lVbRxjIeogDlV9cMr
vb3iBIPe2HVE0CDVwNksr1YZD1MFp6Cz0PXKAYyavp8Xaoa/JCIG4045AUEP8YS9uRFZxAA3BmHs
WlzMKXrjC8c4rVGlHW33KedvcZzpRLjODrEvGAVxYYgi3/ou7V8N4a7Ibs5zV1WKULPYYgI337i4
AYJxMC7+V9fZDBvhkfoLv2C4kkb7N1js8fM9/luJ7c97/FViM6C+2hb/DLCv1Nh+Q8Ua3n+YFuZa
SSHwPRiuJcgPEAU2CFkdRKznB15AJJBBWezPAptt/Ae018DV4boi0/dgyP4PCmyeYVIzrL8qccfP
//x3R5cPofO6Akp2DCX9bxW2zAibngaje23M6XDI0FuPMUlgPUI0LvRcuPg9MGG9UIs66YadG8X3
9BVaOF0JGi61qhbodD0IyC0YzcYBsyYXi2TwTXKhNqsplYPePN7lI7Y7i6/7hVrADBUXClDz2z6t
LPYIGU6lQpgrQknyLyQJQDHOBrbwGWPKapwC7depREmp1bDBYz4OksxTvSyNS/avJoptEwnQ2o5/
cKv4NrQD1B5dc02iA4BBFFor34fZCKyah7HlwNPFY0fXv7giBXhdTlMG5aBId1bX61gXXX1FYe/Y
ztlHIBN9OdUOF7GaW8hZj0YJadeY7S3A6/4CMzwhZsiTsH809f1MeO5O83hNUepjTAiOVGExgjCh
tMwFMUIL1cCRZL6Jxqv8KbPaClI4YHUD4bJQdWaJJg7qdSr8ulpLkso7ElrW5NGCw5mFAW1rr8Oj
mNBUHxLQNepXnyGiBhR90ZBVfJAZB+hPSQh1j373nibZKc5ktFPrHaX5rQ7H+giTfsX7Mx3tyH4o
igRqZ1d8na5UBZLEL3utTSMOqL9XGr9VH2c5V9uUY3o3+Qa0GVlvVAtdYqHUmkKpqzVyR11MM3Cd
ZK1UvXK1OJdOtYVYAvqsLsIsephfZ840xdeR7U3tkD8s9HhXZJ94DJuAlTZ31qXRbhCAN0+m8+Bl
6+lT0H2j80m/D1yxvkMuCMLO2AxI33ZEi6415nprf37vukOjPTTk6vT9PWsBIZ/WungmGQ/pZivd
MzdwIAAl70IX6vkpM66Y/5Wv2S9js6zES3UVg7AlFxeid0anf1NN5rpdbqzpwa4/K4cs8oOgnyay
foO7lwxVrl9kYANNOE3jGu0V4bDm2jjMw3H50J9iTCpAdxHe3Ou4aYYVbd0SUrF3cvVjlqx1dxeY
G01s/g9d57HcuJJt0S9CBDzBKTy9N+IEIQtvCA9+/VusO+jRi+6oW0VJFAhknjxmG4yMZ+o6LGzm
yipD/N9kj2gQkz3ISiT9LbNAIHGn4gSPXL/qHVzp921j/Kjh+qSC6LRjFZlcLwH4jX9rNPeZdmeA
UED5ww6aoTuyreZf1U/uwAnsdxCBDvpVoA0AEHrdnnpKflQVbYBAr85TUQKbOynDP4MMyMQv4IB1
d3Pk9epjNGfOZ7pIzGolbHOM1FSz+qAsVLBKVa0CzC7QD1CDqiXiYwckwlSXDRoPb+PwfQViHSmQ
X3LQof5O0L8GJ4q7EJDcp/X6FpkstoyA8abD5AYHX1SdLfET/QRwjk9oV9sxQhKYIZcZvm0zzO6o
jKtiL1+UW15bUNRxZAHHkYR2c8D8nB5VdQqW4BuAWRSOAgwmdHX25rEyfFQx0B0hOxdz+00jOelr
+tbtrfiaXYrr3Ml2tB51vH87SBIfwMZn/gQviafIER14JX41OHIQkfrvmWzN04vhMWNHDnTPID9/
o3Rs46yshTsQfz4My1b9VH/H8xuyutKX1aJdGKA6YkeQ7R6/mp+ycQEWJzgLfOdPsEag3ux8IytE
Cl+9piucbcAIMXIrT/36eR338sPI/Rq+GTg3i8XWr41qy0Pt/nSk91Fuw7mucVhQWua+NfzfeLJV
+2aMWeGjXjnxQtSd8qyjd8KToM62UVmSckdy2gNAy9cfVbjVA/RwjcYhg1nqf/Pv6Kysml/1R1lq
n/HP/EDcmeiPn0IHqKDGKPt1CTJ/RHp/YAy9qvZ4HI+tJd0QLHla86U20XpjIGSqu8IPFv1uKhzI
/cz0cQBqPuVPJDnKzDdYD7lbxU7082zcoTYr+6ffdMhSbrAT0m/qOmLgkbv9Zm7rjpzbjaOk9iwz
gzvYgsTJNjjO6jPzuWrt+vzctK9VPCdmQHjzjb/i5U5X8YW2vaO090b5IHYEE8Nm7AV+VJycoSSS
00HzWIvJQv6k1wE0nS3FkcvbjSUX69QfTHQVP6FW8nQLHk7ql0cJtQdMMT9fZziAX+UvlFLs4Ax/
0l3oLz0hCjTgfbpo2PfCmjYxU3LUxeCOfH7kMS7xx+tpDW7pES2HR5+4r0W1T1ofSA56szzLqLGD
YCuKi+ocLKUAt3E/2wvfYK14voPg8OjZe8V5jGx+IWRsfs+47q7BazHWtjhhZYeRKgZhNnBoEUQp
7dlxpXWWnPoFBx1xR1pm54RFWduh4EAwJZ2fmyCRIkZ8rScmPqh3/cD2PuSb5CuCYP8dHttgqe1m
AMReyq8hpy44iwi44Xgve7CAm1Ty5icBY3IM3OCUYziJGaywngmPZipIC9yyWdff0qm9BxvsZmfT
HiAmhqLhdRC9vLxqmP1VtQ+UMVXdMvda6Yq/rCgemnE3E/+ijo+P3BEqECxmJ1BXeuZgipUnaAMg
ZmfKh/GO8zGgAT727PQ6Bf1Dbn4bgiy794kpycxV2EL4Czbgjt6ARqStM/L6uYkAWdq5BAvKBP7E
aAw2eDJnxsWTAXjyiPobqpt5sgxGs/zLFvyvN1EYQLFwdIn/IG5c+nff4WRJ5llw1EOY3VMAy9uC
y0WBYTMsrOBeL4FjxRx9K/HpZriEFv4Yfvc65FcrzRcFU4POLbi1uf8SXbCrUrQv6xUjMKmFb+lx
eXVhNZMd5wup3EA/eu24WKlbQI3A4N28PIsFnps4Tgu22hxm+AJK1Sr9wOxqmRz11eSrW2X32gUX
nK+st3rSSrjP/qkqmqn0MkWrunMJDbT8ZifE+HW6hbKtmswGmSAFfo+Nk3yS5wjxwCSxgmPmDOfS
RVHGnXM8LKBmxZVTxNe43abjelA32KRNq8JJ3Sv0EJ6g9iNF32qEQZSPawo89LK0kWkCYve2hzNp
Yb3ilX4EZxaD2xGt51cbYrJcAN8hiUTm3EphAENwAZOI69LTG5Lzq3Q7DeNo5B5tI9vogcX3y5UT
ZocidZBhSBHZZnUdCUSX91sNZr6LAOmS3ZrzBdIXT7u+CHu4/JKOUTLMM8ywTIxZkt84PciAT+D9
jZgOem3qVBD9sNt7Olpnp7onqBB1sd91Erh26RVitCxDOzFxmYu/QZ9u5h85vNEDr061F6yi1Shs
DTINy7g9K5tLOsoroJfTevSML/VW2uI6O04437zDafsnzOx6G84XOGujH2v3nmwDxXCKR3sQPLwh
nXAvSMtu0eyGlfLx9A86EPPf+jFu25dj7GCo8N9opfoFTm42tjfJsMnt9C6iDQKd1xIly1hxj55Q
VUTmt2Z86jGBDGyZdHVOrbAoDGyUrsqeyRZgRDApBfaCTHk98Wv+Id665vZGnV9wR+0PuZuldnOa
VuRKXAWFOJAYr9M90JnZMtsUupUc1FV2mG7Drb5w//llcbeqDgLi/1sODkiAFg2q83BGM4EVWzF7
dtvRemXbYjm7SpfXbzQ6SuznxeZ1odtPL7qC1wjczAm/uz0aXsg2cLSC2GQN2dDF0sCcpX507Bbh
STjPflg4aERdxPaGwo52lRRPwpYI68zG1kV4z6eWpIQr+YQsLl0z3qwyn1ir9cch8rTSY1jwXM0w
NkAMLmXybq5ri0WKbNcEnq94JIcWYCrWeJ2T+Z3olp0jpkcQSV3v6TD/cpcGMy50yifgulIxpU+n
ee7KH87pOX2k3FWuNWBRr/x5OYLXbrt2AWdPDi5UVc9dexG/cvCgdwMyoZsWrvQmcgMh3FQh3qpu
PpDd7vtjfazljRRb/VEpvXm6SD/iwewAXK2e+wk7zbn7PKXffPin4gw7fgGMByg983j53MtIZI2Q
4B2wiVAeZdEW4mVnmM0OkhPfWkJTlPziqLaLbIabiGOINgseU8zGCrbpLrhxRd2ECABeI+GuZ6Bf
2Ak9qNGe/2mk52iNwl8FaD94dXyaVV9j7nc/z8Ith3vG+EKxu8X0cskmpN2w4J7nyBAge6c0dtG+
uWSRUYDfV16qTVlmLJH5MJbwxCH6dYsExAYdJ/6YvU13BMCUhlE/mMf3GEjPu+ULr83//vbvtX9/
YPtElwbkzRvv+7b9Kxu8DHWg7EFi1w129f85cPzPYuPf34Z3K/vf33JB4Lr+2XJkapOAk+lXIwp4
ovPvy6OGMor///60CvrT1vSBPFLzZwnMkFS4P+uwd+SCTFFrcKf7NzP93yQU67gtJI3Gg4C7LPqs
9dXXZP+zDvkPSPOfi8gbWDNleDTIe51wC8GuvIER+o3lFS1tcUOJ1hAerRgxu9rTAPyjCo6H58yE
rjvyW9nJ6ERB0P01FsWq9hV10eOTABDmS5dMY03FkzD03gLWjlVT/NA4KRgIrOHUN8yIgHgu003P
bGJEhMqd6+hR2aq+7Tb4t1nyST8pG/pyZbISEBMEbi5ipufkv8UNuInTkovOsZAn13eqGzYkwRpC
7ab7kD8okCAnefk2seEHQkb2dXN+mCK7c9UPAMIPqs5wcAzVjl4MN83ccMjHYJ72tydCJx9QBPbS
Qz+1X6gShb8tHHZoGh+lh90IFESePai+THMANMq//U+yp0itsqP2BXX8gB59//LT6Aiziertq3CL
BYkHOPhq3a5V5BnZhX+CbLX31J9+I1d6IGE1fMwOqo1VI+zsaZv8kBRT6Q26FXw0v+Xjyci9sZIW
cVZPWnHznr8kl8itfoT0Pvp3MSVf61MfIHXCoN0uia5r5Uvm/Ds0Hk+kJR/e5M4wkcVGLo8bAcFp
D8mm8LVDuww3w2AqW0x8AWkXM1BBnGmm+DPAlkT9HhPcXZv444rfpieEPHsOfQa2NWWSYr6OCJDd
A7cKrBb/VXkGqx1NNCtBCNMN12wDXL6LL9D61FT9DTETEe7cTXC+R2skjsXr4IwbjYW/1uIlmukm
cOvJQd9pqfjQ1oFdd177JfMIfnjXp4JslcXkZjVHMOerkEzh1EZOzs/7vHAUjk+04TdqZdL4gnxD
/azg3OhIiAJREya7UDXBqWooLg0OXsDqBwC12VFExgKiPx5+P5Wf3eqACp+cCpwYQvMwE53npUSE
21aX4Up1wkMRoNhEDv88glCtYpdlZCDqg+7cYCmeAptOseYbcQHHf/S7S7LTSnt2Y/K8MkYv25UP
VAeh6ZX29DOzlEOAT11ihRe0C8LB4rnMnf5rbCwUHqLbNFBa6rEj/yA0U1FRCRYVPp8DiSIMlYKT
vKj98cbTADjqVruAhtCHrJrppZKcfEP10r2TQD9+qBXafxMSP4A7XUFZSEeS80OVO01o89grgF2N
9dSsAJzsm29ZpMyF6XeZqFeOCHGpx472EwdnbtEwE6RD11nBqYyc5HO2oRzIjT/wooqw0eqFQO3+
TfJHeap71eLdLJNg2sOtcjQqlOe/jgE9gtiiIPszcq9fU0fCrR0er3XQf2I3F4E95ZxouAgPdnxJ
WspR2rjdp/aV+zD4scR90axEXQqeengqsrN2c8XruKh2MW2mkSTGR4E0ElGvtGCF4cYO+V+5FR9w
OZF4AFEN3fOF+cuXVNnSalL/9VvgkD3eq+hh/NJFUGnAsDBgybANaQDxwLsDXQHhTvGtfbFIojvE
xVGwng9IA9pXMx3ybBslLsys5N79EuKiD1T69BTaFrnaqt83W0Emp7L7Gwzw93hgy3XRnFiAttYx
YHCT/fCYSxatDBTb6GNN2g03FgFdAeBxv1ntNI+pcjtu2rBJuAsc37CSke38a+h/ZS725fnDWIpA
pXNPoO0T4qWwmVNM44b+FRiuyFLfoAqSXyGweclu1poJgiS3/DE/Tto2T52hsyXJyrJDliLrYha3
sLSi1OprLxw2zfhusxBC9WSLgTwIQWRs1oHgyidoSQhaHUuCHoUDTQf6BGCrnuvXrd+Xy94PTsAk
eZyl+TrQ1rLG1uHp1j/pgU0SKqeZxsG5eSm+YrgQ8/NoOY9dIrRiNxfZoXqhk+bDDZwu+QHo4HNT
DVe6XpxEgbYHy87G5sipv2YOQp7UVSvlxt5tRXPaVDt9P+1LvFoxZicqIUGHqqSpLxUXqV3KUd7u
EFdHnuNzWEyXd6QALX3iybPlhFu3yYxD/NagYr+zGb84NZrJS+BBvx1QOyLvqrykm2E/e4DWnlsZ
BM/fUfXBoXfpSvjqNDtVXDHyJ4xeK9egExq74wylDhOKXEAWAzcYZRy01IXff/ebB6M64qEnCBgf
toi7cuvBBNVQFTEDr9o1mPQgKYumFXyAmTnD56v08xI0vQOLXFcb+zktcUmmhYXZ7Gih6oP2gZCB
nV9xQhFFWVjxsAGjC5unPQ9H+bflMZ/Ybrpu5YNDS5zeXSKgUuUGmi0PDr9QVW1ozKjcMf1CaYRg
H21LqI1I3JhNx7Y2i88ICTUmAXcQM/l9egwbdhoBG7R40vGuZixtsuQiaqtMsbJFvVDsakImjOVU
glA1uVeCciFbGGbOy2fXwu9NPFU49u9Ar1Dfcu3cb/XUDD77Qi/XWUt3UnloozMr7AwePjKjnZUa
3nN0jXzXsRp/YofyGEqsK4UOLD5dOuuTM6v9SePcc8C8I0tCBDm9PzOR5enQ62Q5miyxiH/42ldG
nqK+H3iAD0IF8WufYg/TshSoKjm203diJARWXEKvtZDjjHXrvVBU2ilumx1aAgwE3m7YcGzUTyem
TgbcUbjzLeHXhHV07Yla5FAyijQu+274lZrTHOG0nupyK144FGkKdlRJP+WhCRell6DFuOehKDf1
Eh7Ci/qDU+Zs26/6ltYmKmwWWRuk1Z307v3a0neyD1fY/vXlIk899ii0eBYeRCtMuHVTvCBQiBIX
3Lv2NvySe6Hs0DIcslq6Pkc1tOqd9DX1Do3J1xeaxhw65aE9a5gwXCdINoiV2cGhIZC829Ep1WK5
SCrbHY7NRV/mn+lRdODrlrYeuRT3AJVp6HfDQrpp7vA3r33coSU3shjrFAth/K5Kv/FC3/gk/EJb
fmsnmC/VFU/c2KB7793ml1y8TyyU5mq4e9VG+ORIT5d4Vy+NTXWXJDP8QzUGkYSXcUHX10wU9Aw8
OjYpz9AKlimNMF5S341V1IjmHT2dfEvN/5ghgBOR7cmdXVf2EzXky+CE15wdQII3cPC5OTwMzcpX
BTIkfxEReI4rgQldih4pmRqcPthfy3Et/xF1RWQ6X5awC+FvmO2p+FEdBKaL2h5ZCWa1ng7tzAl+
IfsQwUFsVfSBUHRk+DH8Kva0TPbPY+izWr+5SEg7TbumWVpVOx4y9lULldTN0xBspmx/GNfnVnXG
VexlbtEBskK1kuVJU6f741ieZ1Z2li+kXoDOKUqW2VraaS+UhC2+ChvTJjk/EqNqxZclN2NAVtqj
9k4zAmkVGmtkCqKY+bkllmtKu/5r/sXmRBKpv7FY5B8ZZ9eZaTab4Rosix27t7mMtwldPjOyuX0/
j+z8Wten5kJQTOif0L85x6QJjrxQP15f89ur8aZLiqbug3NJU3dQ+6Lpm4OG9D9YK4/gaUf6yvgm
OxEiq0CtM1lEx5z04awdKho6p1Tmks2M5baWzwAUslvvd78Zdc8y26Wb8SDe39ztRYbAx7pYqTNn
DJidmCDekOeGzcduQkrBmW/CPVItkT866g6SzEBVk1xlV3HYO2vkxny4VPv5avTH43DHt2tdE5Io
lrZT+84c2h0tcQYVkcvTQFlBJpFyyC6QmpK+NNKTEzGyeccNM/uSoAL3Pul7KFA+0XM2IBhRjRH5
yCYrp356rHCMKOI1TB6PNsGATJdNMf0G1Bm2YtjGyzXo8HZWOa4mtxacdO7lBqpprnHqOrNYGYqp
Fxa/IFUQrLazuS3vsD7xu9lyUi4VgTWlF0W3AUUQ1Db9THJIECtn+JaW9bJ9DOe+cTH/le+jpds8
dDLmTnY1isMdVR+J6bFULOmhOfqivFDxrRgILCgsZuiamvNNtq2iBYZB9Ple7BGkaj5QNQ4J+qFf
UuS2tvAZ+MN9/BP5ePhwbJ53oXW77/YK12k++NkBjRX0VNBZ1a7GSkR0DxVAR70Jy1ryouN4HWpH
a11aF+VPQobEVdHN1ynIRL8Fp/FykxdOUQwAaG7ywB0UfzrErCtU4CA9Q1qz5HUr4qFJO+WhRRZS
c5zQpwl+mQOv7/S8h3SUGEGRjM8mB01bpHbbo5o+ej5RvBju8XDSVBetHoC0Eb35NZ30b78R6Hm1
Rx4bpGWrz2i8mW9xA+BBtMgJIz46mMIPPNg/5crQIwidHEVIRmzoLe2VFzqfdsOysMIO3O4FIbSq
cV+sfMpguM2JD3r4LX2Q2oKn+kNqiYWJ1sTEaNUzvrExtsJ7Rn8McjGdafl9/+Maz0dzPEqTHQVk
GugjUHZS4qHWjMXIuylV7o3vARdytgQbChhs5qQbonZGtUO99zO5Kpua2eL+uQ1XM1iijuxizMjm
IVXmIAk3mlO55Wd31b7adYL4e26HnyiDZ/U7/KZ/5WTmf+2HAZEvtJn16R6wnlW0YcYa/innxJuf
m+Vg9RT800P9Q5uSYccrfs9GOUIiH+Ujdlq/SI+BsH9R9j/fM85XsKzF/euFID/s9eV4D4rVKJsM
JJF+IVgnnScESyNdIg2jqWsYHQzpEBBBclN6uQw24/eZdZG+xJdVGL409xhaKqEXzOwhtwXDezV3
BEKeL4ZuFmOi2hw7DwMJ+Z1HMBM1LCjDUOaeR5WkHAsqZnR3ZP+ZmuahW452IzgcC81oG58kx8FW
n9BYNrUFPicOrqtMsBh9swG+i4+c3ppgEy2L+UHTMCO8an59kpCENkhgzOQ7wnibI8tO/fwTYDGS
Fplop0yDsx0DjgHCq8L006dweToBe3GbuOgGiJvwIRPHyO4duWHCxdMjA04PcWq/pPcVvAwzP8gO
N0dCAwA07Fp2uk20S7RNgzasU3MgzqyeToxHyN7yccmMkzvZcl6ti5EZUemTo80/ZxdAdsU1/UHY
jKWOLKU1d4wPOgEzyP6UXrSZECBah1vGp+056S1jBvXT68/U8AwU5x81xGcaJsntmW7Z0kPJJ3CE
3+Hb+OCQkzX7fSD1qHQs8weMFY5vTjjowgTX/jRs1d/88CTFWcy+S0T2nDRyJ3kRBOuW4sDT7orN
moD/g46/lLrM+sfJjQunrVHGcVm071jNwyftPduIwDBNZl42wzPLbL85QJGi/ZkupeEI0LpTbilG
euIV+PhOIBzJTKZAlSfPwZwrToLAioK1lt2x01jXghldYrc5pYYpSk7arIzCjx4ZIn/76oLM4Uzw
GS4wcZASenbuvF9IyX4arogYvkVsUGcMSTa4FLf7SunzeDrtHZuxIGtddZrNtCkWcKF9WkesBTI7
LAcu9GWn2MZzIT0hGkos3clY7pjqFbFjt7kppVsJftlY/UWWkPWnb7uOaRqntKV6JNXM1ym8vk6S
YnbKIzZchKRbxhCMsnyDPnnuzFor0axYwACaS0OKM3JftTNAfYse+lZ3mmXKnUqs+g6Wukouz/e1
xp9jZgVWwP8Vf1K9ftozMGdgNHSuPrNpWZJuIOngqGuGp68rnQuHMda9Y0x5kfbCIt89z9mRQ31e
MzPACsFTfhgY4Q8Q16ayYOAQW8Tik6jukuWw01uT35X9BjfxNlH7kngvnh+Flyxl++XQ1VE+aXaj
3QgMa4kCYCdZ8qp+FE7gCIv2Ep/4OCpWHA5TDmURwS20abnxuaNNuBs3hYdyLfOU5D2hiyOLRUNu
l53rM1tzPLPICHjy09VOyh2dEAFBUhPDlhbRnHVffoi0MK46zZjWG0ZnLNxsZCaL5gJy42b1Wygr
3GUMekLMyjiiufekOxC0J6Rbraxl5uJC4tUIL5jNpGjXQIhczJBwCu1otugqL5o5neq9RmYZLigy
PFf1lNUP7/E9fxhlz+isrHDm6S1DhqWdIRq9lTYcLPWERZjF3Zv9m8cl8NBDlB+YR5vKR/0bn/Kv
sbCKXwbCB96eFfN+CBA/IVEQ6qz41qzq3xrgp8aRbs7WyaVSTeNoABjFkaz/N1mitfU0GQHiy9PT
9TvzdPiMaMDAWBlu8goR9o2+AyZkiSvjyOxwrJ3Zj5Y4dkAforZmDAqRDUlW+qr/RONJYg+ayR9z
jkW7rUcTAtiYeAMatd1WUtA7wjPHKQ7hHcWNks7ubDPzRGYj6Liz/eBOvzpb6WzSjZyZXUs1a05f
8Y2iIsi9OrJBQjQMT5xuqbFPgfR8IecfWtGhumS5GbvCguggukqCPtV6Xrp4paBlLzlsg6f9RHXi
rO7DX+k4MW/+NjILJTmXH/0V6N5iMoMJzo3f17t8djBCm+Ym+sqFkaJglyfhQz+OHxDspYWsea0l
fzekKD+dzUlBI+4ihIvWmnvMFi+zySNkNCcYu6Op3sITQUEXlwDRNNWpuneRsjU2g8+codKtOfJw
koUryV7yhu903zJ8E/adiGylWV2UD5UhT3zKVLu6GF9Ta2o0f1bdmeHJ6/m+n7Vn4Kl35j3aQ30Q
v9RVunsrbNRQzm0yPPAo4/X1qD0FmQzmSjQa6IueGDKjXxI4oN/ku2znp+jBsgtPIs1my9gx8qkQ
hl5/flJWp3QY/NFDKLP9nQ1me3nSFLIifhHXGJ9UAt4pubxOYAMKsloieGkW6FH12AeYz685PzNf
/2Xc0Pk680IrJHCCXWA2esrRZ0zODG7BTTnZ73TCg/3QrN4Z8sjBCxDABEJyoWG5arf5Tt8KNo80
eSBD0q1itz5Wh/lC26f2c48S+5fCwBBNIwuHXF/bG2i+3nEhIlosY7s4ZNvBZro4jSsxdsC90JYn
7TzY0qLw4t5CmBhIx8wHh0ebhcb8USF4VO8P0d3aR7/V+bSMb3/eLduQR82U8mVHK1g4E/eZch1p
hYvqZ0c9dNba3zNasb90Xy3p1S14zj/0YqIQsx6vg8zByAfAISWYix7Ie4g4W74OirzQd6SY6fM8
X4qrnPDJ0fNcsy7BaF/K2J596l+81kmm8kuIYKFIHwlwGjL7W72RbYmMLSYjsp/yfkAQhUnNBFUH
PJ1FyOYTqqGnUNk+EbM2h+i9RMRzfQD3KQCwo6LO6ZZ/kr1XyhmFobfwo+wp1O5Y9Hw/17wTYFlD
scTOqq/DSQf5wkZADQ6hsZW6ChAi/ezO+TlZsT4ZXpcd6hnUrsv01G6EZXruFqCo9H9TfqrGo7yO
JntYkKlXhD4ukROTAjHyjRsj7CdOAxvpg77u70hWtQ6vxfoNEQttY3wE02K+e35G8BORUAF9CCaE
uU2FEKGJ5jzHPfA5VF7x0XWe4OGu9b2hBB9sJPmI2+P9yXSX7tQyvILoENb6ga4AsnnBg5PunKZL
4wCw7ACF7tB+PG+iXZNHZ271ScSGRpVYvcLyUXacIJw0+hLUkIqkL3oiL4tEU3oiS25NB7Ls2R5z
6xFfINLj+jCdm5O2H1a1l6WLWLVmZLbX2iPA7DrVFVbzcxYu9K0IgISTmfbH61uIvdAGFLNKRovI
h3ZvbNFmIeudkGQxvMmb20SCez2zxyuz7vqaXOcXilJ0n2IOm0tIGUT65YR2t7xnwaaI7Bl5LR1j
Xp2b5CeMVKe/eG7N78mZgqHlQaKlRdHkPPf1FsYWV0pOELzlhcmUnfyn/aRSjXsv2c4fAXY1JiFR
rBdYhkWi/6S4jM1gWBXVNhF9/Vv/TjEy4FZxE9fI4GkpcjtmfKem6u7qxDjE0RlciTvIw2Fupfvh
R2z98pT4xRZyIBXc7FPYc9Llyi4PP55gWBQWF6KWyeCL07od/HlxjLMDrLEgcp+MWklMf5/M/27k
EDHn60MqaWPZT3orl/B7RC8+oM1hsX2I1Gi35KWPNMsTc4nU6+obBHtqdY6mJ+00+Aw9Qt80t+ku
M3elecWsCSEyAFGbctV6VvbgvSbSKl4ntPSOri9nH4gz4bLxFReLpqELoK80NJrw6+gdpWCU8A7I
L+Gd0YS5k3NYR+8DODxNfvs7evIKyfYSC7nc1M7NLQWiGvpRuUYyRqP78bZy8ssMce83jIrIJzDW
B8Q3o2izpO9piZw/vYzXO4WluqFviSrh04k4q54AZRKa5sN1bHezhcHYtPcVBRjqmnOasbQbEnBQ
7ZnwnLGVcYkFToygMFLpxfuC8+wuBUBGUXUUSER71HxtiUOFYQS5tfy+/U/ZSXfVsMiFVT8e2vIY
pzs53+SVr5QA2ZGvtF/CFX31od8X09Jg2sUMsmQwsRz7jZJ9TfpSNQCLXSeDdk3hk5aQl5ELkSSo
PF6aIaTspN2yY8QusZLH8UJHZ1zPBS8AVIfg8YRes40lErC77I6S6R54UodcTouqnGOUvoBeLfMo
LNnKz1BdNONaG8FwXAnMsb7oL/pXv1feg/1/2hj/m/P/+6ekENX1XBL+wwL8+77ICN/dkRo8HGIa
ox6mopXXweBpcrT499oU6Bh6tbN9H+TzhWGghNrRGEP3nCRYoCmnv4J2GYcDMgDvv80qEPXDJCE4
VK8NAUFR899L/74ovwoAmy2t7X+vSa+CL8/fP/Hv3/NadY3nc+61Krj6PJEbRxzjH2l4Y+3/vVa/
v/B8+13/+2NqMpQr3v/83xf+fd9/P2KoHWKZQtxjH6Ey3vr3TXlmKES89xv9+9YW4z0rTuR02WtZ
vQv7xYiIXaNOAFW6wFe4WEmPDa9GwtwNwtabwADJSdta46Bj1FU4iKx106YOp8MYwAkODZ5amSva
Ti8wpMmiT4zJjuhIfspi37pqpqqYw5odvOpFLCROzX7tgt1YjIoXoVBMt/ceCHilzJJsdDPwdClS
t96rbUI3T3AjRgwVNhWjxgxY7KQkoj0TJEoaY0aZ3IETzZRkK+Aql/flsOhj8lMYJxx9Ouem3sUM
rppu9HOdyXY8fJZiKa/UAFgUZm0T1CmeyiIpuEea2LuNZGisQVqjwz5vZWk115g+wJj4MURm8Ybi
VjPmk2ljG/X0gBXSmBkSyV7XI46HVD5GLiRGGdZDTQy+UwNtgSgoiiodsEZ8fwhaDc3mQRwXWRnd
+0RelqBT30SSgPFAN68qX9RQRY0xPuCGvMVxwwLI9xPg5RxhPS0G5PVSE8B0fb8Jdfm3EYEz628m
ZYMn7ot5eRVBoJZfs58k1z6LOf0MrIwCpAdTW5uBTBgNsC817ZsENIU6Y7TXK+hHS9hMI10jVoap
CwPCyvUujwDbAQickFcciwQnOGZv8REXXLwDRzo2lAHJFNpv4jNyTu8fj+bZKo6ucd3jP1SmAJ4i
+SCJHByaok3rGU5hXgHxDZ3ALIed+TVOPuKZ8HSIgROq/Ta33GlGIO5SnL0gTXf3QIyqRZX/iQnI
h6AGsD4bkamFPYcBNfprkB5i3FIQv46TLUaFTte+Y01WfMZP2BbSNqmegBSQjEUGsKUiT2ePaDZr
PTnQv+bRazPJGU0pQwJ5LGruFAOvTflEoUpvU470cZtr+KlkZeBrkUHSy1ZbzJTOwddo9NvpBZo7
mtMPZqao6OUVSeHBkQaJPuRzASMKcGRKMEuM7K8ecPeojGn3etETMeKJAF2wP4IhEsFpqAx5MnJX
ZEIHp/pT8/An0Wtaa6g6u6lEi+qtF9TSQ5OfAqqbWAXPXgq7JCEbUBNkQREUiCs6aM+WAVGt6oIj
dzrBQM4+tWdOq6tO7jNY+mYbgHWeVScxpSToBXTKup6pqkjf8J8bSaLMTx22F5ZSpRrKdbmdVLm2
k/6PuzNZbhzIsuy/5Lo8G3DAMSxqQ4IzRY2haQMLSSHM84yvrwNGVkZWZraV9bYXQRMlBcUBcDx/
795z2f3L4c7nQPL8nmaEDByvKgPUuSnq7/x7EEl31hNWbtD9nttVVOQRRlJC8ojxpqSJ/WDEy0xQ
VYXotpAmOkMtRz2fart57QNt5rKaFttJWSfS0L76JZE66zjM+pkueDCE5t6RSPznOj53EYVK1lD1
5WVyPwQ/o2Y86iZybw2RAUtssAdit55MxhBRMnxlKVEhSRS8hgUj5cJO9VUhk920AGmjOpl3sjPz
bePAVxxRqgZ9TvO/ns2IDXDyApnv2UzuxpLRVMsMcUwmxM8dR3AIVRnjrYM9GwGYKzzCe7R728za
20KyhUnGT83W3saRz7pQkE3FlGyQZX80BXv7ox9KPtrJuHVMWo7CfM4XJ2p4lQBNDFxiDbFtlqPB
VfXDmAnzLaHdKA1mlTa94CDstym80YEiQo4WF5zGaY9JH72nnRNvMNGdjCa0UUXOTK17BqRjgC3B
RyUSTdU9BtWV08XpqTAYE8cVlUOrG5rXV0UNOnK6le20AawSeInjs+2pjUdgDDnid3qGRFfYlAzR
vO3mGvuNDchTD+RFk91rLTtgLJwn3UzG5QgsQRLOzkarCS9ZyQZUMbSflQa4N6HZzm7OxgDM47K+
AY98gB/JnKICDYcWsWpJg1TUF7HLkNw9+yyRhfOqJbQp/SxmgI9DQY+ndt8Qsius9Ic7LnYFq3tv
ndA/aDbl8GB9pFb2a4LOvFPjQCKMRg8+24SWLT3oq5SOMgs97G/6bVcgNXf1AhC/yX4J9vdOysDa
zUF3Hy25b27oPpuFltJppk/BaYZSrhkRijizF3CUo/Rbw96zFlXIkMfWISVqKkBvmGtNThLq8Kx1
D9PQPDfFw/IUj74dclCFltgZE0jj2FAcJ+lz5BrhNsyVfpQRM5o6n2B8zWg8dJfOiNNyKqbF1EKv
pZjOGXz0luiQQGvrRp/Eeg4Df9v36jbxqUZtZYL2I5K008MS5Gd6T7r9tM8Z8wxOs7NNOXtaOCNs
mIeUccXkI7RP6THaRFBkSYNBhAcZ2eF0sadn9W0ecMjbJLZ509KmbijEzYjP1NXaDFsC2hVRLtHD
NJfJn4B1O9H7WuJW4q5VL6lG0yBzznMrZkzsqCcKCBool+Z9WfbxsRjLo6+CdFPklJBuhrUvDujy
l8rvVr3vAMVmF5aIKGKCxhYG4cmAZCFw6BoaU51s7fre0EuxCRVpN8bIxj426Xo0Fnu/nivsymbw
FNoumWUyZYYp0GKjHKmmnhzmJT4pyJHw2Za6TCM94+IIZJxZLIlXqEPNtWTp34Y1RpkE3roX2Cre
Rwza9THdRj4C+TqUL7pDd1lwfG9aGmpFPMHjisQPN20cz3cyhpykGFXk8D7KPH4WVbDXRxbkoGsG
+vBsRrRcel2A6SVv4LW2XEyy2gaErORzZl4mo1ZcyOFrAalBwA63m1CxL95xtuyO+2I5angFtfLp
p9njCOf3knV9cxrgfY/MA4AyDie1YOUtl019n9GFIuLv7ObZT7BnZEtpTPGL+G4MHftozN2PiSOQ
g5WyhuquBAGNs5XWK5NGIu7sdUbthY5rxnvD/CmzzNcsY5AlELHFoIS3pN3SXdZSwOmV/mUk6rmo
K90bMdyPw3QGChl7pNiWHgFnqVfq5i5PkC6EzcNsE+ZmVWRyImqQerVzqoBWYYDnxwisd6MZKnZf
LeHcI00skV9KCJlWPWMYY3hQZiRWCp3QJp6/15LRcSFF4uKL8A0AaLgH6c+TnuLMvDdbbR9MdJMy
6c67yu6BBqD/0Rom26aW7saxiQ9+NMNoGe6qtIh2uRHuCA3mOhii4i/iChtS1GFWXLZAok43BCfq
Tc9lOnIvwaBPB8I+0lUdF14ienerlQzp0zD2cvPGEmArrYDxqrIwMmr6txraT0dr+bXgDhn0dKK+
4w0rf/gZcZTV2R1b83GWFr5bnZQPLGkzxclufg7jyNziAJ/3rn4sI4Y5ps9Rq8/qPISKYUolVsTy
Aq2T9SFSdOnJxSCcZ74rgwzDLUR9Qg3XtgOexymzcD3PNrqr4WZ0uUoMzH4aksXX4He/x6F7Ngy4
sKRV3yFEGGWN4RJBfaXzUUftaGw0UW9y3L7ESVT2AfzdyRzN4KGMAaVDZG9qpIqOYVpbs2rfbbcc
zpnrniaX7Yqryl0/vufqRhI/12AV3oiFzpdPZJdE9kuoq8cW3iepUA64gSBGTZj5CQVk8gQ38CNS
vdobk+Fum7x9IGciOGcmS1k+JW8qEb+SljdU0Sd1CX4kB+StrpAYi6x5zWTEXEMrLpFfKUTA43Hg
zPUyq15Nbcu7ECnBpiTF0mQ8apnmkTd2G5T09vRdFTja1in6tdtSOVU5qfUq/LIH+JAi+PATOjt+
MqkNxRhY2nK6GLZ+gRdprkSLSmFr6iWS45KmWseul8Xfre41l4lKS2j6rlyUvXFFCqJdEdFkoP/C
sKnmniZGQO3Z4BCp1PRsjhlmRSdqMR83+sZV1anSYAg2zlshuQ4PqdiRqS29Ik9QCjU036ZJ3NVY
C540hmZD1JB1Gzfr0BjQTQ6JvVMI85OT1Uu20BJ4tsH1ow2JNLbzjK9IB2AsYpC7HqFPU6ShRBFS
jToiHrn/1GaivESb80rvSdH5IQcsZaE+BRtLYQ4d+giZ4hQQ0+yz1ZuN5NEPrchLO2a1fBrFulPJ
pk+1ZkPIIT3xioSf0Um8iG3HwRDWnW5X9LuabaIB3Uc3MWaMhxyGFAa7VCTM2bzhogVnYDhwJrsP
TXmu0204dUvHDa0gJw8apxIAbzgcjELuQr9mrDyF7T09hR8CfnVpZmJv+HyA4MvpgYzde9LlCSF/
zoZqXkBW187+xLRWUxkqSNqNE2JpZd0THxcedXU/aAzE4uk5Drq9uwDk7FBPt0Ql84ZxssPliocX
pQsTiqaOrNZd/LLNM+bu8SRL9Fa3Zp67J1XM+yo1ScCLVLgzrPG+73V23jXFjG/EtEIr52JY9F4D
Qb6XvxTLOgcndSmCnIZovT7zHNJLiLv8cOquphsVn3TR38WBvOGFg6Rq2LCJocHD3lcXW4vfEyNJ
do3iHeoyFr+CdGnY+g9yRD3eGy3Skon3V1s+dx89qaH7J+m76Ytm+bQZRXuCB4NPMeuZQMKHWWUV
eR2tYtanMXcZXXrTfJRmy2BDJXV6My59vqYUlzr86EZ1rKc2OblOw9HhmIx16gCXD5JWh21FMBkM
rclrHAbDPoTxQ5EiYwjC9hNw9bdR0xyoWjY9LnP1kbBNzcbbnw+8uyXNmW3QIdhpIwbeomBzYVW4
tqZprPdcBTBA1wY6XfSIVmUNNyG8RziRw9LKwOMtEcVFJLdsrNFAsDrL/NDV6Os6c87ZbZvrwUBN
rpHVsevQuNQIH1VhWpiq6u+JpVe54XTOunTmsKiJMGpQHw2u8j3T94dLk4T7vp9vZk0mp9xB9zfO
5cnt2oZYTh/toB9tgKDdJzXiazHLk7GMd5TJwmRmzbOV2ozgNM8aXuYg0I4AQZ5700DM1Tf2iidl
rfg8w70pZlQxUOo2ucoAi3cYpVq009PEcZ2JraHwNUzPRmphRYUZvY5LlFUNl4OAo55MXG075qHv
sQt+QZpRarX8nKvHUEb6Zln1bT5QDKbrJroQ4oA32IjuC4QdpURhWE7VvklSr9KF/6jVOERm5sK8
sFRPX1LL2PbzwWjwVggjOlEW3tMxmRFbDLtck98slF/hXFVrG5gdc64BEj8pdn5jilVNMr0JQo84
ZqeA5uWyoXXcp3xSnIQWB6rNsHBgD38rWWwwZ9mfcxShCUH43jUaux1reMNB1fIh1vV5UrzYEEV1
VebjVizYm1m04f1EBEvwgMWhpCe1CuDLbexBvmstw5RhmR5Nr/bAziW1mnepsa0rt41vvvoF3lIs
WEetReeRduHPVqMpFMMMiIvYi+RAWRUzpGyq6pVTjgYTIbcUUeZbbXTw0A2Ep5oFytzotA/DGh7n
mplGa12SukAK0DjI+XQEZEPyFdoRgbVI9WXBqIxsEkJQ2MLBXtyXQ3AWGCecgRYIlP6zP0fOo6oZ
iAwMryaaX4ER6Re70L1CYaNqeqSaSTnmjyDiP8j5CD/Y23wpwOyZbj3lBL1uNKP54vr2lln0XlQb
UGXdFlVHEG11VGMwboMqegP3jC7r0A1cUCMTM2/T0VZjaThnKFwITx2dVnqRkVU7FVDE2LAaCEnZ
culiNGEWRxvC+zrX+w9fxuVaohQvfKoTkpx8XNf9PjRTfTs6LG85iRip7/7I5xj/SnpdrBg++eMl
GtM3R2+G3WxlzbkaTYd5lyDhPCJw2HWrn/1g7pZtxrqo1byZLHM+uYAku5i6hVCsfNvr/g0LXXxy
pGuugjKnueHoT6VbsTeEPYXUE1Oc6l65eEX3ydhOa+W4j2QuuBt/9lH9V80PIMKeNVWmNxYVttTC
eDRb1j+yl2svJR/VFprYoVGVJfYnkhgzrnP0eMYl+3vU4CYmvUXcrXmsi9yCZxUyF7S7nU/IU+jg
5DT8nFUo0/AjUCVpUYFPnq1eT1IN77J5EGYXrQlFAqAYu3uD2uIYFOYn/EL3NorLu1nD1DlIY9yC
bi9ZgXG8ZDmFvGkRzaG2JIht+4k4EdPN24vxMSA8yVj41+wIK7S9iZfZDVMH/wUc3saZDUT6ZAwN
YfyzLgv7zqEdza5hWlm9/ewivssAo+J5MaeNKsV3boKXshyLnZu4tbv6K6DxtilqtBJDaZAthhJj
LmnWVz5l99K1L7Ss2Aa2AasrDOz94E8XZxyNlW8zIyVdhkKuojiwYWqtfIEGYZKsGDr9q2AmCT0M
R7G2u+4tCMRzXBDyQewR4+Uyf5UTqQBSJSef7Nj1NGA/NLpFZNm2Xjbh4yfkOtkUOs1mo7mDMQ2K
IcjocwSh2jbvnehOdTMxTZoHTB1WDa+gIbGPlbTxeh0vj5aT1qAiEtjamXbEyBVuHetuuo+lZm8q
ybsqRu3T6tSD0WTqzRVorJy4fI+t8afWiousLbJGo7uBT/YZivZx1Ix0HeYNipWGczBLzW2cv47s
ivd+DUdGoGbIz8mAkT9G+p4NLP4ttiwuJOOK/QjXZ6v6TIOcgvTKPyuumNh/+2U41fdDuxiqFpD4
6Koivr3+elDZzsSgetlE9MPksfH/W87j9Tf/3M0qCybC9f7vL6///d/+/PffWP7Q3NfInv/ctx0m
jMNOF8M3fzLEIwEgPVpu/tAxxcJFrxfs5vV717vXr67f+3P3333v3/2KD22m7D/12t9MCVZhNxuz
I3G+vJppeY6/v7x+93p/NkZ+JDJoH9ItHq+YzusNR1c1/07ZvN4Xs//f982FSYmPJnq1M7JrCV5b
g6Nv5NqklXlMyeviVYr2YPoZAXqTs/dHA1qOw/Q06ysFazVUxxm8uec6lDTXu201/+0HyfIrtmUy
eRDG/s9/uP7a9a6gKbSzhvB0/VakTPM4SgcnW6clBJ8ZcHuuv3f9yfWmyGr+OJvOhzgyMG5bOYau
eHka1x+3UqlDIT9JSFUIhqHfr2YLrUAERexE4bAE6UArsiuG+X7Ktbgqmf6acfvYxgxo+nqq11Zh
tcfrjRxbBBHkgszoG2cUIlBn7KL9GgVai9xRdD9jPTolXMDNmolZCG8VZaoglyOU+2gh4cVXgPX1
AF/uXr+XZQPS7c6u631NVGeh99gbrj/pg1yfN36Z/0oHuvL53/9feoX4Tp119IGj7ZLrI1wfuwzE
Qh4R/YmXE+3+/L3ff+X6sL9/5/qjceF360OOK/TvD34FEl5/8Xpz/cE/PPb/9cd/HqF04mbnds3h
z+/+w98sImcfAaZPdQpgmFksf04GSEERGxwG7uNgIlyUOj47e2rPCa1ncFLQM3onZxgmIlqXPxOS
3/Z25TMVKMKDnUz5wQrj+iy6galSwhy/DfakTm1iYpZFgG6lKkB5gVjxfFf87Gvtm4yX7NhXDOLr
lFK/pnJhx6nYZUMqEJZFT4yZpfTZebq5MUKAgUHUu83OZ/YhLFoBTVvTeHOfKMCKSzKwpAGiRDqr
AXoE5ezBUiYQq2FY3+c1wk+HvYg5AjVoYHjk2a8+iMSmLtFAUQt4XTLddbToPOzyqIus4qm1GCBU
ZEGg9AHrQpfMo+hm3t3iV4xS8vWqUX+Udn5LeUt8MtmtFKLxPuUSTDqgXq/ahTessy/T/Ag5lYOf
q+juUtKj1lXkd5dRZ7DUMcHUDcZ03aIGTwP32BcknPgJpq1YoCVWczlzagHFsdEqw/2YEEo6pajv
CmaLfnwb+uQxZsRqHhy9/VJB4mzmmCw0kjVORTh0yE99xOgQ6AMHA4hmuy8JskqCHyIvCCIcRB2K
nryheS9+dh1B5XXefGj2NknTlkGjYqKfJHdNxWY7ViUa6hC/ro8aVDJcO5nq3VbGT5l0mGcbmmnm
pO+VhXY8LBAGFLd9gtzQTqsXXAakDTpwTuo2CFaVQ59UTyLFJbCZAXKwPgizGA+Vzd4hYAabtFF9
sgfC+DAv9e1TpVEX6+xM2xyGydSQMtWNlyHRz4PhKPRjHWEzTnEjWqPaDsq/FdL8yKulb8vTERzC
NEckmQtxBzIwxxiT+Pm3nUan1B8wjgeVuAlzemhczmAKRYL3JJWXAMqIofX1uiZ2YVMhgZnKQK7z
RH/VWuOXlYj9Etik8V9vaAdwwoTz3RIN21v1eEfvUQYUa9BBGe0q293b8GgqmiFHYWoTrqkkOegO
u6DcFSfbf0zMXt23qfxWEhd/lP4gNQkFmZWj2zXf+kYDl9LOL+GeOFa2CbOM92ay6Hqt9pNh4LLx
G+CHVuz12gITn9GlmzJmVTMyfWa4Qs1q5Iy0kcA2ua15jLGI403sz6Cvw+eC9pbvu6UXDtG2GgC3
+fR1t37mH7UkOtDM/CEr0z9UvEPCNQStzkL90Iv2nGYuGjiHRdTMBmx1ptr3Rujs29K/acKoPppm
zjpSZEdaAjcaJqyx6d+qtH7XSp4BSNYbenz3ZaHfNeHI1o/3u4fvqigFjY4oqcQSN3WET0A2tPBE
qKOmQYeVRMjAY0X+ZYSoes41mDphRtGJB7gN/Ztituj1LrGzjS8+2a6hqNAIKsPgG3QnE4XdgLGn
qUEqsZxvjQEaXynIphvjrPrILNoGDYREz7CA75no23Rae4hfkmZrz+bwmLU1KsMYoQzvLQLmNhQX
anoAfjqi2yk/tXYU3Nkd1+SAsZBpRsF2NPR3J3Y11DA5+kuZEO4bdbsmYRuuh7a69KH/2dJC63QF
EkMi7xo7nlfVxXdRW4IPnA3cs37H2T32PbKYaeUSGb1VAaKpfvC3ah7lprTb4akrBsaWw1PVNBra
0vCXNDpjXdEs2LYKze+oSyKtbB6UKTEal25xIg6uu67xTKdN1sI7ieVG9Lc8RenJhvi3mhRJVlPy
nnIYlYzxUcKOU3HKg6EFnYeaFCHHbhaCkMMYUwU0IBKQ25XVKILXDMBCSoS3kEUJlRkXEgLTu60f
O+2hDbTbakYXxrDqR0csCh2N+6Fp5rV06H1MpY69UAvM4+B0nzGkVBpt+dcYgyQc6jCnStOehUbw
X2vXeJAUpMyqnU6acjC2dfa2jzta+IVBg8ew4f92OWaLanwcW4ke3IzoFgtvluV8ahHXpCrIbhaR
GUeuXfTROSmJa6mz7Eyf9FaQK4EAPTI3BVEtbDvsete16P+HcU6OU80H7c7NxQwi4DSEltNGGN/s
BA1IOo63CX3741AyWMkcbFxjbGAaLtyDNiZvA4JXexzfUothumbFN90s0EdPWC0siYVJqw2SNJHC
T/107uo4PVbbacju01JnTc3dn2Xe0Mxvsfha9XPiaBGamfLRYqiVzxEUUYsrcybsL2s5VS3JCCfJ
zvXACUTPjmpvHj98rboM2lQCzeHVxzjedQ1LtpNhQa7CJ91tlI5U160O6HKyCiECyH4eLjsOFnA7
xszYoJbvXX8wO7DxKtt8Kpo2OLmheo1SyIbxEsLSLQSbYbnRhwQzRZD/CEUYHsOsdo+TOb6GAlBF
kxvTUafaQ17CTS1UsFEZcoIYHdQpqXKdoLjZI/j4RvcbuRuXPYBmsy+o2Ec6TaHvtIX5eb2Rf//q
evf3U1z+w8JRP+ab6zf6VlLOjcszdwb9SSQpkB970MhyHzboIl+ysT2V+ZTvKB9nGk5T0h4JuOJL
Bulkx1vkNOuuAEBSu7scJmJWvxkB2n/dRed5LemvN6bDoSCXm+vdUDh00NmweWZLNE/ivwdmN86/
n5TRNMO8aYnVCJcjPDG5HrRxMq8szhY2l2wiKgm65Joidf3qn77XOy7XTQuDEbF1NCeXnZMQJT2i
wOhQX5LpEXQdG7orvfnPTbPUqF2kgrXGxHltVgw79/pCZr0iUoOEjDpW392VQt0vKOrYXqDw1/vR
AmWdK7oxbmrsfyc9ETpdoniBjJ3VD33r6AfLhljkLDdzipBXtFW6HrRhIVUBiz12Ja6zulA3oV2w
QFhSHqeuMI7Xr2pNyGM5WAXNDFqxwRJTVRnGUosRBLLcuz6H61cW+1vPMpFwhdG5VJV+bBtY6ejY
+9DyD6qCZiITRL9BGWKCT3UCcEPjgbFIccx1p9qFsQOUrXmbB+o89nrZmrFBxUdYaJ4fCCw7dmMc
S6kbx8aIa4/EaexVFuoDW7JULuhkWJdLiFey8MRSH5pCiaC0ZFo3NSbBDz17GeaYd6XvRzs9szmc
XLa8m5Z0q2HZx1xvrjBvffAR08/Erv8dk2vnkePVKQ2RunbyU97r2JcEFzSoXqWLEJcw1esN/dVD
0c4EmTAfPc7LzfX9v941aCmmGc0c3u4AgN7yGVC5/e3GHWGoOGgF1rMrUOCmbIhkaCAqHXZFh+Kl
ouB1l+SDPwfg9e4U4ykvptn3usZ5NIzhrSzx1PXzopWM57jZhtr4YWCPZ923D8NYnv4jM/smNFsx
XiQwwtk90NwBvhlw5aVnDXwy2RXJhnQt3GHa+/wVsoGIaRNukFfDc9y4T9WHeCpOjKY0RKootZda
EOZyTEG8xtFkn8Mf8xt4sa/xlomF/yN8ytB67OwJwuk6+waiuJyU4462JxPEEl8So4BpZZgbhiAL
BB5wJNPwV8J53QgEyZZFfX6EJ10PgF63nbaD6hj2e+1hvm0/C+5OyAZXJmIIEEfMAN8kp69OCK7X
vvKnLGZxyL/qlfaAGY0hYYYbHOGNdY4+SG1FvFwSucsRSPtpX4gT3qk23lA51+MOR4g0t6H6RAwD
3rYENPqkv90DsNpEd6SVWCtsxggtngSdUrHFdh4voCnnPH0Gd/KMOg1wwQZ/LESClNHrV8nlLF1b
j9aXushH8W4cCf+ESkDPGDsWqba8Y+GZmoFlRb7FL9Ot/zXiDX8ZYGC3u+CsRwcTA3+3Hli0LTaS
W7PyBFMs5ORn4LNzyaZ7VbxyHOCAn5lOMDU6p6f4A8dluc79jW5ugxpHAY5Y9BYYewE8dGJVRYyw
1sjjAEUNd1RirBtI4t37M2qL3fgRVCv18Mttt+2EVP484fN2Ki6Ge7Pau/ajSHf/gGu/+806/8eU
QenAc6cuJF07/81AdzSlUU4o20GaqitF1GH5+fMhQjrzn3/R/6OsxiFODR2jpnYsBZKVTfItTsU+
+eiOwQOU0xTdwlbz7yLbm7IdbUX77NzMnxwh1LVo9NKF7TKR7LatfcqmgyB0iuMr2IXOwc/vYHYO
JQxVzxBEQBO66lA37CSSv1eIJigDn+dv6H7bbJu9QeG4wQO6L5/7+/gheyqfiTPA+ufVv+IjxNrX
9KeJwWXXX9Ij1350mBoHLMb6vbGbmEjs7HsWM7QGe2Qz2KmRT+PbNzA2TTs5rE2Ps2MN5g1l6Wzi
jmqf7RswzCPd7LPVEzq6/VX3X9ZTdgbHG35jTMDQYH/jgFLz2jqxS/MApr3FH4ghtS/61shfh0cG
C08VHzpWG1jF/ISzGl6DQNaPlOyAYdY/q3sO2Zbx4wNis+oFiYVzKbYXjBJ4dekNp7x/RyRRb3ZE
kb1PP9Dqb8W98QwFc+tugl/zh4Wx29hFT+nCaZSvDgm75+6g7cOdecEXar43ROxuQURF6/YeDCCC
5+ylgCyC6wVl0wa5M+ZIzlMbN8BHvFlHh1yBa11xhk23CwLgydDWvwCTRfaG6sBr15G3B2YJ7JMJ
doiB8NQtxosTPgVw6hv9gWGlHlLpnGmRQxdf6A0ctsj4LpNHleEJopM9ceAlBlvjTv/KskO1H3+y
BeepcgHfqWP1Np3cN/aVOyq3LbX5XuAY8hbQwuVNvaMkRCG6OcY7Z/O/HPkL3P9fDnxLarpp2Zbr
SvN/HviA7BsUXXK4SKe/4FkKvWWN4fD6YbuvclGYriJoXe/YZlA2YTT6gSOpWYjfi1b5f3kyBCH8
y5PRTRPFs0boqP3PZ6GK29Gq3X64RJJeIf9a7RDmm4m3CEQbDhuuHx4+uxg6BnOw27K9DRjgYrP8
gX8kur0+nf9f42Adx+D9/D//nQXxLykV3q/05/Cz/vWXv2VXLAvf7//zt5wKW/2Vt500CstSmuFq
Fovk8Ktp//MvyOv/yspoKcdydSJi5Z+gCsP9q4N0gRaIYdICNnT+09+CKgznr6ap60rj8Vhx5f9b
UIVp2//z6OCIUJauO6amO67D0/vnnAr2pLE+u9W+p5vvOdShs95XW8dyjkh6/GOUMepkRBWtKNbc
JVCwtzZDVEHKQbDhZYidgcADC1M6bMmYM2yKKRcL2nlQKlBCKfLsVlu0Ie2mXDY8JJxuNKRD+B3x
gQ+FhAIJ/j1NwnPXFGIrgnfHKht0bK21biwL06UDCt4QrebpVfhTI/Nj19jWZVBTdohKiWtmiVq1
vDzUOGhnh0iyqfiVFNm8MxsVbx1e4jrpKWlz8A6juhTECGbY3OsufTdFjViR0ds4Vi3yIMtZu6H9
PBkaZKnQvzjkZiCIhzVcSyZThHeXAORJBMjVzs+UeiwQGGtBjROqU+2698P5hMZnl8/mrrSj6qam
b7GZHK7+2XhwOm3e21pbbc0muZNB8G75qf7oRCyUiYP2NwMjPWNb1ya6FZRowgZ60IZ1taJOrpj0
k7sxVux25kB7Y2C5cvLCXc+kLQyDLDejmSAqCuy3qCRi+oZw9vIwtGh6a1P/Nec4tWMb02MqF2mb
u6a2bTyZwQaum+idHIAoEHITJ1fvC36pKUJ0SD8ONVK5RU9LAYQGzdK+k6EgMWtRIdYMKcqg5EJJ
75fPWbbPmQyQQI6IQNUcnEIAZL0TfCkB3SWnMcS6Lu/rXt6rhJGg6yaQBLuQFREwxvY2TOSlpomN
zCr5nswYmjtzL81gpSyym8X3Qh7FExpvfOcNyLmmnk6qRKbtxtWXTo92paqJVpiFCEnF2V3IH7IM
BHGR3d60BZ7sTsr7HOTVZNgwCju2yFTA9F4e+6iN1pEP5aO+GoModNOEonEKmCA4wb10sjNi17PS
PuoSKWCVkMBC8zfwacLH8bIFnYJ3l23TVFoXukiYAQ6pYdwnU/KOJhw3aVE80i/a2E6ePieIhMbV
nME/Lo2Qi0Ki1XSfxL7TgMkTSkk2yG3QVbej4W8wJlj0aHnlPXJsS7VkW8D+KWntbTMUDytRMbLu
NDAyU7o3AlGCPJPruivwptIVgOzvIgTqx30xDObWqux9V9ZYL8UwHnoNnSKCX/TuRk5LFEyFXQF6
KSnMozh4YpM44rNul1Fa9h07D24bnprBqTaFq9/6KPTbwBf4TG2L1InHrm6GW6umM6RZO3um2YIJ
BtE71R42/Fynt2qUKZrY6FuXtGGzHF+S2vvO7Kwc1Va3jeXu4+kRYVmzSUe93ZiJQ8TwjZ1a9SZN
8PyMNTGeaUmR5uKjb7L4zCAEeqGRoL/ONLwwONA8CzFck7DUJFh6DuVHnSr/Tl2MNCSZyhAXm0Vn
Wy5rm4gwGBZ+EAN+gNUJZj3Q+ocsAu9Isw1ZJzr8bpLoJo40X+i814jzLez0JvKxzWBV99VEdLYx
L6OLlgYrnbZgExo5utCoNGHgI0PWJ1anPn1wKtfcZ5G21hJAmH7CYMbG2rM1Q+3WZe+3peIfkDyu
/SgEzAmNJg3zRxx3S9xY9p3Gvr5r5yDfTqFOn/soslk/Do/Ii/f9BBOGNFNdoNHR72wkqp47DZd+
uqfXeGpzPYfLjmm0xAbv+NpnHPWRl0kqZZk/RgFFZy9NguY6QlYsM7fZG/eY1aHr9Q72nKBEtpSO
BVBvSS9o4AkYVVufaIfWJznECSLu+atPRtBD09aYxueYGHLWBoqLXjkQAchqmLro3h4bTI86LOIC
sTurUm2dpFTBoewCz86eib7tTlIfu5OmjyWZEnkDEwN37lxEJzNCqJj4MejOtkrOKoXvEkwgqJye
ve+gdh0yeRYd1tHJxYvqFnnNxkkiezaab2kzxCv9WZyIFhWnKG0Uhhh5J3Kl6A9E6EMEmMIwrbJT
mHYayg7+HDNhbMED6KGYDb2oi5v/4u5MluM2ti36RXAkkIkmp6y+in0vTRAUJaLve3z9Wyj7PsuS
rxWe3oEZpGiyiujy5Dl7ry3HCUiFmUFTnGGEBCNznkoTBpPLF93NzBaUi8i3r3CfaueqiOHIxfkU
b0L8S+iGoWGe30W9vJXzZ9X8EbqxS+Qt/5K1w7jnQvv9XeZhMp6SjlEquwDUKdaxnyo7++PTCuOo
1z7bupiPgSMfCyGJpgGjNJn4A2tFfoKk38empj/Hmi0tmfNn+dKXUcbUsGO2Bfya/gNPGCijCWGP
Fb/2Kf/qO+kurQjDqS0FYGgCaZGrhKi6+SptJ+sYIHc5mCn4+M4dd4MxX1WIMS7+p+tGaYslEuy/
F47P3+qsyNvv68Y/fuY/haP5m3IlV4YUpuXgDvwz4MyVv5F75gpECqYjTHupKf8TcUa5afLP3u91
41JT/lE4Kus3Omqm5ju2Zwpbuf8m4WzZun+3w7G0bZtau7xBJV2Fiu2vOxzP7DvCJj2brrp+9zrm
AtHdbCL2iQOW2O8OzO3PjQS5/LLvXkx5jknMm6PIUlsKaOH99cX8rq8sOnD+fqrhOFleB3e3R/Jh
VjLaIBqpxVcmOocuWUaSVzr3XisDJ2oGiivq4Q262bFICwbsQzPgcBvWyYjtTiUBRVkePeFreSxT
Za8cR/I4sPWa5uOwZhnDYZzA/Bpd3Dl2dFkE3n5g6sgEaCo2PYPnf/5DfyrGlz/UdoQnNGfK5fT+
9Q8NnTQFRO/p/RSo/dhCXZIx+m9azc0FkUDMNtF5RtY7Vo2PNJL7cqxvRYTqrfXzchOV7TbwIYKx
SGcqu0zTflh7CUndTm1vknzhbDhRtbFQYFpFg48yM1+SLiTIdEcInDqw3zj0DuO7OVAMQlt55QYJ
eFeqOyGXAb08GpYottqNnym6u2M6I7wjFgsAfRmyw1cplq0aZLDhQqS0FW+77cHeDK7AOMVjlQ5d
+zrhP6KpX+1Dz3zKI6rPIA+zlafjfezxeGM3hT7YpTqIMXCVw23vcALCBvc+OIdp/lal1W2C5tlJ
LGhkSfRQdtPaGkZ6fWj/15NKPhVVQWCC7t8Q++Dyd9Jh/YtztVx0P16UruI82WyhuEN/uChFrUqZ
tbPehwwpIG/4j7FMPmvwGT1qRRzRwEDrnMZwoJCW9Agdk6IGqerYQAMJd/K7dmeSfB0k0sO6C7+C
8gkpssVgMRqOZZg7G7vyXscGzKGlmGaLnmFvSOfad4JdXYI7qtM22HrTnfnSi5R1KIg+7BgacBmR
MVm5qDfjguu+YnhcDxDjZqW/pKEayQasXikqLhWZwhQ/i90OzkyI4C+zymcsgbdZwYXn0pJPpv4y
MpPPjZ3DNqZgsY9FD1fZctaWmV7HPr4jq71EaotL5ShFA7OnBy3F/4A/nrO4mI9hY+o7YeK58CeT
kx/HN1pPa1elj2OTfGC2RwJj32foan/x8Phxf7vcUmyytUnmuHLpyfz1lmqU7ND3DnofyXJY14KJ
lBfY09aEkdNaD61KXv/5wjD/9hU9IW3l0fvU3g8Xht2bTVbCLtjLUZ5Kx7mdPYhIarkZnLx7KSPg
IsteKPK612TiCo4KzrCLX3fT5d6BWekHZpYAt1zfffrn9/Z31ywtII+rhfhLLVmhvm/IWmaT55mR
IrywLnVThIQO8dZYySiubNeGKO8ghaKd/K9flv6CkjSCpWdJ9cM5YLpGET2Qo5XZ6cdoe4+i5Hng
FfFHU4F5C5hxI696/OcXRc708x1qoyxgmVyWqZ/WqDgwLT1w4+5FCxEgCm6CYSStckgv/VIQuFAi
FVE9XA715DfuI6G8ZKyNFoxRMqlMU5+yfsYawbLEbZddOXFxqiiHV+z+p13Er0kBSE6ahm0eTziz
hYsVNMWkgBX3VjE+xQMSveS1cZcDGKGy5PnrsjVOmMxVvC57m9Ahd8/ZxuVA0BkBAbKgDewwHEjS
7ECjg+6mPOUCN2PxOcDOjw0JUI0MR7wAABERk4Gf8+r3VjwlZTKs/W640T4oUtsfF1zXYrhnW2rz
znA3JaQZNTGPxUSvlAd1s7NPpo8WLY5aVJ3Y6L2E5DL2kQ6ujWl58KTjfKkCFgOhetoFnLay2hoO
KTvR6IC+SqdH2RdPnbn8v8vQXE/Tvduy5mDkFzSx9aMKuPF8zcG1K/nqMKtKqmV1mNyGbU6Vry3s
f15IOiNDr6LrxAXeOQKn6uwXnVDTUj/0QhVoE2GyxrqWS9dN28u9+91Ewrd8PAhzPe4DzW5gwFCT
9zeMDme4oQtUksmPGKGJmeWVlKhLw9a9mgf2hmkVHKZREUK3SXtPshFGKOB7Ym96WMfSDOtDFrMQ
UausbCR4Qwc0m8DggKQU86mLaetaGTrPdNvxQGdKEOfAdHp8WRWjG8N+j9CFoduaGXpm+Je8IQC4
gRcaWTYuOpr/kt0xyce4crPpo80ZM1qRAGGnvxTiUIfDvS4GmG496DeEBTuGtjWCH/U1MfA5+v70
OJbs0XlmbQoupwZXWTk/SBFepnbOlhRFmDMy7yiLxL4oTetVdylRKcrd2hk8+7TT7O3gx9ve7NP3
p8QKzOzAvNSHoDhtjRyLUdgbL7QtL8Y6xFWZyadmLj75RWejX7Jf6qlhiJNGD3FskIyJ9M/xsXD4
zHzShLi/xriu5u4wZn5E1J57x+siJEIlFnQ1hCdvuqjC4UHG5d4id9ETWUQaw3BVT+iYPI6Qm3Ko
1HM7kH8xVv19XtkfUxURL1SX27yEqWqWSDsdl/ftx+Edzkpn5dqtIsHSRD+JvSKdLX42BJzlW6xO
87jmWK3TCQeCMGyOXjR32Fk0Uk6KrzLBZZdxJfOzK8uZ3ijNMPaQaBO3zAipTtHwmj7gL+ypsxlC
cg6h+gROf9M0yDj6mR5Pwky8imVxGF1ATEiINIlUYN3SWkXbIZaUgJKE1CSJEWklkCpzWxzKZXGW
EQM8WhmE4BBmmpjg+bGnx2MVPs9B+hDjhsTVcIidED0XnSnii8J91lX4U+S69UtoA/YuVFwMU65w
i0G2iu0RE0O6r4SmevIKqNOTvtMBvbTM6B/o8+pVadZPGbcrAEd5h/fHOPQNQOjGmt9AADkJv4al
hLgQXz3blY0upkKiinuYx5DEzsTqUo0VT0ErsEgOG1aePa3tIiIvbDzFJmTxge3rRZGWT6OFeHPG
lLrRI9TirDN3boboRyWspWGSIdk3XBzR9F4DBqFezj52mMJFZOXeFFF5mkN5M/UdaiMDlsl4R9F6
wWoDuFNaVE8j3jjT7z/1Vn4fCM5/Vgtxsuvx2LjEvvRUqDbVSoF/DOi68SB9nsxzziNWwZlomJWn
cXQXezn3kwcU3wDC0XUGcHvDupxrDCqOueS8gXGeEmSHwCkRvZDMN0JUKX2YucYARzQmiyLJdlVV
YHoCvdNE1sJ4mpaOVLnM0uWbbmFpdF8rnjaHeuA+1mODT9G/TqvqAcn34W476PCqnKR14Rn5lRhr
TDDtunTD5yTrv1Uuk+Be+HuebNfNeOqc6lNbdY+6sT4n6ogS/1hNEPgiXcRArFycgjVYjtkdXlLb
BmrrU3S3O5Tq1/OIA4ZWcn0R9+hgkZ2QpZs91WmPcyfVbwnedUjr40OqZ1oVrlw5Ev0AmjFgHjzq
c8Ozbto6xZHeh8S6JaAFk9HcoVBN6C03CGTTyz73HzGtrejEzUwy0SqXVvopzjk6IXYPMdBcrHHT
Gk4JdnwYXjRdHdSsIrkrDU3YfYGFUpvVnQocg27G2kpAjxkjoLiOQT/7xovYnUACWostTTHj5Hc+
eags2H3094id4T1zM5cF8/xKtczt8jujLW8S2WJl9/p1PGCqxXOwqRpQhc3sPrnsbw6wsYjUHSOe
kXNTXmRYtXeN19GdCdONqaEdauxAfvRYNzh8h4mHZijv8kAINl0dLuxdO6pwZ4bxo4sre4xr55ho
qN1R6bek3oJYaROxaWGYrG1XoXDsJHp/DxTeMDxhziarwOrylZ4Rk5mHaMA4nUwENI2cq0RPX4zo
M3d5A1pniNe21s9do+9Gk7U60MlTU9Y7NSKqaIUILu5EnQUHp8l2ScXgVoZw5kKYQ0gLOwBx4lIg
/wL6GaJW7hqam/K11OoTPCLc1x0FHutm1Hfw5/JjKYN3mlJ9GrxnChk7zljipcb+qS2hH9HLjdel
PRwtHwaqod/9LNo75cA2wjeeE2fRdsDLZ6/f03QeE3rk6hVbBMoUgdww9W5iF+ZF66Z73et1MrCN
TNJjp92PGEfRhe3VvFGcmwN9X6gX5mbIyTqR4asfvDZoA/KQSKtEYUKSemeW47i4vsmi5GeHiVlt
xPLWzHozjSkRI5rSYDDtaRXaAAqJYnKD4SVcAt6wQsGdYgy2ql3lkX01PxkdyIyhDwlohRcw8v1c
8Mxtkw+7hxtPE3rYm5P5UgA0WVeCxIRKmRuhGiwsSUYvApJW5HknlHMf4/Jis4dOhhnLc1gyFgdS
hN4yeAottmvoEcx4+NQahWDpfLUC03416rs4EvdAcmrQAi0YSWPWq0HxiM/Rb35KCmNnsuYOE9N4
p/ewaZekHhna/BbGgrz56S1vndthMGKQw7l1MMrxtXXRqzAe7PN+q3MCGwrbeJomUx1GcgumoQS2
TcGDVoUUP5YBBEauuk3Kk9XmB7UoxAx2ro0izNtGALQE2bMBrH//YM/o+VWR9evWse8oV2eUNZLY
m2SCgzAb9HVGhLXCQnHJnwsIfiAU/vzZnx+CpUGRxYQ9iQ7Ywwih58gcCuhX6u0YyhL0vqS9OxX1
dzsXYFDwFoUV3iJwXOSjpNDSz7/Nay1318FprmyoS54mLiODipS216Gpa56d+XPtZdE2Z2p0jHyL
lWNAixK69OuT2Nx10roqbXElkEDmDOkoKq2r2Aq5QrMnLnGWXYVyow3IM+oCqhHwIBcVjt01w7TT
7PXbqkElEBjJt66Oboc5kzC38m+2mV65kIgj9h7zFNz6/nhFmTSuYBXdDkXzlDfJQ5VEp6wrvtWY
6yOIXaZnvXmd81kdvWX72TOqwHb7DbvFrdWKlWkNGdsfF2EcjCGqjKu+c1jXu6exS79RQ536ailT
gL3GAh2sRzPMEyAqJ7J5YT/xMG15lZmpMRTU7DP7vuloi246DrLLN727gHAcMwMuCXy9tYDU9QYi
x7JEdoeUr1vcSI41grjuimdnURmezWEJJzpp7FOQcYsaEVDaZvL84/lDjlf2KKLkmrrbx+DMJTt3
PMaYKRE3XlbHWiQaJ1NWw4ivi8c4ad+bllrlfHbPn52vlWhGcxZNPnW2DLpw5y/C2DBGtnv+DDga
aZ6VA1QJFHFT60f0x4w4s5mMvox5hAMrvBYAm+n+DH3+7HvkOy8NDREnH3HvP7Jh2qu0AByY25dW
Gzxp2UW7ydG8X2Hvo5HVLRdAJc0uOHoT/Z2gBeUE+RBALCGfcUYRFxUh9jBKt5WSLVi73N7Y1vxV
TcPh3MNsY89bcld1QDSFV5hs2CIb6B2SqGU7OQiDzJ4ZySZqYb4heW4yv2J74nN46jb+6BUNOds2
vo19rBFN8ge0OEXsckTlNjO+VZSYR0hJFzXQG7Tuk7WpnI9kWdaX1t95k+hjhC8dQtohhe29AmXV
ecs99/xuMyIVIevbA854b41JhtmsL59Mc9poD3Ls0sI7t7mMDK2iSD9XMya3OIG/IdL4vfGTD7VI
gNFtOyN/X1xfh8KQ6OkwclpChJuoFfcxClTwc/xP7nRj9MyWdcHq6oSgGDuehxtSOtBSA7wYAxhf
+TImxRRiOjpEWH7rt33E8kwJR+jnm9f6uMVzhpLMxmqZ7JF4vmXOBHyttw4pLfJLK7oEHuatM1hu
2GusVehYw96ln9q+NQU7qOWKGefQWVdLH9OZ8XmE+KrpHtRtVm5se1yresLcJDDwnE+l53P241yk
h9HmHu+WtuIAkY8/C7ipW38F9wgfcZhOpYmLyO9pVDhx8+J7eKknOhy2KJ7NbiY8CYUyRxC7u4I/
m7as2kONVl9SNNFzz9dglyzGXrwpx2hvR5LLmlNncnOfTw/8jqsIT8nK8ePPLSeCeMz82RIsZTGd
wcEubmKN4TER0AUNf7if1TjAiSi5PRJ5bUjvTtg0TqKKahoZyr0REdI2aroSLUfFjelipE70KWIw
aPj0es9XXTKGm8wUpO6OVCcQNPCxiI95pn5ALXBuhCQ1F88sma36dByZP4AT8b3HFAsKlwXfY9dW
cUEdPBswJi8lw2VLvXRi3My+q2v1jk+AHo9PkooQ3yJDXOfqIeyLGHkeg9jlkEZxRX5atFoalWgf
qXNy+JDLbyuSN2pbrNZzH1662dLHNSCKOI1gMNe3m6FNHrJxvI7hiGz6gr1cFuG970RqrdN5RjiT
kZ5WLolVJEbZLBSbmQv+Ymw5r+fmdk4zjs72cGiHiHExHR7DyXI8Sp21z+aMemGIN9ZIY7goVbQ3
W3xqKRxPfrN96NqhOhZTjGaeLoxpXPbQJBcy0zHN1L3vVeghvZTlOHRP1WCGm9woAJn3Hv53wpUb
RTq99h+wj0aAYmZu2ohmDQEvXZGt7bhICJBmpzDr8WBG0wEbwmvA6IFdAUTj3EcUkHwZMO0fkg59
UOrNH5l4apcL2A5prBmahBA86xc1crgZ1+YuoW9m1uJuKN1dJunOiZi20mwj+mBX2SwXHv0LKGXJ
6TyTSY34g/YKp3nwHiP8aels3zU+ly0FFBzOFhAkMSIG4R3na2xW+bDGXbI1/Wri1iVeT3TVXdMw
isWi9yFmnrRdfSV5VC50R8QJYDQuOtNiNq2MNQ17AajBsiKkM326zoB9rgajPEwJQHURcup00bz7
vo87K/jwk8u2mu7DPngRGTf16FjGOtXlSmNdo49GFRz03gGCQAibhg1VkzTfqjIhMSoKT7aJ7LtE
G7aPFQ1SHQ97g2fKKgxnk/4Do7Ys6JuLWpc+eqz7BF88yJsjSyxypunAhv9SD2SVCzqG6EapEke2
OY2afBSyBAJoAgajQ1Hta2FVIBm2iRp2QVkWByYFL5Fq7wSRfIioKApiKMcLZsll27Ez85Dz8ey0
hCR1EFfWg/OpNlMGHen05MzuHo3+W+8Z73VbAIMxAf1YVHCVPDgmZWEUR7SibNTN7G9KK34pU9xV
0TR+du2BLIg+OfQyvUwyk30N4AtiKzAx9E5z7WsQ+631iDRl5c3RtahSMN3RXVeAJ0uz6HLWiGTw
T+PnEMGpKpwvZpe+tgGbxchLN7oX8SZOuR5dka99MQNMj2yg0nOwHZrq2tAwYWnZxqdsjuGeAshR
7RJHppPiNE6UKU57Fyn6mRcRbrM5gx5py2/wcLDCCdzrG/rMC5yIKfz5QyAqaHx/fl0TpZpWxXA0
msI7wYard5B172vewdHM0mnlKp4h/WgQsT6T7jIn1VryXLoYZyGORSghSU5OLY7nr3Xo35gS6U/S
wdqzMplf+gxk58HLmdW5GxR/A64OK9jkg8DODqtvMiQGjySRXBHLp6UdWMfzZ+cP4FyZmLJ2b85z
/fMHH3gbe1zc7e0iHfjzGzOGEXr+4ybAdGDVhbeNA/kQdBIfyTrAappx5yUFpn3aIvvcZz5Jy5St
cXPoWI7sE9KdeFOwahOrHovjnx9sDUNJ4vPZhEWVnwxVH8+jgf9VDSrlNoOc/y4lWBV5/u29jd67
9ns5we8/9qeawEXeacL7lI7EQPWdDFUiDEBlKiSDIdPVjv5TTWD9Jhj0S9eRymLYrxhI/0dOIH5D
L8o+Sdq2a1qeNv+NnAAI04/DGmY02hIWBi8X18CPczrbog52iqjf1ym689ZHTRJUlypyo1U4g5ux
2/a1NT7gVJEog5SuBHm8ybtR00FlnJx7KYBao+H28fKXslA3ovUevZ4ssCAvfbYtTDvoK3lUBq7h
XEfFovCPSK1bhtIxsfdAH5ewMrSAbo/wkjp9l08e0cWOX8NPfIo0MdqTOV/TyrwrtRGh2nPfmjGh
N2TdpaZkGSJUFz0pBslbsbEpPtcWj12zcnnQm7zJxS05DFtfmm+IiIj5wAUlxieEb/SPI3Wnp/s+
1Y81bnBjzh8hnX2EtXPt2PGXbtDI4sKrofYvxxbAh6ivE5NVtGwzkjY6tPdlX7/OYfkY+sV971ef
mrQGcz5uGoEnIfPdZyXD285NPvqaN+/Y5St8x48iaDGsFhxmhqd3Tmmfatu8ZGPWXCQB7zlw61fI
qmUUbmVm7eDBgG/Lr1td84BRO89W172OX9Pe3wXmQBE5N2IdQM2pgKLX3iESHDZmKziX+ZHYZz3t
NTO/ll0srY+NdKYrKzFw+TicVZXsPUXqdQhQR1S8h7QvER/E6V6oHJYi+/jQ8Tal8A5qdD77bvvu
L4CcqJ/ZesbGqhgyAgwy8ld8hprO+Uox6AU682fTmdexYhaQhDh5kpHOVgVMoE/U3ezCJiultV9+
cawols9n22+Mr6p8CSaOQ5nKdlON3guu2YmIdaIZgyK9awJgT0B2oFihQx5otpW5fbCHaj308IgV
UrOoGa67HPWlnPNNV9XNWkJLWYs5eEoauMm+2wEqKfIPRjx6k8b5voiC62hZsflvhwoE/KvLDq0t
3Je69fqTponmA3CiSasfkc7l6yi4CuC/NSmtqBBuViMA5IVZjKiQHiUkzOnW6M13q34HM2Dc41xe
mykb+aArxVqG6wrV6srGkj2LZFu7brTXI75i5kFQyZL1YLOR8YHO9Sgrl5vF13rE5t9Tr4J/m8VH
6fbIsyd5l/XcM7Vg5zYGL9GcXicR55caOxP2XR/hLbfMgLjHHGTF5Kc45CnVq5w/s9zi8yQO0C/H
g5W+j8hjAdcRpZBbCE7pdAUkvBOkILR7zY6bwUHFpijV33BhM8a+Ly00Kvm0SxVQDR/xwWwtN16F
Bjcc6UTb9vU4JR+jptnCQJpdhlW82MM+xHvmK3DJgXgx8ehxjY4MN4yc/dilGrhE3B4VbZZxroKc
pOl5CF7NZZfaLuNyUZEQVTf16xA72LcPWcAorU+5xQxuuhXM3KrMLn3J5RDJR1cjE+4p+QMsrnPy
JUFslyzLd8Wx7ngXGKk/VG2uu2Gr5ugxmsetmZi3Xoju3GOPAZ2+xH2HBQ6B+6FSI0lzmX9qpZsg
E+X7jhd/kSYbO56NHgNW/zVnHLfvOIX0ix+tWtIXUICuKmBmpY6YN1VMfVKH56nMfTagIf58e6Be
cptXhCmM5txKgp0bd2EzEQcBfA0x5Goob3PIx6sMw+i2ygYW9yT7YvAgI26yOmQlD5bczfQKYXFq
NTSEgkqwQWfGKCDR1al533kwm1CMdfusYfxilQOsqxr1s7aWe7YjzGiK3Osx5mFZ1PWbVegPWIyk
eDfEZobVuF4K+SIp/V2hDGh9Bq7EQN4m4XysQ7ZTsuIP0uFzg0Nhk6CxgGUlL6OBzSq7GDzcDfl3
ulXbOiYuJRUJISAwEuzMuwr8k0AQjnFbPhiKLNaWQtbD26XMhJgrejqyyMjXNPJi24f29WBwBntU
HkACoJb1OXv+cPKeRGfvC4+MJBMhzpXIcAoUHSk4IkN7r13mWiIbbIRR3SZgqrwb/FaRBgOZ18xh
lSeAsejV3lLpbZW8AaQEctnPL63SJ93GXQWmmdCUj7+SkvEgB85WYr8yiM8uZnfpmyLy3lUTIecJ
AO28sR97Fl9GMiG3XspM1bDwVigul+VZEjTWHXDpeB3o9h7nAajC7uvYjU819I8Lr8WCIZ3g1k2+
nq/yUe/bhJjOuCbf0dkNCphe1iCnLt3iJpLRlvEAj9tc1YdKeiMOKC4XTCUkfRq80cJo/FUPTQVF
gqTTYUdfZF/ejFP75nb5R0jqfTx3SLm4DEwz/SoM7sVMgsUJrGyXwVLaRL06QCgjMkMbNgbNEIWG
rk5j44NBt3cVT/vJJxcswKjqW871PLjkKNIbZ1K0Fn7PZDT0N+jrNhRHrFOz+Cac9tmbAwJG0+lu
ltnE3rSiNTFDcVx8DoaZ8ChfGk+us/gw+rpmcUqvjUbzd+X02BCLv4khealLcSQdBaUE6yQFdEmH
wYbYv/L88XPrg8ZPFKpZJ3jDvdWv+vLSHj6FbQEsbem6wYidmVHSlaU/xwqROAfd8dNu2+ZblDz7
AA35Gk3jykgDHlIBQvmuXMgurvHY9DOPCi8ABtdZd31Xr6puHLfz8oB0RjrNPZRTVH1Q3tP+VI1o
SQIidGl40PbqaNPE4UCvXDH5N4H3cl5T0W4zl03EeTnk5mFGS8WRLtUXPbKL0TB3fcQD0QiMx3lq
X+mnY5AoOrXKax62troTxNhGpgghurNShvLKbjGvJDFlg2GXD8bA3xLqK9mYPk830k7DSuSXixiq
MMLrpXTB7nPlgrMC62xeT7N4PV85WuJG8XS98qAhhLnhbNwRl3fHErdVuYMbelY1o5nmZuj9FxAN
e9SeMEiuNew8LiTSl+3RbYnX9G8h1oXrNnY5/8KnvVWGCCHpUUT5N8gHFTwvp9xWwn9rO9ve9H24
CbslffWiqNznrKBUSgzKLCfZ2hpqcMGe2wH4vm1Ndc8hz/eW47Sn1oKXcP5QTUULhbKnrTTVOSXT
xhl7fZRms/Pa0txTgX8KK4dVYrEYN9m5OB6Oda2ZYRXAQwVae6NZftu9HbpvC6l965X0Vgk0wBcQ
NHz4/WvRgEXIe/bIQD38IzEMNzG9hXUnxQPTgObI+Lg5mnnWHOG/AnfCrtmxAR9UTf5hB54C0DZ4
iuXL84du+czf4o9h8K++DCbQB9dwG4YqbbFypmEmGM4itS/zbpQDZz9pYJhpr6avHJvOypDNSVu1
tyUM2vEGaz+70WZs1LWZhSAqIqQkYUK8m1JVbK4Y5ZB7TepEoxb+Wb68l5zjeESD8WTXOt0yqOUb
VcIlBy8JtgQU9ePcmgFwhE0E95rzGQTcSf58iBrEv12dnML8GliF2OToEaAzm8Gl67SXZReSNpf6
FUV7E1z6LeluhSV2MsTW7y0Gf60k8QpqBOGAGzjPH3z7mzPm/kMzY+hodP9ewG68DF1BoMldGuII
ovO7kAnsI6/y5ISfSy9wjhLTfBT06SFt43RT0YKHSyxG5h4+ubPnTxPXosRx0o/zV1FJ4HPXufOF
OccPceYMx9hEs3D+LAWTlbvBCU1ceYoL+Eqj5X7KDcBTFRcryh3n1WXKvqVvJiGNsKV3sC2STfL/
X1sjei+oVV+zRdwvotGlm3n+VEG/m1yIYqbP6xg1LgR4tuCp0lCfsqGJ1pQ5Cc87b94VmXVZFb1x
qmNVHgM7X52/soaI7RSKkoV82hNa66VkdS0fmuV//v3LoXyWkU9yadG6oLPpBhS4IU74asyNNZT0
BV2nx+ZPiz50KQKSPBowAIWo0C18q1CTr7NZoG3ztH2qstz5/TNfwUiCnIBLevm38/9CK4LwAdov
Tqw253+Ryw85OepdtyY2HEbuFYKyK3+I+28l77MERfopqf187WHSvB58ZsG97vrTACPqajKMyxh4
8JmHFLVomtoMV8mA3KSSQ3qq3A58SpPrtVWg4j1/ac/htcxIrXAHarNyENZjCsHvspmxlAxkxqwm
Myu3KUQp6GVy+FzOwc4d3eSOoARwscn4KevwzJSdtjdpToGQ5DbluUNOX8fRDl3nl9rKn3frypGe
dBwuFu8nIWmqDWtWRKDsW0JqyBvaLHtVsrCIosixatVUNZIeW4ROHtEUq9d3/Y2/cQSYP0k76UUs
LgeBfBNwjfhRUTophElt2e0bd3yy5+q6dikm2QjKKPlKsW816Bw7J2R0N+/++bV/0tAuL41CwEFd
qIX2fnhpin8DGVje7dOJfeKyYWw6/TimE+MxAK+zEnsRNsHv2sX/1ZaVaYpFXPzfe1bbtKijr2/f
96v++Jk/Glae+I3etsfDx0aHZ9Eu+sM17bm/0cBykKZA4xJaLp2kP8wv0vyNLhYDJGTeDg6XpZP1
R7vKUr/ZdL5QYwtO3uKn+TftqrOB/3vxP64cGwuOadt/GHT+qiOl+y5mryy6vZ2k7bpCi3RjALQ+
NWV10449aOU0DHeQhRNiP0gX7qyK+JUKpW15q8o5PFldR3YHgxqvRJniMly8pLUN0QPrve7y5kAr
+apB/097Pq92Oux/dQ9xLL73L+BPUgCY2DYImnEAgn6QqVdVMGM2HNud4FRhJmU/bmQo0mj4XuQW
KuiZrAEENF/dwkj/5f37+4trHpBA6BWn5IcXr2Xcmzjn2l1dhfizi12VEuRcg8TAmjxcdH5ww/gY
yWCVExsedb9SAv/w/Di/Pr4qLVF7eo6SP5BJZnNMykmpdpd5za1UQ7I2BxOFEEq+zAWvUSeHKsKD
HGXNxmPe9wtBvEnf9KeDj91LKC5vS9o/egRGRvpJanPwbRsMCfun+2ABM8rJNi+EClEgyBYfpBe9
1yyJDKKJHcjYRVCmZBJJaFkbvzgkf/+O2OktNxcBSz8ckZba15dl25IOwDTMjBm+AuauLr+7yf/u
wf1Dm5cDb4PFQH3tKcdajBl/vXGawJNNX/nY7Wf0XBMegE09OjEE5wEFRRscRZD71zNabM/qzX03
GMOtW9fjKiX64rKUaOPS0XFOxL94/+7Bfn5ruESEJWlng3ZbjtB32nC76i1yIlvYg9VX12fn5Bjh
u5JQsyf/MVIo9Bh/l7+4En4+7LZlWZqyxDOVyVPrry/qh+x+PFl0O9yhDDbJkliVQhebfz7sf3fU
sQhpDYhHK1su3//uTxNeYzGoT/jTAvqWMxxtQmXZtwHnqX5xHf2wPJ6P4vcv9cMJdpTAuUKo5c6b
aC11ab8Ouvj/KDuP5caRrts+ESLgzR2KXnTyUmmCUMkACW8TCTz9v8Ae9Neqiqq4EzZJVdMjkeec
vdf+IAmnusJICB2CbqOIx+Of36D1zXRzeVofTb9j+W7AD5iTz/++wzFOKSAGDmjT0zEyEcKyDXJ9
3wkvX0+VabNFO8fJ2B+ranjoPDtZjbXcsjQEV5WGMUJmxDMOCRyhwTW3aeaFvG5zLdHDLf1ZP4Y8
7FA7KDBkH8hVqImvJgKmp4XmMQQ8SY0723bcCaXvTeOX4yJKHRA2iGoPiMWi7tbotVe7dsT2L+98
/kD/51Q0v3PiEDxGO47v4ev59rPFMOeaZceBm5lduiax7tbqCMADCE9aRixvO+SD9YADzJPBQ5th
w0js8WYoJLlAikxgt7jPWqz9qC4N+szELPmYUKwxIfVL0MGT/FhMiQKjbQBQZE558j1CzNia1lCG
jcm0Do5pJ0fVvosc33TkD/o2fKFnTsx80h80Rrx/fstYbX73njl3zYsV7tfvfJ0kwGUzOQiSKbqJ
xewnNt/JpyrZbbbD44Q0YbYokNqBqmYLlZCuDV6AoD3pnVhXU6IdovKjSPmvrv8wBVTbpjJ+oHEw
VsJiaB04xhr0PIiLzl1HpAw8BKTIBvrPRPPjR1iHFMUe50mt7ulns5p1EsyqHTKqJQtgnwdEvcHA
Z/aZ5LdK+rdBWT12c34kI45irBHdeEez03HWo+NC9j5FAa4ej1hzJBtDL2/xzDzS6U8VXY0y78Wy
tO9hbT36TnbfJI6zDVyYYW7RIwUmmrnE3J0WMX5VzVtPXmUt4ZxyHrXFE914H0+I39H98aNHK4F7
5slzMwufBTtmfxzex8qEmgS/cWVEdX7BOnnptenfwOVyyQOSVf9gE+CK2AE40ABbvLXztaoekQVP
V6NNV4hsy2tbrzuwdUS5jk5jMrvR7ozSC67K4D1uQLB5zY1jP4DedJD/Oq8mSRrIQ1+8HC2khoqE
aA3m954FzsrnQRrZP7rRrLV2wD2UOc031iuBarU7Z/H4l1/VrwsX0hF2rSzFduB63rcVRLWR0xNH
1m16uyNSTW18mWoLQ6iHUKHzozcLmr0o/rL+//ZZ8WKjcsWUxIngv+tW0PDrCKaU067+1FoDWobs
q2fmpybtEfPxcxq4L385en7d+0Bk40xgYAYPXPv7pLWNAlloGe7TxkZoWmBFGFVy32hdu2reHE9O
q0Df6x1SAHK4bv785L8euHgizXl7HgS6ZX03OEc9FJRBlrxdr3ypGnOdjKa2s6dUW1cdzYZu62kf
2kDH4c/PO4+3v62SPLHt+uxzLezD37/dXA81Wgh8znbvnQKOsJWV53KRRaPa0T5AzGe6C4S3Hb2M
6dSyeEK6zd5c+ZQ4vfG3V/PrWZ9X4xuIbZmdM3z/9q0zgpsMt4LhrhS7IH1eNqIqXaHZJFfQHzky
h9Y4YUKR1JQlAZeI9jIST/N4eChh1G4cmqN//oTM33017IfBcRiOZRj2t50I7hPmTaiHNibygUWW
aauKCnwthXyqovFLtgMul7okv9M1yZAKs+fcKu9GL9RJrTN+YOGIrra05q5jurBoUgzSM10QOnyv
y06PHozEPHZCZ3aHyWcz6wO7MD/W84zbDtGcpzz0n9/SZVvz31Mj/ltkC1SEFj7t73vayNY0LYyt
lvTPCerssov6k+GFMwmy56TMHGchE1EvpGXj2cqwFUytTaANuXkLI6daa3X3zZzYurigoxbEYxPj
2i3doMVKnVtLsnmyte4wpkmj0Nr1Ns5WswRD48bTLGxlCQuIMPS6rVPyhgl7jyxOqyrLthGfUSlw
vf/5LX83OLIb4C0HWBwt2hQsZ7MB8n92euQRBfmIj2Uj0xbmd7yNQTt7sTZumdQeZFcDS47tXTzM
KMWiILU3/kpg8jsxG37Z29qW7TlToVC5pFgyb+ezgd4pR3NBusBLrmrk6nMx2zHC67Kfmj88NnHm
X2eF0a5o67P/ca1lXjEMMx2agY4JINSV6bUfAbyswpbGvxjfCFJgXoNHcZGFrbU09fZ+KN2PP38a
l13fLz+A//k0vh1nqH8HrKRju4lIEAWMRIwGEbggV718WFbMXVesC9ViToVyDWDfjB1J4fCcR5l0
/3Dv3tX/iz7L31Q+zu9WejbgnKRZhQzv+9Lnj9IeRqcnkCInsXew/XFvm+lzHwYrtzaIB3Wkh3Ef
WTJ0WRaEzDjnRB+diYvcYZ7dTrzwQ1hCHnMqrENtMe69YJ4HT3Ao83mPkxT1QtnpT8fkQURdvnVG
L3dBZFeksLv+kg/jgYd9aAhFXk6ItxcIXedwubRY5b74yooOb5SHOwtOErZP9yWvHFCrAfMPawrV
BuEE+3fogSZLFFZvVKC6H6xVgMpN6M+WHb4ZXvno9gnn9oqEsK5+7rt2YdVoxURNUFkTffgGjO4/
f8+/ljf0iVCbwAiBnkFL478/ejh5NKXhHmx8O32Lwq5EPoN4r5zY0//5mX6zSLpsuAH62R6P+p1E
0mYkuzTEHm2qqPgifn0BLR66b3njDzFuYUTI+L/ihV3YD39+4t9seXmPyKzI16L9SIP7v++xDpFq
eKHD8oziv5dAs3tf2bu0a99NC53D5IdLz+wByxcpwQcRksh8pJIP2dfjJi+xAvoftoPhYKqUuxjj
BvGdwH6DEvvPL/U3P3RXhzCAoIvNBYXtf19pFwnimxK93RSkqCBA2Jdt8gaf4kZpziIX4qv1yr81
sy6blm9HOh0/M/AhcYBQ+X5GDaTWKiE4ugDTnBhrAuYivJQQ8cn1DhHx3gvTJTuNnIYtXYY7M/R3
Zou4hMib8Moq7RtlNR2JWJ0ENctGcxLjgzCYOWh/2wL9Wq/xRTqcOlHiefYvQjfRd9KJJWvS4BM0
p1ceCICUpBUSuwXD8eTrz9/Gb3+xlEgI9Gi3/UL/dIMEYDWec7BuxwHjkW3zrGbhnlicLYzr4FKD
SWVL7W8/2F8r8gvNhtH1/IWAE/jvzwDHe1QadtVu8ql7Hkb71vCoDhnSpAQdNGfKFaBd1J/I/DVm
4GRfJ067xEJOHR4COfDz1l1YuoQNkF5PExbkP38wxu9WDcOjeNQ5mElF+rZq4L1k8ILkemNq9hur
CqA/jKDrtGqP1I2fMb4b9Bz+2jWp17zxvrIjlNUTY5rGZPaWZF/WyEf451dl/+77YofMN0V1C6vp
26vqIhmaVqEj3esJitVzsGaAyXZZOyVLcI3eqe2ASyci0teR1CMwiRVGGpqIfeLnN1CUiYgU95ZS
nz0j/PsesVUctu0pKvbEXU372o9PEyvNoQ7qfon2vNgINpqngvNCkBjHzgcRJ4iAP04Vp4lCsoUT
OmnHsRvI57Y+FhUVAomC/WbXdt1bppyXqc/KnYaV6Mmso4+pFisSbOINFkt1zAxOaxZR1QdoeW3N
HuDPH9hvPi9kqK7LYuyxlza+rYuwd8ToFG69kRE4ikkkK1JJJfbOHk9i7xBM2N+6WvOVwDj/8zMb
32AS814LRS0QN90zdN//3sRmREe7v/FqBBWZt0303t4KLUReH1op1ivX2A0NjkaZD9cZQacLyyJ4
LB6t//+ailrKgSA7TyN+OTNUiLC6yke6norx3Ng5+e4p0U9iKErEgMab8gu0EmVxSGzzb3Sd74O4
fz4Di24uRYxHL//bUW5OMBOReNSbzsN63EfxBt/Vz6SKiKGOanMlcGMvomnaJTJaV3Ed/+Uo/s0q
E+i0/GwGcobtBN++fnZKRRfEDrr9fsoXVbCzQnIcWqA6CfYNrA1/e8eUQr+pJdlT6uDPAoA2rOP/
Xdl8bMJ9NJHSnskc+oZ50cLhkFU0bdaia+6zAnOIoergQXN8nZ9h+IGEJt57Kqw3kQqDm0R7Q/Me
r/rZ0jcISALpYEU3M0ipNWogBWWvLTroPOBPLe3RD2E6jSDd2SenBy1VHoo2UnxIt7034+y5Jfxk
4bVN8tapYG2NLcLULB+YIpQOZ0CdsrdQEBa6aoASlkfb3FTWc2rbP6UbE0xjqoIjvUf0ZswPBLTi
LSXgK5F4P3T9jm6O9mDjkQq9wXkShDrvaH+Fx1AAsC5R3t04umxuJ+gqV/1g3TLYqB879HF+jxhA
us++9dRPRvIp6es3s0u6Fw8eFcRtOTjarGme6TMFNbcfh8Fd4hHjHEXjPu7FzQQN96ktDIEV3Ape
gFxCKPWAVuAztc9Yqp/YyfS7JommkzKhN1Q9FocueKUISo+VoZIDKSQ6ygC/eFJj8qA3EXLoAcxm
YHTjj5h9Wz526s0unYy1AxpON2l45fVsINq6B0ouvHczrqZ3PTVu0Zn/6HJBUoBpC/JwenHsVfdR
jS35Pf2QESqdl/0qh0hLvYdlROD9y4hbnZqlwK6GAiVXLro1JAIZapsJgd6BkdtzRxTXxphvXe7y
4smHM2znS0v3xIkzuzh1Zdldj7RJLncZfuVcd765yWb1QzJfzJCef65d7gvBcLayCTH/Y84gtvBA
69E9XK79ezFgI1pVAz0534Fzgd6S055ZChQPozhGtqLXGY31KgpxwcRKR1gVaB0oJK95VW5J9TKF
+J4jbNiXa1OeZ6sswzifymg6YymbzhiwzDKsz5d7mPyNZ4FHb+tP6bZsyPEsQufm3wvyuhaCvcrJ
y9t46bSpQolPcd6OhWKPW9mPKrXibeflG0I8JyIwQ5KuU0qqawCzT6TClevY8yLSSpzw3vbLtTEW
xrMWl+W+jallNLbJelVpdwistDvSaG9lBh24TArtxmjoHQei24RKs5ZO5IQPUZwSxN4y07/czNni
H0ekVMS27xqp5doVWozhhm1CM4yZdtUlor8BsEOg+N4kIfG2zgKwDJrKdrKqwwUm4nKdkGV0a5cy
uaXBJFdqhFM6jSiIK1fGe0sXco+BkvwpywuesjHJNlVZeauuMMMnTJ7aorA7RJCTv2ldNT2NNliR
JCJGu9DC6clMczLVjOA215vmKX/N5jvtNsZK2hccDBjsasqXxygMxnu3I3bQM+rHemxqMPSQZavJ
SlZuOTO8KYnPbius8+UaW1eSxXxy4VrSBIaOPVIyWs3Bqydv7dXp60Xf5Pmde53HmcvvG8FsF5Yn
qcCDM15rNo4RL3Pey+Pco7wyUx+dLNnHoJgs417PC7hJkmgOojqCibcdSDKNJTQ8rBK+t7FSnliK
HpKCMVRHbTSnvaraNRAHoxlS6IF9eNtJ2b9Gyn6R/bBHglmc3cG0TmXL76Q0fbXEpNEd2wFxilvF
HzGwlSvTjoBol3q9LiMnX0m0dlTUXX4/5f3t6Cv3R47rftUivyYSRGtfHPWENSZHqmSvrEqjcVwk
EiZ47f/o4+saQ8sr81+1Vs3UbVsINS+Oy6B9vt+12OVmFSAVqVhWLR+3vmsTQWI2JlJtQlmqZkqe
ilG8spBkrwUEaHyi94lZNjc+8W9PMbnokcifVD/0t5YvjkSXV3ZtPCCuK8+gxh+hJoWPjpjSU9Jp
75dbmS3EsWjnXPqwhL1eaHwb9F5vOckgQHbDe4RZ4f0IFI++0GTvM0agyyrB80leerecaC5tifIZ
H4OQ/FQhKot5Wzk+IqdEfe7pP9WgcoReSXvfq9g4Bra4a1rZ3nfzhaHoH6jSNxdRBHWtlA5t5yIY
rofCZEY130z6LrkXRUWau/4a5I3c1L4i2dgNXpRVpNRrLseimfIbsTEaQv352X7yRQ9bqcHh6gff
vgldj3rcIfSndU6M5fKrQqX+xq87xhRDU69Y8NyDoxEd7nSCUBwRjWcCIcfz5ZqM2ciUKVinSUvW
IzzOmwbr743Kq/jsZk9BHUUgt8mClFZk7nVpGcCQ6dgQAk8mmeaa167BuTcggmsbjLm3t+ivpVV8
8kav3JNUWO3tKtdXSJSCDdCNRZ86BSwMs72F6AXXSdnevjb9ak9YNL9Sb4rPl5NdafPXOBko9DEv
ni4XDnMDIw1AaLRNdLCDeuWDvSMZN3ybRLd34y5fJfVnqcl3NzQ459Bn4w3ssaDucPY1ayrqYFkC
AcDxGe0NHX2kUwCAKcr8mhTobUMZceXYAuZpsLGs6kOk6V2ahrgVsjkQSHxqY7NBKXflaINNNqzN
q2DfJ2HMlJ6/nRCKXckwObRx+9zhAw7N5iORB5vzOAXMQnUkOQr3TtfGbEn765bt/LJQSFK8FIrG
KB1Mzuwhtdw++H33bI7dzTTMU+XqnIFd4azLZCm0UZIgffTSZ98Mt/bkvJsm6SWYipV5jaqZZY2E
bSlOo+l/TB18l8KCJBEhvuw9f0DqaSwgl1QLRqEgvCMyS7x+amBa1NcUQ8m1UU5P/eje1K6EEpBV
u7SZdtaY3criyu4pmaCR71QC4CdRxtoqpk1LquooQatG7tLJGDl64ycV5201Q/5Gr7EXeWXTgcxH
i4+NLavD26oK9sp6upfERx/c6jFNa7kgfPwusXXUtK0NP0GG7Aoc+rVhri9b4b/7UKauhIDNMGXd
bRGEd1D2CBVSo7FpE3Ymmp7PTUZvQRYAh6d/zpKebNRpINEwgOLWFte55RI/X2hnodSbmNy1U07G
Um9G3hARjUWln2iVILT3YXiBmpmoPYOWeKlhTiuS5g69qrHgnCQh/wHZbBp0vaNWY/7RkyWKkJJQ
SetGb5Bftk6WLKSRYAt5MXv/NLYIf6TDTzXNs2oFq6ld1TGZe55WrHVlNGtGVXAANAmnvjRPjkYd
UTRzEp40QWy7LAm296nBHV2WvvWlFbBofQcRYjoFp1ROWJmJx+4NKACh665sUysJgSeaNw1xeND4
13G9gK2SQutXM/2qApHhxRKyTByj6rdQag7lwTTEYzfh23cK55pO4BeGVsDu+VXb559+knxZbUkW
O36Bq56dBUbCZp1C4l3Zsn1ypfVaGxUCg4Ysmzv7LDSG0VGAwWkgSEMRJUc6C94cv4JiAG1uUSXd
PvAJ9GqrJc6n7CjDaD2Z7hsqjuiqqx2sWq4D6LWXnHYNYn6Swb+qCSu2QFkCaFEvjqFpG28Yzk0l
rSXe5QBR9LDHMa3WlfR2uSmaTVhkEE/0adfW/XvBCTCpRnHbjc1ZJqRP9CL2lkVdwR8fRrW/XGtn
50EU9LDfOPWoxt4MU1ShjbXKvfAoc+kzOkZV7TPf1pCCxPugIHG31smAwnJULEudnrEPBFHmUbP3
+6hBZdBGsDcdWvCXO/vEqvdVFx0sNfjYevp6b2hIx4dKr5d6kNZ7k/oGxtZQmRvU6UdvfsLaHqt/
1M+5oRyOUv+KtAAa46XtLy6vPc5Vsba85J3RANlvkRJ7l9odQXlLIGoj4XeEuNoxA7V7pyZ6sM5n
2UcDc0QKopXSlBhbQkHaMP8po4qExCit4T30ZBjNH0KaMFwICkJQtFDr97HjjdtyBLXHsJ1MhmGX
o6xnCDT/g9n47DcuUH7wh0s/wFZeIRsBZKMvLM9s95cL5oJrrzWDLYgF9PG52DWdYyNRyzMCNGPm
/3VDtp1wtOcG/Ma6nW9d7qIEP4jCS1ZTgy9ydlNDcCn2vppefYfNEmmyNroct1r1LrmdZTjBLyZB
FOhZ25ZLo5qKPS8PrlnIMY9nc5f4nPghHey7qMn2YIuzvTHEm8mJu21a9C++DMs1t8Lry0U5eR0e
DOOpyKKc5cTxri73J9nMQrtcHZxkRZvO29bFGO3HNMXEM18L4mmrCZcqiMCK1jaGragk+ZI15F7Z
1M9x1SoyxeabWhxke35SPVAc4rSsmCqPNEZMeMn+cjFqjtir8jkro/yfu/0OEkfhQl8cpior1p1t
tdQaIQJAEH7XTZ3+NChMVwwz/Gurl6SbR/JkpfgiY6891mLjY2thhqYPTDw5r2G560GrWNrW4Bu/
gmqWbg0qOBTrQGOmTFvCGfePGR2rY6aq9IrQW5wkWmVykKcINlqvWUfx5+Qb4Z4m35x00ZC0XEBw
rHUSbh2Ka8u/HjVgRkOKf9Fm9qDV1KpZqr8PvTYs4H8ki1EPPkazWys/Vqs0JEZsIKkPvwg5wu3M
V8KVRdD75eokbEgvHMRQly73BtGc2y5nFtPl3guQiVjIZGWFtCq00VjBIoi3l/uteM6Fv/w73cXL
h+BkfvzLxeXhL9f0gcTzJEgBn1zoTpfn+efZLv9rqYHkyXuNiPvLny7/qrq83MvVf243Hrxp4uT+
57Wpy4u//PmfVwIl5xkYElC8+Q39+ybiMHZXStnPJeRQ9tzzX1MNDrejOE1HVfePj+RyLZsdJRdb
yb9/uNz3783LNaQcsFz74vFy63IxRM3M45kf4HLbi1pnXav4fLlrEtm0IhPg54U45foAmPLAs5eX
m/9eTAmFdDlBTLu6XL1AquxAOUs/s65Lg714XEN0DfBvLpuyPkhds49oKN1lNTntOu2SfKNysKOV
gqSjz7NABbcIE2H3pRKjWyigcNCw3HdORFjAWJw3aRPvCIggaTfqrZsORPc6Cwt1dH0q8Yohd57T
nGnawNjYVQdqEIGVmQ6fmI/0zRRDlXHJeARzrvVMe4X+ExSnOMe0Oqiz73PvBzu2eNmwkGO9mIDZ
5hb4Npu1x02zz1Z1p8YxbxGsIPtUIluGcfhc0rGH7zgREDh5r4F34xAiXar6Z6ii7Doc636FCYzq
P+wes4SSrsdZmUhXELZCdnEzuRs9cO6LDnFRMdVbSqubabTWIoCW05LZczXQPLEM4robqDk+qTuA
WTAwuOBoUlgA1sAQWJQBgevEh0iPkKo8q3+K+0HWYEDgPFWWxf4purFKdWMm5VdnO6s8J1qI8+en
lEa4iTsKD9/qlrK1r5OJEFcnYYqgUFhQ2NEsosdCR6xhh9RRlGpyZUBkP+RW9UP1514v7sK0HjZN
5GMABPBwgxX5pyySeAVm86OK+gcNxMyq1wdSIwu1j5L4LU/WGjwnvtlZltjbS7OJm1Ve9xuvLKDX
NWgTBHsjoxjIGjI/3SI0trF8jJFv3UXYvyCGhQfImsHeGHejLFEjWTqRll21gnRLRFIPf03HQ0Mw
gTA4PZ+S6qO0I1ADlMBrwwFGlTol5B5hkK+pS28TRA3wI8J55vTIhYG512wbiG26kZ40rYm2bTh9
onFMT54N881ufODbZOmMjhxuLYRnIq+etaxq9x5cEGYdPbsduy6Pmai2jiTFHMDqltbTk8ZL2Du0
PgCsYknHy69Wk53Z69JLwm1rVm9Ut3LJDKfcRJ4pzwKwfs+Wr9AYy1d9Fy0K5TVLyXgTQXrNRDH3
KAhLandaYERe0x3gD+KBggYMOGMiAk+ddh/KW3RMATsT9gZIDfZu4z5KEz9oOgJeyZC46Mukz7Xd
hKB+AZDT3uVuUR3AJXEmyiv2wSkt2xB990QnEVVU/MNLMEplkyWWZOc2h47+UOujzLJzHwqnE6FO
H4gIMKrs2v8Jerc51+EmCRvQrY556iM6DK3SxDbVy5NuoP6QDijBNiZmMRllvnadNtigfQ2WcWq/
DhlO2tbGNxQL9vs9A1zKisVkiGdLIS4Fguksk5LCKS7ZpDYRCa8ZIaSalrV0P0S19EiXoo2FybSs
+hvHzBpoefRk6HPt+p4QC50Ejl5k/mosMGhmPswmk7Fwqtts7V2I4mHJwpzpb7MGrCJxM9H4dKjr
6Ohn01fBKFkrxQ+trL76QdkwToFzs5N3CUFGrkUyzjpygpzDiP8/AKS10oz4PRbhWhVOvWLLDcJU
BN4xHjAuZ5aARF0g53QA2IAaFgd0Tv6yQrDNqdMO13ajxm1TltMm6US6DM3hQ4hyvGUFRAgj+/6q
qVV/LdJkjh2XuLGm3N1pVHMGim88ZvE5cutyb0g2YJZuPtlQAdY5vpZdafQwECeNtA8Z7us+GbBd
J/F9p6yP0DmWgHoT5jiahJXEPiK5mUojOMZkzOaTw96syTm056NosOphVyvj7EUNRVwg4WR53sa1
RmSZbJSP9XxB9FtsO9de0XnXnRfYG61uDm1Qpcd/LkzWxs4KvsIaJjRVgr3Sg4HRH3FtPJhXx4ey
QKYCjGvhMQ70GAHSHMS87Qxpv28Rzu8pKNXS9Jlf5FEIKMEqQFSTds9n3BJD7jTRLmjorJgiR4+g
FcRpRcOq8MhsHgtt3Yh614V9c6WKN9vA8VlZlWBMDtn0qZWFuyYEirGwgjge+/E6KpsImSurtTYm
NIaCYWvr/dtYTPHOCyWPlS+0MGjB7hrmintXfgWZrOpxvPuzWVsHIbgXFimgRSzWroja9yGX76ZO
BunMyy50KPiNKgz2ieNnaVq7EYLgmI4uvVAfyrlGtGubbCQ72BsDO3dCLQN2gV+k2QM24Bz0An7J
XsMWeJ665BiHDDWiIU82zHI0fm4YPYBzAjhn7ozyqhkf2pBVFqg3tAQ7+kGz0VmwuUW7QzSnpiaT
aU7Q7At4YI1J8q3JGtVzZJI4urFYHs81H98Yn9mmDuuq1yPit13yT1LDW7fJIy1vzEcBuEPrHEx+
gLLWy2ipC/InquE0RCW0SkQWqyGfa6wZ3hlkGlS7Xt3E7b4jMpC8Rv+csgOMMsCyjVW9izTgR0eQ
wlGl7UtaJzAtab6sy16uHbpmK/bJAHRLhHHNWPnrOjWOsU0VUuJaH8oh3XsM01cZi/YyiuxpPTTy
WsbKXI106hcO6ucznJRVa8k7Y4rQzyV1zCmW3YME4Lgaf2DpyO8kA6RlAmyAENqiWJS0vNaljYDN
79YHhUZ8J6P0YzCiamEZcMA5JhjwZNbPLAvMjT00rLH0urZGM4Wrzhugr7TNjr7MuHNmn3DbeCAi
q3BH3NqEKkr91JzA2tddEhxUEERrstFZEyeTYZsC9IVBszvRCtAPKQxwA5P4TW1Tw4L9PhtBqchd
6cvk5haDLdQYxqvbyElmh66hA6BwlbnFudXcWOGdbKz8vsqiZZZE5g0aheIebXy69onkWxr9j6YP
qwcnSfqjisUPDrf6ocPOvUdnAm46/DJlkr8IQpT2eqXhC51voozLl51rptfEN6hdnNFjqD04aGow
vjSR7f2qWzWBWkLl9V7yEZ4yIkC6JB616liqM7mTxCGPxGJrtJKcMEm2pklqkmcM09niY75yEjvf
ZQVbyJEH2gRath7r+NVRcpclvryt3Dg6MTM9darKwff1W1pQBnK07IvsT4l3tYnWdk7YZHcmN604
1MNPGhItwHRsWl2GtDIuAmzP2L0v7MREqJ1utD1Hl459Q8OTmzDMIpUu2uSIephtse0cZ8IicbgM
SSheiigU2wuPJ2Sb4vDDvdbNd6JZVs4oQXNkkbGyRUiBG3avplWeXDMvT6B3AaaS3Lhz2mkHTWSt
BGaldJzWWhW7NzJxNvZoEas8NlvZDXdEIXWnMWkIUzMNua5K2O9Rztk1BMuCdi/e4HENDlnNHnYo
XhozBmVK8xJVJZy+yvzpdbq1CxLrqKzZ5aqslTsAudVHYuqB0BNQ3WIg7n37kKvoE2sdDVHPG1Zp
Mrl4godNRojIrotFsY4yKIdT7/YgIwi9Ihoio5+g7K1VrkFfkc/ZDMkZNvvSEIZzK4TjXOkhcep5
ldhrs6AjojECQ2gyrlxhWwt9aPvthFl+h5RnN8Uz3dLPkFWxUgyNu7ZoVUH416tdkzrjlRuOT3Ft
OHsLx8JVbs6cB5UDhgdiDmRTVPdGlq9al5ZyibplU7mwnhlUCQjlOesW7fErs27JZ2DwZujtjhVJ
If1wJY0PGd/5dnylI6tuneDTsEO5kxad4dZyrrqRNIhoSCoS+3xOLzYpqcCcCT/IbW1l2mSBptq4
JiOBtCrK5f1EwYrcFQSBcsSrSYt1BwD6NRpCeSRSC0p7fBMpzCJZD/WIQXvO5sKjo1JR3VHRQgZB
rG2pujgMIx5zkxlp0kKjjB3Qf0JsEGGiOHfVLkwhI9WtN66HIgC4lN4kSe2dmpqICgNGmE4URtJo
z4ZiKuNB9B7rcK1Z6n1kr3goSgpPmmsHPwmnFVle5YYvJtw29nNYEj+riVB7dYeP0CvcZyN5r8Y8
XAWOGg+2D4GyKSbmcFHIST2Nj3GBA8awi8e8UO0x7FLjTg4PVWpigECWcIyJJDvlHSsJrfxNiuDk
No972kOZcI8yOxGKZN5GPqppEiMhs+VtdwsOP/was8Y7aZBYDOkgXgWdCtdc4/db0V6QDk51L59w
E80XrR11gKiArrBtDE6BfsvY60BS7TZqSqJipumhirvkwIhivGvIRtMmjVqjJx2rduyXup3828sF
bbttkpqfVWkxvNMzDxHqzJRrR8xA0fgwhYk6cj6Qd7bUr2Mzfh1oE9O1lkxo4NBBiwva49SHOXWB
1ixRA/GxWsVtaaWkQnr9QGu4Z8Y+ZdaizNA++9Xgz4mZFV25sAEosuyddYB2cWUX1rjyXL1Y97C5
DlbcAvP3p31Bo3hFMjcgNp2ep65JxjkO4+baIQpgDIfbFN3IwJCS/CH/gHdUXQcR4m1RDZ8C1CIz
o8le1VWhrh0K1lKAb5UxrM46j0BJxWa0NsDbDMY+zaLqvnAEn9LCwrR0GDP8H1YR/x93581kqxJm
2f8yPh3IBIxxjhZ1VOkqh7gSDQmZyF8/i9sx0T3GGOOOUxHvXVV1gOQTe6+9az2yJuzUo36PAFxr
I4qf0qCCpeSkMLKaZQI6AQ6SnyzfOUVcCF5jlpUbkerp5tSTXrMfyXZ2EXWA+bJ2nUwsgyzvJ1pU
4+glMtiPVnpCb9Ce/30x2oE4kZEPRtZp+SjJ1CPHy3rteeJPWa86XARmf5rS4KuK4j8G5s07cbpI
JSt5RExFtnzkDJSM0HXnvCw3sJ26Td3abI4hphxLHY/rtmyAJczEnnhySBn/M7mbppHZa7Ls+MG8
eN5OZ5Hag9iFW5sGn7Mi2LIjOAGQR3se/VSyFKk+McZqbokw3SaG9XMig4+46GI4aXrifWYFzSYT
5cOeu/Za9ul4i6L6DBHf3kyl4+0qTqF9NeQgnQTUIJKsPyYFws3RxJsQbp2soyCjFMoGOENMJG5e
/CO0/zZ+T5poPaDrE8VXbeAPHd0x+2KuLtcRt9jgiiONteD0xvA3JIRRaMdpSQkaXksrIwOIksIr
030ntFgFnKNHLDBMB/a57iEG29ZrBVuMgCYbhLYPl8fTgdilue6OWQ5hTYdmc+3OZun/CTpwE0kT
kTTnTa+uKF0Yw+Q8mAqxwgJbKytIjVJr+o4AnUCH4A2pjQZwYoiYde38m3RBuatZjtM9gge3iWDd
14Zes59A+I4ZRMe13EUZENeZ8JdioCvKIZZiIfEt5lozjJYKKovTdtUmT60fTUS4DMmGOD0Orpbh
vpCwNqKwPkiXuApSjbu1RGe6L6L50FdSbkaJ6D2XmyGI2X7KvXBr9+9gHvGPQAWEfR6lzt2wrP4U
NcahNottXjC4skfmPyLqLm1pfI3l+Cu2mYWUXdyRmDaNKzm71rE2ptvc++FFGnn7ZNU6IOPOKllo
skRtyGquHDvd8r5fHl3Cf8ay3TnjZ1bblCn+qdFk2vhus2lF0/CqBw7ukkt0cCin0mmAllqNB+3g
kBeRjeSSkQy1BPo6OawBK7e7ss5IicqST1KlmNQy46dJRc8jJ1q5MbgW7TydpEneWjT559jbWZZC
Ow6QZONXDL9sL9QHI0ztla4rZx+1C9yEd9Sp9vRv5uHmPnAatcIoPWwHlmxFXv9gTSb2U+ww1jKw
1lAFbWM7Ad4rzHPpwb0aoZA8NwyXppF9bYd74Wz0GgB4pZ+bnKiVLo+RQ3SG+6KrH77tFqCj2ffp
crI2TSK9Q7f09QaDtR7+yWHC3ksIAK4Fj1E4ntuMMXpD5Vj6H4kRBowXZbVvzGTcNBIedxmN/o7T
kCCEeMTX0NKbmI1z6yvrhP2uWLFVHahlEYm32GtWGKFcMMvKeXJR5RzLobyHvq6fqipj8qPa9ur7
1JxCj08cwhDvozy8FSlzkJTZGrhwcluUfqWCarlZHcQyiToSjJdtXLz8LD9j8JdtuJ/NEjnFuAqa
2t8AdmtBXM2vFpuyZSLlnyy7KDdut6TXBHxwg5xo/4URMfK0Xpt81idOuJM7iRzTzfCjG2wgSVlt
rJXDeC/ZulGYbO2G8i2urZ9JoQu2HNVvRdO+H2UVrY36T5Wr5AmJXbDzvez3QHITApm4OGRY7r1g
qDc2LsKdG0Q/bbu6Rdm/uS2D7MlmT6YSzL8dd3VomOIIFxrGdcj+payJ4Iq1BOrjZRSyWAtJt6lc
ztnyD3temqyS8iWaM97bPcOiwMgYLMjx4uhvZhjEQaf5hz8cJ936p9zSJHF4GVcnaNiKwgbdYuA/
hbPzo/Uzc5eaCaAxKTRCfgBBJM4cmyrraNA5SqgjH1X01/Lb+mG63oQaIiCUWy5ZJzFPpg/VkZlj
SEONQDXENhLD5UYkGR7zgiSVok3PsZ4esoK11zbyqcBZsM5EzYZwph8OFDKswQOLVlMPpAXDoCl3
f0UWIxo311xlos1rf+hXwiMzIe9D5+QFxs8CI7GJp3XHyHGhyE0EvDj8eO4YCPwjjQbZ6rabmJXj
LZySA3zHcjHYklvbRM7eZ9mSJ+IUl8QcDJNVH+EyFvDyPEzr7pc5GQFUN1B5VjqkgB+vNUMW6EL5
aBiP2PJgStghd4CteJCL9sPxo+GEsa/ey9kU65r10+gKFvpOI1GRSM59V4fnf18I1vgtma0x+0ub
HcOL9Mi+6B4F0n1KWucnNaX5q2jdhxeZyTWZmmBnJenF72HVNwTUbRkJ9bsqov/BccYFVlFBrykO
zFvSjyyswfR1EHgZgmVyWY/p+FUjZ6VgKrKTXYG9zFVxis24PVaj93AqYqfthkMLYDbrvTWvjCTu
VwU6j1+acq1rgw+w4BTnA7y3MXfzdRmCiiRg/i3zK0LRFGhJlb9KRkJ71mUoPHqnuZZd+0pRNZFp
UyIlqIp3UMKMV7Rz7MNWrzCCbyM/p02TCRS+dHChyTIwnQIM9g1ke5JeklMLp5ypUERv2HgYzFVO
KzDjwrDi7NQANHgCCbZbhOzbaoyDh0pqIHqjNHfTFH77CNdAOcUYx0e8B1i3unVR60Nj1w5Q8thb
hfRiOmP8loNFYNAwWLvWoaeZa/MSzhbvQV/uy5hdzJQbkOpodC8iJJaqDml18JdzjaPnaxEVBFGG
HfD8hqdcSZsJTVJFl9IcD+bohqeCWvrYF7jMhQRg79vFNQF0ehhjEHAefbmRPU+1X6G3mZJriGUw
yfBP2LFV7Il7Ytjjjuo4S5dW2bhkEATXnulmG8ea5VFXetjB/rU2Adw97CA9I03xWfCs3EtraikV
kmOFgupWSuNaTm1/BLKnrmEcgz6QSXEZeC4TwIwnrwQHCNIQEAJauCS/Jtrt1qogwTmPJJen1/a+
rQpOq8okMGk5+IOebtI3YIvV2raPvDuuKeGBe7OR9zrObnDWoUG6/YbMgf7MxfS5hTQHuZTmQebd
hal8A9K+FS+RYDmRtPZLXVGjRAPiIxjDsAJT62eVyeqe+oo0iIagLAYta6xAfEv4O7ZVUzrvZn/Q
/R8ttfvaOKa+B5l+rRT6Kfph6MpOXLx7RfKnFqL/U5NxLLwpXM0teljPoBVO5+mpN4RzVPaYXwLb
3RPPIL94DRJYB4phS/hocuocINUhubhX+HrxLorrkkCDbhNbTXE0WKVHqf2q0vA5KWduIpPufKod
ucYgPSFZLJ0r8XARHan2bv3CgE0AEdSM8m7N8mUySUXMVTve3RG2ozmY7tuMapzs1Xd8cuHS44LV
GIr7JJ3xoEb5t5SEYwaZ35B0aiIocqfxPoRWfG1Ns2Td8FxFdL6Mbvyzx5xzE2BmYHwPDtM2q2Rr
xJ2/obX2jo1qU0wAeNtmUlDmFi1ttsAmNSNnCniaOnsw8PHG+bflWTfcycYe22ayswlc3HLcf/vW
DA7UqPUxhU4Pca3Nt7OdCxxUiTq4eJ1e8nL+K7m/06CvXt2wcw4NffQq51mezd68DSPHT+bnaFZn
mJZAyepL2S7CFjfoWK3O0ZlQSrYsc/qEoTG/2tZT3LLcJnO7REASPnQR17dB1ORL9dx1OIbUORCR
eendSl1tVRzNpn5xPIPxM86cY9C2FDTaW9tEdK2sMHbexil8ZtivT30AQhGLwGoiQ/0FjfC7OwTQ
z/MmP5PBWTxsxQNfO2G68R2yNiameZcwqxn+2Rh0x8Qun9jR0mPJ/lCGpH12mbYf9fjPFOxtmq4Q
T6OI1bUzgeVxZmxUV9vbYnmLkDY8bkWcorxD2zSwwPKKuWYu2OnnmJiyR5iclNhjtip+5Yyn1mI0
1V3191qTAwiF3aDxzK1PhIkYuK0WoCNrhg/6xX64RNINvpxMk/EpeClajH+oDn22S3FMkGrc/ajG
DOmikO6ptNQ3HYF5tlveCVB9tyZ2cH+Y6rNGT85V4XDKyZq4D6PzWgfUeq6VMCFZvgQsqEBudI+M
9/cdG8TDIkJQwAg5uZlCRURc1rknC3itG/xGyhtWtKwDdy1fYk2/bczDcCi6bt/3uXVsQi97jhDG
EV+39TkX4dr281kwwDhMIibksSpPg4EtUIZO/N6mjF3jUkVPXPUKB2PDANrNq+8iohBZFX76KKvO
3iu2o+/stpHpPZjsCTe/2SWCu1KfZODL97JbumfoAm1/MLANXdzYfItYaP6tnYZXoO/dRcekj3wS
/tYocK5shR75QDFEBNJE+l0SbequvNZzn1I/0aIDXzYvJrN+0km7F41Amc+1Sj+ShvFOE+AXG6Z2
54IGp6O11h5FaF/28iLzot2UqDLZQxGfamVedG9L8QMkZr1PRP9iG/GtBXr53uXVuI+EomkjXXfV
usXDm8jDY09fswkeMuYkRXSoCsA/hFf1jwF3yYDv4FO0DD7zPH1YuA1ZlNjEUOYCl0d0XJIXhbLF
b+KGcxFtyWb3r/++ZJ7lX93YNS/QmDbxhsT78bNwm/YsCm54K6/MT92S9NmXSXB2BuR9nUr8fWH0
5QVAKtptz+veEm5uhr35O2KqbM/4kJZqjv2jVLG1CodQ/pxYEU2pZT4lGegDCXbyZDtzRyMn0HeC
iDw7pfMrQCr0BqXaphrwSH32gxZNxTA+T5OozwbBnCPjoOc0gvUuK4QK4b95VYXGtJKJw+6G8ZVo
VfkUTH993xjHjeOg7AQqY60h3HX7Ri+ugzRzACkCcE7t3jmpqHfeGlC9//mfQvK+gxY3Qe0mzMME
x7spqrE8TsOEWaCMv6fOSd8K+RzKsH7v7Sh+HpwBzUWWPcIhIW7GyfYyiV6Z6kxPygmTc2mF/iOv
ouTd+reL6EZ56iOSK/F9vibF/KSJb2ackk+vec2kDZPZuS0QYdDmOOfBxxIVh23zOUessDAXSOD1
6MPalplDiJoNsEAX7vKOFtpDhF0t8vLZa8e9KocAf0lRXb0JH2TlsMmdkJpve8CCO7a7KCo9VS+M
+b+MGoJ9Y5soGOzBOVKR80hQbJA/yII/mgyOGSrdtalHQsRCellq6+kiKPjXsh566jvDOoSWq2/9
TMsr89h+h4v7rruge+Yb+zu1bbiZkYdsuzwZDhUytFWr8+gJ2TcJUoI8Ciaj4pajKA7yte47wixi
Ct5SdX+5nAwIY6W4kTpnV5X58iq2nDudrnunreyw/Hjn0vDGrR7rfOt+TF6Zvzax0b5Sv8Ur0yiS
vSepj4aKHnuY9Xz1RgZlevI/AAN3b0hsaXH9cnqw2rGuc1RvutzPLlg4PDaQ03crtHX598XoLZY9
eCCZX/D/WJMd2ibs90E6n7lWxQm1nvUceae06/KHVJFzjsqRM82irRG+8zpbLxq06If1q1DdNRjD
+D0BUH6DKPIxilBuCs+v8bclw61r1XArg/kJB2wUnkDeZO5qZm6wqyZK1BnjK2viytwpEhf+EQ3O
Zk7iT+YovQYpa987t/iRhWgvx0w6H+ikEkR2L7qnI8mEFRM52beXRFU33+2NGw0DIqCkZ8YzZ+3Z
io2Tklx5oCkfYra6g9v7IBT9/ovOwjpiHCO4XRTxYRytcheOeGbIvK22ITpQBie5K0Za1cTf2nHU
bGq8c7jN2veEqThBpdWPwrWTt7m7C52UW4z/w3ZW3Z9e6udJWsFmdOvhAqniRKyYBzwufovDxjx3
pXYBSRvzhvdEsB9suOL/XK//34JI8SfiSf2/g0j3f5AJpP8niPQ//8x/gUgDF1QkiDUbzQYJTP+F
IvX+Q8DT4/FnWbGQJPml/40ixW2u6k4n//N/OOZ/ABwCRuoBaAOvY/8/kUfBTGAv/W+oAxfbKVE4
IXBhiBfgzxZf+39DvIQ2Vzaqg+LAmOtPnZGzNHcrc27+AnU8jYYNeizM39KyeTLRrROHna6DRcpO
oOll+rd8KvptDDeO/hXhe7FI4APbjA8EvBJzEfnbqA3tlbVI5tVgPYLOuGKmXCYc3LgSfT3JenKD
qf7PjPLeFEZ4zpw+3RUJ6+s6c1F0IdRXi2TfWsT74yLjb9HzO4uwv1gk/sMi9p8X2b+D/r+0Pwfc
AHqxBSiQ5CtRe3dpINLHGkON5KiLAdVm1y7GAv4kIQIk84JtcY5YcAnAyO3fDALiTTY7GD0OiZni
6Mjta1W739ZiYRCLmYFV6G7KzB9ukdyjAt2IWnwP+B+mxQiRL5YIgtWpohX6D0GgvFVtoaOBZ/U9
i4Uac9ksSV4oXx5NROhxENZY/vBfQBpkcoohw1ysGXoxabA2n/ku8W0sBg5PvnWLoWPOz/Vi8HBx
epSL5WNezB/FYgNhvEswaNwNG3RfDwPBiYtnJMM7knrOPi9jNq8zTk6LUHiU08liNyFSlVTIlY0L
JRcMsOcGSTghlnxWdxO/SrAYV1BKnsRiZYHH0G/bxd4yLEaXhhV21yIE80WC6BlRFy7YkdTe4Dfr
i2uLX8buo402TrWJuAQ3DbG8v0LcNVDQPqo44H4QgHW8X7nPdHIJx0YAtYnm9u7j04nw60h8OylR
ThuyDEmJCBQpBHCFoJI/5sXuk5XB86DdL6Mz2crVe8clFrX7LVHjsX4AjZM9Ye9DmY+PSCiHPQnO
opKlkrtYjXAkrKKp3RuILTVepMBPXG6F/NnGpYTlZ+/S0PUNrhgHH1ONn0lXbrYaR5QU7Pnj80CY
NpSucKMXI1SAI6pfrFECj5S3eFnM6Zfj/Zk6pO9jYoZb6AIri8IQZRifepFj3/AtDFrSJQEQ0xO5
nMUFeiI7sC6ydmXFLE55As58PT0viaa7VEXJpTOzo5tPHdjFDZi75sDBUj7gpPzLA9AA58aeCayR
TWtHMelmthIdCRP4nDVanGDCxDKiz23Q1QWZ4Z4De7z0vYOm11hiGVUM2wc9jROjYWUTaGCqxqZm
wNRdcTEbCBx71XXh1uy4fadIvaqgS45J0kybqhu+LRJ44mqba0LtsobhaCLqi8rN78qIwyMLrbds
dKxV6hPh4jDAGub5KTPSp7rm3h2ZxoNgmb+SHhFe0rdPlXannYrGtTCGaa3xbNc52kU8KTn6vO4Q
RdikIk6pXeerB+FB5sH6bUw4+XUeexiHRoEDpekxJLKyBi51rvTyQ8vxHlQkz1lT35My0BxiRsoH
ghthoyXhfrAsY2N25IHZBFms3byRawqjmQRQPpow+UlWGJ76sXkZpyC/gRdiWhcWp9b3JIVO3/Br
GAIyVnLsr4wVJXqzE/5nDiXzisecvBwcmGHqPbVe/EvpHOdnbb+jIhKHeuCDTboG2VuMr4SnArij
yyIwQFu4K9nQTWWNGr5vBgRwQb0ZbflVdL63c8lRPxesqNraXs/jL3cu01ePdB7YT/hxh75E8UD3
SvZVswXktiip/adhSZ5BKM3Ps/gqjfxs+Oee1KFdObPyJ1KisQQe7z68ZLr3+dM2NrxlxcZgZs2i
m4leLt5xQPibkoOmX9Zzys53o07a5zq2jjF6sq0pC0XnIgok0v6Z2JYCZGTS3ERrHVRcvaFAIQsi
xKIrxvoMdYtg0fSbFyj+pzl6TgcCAS1/fACJ3CSzEzKKGtunwVVYQmZUuESele+6YgNkjpcMT+fN
CnihBGH0q8wM/v023+C5SJgw/DQypIC9YiAqvNZbB5b1ZqvsvcRdtlNVeqb8RTCWoqAJTZKMSlPe
Am4DG44bUA6QN1DHDx54eoAzlb1VHhgre+owxsSo+qNIM6sl1jpNvog1tu8THpBkMt0d/vJuxbio
3Mdq/Er8rgYoF7/3kz4NYeqvECdMGGYJw/asIN1o23j2ZpWx7DQRfTXPuOW6dSjU8Onaar4iRXju
a686jZpv1Uoi9sE++SNWsJgLVTq/1YZ5DzAgnbGwopAdm3Ivw3lTZzMpJZgsPxNpXXihKXotJz1N
8l7Vc7FlBWHhDYnUWdAXqEVOlM/suJlXqVtSH+2oyjlJc6h4eLOLzPvR2V2KM4nm2NHtl4ckfekk
yPuZuH7VNDx1sUpuCBivdixJuvQYFyqv/sm7RnzMvvs2kVqg+/HMwqQiTCN86SuUlXbQfuRz8at3
KNKR4fob7qXDHMw7gUkKGQ6485KcbtP/reoWK6UQn1liY1OT2XXAIXNiLaHnfp84QCEmF6B6rNx1
Laf5LLutMxj9M4halkxFeAsS2W+ccMz2ocUiIOBlXJRdfmVYeGFrFFKxuzaVCNKPZQCJQMd4NXmg
qbz1V+b7+c4lcGaPwAQwUzA5fLDYYTGT0lHibt7GM6giP3cQeUoksKS5hJtStMxTswSZtz5OGdKR
sR32ojb2EXfVsZ15BxJxnl4F1L+mb48NIW8SWS47LF+cx5QULqzly5o6r+WXGRbd1V6+TGbzI6Cp
t5AuY/1nFpdjWOahlejB1sJtE9ziJISYIDHYOEjkMnXJJxPa43qWZbEvrOw7N4g4mkW9vJcgE4xE
v69lSFSYkyctbY7YAgbgtARBuednSD7i9r1L/ir9TbwCZMpQ0VH7zWvs23A5sCMmDouhFvJCXS8+
2cSKty2RfxDKC32QIs5vbrmfhI8Cplqy7EcHagiliGkyHewBipTTaJzQ0F1gQ83r1tftOa/9H0nM
XsNKlmucF7j4cIG3xTmKsQy4NvooO+bW9E1pbYUs/lAOheyIG7YceQD6oeXDmDOLl+Zsf7R21W+1
4+mNYxjdTmseFRcWTAtfX0vviNjkBFO//2sTKWj5h15VyadbjtZeEM+8Am9EjVULtCJRj2nL68ct
dWV0SF3qbDsi0aqzZUvoiPqVBU58cKQnDzYaHwQ6hxT5RtN5w6UYroElpjPKueCx3DIMvDxYwM9D
w5a8mfOWKGfk6QJvyhYNHnkyZEG5XUqyjN3yYu6L584R5L5Q3e5AAl5Gf4lUHaP9IElF7iwALVNe
I2AJ/J2cqureVtkmD9SDJZa6l0Sy3jReLnpT74Ck6jVwutcclTPmBck+1mqaNcnP48EqFn1cSPpT
Xehwy6bUQf0j9F4ItOaqEz63gPyJMIPYZYGydUj5bbhzzK2b5FtJWMAtFN9lov1NJO3i4JdQ+xM1
fiLleJpK+8tbNNZ6SCrCpXPMNQizAzMOMFfzku67mZibqHK3UvIqYNV2soLxVpdL+tnkfzNVXVuy
zPfznN1iXWx6i9Wz13bOOqyOI6WLUWbbimVFXvU/gAsfjSTCVD9FF4jGf5D2HZrmvbHCn37L0qrq
9h0LnnwIfkZD/SfRGNfTrzDoblMKJLOn3XhvQw8j6o8+9UgO0/sxdo6pFwJs7m6GSeBYJNZ9pG/j
OBzahLRLHyWLzo2LQxHRkWMQ0MO3k9oxp9jrNFg3htobc7vTht5rMb97o1oZdWZvTJRUCJFDMNrz
wXW8Z0ehbQl8/6fXzZsg1k+jklAfNhhG+mQnbfkISvHKm1ZjzPjTU3jjqCHxXTm7tks0ZvjovBiG
kET6fOI4PKvOusiN9Jr35TfZDBMBiB7GqT7pbHhu3OgpKL10U7nWS221Z2WjnkzJBwAgyZvWCc/F
BKZnCk7c2X87L9zGcYpfg731MgZDxrHuzW4ni3TVzO4uaOWLruOPoX3EIfuXpnzV8d1jSY96C8N5
fG4c949w78ohC2n5BxtHHSyyEccQjge/7vXs+rAvvzdkgS7/Lg31Krdgsvm8440Jyb/70k5QO8nH
2w1GYm9hc6BnGiS5q8SoG0G0LQfcOkivlweEXWe5CJs2YkrPfkrkNZljQRJX60mmB3A6G1qPI0t/
jYKSQePshnsPqdRsp5fSVfoXBJM0QBZS5eF7jypdV9bXqNTn0Cp05bvRan6gO30zcOfnz35k2Vdp
EDvnjb+McDrOwbfr+x9RkjDjLV+rLn1Gc/Gt3PFqUF2n5czOXO7dMTlIVf90JvPe2zYTWwoWtPyB
IGzbhj5XjcErLglnb8T2J47ji5icQ2Z1x7J/IZ0JC5i8UdBvA3xzq8GZ1tLyt15VvHp9cUhusuXl
OkeoaEpnwmmG5duojnRkxTo22ApnNY5UjEg8DZneIVs07PKuIu4UaVMemoSRat9rVmoMb+XJo6b0
a0bndHpnN7bCNZIBbzBWxnMvlwfSvjfdwsEwV8Bztl2dwyeZt3KJdG/iZyawfBh6fIF1/BrM5ZOv
0pPIux1rpZ3XkaVY6WWaezOBcrS2X7LxNg46aK6NTxQgbZhIU1Ab3hOjgY8eTzHUDZaLHmJd1zmV
Kv3qcvNByKNPctLGF/qUee6zMLpPlSMKx6bT9+oPXMCza1SXkFhBMpuu/KRPLm/p0VsExOX35DtX
Ywquntv8ycfX1irvDUIArCyneH7Tptq3zMup71ZuEGDGQ4bpWPdQxG9koB1TP9uEZXiqO+40dO3U
brushJCFWm5flOW9HYNDzKI+rvJgHbnTV59k/47MCreaKtSXMsxnESQ/TJDDUXmAE/QLy8TWFM5L
iWt3GuqfJsrCyeg2ba9ecTMmeXEjJWpn+tGKjd9al+UxcNNHXeVLw8iAX/2FifQQXfRtNqswIHRd
N+8xB9ycC4LuxGtbiN86wTgy28FbX7pvKOp/h9r4iQjmVPksUSNzU4fhU4bEWgyo4Mq9mUGIXW4W
HAxfdYbFLqB4S1xUwiyByuQTiFKlMJ45cA1bIhvHJr64NbyAfjDW4wD5YPZ47KdSIasNiEye/toD
j5zfmB/VyHwq95YKeIGYWp9aB29l7m2VEV5HiolKep+DQ4T9hBJO9tcud7ay+OqM7EfFNYnC/KWr
ky1266fJrcFIhNW+M8aVYdKje90LB0a8ig1rY8hxG8rqZIjxLnLUfmWyV05zMPW0z2gsnAxcURi9
ZFlyzFxrH9vTpfO4tRnlet19ZFSPhVZCxPczWiIbpnmRHvy+2QKQYoZgKLLMv/0rg8ZbYFONMBzD
eZYOYE7g9DcY3WQBmirvkt8tkt2mBxKBC4223YUgMnor9FDnpugPVoADwu3y54bTtURgvfZCok2N
8XdZZO8SIto+BgiKEhCRMPLhCWT+qsmN15bX5ioq5WVq7VNjOrva8t9nyV09SSSmqbkjgwdnmiDg
+SGzhoQx9hFKVl9oynZ+1tK0zffZdRduE7oj83kIGTo5zS4V7Uc41o/GAbbgZRWdqQtqq8BijIou
WxmsP2PjwESOwICBg4PphJkxIhzlAA5eq2+rFg8ozTO0wiotbqUuj8Iw95YebtUygPdKctBwc+W0
RmOz8fI3d6jfKiHPk98/dU62IVZvnanqM5zm16y0XlyJy6aZLnI2ytWAWn1FKjWE9YyWqPbYZgKC
Wwq9JiKvjjbQFQfNYSKyaGOzhWScgyFp7dj+U1Pqz8QB144ia3SfPWe4t371mZQ3I63Omcsbl+7P
BA4wDajTEdV0zqcFIxM6HiK4nNJA7BoClrOk/cSA8ypXCdCMmDOiH/0Lo8cr/nAe+1q9a8rzNlXf
gYgvFMBUWkOOahBAn3h4LWHHy99VmdNTwpSimsRI2KHxsMWm9OvfwO22mfPvxsfCdKBw4qqwaR08
949JRxtH3V9l+2TeOZt8rrd2OH3k1vDo+ek6XhRWdR7tfhuYzZ84JyFmssGBevNH21ToUedtMUeU
OP1dCBIygRdg54D4lCXx2h/Hp+V6NV391Yv+PbT1d6mKK+aPPRbyfVdjpJHPtmSxjsTH5n3cXqrp
d+HGf9MsX2mz+BH5VoqYBS9o6HRYn2mF3TkjVhDRxlIjsiZ2NknF757oooRLwoZ2olts+C/VED0s
W5/AsPggeIhONer6RbcvM8HWONpXhYEtz0eRY4/qkLtVcbDSnWKSjRkcRbYHu3xXgUaGG0X0MI4T
TPg7BiqLVL67RNZgbsOKZHYa9JfM/WbFf6NzpWAiPho87KOYj35YvSAj47jq58+2J5Dbr+Ue5cLW
E9XNNMQX+/F8Nep+Mznl71xNp7H7E8O74wB/L3qYWk5h2NyyxX5wcNWNFnPTpoM1Z2RsPyPmCl2A
H7Glq8erH25cgcsXk5uleyDlqr/U3MunwqNBz0e2xWkfnFzECAZRsRemzlR19bQdGnHwiYJFskON
lVEfQfj8W+jqn2LtoEIAqp0B2H/m/BQWlZFXqR3x8eFdw6BiAMJRp2bMnQ0tPMTcOFqFHob4bqpi
TrXpSAewCja9Dn06Z00AuVIvY223W0TXydZT8aEjrxEBafxKR/BzTtx816isPXY9I/MYK4Xfskx1
AnSDdgJIHz/qaybCO6G49n5wnbsY3Jtqa6xcjvHehAWAvTh+nY3/xd15LDeObV36VTruHDfgzeCf
wNGJRoaSUhOEDBPeezx9f2DWjbpRg47uaQ+KRVImKRI42Gfvtb6F5igoXgMNrrHWQexXpl5wo65W
t0kFSDCDAGLfM8ayguTrZOV2oJLVJVge6dgiNsiwcDP7hFcIK6CA8Md1q1H1d01QKH/Y6uEGi8hW
DQVPrZ80QSQnFFKPK/cDEeXoufOQUN2mZT9lypicQeGjczRJYa5b3qF49mmzdyc7qAzLtaJ6B/1S
uZbZN0OGz2Y8qT2cJ9W4NlVP1ElsbguDjxC/jigjcEMeyg4Z75CmP1iGRiW0znCY/fG9WFppGqRA
XxGQhGXyGVU5Z3De7zQJlkJnVPDCYSI6SV7vlKwm1EQQPeB88wPJSAafRg/bsUUaFCTBhzZSnoYx
ejmhbaDXGOw5Jw4lJUV5RfA5WscBKIQ2kbY46PlBK9PnrM9uyUA6UGa1vqXz8hgEc1HTL1Ez/c5N
k8vdG+o8dgDl4mTKVUjU1zLCWQS75rldj+SmYSzSmSvuU8KHnIGLw9bW2VOo09wo8EY2iLlTDrYG
Za29uuXzPnLZqWIiW6WsGKeUF2I1XiN06OoF8vDBqIpzVZheKnHIagNojTYYfyF6/lnUjW7mW9L6
gN8IwRrfiD0/u4ETQt5LhKRk8Q5qYYkzoHitRmhLgjbvelmFTFR/cYk7ikCRHElkh6s2Y2uHLZYL
CTm/8i0hGlAv5AR+5XLrkkdUIytlYQL/g/6+fWJ/jbq+Q+FirK3DCpgFqDFEeMrPaoni/VlBgJAC
Y4oETPEA64rccMVI2KjEkzGpRmmdosiSdxNDB3TJm3EyXtCL/QpaaPQxUfVVulN1bYfU+RqQc4QW
GyqxhUKdI+Y0mj2J9XK3lbuSMmH6YVu1BlxhpE9xV5TIAMYMrqSYFr8ka9iZy+iOovQ0JvGPOOYO
WNDnMFG+5GY+JoAqXJgh3+KkbVNzfFViNiWGQfZyexVHrj5W8y2Ub8qgRruAK2/b6a2jcibTkoaZ
ScPO52iMgHLxx+ICZXdRp8le46qYBEQCJbLwZYTivk2qJ+ISHZogdjRMJ4ZcbzrdQnvRp1sUNY8x
Xb/RfGKG4pLT7ItCA0diaZ7DKXuR8/4sgf4Qk+ix7LOD1gXVw9iJOzrMA7tEcAD0qwuG8p1TCfoe
pyujEL3Z0Zz+0btgm04hUiowpDGCImvsOBPkYz1knyH1PQlQ2uOYjptpQBctjvwyaTfpcFL09JcW
dO+iqJ07oem9KM+ecT+nevIzF7cwoaFRUDeqHe10QzsYuXQULN2TFcFGrRPakL9PDXE+/CHzFh3u
J17jyW5nA3t+3LuVmGQOUWXPLSRh5L6fyGBZGcWFOgYSMTGP68F5DEcsvOgQD5YoISCpqhuOhf3M
TLFZ5JNaRo9xZ/yyBusaoCUnYAvvRBnDiBkpRprWw99xMQW1sfOmew1rRooAL+sr0uJzYgymYzXR
Vl+yVe1c3gii3UlTcUHf78VSx1RWxVLdSTjMLZS/AkJpur0AXgPRwGqz3gAHGP/cuz8U1of/eO4f
D//xY/ef+PP74naTzgqjp3z1g+jPcVJKkGR4C5saInkg5cUeLEWxL5gVMGJenooEs4uawY2S15v7
vb9v/i+emxieZHZAW8QY4xQgXlju52jRXWQBGbiVotqbyGf+3NwfEl7T7Yzl2oj90IEik8s9Pl1+
AdBLOIwReZwgnrMFoanCvmR9ueqE6MW7361yg+CS+11Crs+Bak5+YMYsylY+5fv7Dc7P/9xrYZ/q
AUaxzCL0s6p3ptbzeu8v88/ddP1X7o+ruVsbdrgfK3i4lHDNfoK3AG5j/Ovm/tz94f0LhkmENcvl
f77crveMDNgD14vRAb5WivQsebIqXmEKd0w042rPBK3adyrYOyw4KAzSqN4zTq3393t/39yfy4Fd
7az+y6yGSyCMP1mGpVhvAHoEZvpghrTj0K9+LYxviKxPZwoAJFTxiHBU3aagOO2c5luGtHEwW3pV
8nhLO3Nkl8oNGCQg+yXEOWmeXcuC4bKwTCoaatZ8AsSVplKwC83iPMTVvG/UGVKAyOI6D6e0mSBu
aMbkoLf9NWkV0n4uguyWYc9pb+IwZ/uBTQDujPKEkgrRcjvM3lKiwg+hhWTpb9Go98pkqnurH2eU
T8uTmYzpXlaD7hCVxGLO9VeTRPV2KAKIH0zT27E4tXXVnzq1tlhR9QNThhLTi+GV2rAz6iHATS3x
z8jI4YWUD7PMYQOFTC6pSQ0uVabQnsoZB2eOPFAF2bwTRvFRGaX2NGjNUSpRjSzYxisZxS51uH1F
LZwdRcTNYdEpp0FWlBMIAM5+ZdoHgn5elOq3kaexx4/0J9xfbl6oxyaO9dWAfom7ydwZkhI8pHJA
BYRnTJg+JBSCjlnJt1bu8mNRUr8Dajr2ESUL/0/MKaBbMPOuphbt36hhpbbaz3FqsLQqZXEW2qU4
L/FveP8aauEFvTTdxWQQU6/T+VTAulHiih3W6DQvTpFh5CdReGG6NB21JWzcqMoYqdBuK0iG9QcJ
Fz77c+OI0tw40iPdhXHxJIe1QSurnh/0LTk/vxVaBAsjNluvLXIS5SVE9U881MyFiVI1X1zsk5SM
Mv1+qWK7GeXzCf+2PRcWcT/rK2H2JDCdo7yRRBS+gWH2m7uQugQq7lhV3nAlsjIQlvI71ztxS5vu
hQLEE9cPkYkSShMGKjkzOb4rKjiy0lpXvPtzf758/woCSCzsfckbc1jibVEpGdjE/E2xzJ9eXx5K
zGc2IP9ncDe00JoTwLR9IgTXaQIZN33qtXIT++RlzsNjSiQF++jDOEkvcRfmdqdKr5iha1uwqg9D
BpwhLXRl6+VpXIb+kGeKqwoi8cZUipIOpZwBzFYwnLrO9pUSP7QFdV5S44kGNhkr0DEN3C6xOGhO
aQxvailvB2JuADLKFdY3zL0RulY9oE5F3PpUh9nkEKWlOoU5MEGRhheLa5UwmY8jZF+aDfOlJqmB
htae7S3sBJy9Zqe9jsF4NOf01yiolKlsPEW9vUg50hmp2WdbRtuUJZPlBRq4kTFpEdYp1Tk3jh1j
VGiagwXypUnjZ3BZLgAAqnyD/EMwxR2kgup7rCnCjFz86Cv8N0ZueSOSQleQDiaJS3awKL819nZ2
LZGlqIXTUxCz8s9TSacvbB18ATtJvwSIPcmjjH1BLqfDmC6mM+XDe68rT+rytKw8jqgJL70gZw+J
hWYjg48jy6ldDciD4xhjqnASQVWwEOJ7WojuqgfhLaiYvMpRwWw3LbeNtnwGUKPYuDZPBNWShPqk
aSdW/BerK+gOG8V1xj8lzMpDXUsonjX90ZSiXdWB0ZQu0N1mmuTMLEqz+yhQfKSlPvuzwdavn25F
VVo7RK3CRZhgiVY9IzVRlg8SWk49rLYLYC1XY5+HBiQ5L4uo4hrmbchmhNPyg5hQUbbyrmcQNhVS
b7cdFNCyqByJbAtbYZOjxMQYKSXa1QpMbhSPxzI8GFRxbtyKELTyFJn9hIFGyesb2IsvA0ml3TOr
FPHCbJrEesaGM20jTcbiWWjSoQ4/h0iS33qNhovW7nOA8ru4nxQXF9WbJJxq6rOqRIGiNvVPVkss
08O+rKLfEhlYtiFiMm6yi0VxNsgDO+MQrZgQS/ivoMSUbKCFKHWyhitw1C77tZRsFfEwa4zsZCPG
Ct8g0G7IRsb5234mZkenHoG3HWhsy4iJssMfs9WLA7QbpGpsfuxQV8rzRDvBlmdza+hA79jtFk9N
W11RTH0NanJL+h9y4zR/kOfA1Zdwy7qrXnLeLJAhtgyI25/Y8TMPmK7gkmY3s2aD3lnX+Z8k3fV+
TXu501UcoLVFClw3naVo6r1aZ/hYB+gC0zVoQPuMCJvxNXaUfNznClX0r0CTbnW0nPU4l+EjNKaX
TK1TMKG3m8gSvWUUObc7eoW6TNlM0yOaq5CJZi9gYAhUN1IqskQjtef1tJNLrpBp62H9SCZt6gky
jlVMQrLXGLNnCcRiDRCmhWx5EZYEKglOPOB2J63s4k0oSs+RRs0sw7hw0PYMjgEhAJ8Y9VtW3CYh
He02mdkOs7LR0tWPiYZEp8SAYaq4AyqUbxYcda1tVGZnaL+0yPQMufnowW9u9Kp5pC1rbRVTOscM
pRotespWFqfCpIJ8zfCJmfWWzpB5Cg18zW1XibuEkAlgcX2+tWBbeKYG6K3MsGa107hXlP63Xi+v
Ocm9/G59T6b7Qx/MyWvWnyO1/Qmn4aVGe0ChBr1uFAOvCcRNnwQXuixQl8Ka7jP2LVYblXRA2GBB
KH01wjTaubTuFmr9VtIBtilKR29aAaKARMWVKDqsbNEUyCiGeP4EsKNqoZp23K1e34z2xMomjVdK
aV3sUv4yp+mw/swryVQIb0UL2ZQ1T4H5hZ0z5rrrpysBNY1goUamaB6JTXCllZMqrsTUcmWnkpc6
MyqGpyoaLda0lbHarbRVY+WuAgajhAHTQcuV2IMT3Zdso62sVnGlttbgWzHbCHt1Jbq2iOrd4Y55
zVfiq7GyX9MVDpuuPNixfCOajFDb+zPrzbLSY+XoRVlpsoUIVxYkRnbQm5pLVVjBne0B0P55iOZk
06jQaeF0qD6bbIaLa/EHwXZaWbb3ezpN5C0OBG9eybjxHX57v7s0NJzzlY2rrJDcBVru/fn7DTQe
giKA6vKo24pgdpOVt9uu5N1ovRcD49VXKu9MP5VTsNiJK7G3Wtm98UrxLe5A306H7SsbUH7llfdr
rORfAwTwvLKAo5UKzOJ+iFZOMB/QQ7Xig8F3wxBeacIRWOH7U+lKGkZZUjh1t+KHxxYScQ2SGCON
tTWBFMsrsvh+M6wE46mCZWwANca9Rhpbg9Y+WInH48o+zmiDuNnKQw4H6IsAkkM+cfSAMJPNlZ4M
W2QkiwWiMp6T8oC2BKz2ylsGSvAlhVAWC1DMPUjmfmUzVyulWV15zelKbkbuKLr9SnPOV66zJqLE
i1fWs7JSn8ns+WbbWvg5KtLDyPYEuguDi6RZc0HhRtPfZjy1sqTpLVSHDrx0NlbyRrojpzEz1ofh
zqFe32WMZsCoV0p1Ca66W7nV/Uo5KTQsf9JKtTbugOv7kwbQaw4pmuAxHGwcx41nrmxsA0h2utKy
1fs/GNNxg6NdrkTtYX0TwomBQQ9uu1652w0A7vtrT1Ym9/0eWQaG26/E7hZ0N/bq+LEZONOk5lte
6d4WM99s5X2XgL+7lQAuggKPVJjg9UoHF5b+3OW8gBjDk8wI3sUp/1AVrWljagQvC2a8Xnnj7Z08
HlLOzcDIeaN9/NrZkbF25ZrwytEJhQL8csOkm6RPoSsF4Uq3Bw4YMoePGzH21Uf1KRip9WarBqKp
fygg0pOVlS6IrU/uJLa/laMur0R1A7T6/98uBpVF8P/kYthlWQyWqf3X/7oVHbyd3c///AuzwvpD
/7ExGP8m1lpRgMSKuoxnYLy13f/8ix3GvzWSw3SeNqHrqCIJWn95GFR5/RLPk6tp8MtUwrf+42nQ
/71mZBN6ZulrCpqu/L+YGlCm/iNTCxambCh4GrBTGBqRNmvO13+ZGmJAYkkmtdFexXHEeJkVbSjs
mdQ7531WG8SeORouPaYYqY1G9RqKdc+sRdNX0/hHx0G81J2w1SJOYgThDXFFojPG1mVuB5SAGZjT
nnDnQbDQSKqY4QAfsDL0AhHQbPkT7ZXlypS+Q2U0nqdae2CSQKWtGexiYEmxdVYZ/kpicNF6OMET
cvi8zjpfrxkhNM2Mt3MhO1JpMyZN72NJe2WcoIAP8sMEnhsGYraRxuTNmi2ZkiaksCLQxTU0lWQl
Jl/Cio6GkkCycqVpD22SvZpzuBygvlHgUfdiz+iwbxf6HL6P+l7o6fgj+oIvlaMvIBjuwTBglQQd
u6IRA1SyCmxoibDY9vIDYgUarfhGTngC0YHgnIRvR30Ug5GwkuZNZHVZmxXwq5VI3CgsfXavKYCU
Y81DT+6ZKJNO95tOl3dmDXU4FdfOKu9GJo/+3EvlNs0tpFFCwg40UeD+Fw0y+lh4UrG7EjhZbNqm
WjYauZp3PcqKtKlhpHuMCkrPqFglVKuobGiNyJVFnMjsx5nVzTeClXaipYxe1gq+YcI302EQqhP1
TCYvtDzT6YI1kc7BKigYym7d5CBeS/C/pxhgp0Sx9ovbBjF6RbIiPLRmLzlavVSYioNajChx8F/7
kc5USBlL6PXISaW93BTKdRFbEr3KLPYwf7MFz0nY6xaYnCgqcy3J3+IIixruF7dknZ4E410MIG2N
rfoorJoUoBn0+ZknXfSVVoqb4SPQohEWkODIPWpHeLSxV5c5m/k46WmKjcjl0Tm68iyAVSgpfBRd
Rp2vuN2EkdTou/yhmPTszw1/mjZH2fMQZw+kV9oZczG3CqtzKBe/gqB1y4n+hyavM1ETmcUYVFtS
iuKtGTNcUKiM6V70zA/xj9tGK5rsxTq3pRCngKmPFMtPBnoqOVq6s0n0DsOk+EiZ77ehAm+lh5fS
CeNLbczhKa/znZCmXN5Jf/siY8NlY/CQV3r7NLcVcmsrD73YcJVaxm1BJBwCF4y20pcaMZEPAgml
QDEM57qRLjB9qPeLaXYXcW0GiZXl9DqbbXE6hTgj9wWXOC6viTf1FDhDJ31DnGOX2oqOmGrBsZxQ
hFoWBZ/QzwiD45z5DkPNA/uOUkXrNQbZsKvypHTiYcHl3yEqVBNCO2ZdewA4B+KDeAUGwCWEC3qZ
5HWP1rAfhxgtm/ytNekLHjDBt0Tk1EuDpAbA6VtCe5GPM1iZKebOTCIa+/XyViZ0H9SC6nyuyos4
Jr5VrLKVMoaqmgq2VFL0hLNhbMK82rORqecRBGPuQylD70sv2EiFc6QvrVvN45XoZoFZeYUKv+VP
1OPGoaPp6rIChlkav2SlfJWZI9l53W21mgo/UMve1oVJZ1RWkwgqNCclf5xow0QVWk5NLcgV0EG0
l+gXI/OrgT+NTdG/6bmM2wqPlQDpPZlt9dJ1xZkQA3YFbf0+m0viZeYQQ6pOSz+mgEHzi+QcZa3q
R32CDi1aLmKR/a7D8RnEQ439kfKlJBFkCVwzmPax0k8oFxsw0Ur0lU0qWkairJnF78KKCDq5G383
YHoR/JbfXVYxnmF7w8o77YnLClFeaeD/0AwCHUfeg8TZKfLkEpYBe9lIIlExeKY7/5vGDT+lkjEE
m5y8nLK5YMgilKW+ZNZLZMIzjZA7WKqAJzoLXHQy25rjbcaPqlftNc7qD6IULy22OSfUhXCL/Y1m
y9JadmD2H3kwx/sqWcP0ZPw7A3vEQYf3QSqRExvhiv2GQBgtInKOfbcwjqEv0DfVT3HDp3LJomwi
dkk86Z3GiTwpBzxSR9BqO2YBjHZmhS2AhpME35sjV2K4McSIIsvEwBpkH1kWxFA9558qFnfVOP+C
r0HGxKC8h2nFBLiO3yZROkVkJm2k90ocU69uQhmv3hw5SAQQCcWMlDS9fYvL5BD0pJaOIXNQzBBs
/NrleSmG332BYgbRuRIEj0D5VUaIkFfk3+US0REYLXNLW6g8W21oeHq27MkHMezSfJdpWj6UBnR4
znViwyMoVRZWXtE6mYi6HF2Oh7MwF95QNT+LCRShSJKGATUGiq4HkIi7GRzSZ0yK2SABBZUC9Dis
LVehaZ/lkStrkHQ3VWsOZpMIzAAEHwvxOdQgua07hIKVO4m14BAJy3YkGsyVZTPws0GE9AkEnCRT
ZNr5sIP+DHDtd9xqn2qPJjKK1Wu9KrbSsvVya5B3bT5gtX9PRPWJzo5Ks9qgukBVOwsx7rEjysrQ
bfUaJB/XjS4jN8daruBrZIqH2Wtn/WyN5qcmDK+6WHoBqliTKxD0xBRzJG3MfMR6P/+qR0Vwq3RG
LU5TJGO6RptI+qCMKHd98mbECZ9Zw1WtqMH/zYb8Kw8GyOEgFmwRpadlcOFgw/dgKOK0iwmNZLjO
Gj7281XlxHBHeIFh/sOpuiCcHrkWq5AR+IgRblPK1Djfm7HYTuuOshcO6MTZuQzFbVSynVXPZK7F
A2N4XXxvA+1pzbBuwkr9rqfHoFZ0cNXsOvq1txRTRRGIER16Q0LvRyx3RVwOQm5k/+d5oZPdhZB/
MoWlK5Fufc6ltIJM0GOekiKvimkxQi6EP5h/YZA4d5pyFJviS+60j7B9nWCoy7G0KQzZ0xANEY/+
EqTbLtKuAxJmrwcyUeggGLuUgIrOT1c9bJofjabYJ2PzuczwzOrpYmXqE3b0IzG2P3Ktk4k07+VO
2pv01nutepNmE/Yuh5hYCzMKqC1Ho0/TMdoMojJsFur0Q1yYX0X/u4tgEZct5O58hLcTZuX3FEAH
+1b6Bakmxi8pNN5bEEttqP3ohoxGMDBucXaqxkE44nohXTWhsQef/xdWg8BVRN4x2oZVAxRv1Fb6
AIROrBcGpHPjg+C8Q6HovUuBcAwrDWl0Cg6Pd4kkYEs+RwpxAJR+HLCOjOrGyvxFXx6NJvwKh+6q
J8LeXOtKsVb2xY9KIK0mcVjHbe7XUXyeTLAAUUtKDYrcJZFV9rYCdniQIAI8TSHy4/xdqFIyW/uH
vAA7a25LLFZS7RVBG9vTuBy0Nns2Eg3APOSRToKbaJGVCk5BfOlnzDGmvkvHBEnb9LbkDQRQi9QG
cwJyZhjyFhSNykvWAK111kbCs+DLFhzFOrX4VNkJ2FWpU98Sust8daRrI71ljWBtAqhjtaV+T/j0
GDd+WGl3TEIEBZH5pElLbReS7gQ41Jpw0dxMUUnqzBq7LQmwS5/lVED3omsvUkPTeUTsEwz0ntpE
2nQZH/+gN4Abil2TstCpcTH7MVY5XeE6CDN59MDOxgzsCBFja0ILZL3IiAmDVAH/dFSPDafIelcz
eyRdU878aP2yGQr1X1+5P47rOnLNnhTD+3ffb+5fQBgUMV1df8XfN/ev/P3QgMgeSHO8/cfz//XP
37/5/sL+8T1pmhwUuS82aV90knf/Pq6w7V93Wffbv17n/Us13jpTGSOK9WCvlf0zZNLKv//i+41k
ic3+74f3e/g2/vu5HqAV+lRHwxnjWb35SZAC/8b9u0gs+u9v/fOcuhepU9km07hr1bTc9+sN0Z0S
WnH4zaDohJSGP0/ev+d+ozVduZ/0hg6r/kLgZej84+f/fgi0Z3Z6EpnxTa9T/r+/gmw13aBUOZRr
rNCkaTkf6USVjHbLvT9nDFPqjERDQd8jiKKd28eJedk6pyDrJMrXWMz73V4ILySOujlQljF6EI6t
euJqtWjID0EMXemY6w5FKVqwzkbp6Ey/xkflmTisM1Od0RkOVC70Z65IeenUvS1vVKR4PctvhPGg
zh0q6X38ItFJVfNnE7nmJtH3BrsgJ7bjW3K2TgE6mrf+OFXGY/ZiXuAK298K8+oSYfCDRD3soCdh
gI6lZPT7G+cve5V7vK+TfzTktBxKnJzGNv4EsiKu6YYbojlIZC5t7nbfBd6RmZmlQ5+uHD6YVQnA
ubi0uMoXsOnSaZ12o7yxlNjFCFbbbh0UzK/VC5GI4AQid8XWYzxDEflc20nPJe2YbUD8Sy+qynxv
M0mTq3q6OZzIm71kZ/OCvQhZT7rpel+UahvNrRfhYSjhMvnlE3HGTfbALenIEYIpwiNk+X2BCiKC
RZjtSWBIiEjQNgW7vQH5WvTeJ9EiHKYd+x59T94Qs227Fba4INiykrPR2UWT7llHGVCkwlYhpaGk
rFtRQ1zVHfWFeYP6Mj0l4lX4vLSl3wXustUAhR2y5/yDBTq7YDXflk72XDzXj5Ej2Jq/WgeQ7G2h
n1Pk2rSNPy3/3bDOM43W0AFGQ+Dcnqym3rX0fYemLoxsRmZYjFCKscV0q9xNPrHTb+nNv6vnyvtm
Yxo+WMeOQMr3AkPWB4TKh5BpxuPb5MhnuvoPHXkce8CD7F0Ul+0hXCjngnO52ZruBSMFT9sqIm/+
xsRFx3EJfszdgPqz26q/ghdzR8dwo1/io77Tf4ov/g+K9ta86bvsK76Soh78rC69N0CAqy35EnqL
TXa2vb4BytZqOa5wOgZ7dGi6exMvxVvukLWe2yUU3J3gYXJnM+rGH8Gvb+tqXpjfDp4G4RGA5S4I
Efm4qWzL2oUmErYIxINgZOwNUyTouqFXXjF3fHSC46/Rq+5HeTqHT+8QXCWEwA7RFDa5KqsOEcX5
Fq01hjtoTUggTfj4zuQQ07WRnmamdNfgQTvdlKeneNgJDgg/r/mqOiTAbnKGQca/DnDh+pKAA3el
w2JXbGk58R5B+GS/GgWVCeh/h24OgZ2Yowc2R8ItfCzOs9c9VGc85cs2vY6jPRxiVpzNcmC4i2nv
CP6ISa+/K68dzaQPABD/eZaGhh/uc9MbOnopT33JGeDXKOVJ07FDSGpufeX3Jud6U99yMkQ3udNt
8XcVWPmd6rUFDevI1qu6oc9Cr8dZvjnYvo/Jw+QzZPJlbGIniMjn7rmDhxbPZ/OIcdvBzbCddrUT
+Td112xrxUZVG3eu4f05Um6ps7GcjD0qbW+3eftON80WtsELPR+u3wWz0ISXgk0QOQUN/aNwChAR
2JPNwZOvpzMfJkfZQUiccL++me1tJ/Hl8ZpCZ2Dugd4T8fzOoMcBI/Ug7rVvPACTk+6WR4xiwbbH
4aVvp3oXn2D4M6UwnPLIZPWDJgnpSW+xh07YTz9iL92vPq09+5zykYKJdw5IqmkP+aOPws/4SqhS
PPG47KLo4JdQEWQ3P32U1UV+7H+vUeZ4mASfyIV6S7KSToIUwuMTJjR8Y6f4aV6YajiBOzYf8g9j
R1F6pdKllVUPXryhPwmMtJIcTmSGjtPygOXXUj+HH611i+5Yk644uZb9sYAadMzfsXhOFPsLu5Hu
yAQ1nLTaT6+BO73VvWvGPDNAoibPEcjb+j5H54jmpsM5kd/KTSPgW3eUr/FWaLsF4e3osYTFCFBr
aE4uqQIeyMu9xtF0jd77x3EzGGfeneVQOySqoqP4Ani9oMFx5AJRuU+wGr+fI30F6Q2/cP3yEbVO
8k4EV6FtFhxBdr7nLAydEuLr8sA5gsOpeFK2JEpdJZdLqmo+rDFOTwn9GslHe40ene/PN9gXJj76
8Za4lFfrFeNZ+eJiySWQvM8D5g0WhzHclR9MdVKNh7wH9SZ8jLnQ+9PXTKUqggN3af+wQDvrZ0+r
pvzM9xCvtpAKxR9cElho9WPkD1vUybmDdVboX/PNEKwfe0yJl8hPNC6zlw+42OVn+Jg9E4V3hpvg
iLfmmT94/aOPLD1TsIujLecbIZp2sGt96JLLqdtCur7/h2p7+UIjcwg9v71OohtDRnDps57IVnCC
x+JSXssrjpRI3QajzTuBHGCE25J6E/qqb+aUtnlb1DOU2XqT+LyCdNlYiItqry0dceaShPUtETZy
y8eQ37gysIy89Xjq4CqPvB4Hz50KkNoO9ohXPSzvWw6r5Mf8rbc+4BE0n8rB5xBqOVcgt/M+ciXl
D4T9/gje1Eclk3rSl3zL9wbLeWZ9G6BFZSegP5eNdvLcWaSDnuP9Dg9R4fspQJ92z+1erzduTpq8
EyyEFp2S0OtwoQWPyy6+adjWk7YiUPpUGbhOxddoFaasx8ApfWHj/dW9iVdO1FvkMk0P9+TyfKBH
cFg8WTOgcciO9mUcRubroe2Hh/5T31c7ToP38DP4EA7Krj6EvgDb0DadwecSuy/bS81Ek1LvIn+G
B6TQRAKSwmF494XJZXFy4YrjPM9eL51NkhNvD6p0azjx4bRXU9rwFjqzt36ISAD4exP3ZT1M681A
18iuDiaQdJDIBCL7mLuY6mSfBSUaax2+XR9aQ+Jy5puX6iCwFrJpEEgawcD2upQfqHIoeLgV8+2c
X9QhO+AecYXUSTPsgg9D58iKL+Vbo382zE01Pke0fuMIeqC4C/lo9WSnqYck9qUnLAPObQN3Wtge
XHGj2dSez6vYuPHL3ENsI/kLH7nir/FWH8058hPrUm0NbxP4dLPcwO9s3eEofyJjmEhkb3wk/mA8
h/UXeRv5d43xDHP79KOwm5QV6ygwFSdsg1RvgiqM8CL11X6pmf29JgsROw7Hcr41P8Oktads2uD9
ND4zVHLUe5W7SoiD5UWtMk/cMTjlckWbajKIjQGV91BotuqtWMniW35p8EACN2KbCIXJxCQ6Bsdg
aw0fqksnIeJIYdmRtplfnBN3IQLni7WN6wmFtGRgb5lsTv+eTy5/JK2ssXzKlZpQ7k090RjbUahy
4p1ZeSJ7BANxq536SoIC2TKrEMalBKWgrgYWj6cWD99TrT/Qjyc9GvlFOHjfy4HYAyxVpmq3qStp
m6FFaIFk86pwanO58nTOMbcrHgktax3cTNW28tWbehOqLRqx27hRTMqIX9WZ89x4Q/C4E1t72NEx
kU1n5vUsNt0VO3+ScGOQlt6RR+s23Z5WSUr6O3UuLWgITTNrhVO2IIpsBioJliFHf0b4QL0jjzB3
XZlOUOklxU7mbJWn/aSeaaksGepOX3gKklOIVvCYfhjvSHUQyUwD2af28IOx8s/7wdqXcUkBQshr
BgbJXn3Hu52dBTYehzbZVc+ULrQfxXFHhBzjv4oQqPWzJJyYPcZruk8Sn/N5JpWNv6W2X9Rxq4UP
mklFrB/nvegNvVchZ0wv06F0CK7nE+vqfY5cQrwJ6gMsWFIrP2LRIR1BpCySPTI68Wthk3eWd8Jj
kNlf5ms5eqPsi+UT3s063fSpS1NFvLboFqGr8Qp0irSdoh+V9nkWXoPpF/E/GItYXDJCnj860aYi
fOvoMFOCR3bZOvLTciZtxPINCyuuR4ExA88CqLJfDtA0OOa1M41GY99zFRApMRK8iU59DNZ3j0Op
vGbPAoTyc7ifQQSMO+2r5UowXkjVKpkfcPyQOve/uTuP3ea1dE3fSt8AC8xhKjEoWpblPCEcmXNY
JK/+PHRVnerTgwZ62sDGvx1kiVxc4QtvcEnMlN1Y79riasaI4u+08DFP/ZLdoNqW7oRRPUq/7GZq
A5qGAsdnC3gVKIlFtqXdD8qFcIbzsQebjarHj/1D176jJNu66ewj7tPofgZ4Ia8eodCzI/k41DXh
Vq49naG50KSNxiC12NvwdsOmwy+zQ9burAJEnVvgez38kicI9tkbtRAdNiFwNXlDjw4FK4EEKipU
qSvXQZ75oePN0qmEeKB7HR7kUXBZp9/OwVHXLVFSLLYZkldfdfyQ7ktrp/imcqgRDcNdhCCMc8Rw
6fTM16hBnO5EORrBllqcMnz9wm41I30ossgdSEikBsAlsusFVLlNml97mplPPIAFqSGiA6ggWca5
3GT3KFHMkINiesm0S44x+6D+YVv3Legn+cCRjQh7rX+KdwiuzmctIepGvsOppBrbH9TTtMqbkVC9
BzZD8+ukR5zlBLGon1L5nn/YbOAeUQkWqDUgKsNOnQc6QgXEy9ITVjWFHzs7s96ULy1K+vF3KG2I
3bfFimPbIx7GRbPn5PZGqw8RtRCOIgIm9rolv07IbTxyPHA+bfoL6wZra1rYPhi+DfFrQz3cJ+7o
b8WO+tUWAau76CP76E/v9b7avNff2m56+VrIxFC53Pbftc4OvsG2j3w/YWOazzyEF4uYhikKl46P
ae/JZXdIKVzTeiNRY6cyS3r3Id0wwp1uJoP0AZb2Mple+kXYZW01jjHr9IjChOTmGRsqKjqf4wt7
aek2sHsA6DCJpzboRlIjukl0kYlS+be8FOfswA1t+ht8KYoHMPT99eCl6v6ZSj7bDZledigvZb0T
D9P3gCJdu2rcbiJ5hwaVQTGCWd2gjfQOnEiqPRBYMFk35FDTQnvBZXdlQKlK8B3yXfo+sU8Z/dz7
2G1QfeEgmW6sLT6JzB1yDNtYdR0CFlzG9TVYT7Jnncobi5cVmfv0yqkXsKdP7EEblfBJ7BBcoAm+
V1AGXmfZ/AOe/hu3BLgyFlqgbnFoAMX41KJ+5SflynLnU3CHGu97tFm/oaIVP8m1uFrHKgCyDp31
/Hc90XhJvwBanhyfY686E+TX9S6/hMOlTN8W69CpPjcVbVBOwE4JEn9FCYGweG2YDk8aAZXzkr6S
k1u+ApVvp/5QYJI+My8svqzaHa4qNuHrBln6qFXxHMrpnqnV45+0UV4IL81t/6bhyku5wL+AePxa
EJe5UCvJ0LLbLIlfNp5MRMvg4K2DDdkXhaMERiDkW/xVNNQqSVyA+gIzghcvbxAYe8NRiFUTsf9J
m+xM0GQ4jz/W6Eee+oQNJkn7qHlV6dpvVYC9ADbIcBDoECOCdEFZNyl+UWR+4cNxIHCY0RzHzQoL
SXsEHd048uRHyYe+Qgi/GKf+PsKU7EHc5WjG78M23hDNQmOrwp38ZlL7MO9Bpnc/TKB9GHAP6haB
f7asYatin+BmH+2pxTv6EW8v6QsLpxRDV4ALaHL6zj3CmXh1h1ReGjc6maX/0nwZgTiJx/gYvrRP
ggOTpBOXQOSP7U18xWdle2utF/xIcM/+AA3ZbignbgrfRYpsJIRwwT9nLoc9GP/sI/wdb5VzwvNR
AXiNpnZyQ4mvMV1WYmU+Jg7oSKr2p3p8FR+cZ3zMexEYxEL92ws6/T3ND+pN5Gy69Ft3NFW32Xt+
e6y2WnTqrkQjwzviy0MFCP3YU3gtNmW1A3FBmRHfny3Vge5n7jbxljULnRpJXvlHOwbOA7H5ER1M
8kv8NwZqmOqb+pb6PEg5u4vuZgHt0p/VY0ZHdzkBFVF9kgmO5/JGLFC8q3PwaNENY6Y2WyogFDCo
9LBPo2tCHWQtdvykbZD7udud4dDyU1k9SsyhCcWS7dKd5YVas5eeugy42q6wnurQE/o9fIH6hZpv
bYGGQUOLYL87Fs82CkDtA0/9DCW6xn4Ddb7y4rREAvlnxUHQUINLo3pT82rrJM+vVOhK8yBbp7D0
jeWT/6jIOEBw1v/daZgCYFIo6ieEsSeU29Y41Ezux422q6vd42qQEH9jCTRKRz4DzcwhCH/LC7P+
i9qIowdYKUDStABIumxoJ3L8tT6yMcddiD4DG2vo8kYdIjVHG/s3sitAwG/U6QjhS2oeRLxkSxQs
64MUbvcMNJLVzVPYUz7f9i/9C/9bK2474wXeRflQUXEOja35Nkg7Ei9UYjdY9WTBqGzJ3l5Gth8U
+gjD2DUuZBp2+SHDQeeosjFoHdwpP7Oj8jGUr8naWMwxuzrhb+K3u9RPa9S3XEc882afJJcQ0YDw
DBccxNeCrno0Vmdbj+TzRbrjGKpcNlUTxAmNH4Io0K7RrqBqE6jZHd7N7ehPqGoyn7miTrCR0giD
6rxm0ZyIoMMSahi297cDFme22xu5Ovb1ZDVmejd9MlrjC7EW2xrir7hZrLOPTY+4NHxD8f2L1IW4
mFouGyTaArVv7dT0SGJx/EHUMXxL9BshZkrRj55QR//xk91tei2UYOQ15kAdRdB0OtcziTJFDZbW
HVF7vu+i8wybVuwUTukXzMCmT/gG0larKc0gNZoFe1L7zZSAFQlgT4wvsmClXYFUWM4mfZRpUwKR
x0fX9qQ7BjkB6kqtUMfm0hvO4kn35gN6lcTViJv52md/A0t2ouDRUK0hALXfiO5z6sI4MckbUiFC
CoWaFTGCyTN4BgragurwCEYUbaeklwHU1AatnN/cQXJok5lbSu76QQisYqnBEJaAjEhHQJ5u9SOM
l5IcSnuKDun+VbpRE2XLCLL4QEmJy+IBAVkXPxHlnF+dQ7GZAzoSUMgJq0QaMKIAUzJSpOxAkhS+
zeKsvZSXzONse2PY5PQlJM4i/7ap0GTwvVxJ/sR56y15z6I9WwNXUzxNn7wT24pBwi5vOOHFcMlB
Tz2aJLVbu/Lt6oS9kXpU2eDe45u4SzBuoOL4HKYkCV54TrOLZQS8GRqy7FrI/3MsUZbaIdL0TCfZ
mE/NVjzHTEJeX0cnjJX6zyzaOrfpyEKmWA0S7M4+M8GpNCFT5eFh1areygpqA+yiKPaQqK/pCNgN
4Tn2JnVoKQVy9my0L8Uc0GqjGUr+mj3yWgo7DcFF5qmGz3PnaYwGzSVvoiREWt2AxbpHwowv+Dsx
uAToO9gUZBKCYWoD3gqVNShIlYGVKDXX0sGF8LcHHTNDKATQcqDWPpnvpeOb0Q6FASLnTsP47UVi
6+eaUYMvW/zhoC0HkzyvkydZMw+2bFJrwC9AJJiVJb1fj+ewauljoUfa5sUSmGSXoz2/EZjoKLFQ
rKh2XD3XyjvzhaYwn6mn83QbCqTIXzEja7/XnvhAdjLGo2ZLmR75bdH+qagg4IWIcLsl5aqe5AnC
2GOKHZY+7misVyzv+LuevhnUQbzx53zOmq64DHRPeg7d6MiwckfcV024M/JEXEnbcUkK/XpaYPx6
AV6z9nOs8Z6zkBFnvHTEbxw/lV17WcMgZEcM17KBNFDsIS+ueYqUKN+ZnbynOV0598LVfvCVu8bK
gNX1TNmfb7h8Kuv9Go5AC4O4WGGTxam9llmVmgN3vU1SlGqdJTwz7pVsMMzWyJGHyjnPqKpcNAUN
9EZZ8XS8gbbUyBa7/bjlrphb2NE6MISwI+REZ5dTfaZSaLDDXaXulru0KN8RDuGOvtDNd97GaidL
vzpl+7Mdoei2ntvUSShVIqu9TlrbM5VX5grfUnJVjfW9//nJfILT77kEnbQapBsUKfrjLulJjb05
E1V4XCj3itACiSzvOtV7hp+P5+Avb/NyYFj5ezrj6wON8GHyuHeEY3iM3A6TXvO4KhYRv+ElPA5I
+jGt4fW2uVs0M7k0BJkZOoaAa0SDgPtfape34875I66XSbA+pBrYpluCbNusD5AcFC7X2r6R5+6E
xI9K/46zhyiJQsvWHtz5LN754PFGl0AiY8Jrfsvt8N/S3XhDkzKPccfjoS6ckTXr+s0yLqwKQ9+z
5Avt2Bv7ga6AAcOBJrDsgn/jIfJm68LAzZbFYLhDQ7Pu0Trq5D+2z4NlgfAZvJDHzh1ym1gkoCRq
Bs01UnfIiTSLtxTXZhXOpH8ADJToF2IjS3n7ZzyNbS8qwFuiQuXRzI8UT6SMYsKNOc+Hh6CeJaCc
3mzdY8+HkXNl3XM/SGSS22hozJx4DLwWxdp1LgJMofysrlNqhb5ScSfcYa4C63wSP1gigxtllLkK
XsdjUFAdNOBtQhvYtBbGw76jPfEHsXwSzol+HfODRzmNeHEHjYLan0vPPcZjMYG96vI+hecc0WCE
dUfax1Vx2cuJxgbLIqu3/XBkkvX3wwMN0ggjNNYiMvSPORDPiTH2UDdmEilRQIsNYojjQyXXEGQr
A66OdWzEHpEjIoBd6sk4nxYK5vP7h8Vx2U6c4ToiKwtMrIMHnu8L/QykTVZ9G0aSeu55+8Wfy6CS
97TGHc0DMZYpHqacsvHCM+Yyx/CRtWd1N77ldlcEV43Bxo64PFRQFoNRiLoD85Y21zqw0dEBoqNi
LAEknMm7/xv+DW7aSPJqG+ak3Tzp0/6fI8xeKvU7MJWMD3of5MIwmgWa98/THqwbdzZLHo+Etcj4
GF3AgivXrtO2vdefqeExGtiWIUGCtjWzEEyBpbqq5DFgZbeLC59Hx0DRtdZiNFT9HMAnA8sOxPf4
Z6+JVAlVfMuo8/dZiTQC/DQCjXVysCC7TV1vfGpy39wfz5VpGdK309f6pMiPzmdzDbknEicmY3Jg
YEnzuCTufwUEWYCLtrHphRTz0XNac1PwkYl+aIunBUsSgA9MgpFSJlo2W0zEqZ4bYaBT5SQrg7tL
F8ubnMBqKalthnHeIJ2yDdg9t5igFipYoIfEfGUx4oz4BUq1eFjnq7TlnUd7P+OnV76TPTDJSHDJ
gXWytko8Zg46Pid5gqcmvchgPP+Wna375riOtMYIaPjU01LhzCS00DqgcMhK0xhDiDToGhAViGmx
X7o6HSlnazzH5A7s5cC76DCCnnJnFsV8HLUrkP7mkTobSA7HPioSIlolFaKrlYdIlq9bIbePFpCk
upgb5vftgGThiR/wqBtEpxqSCtehcQ6G5S58ZkRl9QyyK6Vyr6JR4VXsISq6QTvTgP+wa+3PdV5r
V54lhVa0ylrank2CShmVQkK23GdlDZ0P4JJKLjtQSZkUOFfhrOM2I/nJPqyqDrs/KX5zZ4HvV1Fk
2Ib0yMedoQdF72aRx/Zc6QemIXcxRgEJtESgzgJtvZSk5J10t0n3TnzXRwDA0WNh8Xg9XkzRjpUG
ItNO95X4kL5ArLCN6T/NQULv0n4oKq9jTAlvnFerxafGBYO4zqRhD7IcBy2DIOXsSG7H8CwQyu7o
7EGvHOPjXLrG+Dr2j2vXi1JC7MUJMQI8X6juFNIf2EyZ16xFVJv0D8oIDm2aoG52TEweBVMWxD8l
qRKX6jtWIFqtTHp+zBIpoycOI7vC4mlt4gkbThwlyPWQmeN9d5U++d5GXSfZRvGjyS3Ue54aJzlS
upJ9kLIHuHvFvN4Fr6zq7frtSuxidw3K+IgYFU9gcnZrJM26xxmvfaMiwsdbncvK453pOHFu5xyn
20plNtL0n9cNZD2zcyppe3YSAMoLkrKlz7QZjCvLEnB62CHThUaqX48HjLjwqe8TD3lVJjw9kFBD
pBJkD5sdZjhenD5M3BBgB1aF1LkLOmSrFOABbslmGXlgYGCGo2bsIrGTZl+mdB5BL73ydNB7r8ej
vuwo5DDcUnkNibjYWP42IxZrfZ+/MWdYUlwZO9GCQQdX8Ledsxmxc/CIIjmQ8z0PjZ2nALRiQk2l
vQRQy+0+AISwQXHeScaelw/oLm1M4uV8W4BZK7aVcmEbG5Jza4MzJjZ3I0S6aubOGvtw9lEs41vG
kOCM1SLjX5rd08ExHMr2a5OBx8pfFRHEHDDjZ0fhsIOSk04Yy+nPElgy43ON91aW3UbPAraQfEFV
2AYgnGZUh0dmP7Yc8ioQu6OelmsfD2ACaMkQiXH31heb/D21UZJ18tX1+AZ5QvkTZFG+NVaYQd+B
+tuDtKCYzOHcUmEKichb1KHxC8adqQBOqmNG4shsHn96LlFjVgetwQ2LmYu0C0KzdItGw0TNqmSD
bZqlO8CdVUEJp0RIprhb7DyFKdRbB0On2KSlWKPg2UY9V06C2tSv+AJrB2WotIPTKMDIUkBUpY6w
qay/pz00CuRv1UMmMadQP9tDk6XRLUFqQZKy9P4jCRTBVEQGUlVZSat39SiziU8OhTPUH8RhbrNL
nZiSj3rF4ndCfxKmgHMfdhbECgQFMa/QvDF+bHSbRGrV6vlT87EW47stog8RcsjUGqdzvBTBYHkp
cQ0EbxjRgKY3oncwEreU22SjpGn+tw5QaCKUEGb25e9HbaZhFqXJt7+3Lops3k1UbsqVFlSqU3/A
HA2rgSZhyIbxlKjARLP//keNFkCSf9/3sEcP6JTbW6Vh4bb6/9TU0brAMCqOEjE3hBvyw39ekJrp
lz2baOuvgkV//7QI2OQIW/z7+7+vxo7pV2DGO3egKBPLWMUr1i//qWAkVXUalOVylBrgmrihz3hW
TSisWEhiAN/FGR1O/7+u1pZAhLZN1qN8tH75dwv//MP1r0F28pv//LDOwv3YkoP1HbWe1gIJ+ffJ
f//8qShlf5fz9+XfD426eXFkOomTBlspKuSGvJKTDtu7f/0j1m//j5/9/fbvZ+qAA3NqJgHqj6fC
yjFyH9FGtJYGL6OURC6OJHaA5rmV1Q4xE5i4Pf0NNeqEi5AJtpzoqRCzQlDHNyC3qqCT6idBZWYB
LGbYa3k7pTJQTr9dLrdkfuFnZGQ5EUFzqEIHJzicgl1tAdOWUkJLrREAwVhGlxJt8UFDVFWpVyJd
DAc3r22I5kgQIxAFjh/T1FVVwN5Is7ivew7kUTa2Q5nXYJpnUqL8rp1WNiGOkm432svOmezPortB
TUcur1XKRySTpIR0XU4K4a9M/MBQaxohFEn01rwiEnrfyPNq4APwtRE4lE+EJzOYw8BoUZ1zIGiR
ElCfq2Z/dXH2Ep0jDX2hhw5cZU3Vys7y8FyvWoXjXk4UjSZci6DcNNA1tMm1kGTfdbmgDlXrngO5
zysmRjqa/a7se7cdSgB71imLMJyas+Yb2UcO6IgwyKTaFtU001Mpo1vPIYQWtrWlq4DRRkpWKNGV
WZD6QduiYFBH2xUj9VEHedxagAgpFDIMhNCeK7nfg6dPTEGDNiV/riwr2aPdDgqHKrNNgdAUWUib
aHgfKwatbZAESMxnzSF3KCeiTdlZPShxVi1gtE3v8APxA7FGEP84tmvxazOHEonlqqc6VHqQV+mn
QwXIUDJjN2m4ASGtCH+opAEzUKzCERYTKWo7crIIMG1pBKVpKM9Fo97UNeuCCrG3KSEC9YJBa4E8
ci6Tg6dVO0pWIMfirRq4YknKAAVK9mnoJ+NO5uyyhviAHfVCYA/Ys46zN6snGpWNTyd1jFM0cMAV
WO2gxBC9KCaZITjmYS+p83FAlg/pvbI8OljoHWW5Bc6GHXqurOG9UoVeJEr44vmvwCLxhHi6di6R
todFDkKKRi8UlOWoWMZro2pACUYpqIekYgHZUNKDXI2iqygvnWY6L8laQjQ8R2j2ET7/Pk3w7R1q
A6/QujoaUrua5Ild1vTvZmRg7CAasCos3m0jWddBSTj3kjlx88hO1klEnpNYI9Uc67usF7FZBNy2
VNe/G4lwLio0xE+IR3CtL7er1JqnF125HxL5GOP9thcgaRGvKkAqCch76fCWYYcYIFWS+anC+Tvr
3xYk+J1oIfZB+7jTxkw9aNlyiKqc6H8OPwzNhM6RiXM3Rvi3PRaN5Y+64pzaujnBp+mP8FaOeaj8
anMHgaamcMYRQK8BQFJvHA1DSQNcqtGOg3lUKFi0LQ+9CXm261r1UAKOgOa3x/EaFJs6kyTVKKG0
udmhzVYMGIoY33JRFQHayEGIiLGntd2TaMt3ge+ENg5KsGj53TrTYeoi3IJOiXqy4vnTzurExdTQ
s2Mob/jeC4SXgon4W3d2kqbsRFJDaTah2pQOWA8UPLHO5Rxx+jFxlxCytyArXkGLwECsBgZsY1h7
aSDeMtRKxkrcOhT1yMFihbObDTE2TVG3V2Rp2QutnK96HKPzahyZIsVnHqpnPKK2ao+YjVKQxw3Q
3ExBZ010lA3j9k3vpp1u9xKqWMA0pJUgWeNC4Gt29zTL+bTXZO3U8GgoOYL+jmJnOw/ajyHIb2Bc
CWoCREWKMt9N9HfFKuToJMZyMXTtpXWUjsrHkiDWoBET4ojstHNPTggJy6wz8GbtOK1i2+AGY7rI
kg8RVkPKFJqO3Ji3Gf7rYY50ESQhXnyzWpaHBZlEM69OQ1Jr16FJH0NshbB16LK9mj6ZUSXfrZKW
TrRoR5V+lpkl6mM/jzR1gGJ1GMYchfWONfQ3kpLJrhDJL7pkGyDq8VPlRlBO95X9LiXLeHLq6hyu
UsQppGPYA/JHvkIkECTEirpuT3JdY6iuxM+lOZLn0cmYc+WsSAvbpj0KX8qs2FOK+plZuq3Rij6b
RU96PgriZsfIvaST6AJGxk2XWoSlDdODUvqTTuEp7VQNOC0u4ktN2IkQaX/KyXbzjLZLo9MGsjPF
RONjfOxTtdtHMHRoPKwlErjDOGkn5yRrfN0qfju0FwOI/SEkdUigQuw77LgRZFZf+iISXqwbUyDG
2vQLC8t5Y+ao1VXTNwTpkdXqfiHnz8qogdHo5qtkRTTFsGr2CrtwnarC6ER1+pM6acS2bC2DPqq+
kNXhpNbFvRDL21T1l3aVaHeySduhpHFCBjvCFyTGY8QUN2zmOgT08JFVqgDXBfTJ+8jCtMAoKXXO
QFwkDWa0Gu7VacxJLaT20BsQkjqTokLTq/kj9J8LMiAnbBfvJKTnPGspYEEQ0Dd103Cigp1XUioo
qVR+l2nlYfjkEb/rH1hQU6izuwf8PyiVY9uTEKHvighYhxkPJwkPcQUaclTiUivJdgmA25WqLt3V
Y/fkIJsMQIGqomKSbC2R/ZUsRJuVPQCVMalTtWq0N2VKmllpGfteeDOWvBPJoTICNeljkKZVT23O
blgzsjIEulWBMk/HM6zHKSt/Ie5vBsbio15emxaN0Wg1TCpH7t+E8bIsTnKe44ttFGAbhrdZnwCz
zmQD6nFe0mPftNMJjSMZ3PB3ZJgE5lHbP8fSgzDAo2dO1/hhOn4nsx7eHDpLMuaEyAnY9jmKxq+o
s8JA2muoPjc1rVu1nygDIIbYFIT0mYJoTlvoVyPrvpQeGSCVcKOxKYK39vKahAAxGljC9TyzjN+t
rvP0aOk9QxlpNyshR9CSoQh4nrUkPg01LVQbaXqhODQILZIc0vB+tfNYsljbTlUVQ5W03trE2Qt1
wH1MwR4CpbdqVZSoA8E69eowNPBdzI+TsvSwzdcak1zdJiep9ik4uDmfuEkVgq9BgV5zdNqDnQb/
GUO5tjlhU71crGRozggTUNafCVioEOAfivD+VF80pTdPmUPrdYKIk8UosYsUhfVZzT7tCr/GNhxA
B6UZ5kEGJVcEo+lSydVOWG6suuRIxlGZpM7HmONFM7PLMgjzrOTtM7R1zkkb9GYKIV1V2XImjAi3
iCXe4zmQHhGKANWkatjbxvQ5ZVG7pnKlYtbnBYadfVMgE1CeS71LqYBjSCFMRBfzqDvgMtA8d8AW
/Zr+OuoOKC+3lC/0VbkpJ6AbZbr0jVJSGm71EvIewvEpth0dyn8ujC5037AM0h3nvmvkZDekCPsR
fFM5s7rxkdS0Djpo2MCB+RYPtd7LMwMHLeBusd4eBSRjipbKe6s3l6LSHBBQS79dF4+ZzR7JI4Nr
mPqKySUklQq/NKfZ1/vWgI9NGCGxM+UDIv5I0hNc6u8Vsa+nFfJP0Zb07GWB0KBo4yM2iJbDIq1R
vvOExgQPadfmYlD24YgQrlYV8N3YJksB00Kz4cri/6jJuY2GMZXdSq12VbLSEAB8lgoyeFO43Mny
qOxUxCF25NOaWNaoAOh6Fsn+pC/AGQGEkVAflKzNrkOC3Xk80FzPVlpkVeETsOBVc5LDLFAKdIS6
JglRNJz2poB+ZFsDSR9qCPDyRoTYs4yaFLK2urJohCeBreXoB6tz9GwbI3jTrIQ7Vimv0WtuQcFP
Cepd01qyU4fxCSS4kjNPlcO72cpWvgDtE8TJnmSZuoipK8p9bUOG1QltNnpULN7U2TDlNbQgdCvy
gQFiUx4uJVJw1REe408zW8nBWSpcAKbufTDr/SKhhV/0ufCXSjmELchtx8JItqWMVkbcrGxHl17j
4XYL+7O8kBgaMvVqWwZGNoPNkFLZ8Kuye5WkZOboHR1iFrTv2xk4OlkEJSe0s7N+6Q8L/Jeuv5PU
MTrbcnpRdSE9ku5qnJ1fS9shOd0dRzOhYmPTaxykh6q09mFJomANdDXlkOM77+mil9YdyZBbZtqX
yGITXDNSb6mO1jWUV/Bb/esYTs+UHTCUyWx2OaPbVRZGZAIty1M4aIKGRL7PkCc+WHXL3tLEh45O
v9TKYZA1+HrlOY8TSjNeV0W56cUqd2bJ42HuNICTyHEPA6Fzibi/UDTYJ4oo9hYWMfe6GPcj5ZEx
ChOMgrAj0p0Gu2DbYjtNtcVNDaQBidMIt03pG4Gx9GgryeuUcKzKMauR2cKCJoSFPoSqV4uyZAfs
tVPYRmczMjd1pNu8oH2rNKF5/dy+y8JoaSomLNEar4B4eVUS+SlOaRUuI2152xEh8H9a/eGMd5FU
Nu9x0iieNq3inGDNuxr4f9zQ/YjjkbSryO6mRLtJlhgDGdVE+h4IjX6KCPj1HNdANSQTtVStzb02
xi5ifl6WGQqZQwF4qIq7suuelrjcSZgO3nLjpRvHryl1ANHGpJI1ZQ6Xy603KrVbtUMIfSpgh4Ag
UaoJvIJ9GG28aNqTpsjv7YIkQ4F7l4XaAN4Mpg32dnzonGK8ZrL40QQ0EhuXewQVHKwTrCy7GUn+
aornuqqM70W/lUl2Rfi42Q/lQhsISw2aznSCOodya6afJw4kj2rU74jF+6536OWhW4O7W4mhIApK
GZVFEI3ot3xIC50FpF+9cYZ7JoHh85QMj7B49NEnBClZsr/XY/KVVPl3bUWYuaLH0SrhcCrBUo6c
qtZifzudrHjmKg2S9Mvzx2Ar0508SB4uS4AEUdwMGmz6GhQgc+zdlXbcWVlBTiN6v2QH3w7KdBpH
vI7USCPgj89LgSOyM1q0LuplN6GusZ3mGdrBgHBEYu4Lda25rMRE0VLEmPuagvjQuLFYCKbU+gLH
l9ZFw9qNG/21dJwfrZCQ7Bu6T3xpACAlYR3Mi3nRcoWKdGr5nURUZJHb1TZUGl2CDTiUDRR9AOOT
jhKIA2+Lp87y0WO3myywHhl+VNP4Z4cBVUDK5vBudOrvhDZl3xe/RigiEPJwUBFGlthpQkf+kArg
RKhQz96c00dOaMZJukmXpv1EQRWlTtufu6bat3rF9qqTyoVj/DJgazaNy3LJjXungGmcDRJC8OVY
gl1EVEmSiJg7aukO7yHl3bXP2tiPRTds/r/WZ1M1RF3/b/psdz/ifx1+WpCN/7tC27/+7F8KbZb2
D4fIy3J0HbUaR7P+I9JmGf8wDH5uq7qq2Osv/i3RpvxDMxWE2FQMnixL0/G6/7dEm/0Ph3eTZX4j
64qsmP8vEm2KavFW/9N3njqwZeCHbdv8UrHl/ynRpjbEGtpgtLsOVeiWbfq89IDYImdCbaxtwXVG
CZyuVuu9pogfpdbkqEuK4tDRr6PIhIuo0z8MUSO7aZ9m4PpJsRIB7i5rkUuYbJpuKQUvv5tqZWMP
5rteTOExTOS7FmUynJ4X7RAaJuk+2S7yu3WgvaaiaI802OdVoW1VOB/ILfqx8PXBQVNThYbhJNp8
az6Qlvps7Sq9djqput5Zd2WxoEbdZs9qhSqykJzmmHdYnnedQ+6XShTi0IYOUOjCarrv7+wRSny9
nGdjBFjOMbCPgMRJsvzsGHS94wwDlniaf5MSbmy0HZoB0H89gUmUdETuQTw1Ax680VSgIe/Q2i/1
L0mk743mVKAAOMCblDZP01f7PodpLimbZZizg5XRL5TVJN2e2wIogaql5xQtYbeTWyzEOzrM2VQV
8EAiiQVdPqaLYvloIRV4R7XIPjWL60RpEbSReJqHttiVIrBDGlOq4J0RFiczLpLSxQGTnLSSD6MU
veLyC36vdR5bU8Vcz3qsGqSfKBicihhdB2B5EnpMgVnjeINfDR1e8pa6Ir9JgS0YCkxxVJWwLBkw
nFGoihMoUNzhxBsdhx8ziEAyKRPnUTm6eOO8o5xBbqKV22FOd+x/fNH0Kdq4/bBFwW+L2DKK8FPh
W/UfDT075hqWSg7CFJq2rURfPVRywrgVI9Jv7dgTUBBIFoDOzPUvhGlJXopMPeBNeJtOys+Kqerc
3uhQtJp3sspwtA4N9W6Sku2ow89sn2UJLEgT7+ee60T+kyqbo++WYXku0Y2HMkAzFAH8zTJb7a1f
WVZJeFYWyzzZWX8SglhEnyFdzQY+c5qCGXiGr4WaTWiUW2UwkwlTm31SrenBaVswAzNdxyQ7zLZD
02VUepSRWRok3AF18dPYJbSUcSJZ6NEPKITGy7NKmZweTx4wh6c1aAm3eJygUXfoC1Ds0YLfT4ww
weQA2qBt5y94kJfEMLqlULGrOli7wD9MoUnYoGav5XJBEtU65g0AR+q+d+jgrjL6FvAN2HeZg4JE
IxLm/Cg+cWyuU2W8DdILUirp+lAXZBwlHuoqMNGm9mnqGaRsgTLcoTFDCoGLzxyZe12rUq9QqyBO
1eq5wYDZijpYzsmqOFTxCMwGjgI2oTcUVvuTjb408EAbT+S0vaooPBatMmLb21+rdlADiiSAYEkA
gW70yzmnXLSJTfp7rVQHYQu8UsOqJwFAVoWVFqB4vBU1kweD8hGkPApLC8Sp+iSFLdYyCL/l2kTB
r2ipow70ySsEnZGlJul+V3rj2mpsJNgU32axRCcuxdpG93MhDVuSjO5mA7C25hb3WmvMvXCYwY/y
SGGQDD8mPR3QXkhMCIOX9aowfDqYCNVY9XaZxGMerWL4E5oXIebeWycBHjh1aCwoqCjihnGdLKoq
Uwl+YCwQUhhjcLhz+l1FGViaqHnMOvQiSH36LfKFtpu29Cx4CkCwOlr7bTnBhtH+i7szWY4b2bLt
rzyrOdLQOByOwZtE37KnJGoCEykSfQ9H9/VvIfLe0r31zMqsppUDWERQKQUjALifc/ZeG1ajpQ/i
ixB6SuqB71n584FAGPqMN8mdn12mjrSWyovSHdvx5yxDfZw5JID3jXA2xDN9M6jjtrOy5se02A6D
8Ql/95Wdh6Jw7Y9O3uM+alsQmIDt6vJTlcWhCgp6tKZBozh+N0aqBRllhw5G2VG2zHhJSXtvWmPJ
7tgB23M2pmfgE+jQOrkVF1Bjp/clNDMmIUgS+jEvN65WuzRe4se9nIxo/tAYMs4Zi+IQzmhjVJ35
6Mvwf4DQ3LhDgsqH6OdV8dN2bObOkYYSOeE7hMX8otjzYsCaLr7DqVCUW+NYMITjHicQTXq1vqYW
0LK8Rn48ICsWZRXsdEGpW8YDo+6ybTeED3wmuDS1Xm6q8e8w6mEy1WzRDFwlhsXmWdFshKk3oaOO
MSuNAlmZYK8d4pwimDRYF2V4l5oORrYCZruM8fd7hn2RpQ1pqlicL6a80GO3d0BpsAw5gUkNUjOH
y1v6ChBACaOwLkE8ExwHjG6X2139YE/ohIrMOIRN9Zh6orr3eiO+FFm4p5ZC+Wy3HY1rTAja7I8D
PyRcBRelRXnftBVeFVYVozRqYqiM4LHvpjvfIZ/O9WLEgbH6PRrOKTTs4Dp10bivtf0124l7CXJ+
icLGIWnHNSqXtmhOc8qtqePyLGyEBNQ3lIpKn9tyfDNDKo10dpfT4EC6NIDWJFjlxMojbedGrRkL
+kl7J6axI8acPzfV3Ou8E+1QrvtS3kVS0+UYqZ6C6J3VvifmlT9GfsLz2PzqTaBcfQpRS/V4vWbE
A2C9RyR8ZfzkM7E5hfqqp7DZszXjF46j17Zmu0swpUYeAhL9djHODPL6qiNgHHjaCPYQ4Wq4rVIE
KALwD5IN1Cej9cbYCjB85qPzpLnj0/FqCcEg4p6AsZDxQMOtBoaRwVkMcSAe7zRhZwdLBh9KCDT3
E0IUZ6A7UAwUvJbwDsQPuqvcS8yD08dPnaE20sHsPXp7IdHHdHTN15BXf5Hk+sIyRPHfOQNj3iGm
6BjHraI9iHe4x5NUkyFbFwPAsNb6YmGmUzLdJXoydkQN3uXEmVLEQ4PpOpuhf/PmOB0nBndbxmwX
kl3pVimqD+rZd5o330uI+JeAbeGylJFx3Z1s1G9GxQbJHWoP48dCQ8myjWfae4hl0F0igTaQ8UAw
+RUNEGMXJ29tbIIOS8in6jSGf9HeIa+IdgOV2Frw4a7TAET/XBrQdCvxvTIAiQ9GiSZJ0bQb1X0z
d0saGy2NyD6ZUbRuucmxNwH3w41hG/m23mbVEWWQFEgpo8mE4rRIKSU6qKqSJQ1wyReqmR6bhKDQ
g/AxJ8foGLIyLu+blhgbKnn/aVLdh6JqllXQP1husmvaBCUZeZAdrh/Ihu2Z9LnhPCDa8bV7KVmb
c9bGp2J2+IjSzj80ZubsYRLFJuVfHnvxQyVqTRLSzB2Val00yKZlMLw0CtpvWju/k6CYn9PyMo2t
+ayxfoEaf7kdhip5ncaJFN6lJSnGQhJIHuIDCutsK01CG8M5MNHGL+jTCNE4MfTPnaiKR8NgoS8R
3JVg1rgHov2q6sI5BhVw2Kk0WbRJ82VJLO9EEJi7sMctGbmj92KGtndMBeohlaQoRefOOzqB7V67
en6TI9HhVoGgtNWD9cReGW1m7r6Y7uTC6Ut3ZmG1j3+/tPThaVBCpZ8qchU68ZKGXByUq/2hjNCy
tUNt7yfDmLYOcGOCYzrmewaXr5UFyc7N+RWiUXzQKEaTNfDl2h0ig/qjrXwXIbRNl9ikIxFWMr7z
c/tEnzXpESun7YkxOlP1EYzhQJtUhy5kWMyWhYmvCl2awfe2QhwJNs6yGA8L2b9mWQbe0gE14FTW
brTFI73He08PC9vKOFVDs0j3rPDQurjs56F7AYS99uu2/SbH2Fs36RHqcL9l+u2z4a/QDxTxtyyc
moOw8eYRexUdWOJihteL9bW0vg/0C0Q01MzCqQACXf6QaZChf2QpiXr70Nn7ZmbWGTZ45TScDv9c
5PV+ZNU6Wn7xirt/3Kcy5COIDq6G0CX5hCy2C4eisfUdBcdjEepdbnksen4PSZ/FboUIxxSq3yaV
pvNF+MAuEeOSIOa9MHvPdkPceOu5K2v8guGOOQWmItuCARGg6RKIBHMHKXQmxVlz3YCjRopTzNUO
DgTdOb8mmnKa5+RHrBM2iGQgLTdWbEqxaaxGCc5g1N0G4D1ClLH/nfykE5E/shdBbcvJrNLm4jov
0vXbM0P/ZNMtO5TeqLBbei9F7tf39Vzs3ch9Z3PebWldo4Mc9Sn1h/c2ZZ7K7Qa9K2rV1B6ctVTY
VHyCBi5UU6MlaaQzJj0w7+pQTVJXeulXTu8DFRuXAKjPZzOx9zbxkIq9yUr5oJ9DR326kmvDpJrM
2xHUal0dlKEwRWHPisFcjDaX7uLLjxwAlz9CV1ydkPS6nnjITdc2R4sGIqNys924RfLsRtYPVfGN
IJKT2x7nqKPwcRETdC1m2m9Bnz0H+DeNJiC0j2IlHttnQsOaTTt1v0PW3Xnw1LrLIRn2nv1D1RSo
aSXBbo0VKd5RlB7i3vs5VT1V7GjrJcduxokQPkijwweTQSalEyuRwVBFMDowLzYbCX67sF3VdqIv
DI+ZsBvesQUARLY4EU1QckZEwtOg2MuG8VcVlrjbZ9ID6ZCt6gxedfTb8wacMojEERza4yGRiOhp
BrYbS7J0B2kEf6crzNV6RB7diIjyFgHOdvAHfCg6eE1D5a37tCE7xvWooAb/3IwJP4pomrJIvPQz
YmHTyTbK96wDExGcCn519sPqIq28ux9K8bZMmGQc2cQhlt6BfJB7tG/GsW27a2Bq1ERy8jZCoP0m
3Da/ZxpyX48Ufb5V/mJ78JF6TORo/ke+PHhETWGCqM6m176QJDygRVKMcYRRrbJUMxp0IVzPwvjm
Fi6CXi4ucBzcLmIbqG+R5yxzjWTXQts5SS1ukm1mA7hpURBXmIGsNNe4aiI8hV7nXWfbvpLKm17c
5l2CAD2LSF+dGhNFotk22DK6g/ONaUrk9dGPuT/oelZHPehxQ2tpwFHEllrBNC1tdnkgMqVRXyPW
oyNnZMAZal0Dw8Odb8mjtgK1tPARcRv4rkLtv1oCnDUbrM8iqd7h56dHbsC0M7liN1HPLmzoYrqw
CUGBuW++uPWHagTIt1kX8MhR+M44xoyKN4d2aF+2stn3EEjInFsJpi6rcDbf7AJNBKJNBCGDY+/S
iKU81OwaRSCcM8O/h9DW1rpusrcS+egEPsVoSgSXiPHU06RbeRCmxwS8UUg9ImTDZoQNDTg7OqIW
PIBgnz2HzWmEQF+juJ3ac5ZyK2cXZpkvU4Uh3m42cT90m1pQ4C3JArOPT69ICnCtrXUl9c16vGun
cU/h+o2V6wtVD/k6qf8IEXdhe2pmrlzcQahpUQ30qYixOrQlFpBuQBxpmOI5b5h9eoIt+WxGFi3h
7xlTgD3yrL1l0UFrOih+5vwp7MLgSoR+xwa8MIBisB351XcQR1yHhf2RcKOfLvlpK1WgfnUyigm3
Vdw1ZvFBp3elE91sHYnZ0IzehZWTcqDARND3xX4IQH3rtNiUOraGlH4k84T5rtf3rqfJ1iaUhXHy
wWIrtElE221zy32YR7xtSYpSPaqTb2Sv8PGyNcDpkUIDTVERlt7P2TObt/S+ECgRg7KJNpnU3W42
PqKOtlQLxM7hL/DZ5+8LA07uUKH3d+YHr0Cd14Oam3uqV2lLioMQZ4livgXlAfNKM/nbYnTxUkT8
BtbMpslB7z6MhrENs4So6UVyb9KKmSBcF7Lz17km+JP+Gm20KniZXPwlU5x/v1VxSa2xRjh3AYvZ
fg6x1bkdJkU+51spQSACf+tiTqlfu4ZIlbH0yHkLx1M0Pw42bRuj1Li0UFBPA8qOljFkmNRox7yy
2QvYRNWy768SZiZkCZ4pzwA9dly+NbvCpYdmzo2DApFLxoNZUS4k2ZClf9vWA2jTXPbHthOwLXrK
+8E8iYgaubAJFlYM10DGWO6PZoLLTb6qvy7qjF4YfqqlVTn1sKtGMqgOM/moPvFsm3RANRZmtXUI
Rf0yKQ9SVpI/BBOYJSKSiaNqc0zZFXwCCqdrX2JfCoPwg4yJ6BSA9hV6ys52kjx2BP1pZhaXhnCc
dUfhvaVLgsNspOnipxHkFSeGPIa5fSk1srY6t/GooIdqlE5lDVzU0qeA8NN1lIOQENX4DEF6O3CO
tIlfXMKJfDVluef/1YMHS/jqvx08LA6Wfx05/ON/+MfIwTf/slzPIylG/Ou4wZd/SWFLS9qe5Xu2
dP8lE8ZZMmGYQQhaQZL/78/AQZjMIjwfsbJUSqDJ+Z8NHJh7/PvAgTwPB50cgQWCuYjnOEtmzL9k
wkx51/X0VNSpdtLvI9vHrolcrGwG6xbZc2aQfFP0Mi7EmF7aeG5h8bhMCif7Fy4RiJuLdg0V6JUb
BDwL9TNa1G3OJmnT+DWmua2r7GtaVHDTIofzfnYN6jiBTI6OjcHsEOUcwG0cG8o5V2ZziXvA/Hp4
DRozPeYFRA1NNWmbpsOOn65hO56maihOcRjTuSyMYS/pGp3SQT2LCulr07F2pnAtwkZdwsYjRB79
n7soAR3NlsANRAdizaHK8LB1WWiLixQ/TJbJ75GfmPelDWMuc/C3JCFRh561SagHyVEVzmNdyE+P
9sK6jfrP2O0y8ijcS+x341EgZoR/H+5YrPTKCXIup9IxzoIMWz10b0PswE9AX9IPZAy4A76wwhpf
U1gJlSOuttD5u+PLBXB8CMt5ehwD6iFLd0fEGfWavFdYOKWd7AO8WwxflqIQxWaDdFMtGs7MIKnB
qtgrbQtifigoxnjTKyguE6lrTeUh5xtogpfVNJ9xQBxERrMdOtBNPeoe/EVNikRq6y/6UoXQVC6K
02nRnnqLCpWR/53o0aUSibIeEaoKBKuTHeutDsS+zaJ8T23zu17Ure2icw0Wxetw0772qGCnRQ8L
NIzdtn3SEqWsNT/pRTnbQjxb5KqWq5J9FntnHDy2jdzRJ+1r67E1XlVCfDlOcXaCoWMFbi7JaPiX
YFA7+S3tYFbN/njNSIVBY84KO9T9prG5US+6X8SPd8JldFO4hE/G5afB21vr0ExRyeXG3kTSVixK
4njRFPeIi60icAEUo+JEYH1sPZzGdOOKNQzpjr0XjL4YPkvfI18u0V94VJArMwx+W6jgD07a4lZe
lM7ponnuFvVzhQzaXfTQ/aKMdheNtJL9z8KMxkMmumsazuUZUdnKYcByZLp9dL3QP8+23ILZUmUZ
fC8nAh7b8FEmNKJwCkdNeUo5wbDkwryr1A+XLEgi5li5aQoyVa8em0Xz3S/q78T6InQ2u0aGDpac
EHPdGAFOgQIzjYd4CmtOceaKG2lhm+dcVCAA/QarWMfyISsyMVIp1pGXy4tZfhhjC7Ogz9/CqRtw
ZwNPtRtQ4izEtu+hbLcD5IBVsgnjmuCRYXpzVI6kvLOGNZFl98Oikc8RyyvMLITtHXNF7dujhmDN
v+YWECYl5YCTX+5kJcDETEs7UnXo8UNUTWnKYje17sHt6t3oZcgAelT8GvphPLCZ85P0R5dRriH5
D0e0/9PPOFt6+wWh3TQVGhouWwKoMbnW9GFVfCa7GMBXwFmDl9Sa3fgwJGhQoxwzpG2DQCzbRyKQ
vkQAWQBdeBj3ZB2M1H2u+akk8kvg/PCTl7bCVB/GJP/gfcORTr1jVaI/KnDYQHdGV+eVJaxxKIBo
SSFhthEi1bcRHm8a0Itv82XrxRI8mtFrzk17JacOg2JWooLuqnhFa3haPzUl9vM5wLbs0ka5M55C
ELVEWMVHu8ruRTug+XDlRx9F8zrDfrENmPHs3EWyP6WaYI0OrEeXYd+SyUPTSgQaWQpcbsBT3Ml6
k7tqPcjFfyrupY/1kcIoWvclBjsdpCiOiCHwSZWhwv1RzQ0TJenW6zyJixVNA1RL86W1wRtn5Uw7
Z/rthhj3xpRiBs34LheMLSbZ/JQj548Y+S3rjpFMO3vf80+ME9k+LZqZMFvUj2aFW65kSBAjjtJx
8VGOuNIDL71DNjHhTO+MjdkH0SoAUx7dwhAIRxYNYbhFbsMHsl3IVcbnzBx/F48RWtjRbKgIPlGI
MHcafSw2sRMyXlY7NNgPc+MTgNNZC4tvuiRJxD2pyN/RRL0aZnC2BkrlEISZDO0ek17/vSaZ1cCY
3lgJZHAGVADw7DMb4/AZJdBT3Rfubh4xzDrCTYEn1s5ujHpY59A0J6wlAE9QqHitad9DR+i/TY4K
TjrpUJIzrtwMExy6tkI5HLSCSG0PJKtjo7oUzHsw80LuK8X8EKRNB1ipvlgB/JnRNZmVJt70gH62
5GRHihkDdOpIUiKS1PNPSgB5Q0vYrcYKAQ5hH83aqzEkogqz95ENsAgMJkLdo0HnfGP6CrRTi+Gx
iBhi+m3SnXok4rJ35zsqm3rTyxxzc6nPcTCwJqgRRIqRvapJEZ7U16gDJ+ZCYRttvR79MKVbv9Em
smZpI2vumKZvm9lKV25fZvQFJm6+QbcbZHONdXXJZSjOxFY369BuLxIH1cYdy+Qe4v9ehs7dXPmM
e1G+tVGcnouYACw7PvQBIFs6KhYGcyJSWNnr00i5w0aXkX1VGjtlAeFOBsmKvKhFy4j+lId+XhSb
1MCZ7XUExaIPBftDxJJqPBIxNMTojLmpX1icuUnVHbHlbbIYKCBDa04EBUAsstVVV8I+NM9GXIFu
cpxqNcXhS+BRMbLC13sZVISsRwswQxMaTomcudK6uAHhwlGSuFe0s5AFq11dGeMFHxDNsR5GRUqI
lxyafnmX+X0bsw3wU3fDqCgMM+NZkZR2ZICLy9mg+yj1nF008JqpDsONm00mKsva4wZkEaKQBEtw
X5ZQaeI59cLKZpLnWfO6z8iNDEMIB0ElaX9GHd3CxeCoG/Xbpt++IaAnTKP69MfVKNqphkis1545
FgRTMAHygpm4kwmOMWYdzjIYj5UtAQWjal7nnGYnWTk/E7J34OH1MAuYZTTcxA5mZx7IE51OtwMz
VYv2mP8rzYcWekP/YczB4hbtw/Jk5su3nTHnRfRfnnJ31gcmVSAQILWIKMwARfkjW9G0gAKAiLtr
FchhLA5MW1KPdSB1ydUyUnSOIf1uq+veO/bg0O5KBH7Lm2QGDNjGlt26DEAbjNqlqutTE1jxa5PL
HdmbJtO45jVIFxOSzuqTclV1svz2kpRTuL89Cyt1sefegEfIiTihAD/dHtmN8Y9Ht6e3wyK0carY
P2hrIMRkObT/+WiyHeO4pOz1QXyO1FieSv+JuSQC7iBIj4QDkmOnrLVbMKguGLRsS9dEFsn+dWeJ
6uH2dgcPW3+UgvBZfLI3r+3t4AxdApB58d7eDjKMPJIe5fdxmgGFL+EffRVmxSFYLvsxbiBkUMuw
tjb9MVkco61R8wf7htduD1vBx5vi9MEcwflmWt+t3qqPCmfrqe8tY1rfHmYueNV6UVzcvtZUObAq
XA0U7u/j7QVLlA+zNDPq7/EtXJzQnJ/l6fboz8FZfNGNzQcjzJzRxMwEax6mte312G17UZ3c5XB7
2kzpp1m19fbPS2nVMBz2CYoh4ab6+2Nwbx/L7bNqbcK3kR3u7Jei6eZT5DbiFMxI/whpg/FBZ/F8
O7TLo1Z91RrRTTTACkxNUUGwpUYpixooBvM18j/lIaB1cPpz8BvUKyYW1l1KolVuVIw4osg4ZcNy
zsVcn7WBJ9HQ7el2UD0Jt6ZsPzOThG/mHzXhR613uNl7g8XtezvcfL9/PyoEknBztsV2NLq3m5P5
dvCsJX1GwStl48i9T7f1osmAtk4c44kR+l3QNOEeTToehKBtnnxvmHa3H/bLxe7UKNW6egQ0dDNK
6wyKmUmc4+Z2n5DLLaJZfNO3RwQ9oe65Pe+78Fus0CLcvpTbd3H7ovrFrS0L77l18FaAkuOWU0sQ
v2TL7f8+Qf/9/G0H1AFVS77RnxPbo/3Dtvlo67qY0Z9yIo/cNeh5TjU0DTYE6vaBsI7/46O6fUr+
WC191ERHR8qJvz+C2295+30FPo7Tn9+c2zZEziY65kjAaezjSzCd3yWZfatoLMTB66xHi4rYE7ia
XGZKq8rxEVzM4q1dhMJ2L7ddB3x5Kl+NQjMgVbgf7HkeYYp0n8hylWoXVvcw/WhQ8G8Jd/aR9dKs
SuELb7C9pdc/h9EnFxTl0bl1EScLHIaSRGUmPgdas+SOxO4T6ptoo/1rbdR3dhg8NJLazYhY6AUj
0cQCyWszimzFU9mVz0CJWTFp6AqGDF7K5t3K093sF9exvyZF8WF51jczhFmaGcQ4DkP8PTe/JRFR
NJmqfoR98cP2AhjzDpcAyXJ3TVRkh1KMj2bDNLSGxjvmlxhV8io38aTK3kErS+XZsHtfsdvZaY9U
GnN2012Y6cMQTGx9PIaxlV2dcRxdmbyrA5qe19pifrBsVE2BQYG8NA89I+traOJbVejBLIfM6GlE
f6teEjwesJDis3o36BNspxzYu1bDE2oXdl+qP7VCXLPmY7TBrTxVpATvgohWeZ2nF4ay7xQkxGUY
xp2hkcLZgtC8UFCtK1XTiWCkJwNsDyFZ2plqIPK690X2MKn0NzGGUC+niBtoFv5qNZsVY4JFYer0
otyRaFxcsm5SPanm6C+lng1B0mLgxMfVPaQekp5opNcscqRPQ37VZQ3eMOmv5vgt8ICVdaG8MmNa
dw3zDraQMVrDTcSeeeNV1avC9GE52EBMlKVrlcZHxor0yWEwpL9at39ppfrZ8yHMEUJEPcD/8KX7
3GTpSeXmE8m8Nd0FZ1s180dqU1P39AxXydA+CgCyiYQ4g/Nn6XXG3/TobMbefp2CgFmCj6Q1dz+b
xmk22kH9bkdAaVr9gO90G5W7WYznDosLF/xXu4Ds/M6PNhWiOHt0L3WSbVsXiJyOSEcjTBEUDXkY
ldk+5RXCw+lgJzgVyHB+n+30KfEXyXkqr9lEHo1KiwvikANGVnR70zkliS/tYT31YvwoNLmNefM6
N94zY9w3X+pgbXMdzeXsHk0Hr1lVq4esIvvJzO6GFHYKe9I9+o0fZZk/8S5XaA+nVWglCtgLhZfI
SMFwCkwE5O7RKcHpXlK5e/G8MfgawuFhzAQbR9JNALqRAOAQZbmLQVQ6op/WrnCBNef+AxPGH/MU
nDw3mMC8tD+aMApWAyLdzpbk9ygFXL1BUdGNaX9G+xPvsRS8gQbxN4HFlM0g9HP49MrW2wUKOlRU
97+wUHLzM/TWtX1UKjO3A6nRHnoZvK5WqXWAXgPhMNwX9spGFp9lYb20qgDkVA/ZJkoIO7IbPE8N
aSR8ajX75BgSXj+ckblPG6I+DxMGr1UrOvTMg1nvFSwUnRRfWe2iKpPVD7XM+dCSbUvL+uwmv91E
JV59tljIhQJCPzI/W+uK7Jiwr5nrRdM6jZ8m2ttnnfd06vu9k5KTXuUwu81UFqTYGfjYa+Ni2uEl
MgGJhlixHiqdTmu/cfat6z35EclDZW/3TOXgBmbYTJJJfrGzCLeO7km1yB48O7RYJ/DWxo/UxfPF
EvGl9BkHG1J/ORpOlQ+Wnb/y1+g25p5w2jcoIiW5tUzfPdtiqMhQXUXAjZzfAtXcdk5mNEHhQHBB
BbyIibSjrm6Fhi4ApS5mCWouqZHN8ndXJuGzXlC8xvH00BZ0Y/OU9EOzE9aJDew3Vo2WU4pG4FRc
2nCgVAOcAbP2icy+d4nI92q7gHJmz5B3Heh7019ApwYYijhHntj1hz7tw2Me0RbokO8FgfpKkmzc
Uoa4a1wU4P08bE85g4XIrX4w0hIXbmuMu/k23bD5ou0x7ZoFtyPS6mAGwXPNPehU+PVXlA3rzmEm
l+fNZ0QXBTHrl0qmcmMUF2Xi3wtF9ohBF2xyz8TOzU3Ievpe1NhTBA0EbmS7nO29jLsfulefLOlE
FYxMVH1XkFQF2Tr5nSL3YF6hh4scWBsT9mRaOFh3FIpjbOAt9JOMJY0LqZVbIx1peEGmTcu5Wfko
sE85gCvlP1g9mnbX4C7DrpYUVnNA2yWAOtQzAYa6cYkDVg76JADTTfzUpG5+JwsGs0yHgrXWAxEd
LIiZ95BRWINdBotsiAFpBDHq+kpCLsw18bNBjMw+Uw/7MndJffnEwwpG2vJ3fpkTf4jiFeQdINQO
DhrDMuCLrT7VZfRWmgy0cKr5tbtGEFzcOzNW6cDFCYysfF4cU0DHme6shHMP2gFUbe3xC9tkeJlW
tutt+dQmTJwHlSaH2j04Tj1cDAlIzHevBlUY8qwcppF4KVKcN0WSEjBXckMLdf8QIPYmQBe2QIDV
PyeqN+yRUHBWo+XZzwyfL8IZyKecbL2DKJtnzWZsM7yS0H0MiXjeyhhDzWX4najzvGvFmYY3rl29
Eq71FHLqg3vBPb9zveEjddKXUl/bQrmrnknChskXElxtUzP5eo0liw6chG+gun0cGPHD1O+x4pon
2mTksJk4C0ysHsSkyMcYl1KUM1LMxPeU/vYK4EN5uh28HlRTWgQHq6heBDe2YTN4aN28DvEJIJl1
peHZ0QuOEVgHWzTbLP7hF36J6hwMwtx7AUz7ltwMboYj7IXsyjK3TiPt32H4gp81Fs9J/x5358Cu
XebOTCe9KmAa6zivDYZBryLwtPPSXz5h8eTfxc1hyvq32QKSG8GVDbOfZoqrMc3UY5CUG6dn39LE
j07G+2m94fcYgaoJMaXnSmxzj8FnIH657lSduqKSFMrH2aS8irvsE/vAU1kX5CAhPHWd5L2yxftM
xwMGI07GUVBqLvQ9pYyrHffJtisDEp40+Fm+E27DaZHTIGD3bmjJ1xkRSQwkepgstaJl+uTUdbJu
yJdxc0bsaKACWQ7I5JN6N89LK2nIvzWWXW6116LM6JyjdPIldlWfJ6Rzp0iKe89C5JOrxFiVhNxv
2ris7jsyKsyUIFmqAdJXetjcY5PWl0j68N2YlNJQIVHF/UWiebExzY+6IunP53vMqwjdmrQwbJv+
L0To2wR0S72w9cS85hJnfrs0zLU1Xbz6bphpWvhN+ZKDJKC+mvQ6spz21E0ZcJ8qrLrT7blZh0gt
l9LrW9YCimpufYRbqPzt+Z9DXEXcLlzu9EbhncbJqvaRBYOmpPG/mZa/wTD5B+JbzaY436I4OTXL
P1SMxSMzkXHHhod/YXnpz6GHeEBEEg7VciErJaMLm7IXoJVMPCtz/qZoZWxh2OiT8vCvAaHoT0VX
4L8t1IxRJIZr5JUpUoUuDIeTZupwGpYDb+AyWyHkzeV1U76RPzsd41wOJ0ePwxJcS995QuA9hCXy
jbrVDNyYjNyeovdaRvGVXJplNWnjNDkis85J02E7E8LTOjLuIhWvmIeNt7RH3OVA5+ZfD1lngimx
ZwuVCoW9WCr5MXCeoFOxU4tRlg52s3PHYDjdDjADxtO8RG7BFTsES+GcQCyjtcXh9ujPa6U5POB5
YWzmWTTllwo8DKb+BGMBG8jt+Z8XCxQTpZtZgK0Hfcrw3DSprA6GS3GEjAvBCLZKYn5cwlzKputO
2dIpqgtlr4I6ISABAIS91Uy3wEVUB2l4sF8WNNvtkVie3h4tf6K2VXdwfE9sEBo0EOEflOMlZMDp
BYYM0Opk2ha/omzEmg2bfcrxC52q5VGf1ETwMfnsW4VVOh0EPKnBN3YerLXba0nInfP2yBoFwBoN
v7Et9KcFpguLUM1uwoiskyC/95jW77cnt5dFV3THlG+sM0mSuh2a/3z0X56y4W3ht+CzuL0/oxwd
TtmN1fILmwtX7na4vTx1XXAcCexoFy0SZUK6r7LkzhIRT7Plzd7eccomYe0R8Luulvcoptk6yeVw
e3o7SKxLm7p5SitW4hwL/gkW1+3f/5c3sXxIUi2YrWl5H7efTJwIMVHyZPukcD/Ui6ibe7+fqjU6
tpCaa1XWJmkoFCuzhySDSC+Juo7Ca/IkMw6sQQqfUVOJuzn30VyWtLSNnm52G3QXywaaP6rkVzpm
7+yBsLhMaMJtIA/IeD5dt3gt0XgH6QTZpLQIUkiRK8lJI5BHHkvzFKpSMC3kQYaHfdzmW4tGxc6Z
xLmjoulGYv1IQpCbBibyF0wE6s39HODzspsQYOUK4xyZkLH1inr+08j4DWSvwLMmYOInD/wkO0U8
RN4p7CQpJ735bBgWdiNJsML/bq2HtGzrvzOZnn8V7a/239Qef/8v/1R7iL9clI2eaypXoMC3/P/4
P8Nn2/3f/zAs0/7LdIWNdEModnsuWot/WkzNv8zlP0/aPjwQ1+E9/NNiKv/yfVNhBbUdqSz4Cf8j
i6lp/v+KD9iGnnIs6TrKlvK/WEyZqqiMPYM8W0FwdJIMzrPQ5sXrBu6j3EdCM5b7Yqr21oR06Bwv
zWwQTmW2ut2ztacii51muYKNkx1vr6XLn7k96pc7/5+niCnWPYiNw+2HRfAzDkR1HJb+m7U0km+P
nOVRo7Vz7OvDn5f//Oz2GpI7WhV/foz6jvuGk54bz86IeWYPtotFuHUR3+dG/NbnJUF+Pqrl2jjO
1EEnLFPd2lmSqFUb8XfpJUu6sPuYKLYSQqlENdz4ZobjzXwpwpF0SmGg9Taic4a1Yiul/Oo7lN6e
1UfiAm/ooHQjNnPumqfboQ0WFqDKvlOdiNXkjFxcJp/3sQo3t8+Ram5ndMrYW2Pzj0WPf485wb8/
HZmJzC0b+nYe773s/3F3Hk2OM1l3/itfaI8JeCAVkhZ0oC3Dsl0bRLWDR8IjgV+vB+x3pjRvTGih
pRaNIFmsLlrkzXvPeU6ULgr9GBNEf7lVFwbe0MoF+3Vb/G6H3GEzWTJnX9k2HKfQc1aMMDD7mtAr
bwdtXgCPt4vMVIgk4jkjNWS2MwB4+3oYt8cyLw/odul24HF0u1YfH8WyJtdLY/3rcLsNQfpGMY3b
l2kNH4BpkbMMY1Kaj67MafavXUB25Nkw7bX8haB6W/xuB53RriHTYY+FkcWvQIc4d7m2m4f4CaiO
Ij/QSY6zvkuMRrEfpHtMc2BChY94jSxEs66MTQ8vjfiohFYhUszAZ/JyW7gTcHKMOuRe3UfaIOCb
zviVDEjGZW8h0cSliFtwIOtEJ7e7Bv+DLWQFXwH5SLXketcCrvcy9RkNtARVbQAL9M/pMp1AA/7X
wewLfY+7GKElNyVS+ju/jy8p7V/ajsvU43YIk39ekhicD0Z+ZWzw5k2M01y+VVjIaKvWhuuTe3eg
gNv5eO/2pccnU6Q9NGbwp6mbT3+qR4TVQJ8kAvxbHRn7abPtTPFb1IVFOcTgq5iX9fLPvasiAgV9
u6fd/lLtt1Ctkla39kNqh7y6/aNNf2qHEV7fQo76obXWRHHWIFMwPNS0Sz1VLxDXvpinTVUhHimq
lEzbsCEndXk5XOxTTCaWDdbtZXAyA/B/VV3/9tzLZfQYUbcHHYZRLElsIbplZsQcrDzeLt2+m04x
0rG+XWSeR+FSOvuerMulk28n2s9mqGM0/oyDQTaYHRX02AqQvLEQWAAUm6FJL7czIB1i3fAQxAPq
G7SPzDT76tlVhO3Ng0c4e4PBRAMRm/UC0kJZB4Bb9vjhMZqEpLQtmk+MWIw/8qDVa/dgLlMhKHEV
FdywJDVG0lz7Uws83cEUNi74DL9EzxlOYYMrlQ5TksbNph7AJHpMpJpllIfAneThkjMFyhjY1YVC
vwnktvhXzW82SyCXir5DlUG4MIh5m3cgv4bE32dDwg7JQXKhDe0i6Ue0vMwRreVwq71vl263+aMx
bDOYs7dvv7/gXusbCJYNOZInF7tpXA30PpAl8pmg5qwtg4GSYQ/MvPEh/3lIWa729YA0d9n23G7y
hAWkRkMsMeSfxrJFuO0TGA4MR8Ji7BR6cVm1cu8RneDMJW/n7bPw56K9jKF7kpPEMgk0MvkhSlTm
mRV2+EUepikyaQ1DxFkhCrFxkM94DDKBBysa7rCFaztzmRCDI93QRnsQBjEUt5fShosyESEzJhgP
Jyd6cc3HuUDGLBlGdPQJN3re0GD516kXSdRJ2W7657zsx2yIMVKy4jVJudeNSguyaHwEtEACaUZQ
TlVdsAi1cDl7CJ1hQoCL5+FNaiR0vDmJNjR6yDJPmzMTFCSKYdKz12OHdrtkpca09ogFKHp8eLbk
7TAEM7qYRvzxdjU0+58gxfptHMPNmZY/BcuO055n/ZoyAllkAmdsjPXsVO0kbYqjE7HwqnQp9W4X
bwdvufHPJZP0hNDltNlEkmwxtmqreEoYvtnUpxEt6AO+m+I063lxmoy+OMEMIwtYk3TqOwBjIDHJ
y53Yrqq6Tw8hSRwCeQDGpDBOjzUzR7rURyhW4hjxKSINp7iWLYbHjizG2vcfmaDvmzk3IV6yV7LS
loA4Bh7CXNaC220IXUDQ56TdFSPnebqNU2DozsErdXV06kFAy+YbH4SiYoIyeofEzS+4StV+HNV8
xAy/Gieap0Nok/LRQgQKLSfaQjE8+CbKwNCO8Mlqw4mB0XAStSB6dgtnbQN0LcS8IDWsSss7VTT6
X+/U7WpMIQSTWLEXXWN5H5HO91dFvBrmmbsuGaJ9X2OUWXXoCY60r/Oa78HtAIQy3VlV+drbGfjm
pezJl2LndiiXS35VEBFM9pIX6hoCkOU2dG8LJ7wr8l+NGu8LjzRN00g4f3W4iEyTXJ/GuKZyNGGj
DZ8mg60GK8Gqyoe3JJKfU0vxZo0NWQJaD9Ri0hnXMj2cvKeiEkZACwJ73+QdsQVtQzW+5vidViE+
3nU2vk1Z3m6d/ibhG3BvoFtDhwnsj/NLbGn7xqnfIIw9Z6HKoNe3c7CIRZ282ra0sUe+jHQIkkuH
zy0wY2CN9PeDvAJO7yTitTCSczfO0961IFhO1m9EFXdyYrrShwQwDT52LCOZXxsRdUzRhp01o6ry
mvrVHYg2SPJXDzzgHQOvwlqS3pIcxVAao96fvbs20896IoddEsUf3uIPm1OBfTFKt8OcEQhfFvvU
wzjlKp2dl1/v85rhcu7BNsaFsZEtAbCa+1lJYJoYboApSpOQlHpr7FXWmQ917L4UDI74y15cVPdh
QmPM6ZbVR7C0zDDzy1Dp2EiRLlKu9lsvw+iLuBS4kF08J6aAPZKM807NynhtWZP8Qf9N45XciFz7
0ekW4Oi8BqaQLvR+d0LlR/Wn3J/kHqUrlMbPBp3UFX2BKIgqZjblgEB5psgQana3xZxspeyCCJRg
DSaMSIsDGIdlW81cBCfcB3yD92kajcchLuAKYxlRCynVJIpxUh+1I+OT6TBunDBSgVzDAuR592Zr
lQd7nHh5RfjpS+dod3TRPQ80oSySfGM9MDpOr1lSkGxs5SjuCnyp/oRS2AFIonDyuQ5RQyq9KJf5
KNrgaqc5DpKoLnox67pd8SEgU6ZkONGRGcGquivtgdyl0rV2ubI38QzoOolLQpDwLScpS14awzsA
odB4kPSKWM83tjZ8+H1n70Ssv47OIltwryPzlb0t/W+APkkTcuy7MiaPt7245gCH0mJOjIlsvPQo
H0uUWHRlDRApfgelXnzL/fECSbVaDc999Ji5CG7cDmG8PjBCiRuTEWj8YjMbAG6tE/bIiDpJ5ANw
OpKuMmaBNsyUtVIpMt2k/fD4N6IZW0/N1qnwRqHSe0GoQPTInJ47sOVoiqBUVgjDoajN2MSGxymK
UQhixkgb01kpR/xso4YToY3SwZYeIMjFm6npyt3Ica9C935IpeBb3CMbLbB9aozRO4+ZYNUD9O6J
UwgNItQmGbM/8XCOMf2PYF2kaCdHnPtMJ35qAAMqgycO2oLWfLqNhHyLVPkdjAMPe6R7wnBk4SyC
ZDC9+Lv0cPh7Q//N0O38OxDLz6HGcct2GZld/94IOrEuntF1V6JyiBxvQ9ctnqriYCBsx6qsChpk
LnumadmuDYokaptlgy2WA3Jzd7vD1+F2p6+r5e03b6q2241/+/H/421F0hBCUiXL2KmzqI6iZVdj
LSuuoRYF2u367ZAsP/m6OlrZP3/sUjPukEZfmhAaQzZT7N0uda5eERNPu4bptFawZ7jdfDuATfo/
7/p12+2S67bs5b7+p7/9+Hb1dkil89cfm54yELV//vDtP9c1J8I8CNFseVRfd7xd/fMHvv6fIQv5
g0iciFS5/fbtR7ALhyDMuwOzOrGd4f+nyxoH4bE8QmFCAt9AVchvu+3bjbfD132+bpPTsrv/uv63
+3hDmKwALn7L3RQM3fL/fx2+7os6kArz6/rtPvHykL5uK3uMYMSJLff8j4+sF0T8ZH4J+eDrv8OB
2+2yMX2s7MYijmn0HgzGuLvSoMk9tLQ/vg7uUnXdrtYTAUNjiE4WKwC11lAtbZSvn/+5/p9/Zv/r
f7ndHwbcEjkk2csSJEpNzqNziVUddNr6t61wzshuvL9dnG2PTYWqtbVawiKcRSB1u/R1SBZ939dV
He17zsl0/3XT7VKpRVj1WzViafi3X7j9/n+6jW9MQsP0X/f+uo8uxGMFvGqngyk/xsXAoSl/AWwk
drPS/OD/684j3T3j/9p5vGOIEP/X+rOReVL+m9/sr1/9J+LO+YftmC4yMtfxzD/Gsr86kL79D8uk
haizc1t8ZZb/rw6k5dK39A0LIapumfwadrR/diCtf3BXw4eRKRzdEPQt/9f/+KH+e/RLPsh8iqCo
/u36f5V98SCTsmv/53+zDNP8d8+ZLQzbtJhmOK7pG7rl/c1zRjRDXTQ5fOuEdmngqurF8acw0Jee
TGX2j6nlxY9ROh5LPJnoHdjfWZVuXfmriCeLuT86RUWtWrrXSqs58WA22CW4l8/jBPpjnG3ngbgj
P6oGcK1IryI8/VJrSJdLxuLc9lX1ZnFeZ4UG0Dp/hH1ZEnU/ooJjbHrKZowiERuIVZcY3mMtZnwC
TkjwWtYD5IUMOhkMpHyTTKTONOA0y0ScXFqDO6OGx2fG+EsrRZkjp1b96IR2iX2D2OyCdD+7dPP9
jNojGGB+v+tNs+FEqb4lVGFa3TmoqZC0p4Ur36bJRDcde/Cdcr6rRdS/KDirFN1Tdekh1760BQZr
WXWoE3zGbq5uxC8lDFi2rkFezMWJtu3dND9OIXPiwa8/hSfKTQqby6A9sisSh0aWO8cB+4cdsbGV
7Iw7C8+ooDLZei5x63MBpL44gz2dTm1obkJerFe9a4DBuNYhFfOzdBn4ag4kA9e1f2lYtoBo2wed
yc8Gfhoe95xAJc4vkNziPbO/a5+xWnjm0+iZ6ySycWbpRrvT7BY2u4RL34tX/ZQ+IlcpH6JevaNt
G3eFygfaIyms2aaXezhTYzTsKKEXfgQkMzUYD7YarmUzGHcUo4RFFXkcCJ6C6Z41P3dWVVYz1Sac
rWtgQkydbx5bpOGr3m7S1xChm53M5YOGhhMLC8F9lf2T71G9z9IC+ebk6vcQBXNseNZzm8Ev22KZ
W9Q9975ZEKfohNVBIGTClGeqoDI7tXN4c3aowgJbnwgcZZN/yJfTcpTC0i+LKYdTXPdAuSjEtMqJ
sZdov2Wrf680fSJRqrYede0YDaEFP6cUZ4eGAaMzysc8pFNCzkx0tMw+AeZT54tnG5VWmIqgcwl/
Zk22Hth9+ihdoHeHVv7RgO8/V8vBm1El0EPaxyyIJz3L+dzHgMhbC0kMm1VPXOfcMy9+oswLHtJi
0+ZE12AtfMoI9U74ZB19vIibMZ0wk4TpAwZHUHK++6isaVoZMRZSFww1arAGQ2RV5luhJzi563Zc
EbOlHtKoKDaF5gGTws6o2Yv4lEhvKn1ASZ2cXsvJxGbAS46AH79ESsPSLUZakWE6B2ZhQe2dXEJQ
+2prVExhn0dV9ifVxN/pIOWHpkb27aDZL/2UzZ2OTs2vtWD2GmQW8xVy06muK++Bhhw4bGN5+hOW
qNKSLIMaPEcEQF0Au0lAfCc1ja0I81ljkYgOmX9KxuxNj+3mQUjzyY0yttOWdTEjH/J9KE/5CFp2
oVMPdBbeGUaQcNiWpNL5zoXvzpvTRQlnLrAnRj4/zsqcDroHm6VJcMyHVbyzNHyQcSlz0EihC5Ug
qzbYkYhz1IeZXX3ub8I844tmc5poGLtvxlyZd1aS1JfUitGs4NG0QT5IX6ZHvYa3+KIBgO7sBEGS
mRrESTf+QeBroSmMuMFPYLYJiIuqhFaGKNEzpL5u4Q0TbiLefdElANGYo6ZO8Y3hEfQiO9zVvia/
JSQITLq3w9xUXSIAIneuUOpaJUZBwEMVnz0AvSuQPsA2fBB+bum4a1sr+vvOa8xHO9Pvzbor7/3R
e5znTFs3ckGGRe5wV5NvV/i1932EXF5L5xBV6Ws0gkvxi8rflhs5pCn5WLgnewMN6+Dh5m0LCAF5
kyw7RsLWElNLwX9r3x26Jk9paN7L3NnZsdVfXN1diKiN3LIOybPbAOWZ+jfMSt6j8Uv3YvMeoH2x
jXUQqa1gMlz6nraK1NBDeZyJ1ewxSiYDLXRAVWtamp9gPMSrRev3zm6MI15bLEYVMa59umTOpYU6
u4Vm7iagsmAwiFbDLvNA519+pM6ICMbSiEWxTkXj9i/S24K/si3EQf7GZGqx07v+d4oMaqeh3lxl
rYzPTlmzeNB33BeZPZ1qP3vPE+MpSpR28sN4w2Y6e26mH9UQ3vcYk17Arr4XXn+qEMNt5sxFsWXS
yTBjAM6mw0tb0HRie1E3d2ZMq36CQTaP0wfs/49pEdoNRRHDcavFIXLKJYFtghyadMle8InfdKFo
HgWRDrb1M5KxeK0jBGezHj0kfs6IPfPjp3TKaJRPyVXpWR2UDf/KVLsUMZZLxusboxLkC7ZmvE/q
8j2M8ReOWSGPVUakB/lZRaBmLQ2GsOp3bgMTyI3NPYIC+dznvbUu20IFriHFvW8NdHA9Dz0EnCVn
cPSzQCK0kszhAn8GmO0hKDtEpT7iwbLpJkxldAeo1r5k0v0wDbJnBtd8ATGqgLwYDzPmsnVju84V
jIkdjePOZcp+7ELCJnrHdAJWaiBiuSY2ILR+m8Cuiz4zXifjpA+leJ3y8Uph9DmXMdkhUyu2dta+
RIOAoNPpfXuea21bZf5nbE/jUWrje4VQyLDEhgGlXMPNzbCLG6c/C4k3pYfY91kVU4+80rrR980S
e9/38KnyojPYgwGIje22eBB53qxm89OsdecxG3XjQLPVOpvo4nBwsFLHNrBFG93dvukQIzRGLJ/R
GM0koLOs9+ZCyZAgs3IQU6fGtMj2LOj3oas9AsH393zdaYCNP9z8modzeKoVwaqdQZ4MuXPGNcsJ
Ce0GcbJqGQxjI46twy7Xs+6j3tav0H9VW0Un20iOzSTloco6CIRSOw0kJOyMGPK801btYyvCk+AE
dIYog4QD3EnQNq17Hsr46NY64j1C2RAx579wE1EVwNBd9+NjXfDJxkStrpHeP3Wt5jw3RocUzdXX
JbyXHWrlQKNveC7Sj9zC+u13089GdxABihCsbmesAXLRwpohSeJjR5DuZKilJjr1q8En65X3Gdph
VHyMtuvvTH1eV2PE6DMz9bsk57Mvq4bcg4msFN7pJS/7my+gsWKP67Hfd1p0IAsLvbkvNgMJL/eD
21M8puMZXzE0pRGkSts49sb2ayCZgxmfXUf+gqgY7iQIPzdml94SF3loR795sDTtbZRxQ1bHEwkw
8okBx1JGZDrB7DM95KI0djqjIMKr+/J9qLd0diKlzdD1sh9eStlhmyTU2pV38akLN6jgmiCeEXR7
4lvpXLXYHu+hAn06YJBI4GIEWgO5MdL20SB/VHWdd8JeuIPJY5xpdHTk5ZzyYfptAc45dzhRiXPA
eGl7iQV/lRFDWhbZqcO41yfhtC0NzOddk3YPsDaVwqC8BRz/QM1anAtexbXrEblr21GOwTLL1rpG
gPdgRUz+Pfe1MPHLaNms7wuJ5dr0gLKqQe9OGakNg0XehJ1LBOr+9GK3uDotM3z2tCbZdySQBE46
3seLon/xIpcVToC54zvf8YiwrD6jvDNDv3lfZrOUQQRm1feVTXYHgyKB/v6QMUDvU+w2GeMIYUz6
0TGPNGeNuzp1jQ2FDMSxpirpvA/qWtjVa2wjaewJlPWHgrWzmq+ZgaM6iaeLZMytkCQ8yAhiMw6w
Q6ts66ApsRWuDzJZowhvRtluB7rguzgng6hkyQ01i/yokjlNMlVyFXceIwt/wAykXDr3E1AeX7OA
Zsca3Hx/lmsGM/G5zYa3okntw60Y4vGuKql84AjVU4sdd9kFmPdzVJFOPouzt/ggenr8AdbNJ09B
VUqMJN3Vcf6YFXZ64efHHHHLxs0kemBEyWsCvJotZCsLxfGEAmopykZvVOcUrwEvCZEEVZeKEyrN
j1SSYdJoZX5m9FQfhlIvN562MLhgEZXsibbCm6rFtDZtBQKbfU/rEMVTtkUbx59SOa4VCzeOKwEX
6ayWW2cKt1iA5Hi1xGTcNai6bj9MQGbwsKrVXFRTUIaATIVTXCN6gGvJ6RjScXeQdEIh+yBerim2
sdqXMyVGnVNVioNmLeyUhJpaayzi6wqUBwWfSrLtkiC2THxg/qUUoNz5n/GS64xYJ+JkJHGGJhWW
wz6AZrm+TW312/Mrf9MK1tS8y34gLeILaVUDwuGKrwpgLkJacX9ELfkd49wkgRCwz1juyfTQimMu
BnIY0BiT4WHeycoA+SfrONxbGlBOVsyaTL70Pc2AqWIbx7S1nAZ467Zt/pq65EW1s+lsMIY0h67O
1nPMKKWT47h3G7ATphndibEsn42qfMeyiO5hEMRK4Ow2Fef6cFLxyVbqqdDdIZCdDgQiJJTEplyh
OwWlOa88hqDJ89xizUiyRqL/dvEaLWwF7wnjMfrZauYsmvUQyRuXJCw3bAJP04YgT6c3AbXtLuzA
YeZQR0nQ5mPZmEipR2s4Au+7VFP1loCJ4+NHTgYEhuRUldM3OAsIJu1JnkB3uTu/JbBpBKhAFFD2
3gufxF7h0r7s53Y3+O4F9Hx5dEbJFyWU3o4uZHS0FUZz064PRu38NCCzbkG2hGu5TFqYS2l7RRIa
62prkRMuCTtuN7cNd+JPtN+74mli1LYeB+O3pH7ZDpAGtnE0/JgwoYGjESuHENxzx+ZzHbc2T66o
/X3vJuAPRr5qSYFmcJw0GJC1p2+qDItpluGLl2ArdpMJBDBu/H3bVuXeNjA2JJ4Oa68yKewMF7Zy
Ii+abR1dTN9sfKGMGnYPeK11fiQQvEO9lltzjGCAhl2zdwOC9kAXL+M95JvRLrTrT9eZfrQz7EIr
2c+tEpdqgOkpyxJLYagdyBZr98ABrU3vWepqmMrlPZzG01S1bMuZdWDTRHZrzuFFhcMHO1fukA+I
UfzuzUeef6hMp3to5EOZjAGreHcfsh4FNq2cTV3xutC0CvolsjUX53kcvHUHY3XlQObZ6U1mbPRI
YQNo519+OhsbVauUUpxNWDr559zUjGdia6xzwgg6SLyqXmfsTVk9ymscNgfLMbt7JrJyhTc1Dlw/
2wi/aA9NeaekaZ/N0csPSRkSEOSVzF8Nr/XhGswETQGbWDBeSVCEKbQA7EVU6hg8Jqc07vSO2ZdQ
G4QI4WuMiqvXKyyNqeg3hkW1Q78NdCk5WaIIkqzK7tgRdEEvyEHAf6BvEdkARpzINnEtU18byxKo
8KeeQ0E6YdOpM9EOapiy/Tw1sNK76YQ2lsC3sH1moli0FsFFi+uDfUeQdqX/0Ckda4O29HNeM0XR
pbs+9EHkr9REdGdFbOQbsCr1mwxXlREOa5bLOahDp9/KliFU0pjD3mObWZTxeNBm/9EoWuOBlMMB
GlJPON1DZRQ7o+2weSGVI9cEjRMC5HXTYwWZS20/ldO4LkwXzXtFk8qzGS0ZY3KYjEvPdpiswfE9
77T2tfZnGgbl945kpyc7T97JlgPJEsYftxUrJSApbEvSbwyYJ3LWXgYaMbPhNk9xxvnFaqxLZs76
Ku67IeAkZx44rVCyP1pRl7/GloU239uMluC5Yaet8NcERTKY96AjwVG3YRTgPSxhU+goMlyJClAY
xvM8ZSs2IvpewBda1uo7c3m2YLoxhpV2chDp2AVW7NWHZAo8Rb0XjcaEjRXmLzB5f1WnJr0mI/rt
zoA7AFLtdUtrr4oS0ATl5vTVtxROn9/hjygtgFa+yulN2YiFy/R3ajf6xYHd5RRxvbJp8R5So7SZ
C5s0MYhOu3O3WNr9Q60gkJIV3oZ1AFoV7GYyZ6cEk+IaZB1wLOgQl1JKbQ8k/EmKcTG2ZfphKJq9
Y1plMMQCfUWGH8UmJe6Sj46JgBsZVAQNGWiTbX9nPL2q7UPljO270YqVbdDVXHEmv7dJsN3naUiJ
Twgt6BNx0eVPX3WBUvW0bloyq2NdfIs1Xi2f/gyid1oBEavbQ1sYV30mttzq2c1Q2YwP9YdvzwxF
LHKMGyRo4JLluSg05xrHMSIQ/S0eOusj0t7DUINNYjlHAe77AJUtOqV+fuTJjPduax9o5AILJC5g
nyec51nFtY2maTRjCv1RS1HOVAlAIZRUhzQf6eZafvZUogYVc4kW1qnUdgj5zMqlWWuN7dVJGpqZ
5JlQ00JQmFOzJA6PHCJPL1/b7FEhZqeV4v4gFnQ8DppX3tu2pBs5PieAg+7t8RDRQz8L1mXTGMO9
QxjVugWNSvGN2HN2EXMPhSLcwffDgMY5XazS44+keY9lAnZ6NGYkLkSRtk+0Rb4DaH0HIdJfVwP5
0WbXRjtQ/wZDTToWA4hQlDdeEWiJtFd0/pdsD63Y1Q2EnwovWODxVZ8lvXKviB+AvV6lxW4c1vBd
r/rhdRJUyqzPd6Pt/xgcKZ6y1BBPFbqZSNGb8O0HqELT2jA0sbScSaEp3IMGuXKt+WH9FDvdSqO4
u4xR9tYyTz9yukzIn6jFI/2RtVSS/NdZFQdFrUdbHxaonKx9mY0bjQHBcTKmaKVZsNeSugjgnX0z
6ZpDZ3a3fQ7LyvXgAmfNa+38GIZ5XDoc4JZ0FBgZUZPG0v7wIyrnWImDR9L4UVb1HSgqCltY/o8Y
AJ5ciNsB1Zc6YCe+o9SJmOBmMfw0gNrxINtzmGvI+iR5B2GNfR4cl8AgaKDDkg294GbhCKfNHrVS
gxWd+oi1Il3cHeC4vg8VSfRjhShymIwHVSBP8bXy09dIh5mzKEgYwrHiTJTDnJLNRS7UKW/a5425
znLWI9elqRB5Y5BG3p2n1+0RZy4ZA+gdFtVBll/JjoWFjorOWA76T5XQGiwyXNOLoLFLnCedFsqu
C8MPrVba1pacJnsCIyjuoew3dFw17qSVqY4hKN5P4LvWTT0SIjPo91Qg6G0XM5LX2vXa7zXAKa0m
904Pv7lj+fLaPl4JuldoInG5zm5/D4ytO6jY3zmYtWkbEUu52JH6xYWkEFT4vGz0boFyeE38wLZi
09SOFliFfUeAAcHcqXuHDy8LxrnGfG6y4c0ZtGrYR8mU43HiMJ15vg577Lwjsc/i9RfyhfjvS2pH
5MPV5N4OvtpTUnNylaZDhAlp2pFuxesfNzCGu5ArGCOPQTGRjLQYeW6HiHI9k55+mGqag+OYtVtw
NDC1wx065DfZYGeVMuFcRHzJIpzEIdwfLSf/7cl+3vZRj7+GHBj6NGWHOT9DiTx5wajqH4rkgZbB
kdSyc9qIb3P4fgOomLNnA04IV85iIvKWQ5RheIviydxYizZV13B70ALrCajlI3I70PLtVmLxXmkC
zxNIvCwI++GcLQrxSZnjVsbj9y4WzY6o3yePOoihL27waVrmEigEbZ1o2LKA6xWhdKoMg3e6zK4l
eYvgnEsHw56OvtY90h2UO2TARE8UxXnylRVQ6mJR5cNL6CKbrJUysxG9MxUGPN3vEaZfKFZBV3nP
c5r/Qgy30+UQMbxhkMEq6fJZOYAda4+GFcU70M2vN1qKCelrNQ3ThxPTpKzEhioQka7SHlrlGwdQ
kavZNw0aN4V2hK3QQ79SLW033oi6fCH2w970uo4pzcXW5asHPrksgdK59IvIwEXBurPb8CRHkKlG
Ws0B/Qk+PFH0OiBPeiGKyVjFWGUdTgIHr/b6XVTJcDdX04vILZLVlxnJ3MrmBASAv3V3NhIIl5rf
Z99AmG9SjerD8VoAL4bzHGvKZDzuYZcqp1dzVO5WT6DGK8wmjDGiINMgpMDEsd8n1yTHFOqQEdob
K6PLTccKuFPF+IS9DCR3OxYdHwLU9Iajii1OTgtdLxAq5AnjcphacqXYal7/fC4X2fFEn5GIbvfF
TgZgIjDnxU+ne22S+KpNAAfmvv70BNCsphFEcZbuvV+AF5777LfSp40tumnjkmC30gRiGdP2D7SF
tRVkbyzeaEiY69jWvio986jxy7EJz9kGKMBEoPOWxZjUTUlRxIcSaSo9xJ1LFqD7gzJFuNZWtC1a
X80+j7l9peO4hvpXHzXAUL5ZfeiLsbEsT0NGAew+qfZhjtQH42hOBV7FBmcc3rWyemt/+PFdYbhw
28Kz3mIKHfplU22+NHr7BHX1qOEjxhh4rfweAqDaxCwJa/LB+XT3G93oEZkX4iVr4m2o+S/x4iH0
0O+PVprtHXFzLFbkz8/go9RdVNfWgekGwtLFITi5pU2Trmci1FPxznTI6jqISzraDJnXbpe0K/88
dmwHawP9iDPJRz9T8KmZJC3kmEKQR4bUCvpKPMP0ImoUqVkSXTOzphtB9OC6aLM7WwMewxI+JU8R
7SfKl8heC5adiGyoTUzG/EouLgdaGjrmnRISiVuQHKF+pg4DQAKE4m7jNw0tAw0xTBhHeOCt4tDM
9j5uHBFEbIgMtwN5ic6vjyMbI/U/aUl6ah/7ulJ00Uwwr5oFty3fuQBC9gOxmGA0arZJlvhZICHd
mjdUUGGObPJpfdEfwDSesqkU4pK43jsFMaTSsL4nOlUe+8pHYaIcAMpNpC95Xe0xD6dvTCbYYqSA
oh0Ecxtj4WExQ4m2LeZ5KqXRPoqqLnYzOkY0witFPUkPr9eDyJLH2YnDY0GEKkhJmOOuUm/48hGg
+tNrtfzaDZrl17w7rfZIhYCUMA/vdc4/t+XudqiWc7udpFiNHf+h1uOTMmOe3+LbaGzoaQS8PNWO
wyk2RDlfydiAEBABmBwALs0m+0KU8wSed8ujrUNe9zjCy28BekO1AGMxpOhD8E1eMP+FiI6V3d9X
3YwEMOOLnsnp0x8r0hyYo3WguP6s0hF0stulMf8ckhB8TwugSUntnQEmWsayeFWPVol9gRe2qsjr
Jh/2VFHO0J71QaCUbZDXzbqyh1VaeFfWq3HbdPVVyBQqUB7NfzBtugEzaC68i1CGAgczvJle8dlH
rlonkKnXWk75W5hApwxhfRdLdeKAHOf0bJUM1ZDNblAq+oBNDf8IvrM8NNjwbdOwAghor47DmsHp
HFMmnLVtLLIGwgx+1wKKPHAdHNGYbqNNLkKWrpxIqHhx/OSG+bu2HTJV6GMqEo9v6zYNrP6gtZ/W
/6bsTJbjRrIs+itttUc1BnfAYdbVi5gHBiM4iNMGRokU5nnG1/cBM6tLYpZJ3RtaMiVSEQjA/fl7
956ra/ciHM7kGKEVt7yj79s7oKq3NTqcrUM4+bJoYgKPWQOWTjee2xqrBREog24znCzsLUT+h7GL
fG7v6jpuhqNFR+go9GA9WpW4taq0ZCLhsRTbwxWfZIMQoL/3u/5MZXvDaU2tlKyqNZZ3bUk+33dp
sEBwVl65upCksiaPiiepbImO8Lrx1Iti1zxiGTX3EzLuZdZbfHLwldZCfye2heopRy3OSudtw45m
Xg+Xo+IIuIhVXZ3piFbebN+r1c4zibZ2k2I4kE+wTRIYDc7cmLOc3N/E92WktcssCG5YJzzairQx
JJNtTNtGQThpavj1vp0jmepYLCBWkgjl5yiDUh3Avq1tK6v0tgS3JzvfIISFjp1YmoR0tKnU97qq
N5lf0y5I1XOIT2qvGxQxznjuGIkcK5jU8J9bBgH9ufERAVCYJFX76kXZV52PeGGrEUCO0ZKkVDF/
7rvyJbPNF4SzidXIo15YeIYioliRsORzhq+ltH4/SAwcHNjrZcbJGsxLAJ7yNjf7PSceg11yEbl6
txFYaFC0M9t140FjM3DIE5usB4wo485o33RD29UGpF2rQAtTwqNzDXmJyFVfAXSotgaZUQu/jO4d
Bra7emwx7HjGoZfvXu5pTNr8veQsuaxs0uPc/HuVe8mTm9FeqdO9WQfxi7stXZC2ERXkjpxGsZks
+e4WYEyimpDAhtgEL/WOYRCFC3uCFtWFxd4i2W3NG/A3uk2DDOIofsQMi4PjIGR3sScKDBNQIuwH
boIlwJmR4Dh8M+0sDPBxrc+Tec9NzzNKd2c2tzoi3pWGx3+MCcPEYclDtcx0/9WaoQyMU77ZpC6s
dL7pI4dQLX/cJo2abRgtrUadsEUCbXnA0z1MjJ4JkUEO7tj7dJru0Ln7eyRY4xIlQ31NbMXFd+pN
EZukVxhvtO/lRbWAur3y1OBfXHU+Xpw+pF2He3zBSO1scMCWqY0Xyve3LFDRTuWFXHKUfkrbfZHo
b/jT6E1YQ7QNXewZDL8IKpTZ1qMxxGpFlaJHq2Q6KRD4nut0a2caj8MA9kg4I4maFekzAtUW3LJH
yxT5Kkf8SgAZEb2NdJqdaTnv3QmGeUj/r0oJ7BqFMJa5HTEsn1bDWmeAtvGIlDere8uxKtJA0CiE
SMLn+RXKH9Qfa722SRyjyZVbyFzi7AZxhdo4cVIxUJ6JPVi+hMZ2FK9pPnKCAnNJFOjAMb5l6NiM
PfPGnnFXJo6DPp/WUOgQzxE5SPttPX9yUIcTWOwiiV84JSle1NQBpw4TIIXFoqEJhk11nH51e7xR
+vzCZOGmC0SsV2bmiV1YlyVBVuaboh9c6kdNAszwg/g+KUrjOGIrskqN810Xk1GjUSSzzTlIZpCD
kbxM4k8UVe0q88sZycUmrcM1L0DX4G2HntqOe5GgA6pqSJ8ajsK0z5YQcG5SGgUrK+y+OpW8mxoS
0Gjzr4oCE9LZVlZK05SxEX3HJYbJvU54nBJDdchrc22Perxr2gwEVmJuIq9neoigPRFWvRlirp1v
9Lda5btEWZFJH8sDg9FkWRIoHeFq23pGtpcDeZjoLOOV75iQvWrjG6NfcjEKII51BINtMoeLHoHC
Gm454VQHORuKPTPcCDW9lCHxkpBUGppew5MNKJ94aOY34mvSk+SiekfftCHPOTHZz4h/0nlG5y2i
BPx3ZGjbpErXeFlZ+tRwS6JkS6WHG6Kef0tv62JT5mT7CFROTZ44tIL2kaUVN3aaXcikdw/Mb+yV
8MbvuR7M1DP7ROYAIYAt4wjOqivLDNh4MZFuTD84x8D3PK8R2CzNuzTprvxMGTOJrFxk3K1FWfQr
XcNYbTO3WPm4dSsaKYuiT9e+5j9XJpysbPpSpARthPCkKa17QOoboFjwnR32Ipnq9HqdXl8MunuF
bgwSJvEcOFcIaM3spyyBu6LqFqHLcOenEYd7CTB/qPHYAXrlbqgdpvC4LCVJXlXfTGtdj+5b23hU
jI9IwKK/gkxUGXnAM/clQYe4QaLBMZ37AxGZVd9YgQqOjKlOPcLDRZnY4QYj/1HZ3mPg5t6qhTSO
Qx7amUCDn8pgN3fxG5Kw1mnrY62l/p+0ajURnr5Ixx57hwDXgy7rAor/7DlDvTEMbhslKg9xX6lt
yjTEVtYH11UxPkfXQyu+WQmP61hkXwq4rAuMcy8hPIFN4OJ/C7D4BpMxtyHTYzJxtMgA0y9mNRgA
Hw5vB9+K1kV5bBjFhyb7sssojHo+fPCkDaDbMn0yf+lz6rI59Nn8JA7U0Kx9wZ/i7JKgpeZY2F8U
pMA5DKg4OHN1/fHlj29JD4RKIWyMK1gbtLEkbAh/Yf9Bzvxw7X98+fDk/+vb/8P/SzFELxoOnpOb
4OxR/7RSd5HuLPWBc+YIh26jKnWncySMc29EbdQQL/tPusvHf30gXj7+619fPv2/j2//RYH5dz8m
xMBhIZTtqhZGzEpTmkQHVcGZOAi19o0JIGMOlwuHAsw+AqbjYIrWWVB9Eb1481u/OodR2OOujJ2F
KNUxUwHdEVvPNgI58tLmbwHAdRcNkTrUSmiICvhtHQ3BkbFr29At7LvoijtvyxJrboaRmgQn8nDu
NaxeQSpWmRz1BYpSJpW0OSSj2oVow6PPn48BumN0LMt22tFs815eDNCFJ5F8Z80clrnOMgf+Wa6B
pWylcPuFabz6kdWuRq/2V1lPF8kgCrrFDN9zJqT5bhxyz3xWLB1AnFbZYL0UpncZcWyDvKJHxRBb
a/uvZmEbJIc3K6NhCGpDFEnGfuTynCs3sugZEo3adSiKTBvw+1xR2p720Kbf9dpN73rjuTHGd5qr
wQrO3xcQ9oCYrXFr1U1xyOM4wpqGrmaqTJg3ahsXrSA+l5N9P+Rv0xidqF3YBvX6AT00femJpQD2
wjXlwlpxIloEhkN0sNHeph42O+0WFZEFWUh+6St7yyk95G+AHjXN8FtNgwLfSIjj24V6a1bqPtNw
FTY9sVoAv5sl52WQa7CV2v5uSCkc9Nl63aewCfMCh5Xw/aMi33YbTpM8AFeTB9CZGOVydZ8QAEzN
y4luSKHh0i4iC2wY1WaoquukbbVD6Trt0mvtnsHwWyl5cBto3YSBWBrwg4hG1o1PB7Z0muqYD2eT
WTWMlzWpUgkbzSpMY3gIOaCCYEhvprG9C1wAeHoC3hDKy7TQjME52CmOdDWmJfTMDG4Y45Y4pJ3a
uwD3WQV5dfTS03TcupXOguKaexW4yXF083WDF4ZQL9zWXV7EzA8aXMMVWgk351oYfmoehTM9clBc
TI1r4BXrg13h4WovYjTfg7H7eP9GdSbehhbKoF8zLT+Y02hz8k4fnTi+yMG6RD26t+BBeKiAlF7o
yBJoLNOUviWuEDEA7aePX+TKK8vmPWk9LefA1jYNPYMOSs8O3QbA2YleLPlzWKtGaPqNhu0YD/mu
DDqgh6PcWlIfGVrhN07zYxySvJFcR1l0INuef7ejpz8uHN+xl5r0DnDxuXGoh9G4cvqP3Q1F3nMV
cBYUDhQE1XfLsaB8S+ALRuFJSeOxGSScftySdWFcWZGNQd95nrLkaag6NI1A353ee7a8wGOKDX69
s7DiTXpwaKHVLSUjM2EJJM+YPevWezLKVt84VkRzPxyf46KAwBDTj+oiLV57EZwipQf6XS7Ldz11
tlUQR7ctQoYF1jNYdsm2j0V4mwVMtuDBPzjKcU9aQr3O8WHtMJFiNK2icwobUNc8qAq5gF7R2O5+
yEJ966Z0XXpxRfiCtmvDiokjmdseRgc03sHZaA2OM6+4SOOrbILE1hIT7NwOtHJ8Jo4Foo5NPQY3
yXyK6onAoDOFbkExeWDuGK0YqN0TIwKcso2IPZinDnnhfo1wH6DmarO1Aav28GH2bySterfmspNq
WQO9ao+BibXKj+lu6VSkwFExinpZfR34NnOrInqMCqjybg+aGzdFCbihYRdLR39i9SO6RRo24X4+
OuAWZB2t8HWCeWVJ4qzLkUb6LP/sskHXP3czjMT6X8yBi2WT+oa+AfbmU2Z03dZgEqEsREEgT7Jk
ig5eY+qMEYqbzsBOPA80Pr604KjpmWg6ukHvYYgHe4HvoMCdSqCO1Q1vqZ47S+UidS7b6UjJhJeU
HSRuVsL077OUQhHnRL/oaFgf7BbDupi/TDmBi7JhsviBzTDM8GEq+LtpTehYZJvt0SSPeEqrNzOM
M5qr/AwKAA5W85pm6+Z3V6lm2YfiQZBrGnJrkH9gMfPsqpNC3/RcFEzwcEjDRBkeq3mCnasY6kEf
vyGXCvadKnS4Y6jfnVaATg8JXhSrdPLCCyJjQINgMTldxGLT13bNrjkwB9CJyCXPvV3RjguOk/Z9
pF/PSUIc7Tq0z27DSDubjOpdFetsmUiidEQPNcS0nvqWQbGuI8aSvQrPsSiv6J8nWxQZJPaI9gQu
ZF+5WX4LE+cr9uc7ot2mZ40cFtfph/fUCk/upZdT8FylzLQnTYZMcArUySoiDtTPH0yQs9Ek+w2k
lFU7YhmYAoaorlmET2brPkO+rN7G+tEhAg6ex8VvhM1pqZcrkVnfPQcxapT7Gu5dBYShgwubZwi2
LLwoKyPwA3re3ns8CXTUDSSjERkgARHZaXSQiFaYkO+cWQLu5pV6Mfp9U9SXRpe3dgmgVVZ+TAYo
uJm0/EKPisFVMrsF0mmDMu5VRhcxhAGceoM2eihXIUN9ngxWNqeMXsG7+KDGUFMCL2g3VNnFXvqI
SuI8v8vRyBUElKAvrnWOs+Vtj2xUuFb3TTWqZytxq/siKA4Rle1CZrcQzJorz5jW5WhguQwND60A
wq6xLHwcMAamKD5HO3BwvZJo2pnju2slV5kfbXO4dd/NMtirCsk3h3fCWnoulNta8kyUgbFnKWzJ
3K6iOzxfnHPxNL1Lf2dMxL9PVLiwlKf26AcSx0xrXMDyMT+tGCs6tn1ltvl2zPvy1AUEHLYwYLax
CcFyoN12UrZ+0yCXRr5cZye/hBFSRTRTu0pXrOmt8VybU7gJY9OBL8eY4uNLypnwED/2QVOciFko
TmkV2mtV0F3941sa+VtoflBBqFVGMfUX1QRPwYjHK1VMeNrCvI2UJ1dQ4NFTlWGxhs0720RcDYgo
BBJNOodGgoaWQ1ORw203+8apnxxniq98OV/zgs4NiHNxVcbaF9ma7po+QLZugu8GkTxskeMD4yB4
LqQC2p1ALS0ZB2PNBZAconKsCyyjQTId6kB61x16ACvpD2Ewxhd119sxEiLgFGRUtggk3CFZVpmx
rnvkmJg3KIlNQS+pwDSTsxjvtDRTa+VpyR8MuZ8shD9aBuWMJPvDWbh/+8ffKEoNIfEzmtgGTYL0
TGyLP4bUtYGXhEUTRjsbsC+A3No8dY1+CM3GveFybVp6U4dYWGRK0bdZ24JAUaUz+Z8yTCmUUojZ
kzFMULREDx8kxDxNzEMYh9oO+UoKEcwmM7MvrD+tUBYsx2VeOcnKL+odCdLRYaSERzGQ2PdN4tZ4
P1rjaMXo8HODaADfIMSOflKwMwvvOcms/lS7ZbQ3W+tceJN/+tcXlWb1DszhvW+UzLUEdVKHAk6H
LDgxX6sLcKXGbeu43m8uo5B/vYzKMuar6ShoLuZMhvsh668PMERMJkjupnfeis43ntsKpnJsRQrw
oGbT4ejCp+mpGGs0P04Cst0YrFvUjhI5SJLvW5FYt8xf67Mjpg2aBQwsIsX+QrP7jgcXM05LDvNY
a/sYEBP6Ev8yxJG94trD6rftb4lRATw1wuDGxIaI5CJ4SaoETdEwpQ9GOGQrkRNXyxLtLJF/eteO
0e7VMJZHJKGXxsSnJ+pyT4ApWgB6MQ9KMD//Aej3p2P1x9tthu19vt1cS1ECmjY2WceZ/as/XKfM
ar08QBewI0F7NWRpt7a9elv0OW83MkdKSSAGKI6aY6cjZQ26TcQ9sO2tNtzTHr72Mle/CphQOGNS
7T4MbBFZZTuC39x1yrxx+QaSwj+rNYmB45d0CK8HPR1ILEDLqHnpsxZF3Z3WiyManl+/N/7df/vm
bN6gjVzYEJ/wfxm56W3WTcje7STZIy+lfbrpcyt8CQoiy4SfA/ATfBBMr8TGKmuQ2VqofVXkI0Mp
pgiukmInIpmsM8WwlflpBxio1b9UroTrWqW0urmtFvVE5h6tq/rsW07yw3/FMrh2TKu5HuHAEzER
N986lkhbH7NHGyLYRhEnyEgCV65xPeV1tvJ93Xn2AEXAssAWOOgPehM9h6D7vlDdtNsEB8xOOK15
myAEX6BFQohJcBYSde2Rro99h1UCklgUQuPmzLHMc2BCJXOT3ZjYgIhXBra0oxlcKmVOi9I31B2b
HuRcJgR9mQRXhUuwM4dZFgQPL2UVDd6xLrPHrra7945hF7GSL3k7knFlIwU15W3ToWOIHVmSa9iI
u4Je/hbEF8gfDtQrzcBImpbI+Zy2s5/KIT8b1STfWVp3dD+9o20PGGpDD25Hq/z7iCCBdWtI+xqb
HY4LLd1huoRTgMkwCjbs2xXJvlhU+k09FfUztjeE4/WeZxf/bu82V2aEy2WOFIAMVDxlDvhkF5EC
WixxiCCv7hqrGreyQYrZRaaDsqqx1gllRuDlxvOv70LrrysR2BhSUS3XBHppfH7CGPCEmoUnd+fS
MN3pSJctWpsnp3tMOvMSOrAghF+Rh5JN5jGBDEbLj6QiJPSc+InXWlfzzDHUza+ppM8rmN1tHZ05
uT6CDE/HcTW52DvMGqdAO6vqp0YtnKZOl+lID7Ku1Noi1GYJvOoZYRuiDbqjSzA8J73hb8J8kbuU
WeVv3va8T/28j6GmwPVmW4JUAd34tLBostSmFlTKbnLycxiP5ploVX9pkyZ27QPCTjMz3WV+dp+b
LjL5Tm/vOdGctb7lgFnV7aUWeCxJlGf6I/2T5iX23Ky0kMngWS461N9+2qEcnIWQ0/Bq4P5bWDBi
gQdFX3iIipXLTCyu6mubwEYzlzva0TF8HXIWSG+Qq8RM5aaU25r512pinPWbS2DYf/3oCa0V0rVn
mKnO2ernxRXWbIEjuAx2nVl05L775KSRyWCk5pPtNM3N5NvBofTDb45AuyHC4hHo/Kpy/GFjOzoN
udQtnpP43HTGXTLGqJjJSbxPHZ8sNjLeFJvIUZZV9+iGzx4yhUvXd1/LQdd3Zjnic9OE/mBFzgpF
Ck9aHeFXGfMzlF7k+4yxgzx5yBi8naewetT8JlyGBMkcaq1q71wH3iSs+JaO0KpMhwJien5JCr0/
V4yQrwZ/fFF6DTMV2R5BjajDpf1Qj5E8N6YQZ9bLJ+IB9JVtGtymTdjcoh+yrmANXJtlKzkapthD
eu3U4ipaTr6Qa2BRxRnSarRqRvP0oS1hzd7XCUf+Tgf3L8eSUBpp3Kq2yI9tWd1aVqOuBgRRtymH
wcKdUByjl9wyaz2C58Zz0mThVrUSN8Wktu3kHhu9ZFTQ6yFLnrqRRhtvNbvRZ+KYWPcaglRsij5x
dsQnzCFmstYQLSF/GZCWbeh/vDkjQbG4qQGekhO+7NvEuySpcabjkGxJo6/WhUJJXGd+tQ45vq91
I4UYqhzEd4YWb0Izzi562O6QnCLfCzmXexPNbmmQqUOeeHRE010DDaVpLgPlrY3SMLeiiVkKHiiu
qP8SOnpagPG5/iqNgs7XNCLlmrpn3bHq7RQgQsEZSXOzxeBYZJAUuohzQzUF38vEvKDbPBlIts59
SnNU4DBVCHMWpCBXlypp3TXsIms9jDRcwtGIGa1naAEd1BZjqN/jM89vkmAIl73NTwaeTa0+qQeU
YgvL4dyHwtS+StuRAU/haV9+vbIYJljhz0uLYzqC1GhhCNsVn0rkwCDWY+wcbcs0dVjOJsJz4nje
EkW3uRgn8dZxiL7NishbjUZNurEjwO8Gxgvpzz70BBp3WgRXInfd4VJrZrBv4TWRfufeS1dBwwRZ
sOmc3thZlv3YZPpyKMb0JHNZn0kDRLpXdvXCCpLm2vU0IjpUzgHvMgRxcJnHfTcUpHgrDNNZhxmq
X4/hvNLJM1Zd04AY7Pg5n3YKARkJu5AVn+wc8UMn+5YQJl2epEgZm+cGsG03f2VsTqda5acWQiLq
fu7HUBrOtUkoEYzfsN4EfRUtRgPrdjo2j2lvOpc+DtcWbrPZp7dJg0MKgv+bM9b7ECAWQsuLaX6l
fdHtyIZGURVtJoqIa4cKl52k73fAQ9Cf2NGqZ0Fe94C5UUqSBKyn3rSzbP8C2ArJDUcwRnPjHu6F
XH344KVztKDcAG0opl1Kx2aR2L37gI32FI8ldApxk01orii8LdLkXOyA0Lp22OcJB/Fday2wYZNW
m1nnOKM0R5h0hQ5zaWgFxQZGLzKZemQeuUNAj69vkLHPorZZCYG4Gr2LvI9w3tD5Inqs89BiRiSg
7FwVl9chepAJbMVa+JjxUElGPvG1bowwwI0IZa4882g6eBU/7tj//OlQ9wcX5lteMLj0g+bTt/+9
fc+vX9P3+r/mn/rfv/XfP3/LD/35S1evzetP36yBqTXjTftejbfvNQruf2Jo5r/5f/3D/3j/+C33
Y/H+j7+9vqUhx5W6qcJvzU+QbziU1g/P5Pwv/PmT81v4x9/I1Qnr8PVnMA8+n/mn/gTzKPV3tjzT
deHuICKUNn/0J5jHFX/X5/OtMl3KArg47Jp/osEt6++6qUwdGyemBOyLRNH/CeYx+YU86Trx8aar
65b7/0SDf+LyGIZhccIW1GUojBz5+XwYjlXf5qFR7TMJtTAManerqvG+nEjKBu2L7dXWGHzF7nas
yP8ZoLKgQC8g/q6wwkynIIZqgA6SmDACzAyJgbI8DU0rbyov/WIA4XBB/65yobS1mzRzQo9SpMcj
Ss0GcvMMPCSi2ZZtTkvTrJ4Tgeyuxlq0DOn5rFqOFsvqUZ3roIxpk9ScMdJZRPfEBJd2V2R1SxK8
aFVqLtxB2Hea5+Ci6mls0VwDtYn4owTzopD8qQyrBdHGuJvT1zIR7Y5h731VMgeqCO9mbtYQOSOg
8gj2GR/Yn1fiOjMyrX1vKGJwRxW7JCCE02mtRUJTdIMyjuFOlrwWKb+AQS+o1DHdjOwg5AyXwxGT
IC7TQ0EFe67GeqfPfI3BtQDTdv0usoe3Wj0HRkWV5mh0OCP0YCo3rQ1SBYbCYYQ1APnzyu+ogmmF
bVIDy1vG1rnwNcX4z/ZwlLNLRkq8UBpZux/u6MsfheqPB+OP+vSH+pUbRAjbFDDsaYCblvxUu+Ga
q7q8K4p9Ybn3eoN86eNLogCbSJtYF39sXSLY2zPiNEp4Emun0PnzYv76tXza7z5eChx7Swi8aI6h
f9rv8O7pg0+I1r7HZrsIi+yZoAhR7XKtvfhmCukkew9F8rsr8AmeP/+zDggtBx6/dA3AWz9XrxM6
g6kO7GRPOtaVPrcKubHp75BsWpHeiIUI5SRi/x7PUlFBTtbqHqVR3xx4G/a+zKeHX1+HOZ3gx43/
4xUJ19GptFk/dH2ut39oVkQ6WxMdpWQvAi5ElGliWX/s+bTFhzy3FhpNnoUtEnttR/GxZyqx0Yjw
C+Z52mCRxev37ns3FO7Stidj6+bJ9uNX2V6MDcM0MYpFd79+0Z/Pfx8vWgo45oJ6xXbUp0/P5wmg
Coh40ViGgAmNuyZS47rBBUXvFXc8KJxwZfXls23oeJl9nkMsqvZCuHrOEf6ttMdsa7lIy1stR+3i
kRJefsFdTEsFlQ6pRh6k6GVSRl+bvIgWiVnHB6IA6tWgjV9JNb0u5XwhzPBt0GDbezKf60rz1lRl
gxjOvf/NO55vjE+PDmYt3qlj6S4l2qd3PMTkUqaxHu6zpt9bGvH0VRmmW7//EjBov7JctXYzOl+6
KaKDISYElPQIGGTaIfIa8iMLZGGIbVBI20yj9EpuQrpF0JkY6A/ufVfaJIZ61+Sz064qWATcAqN+
lnivLlpNBD9lfADIrm8y2b6W+TDtKg2JWw4hvfScmcO1Fp33u+eFzenT25a6joJE6I7LV+fT85IY
tQN0FVBIU7n3HLR7Lvl0rrzkq9Z67bb8nhEIl5mGth7qsSYXW1brmavlTxsUToi+7SNdRBs8E9jW
33wk/+61GYY0TZh3SoiPTtkPTw6uMnSilR3ty3GHW9g5TEn+lKuKLaG27wumSKh85PpjOzA7HVd+
IdBD25S5CQfyvltrzfyYt+ZLDf5U4ABdk7h5w21J4F9XYlhraBQaU/VdYp3B6Hw/uQRaZ0el5IUm
ExI5s9fXOYDelUrSC500sdL8cFkYRQprJkQR5NmnX79t469LmCRnxDDwOdqug0Ts5wUjBqwX+jby
uckm+gDB9EXUEO50m8rZmUg6LC3mVs22b6yj6/ENLuJwYZQBuBBBe4Ig9N80XD/vKwLhpy5cSh9K
GQkd9tNLEqGGFDZww32AhXlBhvFZJw5sW6UZQ1RH7INGxTu/04+mq8ARONV16PQarjXjd69kfgx/
eEw/Xok0TG4H5SCu/tydiNLG1iqNx7QJPTID3+pg0PYp3XokbH2/JD0cd1bgI6sLSK/TZ20jYuyU
buXYk4BqNc6XRJneOmgneyNNSdPb/M1rtP7SweVqSbJg5hbKvJrMZdwP921rJ3Vl5wNLSS2v3cZw
D5UWY73JHzRc/y+oCidfT49OSBBHEXx1uqlgNgqBRobpNQXlG5FOeOoKwhPd6G4w7KXOLKmLVHox
tRnbECIey7GYrsEsQUs3tS9tG5TwL8z6BHWIrHrCjXHU/Pbq/6U3JAnaUuzpqIVMhs2fetMdx+qw
lE241wWI7RIsNyml4zFUyl81ODAXFkPqzIRx05D7usyRC6w9a0wPss5xuzjEmGU7J4Yj9etnRn6q
NubbgsM1F5yxALW4+nSDdoDI8slzaO8D13OaEa9jlEfs9eO91DHFDqBX4VdMt8qzjPkCohfg60ZU
m4FoEIpQSDeVM1vkMObuaeOgerQc6DqjsZuSejNlBlrgPjnrXVpigrH9FSEPBnAWJsmIY++tAali
O0Xaa54yo7W6eolB922IRbEWE5YfomUJ8jEXfS7Tm5bIyM2Yh/2iyaGplfME28376ipQzZvXEaAY
t+11ZsbGOev4HJt4V8qieSW//DRARQTWlzcB7dkkAcbhu1soOnSgciZUHxEmHi/k5tfX+KPn++nR
k9zMLgxKl238cy4R5SowGcgeTH8DWDBExiclTt5p4o0nrbQvVtrdeC5xm8rrsk1ZqmQzpWWxsWeL
pAGpoq4SpuTxQGQAmSgySCNilvWZvlHsqzx7zy1RMrDyHz0meDueZ+yMLtGezEnEoneBDSg08Esv
9txNqRfnoqvEcwETyFvVnJyuSINLNhUovMgP7BUs7tmYQ4jSCEvoMNV4pgNGgQn6CGqneX0Yjj28
5KLtv/e1Q+pij8HZFwB8bd3VFz2J2ibP8mtQj+eJWO9lhTprg/cClbHLlC62ykWoMQn2vSrYWWiI
DUWUZmFrqGgS90X6GoLbfDzziptFifx10mAwiGkgV4Dsn19/QMan/ZKHADSsshDoS2rVvwRH6W5G
5lLCVSKVrAXiXZ9jL9N3xYCmHOf1lhkXYGRSDEoQBQtSzO7thBmfo/KbQBoME8BJxhoAIMam9SJD
crf+zSv8VGR9vEL2ceoNU/H186Eg1ExuIq0O/6iFy767Sz3fX+c6e7tSXHEeM+js44ZWyYSZhPrH
L/OXMaRMdkYLCD3hbwL6wsKZOID95tVxvP+0tyjdcXCbKsJHlas+rW6jqmUthoi7DEnjNgx1bPFt
/4IKK954ZuEvi6Efj5qA14G+x1rKaJdCDVj8sekFpb/69QuCVzKvWz8/c8oiDAySKkcpXtqnqjSp
Cs3siBXfDRZaOGnV8W06zLF9ap91mfbEH22aIMyu/DAMtmnxDoSkeLXyZyNCwZ1bVvWtxf2taUGK
2xFVtcjfKWfao+f09Fk8O9kEoXUh23hY9xidNpjseK47norOmKxllzz4DFsxfmJUJMT5UjkhRyqe
6j0f5Ska6re8yJkNoh/f1c108cyc5xwg6sHhSm4CH7ra5HbWluS6r1UUBDS+0e/GOTgeN6IKZhBB
2IhzaakwDoHL6wRUO9YAClD4mSgjRFUchDW4uzLzj23Cr4rcvN5IQZh1pPu3rj1hYg3Y/FMCixcE
AoUHuqg4WvJp2AZd/Z2PG0dx1Fkbc1RvFkivNaA93lQK6l7pgMuDCQahpS/NVMlj7ofGyglEdG+q
Zy52cLKy/tbTYWk6fTCt/AaQmc0Bmk1OGVd2gWDES/yeSPdk09agKtysWoVb2zdXyiyqIxvqi+b0
042FYRySmr+WE47MtA8k+is6FxCgwq2RJ8+OoQ3HkDTdRT8nQHNsyojOFM9pJiS1HsAj10FXqNkn
/ETDEbowaVTsvjsX7hCz/VlnHnjBFgOM/TSZ25hojyroxn2Tmt/HKTZv2yR6xT7T0wcata2qxUh4
xbyH2Gpr95ZYPbEI4r0F+2FEco+UxLtO5vgKgixwTQw9n6TqNiatx52Fjn9VBZD3Csft10MzlBiW
tOBSmIwOLJFhXxPGltONuW1Mnuopa4l6E2RSWZqnEyPuPKDLQH1QZNdgTImNsK1oWeoYwHVpPyMS
phHqZ/lhhKe5snv1LRBkV2ROj74GchdFL8DENBqqe47NKWq5GHm6JIfB0ID1e0Dpl0jyGwAy/VtP
8sHW12xjqSSWMPE/XJ3XcuPItm2/CBEwCfdKgt6I8lK9IKRSFbzNhP36M8DeN/a+/dCMUouiKBLM
XLnWnGOWUxRI8mtpXlyEjdI6ceXJGrNi70/Dq5gZLVBURYEzd0HfwCGUnJo3vekyhKudk/AlbSEk
cgGclB0294ue5vElw2y1QjqxJcQT8Zih4ErZDudiRsuY5MWjafVq65YjdWoH6GWuOi1IRwSueVhE
KHyb29wtv8Jxz25e6Y861p2459iosCDdi+62DLewiOagYSa38hwXgnNp7DjimFjk6gL6PPpebabz
1trUiIzdN61rjWjDM48Ivvwd2wzYUhmC10YxCckGws0s2b4s7w2ja/LYGloINZLI57DSe0DckwEw
lQ9kbL6aWjS+mdKkFSiJRTEpmAKmOmTd9JG5rRy5y8IoPHcarrfac7a5RcQRVrK+nJwLNVCdFiEM
HnveOaN48DUnuujF714fnNUsUFuNmR9d3OVJJ9J/ILHbWzI4MWS72FAxm9PrtOYYLXHUBH4siKbH
emnF0dWcfjuFEUxNY1yyHpO9SCuslILEEo050lkvq4LDoAGkY+5fRGHu4ypNz/1oiQ3Ee0Ld9Xiv
0C/lpYP4zRgvocMk2yxj/VGD1GAsf3jVFsPO6L12I9JufPOwniLvnV8zwzxTP2r7uChbeNM8uQxq
y3us5jdt1v2Vq/nGZfYaeJjIlzszsXfFgF8RwisGxyruT73FKZfdMInp//Ox2tbIwM+O1UZrN8nE
e2lGTmAhMT5NJiaXSpP6Z4OsAc6cc4NBJ3Yc3XmdPPoThpD7JEO+aRgmY4jR+11BXMPbhelcSxkc
0vR5aiPgL44maHVMqXky7PRXnYPYpFJTlJLXyU02FBoc/Zv5Q7QsPQ3pK3lu0JoI/xQ9XQNOjT9m
1UhG0laHuVHrH5IZjnNe+I/YzNDbLTY1jtmccEr0OviOg3ISDR/Lve3GL8Uwtg86UoaAeTZkHGXV
cMMvLs4x0PIHYte+XX+06fYa9SHvWId6rbeutEk+GEquCltJhmRJfCnK/JQn5m7Om0cb4/Gqai0N
5Z6NWDiX2DjxZB7zAXsWchSrHb7KSryRG1dekAaaQc9wfVsLgtmwNdR0xq/3Rx2lm671hGlmNg7t
RveseCuMX9jXWKsGBORxru9MJv9Yo/T6gu7tYAE9CZRloptxiEsxsTcLLmi9H6EGGEO5rdHPYrR7
bCbAZR7zJFxKxk51/XNbOOk2jyws2D6uzMlIx2CunCemN8uclmuoI9OFKUV+HDBTrBKr1Q+GX+n7
KGK2x+R1ow055beDNC2HZU+mBcRbmq5hBeKnK5vpMlTtK8Bnamir/8i7L1XQvOHEYgG7ya4jsHFU
sLzB0OvWQ4HVlB5Uu2W9GJAVpckSDfNQtfa5dJz0PMRFS7k2mNvQEjxMFrOrsQk2RWU9x3/v6jtY
JnDFm/YAGmszlIV3lv2+NCx3LxpgZVyxB7R8HzNmgHOMRATFzFF3l0inghLQ8tmjSVFUHCM7tfdL
8tS8Fx8Ise1PZNxp0lghEW3JFXdsIhDB7XMEdcG7EE1kFV170uHtOEmrbcLYNNBB1daeYSS2t8w1
tv7svWaj/+N2cXnxRQwOhSZXl9bdGhoHmvVwOs2DZGZI3joAESiyqe1wjsHl50TjQy5Kf+eTElX0
f6XS01s2a0+5YO4O+V/bTFkMwBGBbY3nEp6WjWt2nNO1m854Kf1q5zLDAaDbYYksKtR2gAPBkLVv
XjL8GrT3EUN6BPmEFvG0bpCiPmfLwIN1/MCnwCNuisrQbsPXeli3RqCVrruXFvc1I2GcTWw2XvKc
dLQZ+chhJWRJriYQFYx15p011DAJ1BeBXMeRnXicigeN/veKkx9tp3ZbaTmcAa906EIzIJEOVO+Z
rDhI3vTMwkcXScJivls5kN7W4YgmaBqjbafqq+V2jGmonTA+iXUq7GdK6sBMnOHclcC5MctuJ3hW
tGHy72kTlt13HbXuuqcZw4j1M3IxDI1hjoYqe2lpjazQDH90A8Lrnm3gMOSkO/fY8iiJoSLICcam
FlK2mcTN6nWCnN3dZQuGT5+x3UGM9ldj1uGDh4y0B8qXwE7f6OOMQUPvAyQsPUzHhu5GUOdszaSj
vAwz2nFVbLIIMYmwqh7zr7DWo1uozdBMP/VgjbRvSf6CDJsObczATYbwRtItcB+6NHBqpqwCe6Cj
9rK2DexCkOdylyaAFemw1mQVopsyR0K7Rm09D9qHwASfONMXZ3ugX423iyXH7Xw8YBHv8SVledCV
ZktunnyNOcBRVrgA+71t36NUi+L623Csk+uQ8jWxydGAiS8grVOcBbvUIvRSNnGxaVN/ybA7tRWD
uzkCcjZqzK03/ly7a/g1K9ctUK65DS97lxFGWIS3ATMnGoB0nap8IDaCwXdK53/F7vVgRbvRxTLe
ZlCDxK6L3XO+NIP82vwCRntpJhTHRCicWy3/bZbTyY/Ok7PE4aJ15KIvqRS67KqiVrFdt6hawu/M
y58ctwAxipe5r18V/QaoEjQ5Gp9DuiivbYarBPYbEjUWPlxhOGNzPi5Dk/7OlBlgT6Y30b3GqkpW
9BLJKAnhUEeaf3DAJgW/ZFWUj4Xn72OWgoV8y9K3dAP13ux3bR0/1y3+tSm02wsjQD4S2F6CaW5/
URwtTAI7IxPWf3USna3TKHd3IJFcqET9ElzslSHIVHiLeGD48v6N+13uX/5zsyQfJfBmlzjM5Z9D
2G+UZ3/9wza6pxvd7+gzPvzPfe5fTw38Y1ah0/0rMhfY8Eio9Lf+qAOvX778n1+1PPQAQpbo1zgM
9waIma4a8FM3BW/F///IpqpNhNLLM/7Pw05yCX20ytX9f96f5/1f//zkP3f6n0eJfPO5BBG1JRcN
n/X9aWDF0ynk0dX+98f/9fz+5yH/dZ9/vXD/fmn+eZzlT4y68tWXNKOm6BLZHNeF0ouDLWX/wFQY
0STqgMEdv/y821OrdrtRw5JUezG4ytbtdlNPZ3/WK9xdrGjbVIp8HRn9cLM8Cvy0GD6KuNvGWfLV
Z+Ulb2mDytombkttW5FZAelAb4MaHS71ztvoKlNQ7iK1Mcb+PYphrrpFjmh3CA9SxSVbmyDLtWgg
sme1XBlWf4OdSAYn2tFDG8ZH6dXluWL27rj12fGK4mbh9nLgC5BRAQDDl/EGHRMkJVP/K2M/ekr1
73YgFdXMyJ8tWwGn2Rfj1juAsqcgGecvop8eszGGbNmvDZ18Qiep1g3dvgD8Mskz+XjJ4WofcqPC
ZDGQ8kLeQjstcwgQOWtvPKt4AS3m+r7qZ3fdIKAOSOHodo4LeFw4LyHXClr5kbiVtNpI0cc7T7t1
GAMD/uqgtMBBDLXLgNzaR7amPUWblhPbOoKXtm4IG2HaxYsmQ2RcYwcvS+S3XH8GAUsq7+z+9nog
gMqCQyUJr3SGg8OlAxrqJ6dmMy1eDRUPW2Lxms1CVmDkpi4IJywQAVqyI3+kvdCYoO7pyccotGsx
Nv6D5h2aYrjQ1/jSDUjIehdEmTfiyuIcFA9kZLvqNbVC7xz7xTZpefXAUn/Whn+zmSbt2tSgk1to
235QHTHbwGJCxMz0aLPH2kIJ6EKKJPdvuomcBVVAfIhNCGwOKMbSzg8w+ZljWe9mj1wIHwgCSzer
eLa0061UnltO1A9eNWyjBmZgmJzFZNkrg6t+NVZeswsLMR4jmQXI1Ql7df2DyQK6TeoxxN2iv2Ym
4iZv1iA2FdUSoMwkZ+GpweBZGfQeSGD2yHhA0uhM7cEjGBtuJMqIhfNagqMoOvbASet6JGEasUlL
vehoTo/LxyBP1cSTb89Rsq+N5CcbS8RbuvUTTmm8GycUaYZyvCv897XR84zRmcyB6SaYyLv6xp8m
L8USFcpc+aqlOg0N94/MEbhoIVwQM+mMdWrb3b7DCZkPJFCRCAsrlFemwdaMmrT0ubC8Jlqkoj9C
l/qBH4pXaiyyoOiqzURMBNLwgST673R+bucZo8kMWDJB3zUtsM2k3cyRYjs15y+b5Aj40MNDXoYv
mBZ/mCKJ1sX35SIZs7VjGCueZJGH+971tHUsFiZTBM/PD22CLdBq4catPsau5NK3Eo+amdCpSDUP
Vmp2S+cIdkaWYcSqNnHLREC3XTbi1mflatoTABNjk87f+GM8Yg82FujHVYv6cqvn7rsp0UiPCNfY
N8WLBFO6jAembhjZteEkWIl8ySAZ2vY3aMSQrql2a2d0LXGBj821SugaE9RZXR/VJon6B3K+0L2Z
YDI8vTb2SNF+lZ3LoiEQRhp2VKzcBM2IORT4Hmv1QQzPSbnGuOus+UcnxYmS+dmsh13ytwsXUuPo
YKz2JWpM4y8X4LAewLszgBFvhjts4beA7VAC3J3mTlvfMklqmKd9aJlcgEhR4hxUj0WDn2NyvMKo
RnvOzItN/k2NMZLJc6pycZyRZK8T5QfjMnyOzPbJLwkeZMEgLBdxb5a8+bqFIx9qgtQJucDUfyH/
ctfP5tEUPl1U0R/sKXnBOgGnGcZI4MLEZp4jil37Y8MLcCp4VciUcKGmZrUG4O9uuqJ/SWlbWE36
t9C8R0/pXGihGLG3i03yJIumwVoql2ix/LHIistkm/qGYYHlGj/KWphFivyKqHn3pwKUUYQaoBuK
lxqL/S4tUi/QBnrgxFk4m3GuSRPU8q2LKygorBxEGc0EQ20cg1+TTbK6oVhDZ054hZ6+AQZjOmEN
XyGyCcKzQZZO6FkDb47e0kz8MZsp3Mql9TTPzjEtKSlkbrpPloqxLsN1GJqN3bjWWfIJiFvtW6as
D4P7AV2IAwvcdlxdhPba9huuHxKLfk26jprThKijiukQSe2mN0mzI1TuOGchrbnZbdahy+wMXncH
7IzspYXb0ejFp0Oh1yjd3JodeHgZ0i4bRudlnoc96W0O9hRviSdD9YJMsoJ4u4YEzHm2YE5apeOe
NLoANlPOgT4kiiWGnmWpft/l1SXp7F8dDdytrzDlAuukKfrRGyo5kSb9xxm5bwc3FC8u+Wahv5Y1
Ovp5oC/sJVyZoLenjWeWOEMMq94X5tYB7UiE16Rvh06WyGxJk0FEPYdxhb5/23g17Tz8AuchhFpr
DBXciEY9mQ49jUbkL5I0IEcD68rqyVE16WixkzQGVfbUxssRT0rzqCr1Uvuc670OKnBX2/3Gcnr4
eYKKn63qCJZhsa9PnAdbpNRp6Qaa3ud7kqowsc7YQDn1UIqwLA9MtmdJ9G6kRLfW6Saulg7VgG9/
61dsnHoMQikt9lXUH+oSL8NYrFg4nbwDKJEhxLOz5DWkkbkuTdBVZjLeTDG9lGVPUxiw87bS6eax
fA9Ov9aaPlu7kXXUJPSSHu986/gKlIwAvUpsPb5FZtjkhG34jVOYQp/BYEK/DZuiF4HIjgteWLzz
naFR00xmgvo8woZp0wGhWdEyhlmR8DGcm+gP6H4RzK3rbVL8vRt6Qk8pgnEAdHju3fF5rqzyh754
3sTEjxiwPGYGtO/4z987AcIiTeGqESdzAuUZrUvylwklWjctqubQnx9yxarjaO6JD9GPXUUec5EM
cjEZ56vGMq/aUACVBBy2HnvzA2za1jtGcyH2nHZo1Mn6VyHHcWNW9TUhjerauM4BiFYPudnH+4OT
/+A01taD6EEkyTHg4OYEMDrdk29iQ40Lfz/p09MY7lDPaRvZtjuwdT3HGUjOyS+TM8Kq2CQ1wJDC
6OqFPYsY2UdNb3X1Oq/FW+MPT1Ml3xrMxhjqnfeuBlqqzQ+dCCHHm+qiYxlaiUJdhCDAI7Jummx5
BQYAIyoGto1kmoH7NbX7gg97Ewbe0u+U8h0CxsjK5gZiBKDFSqIHDecxrhGk6Gqcce4gWnONsj8a
ETAC9cKcIF17ml8E9P2fZuOmWuA/wkDx1CgftugUBv2CR+hImpi19ow+UGz6safk8jGC2U5zDXXw
8nZBLqHR0/us6EcyeTe0h1H5z4X8f8heWrc0pcvEiTZpTTflzvGlr8Z4nYygBXDCYGmJOiw0rWaL
ra3XyGRG1UXaAkBNTSYy4FHUAtDuRAWfGKE8llbY4HcO5/3GjchZJ0vnmKWK0PXlxgnnKohdi1yD
xa3vLjcSDLQ769ZelloJD7L7QOkHO27hqg459CylaiNQg0xOg/OqErDCwBfnT9S5m8zq3D3WzfFY
jy0KNKs6h5reHu83mu7/519sV6SZ0xBa3/9fhjxubFKCwqAF34HIyfKvUA0MUY0hUrsKwIFYIMkR
bakjvGD+wv9+bXWFG0wR4JqocK3uZHdpuOprZdH5IaKWBGyQownnh5U1KDyJyovezSwPN7SEJuiJ
h/vvLK0YuP5/f31C900Wob9PC2fJyoLHtSCO2203a89iATXITwbN7TFevn+/00j2+2Y0NZQFFl78
tZKahxx+KFaE0kH14vwRuTpebKNljE5GF7si3Yi2ByuixfD0rIQAiQYSQJlwMZZ6T5Z3SVnBFQA/
W19uMlnkx/l6p5UWMK5ITvbpvNQhKQDEbe9oB+3/+eZyfueNZFA4fs+eBWD7Dl9tlBXxdxb8JQy7
H8fl/Hm/SdkqcM0IhkCtBsE3AeNbpGmA2veaOgUa1FqlAVUcSLgIFtkdSJZpS1o043K1b9M5IBAC
7/NEtT1onvmZ2bM6eEm2R8ttH90s+mocEsiskutXqWIxV6vj/YZ+NjAcl1J5aNz1lIceHQ31n2/e
/5UvX7ZezSRF+TFqbIaexJWyiS+9Nbcf33B2MsppMEwvHRwzJgGelDvHmmilqU/2uE9WwN9QiRBA
LdANYjuZ9iMXyNwVMZF/o4r/PffDY+6dslB/EzksPPoadHn1t5lz7QrJ6s0crXfDNN5sPBqY/EDG
Fc5TmPTbaR7h7ZndgZr4TxVRN//CePfRFIxDAVeBvCvLB1cbHlFgvsl+WCHXeR0dKhC3/4LRxe82
GhVozbcrxBfiy8exdThs1jr2wQmpmFeeSCZiTRpomZumVZwshYCd0oycKsmor6BkZFWCzedOZ1BS
HOqW//XfG0k/iqFDFx/KSWFm5Ju5CyFYSzmzL9/7112TfLn47g95/7beKXfTjuL9X/frfXIA/3m8
+/1maXtbvRGXKgNYjhy33EcTJFFGDX8be4AgtQR3+eRrMMQLWrpNoHW0V5cKYOUWvgIsrweedgLm
5Z3aTkN2musEuRTOmrngoya9h7B1VogszJVsoN0OEW9IMcAy7MMnEHyMcWxtS+YEZ1id1c3iW9Jj
tNEnDWNjWODPfOQM/W/XV+qhhiFbwgqxq/ZCrlZ4dtyjgAQZeHhgJ79Pn6yiSqnoKW7KCsueM6Yn
EL/j1Y75WLVL7y7KF5tTrb4bZJ4wJ9xjg+GSRoKJ5ad54djvUtM1O9uGUWIrfWuiUSa1pwT/2hnP
RtqMe0JyKLqJuHI9aoyJ7XpnOVer9ffALeRtJEqmkTpxmqF5aO3YBRTpt7sUtnzMkYVSEcV1jMh8
RyeSs74y/rouuMIMCKLMmCSlVvpBTDgtGjFvXPb8aXjXDQ/AdJV9GUmutmQ3/5a5d3Ed+QjJ5uao
6EfYpX7SYw2r9LlmK3+FoL3TM2kfUs9aDzrF7yR3yvb6A8fZ1wKfM7NhBnVGMf1U0ntrTCvaNhrN
fVm5Vz4dr4kfozcwItxZlkcOTPydyuGD1Z4/ERa8ZXKWiOMXgV+M3NK6Y94/5+O8LuC7b9VQb/uq
GZi5zN0Oydcf7Ydz1kAghvNiOBFupSRyA7wTBAwa6miLCTywAnzmRO7fuhrCnZwvUHyQrbXWkTlm
4QOEkW24tbP5WXBYKWzTwDb6bjnit1vCESeGK10zV5s2ixZaMY0dicZZW2GyaKnqZN0xROpIjNwl
bXGj1UuVy+GclNVBM/ed7M7lSJaIrZUsEaJfCz0hZMT45VrxbYh6eIqQ2nMOlANkdSLQIgiMfkPr
OgtsuJcakeszvztzCDjCem4xvMpQkpjEt9JAGuE9MAQu2/hHs2aT7oJ2KgEgz153AQv2KTLK1dga
boQJPLYOvQplP+lD/x7n/QcM3otrj/uUnr2d1jA8p+KX56I/m/t6ZWl8LMRQnYle+uLdz3CHRI9O
Hv+m1prXdhkfzCk7s9AvGJcfR1ZnUGN/RkP86RjJs0B/jTiJU9IYmZ10t7ks2rWhpMJJZ57dYvou
pPe3RmheIyTw2xZ4ozJulvxBA/PdG6RkvqhOwmBbFsq5qX5POjSsMf4zeqS1uKFNFMmYXgmm+szm
pRVgMrOQPYEh5siZiLgx6ZGpSUTM1IChQ+D+yXWZbMAB0mSvrOsU6W/KI486RSdMH17fgoYqGSwM
0EyMCKPfmJ0sr302PFwPkmkirZMCRCTQY7Q6iwzQpdbT175emsxu8Qvk5nwGxsqQnieeSb0OdDG8
pI2qd+VcMupvTnGnPlWul4z+3xMgR5uObbUwCpp9feifWhjaGcwmpdkP8Wg1O6M0aYM29CjQkBvl
QACoMV6tHisdAoN0wlXbt83ZGRlscLh+iCOTXf2hXmxDonltafI6kX1WE70rd1mz8NmuCDY6QGJY
OcykaK2J34OODMdMm2ACWBuYUUfti1Hck+nTQHxVQ+d1JAU97SomIBqtX5w8rFZcgFAqaP8VzZ78
rD2f0kUnfEgH+dhZ2lfoe0+8whOVCHt7D+6PpaeoN9qExxw0utaphy4Lj1Vk7ytoqMVgbqpieKPB
ZLn6X8TPZeczIXCzJ0JZnns1v9dDTTlmELKTFOc2ZwCi8fb04KAAkXyMBh48DnC59QhKOKUF6n8b
ti7XSU/WQjxYW+IkUNTY/bouE7kjihCVq0RK8hWhpSPUOvw1D8TnGTyPnE9lrN3sEDyjPiOoYV7Z
Wd+0Jk6zjU9JhPVvpcZ3QV8nhaHMKeNP3SFDax1oSalrY9uUb3HivDK1oInW0UFO8uGPwr686g3v
UU+iXdd8hno4AjLVr3qhXVJj/u0l/tsYMQplUoggbhMqmzSusHzTWnbbyq9/R3FKKxD+t4YhaAvu
y9hKGvvryed4KuQHwySxHlKvJl3JxObV9+jaTJ3qYZwOptn/hIrzC1F0t5bwwVUYFzoR5DrN8vKv
TluUzbV/jNqQDyVqgiltthyTSdT7rSXYjroMjJep1MlYkPdM7ukfFc9FSwhz2SBqgwcK4qKnBC76
rylyk0vit+9RSe6HI3X/IaKbumKW/G0wFNjjfko2SVEVh5i1RGgMIhAmFIGG0y2YNV7PFP4TalBa
oLNpnauZPqvuTk3QxzoGX2T0eh0eI8++eqMjnpvp2SKm0U8r5BUGajw7VClzCmfDX4nuZ2kvda7z
O6SoOTUzubbVgFekC4fd3EXN3uIgtnGhGK5y4kpAESFfBzODJVfXDcbP8m9mDPvcR/aUZAXrq2nW
gYuWEawk0qqyK9QxUZ7Yjl7dwBL3X0ISip9VmtFCEbLfUW4mG7/raECrLDnB4XxsmOedfaHcs5NA
68RbEiMUs6uzAZkgiAzz4pv5dwR28RzioziMzMQG323O3XLjkYexGQ3eXrx7ztFcfCfTmEN1pEWu
13MJPIADYpYtnaUlkmCxnkNCnV4m7PR7+mcPTop67n7jdaAdTULUG9vfZbY7HRNpoQmirR85g01p
zSYK575AjiDpj7GVXO83xoRyT/NRmov55jG4d+DjLa5ERJ8rQ/mEGEG4z50RZ2FawGpA9Ws2lTiP
bIbrOgSAK6pxIlhI6s/Uqv2ze6hjfX72Fro61BDz5HSVuQoV06++GNoXZYzFFlcEVWKamjsv5ZKL
lK09WtVr1FUu0DS+cCJj2hrLDL9aIpCEPQg+BkgKhImiOyNP/RrPMfuqQzVT6wBGfcXL45ilOMd9
+UcKWB+W2TrnfMZZZZDl6jChI5dezms9RvzjhtbVd0dkcx3hnvdg3pxO8Fq4g9jMg6l28Irpuaaz
sxr6VlBaagzXC8Wj9QyG54op/6TTc1H+dfR2g1VPzxmMPzNV+4lN/SFLGyMQvVEhwwPA6gwOj7kL
k8Q4RxNbnFySbziA1rzJo4Yzr+PIEM8HsJ36PuwJdfWxGMWUE3lqpKduhB/dOnuykp7UDCUyS4xt
vPgsMdExxJi1y9jaHdnVSwpAh/IOeYwK+JgJltRwr43pzEXaTAhGN6phZ0okP2yBiHd4yXa1QyNe
q+krSkn22tCjvkA8gIlSHMMEQaW0JLWie4xycav69GDQ+KOC0uB9mW+eztnjbujtapGs9UjCHuDk
N0BtJOyuUxsB+8AQ0XTAfnCJlmy5OB1zgCztQz2L8yyLksSN9jPrtR9fDAItabHqokXeQgADDl9e
CPQ6HF3D7JSXmI8pAovVkn3H+P1bTNN17svnquwzZp5juKpkRIQcNZxVsW2WmFoSV9vYbZRsPKCP
q7wXf7NwaPeKbh4Sp/FK0PFp+W8G0HROXSCsjd+8x4jEGGvG0ONJUTdf6imZCKjXOH2y/ls1GUZT
/Knl1VMFfWA0ohAhCxmo2UTSTUKZIpidBUnCUi0qYQYIoNbaVM7MjTsR9F70nafAlXyL0INkquZL
mvzOS9s/cNingepIUKrtVO9EiQwzCbEUa459ycqGE3GLJTvyaYIRukrjlfgiK1VLr9lgBdWZkTnv
uGTSm4qGjyak/Ii7DrAMB7Z5gDScymLTF+I0QUpatu0Rw/GwcgxV7aPMiqhmVLy3gFqv0kLHDllE
W7MZwqPl5At1JFdPgBz2qfgJYZBSg6O4HhmtnsI0vnV2rx1CZtIKvtmaQT8+pdg4yXQkmtSLEGDl
PUwGeoTLNa5vOovW8OxnzWlSxrYp2TCm0TvEXd0edMxXqS0Y9vTzY27kt7gpnH3py4WpYSTn0q4J
4hvdB/bDV32sP/kI6YdYQ+vpzS0ZbgBgEXdqD6YJxZEp1M7p1HeZpmSL2ckTquLFbTKep1RcnC7x
OAVTX8hyeGuJFpkdGCQTM4/RoTkLQZzHUv3aSZmQzJDd+5Zoy9o+Sx37gKg5UZkwClZMkUOslOmR
6yuhl1ff7HYmYazD/AM8JfBg73YzUprosax7gX/cPnm1trYRLTOVsN9zFBGWDcuHviyG7lJ8G7Oh
Edzn0UNnIrFJRhKYffV9t8bfX7GiVD25Wg9k0MlQYguFwW7vdZ2uXe25J8lLG5RtJYNKUCLmBunB
GZUVCnPcnyhE6APTpPBEepa+/dh3RKfcPcB3s58+kKbhcIGvQ5sALde2572Nov9ai6f7vVrVotD0
8bSCKUDsXVKD9DEcf6gAPm96mHCYRohgeiQIOj4pbSVVQepdDUtWgd9A7hFlenF15iaNs4D4PciP
iOOgkUiLnwUvoMjHWayZeqR9R1Pxwlmfmdm8BO+Fp8zIKDZx01TZdzxE+t5waAbL2dhkdvJdCkSs
SFqgyC9ee6MHPUqcF0sDEiYS0NbQWzl3kpezizesDvG6WFACGMAxaSLT04SNZ+GXVQ/YvJGNbqoJ
yk3IgNMrMc9F7mdOM27NCfMlFTxkbtX9OmrCQ27xiqOLOhYYrVYSB2znoJlN8hfRjPzqDKsxPZO9
qPtbZ1Fx5ZIfj0Om32Fbb4i57wCKc08340B7X1IzuynWkQg/0z58iQiBDWJmSMjXOO12Ux4MvvbX
6nt/XTRlse5nJjQZBuoWawg6q/WMxEhrzB/W08XClt2Mml6cOZTWyvD4HVmTBnGMFGIwqyABHZbY
1pdrsB5lenutYipqHYBQZLLOx8yPkTPyWbAhVAneJNN+arhIJp6VJ7WXMcdTXqfTp+o4ixFHwm6V
8GYLsM7xlFIYaajMpAyWV4ZhJPnFHsUd4W3JekThQYNz5yIutIrcCzoj/r7vJ3PjHvKoPEzprTft
33HN0aH2+ZF7+6610ARx15Faciz7j3jmvTMqsjyrqsQOjQiFfLHsaqYPwiDL1KnH4pT6qbFvMRDI
jqjYIuaQ65mU8x45n69OrEjHMcS+0fXrLB15aZtOXSpm7gUz04ObleNhqYGdfGhuucWimUzis4sG
cespI/XRbDH85RvNMvtbppYJzxwwayvByIzpvuycTxm1+el+o/XdrzjWouNEDPgmr5KzFnU6rO0J
ebXBIeRUzu57PGjIZ22AUNOoJ/twxgnOOvrEsL3fzaYOD0pBXJ5t+wTL8IQYhXpolEHNER8GZvPL
JxNp3UjjMe64ROH3bAaHTXK5qPQF6xB34kNzGSamann9aK8d7QlnmiCbWdAE5a88k5HJsMffLWf+
aVQuMXwcJ5W3d5vcB4zEjBUtAoO7Rg/yQW8PU4bj6S67NbreWhsmdISOd4/CoF/5lAnDclIzW5PE
LgYwqmL0xwcxOlR68pH2KEEzFzcD9eOjndVXd4ywlM1Bi7tHFi5q0zbhWhq0a0Ulg8SBoil3smeh
7BIZzh8cdl7gWAiwDU7rK+Ip+WA19QTns9k0g/OmaiKVmZHP2wh1Tymbt5bKeN2MrEH3hYj2SgVc
gYQ8SInJGmAUmRLW91wup9EOKpuWJA+AyHlc5hLM7iluAUhBD12hjDgULlN/OmsEzBQPhQ6yZAin
Zq9DiaBSRC9CrMuOKTD1ns9q3Mn+3YDzV4aUZQIuDKU+I2NF9nMOVx0G2arq2VTvr5PjfIBCR6xs
4Jk3cQzdn3A9Ew0dUW3pw/9xdx7bkSNbd34XzXEFFwBimkBaMpOerOYEiyyS8C7g8fT6kNX6170t
LWmgmQbdq6uaTAMEwpyz97ejl4WNYMDWlbUeBopRkANBE30XMwQQphjfxDxOhKwxQVQ2bqwesYQ3
hmxaJwqZuOqoKPCsJrrAnlim1AyYsEyDqSZD7tN1RAdQ6xkQidIzdY8VIZZBUscn5cafq/m/a/PP
omQ0IaRF7G1ogQlO2te94Skyulegx+wkKkgqfw9BXdH0TvF8R3b/TEpaxoyVzcyP5U6VzSWTM+uj
dwSR9AsXfQvKGyMaVAi2JfxQRUrrXAiOviGgcmpr3zoGdqplHklFTPnhpVhm5mRnPFO6ngnwrqSf
oPwUESIT9AEtUVuSK4DVxSgeOcdftAiDoGsgmFvnq4FgeEQRaPaZn9uZA1/Gj5NGSTJ5wyzmmumn
bOfztaSOjQS0Eqd4ZBJkRzvpHJCxeOuudUqm9mUX1ivlIivua7c/J0wyQJ0+O6NvsBHzbWq92JIh
Ta8ffFTYxoGgfE6mIffxz5zYjyeN7KAdkPNPAj9jv7Ewy+RkJZqDdZND4+zEKP184mn35jvOJPGl
oQtFclo/vw1DTBQ0qoJd7kbzW4HnUB+9tZzRfycUdA7NJPR7r9K/p4kswcp8p1CB4rlcltvEdtKD
sBblR5jVA40CVaXr+alqKuh3Zn+2puFYDBz+wNKa54E9TpEv6KyhS++lI3lOQggpJfJNtP0M5xrk
AUEHOS845kGiWkJktfJTlAYAD0CJ9KDDZ2X0vzs5v5hmeYYpcBkrcCChItQI0zsZQPaR2jeHnN6g
rUedeVxHj9AbJil2ifo6E0wyY5llUrEIPueR4omzI+996eeTm+NzduzsbZ0PeU5QHbjbOk4+Yzd8
rrIGWJf9q5vjrzWjOx5LZrVU9BuqGj6iGYC6jvvUsL22RiqEVrJW9nO2u1A7CUaaeKMWatpmEasV
sqjvIkJCsPoyvIHCA2GhyLPMFN90ZmSZqyTI3cN1wQ452+rmDaY5CLmRyIOUhkef3gw3pvI+a907
ZrbEHWgeYyPBntXVv0MiqaDnAOrpxfPk0Se3Cx8/cymLeVM2TNEzYt4FLtzGGxjaNo0UFr/008FM
vYkWeVifXTMlRKfg40ya9zx1THdKT7ONpnWXXmev2K/bickKd3aDW9mr7sKah0EvcUu3lLpFZF8q
dHgwWfk5NeDSTp35rvG0p36wNdrx2N/YRdSLvJirN3heWAgsF/tmR6D2QEKRPbmXJmP4X0FU18cl
SiVJTuVZQztNbZH7G2FC6PuUFMCaaSlEHI9h49VZ/5rnYdoMygowljA74K8NCsAflSHJdbEvWpNz
FWwXImKkhz8JifT79e9BGZM+0RQe6cBIhZAMqbDhTtp0TOezPRJEdX2v9WdbJjjwSJtqZcdfjzu1
q5u+afEk9ckZR9RapWfRics223gWucYm5ZBSo1viMNnWPYPCw9OUO4qbV7CG9UX+aRbWSWUe9rGV
k5Um5SF3qSgSY4vAzuFrLzKdt3NxI4jLCeL1bF9oyzmrxG9Rc1IhIw5pPyVoN67lPtd0Z8vO53WQ
4VZTHO4Y/Zs8xzJwteZ6XUgD3VwrhYR7hRkx7i1H8SJni+B6MnCBH9HcwZChjdZTY4pkg7zNYRVX
a7kiRuDGUWBdNhkcBJaoZY9FQ9suDe6zDNdG2bxX3LltmsmXFmONkWgPSQtAKSkkXVO758gIeStU
tr43GrCXYds+2WP/2q2nrFy5N91gzTgoWKY9nXZ5PN6neLsJcEs+R5OHXtng7+XCiS1jW9vg4sCA
pA4REn80lguSkoWAkut4HK98pGqw+bQ/17kbLx2FBgMF+1Qdhq6c2TdyyybLevKaOr24s/2dF59g
zKZftEGBdt/iokOIn6Ppxcl8tLJkPjWGynA/E2cp3LT2kTVkdym1BxIQ4cpzt0EXFUD+jcp7op3j
l2NsBrwEea6rKBH3ncETdLTTfDvK6SXr5ziQKkOEM7e0+HWopBQPxwBJz1YfjfCsLcxYpjs/exaa
KB5+3BoDrZVGLoehbe8NPuNN6iJkm4U62snY7NR811LxIlT8zUvDV1kaiqAOtUOH4+zhxaJfq+Fp
wIwwkoSgV4P4xc7qWWMjNkCYGyrfi8tlNzXdPdgjTC0z4eKGhfKmYvrGSDMg6jP79Nxygvctinil
ppcrk189Lgg4e/Qkf5A+//9CBT0bCMB//3ds4X9ABc8fSfn9nxjC62/8DRR0nH9JyxG2Y5kQGSwh
sff/DRR0jX/pIBAwiLuO6WDvBxv2N1DQdv9lCw9Cgit18ITALf4LKGjDGgTMDB9IN6S+7in/2//8
bPd/sAF/EI7Rd/X3n/8DF/dPHAPSFBBtvBBMF+kYzj+oKZ2b6lo3aYDp5o3YrNs5g1ZEgEDZ/G2c
1Hv/rB0jKMMbccQV9G8X6n/35v/gosHvAbYohGcAFAGpeMUg/RslpypF1YDZAMw5EdaE86K7yccL
8nTKsXjy8ZJ7zjey+v/Ht/0Hjg0NHAkLCW+rfvXYUIu7XtvDEyMqYRO2NwJaSfF/ect/Iov++UX/
gdjCEa5Cb+Ad0VL1y4NBpk+7jVC/J0GXvv6fvx46hP/l7TwDZhuaG1N30dH9ExLZ5lqN3LC5Tqgh
4dHuHtjKKpVjJ1V6DbvXLAauzR7BkVEXzBy4zrIYieNyBdHFZoZPBT1FqpFuyciVfjnTUB2buvIX
VQjQExYmy1bvd4urvxECbGwqrGC7ucDKSMmRdXgzcePRibklNc3VGWMV3T6jsUtFBfRSOt6FFDlY
4BGxOAZ7wqUl2HQCJO9cvWzDEKBFxbilH+3KfOzxhmDMmciOIJANCvuE+Ki4hMjmTiGivtJWbxmY
bI5304sFH5Yyrvs0kf78dO4TkzNGnRzGcSGsytWhM1IyMqh+HRz10c4TI89i2sU5XZXzi9BhOJZ9
h0dDrGoe16cGdnaJEDSFOJVxf6QF8Rs2+cUMiTCTpfUtCo4EdfNO+eBlnOugbduzJsa32Rxd3+24
ssB+SU2iIJEZtMNHCuZOO0X+gsI3dz7hltYcjMDHLYPdoP4dX6aWRaeu1btO2glNsQqIpLabZ43S
VwX3woH+EFjVocl+09P+tjR+D383Ty8ORsfkpcwoI97QK3yjXB4qo9rXYz5vVU++HZftoDXzr1I7
OUiLoCIudJBrTv45BtnEIE+gIhvSrt5dqsFpQgOvn4m/mV5iQPwiQuejppeZXLiVl7snFHLi4L98
43x+ieqvsmg/+hYQ/wyeGURtq2ECI5w2LbbuWL+HuBY14qbMkq6e5QwvJC1862O1TbouD9bXKazp
BUz83VzdOw0b4ozYP+quMEYFdSs2LXTBHzF41fANMEiXGj9SVVvbbG+XJCx9bFZj0Gs1rdq1PwYx
GvVsy1XzMHqPDl4p1Kqb4+ShES0q+1uDu7JHHO7bhZ5tMg2GyWhgbEx+2nVbV7Q0amKtu80gxvuF
BVfBzNUvyoaIsav2S1ZoJrXYJe0ty05Fxk+TQ/ytk4iyySPGnLk4vnSoahhkbDYeH4Q40NBfyqXw
9QGxqp6a5xx/ELK+zI8bPrPblg/SUI+QgtiTGMZtlUrMcxpVKktHtpmT44TwYYvullppw/hpso74
yZwzIQWEK4kxzhrFkOEXhmZ/vdHSY9Jpwg/QN/e8Fgyxjjk+5GKMcDFriv28O2mB8Xhmi/yA/f/P
8C1NSVsb1QjhWQPixvwBYEnKTpyE3872HjPMrHhS+HahZqBIXsiXtQTRYK6THddxM83lM/l0l9kk
rMvKu3ejcSIfWMC2ukYBu0DvNanmzWDixp1QfMNA/M41zOhzrB+GHnn4uNy4ppsee51OWG052yFT
9wjOAF/07RkOw4tWKizgPZfvOvJ0Qq+Yd8u1McB5mMcwT5pin6YkPKow2or1iavQY/vuntrDTg5Y
ObArYWqzzfQwUEbpzRr7L9ptSCQ8nVkkNrDnvgujezLH9JKZhr/STHxj/ZeF78Rve+Z4W6mddMaX
weUat0K9u6tD3ZU9Tjqg5tC2odtGJENqqDmG13BQxDsL1NcFoDoK0xOxw4IuX4RPKuyL4zqcvAqm
1GwymYG8RxOfvOTWq2pMe6d7dbYGLD+ICtOiwwMZZ3SWq5l6GZKgUOcRp0gBfIUp/zodoQKY29Uc
ggK8Fz1e0RxnexHypcg21R3eJI3sb4S39maYuSMwhIlQHeFAho8eNatNyk21F/NbQVTYWFIeFst5
jMmGdPhg3cRflrJ6SGxIIsO471X5QoqI2lHCRfWfqOvvT0u3E271Js3xpRlm0knW+nN4R2MN23aC
yCVKp5e1tYXo4alfmi2TKqruESNLxedE48oco4p3lYiXptwOUe2ifbLgG1F3EIxG5jI6VNbDaOcP
hk40rWx+5OIGAz78yFyfY5s7ukxcrhbCvT0ggCFRCtF5U1AmRwdMiNIpXNpzr3Mpiom709OBibms
KEtdotKYg8BncVlj5G2QJDbR6KxMMFLf1TydVa6xakqEaFRNv2lzMnemyXPe3cGiaRaqahlWVOZP
TfLVIvLM6NPNx1YqulfzC8kB6IhpVXHQJyIOtx7AluX6BQ0N4W3Tx6frgAcN947pCFc3ZVa5bOFF
Up8wWEeTSuzdtvuLFZkIYzPeqpQbLkOiw/S2eHDt9szS/h5b0S+VYTpPXBsrJ/lVUJE3PTEAhkyo
A00xsemmte1V/rkYTu2n66xGK7PajEaGJEEtDSzUDhzEmGzDVbcyjtmDR1L1gUQDNL51iPbPbR/S
ueR8L0HUeMrZG7HA3FjyCMVq9o2xeFAlD4U5jfd2FUO9ac9NKbTNKmLP15Uv7vIzrdQHW6t6pKbx
E2v0DbcwDNKh4hyOHtMbX2pc+jtbEBWTpVWJYkr+dFG5LzAbBghX6sAodaSsfAXgWYj3BTKqheqQ
xhN78pDaIo+eX6RLJDb27i2zrLav6wKeUxIDCsJGRYCVGp8XhEW6m5EegX8sd5ol8Cbvl2ogk/am
tDYxtoOGwHI40Oi7wXT6XQTbXxe8FIvqVyuWbV3YxNKbBgvgdJvxT9WhvJ7D7lCbg/mGairwRLHP
B7Y1YdrfjGnX36QOaphG7AZ6z7eLBsHJ7uGhJAlolVH85bgM5aYaeavJfB8NZPYVTh4ChCimL/1x
cBpIcJG8W9T0gGADd3SPWjrsBuReUekPYwtBJC9psVh8qbj0uJy5U8Adyp6HhaK5iSGATjGY2Crr
WZEX1goE7Zu4JzJxjqE9NDYMh6qwkKNG9mqIAJ4xdscUSL4v6QDTl3sAiP1pzzkcok571zqQ1Ggd
uRrzcEhcv6IwRFNs9DZMfI/a4B2VpNSemrR/EGghnpt2LuwkxlpUB2TckYreL95Bs9WtuTR31uiU
N+2SvUYak8+ApGNrkQxc02kTg37wpAEyyqgD1GtoAiF5si0LcfkYxLkb9KUOgzf+XtyaqDxLUX4T
4J+E58/d8Izj2aYMt8p5h4pBpHtr2sFptljTlT1ST2m/mO3GG2eYbiOLRmc34Unyxh6RX19RyQ4/
sHZPmz8fImmgBMziYM93prbcyil5R6xEhgl9AR8tLQifOGZvUOHBtqB+4IeLSErRCUAJkRV09cGB
P3lYauxwUq/X1lqMBLFDQ80hlMRf+3m2kkcrdovA7YbopEy7xLAO0IoI1DIwKrY/KG2Jsp+8CyFi
7AOparH2pg01E3LoaxojRzAhn6FnQ6fSCnMPRIvs5a/B5aEKY6M+J/CimYDZFHQhScjdGuAb1fqh
M6vHMkdtpzXt75ZHk+LOFyI1fLBD/NvG2kpBEaZfmusr3GQJJDveIJ07Il8Q4Yjpa9EHYzuVxI1o
tPgpyxHxsU65jSbJJKVS92dEMVEkrpfwvITnhCp+IKdd6Cp8U8we0XxrjLWDBmANzLNNQKRUqtaT
hEHOMDy2NMJYPWnEooivKOdmt05FFlFZnlE051vcKonf4nGaKgIoSa1ttlaSfGbdkG+nIuEEkqIX
lOCSpFhoETWo3GwvCzdh2QEqbsDBE4jGSm/Q/9dM/SWxgGNHZrbNOX35Mm9AlozioyiGgM3WEdPu
cF8kM9OAQCkbhfuQJXyXrs0Ha+x+JsVCPE7ZJ6ciJKUmtbS6sdkLF+BqLKqMdR2xoiPbZhjDBrVq
croqsSt183UVMvodueDBFZ5sVBcIU5pvxZR1k2tDI84eax1H9Fphh4wR7yUJtxuFpg/iV4N1PWU+
6kxfkimAfW1Ig0pYt3ZCf7+kXdAsR/pthd+vZfvJti9OJb56Dqx09Gg+0u5em/Ms+rb7VUTmT2kv
AHIEW1togsmmMbmvjk2+weQ0RxRixH/o1I2pUL7lzvDo1pSejcpdFcTxMfLgH+dm2D2oeA4G1xi3
sZvSD+p/hJrCrahbDrZz+mLpOcm55jge2aNeBOVvM4cck3hWtTPMoblp2VogctH0Zg0qzNIte0oH
1WKLBb3tOWyQEB47PZYDPds5M6LXyA13lpoQFbTery4ziKuxtaekdh9JTyIvWyvafW6tWjUQ4WhN
2DXTlkPlxSZ2rtt9mB7kIJKzJcKn8Iy8SDy2wBERGeCawEaXpjY690pQLR/43RRYSwUeDktQeeRP
n+7SEY6uObtRIlWJMEcEtO6ZbYa9Zb+hQOuQjssn/DvdkZ0V/bvJCdEgrXxU6TKFj+KWjXCxHyae
a4LI7iDjcyKnZBD3I6DUVpU0P8gvxar7jEoBVsL0aascryUt6j6PLinGxmNJQZW0KwJ36ulz5Wsy
KfKcGWhvyD0h0nbyaItxdRnu3bgFvOYErh1JkgKxQXu2opXgTJzi2u52gvu3tVM1HhzcqCCOvc21
Fclpk+EpMe9MkcIZLbT9MK4jLbfxPQl9bzUmOl/S8mJOjMqQLYfihK4AYl6dPLMTUr3jorHXh3Q5
77hVcRUFVCAOpadjLXPh6LTUG8psqxGjACjNxbuvX3NYbqqxPnc5fmjpzHuTVqGbgAyK7QX2VLyr
ca0FTmn9VRr1VhnQngZaA64Wv48kCyW/lb6cbHY1m1o0H5UNu7SdDJRh9qnRYeWBalq8CcoUDbAw
Kx70pfnO5hlIFNdQKkz7carPzP+MX+qFB6ct/9JnDP1VSfR4VT9UifZRY9yjBc3hq8CVPcy2Xw4G
axrbHPqo8rGDhRncGZWDUECpLwKBQY+AO9qYJfQaaNS7BeYPFMlJkr/32AtOsmFXxf6q2kmtqN3o
pT36s43ynbd5Km0qh9nq3Q+3AwD3wKHlfBu6mI3IwBnEq0ZW0H5xRLwLjeJiepTAEpTGACPzbVEm
YosUn9SWZWfX/XfR1o9DET+5Zfh6bTY6ecORPS4dXEFMqq52Y+lCC4rYVjQuqzewm2YAqq/ahd7W
pB61aUa6hbRDfdoxy00NvjSP+ARc3dtJWQ9tYp8tR8Fe0kFDp7Wx63NrOtoE9xW5Qz6hsG/lgnaK
/gfRbVRSUm4bu1rrnhQfPmUEpWL1SatZs/fkiWGPyYpdkTcvekn9ZELcFa5iTlxCNrmkxb2zShgM
qknbueZ414FiCno29mBLmATDGn1rM9x31qSoDq1tOt15ddgkwVvT/EL1ynft3sE3oR9xutCJP8yI
XQBe9j9O7DRBur+2xcua3qzZRuyR1o4zuE7kdzn0a1XQV2yM8JQjhtqgkc6LrDw4FcnVVJ9fEEzK
3Xq+Q7SktnPzZlLBQD6HuL9keoOmtof5SHd+lYk29aV3eRzjmbTFPGX7M9vaqdLNx3xsf5G4CyVj
xt9DuN8lc5VkQgHUYiXOfnazZRdjKugNg+Cxtp2DmaDjazsrK224ZHFGL2gaiKKZ8IYlMR4BSoKH
uVg5pUY1HTRL+egwcZ3ntfVGBvltjzZ+h1+43NtIfm+qbEK3TNva0mvtOIj0EaNucaxM8WA1lnVT
sgkK16k+AzWsh9UO1W3LMwczgp6xgUCAyq8VEbXUaPgnLB0xzrxYn3ELWrSt70wXo5i1ShXkPKOE
H9XOdF2bx1mekQupYz/mx8E07/KmEjcTuAY7asb9NWimAGJDpjwFJxwruDP+rNVOL3N/5JiWxpya
pGTBFm3MVjd0JeU0PQ7GpXmrSDkregiNHgI76C4c4Y1VHmE6BEW5bngvrQqnR2v5V71Kbeb4OKhk
woG5m8bxLUwBujmmjpVvjk9XGVblWurYjNd5MX0BNa6O0kA76rRUXVUV7TFrdv5gFvlW2ZRaG/EG
jNnamrBklKO+6kIj3o9x1mYTJtqMVSEnNnVcL6BJ84rwMtQr4Fdr+oVRNtto3hK5L91U+QNzrxGH
AgqFfPUEslzohFSYEY5vhZftCk8BQyWVfFY3Dpj0WKNq2EpWzHGq2LFkQUqljStT7q56KEbNxpgz
GoirDtHWNYecl3k3D30b2CvJuOutZE+yEwrboqFZx8jJNTqgc/vbCW3KdcJ8xfVwTvJy20ZJHGQq
4mj0l6OM8TYKOHFP+0mpY1WAtOhGio942HhWjPzn2qjO4rTfCcG2HNwbKk2DMc/gnm6o+H4R6UFR
MOeTKc0+55Z2N6Rq50zTLcGpq9bPzO7tWvss6UVGmRuYev0hFd6jEbkZbcHKOEXvjvZjLjSGYRnh
NUIoisg1lpjMILNYA00FsssnwJc58qCzoSA6rNInvgq7rH58gKpJehkHCLkYwm8kIfAT8/tM9vG+
fIGQvEWZFfqD0NWmcRtACKv+IcM5PNH/861VP9S6xa2QMeU5wfiDeI/9cG11m6X2fBVGJQSs+5BQ
4u0SAp1yyYXYKIdKkIQwpzfRSJUWDen6ynrnPbfejMUCtG5mZr/HcYJqPBcPyfyxtDLdr1HdjobD
IKb3v66iCfQAn2CqjYZgFBSRkHRS1yLgQm2czPC70aS7yWGvw8BfvYwdjNNI0Q4AsPOGDGvdW5sO
JELnbtQoQHf6Eb+MT/bis/YlQmTlS+f6iF5cf44FXM5k19UWEijN3okh3jXkKfV289GI46wyJKYN
R/JWhJ9OmOxCVLJsrnbSBiEkEZm4iUHj2PHerMm6IQmCPuu8bMrOuAU9vGlBpRYtz/vIt/Aq9ZGR
ykxFkOmU2mi/IYRZDV+kliH+MvKLA6VeZBEb97Sdt9Xj5KyR4UjszEnbdqJgi+iy5nW4LmunvY3q
kKZvbzxrNSxrDwghiCMupEZej4gfInyGQlUGlQHAg3pmvZGciYC1+fDMmaZNrz2wQ/2o0f3BjXlL
I++WPsFDazDZjdqpTugaL6b6mLK59se6OjgJX01N1QeFwbdksp4XzX4eM8BT3XjW6DluMkuiUqkh
PjPiPzA7Ptla+Zet+IuMGEnZ9uD/BUA6DWqSo9WPeQ1DtGWxzBaBwwDhCXWsX1d1TZ3I24KxgOyp
+m1piOk6hY7hqgGcXwvDeAepymWxTXJfWO+uShW3YibvC9B3DQoKCEN/ZBTE4WHccf2c85WOC2hv
NynKqwLKQDTF51V8YXCshY00BQWiK1/Yj5VjyycrJCEg4RCISs4vQxCJU+tle1Wz5xa0WZxUOf7Q
mRiyjzOPpC/DcNjruvI2o1eQmY22/QHG8gFT8btJ2CMH7buW+tI2tT1odM50z0HSpX6OrrCg1mQ6
56zFfDC37tsinF+6MySBWbB1iuNq3AJCJFP4bzU4icYAPqKeTSdsxKu8Il4VKNdDXh5RRbAHtnR6
uos1aOzZPF1awbSf4IgnxzDlMyBmW2b0OJ3r1tDjqidjsDzknFT0ZiyiyHNm0O9mTU5D2MmHsdjr
xfc4yM/SAyOCzQege/PXNDBbdFgvB+9ZUxPvl6JAySW5HCJCscPGiKAKPfd8XMZ0E9OZmvJ6sO2s
gwgVYG8eq9wyUIEWD96aRNenTJBTXJ28VWote7YlxBY/D0b0iNyXAuow4jKvT9cNS4PuBebFkN9g
WWrJfERT7d5PaVndoiipHxz9OFj6azFCb2mV7pzElLylfRMh0iPrI5utnVbp8U1Fr44kJ+dFNKN9
wF5DWSDZw1YPbwqEgTYtpqapzYMqskfkFM3F8fpjhfpzv7RRuod9ngJdQ+pjPcfz9NVqiKtB8c83
bPbUjcCppU2FRHZBC4Y4YDQtC6tJW7HoEovqm2SUXq+Z51Yogwbi78RLoSXRERFJdNDeGoAmeEKO
i/JOiNKhkq371OtaCP8bca75iAKA1WBy1vjiNVgvu1gaBWCEnto2F+fG8nDxCZgVWu0+X1WLaoqh
LOAUTcKW3uhEG1Hn5l0nehQL5aYdw4dOIEhrUNxdhy6AJo74ei5gMK35fSRpWbArfnIUhYFtyVu9
8O51VOpBkQ0XkKP4tVBPucizYIQP76t4zBsQwV2fc84rP5bivqNyU4lBXbmpf/oo3nohLwv1EAhp
XVlBOKPGXUfDQBqYXD9jteb6NdkSdB6li6biaMGk5TdpVQVVWTmbeKYQinrJqWn3Itw4TAmipatw
K8Z1ihdgwVHvOX5CLNXJTOWHHGmTohTa1rk3H9KMHUDqknqiG5j2KmDcQWhT78iH8KG3nywKi3AA
Fgp0+RahHAqwHAsg1eEYIe1WLqzKS9vT+oabtOMKpcM4nwwoIUFZLgEod55Bq1jYn/AhTc4bJljY
QwdDRq5SIc5egPd0betN+k9iQLGRMaHHg3syOueL4Dt5stpI36AKsILY7abL9b9QKhsBA9WgoT8l
O4IE4MgSsIjeFFGtzhLRRQQc2mSobEZ2x36NJi7Q5voFU2V2NLKDOz2YGs9s2hXEFcRtTSDkDJff
Y7aOjDczCW/oV+YnY9B4komuW50mxh0OQNTh4xD51BqCOCWoJmR9PChtuifMBHatLJK7Ts+/c5tV
ZnIU4GW2j05o5r+a1NorXe6t3P4LtPT0sIiZo2RyH1OZITc4/Sp1lzap6dG1McjE6sN3vE0u7X4L
qF/xPo9RTyk7Z9fonss4wI4mN5rTpRe52mCaZcCqkTRvJeksW4/DFIgtSFw4NtJfM5+cZxLxplCc
7epIBhhUIdUSm1sJKgtmY6H/a+pk71bO75EGvDBzntkaoKbACV6OKXkOVXM/rgsa4kmrVjoLHrmv
sZUSfpEoUIjJ/NN3RDh1+AbRRdwPnCM2IgGKUzZ7Sv9fYZ2cta40gtzSKb3F6PkKSV8jiVD0ulH4
FgFffneHnWt1KO+X56pB6D257bekLx9oMDtt6r11h3SSBj1K8nRgg0xrNbDTBKmgK2BKmctJJ3CW
D8Vxv6R0biTNbV3GNJGKoT02dXYp6gZCnwm/XmTtrrJoYBnh8AGtrnyeekqxMgOsodoXENvVcUwQ
VrJjXR13kOXkGohh6aewBcZPYeziZvOqSo7mPbubtQo+Dbd2bcew8AA82uGLyfEM85UgIjR+NmwV
Bix8HtvA2T6G/FOp8kJ3/BQ6OshfF6JxVHpnfM3dTV0YH3mHlHECVb8fGY0QKtnLIZZctpU7qH2h
0fy0y+zWyuYfk4ZI0AOdPZnUlvZ2Vv4qY5qdEl8rkxf81HjaDUQB3KCpPrZRFe4d0bE7Ms39lGoM
vmVp6RORm2NEA+1dDZvoOCZwy6NVO2EgKnUplM7l+FTrpOk5giWUjQ1KSHp9nrs0j64NCbtBFlnJ
+9Gk0OmQEU3XBS+dZmW7Lh3uMns0TvVSkIaQmdsSFPIh4TwUNUBiCEkAUhAZHDtk3J6u/6pYxU+W
AfgVZfryX/9p6gwwAxuuTn3YdnZN2V7+/Cr9Q/7X9WebTi3Wr+srJPpzGpqbHLECJwuowJ0NiFlx
H6nH87IEsiU7Kw1f9KgWcGbPz2Xiqbt8JAbVKCNrz8mm8OE4SRQoi3yQPAG+VRsz9IlaHgy5y7Qy
Ag8Z3UmQgx+PzlIpnK4yJH6AwVKan2XnfmcPc6QZx6Qj5aOew7uaqPQslss93yE56TU+rFQggE36
DUp9eaebdY3/NtrOkUliXkL3mFQVssj7byGYxwrddhG2ZfT3eb8ngwV9Qe0cgjXKcnmLXepYiq7a
pXX9VxZnHZWE8a+0MPxiCoezjjF3P3qgAsl4wNourXOkbHDfOffQwts31WO/o69fonBPspuimPYy
4YoUUFI2ZiGGc1OBuwOPeagrznomW6YiLXeJtG4UefbsrKG6FZXaaVn1MpkIM9KwAEVis4O0Ju5g
0b91FYydrH6awUdtDbO7dxTI4dEhsTBs1Q01KYB6C26WLh/ESVuJWrGR2Ucy8FBgY93kjxUTQgfq
u/qhtMgmXeRvssKvnri7UYQ1t/cEfI9KaUOCV3qjF+uTDncFV+yUPEJ8uAyj625iKodbg1CsE138
Y6PTXcagtkOaztFnjIK0wCIb6Q6SPuiFMQJmAm5Gb+e6VnvpF3ZQUdtdLN2EDLhI+OYTMW4tbTWq
D6J/QaWTcvCeySoy6yMFQIyUujyMUMU5kYIVm79naJZvCCo2WP5OZINMx7JF+5HEdJubErPaLKjl
lQM2TEea/S4rGeyotTZNDkikb2NaX3UWbaFNmJte4/nP6vpriS13V8feY12PVCZqurjNTGs6XWVI
QyzSG3sS8BqUc5qJe8C5Pf6Y6Uh4AK4ESe/OXaqf1BKvYpx/kyaDrCixb4Urbui9BRSGKEYCnVkr
S2/I8uAy9+Uzg1hc7Jlw0U7luKDjxX5y7j0t6R/6BFyKGVGw1I00AMpUEmETOuA6RvdIajsN7AJU
Kt0tIF+W4FEZ3DMM6HEv3JyiGQfyg+oK7wbbMAjgVpOnAVLKsQGmfBoFX4PhXxwjCUW+0quWM4g0
b50+XPZTZlrnNKw94lcGcalCOuxpfG4bO7yghyJixkz1e9cIyy0BleVhoduDwgXJe4fh+9GgDhkI
QwyPVGBJjNeE9mjh8hg0NnBeVExPnU1rXWld8tzYZORqqtGfe9nMuCnd4gXJDohCt2IDTLov5tNu
OhohByqbJ8x3ylC9jhxjcIZm6hUCDiNcJPVrBMHPn/S+fO0amkg1WUevhofRm+yV7FVX9f/g7DyW
G9eiK/ovnqMKOQw8IUgCjCJFUmmCUmrknPH1Xmi7yu+pVa2yJ116HR5B4OKGc/ZeO7EpX0YPqOYT
myCP4OG3gVOSYv/BG+kvNWxSb0OGiCCJLPPGxERBvi6MG/Kq3MaqWp3wWK/wh8tUuJFHmRWKxN//
GQWTfASbLa6G8KlNCAEqenrrniXQWiyFUxBp2ibU6/7o+Wp3bJqwhwZdKPs2oI85/35T9mQrWWlH
n8rQDrXU7DDTuVKrmw9NbN6aHl1kNr0BNQyXQEOpieAyWqWm/xxNDd63oKJ97NfGUh/gNepZNKzz
Hthx3ULLNzsehDDkhF3hbKdfOa7DqsJz3OnqqszpjVaiNB5k9iUURmJlFTfpqzBOe9Ad+SnSIxgf
xbHvldxJytg4TVyxEOn7zI+2VlQm96nGdEwHOKX2ajGfdRm6KK7fi3EJxL3ssRDREVQLlBIqVvFZ
5NgAPKkogAurKgx0dAFGd9DUju5J75lbRDs4RKr2vvGjXVPlk1PWPd0aLT7BinLbqo+2w6z58iYm
+a6jn0xw2t7Lzd5upq1XGjqeiZCdHdspFoHmJRPzyaXJVq/SsfowvYiCG+7Tedb2CQ2HxtNWZC5A
UCkqjd7ofK6lS2IDWNWY3JlEMMTvy4qlQQ9Kun66M/kIsRCCFQgEZKo8gYKbgjAeeAdYrq2kExlV
JnAjTdcPEZtNDk0QRJSx3UnwFRYZJeA7I4/2dL528D/h0nlmvi7MEJ9fUg0uw2/OBrsTuqFExIpN
sQspnhuwE7IR/KIK0svWkkBzW13nTD9kS3wQ0grzAieHiMaiGt1qXSpP/jhAB6IoxrRNIkheYo1Q
0I6GD9PUTfc+ZQRMcGhbMkX0DnXQB7aCFbslamCLJA6OG4lhXpAwlfiVHbclCMmBmgBfcgL4Rx6c
MUkylbqDKUrxsSYOauxbdZ+Qp74ircTcqh35yW0YpEBJRmwNwnwuk+/oCiJUVZRHISo+x6S6BQiZ
GVlY4wqa5YMmKbOnIsVP05Eyz6zlJr5G0TKnVotndS96NUWBaIQZbfV3CC0Gg+nYAnu1Ze33VqMe
ZDbWqMd8oD8yihYWkTaDmjKo/Q4ipOLIxh3s3HxZBzRs2kJOt0LQicz67X5AXoa/CPpgZOblnp3Z
0Z+8bt0y3mitx8A7gvzKsU5CbUTOxmAN22ZQK2r3HVgUFZL22LRrTibJVjOEatWPKPFy/1kQLWTv
lIydsS1P4zDHqGHPcVlDn2SZY1CgmHPxx62M6mjJmIzVOonWWWkmDok+5cryZmul7m9bM2XxLKpz
rXAC7tgQgELvqaFmZOdMw0Av1hP37GzgSRnd3jCaNZzuCiCffvf74MidXFSpLjhBOblGAoEw0VAQ
dJqDJlU/C3qFQbnVklXL91mDkT5oBnLcJOv0VSxyji5FGWW44B+nVC729cTxQlBGyBK6SlmHmAB2
O5Rc+xTdeBdFD4rvJdt4Ao8ryvrO0huoD1rjqlF00vKRKknik99bqu0Gmy5nocZPpJ2ft9Ju6ugP
gj6kEDr/3u9fuvknb7KQpWnVSLE6rbVlqsMTq/Sa4AGD0A7iyQQba9Ra9cp0owyjuAvnP/j9k5zR
5s+sGQ08NBBwDybWm3PXOJpsT0CMGKfbcFqgEjXP3VOP3P3qL8tNuJRO2ZP50r1be2JP1QCL8Fqg
8AsDa6k+cFxQzyUDQV31Zxxq3quCf60/16VjoSUUFnNZBcSfug6shfTsd+vCiVzRTZxspb/zG3f5
ReefIqOXOG/ki/RBxp51nJ6NCIaQjchOOxF2Q15wdTP24Xo6COJacB8qfG8YONng35GoZF1pEYpv
xkY+RoqtXOI33Vir+XKCVOAMyzJeZh/FNabQVh6M4g6Es372HwiXrsu3rjgwIcyED9YRWpnZTqpX
IFUUedliUMXweEAZnQJzzCjYLS3TCQtODMk6AlrkIIWR78u3HJKEmyYH07gKwjtfHXHeWrnFjY20
hxpT/1FuEJY0tCJfQaMORxWZVmUX28Ip42t6YdetghiAYIFckbnjjIek3WQP0YPwgpSAUhK2h1Xu
tNpKeVDfEnkniwsFSnvw2RyUm7UFLJ24bQpWyPVpJi66Hdy3FHT7InrpXtNuoZyDpXniy422+j44
/SMR0uAKru2DtCZNAqntgSSEApbWhVUNCZHDiVNaIRfpjqqxAFqdoMJYZDfClFCTCNcIBg0mzG7V
NUuvOU53db8E9ZLRz6HhQ7lyASa/j2yIg5fexf6Sr2n2CNGK7tYO2hnPZtxm+/RButOuWW+r+rmV
3QSF70Hdwo3rWlh1a+sino2rPC5lBo6wIQCF7eVTu8UbMFEbjmxhn+7MA4VjDpLXaJMM8wjwOXGM
rv9Iw65bZ5/VoXwWzgPJZWvFSTfTSt3dEE6uiFnjyzyCbEVQQzX5vWbL+0oAyFE8Sh8D5f4FxGls
Dnew3ZsX7BCPTMCpssmLlRQ6veqgxGhYVI/WJkB8XdvGZkwXorKJbqZot5xkh61BkZlXddley3V2
5ByOlmCEcbwNHkgis/QlT6SmxVIt6728iLb+ZbgJTnTUnHBj3KrspIUb0pk9f/koneWTt2FvGsN1
fGyAZHxWu9RmGqwpllBbXftAnFCCPgNeeap2HorNx3ZNxvv9jFdHx7Zo3GCOfFsEx+E12VYH41Q4
r0Ng13vFKVaocsslVuXH+AVDyMU4o3HJn+acYVDKKzVek/UZEADxK/oFeAbxRF0uECEeReXUuNKO
ok//wlSmvNHnmwX1KMAdqt8Jsryjwo1BqelmF+tNi21smTfBpmUCcOja7MweuYMrvdUv4oxns62V
cCg3YmujArXswTafyo15kQA9vcPSW1ZOe5deZkcPUlwivtz4kvSucKVWFDU8UspB4hU+y3v9FL1C
uSlXhqOdJ2NRPRYQXC+cE6dfMBKbxE334kU5W+cg2lAG8zYTBeQjd4jDOvRpc1G/CQTgOWw3shVt
In0bbPM7/alfGy/evtr5TuYWv+p14NnRG57qsV1YZKHTPeF/vijURSsuvNylT7drjfvkDN0uXHfC
IrlRt38SFRunprrUZjP2snYxSSNGRlrX//LFA2SYqGVJXBgf6DhHIk/MY4+0Bvs4M9AVz0LJWsOg
ATE5AiVBmkeAGCR0ArU23PlF8RC8CgZeI7t+58Q6rJqRbM0FzdhkQaabK51IRkE7QvLTrt2HFQ+b
wUS8wbw0zdqHhXlXnPGHmzkAIHo7O6F3gK8igEZep6/qrXcjsVIFplzdI4gcppNwkek73kc39NwC
peBFkjr4PqXD6GK8U116po3NrPvuH81DAalwKa6avXAZTtZ+uhNoorJjOFh7Xzt4nz2YwD3RhFSA
6YheWRHBTWRP2tU4Gc/+hSXh2dgoH8K+dnn/Ig71FAxS/Gh24FYP1RYxUIhS1BbvrBVmBjt41n/5
O2TiPs3XhUyqsA14ly4OCEQGMMDARejQyLW2tY9OgRAfXualZa3MS0Vczy/RXwnb6AVukHcvbaS7
sn2N9ukjeDCqduTFzfnnNqc2ZDLgbHou5y5hKhs9t2Q+FHtH3dTl0t+k4zr6ZTWEXyzMpdazZKqk
+Ng0egVr6WtL3iyif4HQPKebunBpKaGpMBjnG+FACxaV9bhUEMvQAHGnc5A5orzIVmTW93awMpBm
n5VxIa+bB+sgiU6xwwSpGYvSGfa6Y/GaSHfCU7xqXLbu8in89A9RvjQ/xG6jM6ee4FSgXWiXRuqg
E2YTpL5nbrOjx5nyFcsbWLqxt+XMHnZzbukqP2bP1hN7dGlfCtCzYTIuhVfq/MhxvQ/tGANyPcWk
cnoTepZF82aJ6PQQGB8qj2lhCYbv4ndnfdhOu2RZO7XtYwByygOZeG/Zo3wdn1IgAW+UfoKtuQOu
oq7q5+ChGFf1O68c0K1mp7wJ99zdtUSezZIbZvR33IiptGG0hNc4cC3rHPWLVtrItNEIGRV4SrzT
C+VRDLe6uRo2WryHYu5KzoRI46lxG5S75gK0qf7hgVgblnD9xB1Bv8ah+9XAzqP2JVMLcrKHGsGg
3d2E54k73a3IqibfCLIi/aZVNt4Dm8x2pMRy9l+U+8BV31Tr3MK6RNky2nCA3r2NItgW8P77SHMF
ghVuZDriX2xA8eDZ4ubtMCiOK4JQ/MLt77R2rwcObgx4ub+IhSUzSoPTdqAnr50hrSvCZWS/Edra
Q3Xukcm/AZvHgY/T4wQDG0kNyloDZTJcxRUvJlw+x3RTqHdERgBOOKXFRsqWgWjTsEL+0O6SBvL1
Ysy28j1/3yDgCLdBtyLaodsRKD5rK2OI4wv6SHqwVrI1cHfO7KF+ZqcQ5TddPTTNsjavHCSF9sCG
rfis7hsL+KXrsQ19idKNdGaCQv4khzeKgtl9fRfeZXgqt3258i/tY1w6ABV5Y2jXLEi42RAWsC7e
Ye0GLPoP2t2g4FNZcypGGaC7fg7DYUtxju0cKqTw6L+aL/KBSSL5jM7di0HtziWV5CXfl5tg2+6a
Z/W+SJyRjjCa0gtAP5LlyFaxg4kg3GWxKg3XemlSx0RRlO5ywgSyO2JLsAAGcEXu/OmSfxQvM4UG
9yaaB5Ot+SfJH9g9sl94u1L1E2/Z+IR3ERtWosMwQjuPhdFmz0iO8l0FCmVLmfSaOWG7qy90O71H
AQbgYfqV7/VL/hSZtueaV5/t1zZ7wINqK4094M07FNqy4GFhHdHtkpeVp8RgO5eSXaFAsZMb+7gm
e/UJsKU0ehio6z1ynZhDMQ+wfG0BlGDQMe/puHnFo9adhVN6wSkzQETkNePUgVT0DbHn9MnCVmKM
2AFBpUbp7cRHdCuXmlPHFr6DRq/9aLpEO3H7yNnWztoBHX30MK499qhvDHwBuMqWfSuGH2J87ewl
LJfVZ7sHZMwrw/KEqg5B/gOcbSKqXPYty/QMc7laaut8m6wh8RzMfYEXzGQXbEN5vGPn4L/wziS7
Lt8WWGBUh2Sr4qJPBKivZ79tjIJ9BV+ExE/UdJK21Y4G3OgddXXqFCo0TKT8azgedDyLC+1f/0Vi
wmJHFS0xlmS72HSSB08ixvbjWXgphhcxP3ek4D1RdfbBEK7ZQYUOEgWE1GzPCPIeVPKD7tuCjBW2
9Q04MPY+4sL64GGwqsZs4znQbGA5HdLrcDPDRfdCMnG1hetFlf1j1BbaFUML3UmJnJhTRctvXT6S
kQuX+p6wH07tYb0L2PjJRA+tTWKgb7ygOcrxNSS4s+8gsjWZP7ck0+7z185c+Lvk6h8LjlAWe6UW
wc4nhYB79Y3+DAdRNqzmCpuMtUexDLgPsfg2PGX3XLZ0El+gTF0pZvCxuKM4Izzj9QHiyV5c3OVL
Hq6wS16o3XFQSD5rb4eAZO6yX/0PZmNif1BUNUfzEcPuW/SrciNaeptipb57exOzpseZjz3yIj9Y
93gZqesV+36b1jY0w1XwkUb0sDgPuYQR8h5V22jFGsV4aYkNmNfr9onSR1PahDZzaFj6d+q98Jyu
xXdxXEMhhOgrnGLmQ4Sf3PLmlawM9b2CiY8lfNlMNsCifhN0S8jK796ufvSrXYSYdyPvhaWxTbG5
BcsSXIe5gQn+bBFZMvCGcrN/IaEXoJVv8YEYaCWW3rDWHOtcnZsbYs5HE7QH/keEn7yrKELX4z4A
gLyKfjH7ScmSwHuyYynw+YvPrrDZIrBtQp/NKt88tudA2Scf2hOj8z589RxS3b3lEC6tnXGU8Bd+
0FtAdGFND4Cs85WhIIVfqC/CXnRLjPIrC4TJktlf39E6WQYkCiD0WUWbehtggT9Jl3mymUVinOGM
jXQq5kOsSYfBoZ7nH8eb9PRUSrTll5R9aNriOWdhLF8StOz2sFaPDBweUnCWd8En9lfzHnJn+Cu6
du8sAsJFWmfP2XVMHeIo9bPnDBvjwhzFS2F80HXbK/txC+HHeCYcDjbMRA6OPTw3/rIF6kFUqMIu
zQ427Ii9T5TjHNfR3kafKkcMdkYqYN1FcMBeJd4zy/uLAbvFIcIDc82P+StydIsEORthAFl03r1/
CXifFt5j8skY7p7YQo8ApGzxHN4xHclMOVjOFrS76sf6UXuuH5keg3vSIxfhqVz3j5xd1UO2l9bG
bhOfxZXxVPG2lQhK8zWTJ5Ol9sze+ta99C7dmMfihkCNsFV0pNuOrfR6fOLADqay3hfoJMtlvRZp
+dHse7C2jKa36lySoOvbYByZMvqr+TQOO2vZHb33fniM6rWQOpro5ITCsOrbjWscCVnn6Dc7fDjE
9dgYF+Lz/AINgLd2xS9yDGR3UtcpO4CWGA7Xd/iLuaPtxmNxxyyI5tDajlxs5VT32nZwuAPiXlnV
NARveIyDBYnClCSI6supC7FQ0tw6zttnvIRvGduyYDWsxA8SA+J6xQT+KDCRz8KFReEah+K1fsJO
IXPwlM7CLdRsX2s6XqVWdQxE0L2VwHynNbP9/RNE2Q4HamEta9JqlkbFK414H0PTy5xindPXJLyZ
rpsEJHsF7Dvehb9/P0aElcZNyVCx4l0tdeRqVazjeJ48CJMYppQpeRISpV4bjcb31mtB3opaxo++
CU5XpXZWRrhLQvZeqJRRiPbtKRaj0knIalwGRYfVeeRl6OdfImQ3dktnA4/3pCCDq/eqNLBdGvL/
+WUwq0OrFroT60GyHYjxVRuVDWVSJeXW+rQ+89rq9hZsc5jyeU4RFn3CKi0ETiq/f9EnIs4F36G5
QBETgTGBjFXI9iEwHxFZVm5QsDFH94gFkcKzivcUJQcl2pFEQy26CvHJp2LRF76JaEDC+lwde1X+
kGOo4Fk046rNs8f33YaA19Aytcu85MxFQFNrW7i7S3/8VArvABheZgvrt5jHniJdrnlVRPzHPIhW
lV30yilRbRPL43A2atIHJqwWVGZonHnFg1o/jirq1fnn0BxAC4b1hxBFVwsCejXU940wxcyRqp0P
yWuvF5RQx8exEBSnUYGWdvpaGo1TPPpuIchHhYMnSP77TFIvBnFxC0MG7k/eJwkwCtlC3tmjubPq
G/OhaCdtHfuogbxhuvWTfMfjYANDRCt1ouLDFKAgGV27BM78bspkYlpegKMvIMax2tfZUG9aXFbM
M0myIamNSWtwe3EMjpWA6QQzxuh4Zet0oh/aM8sLZoZxMBNr2HUZm0zCnNcKUC/aQJPqWJb8Tly0
QiSf4S1CxBlA3D38o49Tq/1S+0pBJMJbF7fJWkvYLswBXBjYj1EZcBqWTPs//hfx8x25BgRQ8d90
nc3Hf/6Hppom4iVD0y0VdyYf+gXoog+JnHWCWbm9Ch8it8AUdKwXMulRdUoaS1o6lRptCwUcJBnS
t79//J98l/nTLUkRTZ0OkfoF2mMM2tBouVGB6+p/eYO6FGuf0kFEFUOYBUpk+lDtEvFK//1zJbBD
f3xtSVYMy9RobqnyfGH/APaINSxWeZAqOi3Ec1Q4xSrdCY3+NOp44ScRNX1aHbDhHXQLPSftZE62
ubJRrX77w6XM3/HrE5BkcjEIqLO4oi9PQIo1cUQeWrmeCBYhKgWwEMJnAL7aFe4CgH30J2cgDMN3
oHvW3cidmMi0W+edP/4wHIxvrkUGm6UopqrJ1tdr0UJPkoU8pFcO0ZfpgQV+xgokY/Ea4EXzBFP9
4Uko3w1AGYuHgcVE1FX9y5OI6dhNRSGQjJ5R7jP69GYoGjpJdlrtBCJzvv2G1LwUBUHlaebUOFHL
ga09cgBcJslWIT0AiXFEGiAHGOj43CWNf+TFa2y3OK6q6sFEA1KMKFOblMdbkFaCtJKybkbIUbkK
zeb894f63TOVFcXAImvO1Ksv43r0VQIKYr92zZSFkBg1KDll/8PL83uQfh05isy7o4nwtwxD/vcg
HnA6j40lV25XaVfYNOcuNXa9QfG74Y0pKMEafXaeig4cg8UPvbkZIu2A/wM8YZ+c9YARldTFqSc8
wiTDFx+0qX5azcwsKV6SsjpMIwCNQi8dsfZOYhv8yqu0Wv/9Zsl/0LOYgxRZ12TRMiXInPMQ+cfL
aGkqvG9Z4ThgsTX1jRxaAWTCllbLmPJMpypMXRi/mwHakziXlc11ViUPvgSKNYghjOjDJ1ntn2Zc
wfmDuaD40Aqm3j95KZjdv1/ut3OHotK4Y/EyZP33n//jcpXa0nMj5HIZWXYrQbXBcGVPM3ZKSrtb
TEt99vS/DNouUqhd+gjgqMksElNsfrqW794ehYlbVFHUIwz9MgR8hCWSYI6VG2t0T4wyHpczbWQM
qAmVcun4Gu9T09Fi92lj9EH68feb8e3rq1iarIpw3nQG4pdnh9/kv8fggKBoWUkyReYuRCQ63kzo
mAtZyRf1/Obhy4oBgswPp5MvkUldacbJDNjksLEPn+Q28aQR+9tNJH02RkzB1T8USQG7J+GUTQYr
MeXXLvDe4ETssFFSMI267UxZamYM1d+/mPT9nTV1g9VYVs0/5iU0qAwgsXLrfKe1lNh1BVcgqrX1
AGqG0JZ4M0nWJqFwHkF++funf7cuMsJm4pkIcE/5siaog6e2asqaMM6cHoHSRD8jy7s+ciTfuEVa
RoGkb374zt/NWqoIMUmF7wPJ7gtOLibluxuTvnKngWeJ4OZFN/OXv3+znz7jyzeDeizjE2XAIvI7
THrlqGb6w+T77ZjkZZAUi/eCJvfXMWlFsFrkhpeilNZKTwtgZBaxBgaYlmdnYrApfKnhSivbA36Z
M6YmmvHoh5Nkn3jlLqy6QyfiDzVliSi7hC6VQcUgGIOXsPDXzYwSJclthAU23uCQUBmdgVG+cV+E
3tsMHDM9VBp/v3HS/Cr/e7ZXRFEzFaiaooVk/8uaompFqwjAglwfcfqiYRlfqGSJy4igAInzmhl1
crNMOjEz7sYXSromBVvfAvj73y/F+u5KALCyWdVkyfg66ZS6IZpjoZRumf0SfJrtgUz92mgk+rgj
GZWNt1MAVgTK7u+f++fuBNWkibDO0EHim7/v0D8mXsuXmqmKk5IslmBpyLyTNTfbzosOPxqT7hwb
+fdPnEf8l3vO9zM1A+O8pqhfd8dWHYYTCQO4w1TAuhHKbLayT0UVPfw/PkeVRYkHzGyuzt/8H9+M
uALMZZWRuya1m8kjLgmANnTpH/aapvLd9/nH53zZbAlKohOZyeeApGgES12i+eaUry+EAVmAlKv0
Fe+TMN+QUzcwbxfParQxyujK16fW0LXdWrBmzZWSrhT0WJISiOuIndBiIuyZzEzSGFRKUGRlhm6p
ArhpfWpGxDZivy9EIhBk5C0AvlH0QvdpLRNRhedffBDJsuxxzI+UjVbW/nrq1nkapKR806EjvSq3
LV9FAJ83qyCf3vGZC5ueAyWeyR55JL38on3vTBF5QRwQxVxmuHaG+LU3lhxPabXNCGMrMZ8lA6UE
2McCc1PfLPMNMiTpio9xa/rBc5/qIsJV6DraoJ6BZf8SYeItY48OtqGZ1DAnyVhXmvZEXmc0nTg0
l45HhTW3aIB3OnabKEY8YA7BQzhNVz+8+/tIkb5ZmNhQGhqTgYgyTPu6W0qSSVA4puXEEAMEkIP+
0iXZWenli1lZb1QjuoU4xmfsPI9WGp1qK1CBNPVY/fd5qG3HTL1gXn/SpHIlBcVtEpIXSSfiUlYa
otkT2ZnGgMJOqYPf9x+qTicVMfBaG1OiM5D3U9X4q434jK2NLpUaPOQdrVMBIKhivSV9f9EIq5qa
9iIDdK47ON1RRkMktY5VGaxUbISNyj+IElI0hnYZ9Hg5o3Mqq3u8JGe56S5Y5vzqIxqzjaJIH6Mv
OZ4AkVul0KFU8mubSU4x0HoMue0eIbxqGCaUmlYAoBFX4Fmw5+uU1T5e1kZ7CXTp4/e/6/R9nddn
1LfLuoNQISPnaxJrC0zc1WgLtpX4Wked6w3MaZL6pMjZBp/FNgmzwxTIJ19T7/wYNkRQ3YQpP+B2
gbkTBLegj58rgl/3TQCTx/OF+yarD2prfBA9TjXfrB5z7IinuCOhJgNLPLX5PWdQxtTMo/9hhHyz
UMgWtFSKTxqqTOPLZOKlUEvlakQdDYYs96tx20AutXWLOmRaaWvg1x8hAnYkGRVyFpHHHtcDTVBP
6d0frmVezr9MoIpsqOAmLFge1tcjClWWruuLNHfBgSBP38aCEM5GNTIM0cu1utRtEd6LtlD0r4PR
vEu5eKkrlDVBYKqrvCvoJpqCv+mb4YdFTPrz1KFwQhN1XZZMqJhf5/bKHzshaHWCiLEMUO8qTKSy
NF4Ql/s7b6ievXSCTmjIiVsbcLYCod+0xKP8sKjNcOSvtwi+LeuZaRLfx47l33N/M8YkX4wteFnz
BhEgdfD/pcLqNzcEU8diiIZxlyWIExWCemeaRjN7ztXOQlacgDEX9Xct3SXYCSjLDyd4f9Mh9wTk
TxhLZDW2ZQvlrFc1y0kXTkqX8F3CRoY4B1tLzQmEaPUFlo3kh8Xzu5mK8xGxraJGbUOWv+zD6rgp
khhPFYTW9tjIFq336hUG1aJLqmvZZ9ekHZH+KBOwmPz17yPvzx20Oq+mkgES2rA07cs+M+4K3E1S
hB3FpN2EX2k5jOOVat061Mt9L6f3k4B46O8f+s2YYtcO7tow2Bgpov7lGxd1nrd+1yZuHiP5REtY
xPXrpLdAP6I7zUMnneGRG17TyDijov74+8f/3gL++21TRYWvLUuqpOva142ZHyZFpiYlYXVao9Jb
7Bgduoz0jijeSb2LEv3cYQ6gva3RkxZAW/RUJ8pOXQyi+Vi1yrWd/5h89ruxxstfDCYVk/x1HO+V
9gDGbxvlWPSN6qen9ec0wYVz6GDTrmlc/jyl/WP/U2rUrfU25cIx3QcKbuDJ/Igw4YOg/OF08N3A
UCj66dwmdkLal48KkAp7ZmPFbhzDNTBwePiGk2rtwUDnjWWME2VjPf79wfy5YebrQUxXgJzPk83X
bZdaANYUTLJNmO9iq3jNR+kKkmEpFtLt9y2PvXSlysYP4/HP7asqciRXxHmzzgd/eQm0miJG4xmx
K7Ttdkw68ufiu1AX93//etJ391QTKXcpxK5wW79MYWy7hjDk/+36mXbWO87w5GjPBTeWyvy5FJR9
rMrrSNTWJmwBtWaWrRScVu24CREFAqkijUIha0rwfhpZ30xC3ANJZP9uyqLOifDfQ2sQ5IEMPmy/
FT6gKQwuijYwB3j7Jmx2bfcskSO40CMYUdJPQ02bV9qv7+M89RkakDBWmi+fzQJCbkzQxK6lAZdQ
MfpRAYG1IBo583rebxqYbgsMmuAaIJFkRCfzDVAVp8QizslsfedNZDuFh9/AW1PCCGjyUisS3uMh
jSHWsBKQDM9rT8FMkqslzjhEIUWbrb06u09UTOTDTJD5DR1r5thMHzcJPrFkdrRdf7MMhNJcaT3w
ot9/HSCeBTsJ6BMmckqt4OD6/qWpte3vMJUpF2dTPPHQplLasI9BcoRv1PVQvg3A/YS8cwFxWbYs
la8AntfFfAz4YcDNL+kfN9a05tKMZFrq1wE3RTBcA5WJbuyFFy9CLxdoK33cphVqtBIgiqe12zyD
RIJp6gN3zkop6tPfL+Lbl4vIAdoXlgz//8tEkqolmwc/T1w8nUiq+NpiLF1No/nh0PZNvZERbOmc
e5nUdWp9/x7BuN2UrCizxO0Vmk5oE80WZAfzdF12W7ZQV5gH6MHBZTSKRsiavK+8bt+b008X8udO
Za7QS7SJTIqf3P1/X8gUidiIQbO6Ug33ouWX5VA5tf8ap+OTNls5f8fSlNpxNsKn5tv//YZzF1QW
dNUUxa8VOV4DvYsDZrMx9j7m+12hL0sr74fJWv7zkEwRjJmRPgPle/nrWzvUcSZNOTOGHtNisOD8
L5IiQZ1lnOORxBGdOStSGjfsdGvRN4xyyPMklY5rmQQi9tIozSFyThZb3rl9F6rWYwozR/YIGxiQ
B9YSAqefp+HvZhtiKFSJtsM3ZRlTr0wQfl2MsrPdCsRxC0Xxyq20SYrfj+KPs/6390lWYN2BvTD/
6Nwk3CRDp/rljsOdILUgkePitaVsChLSRFmThG9t8qYCfukFcFU9O1K93IYZApi/DwxjfgO+Tgc8
KJq8qqQQTvJlnbNaGcCTX8YuJmNcOoD+TcAPECjJnIpDtF+YpPKmPgXsJtgSnC2zdkTz2TDVa4q2
Jv8cfKwrYdq5NduliAUS1DTRihO/dBZBQ/2gHTTLO4yNfDUHihkFg0FUile1iR8spbmkRf5qDeK+
AFRPhBdepuq5MrVV6RMYhY3ylVI1JUjrOknlvQKticyqGTz8GeY02wMzVVa5rO/xGN93CgiYwqh2
QauAtyCnh7xHzzAAnuqPWcgxl2EvojgdRLCW8j5gOCyIHoW18/L7Z0NPyZblLhclFZUgf4vEn1ZV
9dtnb1BhZf7D2/d1a1959VxSSFnZymqbAVsy427b0+Rczi9E1ffog4LR1STCuwcCvrjTkSVdoyp7
jfzqvQ3qzSSqVyFkl9n0TNhlVV5gcZwmterZlhL0VwXv0ZtkgRxpA0QJ+njC4eXmsMjimTNlJDrK
aEH/6BhcZqHVdqege5znYsXgj0QI+OClCtw6HU6C3L9vavpZhvDDMvDdBkMSVY6RGLyt+Rj371kx
MdohCgGIuEIjLaQhu/cHb0tYn+SXt7waX8UCrY6XnK18/OGMI3+zBElMhvOmmWat8nW/L0u81Sr2
bXfypA9wbU/A/h8MKViVVnaJipdWUlzFHT/12VimIdwJnsTc2Oee8mp2zSUrAeqZBV2/Yq5UOfWA
gEL2sjX1HixVVnMJqmTz93f1u9mVmpaks99nP/bHsbuDtjpUfp67fYSizcg2ZUt9J+0vVZxtpiLe
ir2xVgIcWqg0x4yLQ0ey6MX2kjSoI4wA60xwRxbnezSoT6kpfkyw4CLzJqXja1yLP5ypvn28kkRb
kl4MZ7qvq68qWFFYmXXuYqc7lvp/kXZmu3Fj6ZZ+lYO8Zx3O5G6cqouYR82WZN0QsiVvzuPm+PT9
MVzd6VQJ6QYayDQUilAMDHIP/7/Wt/oa0dCjVOVR16NbyWIrT4f1GMvt6Du/zRX6ZGHNa8+VZ9Nw
BGP1X88thrxeNXbFuUV4ypIYd04w+8RVs3WKlaPF9zjrD+Gkv5Wp/kadegOxbZv3wZVjtvdY8xeJ
8pExA5+29Pz899/kZ5td3hzbGYs1GDu3D6NuRmwawHm+yUkVz+DGNuPkPMcOw6UMvQX705OeU1uS
jnPlSnGwB/n4m3fwyb6Kb0YXlu+ywfI/LgNLz45UllNdqsbufv5+elfsZAPEXD3borsnk/qxyNzT
kPhXJO4KdB5FbD0TMPimPHlLfuRzDmRfI2kWT/Fvrs5PpmPDQlUjLJs56T+68x18S6IbqxwldMu+
unh3nOohbTiBIlnd+m3+u2bwZyeLRcyW6RimyXbvw8nCmREUZjPlO6oDm5pctxqeyQLy6qp0w/s4
HPnl8JvLef6OP8y89Ot1x7LoQNummEeoXzbu5dQPtR5QvMKx/DShYxzwhnvqLIv8d4Vv77Nv+9fX
+nC+CS1OYtueC2UCPlYTBRhMDUhd7HCM6LUaCgBsPrJG29qGenU1lYWHCcc/+qPgonVXWNYfZqJv
ZnsbST+vLse9XthPgOozOvmkk4BbSqdtOafd9p6+b7TyAUtsCELfUhRroUgcvWPZ1g8X8jESzYz2
I2y+8t3OjR2pybvY6cCuxNO+CY19lXvrvOiux+hNmt5aNDlKOu/g48Gm5GIS+qeKcatX4ljW3ZXI
gL5o47aeGmKbq4cEgE+rYTXFAJp256wb91aLS61qf8Sxeuga3qXMr4YcgkkWTPdOSqfEFEQaFZi0
l5EHwiYlkrf8RsD9nBdb2ALmS6A/E2XzNWlcsgfbhTZa4xKQthhWnU5IjgWRZlPhR7sQLgUfZWOj
ksSNZx9cNEFeLKtNNqCU1rPXEmkWlcWGHCx1nOSYwkLNmUfciiSfgjMQvMDWtkjl9IWMDlzBOEFp
tWxj2SPcVD1sOkBR/RgTENEmd23GItESNmCQVE95ipm6jywRVoJzFQ5euIUshGScCvaCEIZn4jEH
YhysbU4skK+Vt2D08Ohw1k9+fgvqfGWVrMc8fdg3OVOhAzUuwS/ckR0kkneBPciLmgc/8OdAy/cu
Km5lnd9qjUJLEaB5srG0F98b33gyU3yLeVI8xsMeluHCc8Hd0jh48oAjBSUmbyDFItyFDs+VBGed
UKsWcIAVOhul7edTYnCrWzF6R98dMZHyJudxAEj6Fn3r1krgHgbhqY/a58KTwypvx+3fD5efXj+G
5xkMDhaylQ8bVrdqKjW6DEhmE6xqlxGZOMuxJPEClZA9uut2Ekc+4m/Gwc8WKdQ/2L0ipkCr9OFl
nXCEoSLJSla0fwxdXOVJRj0//81I9Ol05LDCtOjY0kYUH17HRhwEvF7ku34Uu7Zv8URBgs9w61JN
KZDTLcoovBW1eY6IxamM368UPhvxmVQ9l2NMFfbjxlGUWZWVvUNHAQ9HWqE4bdG/95p74tdXCAXY
9PmLQE53DP7rkETsFUjEk14DSPYpPhIne1KqvklMIrV89xhkJh0sB1hyQBBNDzlzkRk5l2AT7GSa
vxVS3bWhPMAVP4qxA6ZA2lTnEHDe5lTzJUEhEgNx1rersXAfrBYMXMJw2Y5zjzDVlmYNrTQcZ6eT
Pr5a+bQjZRnRt7c0yDnOQh0h/5vZJAhzOgz45HqRLR7dVeVt7Rdo2G1MA7qaXudvs4AMhv9rSFZ+
7D6ylUoyopXLEXxWfFvDW4Lcy0rkJSDL9WfHLmTcsODorQwZUajp4rPPIpWsghicAlWoJvPUyow7
QsZrMI4GCOGUVGIiP0ghQKCu0vIdIxVgUh0299CB5UcY0UubSANlP5QDwaMjmn+vVBK8g8ChbcCh
oPfode6h0TFRprVctAMe2y5+nJIS+kY2i8TxfEYBLzBjBf/+GvxsvnQttugCvRun6nyN/jJfRnrj
ZHnS5dAP6TGZXzI3PY69vk0M4mr+v17q4xatK+ENFyAfd6EHSTGHL5xTYweTuOyV9puP9ekq2WVf
hS4FORrbub9+Lr0yy6Kyaz5XsmtC0vRkvg6HYjOv22Nj/GoQdD7hZAc3/JuP+dmqhyoNJSmWWuzD
Pqx63BpZQZ4yvAy0fSGgZxmWF6WuvFAcjZLvl9t/f2A/f0WHSv4cbPof1Qbg1Khb4Bju6rjGAFY/
QJV5NYLxqUjrd8UcAtVp/fcveRk6Pq6zZn0stU7Uyt5H8c/UlFD9SVDYxUMaLm1CDjs0jpgtBUGj
er2YlHvfwGYiC65P733/gfxqBDEja4S6n1t9BR5zdasxUTWYXfGZZooVaTRtxYi0wdEKqBMkj3iZ
c0wQvVHoCjDFTXu39NzlRLKyDEq19Hyutx5XGlkD1LaPHRzdFdfKMYrgS9G8bQgTvq9TjHEKJlwm
rF2RmV8GUd3kWj4uAiqxCJpXoQqhCQstWZnkJ1Cb7XEdz+7zqgGahACQkLBiye4zX8Lx/xr7UCcc
4Hh/f1Q/PWs5Zy1aQbSm0aD+9azth4CstFBku74q39ORXGIqKcG0B193Zdpr1a5i/I7T7wqZn51A
8IAoZFLQtf9jZ9B02hiWppvtIFS/xxNfn5ia1zFVr9mswRjq8hbuz8Pff9jPZn86Tyje9fmfy+r6
l5FHF3WCIBnyYcIUUoCrWQp0WvPUXxfOIfaN67SoHub1yd+/7mcj3i+v+3H/HE922hWOnmFsHrY+
CfNwhpqr3jSe6qL7Gcn8ffhfn4cAi08q1KQQu4jE2JYyKnwolaveJ9CDUKadlcd3w9D1qwjZuqQa
a9apIsal/OEQ5kb3adqOeoiX3YeZQd3Q4IsOgsZbOM3Okm9pAf3IdYfrWFq3sCqHLABwaqWI/DTj
Tbp4sRobWF7gfI3RSK5NE1neQOxeA2MwjAHnONMX1YI0mZJ7xkbYvZCnNmG+Z02LLRq3SYNbm+S2
p4u5xPVjndgnbHfiKilwI1Ua+w0D/PWCnRcF44K1vpY/ELPRYAmh7hwYW9k5ZNyphjQ9giGRUq1z
p//aTXZPCBzbHkM5W+ReV4ErITn3wC/JNGEKVjAmkqU0YQgn1nBrp+FhXjdXtfXksyIeGs4NIhXW
MhyebDkRg6Ue4qK9Iu6hXHuJdhwSZ92Dn4208Ic21ePaCdWBjFl15dQhaVGYX0no/c0U89lFI+YA
ahoPXK0fRZ1pWjboLkvq6iW7q8J66sBRKN1+ckrnSMP3SRFR9puR3vzs5BVoMnBDeLSKP55P7C8l
uYUMEG7qXZkA75HdBubKaJYVJNxoTocy5hZcE4mdG8REGmbB1RDF8U7G2X3d0tYsTdq+GakdZvwj
D8pn9PaEW3XTjJZIjrB44SW0ANXBZq3TDguw4UCD+Ptr8BOngI3HAp2HyXBDrfLDdSG1MUVTmcI8
CrIN+ikc7joV76E2ruyMT0X+FpnqmPq0Ef56ooWE7QmBMHssqJBLjIiaUNuuZRRW+T2peui3sDpt
SS3AiQu/nUiP9LGzNoFrAY8vIV4qjQCKVJ+joXVyX6Mu3P39h7rUlz7Miaz2HWNeTPmUf+Yz5pcR
TbijnynTSncDyfQVRXVQav6DKtxuWZvDxhBBuSoy0OGZaTyE8BXYw+fYeyXZICpPtlHCNgBqpR/6
vxmHPhNiINqmdTSvErz/KMzKwZnKoGOwLf3w1Ebpq5ZWt2GBMdqxMSIrMk5qON6NMzwAf7wOB3V2
aH0tuoCdp2q8x36Thfm7SviioNQjc8veR9IKvJ6naHP/SGgNah9b+/GbY6p/MoKijUAqgMCNxs7H
rqYeB9KlbJShz64JUkrw+7Ujw0agH0h+RiPC0R2mItr34UH0oAeKOJnOQofd0Idv+liZ1zTQ6G6n
EIOsYM7nbCtUb8b4KiculzH9Rj5kvu5zdQ0dFe4JyYqipMaRu1wtTtRpqxiuKrmdXGwj1HHHj+4Y
rABU5oW3SxNhk7abs5fyrUNhkpBjhdSF584X3JTwAEANSF9KgaLrZq5p8I5P8e6pqawQraHQ1npV
ojzVrDvfiZ5yZEgLq7WNRV+yVvI1/5SI717PEOzG7Zt09FXgsJrJux1CtlXlvkAsfZeBPAwS9pOM
nZW0itt5Pum8L8RgvsyLQpVaT01dPxht+2bS6+u43UWmQfefJ7Z09RCy5u/7bi9KRYM8PEKt71Yy
6n+cA926EswG0o6TLdVCLOl1RWSK8G6JQ2b7CBGQIbaD+VWq3ZTO3NFRf8mL8ftvzoXPTgUEaZaO
aIVN7ceu2kgzIW2Ule2GuEjBQloL8L53mWyGLfs5jk8kbjtbI8RzHr/w2SSZ8RtlySeLFgyCPjpz
Z57RPxZ4ibuuqmxeoImCr69Py0fXAzHciYpjg5x0J8ZqPeEjXUSwln93FX8y+lMqoadDGZcV4sfq
e06Pve2zKN8lLSGSZR7v7AKGmQfofmVV2KsKzEgn37l3uAY2WRACD212QVmQ+xwqf2vm8VXQVube
GucIwE4AISSXS3f2XTsEZ2iZKwKTHiKf4FDWFltWNawJ6/rnLPbff1kWNf/6H25/L0qCV2WoPtz8
1/a9uHrN3pv/mf/q/z7qX3+9yR/9+0lXr+r1LzfWOXKY8bZ9r8e796ZN1eXlWJXNj/x/vfO/3i/P
8jCW7//84/WNIwdEGLfyd/XHv++aPal0OnQW4v/96yv8++75I/zzjzPc+vm/sow++bv310b98w/N
9/9BV472BL0Tw8VVyanVv1/uEsY/cJo6ljH30/KiVuE//7Ccf6CntjyPMGq+ahYYf/xXU7SXu/R/
MMN4Bm4H+uouKu8//s9bu/k5Hf082J8vUU0EKsxLv85bqBFRY/HOXGuuZX4siEWk02Fub5I9C+No
J3r10tpQ5DIg6nZO7xCpyUpo3bSlmOLv4ohwxGFMlg4I6V2NkBQhESe8N94ktaWOQkzXAnf8nsSZ
V4znrOyM9p0Fq4DTMBWHJEOc0Mv+R1eY+QlJP72zuAC3zylLnAgIkpg0lJFks7pdh1p3ZcXPkN03
iUlu6UQgzEqvvRR+P+UbZf2oqZBvBkce7T6DpXTTSnzWetm8ZEQjQReovM3IOnM1wXhqv8uQXBDl
2/dujo6ojuxkxbaVdMWJ6q4O9j0DQjm0ZbIVeg2axo+0nWsU4jpOOgCHWp7DZSYwSQvSq2Qm4w5O
AxRt6pptNETlYgK0eqC+912rDeqZmbIelLIiSo3BV9Tk0RWhTeGVF8hopQwdNe8QjKfYm/p1DVB3
kUXZ3s4srEB5U0J9jjWNhC7WZ8KTYOWGhnV65PHmqiZcO1YIKYcJLWKndjaT7DwKBZok6cizgW1d
JOU2C6L+Jg2ne0qh5F1gErv39W9DV+w74N3vNTT8qQm+9narszkGOqsZQbsdY3jSFbMLbhOK3uxC
ooFItMQ1H3Mialf0eR+MMh+3oql5IhKLqzmUuwg6cD9OxyauH26mOZmuxJW0LYaEGBXImw7a/hNZ
p4zbPDE6amsdEdNkoQO/PHpU4ZVTUPQFf54F6dEP7ArRyBwDwBPGWeUgLhbJqg/YFoyCfDmr1MSO
4KgDKO1661t8SN0ykBa64RFrvNz0Kvp+YYmrGSiuh/2//6EmlPxy83Lv5XGXh3x283JHYMcwPOcx
c34mjZ4iUVc0euq4BS704TUuz1de7rn8OGW22FTSvfvwNn4Sz6f2CVJ4Bl/9L2/08pwOZzXZQpW1
+vu3d/nby1/YiUUIuA4o4/IXf95xuSljkpV/3vPL+/v5SG16dNw0X0ji5Ra/PPCXH/98E9SB1lqA
23QwM+ojfgH2dv6nwU03ZyWytetH/dTLpFvYHXE83ZiogyMc1mJyeMgzIPtd8ss/2mgnJyTu/E6D
AS5Tu16J+XdDTxPRCrZe1X+9/M3lt60/jQvLNycS6umN9M1TrafFujJNEJZWXDW7sTuFWnWOhoIC
oOBUMhCzn1jWaqfLT1aY+SSrUfNQ5qCOqTcciFyd9nVs9mtV6QsaEBD1jJ2bTdaJvZl1YqznJycy
T6SA4hOGldimT2zYrO3lfhNL4c5rOuI6NZTyGhhbhAdy05W9fZLStU+Xn1SaA4NEyiw6gndg5AUa
J9Zkxs5J5lq3DHSO4Z+/80LIxq1eH9hdECtbB99rEaJ8TKxd1PcuyRxU3cOebCojTIqNPR/3aQiJ
MIxLv8bLsshFTKRaTZuycablhP0XujKPuvyju6nx8yfLD2PyJJJnpPRgUmPwFyB8t1Ym8PyTtHGY
vHZH8dM5Nib/j3q1y0JITYZku2Xn35MA+KBVxRlpyARXZ17ymJfK3dZVn20alCCLkRrcWm91OpNT
MZzoXwzwiEN/KzK2dwQKnIr5nyE22a4atVg78yPM+qZnm0q7tM/g6YdX4U3U2+5KC9C56NR09vg4
9nR3whNWnfDUDbF1APy/1AfypkkIXPmNBb3B4wm7CNYYORDF2cpfMNKmpynY6j0EnxoT8KbPCQrX
CDwBdV1PpybOMNeWs7KBX11+jxW3WqB1iTeXm6Cq9Z93fKvsA+q04jSm+17zQyilFeNUxVeQi54N
a1Ka17kN3rBUZArokI8N9qLLDiHKKSA65yRZP+46GIqOuu9svDCMG6dxmAijzcgRgkBdrhwBMj4v
e05+IjW3peU8Xk6s2iK2HbIL5io/SM+VXWTnqelg6NljvbnctLWGiEY7gDWkj9lZibpY9R6cKK2G
vdIgtIlieQuG4qZm2bUuPEKsigQQONU6BYizTPdtMgJE0gDFwtU2rj36WoVlpU+RhijUCuJr0w0N
qCd+fhicGIpC6CQFAN0ppyrDL8cA6r2s+24z9aW+rpQFAzCeH9M3qjhcfvr5yz9vX/4Q4Vj470d+
ePjlpsnXsxFWe315ac9UoIKjCAfc/NR//sEvT/3zxzxLvzSBGW6KP9/J5fUuLz9lGW+v7gOKbS5h
9r+8iV8eX+fkWJsUIpZSN9Qljr0+aNVs49O4aC8/Xf5JzPg/fne5o+3scGvbYZqyUtfIf64D3d3g
Briy2mpNxWRYF0HMBed+q3L5TQWyouddfXMn78UYsAhjb1crzO7pNp6e8emtB44rEGKXC8gmKMbG
Nr8aYuJ1TQOxagBykcwG/sKEB6VI6h2mqNw05DDvs9J40kS9dxG2Rc2Ez9wAvREaZPV5RAljUgoh
SSrsGotgTqCSWnit0dlscaMljhWtygJhKiWQhSbdfu1KEP62T9FQGVO8z1LnBNpD7UhTbbygWBkG
oQYgm6fer/apFq10ADsURXj6woUV4FXl2pHmc5/DBtXC2Ntk3jqrM/3smZVYVqp5MGxgssFTyE6G
GCpXkcRrjasevTgpNP5VjBIzSUKQpJn2QlIMLcmIHG05+CDJEpPKh5GtigaDld9F7anNmGoZCFHt
0SSi00feG7zTGioSkQRiX/AvDuMJpGUR7BMVzksUkuuDatiHhNEszQhUoVnRN7XkTMT1rX3ooLNA
TzKsjaoB/jVVOFsaMNaVGKo53eQJBSv8tpRo0MTybjW+hzpqAFJ6kGeyBJZXTFg7ZY2Qg9CnryXp
UcnobIlva6icvhHcHG4y/d41yBKE+HEeNUvfmhmsK0mHnUzWjiwNkCSjAOxFsMq+xL1MQKEmllqX
PKAhHailxOVGTe4LIXnyGOp1Q5Ra1bAWc29Gp81OeVK/5I8emRuriT1ir0GazvT2uXGDZCUG7xtK
lXptDoRQstXali6sCYEMmcp+vzJ7jUXFILeejop5hlKYeozl9uz5/U1JWOo6aEW6N0Y48D3CYRS8
ZIMAtfLV0zQF72Erdl4BttYLcNFHrbsXcK44Yta5zuWwADw/demZWt+1ioS+6pFy8jYHtsbg+IDs
A/zT6y8hiGSBaEIVPzy7BtkatPpxZEPf569FHkQrktV3tdMtw5ENtSB3Qy/b8Jzr6VbUHEHLHWC1
gHkTUUfjqxZHK+r2tukiNTasFwKCx1vXahZ1mNTnqOdc8t1gh3C/oF7JCeqX+jWt7vusPXhdZCxw
ZbJ8nhxodgH1V9eex2TxRYRau65wMSzjOABsaaVbDHZU4Hkgxm2ai3GmAazMARXL4ZT0HlRMV2xD
uMsEqmwMU34xKu/RjmsuqUDCZSHfvO3NHT7DiCw9jdRO74wWoloJSJ9z76swimtv5D06iI9zFIS4
wwG1ybjdtdgxSUBprYBVNtYMMnJ2XRzQpnLUF9eKXgcXzOiQJmQxuaa1TduryrLxciuGFScC6Jn7
xNC4bgp9bnS8ta6JL0NjPcYJyPCuTCnx1xRSSshZ4PfEBMaWVdjWyS1rGWTsARsp7WOcXLsGqq4K
SyYBe/m0LPEgDjYsuzoC4Cjkc9Cm+r5vhue+Kqq136urMPL8UzuUXwkvvHaQ269VqkKEvcrcuYPQ
Xgeae5schGQwxUQIjrxvQgutpVNl0ToTPeE3WMsdmTw68M/WZkjfxCxDNAu0SDftOK5HK9a2gobS
BqlvSTlQEiUWNOd5iTPng7pOStKAB6sc6Tf5Bi4J81KmJOiM06ottfPkrCKYZnWidRuSJzUIyvIu
oJFCVmZHRqLH+ai5PunzVAFdA5NoLv0brIqLfCCYfXj1JV5GV/MF7mG2crEZsZCCqmvoLOVzE8A/
Idt7X/9hBl6wo0NKxKWUIOAS3Dd5G18bnZolUxxaE9lmQx7Y6JFLgdCNoYeIDysqKUGeYvXNtwhp
sAeXMINoeGHHChSpg2CdT3OMX0gOLku7gN7IbMMJCs5gqzvXZGOZhEWsNNvlWVE8nI2WtpJwu70S
k07IQn8XTt7XHIAQ7DLfX2TziNd0sjioKn428pqmBFEWPuunCYE9629y7TRbZQzsKfE/0AOc2veA
mttvsj34UxDcNxz0hbzJCDI6BqMkBlzaP0JKGAtTRe3OAmveh+6BkQqVuPhqEUldpyHbdM1+MbU6
PhCFwAYZ2mNafa1zJiVbqR8l4arLjAO9YFwF4D9vR0OzP4ckmTDkRA+1p9hZZNmNBSZlEenZdzKT
53AvyKU1WLPKyeJdT4RW4fvU8JxbKagdJ2QtgjzZErO9KoRBfssI+jFrCOmiO3fFWXCy/Oxaj/y7
vE/OlJJl35711ZBWM/iXZIha4c5lONHtr9JMH4ka200u9VEBoTNOARNTkd7mbt9tu/yuJGurcoA/
AlgCWQCsXCb+JjYMe9l7Qbwec/fFzqDyYqrfxUYDUD78bs6Zn63dKyIsomPgVaS9NCJadcjmE2vZ
t+5N03RzTRtfXQxxj8CtcnNT+oW19iv3Pvf12yTn8tPCkCywvHlLc7nroxRG7uB8dyeEPrb27iPa
aRsp7obKQUHHbsgdnK1VGbvS6Z7rmIWFP970pmTln8nXvOX00hKkRHSIWCKDT1XlwiztDYcdmYAJ
NX0qo/e+sr+6iroJg8iwjMsggTnNwwmrTgvqWqk0+RI1byd8LSD7NslXbsewWzrFKyYi5IwuqVhF
HH71IgeRErpPiw7EwbTyB7D8dSy/lNn0FqIdJ6Z0bDet6z9PbmnsCtC5gTkh/uJ7pYu1lGwbQC4P
LyqHJZD55DY2xCKEw11UKRIP8+8uyaV1vPWrkmcFvKvnL6pCpuAojTERtHAU11edH0PHC7sJJjqi
p8oep6suoLNN7uRLTo0m15O7sc9fNJJlSTYsVyPEm60aa4dKnPzixwjQLksuM0GwatdM0EbM7jSd
976TIyriZPyDV0lQsqCuegDKotNJptLw5jnARl232qCo3IgkYPzADCKKJFrjPnoqcjp5ncsWaECM
kapSXI8+oJTUsY4d3qnISly49yLApCNIQiMxbdXUwY1Ih+ux/+EgQABwpOWIhBJ7409VvEZR89TC
8YD+at/nrf440nDZ+iFb+Lg9G2lhHaV1cCy9378kkDYXwoU1FdU2pDb/aA59fiRkKFuMdvUsPCbV
zPHeNeQn0mTYJKNOLMowMpZhA8A0zMjaS4OrQtj99ZhR6tBEsHQLm91n6Ed729/bpe/vfAldAvDG
BF6rV6f6FlG3voqimHRRv5hu2smeI8eQdlUzfLec3GNVhl92OBJfSnctp9Taa318E9mS4JVMDKAR
5i2752wLSh1Es9PsZ54kAIQL2vRsed1bFkF63bIhIu8+au0fZqYjOoukw8AGcI6huFvSumlOrOuK
xPgWsmhqgyFZ4+ZxNnHlITZgU7pZRPYwnVtpEY2c+PjDGuoOfPQxBsLSek8kjLG6NrMOAG7Deto6
GeS+Zr7jHIqpBqya9dEeGNhZ1+SXvKhgbk8+6EsBNA/zz1fNGe9V10TMtJW+dkT9lWK4u3dJ9lQb
OzGx3wht5ZhTtFeW+QjK9Ag5Q6yMmqxZR78m6thYjDTpzLA9irhlUtTkWcnyqmuILyHkiYW1U9gI
d6oTWoxdGwcFih1BYBZ+0L4gB8NJYs7D6qYzYecKO0MVaDJdDepBlyfXwGZtN6QGNMO0pj3L0Tc1
Z+kJItRlhkzZHnyOCR1oSqVPTUAmpOrnr4IdTuC4V15DJbAv42s30z2qwERSSOcGCMXRAc5lhLwd
FlVnjhP08uDaDLEfuwoQwEByEuLlx1L0d0lpP1aAYLhKREdwdXKXGnRVw3J01ikZL32wCF/SPoTS
jjd8lQCBLVzC1FNrOw79XRQHPjDSEKlv5R2nNnZXdGSz+ND42zExN7rV5PvWM/sN/glcg7Wzr4wu
vmrb/CptBnC5jBZlObKbswJr11DlD0k/M5+FrJAU91m4Li1z1ndD6wsTi6W0JHZZM99KVyNzTgE+
gfl8XdaskieynaD21wNP54XlUcPdvsvQJWO/EI8dtesnN1TlYbD8aUmjEzVW/mal9+1MjLOk9LfK
By5tltF6BHK6zpgcVqV8z8q2P1WyRZpFmnFcDisdiRh+K5/NV52iSjVySMlDnm2KHLIHShSNxiCr
ormEpXY+dfI1ux7S71gT2+jlF5UrCBtG/A7nlOApho6g6pJlF5IOYoPR9+xzEvuEALuZsw+G/gEJ
6A0OHH8ZjAQgpkJ78IRsVq5esJlu9oXMWLtCUB7Uvo+z3RSOR79A29PZiB1iwzxNKWpRrbHb5djU
tLJ7E2OeTYlUAiHZsq3c20r+CPQu3UUA/RnJEfznQDHA8LD4mMShaicoRi5jcMdcuMYfPSwh0iHZ
LdDGNI15aEI2PRmt7WPW1Xt6DbQpdI19oQcSn3y0aowfwOwQuFipu8EjS0d2CJGa1qUWZ2Qw87NN
55FU3QRM7y052G2TY+cZWQTnaJcBvOuGBUzZBLYt8ZOvSd/M1mNfMgWWcQWDMFh2AnZ9y2xZpeCg
fcN593QzOhLV+DWKd75KBJOdTYJ967yotGD8gAlgoHhbRJ4Hj5wESZ8cRdV7PfmD4xWyNIowTWwv
RwK3dDsVS44YWxuL8IKp33WD+1AHubYyWg8Cj9LNjcPQX+rZVykHliq5T2pl3XKMyZUxBUIRC+vf
Qs/NQ9KW4Amb8LY0JowKBKYMul4tp+rFomRtNI8oqCuw2E1xniKyhW31nIy4NmStfaspUhj6YFH3
riryg5ceWDY/I7JQQ6bP1UL6RI42waowMyQJSMtJPqIlIAw2JAeAayhamFb/WpRNtgl1tL/VlYyV
PNdhXtxEaVJtJtbm67x+zCEjMZ9QyPHwYii7AsurM38MubFIsthfVZMebLs+eyDzDV+2Yllq6vlT
AzwYvCaBxcn0xlZwckx9jfL9XI7pbcg3Ro07Zp6/sXqW0EqnBkGQ3aIV7q1dxT+Swb7usg5IRO+t
PZeWh6HKacVViVpCElvx2gAA2GqViwohYkM6WW69tMfoIWVntsdEfddO5iH3hm3km2c8OvGW/l/J
Sp69akQyqJVtaE4+UhUlNtdWd2q+SKlHrkb2i5ja7EOvZAROdJF8m7p6PtVsxEn9SJvOCsQmSiGs
t+TdtKG9HbRpBwd1NmR6+KwUZyZ8QWOre/2mj+3H3pUOZ2jDriycfky91ayVZnPh+/qy+h7IbmvB
sfI7xC1yeHOmdtiGo3ao/eo5wHKOi6YUxHwI6leB+JG13oCgznmZrNTYMW2CkkybcUmX5ZrTQq0z
IFcLH9c8nl7S6pt5dvRH7QabvSB8/lvayFPtlw9Wp0ebaE5XbEuDUnRyq+v2Q5+COcfinlGz954q
M6EJaSNezZCS65I98PTNsNGVDxUe3VoQRuawVZT1jJjW83Vqu/FpDAkCAAW+7PviuuQU4boWHiQF
GVI9Tp9ryyrXYWlYSybbZgF1F/ZtQAxMlQuxy9pSX+hZcJAepp/aY2mtI0W13xzNe6jT9jrVTEjs
yfCa+yXCxNGv1q619GLVnClPrjTZpDstu++ab3Cj+2NlWS+ZIsJqoPdqRIQ+WHqj793hjTVmfI80
LFs5bXec/GLfdiApONxsynvY6vE6cRw2bVHL8pkqGKr7rpm7ou+EauKCsZ0rE5K1VTUNlZf8xhQ0
nkNbG1dhjbTGYMQu/c6/ElZh7JyYj5/q1huyonwDxvBNJbTAw6oNVjCqaTK2AY0rlpd4dkikGzTS
bFIGtJWmiFdwSeGrpyLbJJMkt3okHrNmfWj0PtxaueUCWhhx3x5EGkV7LSSFJrKjHY4HTo1q/DKq
JljSr083Y+3vVVTFJHaSN5HZ9KAKv9qGLe+4cCZn0eVGdLK1MzQwuip1dm3HzWnMKR7W3v/m7ry2
21bStH0rcwPoBRTyKcFMSqKsYIsnWJZsIaOQ09X/T9Hd493es6bXfzoH21uiQMRC1RfekMmdS+n4
aEI8XrXmVxmONv7hNv0Hp7lPCF/tnPZ4j+9vp40XLTHcPW8MVYMue/T7lDVzbBBpH4EXtwV+Hqkx
rmDYdztp+Jcu19+QWR0CI5ZbEEz+2XRe8gRJ7rxV6VHq4cOn92vmp12hl9/JrO4W/SAWzXsYa/9+
mquQsqB27SpqYQOVAoipBdpseXunOTGcJexsN7PtoK8X6xgGlfdD+SOZ0dq1x4NoWTdb0w/coRcs
J9YHWFWMSeWTmV/GftYpkmvEs2GEl6/muhsolGFQ23OJw4FmadoXz9yPN30XA/NWO8P6bqqom+sX
j2rprtT8kgE1EtTn5l1iOc+u2+xsr+t3Dc6oa3CRblAnub7vYXz4WFaFlDuHHrarWRmPpTef7BRf
jGpyh0OST3fCq8t1BdJ6bScy0PWKavRAiD4lGzNB8jgT3+lNiRXukHKetkWDAYmRYc1Tj0ggJfp7
E/vRF+bmTzcOKaL4NPrTVAzbnERp0xiHxHPzS1LIswQ0mXVReS776NiGykJmyZq9MIcLnf+WLg7s
OIRmiBpCzBdRBA0PA+aTWlT6d/o0fI1rbtrSZdzgrPdgv0049XTxK5GICXUHwIWONXqdJ4elpaQ6
I2zitqi4WMM3d3Z2mj6Ml6S1ckQ2O20765hpTAOa82Hj9jvpxctx1CLKCEPUg7PuKX+203eXkUBD
Yt/p8cD4aME7WDkqM+JsmyMo+1m+9KpP1Gl1eezbpDzaxUjj8ffvt58a9effn92+4kUoGqECwndu
v99++mObhC52sNgJUttqD6UYkgUJRQg+miee/rKbX0f9H3fpIX+y0tGjWv/a6HYcVkOa0L8P/uub
blqeOolILg1fcsow3A+ZFxHwqkv8fX6/9lMiyYF4mL/9y26bpj+RMyW7P/d8+/3XhrcraT37ezyi
y3vbdUzpiVvx30f5fajbjbv9GhclTkUlEqW3X3/fUdSL8HsyDWRntZdwsCk2+NQqsau45hC0sOFy
MKqMxobiHVYFQ66RuQysmJMQZJIZi64wMGAfSIqJmR/vQfLpa28S/iHF38/RsaOJcM8gYutfcma4
tBNry4g+SPkR75E457HEjpsU10wzwVV19GnfC+w6wx6BlxklaacsX4BxwnAFz2KjEDq8ozmpAzAp
ugA13XtdVy2T2UUJV3NLxDbPRjmfhjr9UC2MZtZUrFDdVeYCRV8Z9tQ2GmzYIYAlgWqLtOZWKzX8
4GBx5QsMchOGKCKNHT6ErCdjgfi4yYSauiAETDth1GMz6i2VG/DClov/AMOcmitKD4u0TzVCraAD
kcEw8WZKnF1PLx6joPhuSoCJOg42vRUi0mNXvC8Nt1fS4oKau4n0qaRi2L50pYC5ntGucRm0KzOf
Dixse0QCdxTS8L1y4MtRy0N/6Bs4HaRNxHQGmhOY1GxXCGLlgZ00O+Tfxk0cm1u7nd+A5ZA5dNvQ
a3EZ1LDqnWDAJSMm1LpVvRa580OOJjzcev4BALUjQbSYuE05rNKINdDou2IzLN/iSDzLnPC2YiYD
5VphnPG116mCTguUIAM2gp4EjZbY+zHrw01ppAiSNjTQ02TBXAgX21qv2F92CkNsnZuZyoBllrmy
MsEVOSfd6F3DOGDJ7q8Wrf9WjzjOulb2PIbEFQ6IXZo9b0uOfGaJbX2hN+8zvntYGLGobdAw9LZd
qeHx4YxntxHrxLKfakqcNcoPW+HSlS+W8p5pbONPgBfsTtOQMEZsxan9o76Ej1WrXLrwFtlMrfOK
qVEweVjOlcCotx3mSGBy16CHF8DF8qFb/Nd2qY52BoFmSi7LTNfSivs3feqdjW3kaM92rru9YZ7g
M7X/iSUAOvEPQJ8jIPOhwA4DDjCKwpH+BYgeh9acJz3FqXmm6VIMmn90MzoLiZFfch10R2KFz3ZV
mxtMLTD76uJw60VUhYteGoFmHtpG7OihGEEfRRinF5r/aE3zaord4iFjIEi3fWIq+I/yEn/q5tDn
AqPOcDA9G0bwn3YPS1I2zkyN9kAjODtoDuzLknLeanLpnPVpR2kQC4gqQXDDTuPkOJu+/A837wYo
/3c0pEP9g/8UFNIjyvv3m5fUSepMUOxR8+3mhyoXh8xI4wORnxH4yLXsJRDnbUh2oNWEDL1+dB6W
uKze/gIh/SdO87/KvrjIpOxaBfj8+0MEKmopyLsOhehPHmEm59lqMjc69FU4I27WWIe+oz2vMwmO
bfptWCK5k7nzbHhRfedlxrRPKLYMlXWooJHdDX5XnwnocY7yxrsIwAzrVc6KbsQYFEdM0yBCjbtQ
iYta9tHrxvYONg9ecy798EajJ13moUTV1vjueMOwnySGhz5yLbd/EvVTly/f/vfLFn8fu4r4BiEV
ogLEMFf9/S9jt9cRCOmGODo4hsBNGEHtTepnM+o1OGZgDw6uvjkPaCxb87DsbVEdiqmkv59jilhP
57KIhn2hj9besIvhEKIIgvUvft8N/IddjmruHoLTUx9Kc3s78/+zqGbASWCK/xdU83ci3O8l8jS/
UNI3KPSvL/0T0uyCUYa+o0PfAbaA0gevyj8hza7/D2JcRPtBLyspur8Am/1/wImHI+MJJiafyu1v
YLP7D/iA0OUd27VcHbzc/w+w2fiT/e4rSTZlRELMBE76T6w+SUnaFHG27KulH5X2Acm81SKsguHr
rBUYO8Fmz6DMBXXt28hXjeExz6iJezWIgNn54SP3bZUdkspu+h/4s38TB+DkXNP1AFtzmX/XKkPl
OcZhighHa/sj1XzUUQdM5OyOJkOHS69VNK+zhVhFMeyMwkX6VOEJ/vI8/4cpRj2Ff18nuDvwTDH6
saHX/I1N1qHHOdR2PO3nrk52+jDrEORJqUnZqH2HqIrkqyIy73E9+vmeyhIQzgBLS/uqZ5xiHpIm
+sYTiwHI4s4Cy5YU1Nrya95dLa0KA1CNLT1J7z8J+Sq2xd9OHcUmQTvX8kDB6/6f00Q/e8kwu93e
NimQ+v3Xwc2rjTABg4RREaQT9XivSE5unFLB1xt7reND7yxvic5VdhrZ4wSz7HavlwzotZ42yJ91
FByFtc9sNNZNrH8GQ3+eRNwcE99ZCP3euEnmPi26k1tymC5OHqnVj/tqoEM5gV2I9B7vwV7Mgai9
ZJ/A2F8te8Nt6OBMPahHM53BP6ZQ7nLw0V71RaApGYSWkW2dxVqHcTpuZlejtRrlACxwqcSDzCsz
IsVmE+rFiD490asxEHV4dDCaOYSoY5cHq6+eoki7aFOEd7pkm7xweDIl/neZ7QVuIvZZw8XnIX31
Ka+uLqab9FsB0wzFLi10ainLLdofj04f12vTVndSbd1A/nTSS+WjSNMtfbJLtUghGenStxYZhJFF
p8o1N4am40nXYmBMSSkqXUopMdXjPATGOIjo049kehgLmia9Z8c7EfbXaLS+SW8RlOEZLKFAqA95
cx3vaVM1r6rrmEjuXXZC2u8j1xVgP/Wy9axFlHXsB74+U94BqlMLEOsujUxQbGXgmHBck/TV6kHJ
JazaIFd5q6R5dlMBomCpLjVkdarwOZaxKQ1xf8mBtxJKtlcDnZbYe7AsbVXX7bzrQCmu/JFeVIVN
O0l3sQKe/xNIPXLEUAFWmH/gJIeS4u0t1Qb9U0EmWo+D8DpEnv1cWxrKPe74tXXSq13G91XprbEu
uDaUVszadAG4+M+9aaCnE9uswRThVG1gBvc/s5PV3ESnEdc5AGHoB5rp18nOrre/FAaPido9LAjr
CZn8liAUr1vAWUGbLWKT0ewZ4oH0wdFwJx3bF0sHazdTBtWibANGLd8qPllmlUgDZiWGpdw7V8Wl
9RJ/UsoGiZu/4ElDF8WOg7gH+uF41D4lWJfM8zeLAKjrYi+u0F2Ny+TRQMVdZXF9HxoMxHKEj2U4
WJpaaPCQqCE/g2fyKA2m5cpb364gSjBCB/f7ZI1QM8iegLs1uN7qA0qC6rkvg/U5OmgGN+PZTMfn
cSlyim01LWwenaSNvLTQXyumpUZrsy8jWoPhtMbixz2UI5ojIVb2JRBqKrHVpUVPaAMpfu3b4R1V
AO6wZ5VroDCbXqqBMbjRxl8scC1RAQW1kfnaHpe3dFB247oyHKeCsdAXX7UT20cq8653wrWrLWXk
iYRqfhiW/DVFieYoRvMdlWk8kAjJt1EhX5rGwTFw/Bn1TQW2h6A7HcfXkpp0UGk2zWeqfvSGK+SM
QK+AZaQ65IOgQ3DxBdMwyL45XwQsvW+0Djui1ueRekAKb9O41OEutsi1bHXcHYNulGekRSkKDQwl
HrMbQ465TX41Qi2BFoqHSHu1dO+jt+HVAO46NzVwo8YIXCBBtt+/9gYzm5fSfrg9m6pnfEg/v86q
mKx5IIDTXd0qzfeel2RMyPFAUiCE60AwNSrjTjes9waGS5Dls9jAbKRAUYHwmnid04cBZTnawSy/
VsarfXsi+BmACRrjzTJpP+0p/tJMzBEz5uEe0V8w5WkRJHvPqFARibi6EnFisuOO2Y29x2O2KzCg
jkuekYTtLKvbMEXyBhFq2kMSJ3O3of36skAVtcADgTm8GiZg09uBiFJ4o6ej3ZtiUzPYKRUnr61X
P5gYbeImzWNnbRCbCJzWItoE9BOvxtBSrfe/pxBSZR19uw0ROgyIZunRZytxBM1jHS1POkS0X1du
8gUaqLcCaHUFPYZ5uZF9Cp0FqGpZPPpUVZHpWgaDkT/YNgowAybdbYQb66QiBdNBUqhZZ5CUQmDa
gYWO16rQ14j2j2utmCEaiY/I1PUVYtPKaaS6mCE+tQizS66BG+rpE3/s6KmO1tc2V650U3i4Dcxw
ZvFOouxTC2MduE4Jyg1ZAbm0710Sog6AwjOuqU+3UUSxclxD0IfQkz00DaAmyrK44PE4azXAWzzB
4EoV5xn8cdCDu105eOZ4Pcgv2TC2gc6g1+zIq8h9cHFRtm0G500R1X3BpAJBSc05oFwKtAr0mfpd
bXucA3+riuqYRfVHGbvggVPgOhh6Yt8K+q9gKqafF+jKOEXr1I4GvIjK5NVRR55lRakseyhgAlQs
q3Ce51U6hM8D7nAru0DjUFbmwNrAlEzGSP6pFg7EdLekP8A9ItadtE7XhrY8GFZZUSlLfyCdxSCu
6peWext6ZhO4fYZlu82vnYiQvOyvDijBhmIrBIUWfApG27cV20C4fN378c8UmCryPOM6x1kksAtz
a4X2y8DVrwevuN7iAG1i3E86yyTPZLUUgvm+vJ8j2QehCxXXnL52NYtKmiGNNLfZZ1b1b5XlXgob
8KfszrME2mwwuyxp9llOzxCb62Cqw6s2MbiA/6nQ+TzISW5YalkGqRIgKEqDiolMLAXYojmIiVrW
6p6ZevQdbsX+diEAwjOIYUGusQotOoE0OrwflE4Sn7KYmjkXRL5XiRA7l9kGWgo391cIYiR0Teti
XfrMYzgnEGp5gBUroOxu+lDBAwJguo1jXvNorJ+Gbnn1HVQxgKlE1r2ZlZsEKU/Q1i6B7ITbMgzd
veXE67ZF/LtpGEh9qG0QyEGZO7trzPu51n6QlEDOz3lV+rDLdrknTpTylZ/s9DXKG95INa3iDADc
uuLuNLK6YgKVr2qsDQJx77Qog5oxMlrqXrS9nq2rImTyQdM90NxxFRXEV6bNKaTTEf04SD7qlRUg
O6LUrpGn413WInZmufOPyNOBaVhMpKhXFAGBmB10tvbTB8yPIeu0z5YasnWoQt1AXyIscwxIApGl
vcox/3QBRVC6ZfzIRCsINj7JN7Z25cfrhiV4LsU3LMnwGoPehPhkG7dQNfVm3i0qjp+sdlt0+XOl
wa80Zy6ylBG44fnQCmZlDYI2fvGS6pe19wvuZxYzgQ5zghJDhr6Zg826KBgwZVt8tH3/RdRUOuuE
19x0ua+p/VUpEQ/mgsvJW6smdpoVp8STLmAbtOb68RWaMzDf4TPMeXUWq44AkfUo4zEnxaKjzpaU
qzCPPz11/GIATZCh86mP4yZ3ikvf5Nc0LS+V9p5P8DZEqNQ2b+uovHQR5FXgDYAosmve5966lKxD
WtMdAfpS/ZO62BS9dZoTl2ropG8j1RdtzQL1E0mICFbmNvz8wUI3QVsXctg4S/29WKINL+WdqybV
Wzwnp+JyC4MS8ZaPeMrfJuPU8J5vMchtEk9bFlcj1R9Ds+NrmUHcA85eROhE8yj7vn3xG4rEJRpQ
QEG856pILlPZXlMFrhO7wZ3up/iFntQ6Wggz/IjVmXZcsgrb7OMW+7oOFiuhxhpuamBCiMErJeTK
fIC3epJ/IgvM262K/G32Bj6CRXsghHT08Jj0yWdiZNc4bJgvKenXIX0doNbSOhpzcwFlu5X9zPrn
kWmnaYvcQobhhwpRFzX9LxlWDLVDU65Q0Qbdbyp6b+HAFNA0wz5u7WtWsJAi+veU+9ljmXKvIbJc
3dbCJr6h6KxydyPQR++5T/znqTSZIzvn1M329bY6LqoXLJz+HozVsSYEJ6FIOuioFxpMV9WnWkl3
+UGAsnZVFJ8X4TNCDASDXDvA3zMohgu9DNaTwiL+xNbVk+knUSJpCOseDJp4NXNB+DqwTSbPVD4I
Aupz0zpYFRH8R8BBRfkTYgkzsXRA4YoLaHYt+3kb+64zJrskTGBNqS1y4EfEyjQTiWLKvn0qsDd1
S7W+ZAtBS/JNxQtAyJ5zj6R7SIiHTfDWhbo33rjcJThJrOxpeJfdNatZMG+PeYkfsx69Cj+NFnzB
4ktkeHuk7s4jJKx13ZdX0XKujaAKTIdhh1IMlgjtB8IoxgzoMdfST5UioQajJrSncWG2u41jtQ7X
lrXXZ06r6Anbs+IyjN55NB5nHZN7D5rBbhb9T0LNK6Iv/bZFgaWw88/OROFyGMDINyrPHWPUMiJ6
R6R8x0SbvoxxZh1ATVZ6kdxVVXa6kX4t6W1rZ9H2mla/mYn90une99j3791cXnKH90saCHXlTv6j
BPGwQx0i2z5kOlNMPTwnQG6ZlIA5WwdNJX/UnVlspNDp1cAuWQu7g/GEEIJwQWcoUCcCOOCoeRyq
BgDWWWykDWSC3tSvpFNGWwf1B8I8AkKjUqiV8Jsr53NvVgOOGYQWKCW+OCyQMLa1ifyLRXJBqkkW
MtnVdE9kLeZdlRjnvvJ7gEs4j9QGHOY4Mh/K3P8cQhfD0jFfpxkcWf9dyLrbhQNvTR+F2wl8SIAr
5pnF+hx5RGLtkh+EEi+l+cDLbgO0TUpK9UrfRG94SGqcuzSn6yF1oaFWdF6K7omXUULDTapj51aw
sCa6w2uJmARQqIJ+2LS48EY9Ots+UMNjZsJZGy80rKS+GQrP2PrYgzhJJY+//6kIPI96iRPGahSL
saoiCZtqCfkQ6oBVuPaeWni8terhxVSHvp1EKAhWkBHgu7cPe3h4vKlGAoWoqY75kDygbOFs9bkf
jgOB2NG1u24VmW6/zpaZbk1/axWrf3RDbJLci/e/P/q1CWLQ9JBvrMDbn7Q25otA0ciAw3qV1dNf
d3Pb5PfGv3c2qIbqjcZ4++z26+2n35/Rr//XKd0+/L3N7w3/+OyPvSYFgLqBSs0/L6+4XeRw41H+
Ps7t9FrXDdddlwFM+e8zC/X8GKezpGoIoRNBPE4Z9Sur+OtN8X9IP5kOpqzno6HDWzAdLWsDvbCQ
iW/Q3QwaRbmAuBC2pwzg0vH2e+Q6j33l1dvQKEps6VuxA5u0q7uyP+rxte/cbsu9HI9hH0EJBxEW
5HHuHHvXwtrL8TrnyHnbx9uHt3/qGogwDDltZUemdqQKFpHFZWh+tpN7jPLUO95+Yjp1j0mlB3C0
ge0Y7aWrQmsr50gctaYSx5iCzDGch0cx+3hCOmSY6LF8ZIS+VUjCcYgGHxRGT/blFhvHKDAbzEGa
jXq6473lAsEvrAptBM8Lu1H6uO7FiOg4ZZbBRAHU5PrWS645/o9+3qSzecTMrl5HaMcFUQg6RuD3
ZzuFs7HS5G6QpPIH3150BAvCbFfTsp1DzA8Etm4wVCGQoHTQYiAel8AxuZFH3lWTlz4hgGjJOgcM
tLPhsRrQjDba8l7zwBSXjX8f6hKk5UukR8cxRzcTSSMFzgUw1RpLuEdUYTuDAc7odCZtgqCr63y0
YXapFBMLrbo+6IaFlCan3JlFIDuBaq+WMHqYkI83++iyaOjCarLfLz2ICC/LTmOeRCx0XrnFpv2n
mK0Pr3StQKs1l7pT8cNvQUW1dfcBxHaYhgkgGi1Oza52MukudtrftxX0UVlMZ2SuSVccJt7aHnHI
BD1Pm+Cu7Mb10EqSUnOc1mP/Izfm4UvbtubGtHCOq6B7InCGajYDwsvBL4VGfpjsEUVnwHZNbsqH
qXBrpmoiwDly90UDra6jIb0vlPaXA6mJZh/kNemWa9HEX6bCcQhaMuukQxhazTmi2pHV96u4RShy
9J5sJXblYyQjYpS8ysGs6BNAjvaAoC7oUAcIu1LzLeb7odCMvZvOKCPh71tDww0sqMe2F73VNa54
VjugitJJODTmfECgc90CB9Gp3q5Cc7gaVhNSgRlg/D0J6BzgD8RJjAOc9Ww8V53pbbrKgzRU1vsK
7s8KIlMVVGH3gzMgXzFCf5eZ1cmGd1cO2PDUCQBaShoeYto7S49x+MIiKYohBvk+9IkEMnuUgBP2
hbzPFvc8dGuU4Ijw0VqmHqcHqQUeSO/sg1+7a3PoQjAi1Qep4T6qxNViadxlRGKIVembPoSjGWbU
ENOGQ9WYDadOvIXeAnvU80BzZXcMIFhoDXDauk62Qh/2trOs3VFaABE6XGls4+qBUls1kfWgj+G2
bLWOcW8USLyMr04XXygjvDiht+th2SEzWl+Avt8VhvschpREYLsTryYPrTbOzxDL3klcKak46anX
5Fcj7lH3dPtL1U7UsowxyK0K3lUyeIdSwS/HdI/FR7xaZrNXTqP3buenQTYC3+iaEUmt6UCm8k5p
6D1e0rvBME9aDrMgATRwb8Vpv20i+iQGNAgRoZvUhmctx1PSgRZXTtpjW2TfgfJTkG0jhi3wRMe4
LyfEgjuHclXkjAsgOjRHicv3Te3CC3DzB2F7W1WdK52lPUBk/Fn44C1UzruI+ZyVVBGKZdqEyrkl
XaZmvcDRbcyq2dc4tcwifu6q4s5Pp3Q196r26BsP44A6jMIkQordmUnWBBS+eVHzcGWn3gEkCGIY
lVj145Js+gqs6mABYeEEYrvdhRmuPWWexndinA/ppEHYKLIL1JyKudPoNxIr0tOjOYCv0BKysxRY
XxgDlumwVOkjTCO72Xm1LftlKgMvJHuR7bDR4Dx0YnydZ/9CJLf2B8dZIZQJgMbbLUn7PVzuIMs9
4965Y6p7Ru8iQMwuSCRy5zT3AtwPv3YD9d7a3neOefQhRhViwtld81c2AUkmIwzEzPqpKgBi0QoK
5z3KuFskoehwkCMW9PriRASiGvAWhtos3AsYZXgcLGKePT3mbfxhKgJ1KO9nJHy9fl7pRPH1VAS1
ka8zA5S7hy4Rvt261X+k8URtopYi6Ar/DL7oHfo93TAqjJTW6ZRA78w2dMnul1bcVbJ67hzjipP8
Q6/C97Y7hEPxjqbg3lZD2ojS7XnwtPjcQaLTgEWPUcgqXZw7OuRti20c/H1XuyRV8wAu5C6us+dZ
Y9rwpbxLhzUcxfdYEAaLutkjzPE6RuLRhbYVdTx69NApa9ng2w3CcsRx7qe2PmVpRB+g31tDd1T3
vGhwHVnEN2OqLkYenUUyIvVA/cB2KbQvUhyl1YEJLx5ddCyaiFgNSNKYBlGa1avFKFMCcspUVrqs
29z9YpJzrQbey3yZVkk8bdKmedV081RQjygt61U9GrWrBPx/rYwgqYyJ5i71vlmZHpCxA6huhrfQ
cz6m2n3GHs6HSzJN7kvO4+ih+868QyMa4p7xYofxu43LgO9Fa0j2dLzABhi5e4gWyJ9acfSNHgwS
ICLHGu+owQNDN7YeJfAeJoc2XacZirFJ6TQH3oyp8xoHke/UU77MX+YoJ2fUUwtkGywYdERyVMHj
xf+iFXQomJa6XZ7XpKonRKSW9ciNn3NmtsR9bL3ie7lEx05ePIo6OXw9O62vWorTkBlr31tmMlD8
GV2mwgJnC5WTzv2dqSHUf9dN4jxqGWtgikKsUWdfJnv+SU3sK6HKuq6qjyY5eSnDEKYsCbrhHZAg
zzZWcZoKlPRQ39b99rQsdbiFVY0STeY9zhQ4XAUY6TvFu7CQGoFsBDLcvVgzMLueVJKiaIHADcwg
LO9PDuU1w2+OGi/zaJ06SJ+bMr8nro7WoLkW0LDhFWvqn9WEyEjX+gGse2etG5u60OzTNOv7tAIe
L8tOdZmqdedN722GuAVKVpSqGYR6RovVpqhcnQsDDQWq3B5ShjEwlKkdP+MBtVCERIPWFuEqLCvS
KDt6GzXG2rgYNFYJDyZ/3IwaAu5w15a13ncNzJa4XfE4Dpqbvpgz+VFdCJTOLNILUD1rbSKlKpr8
1RpN9+QYVI5T7QsV7kdHg5ae5iz0zkSNVgCktebxaKTGl5kgSVVeALfDXBtC0kE07KGhjftU00/p
lFk7Zr8Pwwhf7UhLdl01vPXYLW6pL4HpnvqrpIEag6kzkouUC9CxEiHOkjW9QtEIBZydrbFiW9ZO
k/LrIBgjcI2+9j6F0wzVWqjsIzhJym0srndiNhnzY/82x/G213OaWrKO4bYgnlEm2gsyS9yTvH7R
hvnOSeKXQu8wtHcnMJrI/3Vjf0qFvRsdERSzeMhC6iZQDypaeMmGNkgCKWn4RGQuX0HjGxFm9OLn
2vYvY+G9wEh1zOzdWoivifUcpWYxF+TCWZE8ptiVj6G1t0T1NvQPBvBNz3ivFzqv/DeDiyBeD5As
oAM3bh17eNLpviOgMEKRt1f0eKmK1SXFLtuiDGshw5Ft1Nc81m7xz7+BHg0swvsGd2JWOZrPRdAy
QHQO4bB7tbcE04G6MnZD/L1B8vNfXxVw19QZSLWJT+9qQguZw0nb36td9CV9zjAMZrffzOyOSF79
KsxybSYvC4bs7Deq55VQpgZsHHKMPoYTHRoZMyFnNZklWv99kGTPHhIGMG4ramd+mSEMBBordtYV
P5sQMm8/q7/xX4WHjM/IwVoTZDHbEKQadQ/9WBG93sd9I7WViUSc+n9Fe5esAjjODmAX34uwfoOg
qf6Efbz6Wb2OPvtJQYc3A6LTSEi1J2E9MA8FBhW7odM/1YmVGETToqTMm4yPVSqozQ1b2J17LBV8
fh0KnxIO9P5pV8GuU1uo41VxdYwl2HiOYbd1DjM+vJrIFKuDV0j93S6AxrWZTQd6yRPIT7U7dV7q
sJq6HBDtt2tnH7W9i8i21LdjDzUNOtlGQcWETZHqCdTtUZenbuG/LtXnrMRENEfdrF5IJrCfSGis
ycnaMH9DfGC08VlLB2x24Wbxs9pGEfp0510nbbEk1Qw2bbNfm2NbvtOTMAjZXQaH2RPQtqljUaGo
Y3erPor4s2y9vdoEk5X10pOhIDdmGfmH2hWcN5g8nA1F97lp3kdZXtQu1Ta+vM+XB7WFOqdS/ozv
/3VSER+qE47QvVKH4hB345AyUy+btDVuh1O7c8YesdJ7E1wzKcoXf9mPcUH0km6cUp6LBgM2mlhe
iQm8oLDYYC8PB7dZ41ELxbKp14Og0xGZySea3M8mb1U6alCMQN3u4kjXWO7ny62BX3XpJ8vtszYx
XAsbylpcPEcpNtt6AX+CjrkYBe3gVGcsUYvWS4YiYL+7NAwnNAetz8pv99NEN3uR8KDKLFw5o13v
7QaqQ51C+/yeUtBjsRGPZAvvKO8VNNzdhxsMApZaz+C7Z5GkWKaaIlb9bEm4VNiQwBBqZ0kiDwUW
V5FYFPHBjMonOaBhvnigddAQq4lxKDfkx1YOj+q/wq/FplIwMQUFawENCVjdW9Q5XFQfFxYRhCPi
Tx0e/jZxP5CkroPGnr92YTPQqaFErSdUvhciNgwKxAbm1Iu5pG9m6XqBUzfQr5RuMStEdZ3t7imL
iIdQgeFNFXSbTKWpaA2kcfrBhdBzmNWC1aTK0Ax5tcCpiD29SH++lbuR92dLmcC2WjdFcdZUvxIP
Ou52QcOksejHJOZ+1qAgofkVB9RYGd4UhedivqCHgLAWFMwID/QVOgt2oHcgKNoy+7CapN3g7XLy
xcj5lz+lJ2nWmvkb+AlEXDoiJpr7h7Ex9npBA0kkehboIcJe1deyMsrzaGXpOoTS05gWTEYaLZ3X
y8Dq9Sd8JOiSifwayp4mZF2iKEyTQkZhsq9Ncp1bc5LYeV+61A7KmEI3Sg7xqgvN3RJ2dGJzlmFc
z8C+zzvTkeVWTMNJr3KAsI1+goVu8acEXQrVzLSFPN9K+PmhkJzmDXklgYqt9GoE/zdskwnBS3Tf
kp2h2tAQiqtNLp+ikCD1NtA9N8ZLqXSg4/j2xprCfluQycxI+SCaQtOvLKqWCIu+c6+GPMQkh3zc
Trd2fXZm2zzMGk+1HzwcSokb0RPcl/Y83qFuvaatYj/o7tGX2usSTh+JtxibBOW+26HrCfyFk2nJ
ZhLQNwYrKg868bVdKiMrCxDJZMr7H6SCKq90wTHysgJzU3CwsrxLlwQWQ4TlGDxeal/Oaz55TVCN
FE773N4OSmlgSR5CiQ9YMvNNN7Vh4BNRgQh7NhUyY2SOTtEunzTMu0Ay7Eps5IqSUnM8umiMzuHR
tES+HodD3vNsk692KL1VTXXDQdZ9WxpxuRunDyJOiU/hLHZgGk4dClHhJL7p/4+782iuG8na9F+Z
6D06ACTsxPfN4npHivZK5AZBiSS89/j182SqYqZK1aGKmOVsukukdIELk3nOe15jMJyIxuxCH4hC
c1rSHSK4OyxCfzDvjlYwb/xtZFWnPqjv+ja6GE7y6WU3vk9pVGcNymDsw9S7EPQ821o+PcN16dcV
aj6GD87KHGgiDB1bJ+OIm765nSLYW3mBnE9S+n6OU+VAUbGk8pLzochDsxm/OqO4Maj33QyKCKJk
iBIJ1WDLowRsE/mRTpwRpZHljIy6Bgq9LD71HgpZxkVqaNBkzOUoP15TCqY16SNMkPiTbpV3yPwe
chiEDHsY3PAC95V52/Xiaic0cIW2l/L8dCgvg1Nv2Q52euIw8xn7dIdB2GUp+wI/q10a3E16D4CL
f/eywIsrBFWZPMjIJLoIjK9ZVb62mf2YYiNGK0otI+fuI8OyBUlmHvMC5w6PWeZluyDXP+T8TBFz
loF1mIOebQFvAqwY56iAOS09mhURsxRf6D1AkWSfO4Xgb2LwkL6kr6aBCU4lvYL86EUbI+SxDLXN
HpFLNiLUNify2nBasAM2fNQT/aXt6ED16WsUti+RhIHsASZPHGF8RWQH1dCUPhkLGFHBN2ymaqIn
Eek6iUK2bOkkjBnJOwQxwVCVeJEQiAwjOl6EHk6E04yHsccjkcBu/5JrniSWX9DfPxCtEgMd8oA4
A18iljfJQk/OOtpsy7pst1jYPFatXyMXJzK57Cf0LTA9ygS5JQHVX0RpvyaO+aPq2+86+dRbsVAD
FDqqn4Fb4CNgqcM17PefY0bMxE9RYDaQ6vDwhtPTyZSscCUFOyv1xPQN3YPVezsyeA45w7kmbK/p
5O8TcrjXjctM2+0+i8R7+kmeGtu3ovrUxnu8MAurP6cEVWzVyC+LnZvFNE66pHW2kulJePWmiw1w
k2qAUNM2kEbC4lVO7JCVwMBheLOd5/hTDgUdr7q25viYGj5gDf3GMPP0AgSTH1I59zw3D0WDMZiG
z76anWEpvqpK/1szLt/GiQWoTJh91j6WP7ZRheh6kv3vCc1K2PIX7YZuOJhrm1CrXU/AO4c1/Cfx
QGPyosGB7fA8h0MxYyXHUJTJr+clxYYd9BFFEje4BUa0EK8mi79W3IWk5yIVGlN3SY/SOxa+iY1d
cpVqFG2bsinvNMlkdEPKIoTTR/UnO5jk4569ck3qUxQ6ezPqnJsZTyB2k1OS9fRvA+NIXw7w6r4+
0YA+LCHX7fdf3P7VGl8m98ivLVzb4Lv/KpyBxlXmmC50B9q0Q8bCgV3ojS9NozW25tXS3KTVJ4JT
b4PbOZYXnoFHiyE5FyWWAQ6dHKwAyhXcPmm62Buws2KJS5NPipC3GjtfKmb/u1cPEE68XW9z9dQu
CsCGWaF2HvDzOZoREu8m4EWAghxo8acsmyL5nJK9xpqAXv4Prr0kOBQFUFBQz3dUWS9jQ/UiVzic
42iJogGbshqtdHSuPup4wS0vs/7hoolfzfzlReOLmsLxUDD6v140z/VSd9BEe9BiAQGuCp4WZpTE
S7OWyVnu1Dx2JmMxRaZU9AimLsfSAo6TWwsNy8UtfYc1SHseUAuGtblT5BhFa1oWFg/XwbXOiDPc
UTAuH/DHW0d6dA9M+vKTzWaJ58FkjrvQIklyQzjGB2S89+QpsKlGx6YkGhRQWr6Bv39m3L8/M8Jm
0UCF4cFk/FtQWYjViunHYXvQ9dbEPgEjXU+atbBN5FrIfGuIYW6zVuhmAiboxWdF0tMEtzLOJQlc
ssmDOfhiV8tF1O6Wxe+wOCx1KG/aCoqlKhimer6fYBqUclMJrfx19rgy2Ao8FVnOAQ3gFjgQrD8a
CYMjMyJ/+UkdQuMFZY62Iqt0zEzGdotRLUEXHkyqZILhkU0HVyeDbJkVDynB7vNkt9XR8UiXU8o6
KzL8vR1bx1ISsRC5VWu8i7a9AD6KacHxc4T9mb7qAdyjcH5OoSYsuPmgB2B3ZVyFp7ud1vDJueNm
4m/gcQOAWccaJtbm93fE1F0pLvvrAuYKE9GKQJghZDrlXxcwG8u0KpvH5pCUxNQPFKv7zkumjUms
RV6Mt87i4N7SuWyldX9ynBql1hB9sidXPcRmswufZ8mpqyTPqqiLMzaXN+RAOwSO84+0uPjamDT/
BfOrn4tSaxwtp1+1aGO3mM6+6ePyjhvMK9yz3djGT6affXopC0euPQJ8sKE2mKpIVlnaOPq6Ld2b
xOpfl7yqtnONyaXuvNSSx4nrX7zVhijGRyrb5i5a4i4iMBIDny++O227pTtrdafv8J8lkb6wz4Ux
2mcbumuaihz7TeyO+OjLkE/Yuw8NPymMI2Y5mzivv7RgdQeB2SSFV0s2XNnqsMnhzm6qEbgx0/Mt
SxvijfJVcvDd2gHsZMGTzDBFZxMdDHRbvMsVv8mokWSR5jTZZ+aHu85jbbItqkDFpFK/NynkRKPd
60P4iWMw1gf4c5ntuyoow7y6czQmmDj7EWop3wxJ3Gpc+2kJmovsi8Mq/uYmzdEvg2dWylfZmtJF
i/UssaEo676Nvv0t0DFOtXsovQMWDWhK98CQl3qh4vI1aoQF9S0xCi+SGETFv7bIRtrBYfy0hum+
zvOzqUcOTSIc+lhQhS/++1yE17DJDoqp2kVvZdh/10z5WRE9BPE1SIoRveY5LmGWth1SnpQlYmKn
9+VWS+lE47q4NI77ROQBVQEkKFlxYnFiSjJItoZUfvGy6OjhPBaQFCOogXvZdxQDL52e9/SRTX3A
gx0c3n1yI6AOSaDD6zhYpcQFWzKNwWzzZcfsCe69VT31Bnz+GhdBT7bCVLLbFmLkru3FvReQtCtX
IXfh4HpXX+Pa/KZecIxskDkW032UDDAAqhABTG3eVQkxFgRvGMxVJF0bo02v+eqF450tNBYb+h7c
JpK9TU/uaQ2lHL6TkLhpiwxXf5jq8qGKy7tZ6iY6Rskd7TFuBnCKgoxIN9S0GuD5JjCMdSNq/2fb
3WkAJ4MBFLBQ3huS/lhq/EMCe6N4vPThG0i/pqnHNorOhtGwezAzyoR3rhwY/gnJEeeGi2wtFSSJ
ovg25su29hCypSODaybjz31aGuceehqJiXi7pPFdYo7ofr3xUJo+QI9L6um4DAGmpC6QBaHGeBez
n+i+vbeW6M6mtzxqqZNtqkBnAOiNl3FevtvpbD6mC1hyOly0CC3Ygoilc589VJbMYHIdYQCIUwzf
U4/yTeNWHfBWASDbxdauiBCSjqYYtnToHhaPG0br2R6Ftc34HwePEqE1KGlHp2oxuOsqiD2QNIuD
29pbRQzqkPXMhPNxJ7aTHQUnWGUnkVb1LtXwoF9iZ9NMusCTZbkxQc330aBBZCmKY97N5mnxl5uo
sLBgXMw7rTfwUSOKD6+HdL9YOPOJ5Fs1Y+hE90pKhN1+TiY/tTUwhtI0xAlKmji5bvvHfzE2xJcq
P2mmfr8YjrmDvnaodIHxpyOeHL9cTn53HevYAV+CioKHHQ6D6j87hkF9F+/LKJ3gK9ba2XSbM5SH
6VAHi3aO3cQ9Ncun+kMrf6L+C0UdQ9AGg/u0mJMt+7gNAdC7WSCvHyzL9c9Bv+AMWYivce0TkIBd
G6ar+cY3cpvR1KyfSZ7HFNyAzjIut6HrJocsQdQdZ6R9xFmdnzNMDtblEGOqVdr2ORrMO0h0Ns6Q
nKU6C+ES51eI9rMM4LAEJZa8UOYYqXizsQ5oQ9dYBNj73Bv2ZjhHRwcXJqer00sWJD6WAxxOL+Nz
oeskamcA5wbDw63AiejcwhA8e/m17qHXmXZ4TN2GGANZhGCUCp9uItgJsdm9FXbdYbS9vWsAqaTU
nQxapivOhrslnjfYTryLMUm3SW82Z6vumvMUGT9qyOm7fCr7c1RNPXlQebgrnXmbToNxdK2CYQ4o
4Xk0LRejJsaGrMWPQehd03iIEdnp0FkCREeY9BNQRyiXSM7jfG93823R8rpEvnFnarQWICbwBzWM
uqfHsFiMkxefFk6gX8ICYIhgREhOw741slPYz91ezx265Lpe2hP2SS1IhlgNC0OUdTIbdwUMpxME
++SYlAHcY5QLYIQGFmS0hSkik5PHSs3Gk7gb9RkhVN7DiCxjbbpkeGdxdBvDEKdYAQKlGcNbj9IM
d/qTYgCnLUqUsuxgZmGq2bQhsLobHZSEq+w6EOB0+Awd+DoQ1i5q1SqkNgN69XsWOc9Wvjyr6iIf
5nLDnGw/mozzwq79NoSwHT3GfTC5s1eP9MN0mTq83DkbuwRoTywc6gJMq6jdsmmK9xGCqtkmlbdJ
v+NEfFb07MLE+MulkGZc1/AyIlobHe0WftROnaUiTEuIaAnyuynaQGo8GZFxa1g1JBPq9aX3GX+1
JO+wkTV4KzErz/dRAt0qC/xmrfV0Z2xRBoA3BtjLvdw+FYcc8Qus/oa1n2+RgFI8LAHob96mr6Ok
BuvQzinTm6elzl8lH1ayzx0BAx1hE6PEadMiCYgRQQblggMlqPkYzht2fUpph0+qRqg5hJe1AdVl
hwhRpMzhqnqNA/MpAVdc9T3H6aA+pzWkM62vaa34iRLJLGGlr14Vt3+I6NzdeOdmUFHzdNwb/fi0
dLiQ4yRLJJCIbppsLHd6u1OaLUUQJrY6Xzc6vegAz37r1ijLIFJ+iiqEU9KCc+aC/raeFo/8svxk
dChfE4zqeefNw6TVt43uP4X2wqzSvKO7RRvijE82zN08iz8xtOddZQTVa0/pBG7mOGgHmvmVFEny
QfR6a871Xe1ah2J2EJrYB9VAu5Jt3LfuF9gSX8a8FbuhhcXVuc0R10DQNKkHxBq5CZo7He+FTR7O
SCJwX+/LE+lImC2LRzy1YM1JdY2WgMfotX8eo56iRVxsE94Unf7Qonzh/+MRrHLG+QYTc/x/9Trd
1cQogRqf8L1MGcggyQiDjyEis109EUskwCIpI1eJWd1SRI8rBbZMAf2JO2RfXcyykrj5hjTtGDJf
QVecjhs9IZ8j4aTbY95DV7EmqqcipC5yEAyIflmQ6OavraYRuqB9VQcIbSzwJVtZYE2K6Xb7JEU7
FusDq239VdaeCj8ICFXtajvcyPq8rZvHlNE1Ihlq3xzQJklo6yOtvODhU6290X3IZnFba91N7MKC
xgY8xWXXx/s0hlTL/NbxuXS+jnljnNzapoMzLKem9/YTvlSkZ09fdQM+tOnygnQjtyck/wYeAn/R
AH1e67P7DrgFn3+UIrC8lHfI+fAGv9wOTuxfOilFjaUUKdAFp2Yxp1MtIo7mkIyjG28I33F1LdGc
g1Y/6yL4rLQFAx/4k5hP1xgeltTk43I3FpxrMCcY7mB0tLaG8guWTBtWH6QuU7aNtfA7dj/IealS
2bC3zuy+LmP9eihn/0XP80/DRCwg39vOiO4dQu6GrvpIg/RoSAAkB/lF16sTrtC8DyCnQp7jRP1b
uZhvJP6ChTvGYeuELAScY8rgtDT4UOA3uO4cS6fROIwar46PscZG04i/HQTixr629nYEW1dMGCpK
RMSD6RBqAUHwAIEbi6G7+rEWEQY0GI9e6r15k38LBiWNadaEW2z1wQsk14orIKVDZfha2FigL32K
y9hyTmXD/nMtC7nRY5m8+lP65oXRB2nrNWh0hZK6LzY4wBe7ydhhDIiuMQ9YDlt0EzPTUDFSVIt9
VfY0OFJz1xJouB5IUpOiFdmPy5bEnoGOqck4CBk7NfyZuZxpFaS+PhFvcTojGJQKD9UfVRG7dhhV
iGe6DKt4/0kJp5QCw5APVT1rz3gcHQrk1AqAU7i1Katml5iIDHsSskI8qTzCOGik8MslzmyNRboW
vKgpQOShnwxk9mn0cwCg9Dk6OsdVEAL5uwNUWtl1WCaeicRa6McGT35Mz8u7wdAstM/3jn/bL90+
x5pyZcA9OcYtBmqt4zHFibNTPGPiV8TPveVwM+xzYoVYW5r2WrRutksch34M4j8iXe12WJyHrioC
ElPAIrVuAPUWP2a5yqb0oGNHEJPWQDynX0NP5lS8RMXBwkgygtKqx467tfBh67iLShGrE92xyQt/
i5x2ygyCzQsa/Rzn+rU6BSthxSWp6cWKdPTpvNwanp044bK7siIlOc1ibaHadwFo9ZbiIB2tbR3M
d8ZsQMBAddEvfnEUFQ7G5YyQCLHGSQlEx/Bg2T2tUbdB6qkVX9SAUzW55oBuT7iXXsPG1Ad9b/Ly
ReAHF5bLbTvyoirVbeAyr7Trqd+J770/PflaO206C4FaPBXWMdHJhE+xm0IGsety91IVEGix7yJB
btbFsSSQsozAHnQTpW9wUDYdc6/NN6Z1zQhFXefjgLBETjPs0ELz13oY47nWyfXRHkwsoQ1m4mVK
OpLtprx02Mdm2V0SwxLyqJpKKTFUmmWlPImW+siK9uRb9Ysauc0ze53XzS+Lb1wSfbkfMI1bQYUH
GPNTyVIoNrWfvCjFm4Kcw6j/7gbLlwne9li6T109Xa2sIK/awbWKLITS3nuyfyWqIoc1hmZL+joE
oVZuc6nykuNmp0Ysy8mrMa6m49eApV6CR1oK5BOXEM5rosPY79TOl1TNXdszPWaauZMKRPV2pWLe
WTLApTChLqXPVshXwWTt6Pdw6IJulcnyru5YntUrl8uJjBpqyEFRP3x3CUAEAdfrPYn0mUXv3vFw
CazKbf296HkvNS3aDQ4rp5/jdiCRY8+F66r70D7kluyl4XeNjEc1wvw5kjYa8hjdtSM1Uf1CIJtm
P6pJr7qHUC2Y1SeAzg3D/KZq8K1mNtG6Twya2FlkjVTqrEy9h1wO/vVxmvJEJuN8arr2MVjDty4Y
74HDGDikYbKJDlh/USAAYKinQWviaqveC4UhaAxYGPnwgeCT+1l3H2TNDGmTrEE5uVADrM5+C7zu
UWmJfKTNK7IGMDpPSKv2yKtEgHONJg1KQxCR2kQlrc6V0FqE8Jm9ZtTIx6dAUHWGo4UeBagHuDgA
idgYSDhjWi6hfCArrC4pG5l8CvwU6EEJHirufE9qe1l4jYzFt6VmikMNxgNsbwqh6SDkjoepLJVc
l93JekyU0ybHukbqBfGGkNiXrLQMSk91lZPI+jpSd3qkh2yUxMt4dhcn4Sx15pKtxi6WrkKqHUIh
z7MVfspZXxzBT8GfuBqSvfosW051l4pJatLUTzT+n4WGJJpo4ZPHnV8rYbGMvZarPrAdmbTxXmFA
E6wThTdPoQHhlJmEnLrAPyMXjWqPVJ5ql6A9rMdu2ckRJlQzZl4etyVv7pA3f2tpbpfaf0b6wOAC
LANGvXmTZtE39Q7VhjHu3KlBsOKW27Cct3hO81ACCEpJHDbGPP5eeKeEtDjX/lTzuto7oVm0jKa/
R1tCmSHfTG/IXgGO9IU+WK0UPQNtY8YOn0JpSkx5Ma5qxLHkmBJUzuMcPfcf9kysPRbIEL7cW3Q5
rwUt9coHusCfgfFSkX0Kt3iNc8w0/Rm5ZYiZH82N5e5qAfdY6Sc1j03VrNg587a4zNJMgFi9YldN
ews9QGnRN8iHdY6p7TuJTsmyhRlZvMFleqdUhbKei6UVgsiRv0oFoqKN2PguY+IMZFwz1IY+JR32
DsItcUYWzpZ0C2DjhKdWvliMfU72ZN2TOV1B/JjHnYXYeaysgwjLT0UYgGLPzLToNqMIu81r02gG
jPL8Ll56CpTQeUULc5CXjJXum+7PO9nOxFJba7X5XeRSHcvht1z1korEw4QuNa1DsRqn7F1ikGNP
DakU3OwfVwxDMfQtea69FGmwjtZH1ukV0G+PTnQJ7OPoePFafYWISMC1XxDSVEYOvPBHNcEo5LM5
ecGT8rVIkVmzR8L+7UJscovXtNL7dWqbr/5Mu5TxXsUleDo2ng+TxuCsxr2I3+MtQBtSmehVw1Zz
IAOjabFQm9NCYJBu1A+EkmLpy61t8U6c/Qp9bI+zr4aQmMdCFSsooe6KwkNHG33KKyqPFomGjkwq
OlpT/4lJ55a5YXpWrWw7vRQgyItdZDsF8+s0psamaPL3PotvZOW0pJRo1La7LIlRFRc8O4xVrroB
DBOgEc0NbN/N5WvdI8B1ATocWUjYpmXg37Gc1ZrRSl16kkBoStFPrtCxnINm2gGLbzldGj2G6T9l
8VQ2EzksjIvAcg0clhoHmLQkEWtNtZEiqaDbDfONdL4AJmK8IxUOedN96Aw8CBrz1+bAQpJ/Qh0F
3A3cY0+SrurALCm4tTtSKAiyRgNCzrtRDT+cBH9VHne1JqZJzOH6ZKfmIY6O6p/EHMTeSLRkmalH
HlR++4dXIoHACjSxomjteUVwYqa5HmvN2UgMXFkWeDEhGYl3q6wKDCmKj2ZQ3tJGLJVTQ6r3JxIu
Ag5g3lWe5WLbLOFF1l6Wyzy0CpfbaUyDdRs3sPjc57luK2jczwpMUDiG1s6YWw7mozLHaLIZtm3a
wvZEDzSkLKOeH9FDC/cUZeW9iHhyFjYbx/TCXfu0WGzdJCuAM3k9co3P2cIAKdWQnta2/RgxASdZ
YTlMHc9AQQwSZO/B2JXpoZc2L7lb3mg9yUKMKd+88UOp1IM6hV5CQhwRBsHWo0m1q5j40JbVfGAr
WNB1+aOJwT/EgI6OCBieyIqBl6gMgCEj1iER1GzXhGnZ+SlCchZGxUZO33UX9HGQW91YXTuWZIms
5GRP8jQeajojlwAZSR7+VA10t7SPQvTXYZystcn9wf80JlGO1ShgXEK6HWwksZnGKaI9h3w70mC4
TvqRVuVxznRKQBLZLFdSfSVQD7vsZY7zNzNiiWA6N6zHRWetg7JlupAzNEQ6cb21KohcY+ac40Cf
odRZ97lkfGTjcFs35sK8Jr61PDhYeH8DjEnyVBVSvJOuWADObge2lnB2LJxjQd9qUNKNTqqbolx0
jkfnaRM5QpFCZAPrcbB8uBS2cHNQvRQuEV4/p65L/i2vUWPYDS5AjcvnTYm94Q2F2JU6W0Ueihy4
dHNIe9oGLEpWln2bbKFYDK0xvOG/TrgGp+w2r8JkIGtDyV3LnVzOxJTzTuwwAKltPhS77E+N1EgF
oHCra6qSr8pcJU7rG60cHuW+WcNBB7jvzzhUISOXLXzCdAhvefrEMPtR9sTFsISq9axIXmOHpkBU
cCmtr5kf74luHim1Jkx+m+bGZfa6o81/1SJ7S+rEfVR/DF7/VtXM1b2Ee5aZlGwxrLr15CLAFOml
tSQ5iYVGWYVQjFcr3PzAX19ld1eE/sGLx9UAUUcUDiBPuK+XizlE0h6AuGIX/vLOqvyzpgX73Ei/
K1OOXGOFyyU0jYZg1UjSRxh4T35HBRYIKjD8MTcS/XIxBVCcjnGJTqMXf4NxCLg3rRTMWTHqWaMn
3PuDGx+UMZRieo31iizOGjyPt0MO/1IHEi2ZQR9QnqiMgj5YWXX6oYyFbIcdxS/Fhh34a59YH0mb
PUsDI7lt6mWCSKNs3r2yvYFE+a7GdbD99nNbfV086iBcdyqZS4lvA/CZ5AwNHWzLlsluJF++piuf
kGge1QDYcJnYAdCsLN+/wwvwSwDdb4sog6U2hPPeBY+yfZomynvy6eGnSrnZ4EoHK6rDXFL8eiu/
cVKfzMZC+1DgsOlIOfE0AE/1ayYkEFkJW9gYLUz4osHPl+YABlEIT4b5HKKifjdAflurh5TB6LC2
B4fUM2xfGcQ/9BHsWXn1ebjh9TCAzLvqAkx4kVwl1AsHVfup3q3UbuM82C4kvfCUxDaaERf9VwPx
EWK2jK2DohvvJyvdd4nz1TBZkmGbfo8kpTYymq3fmoxIqUNE4z149LSneKi+doZXbxjvrH2nu4Vr
BhFeWonJLm2Slkjo/ayVFb9IzHfIM6wDNMBPCa+X7RMG9HixS5edTjqNqTFq35vvtlUUm95+lwGW
Z03aScjORqKjMTtg0eLHICbyhGT3mfFrV8pnJRXEghqSDN6XuddvonKBKiDozyy7PuHWyTJauG/y
hUhyqGmkbKxkFa0IcGlLpUVu6Uv9JWloKHL5RSNZAXT9F7Lum7zYBpOHS4jREgJMy0K2Qc64dAdv
3qMDNPHuY9y6daCGt6WIeJcDbVfMCKdNRlbrCjNlw3SeJDq+lO57oTVv0tFK9owMPp7RtBzqrL6T
niJlbF8WQA9AZGrGyWJ66j9iW/oNFSE6TFZyljvWlbt80Z+U92EmT9/XLpOukRuMcf+mlW50OInk
+0BA023PgJhvCmUxJlaOqF1oRJvnEpwf4WkMDTAWG3kJ5yUlHS4ZHjz5TpYl2VimCwmGVktkxTXT
1VRdUShl46ne3EW668keTGFPYBQnQfWSWfkPIfFTeZW9arnJK8LSKsZ1i/MjH2tkMlB09fxzlp5H
rvVuxtO9vD3CdtJdxHgT8IFhgMNzyN3QAJmY2dQu9SH31KofkPCxoTPGk782KdEmVBqrWlZW8jKr
iljC6aq/nlxeeuVWJP/2jDscbHFKZtUBdtgroDxOz7NcKOQOjuYo7XDe66cEkgQxMP2sSd0myLbQ
tnZOP0zX8Iou+cVuWXi1xqHgxqeGK7HIUpscLXxFvPiLM6FXkyzPpYdx3dTeg9pJBlg+2B3plPLM
95OKSoRH9MXBsDBf8pMVhHi2sUT1N2nRv8i1Ru39drDcCohHW3ii1ryTVmzk3KKjCePPAB+Mla3H
Z6PC2zAuqm9d+TgL+0k5SMmi1xHLK9FmZxR40n5QEB8Yhl+7W72NXipNvFf31i61SnvTkJSgqgq1
2WgeatB53kGJ9Mg1Xiv0wrwl2xAO5jAck2IkvLj+AkX/2o6kgaGufyrIrMyZJCOJeKpNU8jAKZau
lKA+6lsCKbR1Hqzi1n4um5r4GYnGGQZvlm2jbDRD8ZMF+f+vEbFtiT8RpTZv3dsflsO3b/nHf//r
5q1t335EffvB+PGvbsTqX/7hRuz4/8bl1wMaszAQxgD9/5oRi3/bLHtwI11hWiZ/41//o4DtEf33
vyzz3x6ew67neI6NEa7gVy3bmPyV8W9TeL6vwySVPsW4G/+v//ox/c/wo/zDW7f95c9/tvP+1YzY
g9ii+3AHDRsz0L/51fpixmGj0qqD3oy3paUT6oX5YFQJgidKng4P9fefLtIfZ/BPRzSJBxKwzASM
hV+4sFlhFdYyUVeP2xabgdXiVc+mgxSDIn4Mov4f2JS/MtfkF+RAvtAtSIWWJw17/0S9DfFBZQiS
VgfibHAWhP/uztdqSd+cern+/pv9h0NB7jUtHY8xvp1p/fVQOP0aFEBLdZAgQZqln5JqGhMtCsz4
+yP96jLMl+JItmcZLs/A3+5aRzhUG9nsWIE2+lvf4y1vI+CzdCJO7feHMnjm/0L9k8dyMJ33XN/G
MtuQ3/rPF7DCfaUkNPQg0gYVndCvXk0Ajeec4fPDZqzJdiy9o9F0aG/nesc441aENearxc3vT+VX
Xqw6E9P0Te6m4ZAi8NczceF0aZ0/VkjztJ2eBjdOLxXO09XQ5itc+4fWcj8CPEF+f1j1Df9MflTH
FY4DUmxCx7V/uQKaYZcCo38eIS1lJNAdTZekiXJ8qLvpgaEyTIbwkhTLNfFqukQtfmushgEB7nmx
1QAees5T4qRP/y+nZQnMzF3XchCX/fVyOE3ZmxlS4ENntSA5mX1wXI7WiZHZjde9U4Khk+MHCb2Q
RK67Mruf07zGCXUgngS/Z8pbEsfefn9i//E2weBleWJLZ3n563kR8IjlGrTvAySBBgdqE/FoP2zm
mWputHgjmI26ZvdSmWX9D2uL8St3WN2qPx1b/v5PD6vn+dagQZo/UJB/wUOHsgFom2R3BEDNdJ10
tl09mQ6j43yP4+eiCbp/eFr+0yKAT/z/+fa/3JUxzSPEe5wBlv5YO7nT1ZmSN+V7nbAk/P5Sm7rx
96vtewRO81xi9GOairn7p29cBrnt5WjeD6Ve7WBOnB2GMKMuB9Q6kIqF943KKmE4iMXoao6w8M68
8cFuxKHzB8gKuoyBpLrJ5rMf8OwIYjmm0d9VrX6tyE3y0+EW+/AHS/QPZYKbc/lVVkN+nLw5BsTb
dpiuS7bzkW1W4b53cvLgSj5H/v3ekeaLVLAjmRCzeJxnJLAljX/rXeAknWuHBzTFjWxlI7RZif62
WJp6BczJs2ID3AzQ3nihpmF8sCznOJgMOI3ogI1CDqkOfFT3ixsF2msW46B6fiNe/S6usQGSgZnl
dCxxe0foAmszLe46dxrB2mCX5XkvJFZ3zOvwMAdi1ybLtav1g9W+p33ylrn6ORXYQg9E+Flo6Ktx
2Jp+8ik7O9n0yufJ9HmE8b8RFHv3wm5/eHIplldGT5GGR2a7q0agn8n8oblYzemSEx3Fe9N1b3AR
ClYj38uYnANUkqeMSBjbRg3G9VSLR+dM5OZhQ4OTFEHyc/5mcEyr4QKZrHijz6R2nOcHI6Zk1vu3
UePLeUsPxaoDuyP3NHB5DsbOJybbYKKbu9yWcsIsNy+hd7GAycsf2JTqabo1S+3JxkMcSnb+ianj
zm8gIrjhjQkRC2ZbjvtkpJ+DofpBSMDKmviq2sjSg53UdYiH28T/mLwKAYc3XqORfcJc8AbwWRcr
/1RHxhcm9yOp5JxJ4C33k0A8xCbse8ODj/43z2H6pQP/3m/97X0qTUvxaH7zbS5BERD7Eb/Xw3S2
9OxNHqJYKHChltLd9jt5vHiuX1vYF76WvaEEO9vySlH83E4VzjmpfsWKUYavfaYltjdJ/ja4kDrE
dK1rOGEgWl4Z3ovSxJC2MR4SjF1hPshIKbtj/tnfp3nJhwvyDme8epgLBDmd3WUocCrzvehsOVkN
f2G+LpzRuoi6XV3F2rqtE6kPhtA418QvDR9ezOFMwc1qHH/e1+lt+UFmonFnuzgadYVz4r26qLN3
IdSuJmN4kPtuUreIA96kxgmHhLcR7uc4Wxe/Az+dmL5hsSxWKB+v8lEe5eYsdOcWjmmDkVZ+SAzu
Tcxuv8exFMev4SqahOCWpmyPaTI/G6TcXOBn4syQRT3/g2iQeW7QVLtaDyaeD2FCy0q+qMcRjs9n
Il/cRfYYyGC+CTO8d8mDwuCXQ6ulRHpYjg6UyIx3pTyw3DKEGK9CBhfiLojqJsApVkMmEZYB0Lkf
vXUDdYSVlrycfrqf58d2oSZUy9Ygt/pIDiEnHqGKDLdpyhwoT/MV3WS5gXSi/2AgMWBeoi80oQxn
H9Z9ild8WdVQi1n6uibEqSN9dpv0TautQx13rzZco5l3YOBxMUJIKRqcYR3mrtOzZfkjJfDkofUD
hRd79Rf8fo+7Mi+ZO1xpyGQMHKeFfxiXXHAog6ME7EPE1YhbjLm1NYF80wzOA8vOXfCit9AbN9NZ
b2Jtgxr/RkdPRzqv1u9H/WD7w3ZqXGBbEU+7kSgQYgdIMbebCdFEXxIfbV7hsPF2OWXFB9Urp+tn
UFTe9J9kOgP3nKoz/C1A2aasg2wT3Cx2aF+gGjCGAjLfgpl5pTWecB+H4hGNJyHqo9uxiraV3CZL
dHIaRKydo2tPvFsIaxxp4kYzanbtDcQYiEJRka/DynoEwIOpOlX+NquSZxykkEYWMt0048Jlhr5N
NN6rDO9ztPPz9X9zdybLjSPblv2VsprjPsDRD2pCAuxFSVSvCUyKkND3Pb6+ljNv2cuMuJZpNX2D
pCkUGRIbwP34OXuvfdXLXS/Ia/Fi9cm33A7UPPvGFLJTVN4alriugzk4d+rPOlAfkqhA0a/dj4F7
nJmk0PcuYec7RFJcP6K5AzOSb6ccAp28+Pt8BOR70GXrSom5oIqk+NA0mdmT0ZtpabfONYZYk8s6
mgYSheb+i1xN1zdLC0+JO+9H5K6aqxebmE7PKoPzTO8jYAwSNk91zzsStvHGQQzRuYrtNbX2afUE
ZwdLimzJTTtaewwkrAQ7DOpMAltCZQvhkmHJxNTRFAqCBLygcbUA1JisCB96eLBHnjyCb1aYoPMG
dPfA1pfSq8rKE/OCqwjmAt6o2as1p0Pk6+7jotBXEVIO5urRmhtZMN8qb4qKfDxnoGx35q/a6SAa
s27N7Jl0pr4slZ5aXvMmDSmsjkyP1r0zVRvd5JcNLOZ1otNviwcfoxHzaPnZlRn30LBg7DSesWXe
ThOXS5c30Nhc8QFqGU29GivohmvE+AzKooyP3ba1D/7hWRhM2AuYSYZB//FaE0GF/+EmJockFxPT
rACITdGkVRkyltKMQqahnC+iUUe7B1WQAHW0KH2UrPuvScUYQvhFiT9nlRjlpeis52LiFoiC/mEp
0FnItZwU9EU147UJN3UdjvqrXUDBuC5BZO4h5NdyAmbRKtgEkbG3Va35TFP5K5u4bXVHfbJHW/WW
IiH3YIH0WMYurTWSN3gyS+YBBDrVHA9o3ecHDpqdpxshVBh61F3fA0MVpkcaJhQtIsPtgCxTK8G0
a7AvestslTs5mLOFxh1OYdBzL+OPmsxTX8TRqngQnTM8FDUjFEFfXSzOjzkf7zXbGT8TInaj1DqE
zHTeiXlQ7U1LkOpjUhqnYSACm8N37CVj/Oq0g3rM3WQ8KY55TOMs2OplchT1sK2hH9yE9QSXH2Lq
uhOh4RlZNK+ls53BP+0jnNLkkfpqrD27iHwsuoVrMWVPMVspIAl0DKiS5rphE1SzrVovtc8FHQPr
L+JtmzslahlF9ay4nr1ZzD6JGPsm0m9w9z0UowWx5/16Jje47FHN+V1vS1KdRhzFBIpCPxUx07LG
FHcoOgpPK8vb1MK3YCrOrgJVz6C28KNMphjOzrMWz+Ue7ptXp92yDvP+TtUYm5k28TeiDY9GXh9r
o683vcXY1ermwUd8ADWm7n4qo3XuC3AdpDpuYiAw26nKjyZqK26K9EJcLrT7ZwfVNqoE7k8M3lSv
agsIEiUG8ifLzwOcqLDKvk37Rzexfaj9qG1QphIFUd42ugabyijWsdKQVJ14qkO9NUzGq6Ew7ppD
VnKyTyi0Qg4mtd5x61vc/7Nr7IY8RexJNqyt8wtdKEZYQ02J52ELGESPa4xUH5IfuS5n33QbDIMz
EYb2TNAiMete2KQq5KySVp+FBwQwl7mL0KCM9lyfIlSWUEt7dqRp08/tsHXc5paxeMrEppq9ojM8
rUttv7Vnkzp2eGtj7rRlGQmiHBrKKCfzCifGuCgwyziV6tl21Owk+kUOyep2rIgOAl4x9vB2FVhE
DTuMR8Tf7FmVilGBwROuT9fXlOCTEQqXk5S3GPK3W1237UwQjqaFAKEBueoO2fa60xV6ySETszcs
TZwfU2jslwYzTUifgOXM3QZFcRG1IbYLnvbYCfVd7yL0ZVfYopMAoSiiGxdVDaKDpyyo881MGnRW
K8FmDhG/klUC86pzZXIQpHCM5ITegm+lKOricGvgj3U669Gx03jD6c3aBPFwY83tkwvdbD0T6bCK
Ykk0gESnCmqDpXd2zhRSIBaU6VqvAz/jIkDAR/GuiWE79C7MTPgcjqs944CD3jNTpiuUyWYs0xKq
7ENumH90l3AuhOU6jal/Evq4K+51RFzGCx5NhK+IhCxZFKT2MjAiV46lUrO/C+osS+VkBmgeMBWL
YBy5+I8oW9NI98NqlpTLl6zDShFwmkkGEv4apECTSwSmakMt0Caeqc4HNCq4vixi2eV7sujOY0k0
PGvSS+mE52up2yUcMyEQTauW5CMBHpo0hO5CkHgpvrqZ142I78OttrJSxs/zXGSo6wWza6tQh22s
NsUqVt5M1g4WwWA1AQPwFx1PL/+R9AEouWGo0zCrJIe7gJkU3CpZhOyv4FvViAQmr/uNoLRrCgoN
GXagMRnYIXZ3muYUOb7BwXRTxaS+GMzsB6Pn51NdMMdk2SCQIcAwHtg47Mj1QYTBx5jIw1Yvey29
fBciBztHH9tPQZt8ggmCjtEQdqqnH8Lg/R+XlhMn5zTod8mh5hPrZBZIxolkKwre3DK7s4fpjNH7
IXesMwSt78pAUZt0/uDU5zKQt5i5PJvs0+sqrlFKVi0kgfoBXG/uj3AnKhUQq1Jn2UZzINsR+nDU
B4TmtpFvQpJ//CBGZmCgoud8aZMFg2/s2g0NHY6munxngS3DqLuWVF1xjzYWQheHL6RLYBgJBXcX
NlR5LLU691108NtjPlMUOdcrNOzbdNW4yzHJM8+pAoBxiJ6vT7t3gJ6XGjGQGqcFfJnkQau3cEtK
zyI4mkGvFJJZ9kOcuRL9j3I1Hy567o6rPNJ2oT5e9HEm+ZfiuLd546nsOaDByWR+6LoQGvvhktbU
PXkWHsK8vLFKkgtMCLd4c56vn0Evx68wpAmLkM9BrqtFKc8W8nysRvOLgdqkJ2oU7FeMIi9wtZWt
I3y5npJ1ghzhWJ5Vk1LLUmlWL9yHRBFwccknIdrSc+XRtrDyG1lM8T4xUJGH1SpZjr35ZCfYhpRy
Jt1ZnKyae6I153tkyyfbno9Z2t0K2hCzthyYtEF0K/g/5I+W/Q8zHABwPRlEDlT9DIWda6TQozuX
lp4urF3ZO++VzHqrtOmkAXZiShl/6PKIPoaUZMHLtf12ffKa3HMqg+tV5DQqEjYpaGTfnVV4Y8m/
VNJcRpr3ezrP8ryL27flgk9j6xzggllpE+447X7SYosWzHSDNadfK+atMqAXJkFKLhg9sy8yPVOV
1caekKrHesNFytuj1Bx0nKw9UWhQBHPW6x0qq/rh2k2uQ1a6xnxXHIvmmeB4mRrzUe7LaGbJYCm+
moF7Wh7qh5KSvdeYVgA7OBnoRzp4vOsuAF1Xh45PieH6HSdhrmCpttBjhspbTQXJIu/aRXbHmBP+
hIlmrq/XvKPX2PyuN9rGmQ5kH7ynEwcQudACjIqHn009wMLpN/JTjZZ+Z5Xmx5RFH4n2A88F4QxW
iny7YJlRbmcEn0T7zN4S87JlC2JouXvCabqY9mPaRz+AMi8FXZXGEiG7+j7oWTKQI7IuB/fTMr3K
l2kpsqfMolh11tl0aGbaIO6vjcu+FZwmIWgWyZPg7qgtGhUjrjYfhGbkXWcDese8NuiQtQSBjnJG
W55rBVNplV1qAhaWkUCwiNsfOj6H+6jY4ylW1leVo4YCDJfvIVFpeg3F62wlC0oezh2y4WOGiKEM
uhrWyLOOWmXPqGerUSTa8tK+PoDsoTm1IhW+XxEWTkzRHO2szDpPcrLc1gyYGFj41jjd2VY2+9fG
QvSYmdANSNxr1/XIhRfGHMA7NyeAjAtcQ5kpSAaQlUDfaxqVGX32lK5HDoDn2vHQXcClTX8eMrEZ
6J1Ypjxbc1UKuGxoILdIfTitX9tnpE24egqqL7gZUafMLau6y5uTCF4mL3Fqxk+ah37dEN7SB4gM
NAq/XMtfu4GQWnk/dISONBYZyyWIfB+hswdu/ae5kKaT1jO/Oe024UQWovOiW2LndAuX+PX2Y3yv
B1AGrkftAPkKFK2DRo9xKDmzzROeVbhDgTzes98PdfhthSzcZkai+8ixCJHVvhn7SzbCqasE/F2a
/6tZM0JcIBM5KvIgSRf2etIKZassm1gZigq9R5c7niP3RwYuq2uPNFfYdWOabgWZ4wqn1SRiNbBC
qrcCM/5QAfbtIj4QM+OSrBfBQkrnLmf4HcXVjuOpgkF2LOkMRtsa7SCqCTBo9Rw/tORVb0lY1LGp
NGmmgLNF8qmX9xHYMciNOKSD9ixIWDdrltcheepCTFVDyxKTmcRoNIN2vp49i8XCCeZEXtbyFnV2
/tR082lMEDLNQa+ssy4nGs60P2wtp2I4h7pxNqb8+9qlURRedEPASV0B7bWggIPgIJ09YmvDMPDH
ZkepSPhgzWVrcjR2TbheSUJ5ipHMjhAJuLIllwcGF03ifDkpR94GlRYgScihsiFWVSgyG533LnWR
VpHFNWJXuiuT3N7IpeQKPatcZkiRVrwYk/XdT7AzHQKdSroIWCRRGN/lM1tIstBRWsrXduluK4Wj
d1CmHKIykwWV7Q06MggozPjXMzOMelrOcm9LLcrozra+agC/CG0ojmRrSpjcmATUYJIrb+kyrBhW
k5/Z9l4TuhtwYQn/C2Ijo88/JGTFId5Zcfqb673cKoIzarXcXqu56wul9Jq9yjRYmznk0ZnNXfmh
6x0/1FC2Qyji+xCBcetUny4Dxm1W32iz+kYaCP0GhgBBCAAjxmyjR3pAywEgEOqktWVQSY71vixC
GA5c9VN6qVNYwgrBHx5XyLYt5jfsaRR3dnxe3PvRRp1eRUF31DPOoZ0likN/07KXspQ26LiK/JDw
0g7GtFedikNBM/8MdPtFIRdtw/F8a4awyQx37tE+5q9Vjde5QoAOXlSKjmapY84LFEn1DzIRrQ0J
n8AV91hf3pbQscGsctYNuhYRYFjti9SGEWslgwd3DCd3LG4mdegfZjV/ytMBWaBJSJZUPSruZjGn
C9lXim/TvlvHKrlu5A8iuSqVhrj2zTKZhzKA0lMuOsZnPUvA4BlHSHBeP4l+ow71eUizcaVkQ7VJ
BRgkC08y0s9eJghn7SbTKBuSfrpt4QmdBELOaEC8C+ifplIQDLswGR+bXrf2eYwpiHKb49EH6hRi
X50nE1uWmSPOaivlvStd2SMNk91SEbBZqekL8ji81miVThoMFLRexR25mqEGnVy9WHXfba7W8by1
ukMqHwDK1YjEsHMImaUhHwKNh/4NAoR24Fqw/v1glvahS2bKf9VVaHRgUdgMc3Wf1YR3XB8sUH7k
xeA/CsNy34YVPz4rbkGKhf48KGSMYsCMNDD2TUS/2JIsBq0OOzqErHYB2kDPKvEit1n2o1UVcehz
9a2oGCigStf8HBDJqhy1/HB9iNPgzW1m1xd6bR4mJ/rzw/V7CY5lP6rTz5hgkTkr5z3vpnEgGNM4
XL/65Y961Ovb0CTHtwSKYxj95FsuPEqlSNTDfz9UY5jRUKwSf6gDWjj1FLeIfnChB2QfK0O/g5IF
Szuqxzpf2awCenxKQ/0BGx6ccbffTPo0+WoUn64QiutDL0kSTSvvKxr+/n//RRLwi7KUjoam6Nrh
+kC7X/zxVS8pOIiK+Bt7lL1JVRjcrXF95yoqw71KvbSppl5KaDubtKA1GAXWPkLlfUpF/KRbTX0y
OoChoxLnO4UwqQOf0qXswnVOYOCDajUn/no6WxrpCHqaJXs3gwzixEW8Jt4VPn/R6Pempoj7OFIr
30pg+bguisVOM9uNQUUgXQ0uRnlsWFxQ8o802mu8jeH6+qdpNDWfDr9CtgUo/77n6YTjXF0WPa8u
YJptWuP0Ka7fI2iW8qO37gzldiJa7h6TEU0xtF/IFQ21zG5jb+JoKDFS0UB3fzFSg40I2EfbKxbt
b/mlWUQ/tSlEoCjZHYVEeVy/GuSn8KfvqVa7GULjFcd0hBMy6L1R2G+KSoTN5Kb1EUBEeMyhlaD9
Ogzy4frVNEQPNM6WVVuxg9utOh1CK/tOGLT7KWPDw/Vb1wc1df/9x6qBE0k+dYbbISeviTmDoCd5
MCMgAtp9OnCVi7LDz5EZ5/ne7YKBaRMPzjz/YDsyVpa9BA+gMsuxeTBR9AVNOe/A/PtC3sW2vDu7
2VW3iPlPdd6GXH5o95Wi29Bxx6qr8R0RCup/U/W76Wz3TSoxjtCbG4gIMUuNF9WyPm38udOgf8lb
HNsCiNiuIuwtVuFExVD+kv4wpBYZIeQrdIdMLjRlUG7jtHe3OgxeDYBhEEF0xWGjcqbcZpM4R07i
M0oUu6DbVHbqbJBUQ4bUABVZgwvWgh9lqSZ2i9y57ZMuAluoLet4mUg7XRRUhlbxowbwe5i3Rq/y
FIymP5CK2bOuwa6hJORL1THIoXHCxKcVMa2LIMb/uajG4frV9YEg6n//MTYrscldh52z35MWgi2t
qIdDZBn8kjH691fX75nhE2ELy57uMZmewUR7PIoX7Lw4h1cCT6CPRt0A0dy+4w85mrHNFj0Pd1UU
v2ZR3aLhbbyoauadFnZPIrX55KdVNM8qnlc9o/Ewhqcgdg4CLNmabNrqVLkmTTor3BsceQjcwOxX
qZ+BY2wT+9gm6i4qp3e3rp4Xs3tJJypGjVzykbqUk69IDrOghA9n/clMcLr3cZOwkkS3akEPA94A
fQ/jXRUNfYKh/VlTlHdN1m/R+1b+tw4XONagm42jY+6jWVi+ZiMjw/riWHbllSnWPNduXxMz/2wt
55ODCTBBXG1mH34SHfoxGw1q/fZShCbL+mIyD5k2oRLt5QtQxbglfNfhlpgiEL7SnpTMFLdY0ymM
BFZZCJE0WdbVEG5iFmRgVqxtoOo13T5nEatdY73Hmf7WLPyQhoxqZ2KbG3tIlBGtRs3MX0LSx5hp
OI/CDT+x6Hyi66fvdR+nFqrNkArONDl+LwCwMTmeFv2w1IJhnGDea+XNxlwkH2LuxInktldWoZtU
jcA1aYynkMluRd/fibrCaz/1827JulXeKIZPzh1++JgNbsEVwCxuWDX3gCdHn2q2OS0WHXBGUd+I
/qc/ujyG0hM9CaaYlxHJg0CWPA52A5yUmbIxoW5nXhe4nSCScpcHzb2mDrhhOT5dO3qJG37LVhCs
HA5UKh0WJyfBWwREMUjiijk+Ny5RnKYqReC0IbqAA6S+NjnoCIVzi5GAymvt5g6zka9b6Ufsqg86
xSK9Q87MhMWtY5JUnYG+AEp6qkakBD1toSzOPkTtKKudUbuHv9fbGFJi9hcpmKtyKkDW5DIV1DXj
F31Ruyyh0be0ryRSsJg5q1SaGvkaDPWJGYld5Z9UegSX1BnbWU5/QraaXAZqPQJ1N0rAhVF106AA
Q5vLk8H1rQxpMxrSqDfuQxm6Sskj28LteUospswmh8s+4LyNdnsc5m9L5yLoE2pC1d7FpYmQm25P
mVjapq3fgAJ8TMSyrZVRtg6yDRzxmZI/8fJeOSFp9//+TdGkoOu3NwUNqWYbptQ//qrLCyEsObRE
dk2uPffIiZqUI6t8SjGBo5p9XMZd6BJoPeFm/vvfLf7D79ZUS/BLNQRQ5EX9VfDVGoOZ0+rPdpWc
eOcB5y9+kRY9m7QZFGGeSzFfLNQi86Q9O7bYu7DU5SmMseglcImXaVBwU0cwUu5A07j7yaDl8/fP
0vpNFAbSU7VN13FUV9cZGv71WRYN6HkCXblsHJ5l1HFAdNp2XLEMc5jEIIPARSO9wMIXh0/9Q0rG
6jH9lmKOOOZTzIHAoshwNiUnYrQGH7o8yzkZ6k+7LD7wJX7AY/rmmtgYgqIsTCI4fjHF7d1Vghiq
8twu24FdbZzr12SG9DuFHAqvOg2OCZiZS8uzM1DWAwd5kWbVNmHDDZfpCNyeX6ZHhJgMjOKmJruZ
EgO4Ew7x3Bwu5A59AZ+5fXOt7CIPbPR5PqxmvGRNKw0UL0I2GWOr3psF9S2kv4XRY6PPD9kU7f7+
vdb038SxvNmmJjAp2EAdfxOsVlNcKg6tD6z1KX4l1fDRqHL6lXqTRq5kRitVUXm1p0czrKCY4QPA
TnrWBmNDemfJdkBH2bHJiVKyqgWJFo+7dlC2mdy555F+zpJnNhbCkP5J4w4XI2AAXGnlaWndfDOo
y3e+KAOLG+Brq56BEMjPJKJjoYfROo8+wlZBCKfRr8ZQ8yEHikVMkywZWfuJ+SD4mPBvPafqEjRE
9UTsKpvuG22GEnvT2mIL9ZPubowYTKXEe+G1zl7thRMxM+2PXEBkwLu0rmZWniawwZTYVIXy76OM
h+u8tVe+smSsNvQcFK3DR1t0P/DlyClDngsqBXwrUBAitfjoBePIXFe3xCIw8oJhWYQDcWy6LUcj
MaC6Qn2i0KNfRcfHoDWXiuak0ORCw8CrNt3ucu21V0p5Nux0H1XKVykkdgjukFcG5ps2UO4FxsJg
JOWApaIra8N23TDuJap53Cq5IHM5qasN45IEmlK1rz6EnsyHEdnUOs3MZ5O/ZEJwCMvx0xgjoiuK
TWD0N8TJ7ispEiDViEvAtXbgMt9DmWcpn2q9D8voSxmnC9DC4Xa2MthBkkQ39NOzHpiINbDKpGPX
HPDxPP3D5fofdhQNbpGm4gQwXTJ6/7o0hD0aE0Np050uX7LcDWy+Rw3n/lS6Y2EnHFoxaaHIicHc
yeGdHJiVUklnSBlV3WX/oN/9XfHt6vBxhMl9BINYiF+eEkloo1XFWrzLCCqq8uSO8nkvW9/ZiO20
mfeBVJyV4/AspVfYoT8CtX7RHfMf3pv/sLjrLnprgUXCQBL5q/S8j3uo90UZ7zqZODT13FVYchOC
DlG2dGuU4j8ajmrDYv6wGuYvIZLzVvY3LKkfQ0+xbokZBTzlPKp9/CiMaPbphAWAwad/UOK6v8nk
XUNlzUEh72qabvyqw6XANhiDj9FuSpPAA6ADMjT21KFNsOwIOczmWL9k0HNMPjbAg8dIBOPBVo3G
F/xDGtSnOY1Hv4+d3Ec/Ya+F7EbFEF0d3Yg9+qw6LGKEeWXvPuOrRfCgjjmHx4I8mWpw2/2YTk/5
nJTAIFDFihwyX5AanquY7rPLWUioF9E8KGnW+NeeeKjE7D7NshOp7tHpc/1hpLGWvVRml+6yuiD9
po+jDbfFukNZ+WTlgqRh92xF83LjDssqnplbKDqIeKOyDknDbaPDh8MMpkHcdJWXpmozWDoDzVVX
fZ0zxLqKvpM9x6tUtKCn5rjKY8QAl3z0VSSiu8FiQV6K4gFKN6umns8k3ih7VzXvYNh+m6Xaby19
FyRZsyMigIZ2OSUEMjfR2lrqU+1W1SWbQR9aKatVPnfTronjr26Myz+qj/+xjiadgdGflqffHE3n
r/F/7T4IAYni5usvjqY//uW/HU22+i+2VQcLBpUXu+/41Xb/538rtviXaTpYbeQNa9l/sTOZ/0Jq
qpmI1CmaqRKpm/+fnUn8y5LGEuoiWzMdoer/P3Ym87fbEMi8rltI4mWhrlq/rF2GYk3Muu1l54bt
lpHljZ5HvhP7ylN9ynY2KnCxqWk44oOtvf6x+zB+hI/ds8EmU3gzjeF5M2FLV1666tgHWyaXWrGl
L2s2WIJ3LjU0FC1a/08owutiXwWXbJt7YlN8kIWu6z4heNA5oyftZ310PXvvembyD9Xk7/W2fI2u
w9tm6jjEfjV+NERTayJ3lp262M+MwC5Rv2xrR7+DM/6jb/pvBbYbTKH4zYy1y58uiLs/qvo/u7dA
4/1a7fPbDT4p2zRUW+UY9NcNC5zxRGdPX3bOkzse1e/y0twa0Vp97zb5d0SmBEeTb/vBuJDcbcD5
XqcPysa5cR9oky+3YAiMe6250U71QXzk52WfkgvvtecYmuY9eZutH5+BPhCN06zMBzvZLolX7qYf
5XN00u/UbeV8haZl+Qq6coAKo09f7o2E25JlgDyBlXnD+GGxV+ioVv17/ZQ/DS3AgD2TDsJ6bdfT
l5UGbB1NdE3+46o95adxo/6csCnsOvp+6O8oiKh3veahPlOVa8d2i4zUA/PzxDE7+pE88nI200vx
vWyVyxJv4ptgx0gjFavhI3R2MJRvE191NsnXvMu9Hh0W8Zzwk1bf4kjbpYM/lSh7huvtJyfA3l4p
Hh0LCnLDAyf5joIsx1b+5NA6NOg80ExbhY/UQS7qkm2W3M93i70ObwArNMht7tOvEAZDvlJuykdz
u1wQ9RQv+fjI2JRDH29HeJpfiw9rMxIrRFbhN5mJ9o2Fm0I7pKFfYAIOd4wNSNIESTWBRcCYzvI5
v6Li1fWbBaGcJKqo94a6meFq3Dfv49H6LO+C2648i4dRkh0gG+zwXkXIcS/Ymc/5YTyHh2HZhXfW
cUAK5WFQaxGvfGSHGooraPF7Yiu/Ez/cMMYgvhI83PjZJT5ZR1G6SshjWwevovUrDjE0X26cowGz
dCR3dp34nV8cl62xiXxgqaQHU6xTRP4MbgiJJU/ktUW64OW3wTp7JxX2hpxBZd8Sm1isF07e8MCX
VbIlolFDFrzFAfPikitmeAiesq/mHm7CdCaaltTfN7gv5iXc2wDd7ZUer+mzj9rafaQnDVAmxcxk
n9DHih2yh32zzm/FRSO34in8RE3YHju6Vi/Bk3OPJJJLu1qTatyjeNhb5/x23KsdcNMTaZuGr2R+
tSs+xw0xysmu3mWvrsd64jJnXSc37p37vNSwDrYwzMDUr3PujlX2NcD8WPVHkSD8XNe35d66bTnz
I9LrkY+A5DiMr0J+aEbrkYctMFl6xN1+WLvYYzyp+S6BizTf1uXGvTdBAa+iGyos+tbmuNd8FD7W
jwaRDC/Q2sCJ28vJzcIbudLGbXIzk2myowhr1s0Z50+/J+M7WWsGa6DeebNKJ8+H5NBbKJn9EFn0
z+wp8jkJv8GoRPy0mnfTHRlf1naO1uaeye/77O3mXfRkqESBYa1bh7d2B4luZT4GH+23Apm4WYkb
bM/zS3WYfMhQ7j0HMQD9ynZu9nDbp+0UrlFHOLd6/+TeDzfdW3RIrJX9Nl/UF9XLvQiR3EW7bf7J
3cr299deCBI9nLSurWka25wpOwF/smOJbHHM0YLs2kKZAlK5Fbn94sTtP/Q9fluE5a8xXWG7Kpud
sH5pKHAGhLAQaDWR8+Oj/BXuPO3ncPpaWoxRM80xUGhs8f/1N1ZhIX7fXR3NEKpjGpZhk1Wl/tL+
wtZpWJPbtjgh8xd9jgPfnIpkV00hYaiWrrwzgFkRTkbt+5yELpJR56PUR6ieyAYHhCt7o5ofSzlz
hIPBrZaVANRMwPVyMpkyopxCpVnXTtNuNH0GsKKCGHUm4WwaoSEvxFi2Suv23MnJZ8YI1GUUqsqZ
KKFEzJVGpvE62PIUHWbdts+iYghq2ZIMovbuOqNU9nVnuXR5Hmy4ym0lnJGiDavZKZ860+4fQrMV
N25WMAaoBi+Xk9xGznRdhruTnPLOct5LGsIbYc770LzNQub6mfmjD0dYCH22aZDscFih4Z1vSgbJ
ap5qW12lT9/DerDSBNRS0WwVK+jXY4OgC7EfiHw0j1ox3MUFL4GPvWM5ALnhtpu60ZRDqeZ4/yP3
RVQNOXou5H2toeGD6/Ysxobkk1J9SK3AuImHGgbIQqhUKSArlqbCfI205rq5h81I/t2cbyDa4+iS
SjaldL7FY6QFrKkF8XFccnh0MtSkZqjpNE0WA7tQ7mwmtdgoIgXlnqj2TdfKeA3OVrY6XhmntzPt
nK2lGJ/gB4yzSyRlRscz6O1sNwyCjkZnYjNqNX8akzu9VH64gJMOhbk8muKDXjKQCSf/2ZRGsDMr
yRRaxC2y05tIMYFQlCTHith67mNzIcGOjSKYIzAqFAkDoShaYzB2s6wHcwkf1Ippd6qdVSfaKbN5
p00/EdRflgr3joEudbKq52pCwHXbkxDgt1N7maLiIQnCRxG3PxNnQqTLBbzQQ8I18CK/NkafLovj
L7FCWl6uIxsmu9dUachwwtohexgLF/seMShrrP6eIfLezyGTrZskPEeV+QTt6IZQBUJQXT5ph0jq
pFS2pAcpJKE2fjKMzGPQkq+aHmsbDXzVGcv1xDx5o0xfM5c6cZuPUyV+4jAD41/gIXBT0mnSrULm
FzqdvmGjsO7gBoSrmZ2hOw98AjNAyIx3JwNKNldeVYWbfnxAW0q2AY43GBkVPiVjjraF2nvyM1Ph
pkzZl5sRsm30GAFMbyxsoFKQwR24ZXcgYdlBGTnZC1nX9bpKa8/J+7Wp4UecbNDS+x6weD7G6IHe
zUFZ28A/UwqvwvxKoo9lelgG09On4clpx5Ork9Bhqxgo4jVk1VVLIG9LiTZMsUXGLex9PQyNbZzn
t3NE6BypabagPSc3DVQLIDp7p1+F9nnRkUDP497sDGC9lYnnuNDqvbCKeZfk/a5NA4NZpmT8F3Vz
UaDrbA1yuTyO7A0goEg7hC2c/IqVD3is03rOIDCHDsNB61sDWB2sYyJkCQtRY8TVWB9QxTBZ5cGa
hThkcUPNJtwO/VPn3AWwddeFgqUz0VqCVWcdtmekpsfJGNODbeEKDChar9+KnZdiyAtmhzmKEfk/
mZGb/vHVIH5wRyRHaHqgdkKNGWdN4ntI0iW95Izlc3Kz4IAz7qsOhbIRYoj9O+BP4MVul0s7rikX
KQGqneO1N+U98RvxdrDXlIzBm3ji+P8GGhXj6Q193RusOgxejm26JqjbvVuYtJI2/zaTy7eqwait
p+9mq/nAwvOTfnbeVqi4INC/QRg1bqOP9mRsphu8vMG5/MyPlOwgUUBcvfIZWa/OsX2IdgbRJMg2
Wedv7WrLgI6VPtc8UsQZ0wKbHg1iUdf2Wb1zU4LymNx6jXWgnB1C+pcMqvbaPbZBEj7gubxp6KDt
k/TnGZ5NgYjfamV+OnfOT2dff8XDW7R4xHwaELl7/uHwXRN7+jyeoGIX9LNImk6petY4d7Kzu7Wf
y0cK+fAOs8WzvbW36i1U0IYsGi8oKDT07+ydeAtUCJ/Le7Ks7G1NCClCzIQwT8pmT7O87tjttJqj
ymY4Qm8vwwN5uriu1k5ytmnImltLO5IHHYrNPO4mZ6NTXTHlao+klZoJL8dvSDUN1iqRxyvWUhO2
IYPc/8vdeSw3zm1Z+l1qjhvwZlATEgCtSFFemiBkUvDe4+n7A/Tfy+zsrEFNO0LBAD1FAgfn7L3W
t3Du461B2EcTDEWa0+u3mkQanh1fSsamAzpwByJSIKwMip0+55N1la0HgEh8h4XjI+jfFDbtIvNk
8skpLO8opVYvcrFRJDfr1/m4NhEJks8A3u0skxix4+Im49+rV0SrEVqPGkq3+xe+43j29G8aYGvK
lhBdUz+CUZZ7TMKrtEMHicZwFTrhJefbYnb5S/No6h+qD3pd/DyUdxGkIIxlGD9b+j5G6Olv9eyO
fM7BehVODGHWSdP2+qsAum7LbgFOl68YJlDq3xsn9YskUZF0ZXHVFPsK+24jrSfmjOaDgT6WkATc
BweEmI5wmZ68M+un+rWaU7Lvmgca37y3/8bU9yU7FrvuizVZVq/VX4obnvSb9B0wmYi287l/DIf1
jNc6cdhgTsq3Zo8vYZ0/4oi4n4lIpH6/cgQoHymLtcjupDXSPIvGKzv4Y+k7qq2d4keNqepEyt1B
jxyLFDq7eoa96veEtayaPZ9XbG9kWs9Mu/mqnQGYnrh6qHDOYIcvN+Uj6bqjv+Pf5KW77jaXXvIc
ICdBH0ef3CBiRmKApCuDheQprtYaGRmOcfD2JitQcgUI7BJdXqOMbX6gzBa9pzZ+8qcNOSJ6vEna
g/ChQtm/86UtUjjN2pA5VJ6s80iZkXis4WbYdUeiwXP63A4LTo8o9E11aGN32KPsuol8m5lN8jVa
6wjl8jE5ehC0jJWOtpLJdrbLP+gKeqzmVsHMh18ZL+xX47QewlXXrpHtCVuZMaP9IFRmm0FVPwbb
jER4ZLQvyabR10wGWID1zvCEoyk+N5vZvwBnckYQrIRgLcsoBHEEsousfd3pjyUL8symUslewxKV
uoCTvCEKkHrCotbBhRV5to/jh27DLM96MK11+0zklTJszLWyg2T+IrnyRn9MNhRzXtM5i2+l7ZKb
0FUeM+oKjnE85GBk7/vUGW5LmMm3EDa2w2vjRrswXKs30OYM38ajxsD9FSB92KYnldftXtSN+cb/
cGGla2bbYI+bBicPHPojWKrJsXZ5bg9nZHRjheHGzYjMOHl3mDEayIkrloBQ65Dx3tVn4bU8aPfY
tZsX84IU7i3Y1QfYng7ThAu+bYuSMaN2d49kycQFtSII0bU+YKw9cQptbpG4ScfBzU/+qfpEmzwa
rK5iuA9nQVmrTLcei4/W1m4YYdUH5RQ+xgd/q8p7+Arq6HigryCJiLDPj0WzK8Rb/aLeGPf5E5pB
JpghhE3fBtYbadvqi6UB/tRDtZNeSJiZzizpTpxhKIWwRgw/aB4R2mz5TsDBatgGpjmVNjoqxT3f
e2qrL+WBDMtCdaoXSXEUJLZn84TqvZJcA8Wptw2ELeEB/E7Arvlf8vgiDsdc3cnReu4UUFFo3eyG
sgra3ig/sqqUvuryg1kFSQ55c1QvwQPJM3SAXPMib6x7KbBLdDz6yhdpiiKQXsPXbFfVLpBtpV0N
xxB1Ke7VEyEkASekE15NQmrM766ylR27nf88faanZZgjzn1PaoMBd20lvaX+lmmR5RBTvsn38YXI
C0X6QFEfIf7pb8I3qM59cpiqPSSHqDmYBfFY+g2Dfzvu/fjg9Q8tjhpf+F515cY0yJUjBxw75MgS
7CHed/ejE3xKz4JlsyLob5JXKhDKi3SmAAJlQTonu8ktLxJxHsznLv4b5yUGA0V5tzq3venO+R2S
fe0T9TrmpWdRpFJv6+La4gvoidI58c/BIpY4D+uSkzwOxaMPmUAHOrwh9VrJXU4qEqPda/TWGOv4
jBltvAwvnncPMidmArpT2GMj2dYqG8MVWNc3mJykxGSSU3yUj/lb7h3VpyK8i27N4kDUtraNXueJ
p+CCBEFoTo5ZSHryKt5H50lBk+p0z9K2cNUNth4AIRREtuKm2bE8bW/C2A6qDVmY7S8TTy7pu6AD
S/pJq/bVvBenk3ePc9HxXttfSN4KZgEPXQ49d6VUNgeKfxKd9NEATX+bX9S1f1cc02kNRypeld+K
274V1De+xz0YVwU9GmxdXF987d2BvgZnl+Sec154sdbjbSeiO981+9AZ39TWLh8Z1ZWUYXLtUxs7
xYfqviNJGoH31nzSKVMiHTlTUHpXXPEXVyRt0/u7gTozJdZhAzkhwpWG+/FBpnp50O7gF2iBGySX
9JcyMYt10l+ascriy2QdYsnFdp65inGCON7Rbtl5nBZH8U2l3JKoH90ksjjBC+C/TDoJakj1G9XJ
azfn0AtZ2PYoJkqUSnFb2QlToBLfXCg6pJhz0iW9dgOpVL0ZWaC/ZNnau6mU77r6rAK7uuV/wlIM
4Nbb+b+Yw2TniknCRcmAg64TZgl7o3EqWJeIIV6jljnuSv3l8TNmey1m+bFqH5EisB8HD92x+zI+
+zdPRxG0nj7KX6wardrOq7X3XevuMKcSsGbeU0vWnv0BhD5nobW0MfbTDS2lY7pJmV3aPTl0p5hp
RkXUrrrJBVfq7OKAMqA8hQ62/xFv95e4Y4oYbipoBwf1ptxS8GN4KR3/lLxmu2gTDOv6g3RESCnB
Q3nIayziK84UZ3NTnkzzIG6GX5A/TuyVAsqgB0LgbrJPQovOzQ0JAeoHJv6nikxJ5IGr8mkY3TH7
lqbb2R6RELa1HqNdRlO/codPw9wUtCksljIrPOCAWUD9hymoGtOXkVuQsDbJKt/zgGoXXHK8Dsj6
OKAhlg7Dcge4jJsOP/1GrMfKaeb8s3a+d7lYHrdsLU8zep+BPI5rBuVWOlgDwcw/j4ZkUezJ6Uh8
YtDSKLjMUZc+yFBslbOmhnGmKWvyS8SZ4C3zfRWKP2zSQpcAL6bM5U2sGtHZDwYO7BSpSFpIoa0Z
8SW0goOumXw2q6Fyq6ai2wmcQSZgdisvK1UbizeaDrRk1I9kBg89d0M5YkYloJT1kDASylJhDBUp
RlkadU4v8LGDNa9krQdO2db9vZQGeJNQ9kNHZOi2mHA3NLbs0kPYl9AprWsF2b1nAmZWOXHNoTij
gkamwjZcJbItWwautqSiaC57qQusI0Cu42qlCn4oQhIS+giLO8Wr3JLIOaaenArp4Td3JbMjBDW2
ZUVEExFKDqlXZblW9we15bxexBOFFLM/BFFyEbxymskX3k1QK6864d+rifEhgmyyy0YqmaoQ3RV5
vzcL42BwcvIC0rkU0ZbQ/zF/ZIbc594lCb03VYnrfUOITJeDAdEjxj/wz24Su72fV3vZyHexf2B9
fdsAVbZldaIkLqexA56alcjIpCJtVLKkrMdgRk1EM3qnM/e1gVK0GF70OJN3XS/QJ2v0Ww+MUltV
pKRKv9QCe4nWYUOFtRJtRA80AQWQqFWTV9VksUJskLUGBiigi2sqR/AGEqkvaZZpL2n7Ugu5COyp
ec0IF1xLhFtG3kOpfUtCUc0I4yc4ypxXyxgkRGV9l8ToSfWA31IAfSJmfIZ0lJxyUJ1eNoEppdOz
AFph2wwwOEsx+IbITxmJ1ZDpk6HXk6LoUcsr2+mRYDBz20YCdjTBpPatY83W/Z5cLN5MhikRSyNa
BLxh4Gg0dJ+Wo8P+QbAmrMMILH0dyFuxoDwdKpiswXvi7QSgVMkE2zwDlXnusuCkcw7tLIVqY5c/
wz3pf56bRto38ZcxweQ4mVm/U09Dx8uSPzHPCRz5VTWKD42ovmQD9PTS0fFiqkzvS84642Q9MSoH
SFh9PoHxKXn1c671+yBlQVxkTFGVvHnMSkw3maow1+6tj2qwpZBcG52pMRKYg4G6QCpSOggqPjH1
FaLLS9VScYxVGlhIo1Cpj8e8a12/YMkgExpgR2VoOGGSbKQq9Xd3gUZTKR9Z0cVBucmlkMVMjd+3
NC6EFzwJUc+yyaiYT4uvcQHZAnIEs2JvM1rUg9Jmp4XNvpLbjEZPpyENfQSiQuiZwpCSkIfjBHWS
22ifnSZVRqccsSYT7QZLBHTEvsMjqhn+Ay6rGZ6w6ViXRg3yJUkQLwOnqbpGniqED14QvWsqGNta
MmISOQD9wfXeKHXBeVG2rLXSUbeAK5bt6pKKXkgHkSHSUUaiVSuU+jjaIttvizMuhUvYV49SSSJc
Z4zwuWriM6TmzuprAi7E/jFV0QiHMrbo2Bj1lVzTtkBkFfU57WTR8LdgD0DhCLOs7KLw1bJ3Qlao
VKa0WgVtGGjLc5RjsvVIy1wxhqdHq3xSTJZoUha9Gg3paSrU2JMKogdWyEPXRwh9a9uTcfSYmbjJ
c9bSGAdkLCTCaENzks8FfUBBzDtXt2bvnYGnzZp8gEzDfWSWlBQS671MWLnmQfo44JUOO34rgI0V
XBmAG2pMAgtlhqbxfqFZt5WufS5yYrrqUYUdkkSRQyILvXR12Nfd3qzlt2BgIls0r6J+8KXiRF8D
sRv+O7Opf1kDjfu0ttFGMcHPbmDIUZtJ/Zv1XY4IHPTUPcBuAF/Vput1Om2NCAm3qr6KZG+N4rvv
g7ilKk8eZghRBo8bxSYjeY2JtiN/B6txcJPknUx5NGHCwxJnfH3XRwJPoE1swzoo11lHnVQR5CPp
PgB6MNvQde3vYG0w8YjCi4haXUu0dKuUtH2HvIV+Z937VYR9DJDGqoU9WtfTrtG7vRdV4iGviMSN
xORu6JrXrsD0WKYT0xPZZ7HMnAif2SUXBJh3rTMGytnvsgPSiXM/WD6/RgvfGMcLfAZi2ozBTSB/
rlWNq6hzqq0Xi5vAYE2c+X7NPCoxyLRNH/Oh56aCslrVdwfE6o+iMQDK7tZxrZEE2icJrdWe6m8n
b2pGsxXmUsodnXKSJvkp6UZss2rcImHaazCr3ycNzLE/CQAxpUtqMgdNmuKRMBQW0XpzPyhUcL3e
uGBnZi6uMsDLsxGjRqzfJqyb6LX6KssqGGyb2sO4ViqgJqCMKsImLCj0KYlFKINE8FdSHEhqvBf4
/59Ciufg217Igg5mtSqzRU5kEq5Gum29uFMh3WAWw/+Ak2fdRQrjVKWGblCwsDfqigWmB2cpFNp8
F0WsO6YQ+JUfha6Xdd05HvJ9F5mGrfc+edayZQcT/BaFvg7QNxbAIUnIEpwANbaidT+k6OCKeDeJ
0jYFgqpGMPxMQSLwF5sUxXHd1qfB7lFs2D1QHbIGa7Df/P66N7lKwLpMQsSy9iLhdlSbdKcVamRX
+HKhV+VumRvZJurl7x7xXd3PiV0PnSBqjqnr63KMWDrU2Bxl0jfajqw9NduOZnMPc4e6ZlNhKDe3
iYGnz6i0S59yyi2mdheS3BfzFSG3NI6F7gk2pI0womlFrMt9OaIPLWvtWR4wIYpx+hp74iNw6HED
/59GnfVsiD6Fvo7IMqVHS2fV6a7z9RfVnKg6RIKtSUpMkyYzVhJpQfzcvZtLMoZpXwOxTU3AnGvW
mpzcTYJACu50X8V0IBjYNdWRCg7jVO0fzCwnnMqUvkAyVDckAW2o4y9pyaXbec2dX+/yxPjQ5VC0
a5h5fjp+R7kfuKbekTXAN5SrqtMO1NckgRlbqKJf1utxXQ4c1Ub5aZREc0g6uwT+39RuhppIY1dK
43Itd5kE/Vt69MTWP3YtCwUVdUTuQe3CGHgfpxHGS5PWl2WiCippZccdEgg0byS52gMdjbGnruE3
BvREZgYMbDeGOGAmsS6eV4P/GKcJgHl37mbSMnYMOcAJOFWYBevZLLhs/XF1mP2EAcZCfzYYzk5D
afYh9rMP8Xqx3GbOLsVQ9N/8iHDo5aLsOAIYsHA1zv5GT5JfyVFX9jUWJjR14B5nN2Q3+yLFEoek
Nnsly9k16c/+yWh2Ug6zpXL2VpIYd16sWN3su1SpOmmz14u02H8usLBehBS/5jQ7N+vFxCnPfs7F
GLZcoP2T9s2rNXs/wcn8cxEiL1AXh+hs4Vp8XIujS5udpIYm3qWLuVTBZirOftNudp4mswd16Xb/
f6vtA/kFGvY//fz/R9t3k2fNe4YU+Bdy9Wbcff33f8k/z/lH1SeJ6r9QsOoQ66G8K+Cy/6PsQ0P/
L1GTQPkqqiXJYMKvoHLrX6Io4oqRdVNDFzDrl/+t7FP/peiqhuRPxiJHxqT0v1H24a75g1Uuajoa
QoU/BZ0gCr9ZSv2btqKY8lj26PuewStdPAnxsxjn2TYrOXsCL9hNWU4UaKIc0hZfX9KFb2ZtNntl
0CUKgahLyuDQilnnShM6pzYjE4GzVtFor7LZ3KlFFREFh5pohJ3kSsyJmUNRwi6Np1rLL2mvna2A
Glac703xIR6bj2lKnBxdviOF+MTiSnklSv0zk7ONDq3unMSjeAksBINz81AA35UwIkOumICRqyyE
GpX4sEKylfi2nKYnOt2IKgQS2b/9Pnf6sdpUJm1uqVUzN6hiRH7JQGiRl8x0K2lOtiLLIfRfEvyx
uKHGL2a4qBA1c21Wqr+dGAdFtU5WzGf2fvc+TGJ8SRuoKRbK4HqqoqMhGwehC1RK/gQwMF/x7alH
DBlasFZb85B1CbIgDWVWZ5NIIm5EE5DvwFw4pN2dcjpf84hhIwPQI+iNJh3mlk1gUT1R0QBpJv+5
OsDBi6jaottzdSEJ4UvBYWhpgDEiBDaojdsgcbNk0M5lxuy3iCnPqVQ2WC9RKkTZNVXibdPROGqx
jgLypTxMKDqMONaJkjatZDV5kSoaSnjl3qUWLZ4S4scLLQ1JcaFDGjBpskX1qxWBOdEnJXeyVtyD
7+2PRRkATFKdSJo7S+AD3JC28sbnG0By39JuMN6kpLvTJ5idcpSKLJX8EeOZ3KwZxIN1bo7nErvB
ITQx3MaCQBPHhKLHWN3AbRs7XmOKK1Zi2axBTJlTJEgechgAuHicIQq6XUJ4hy0mORGic60i0IeT
oJQkok0EFhJ1R+yyqLkZGNJNaKQuR8pNOlkfkh+hhY6Nt2xqaEkFnGC7saGXdApKn/mJUryzXI9s
ockcQaQjVkqcavViojymHAEH7UmKozpZRbDHkpIqhPxtiUGxC1hyiyGckWpg0m/CZxzyKLSVSm6g
K/iHRt/W+WcsNHAVQJQBUs6zjapo41EUKQuEgUwnIsZ6X3XZXRA8eQQkHtQSQlsDVoPPExDel2Jp
qmFZlsMqGsK7AbKYHkROqX5q5YYVMguq6mwIfeZy+iR8XFoHKce3gfDCYCEeEyMSVGq8Q7vzbKHz
peVPAGNIn7GyMtIBVeM9rbyvhgEMOZQEaGeU3Tnnph7pOTHh+GVk4ItEmmhNRFkRsg8T07BnV+9i
WKOEOILa4kwvabTckJVD14K9ysrTp2BW4eAOpOil1MxhZxTKdFv1s0mBiMEKDxQTIBhEoSVRjUHf
Aeintdtky6+GmWMwfECJrKGRML+FYWMz0UOCpLiMwOBztS++ceK2GtqFcX/bNPmukqAkdY3RuQKN
CNTtu4F9tvK3iqcT0SXmMlzH/h0bk5vX7QAlK8Raq9cpyY0QnGBfQSbq8n4XycELuImTmMM3DkxK
sV3OLhcSJwj4kdQyM5tmVRWZ9FGO57r2XVHNBjTQNNtgRruWYNEETF78nM48kdcKrBfvTPMrECKH
usC4Q1OpJJTAcIQ2rqwK76aS3pF9+a5l4TlLFVBR4HeR8NQNcOXxAi/+JmA57SSJNKJ4bIDYiim0
wIZ1SU3jSw/NjRxQTRxbjxUwkX3FYAvtrtWS6hyQ87IH/USiXNvRBcvImkSvOvUzVAGyQmIFNR6h
KtlYvni43rQ8Yk79lsv9z3N+7puf+Nt1OQgqsu0K9lFT6PYxCrT9siX1CuII/UuJvU0UKNJGTsRi
Lw1VwQLJLPbL1eUCW3DqaL763XRTP61LowbXU1tnCc8kqXo5FaKBUm6L3fpcT/WONNQOP3dvrctA
xVI2VbYeGEBcZfhjAZUjEXjVOgyLfG1JaEbMRqZrv2wuF3VB23iaIzcnzMT75SLrgVjUdZj9XF1u
k5pBsrOgL9bCMBkXidMoIJXaDuaRMJqqOyXM9wVES9eXp4ccWbES58QOaiDU6jDZjmpLeiAciOWi
0CBEqH6wa+tU32SVFO9L7cB+Fe8DTb8lbu258dJLjevQ9slAopF8YzamtVPQkGGmLvx0W8Wy00jz
L6dJpVs1/v2g55m4Xm6j5sKvSV7yrm8e02Tw92ZGumY9bn2CTUG++O4wmO8NhdYGcu0h6bVvik70
/009wp9en7XJy/dD3dBt8+V8L6ITyIpppypCliNhyIq9IX9ane5tjTF3sblP5A8HGrN3q9ovFyAu
KhghrMWgjLMpNQyPlZ83TqmMxlaoQCk0M9J0IF+eLACDXmXOiOsL/ELt/PU3Ar0MJY7jvXoxtOFe
FdNuD4490A0KhHqQbDxJPPqx3iGK6t7wleYutdRdCNnDFRPWmRlqs7QnvC9VMaF3XixRq5r3AEVs
h3WjQu6REvOfd1rebrn44zYZvZhd98iC0r5JRSecv5G0jkh2pV6zXr6lKiwInwvLX8t3c72YDMrP
16s/W1Btl/n5gkBYLqZmrO0xRMICvpgEd7DjVN5o1xUqwMhiM9P9uvnXCDXmVMuF4oWaY7BYzGLC
6ufdATxAvfdVpFOlKH/LI6l0YEo9iAGb3hzD4APy66cwBCYLu/n7HeZd3gxZ9VyvwtzJ0u1yz0Dq
7uQsd6WlTu9u6qrZGjnG+T+PWO7DM++qXQ1nmLrV9vpKHSItW5cplS6vpsyH37L18zI/bzF/gmXr
t7dZrrOSfTT7kv30Pw9ZtpaX+fk417e6Pma5DY8klErB9DdpZLz9cef/eHW544/X/PmoP2+33P9z
w/Kd/fZv/La5PMoz24kZyBAPx4QK1s/XeX3p3x7+1//k7/f/9aF/+9BGqlKBNkHvJUzMS6UOUNFF
wYFA+MF3S1EC6TRV2+UOb6SI8POY1AePu8rnhy93aekjBwmHfKDdG3VSutibm72ZmMRe/X2zLpji
CWUEZk8ilFyyyH5UhgbpnZGzQBVkgiLWy1OX68uFFGTdtvIkjOgEsG6LhID6oqZzqiJf6Od/QkWh
UJCba4ucRh0ivMAqJXrqwmDO92MGjY9FcF/ZflicjbTcB/MyfmEQAaLPfq4Oociee72+PEaY9/xl
64+nEGfcbLuGaRHxJPvlour8/GdLjul4qRHzACsd0v3yInmaUwZdNjsPSi+GT04h6XLrsvnbrb2p
vGTEFTnUV8r9aFnwvHNIBNLEYBxgxaB9kuwaip0T6gYLeVMsP4YdPmhZZx00H7fLRTNvEZOC+szD
0yGPyUcGO8eKCIOG6H+IVdwdtdVuCXPNOdfK+4amUWEWjR3kIPfn70ZpvtJeoCQ1vxYL0/Tnpb0a
VLdq7PSw/5p667bEFbpa/g8v1u893PYumG0GhOW25Wtg7DV2PO/6+WDYSnY3IiW7fotFajA/n0FT
+9RMgb9ryJMrmUIiM6WXThJBcVEE+ech6vwDI9x8KQZJc8QqIQdwnMdAURjKzYi0kSySu6GKNkwJ
wCOjPEujZNgOGFn3cltm0GckECIJ0Bd7+ZTgBU+VEivu8hGWz+Xp4bBrZCQRgHZEVUHxya96/WmX
raxtPyM0/DClIQaNeRQjxZrfpZ3PUN28JdQB/9pyPZ5GNqUUzF88Ymave9GRUnRwo0avCr2noW6T
Nin3pFYV+x463Z594bsIgGBcf4l6een/+4cJTeUX5WXm4yAitCC2OEpoO0RiPks9O3I/As6lBV/Z
8sssu7UvdqBCWF5AQvvZZZf7lotx/smvV6//9XLb364udyw7+nLv9bl/vFSTdQNzj5vlkFv2teXD
LFfx33MGvl5ftn5unMKYzq5PhuPy8r7Q6jj3tJ8HL2/LWpMjedkclkPtZ3M5vpdPw8zv3wdgvLzR
9SP7BbncA/NEwWof1Pm8H83HRiB4wuQshwllkxwS+qi+5VVGRnLQxfhmg0CkisfDfza9+VtDrw0q
h+nTPDAse+qydb243jZOqQqrloRhCVDgf8ak5d9eLsBjcspfNoHE/Pu7+fn0xTScteiGlPvE7diu
8xFjxGChp4FXh4NJ/TCXD6LSkjZlcbd82dY8cC1b1+/+epuRt6zMfU1YXR+8vPv16vW5y9b1Z7ze
cX29P54bZo9tLNSMYXw1y8DZGkGVbZfry5HHNx4j/J3v//nwE507Gg29aC+vtfym133Lmt59Qch2
yz6GM9sYOZT4DYK2ZSqz7Cl/31xe4meoGvKx3ppFYgNIyvfRfLGMJcvVZWu57Xp1uU2fZ8H/q8ct
D+69z16qkHHOp4Hl83XLDno9Zjxz3o1/dublVlDw7eRcn7Bs/Txq2fzz+m+v+tuj/nyDP58lYIRZ
g2CXJjFaLwP+chpZtpbn/u2260OWe+VlFrhsXi+W3+N6ddlanvc/vmohYUtYXZ+yPPCPt/rbbX+8
6h/v5M8D/iAiOwxa1ujz1J5KgtKV02Y51q8Xk6kU07qfzyfXG5et621TmnKIL9fLBuXE6ueRy3C7
vPj1ob/ds2x6Kk0xSUFktuzROtEj/4x5yxH02/WfzT9vXa4vT12Os38OMQsnQpiQ0zNJlPSYHJef
Yu3osqjeElROB81vXC0D2tmUFN+s/hEos7KGhCA+MpwMK2soDJoqOCmMqS0fi7jeqaWCWJc+3Stp
k1u9VIRHWfKsW7LoyCXxuntMWKGbV4PliEQzzVrdQdS1u2yIZP5Bj6JenRTHaUS9avhNtCNu9jgZ
IeVG6iRr0o59clXSctMbVOu6QXeFZYz78x/+GU4mbAbtvKia0gGjTM+XtpxelxPr9cK6nm1/O+Uu
m397+B+3Lafu5bafd/jb837eoY+to15vRBGd/jKlmy/M5di9XrfmeSTQSCZEy43L9X4eoH5u/Ov9
fzwdHDV2DNBsNCPnQW15emoaWXReHtnh5HPlobwsd4zLIfj3TWhrc5M9/5TCCnltjgeiHnskdg02
uxDccdQHn0Z2bIWCHzp/6iMVMFb2EqeJ6oZ1taVgZ+x7jIL08LR9ZzbqE5S8W6nSj2REnJSsew/N
qHgzBdCFdaq9aq125w3iZwEUcT0Pz07I1H/bSyaB5dOchwbwiOydCVOtFIiYURDh0Y1FJKRBv0+j
hromdcZNI7SH6k33AwxsPjNDNERw+epbH/Dl1uub2EnGvILW0+B7ITKbDmK9tbwaeYoWHyTOs1tO
8S+xLk92mBuajaLpSW/bV1RzBAwkKfJZRUaApgpU+YAWZhTCV4T9UIH3sMdZhs6BMQz4s9GCdIFP
lUKHeJ2JNJg9lJMz8dwZC7Y0EvFUv59INYKdSbxZgiAy/xIk66wKqs5SudnohfCdCsNIErscOgWQ
nRDyTqIjXjMozJVFbtwSwvAejJ2/NSbccFnm1Ln33OrlxUwj24zCcp3ofKsdcSryh2JlzakdkY5Y
pehqkeYalac7SZp9jSaIJqHDwxgMA2JiLHVjnN2WuWidWfd9GlBz92JumFsDK8QkU7+W+kTdJV2A
sxNGeA3ct0SsWk965MreHFUFeX7Oh3NYtlE5r/FD5Jm+TaAvClGnuxBICUTJY6afNBEsM0ldqSBj
pkc925nCJvYpW0gq0u6GiqeQKfd9XpoHbUSRaECQqEqCPyYPkaDhW45qWvfR0ND3F+vwEmntSxBE
mzgdhAc4urgMTelByDNrbcgWSgCWPIcWlR8RiJnb+sgUCqUn+iwUD1mF75F+KVjgHueAVb6PqQa9
d4pluxgwgI96Wh8NCVCSLmSvrXnKRlrdctIAMYwFCuWSARpGemf1yapSTbD71N128CqPf3eg6IzB
ADxcjg+r+9D7xFxbKlIIWMekG/WIhYt4PY/+gTKPetSb7CHDTttSk02yY9X6m0CV2l3TI51WdnQX
BUcowKMO/oC0Y5+VuBPTs9r4qGJ1ehWWVL1OSv01B5YjXdYfVNxVU519GYUUfIyK+BEVQ3ZfdXGE
STRvIJlJNrucdGpgLSM/DtZq1R+sKTTv+0Q6Gj3LE+x9bg6zkpigegsWaj3kdNhaOfc3RHv5AL1u
4z7+MqUeaY8J8arKac7B1R9hx8h6fy+34sekZ4D7lQTnjQJkidPQa4xKbCUTD+JUZfmSRMgUQqsy
1kIVsjiMdlCeCctrcTaS8kRiAtqjPImcylNfclfOcXZC5H7Te1oJ0fji98a4miA4IiQk6ADqTj5z
eMh8E+u7sfjMSi24RCJABLyG8Clr2IIatoBOqaojotZmLen9K0mg7CTUiMcwBHUgzOK+QEclm8Zn
HcNdqJO4YOSocBTReBh9NbWlWibkzBsSotzltVUzYsgi+2wkYgiYe4lJgcm4gDyVUmpLh35TeON0
JGP2YpSI0ht/cAxjF+usNaXkGR+AQKEaGi+7n1AJ96bPe1hAeWTqnpmmbVCbXmSTiL4qPHH60zV0
Enpp7Hx+R2cs73OEwZ9+hgo9f+6zWcxuBqJL3t26TvgiBQkrZASQsuLtkN4+ATB/tvpUcJNxdMho
4kfJ2ttUSw/9wECqCBOegCININA2mIJLjtpWBcpiGNpTh8ZhX3rP0+zbTRDtpfWTynwHWZLRQ4OQ
D2YlIEOJvIvshU5eeRHSlQayyFQc4DNRJBcFvoRcujHbcKtWxQAGU/DQldScIUbOS6mPTpcGwHhk
PrMqu+pbzVV9W6Lub2BR4SM2icyBfhlKKnXaKds1FViZtG+zXYnmAR47wTOCxFHu5yBdE3nsNw0/
KjF1/Y1XYP4xaTJDqqX6bxXVNmyxlUQtSmpGfo7AFl9JQmHXrXJUZZOh0pQd1MY2rdeioWcqV7SC
fNH/Fvzm0586YGvKpesVY6fkKM/VSnYHFd1SgAstI3ztRpnkRwid0AnHOD60grJXxvcSEPgpkbEU
F0Fy0wsCnuY06nY05XCbd/oaNiCodwZLhoaVkXYeDAhIFE1VH8w5v6Cl3v/M+HjQrRT/isiOmo3q
qlUYrGQEvY5ixHdU4+0GxulG5BvD42VFGyUO3iIpP0VmjuWj7oldrPIJ9b98IwvdLdDVg4Uy1W49
/YMVM1hVirVWeENTHARdpI9oJjkbCZ5/I+tygU3PPP0f7s5juXFm29Kv0tFznEDCoyPuRPRGFOVL
miDKwruEz6fvD9D5W3XqmBs9vRMELUiCMJl7r/WtQMd8bwI5JTBV0K1yxns7tqNdlWF9tkq1N4vC
Px1FRS945HAklvA5E2zdkDI9UC/HWpnxK7ptbwMGLaCrryl0w2PCwDoOu308vfS6gxJNu6+zND4a
toPm1NzRmEuj0NxSPEIPZUxnf+AQr2Gqo8inezN273S3OUBh5OP9zLV9gMHDzsVzOkXtfRhIGBil
sfOi4dBlbCFiy7bSH5OT0FGjasFGVudhbPyHMA6Hg0S7S4bhBi805rGxB3+Ivyzwh32iT0dE9FDT
jZsktK+TE/ecxtHTcYU6GjnSWNAEzaa3001hxOWqavM5Sgihfq/ix87AZzDlDqNpkmzIlvAn5FZN
uDEgMeFYrZ8DcXVVdiFKDHnFu+mrdDWZPaUto96YkcIE6uDGtCPbpheVYLCLycyoRyR88N9Odm8A
FU9PlvYF8KK7C01EV0YGJKKPmzc14ESRpnoaJ+0aNzWboUjxJokSJVOm7Qqjwhbs2W/45wlFqU6D
BsgmG7XmxkS7t4/74cVror1wi/rQJhLK8exAj8hicWvcKF7UHXwHIe5Mk9Jj7Iejdo065LaMmyo/
XKNyVA+JuaUynEWadaNC/eIiXb8EQ42giuaTkTDcl9PXmZaB/yz6URXqPJpugJCKi7sZi210QIg7
x4f0dyrX15X5iErCI1gJ1vHYckHNHHkTpgS61ZU6clWiE9zVHILxdEMCyZce9QW+i+rNs/uD37kC
H4GHtSD6lU/pG0oTFF3UJc6yaB+MyfRJL+jt/Rh639CBP9l5kG4QxODycb1222QjwyRhP0bua878
h3a0h2U5q6AtV+Dj7VtXe3dDdNxxRzl40kjnUcN5mHtVE8kITcm4JWwZinE2LYs0eoj7BhG5cg9u
gOIWJhs5fZyUa6PO1pNw6foO/UpAkcjyq2GaxIQM3Ys3eb9k7YhVlYNU8ElR66Pptp+dz7IG9Oa1
007aqwF5JokcXXWItatv4JUC30jZ0JAHw+1QCyZIf8PRORiNT6qJbTNnwMhgB5hxQzyLBKButS/F
YDBQL/3yZMQ003PvwNXQeow5O7gk24/yOVekulCmIh7vmuLk3mb58F111q+gCPqbGAlQnCAfyq3b
NouStar6faKRHF0D43M6SPqlvcSJBhe9QW0cErQ69wrjucEVd8OuSGocyRHxl6TdEFRkzmcgTn5m
M1y7cTwS1J0wqsp2qplasuRC9nt/YBCO2lcjRunGbPX9mOTWfa7WiF5ohEZ7X4veikleGjuUl7aY
kJJEUgNYIrayKrZOVFWXlgk0EtTikpI0a7Xz1ATTVDJ57zBAaRCa8I0qx6vZ+73nyKnXgGNxnlUP
iTvtSgEcpG8JojDHimJsk6wzZzhnhdqEtCXXiWO8TLX44So8FRWJaDexG2TbyjbzVZYnO6YNX3DD
oLJBc5BBvl9p6eCuvIHLp1D13geTMnYoCXx3M/L9j4bC/4Vo4Vgk107HfgkljYTTgryf3D27MQUg
GzXmyp+1up2wZ/v9rDEOD1nHXjgYrbr4Wf4IiPi7DajnS+n5r7Uk5qMxsx9oYJ110Ak6qXDFR5P9
C+69TG30z9J9hU9+Q4NUbFrI+kdVGOuoMIuV1jbww0Z0SQFJ4kjvSWqy8semxb6ZZzn2fMROSaw9
F8kUbxsdSH45e6o9quiFUK9OJOuNPuIv8vgvHTthzykbDEaT2gRjF20dxgNyIvzVQ5i2Kqnd4Unt
CRYeTDweNfJo7GB9f1OM4GwAbQ1GJnah6097B8l7l2EWkU4H88FioGOM47AKbR3GjEy0TR/eG1xv
YMAO9GEyLrkpmi8xw6PcCLGKuFHKCLelHXRczmAXj3XjkeGMPrtDZb7BNXTMuPof5TDthxTfYdjC
uZxais+Zdyb/C61119qvOdOlJKSVX6JKW9lSEuOKhE31NSIYvUU9HwM5kLTFRgnO1kka4Dsh6jHG
wUTOrJ0xY/LBmSzDwGSTQbmN8ixgmjjhpFdDdqMiEDKOxSy595pdjkM8y/NpPzXJfe645SbyxwMH
dblJgpiv0rp3MOcDcr5McLq4Wt1K9vdJjpAVGPw6ci06JxJ1GiTwZM3snAOOPXArYs7+YWGLYwS3
BKNZ9qInJqd5LlpD5Gg7343ojnhRcJTlwzg0L178EFktqNSyWHVhivkHLESROAf+DRkCrwmSFenO
/HkIqNdpMyKw6rB+tthrzVLPZurPSwSzcUPf+14YoYPmdSh2rgVHQUDg76SFRlAJcQcVEDldwGAG
r4ixHshAcaNfGdsS6xJwwypOf8aD843+/W7+iofE6d5tqlzIpbNnOQ5Uw6Z2b7fhzs+T/MYLCrke
ui8Gkce9659jfxuSJ0WsVWuffiGfTo9BEPILXO/BYAqCEYtAcStE7xyE5Lgr/lIwLFvmFcAdmujS
zeHXNlD8NYVhNHiy4zLQPSuj+5KLEPc/W++uVfKij/HcEShdqiBFs0m7rCCO3sSDMvdgHTz1op1r
ENNdV5dy2wjcbnENJLYwBQHfXZKdPNF+gBf/x0qCTX1mY/97SfDlZ//1xz8qgj/e8pciWKAIBqbp
Ouj0LUf3Edz+nfUpZlZvUco2+q//bRlIgD3T8QF7Qt2EgPv/JMCmzVO2M7M4LTjCtnD+fyTAwp41
yL/j1dD/uq7rGIZvgig2XPsPvFrUWmNfyMq8jahFJL1ELCIBb4YUWuFrY9Kg30IGLqiGKvrazVbB
No3ss5yngsqQzxCU8T7aFCUcLdgVrQFFKbmpSOPdtnSrV61Ez1MaVNBQpH8VESTCYGg2HTpFkvVg
TOm0p3pN0esUxbYc3WcJc37jJ+ALfFFckfbbO+EdZRo2t3hmGKPb7lrJaloVKiZGTFfHxoy8vUza
R7Mb67O0rSfPDLHgdISQCKmHK33o3Q1JDLABNZ2ph11uRTc2L20onzj8XmSml6+mT1WmGC++FzQM
+tAKmP0wrnQtof9k1XcIxsgRQPaG8oxSGWeYTcBgZRUPrjhhATtmepdfNaAYriDXwjdQ+1KjwwA0
O05JN2vTXK4LQ3/tXFTVQuG/z/ZlEFZvZdlcY326VVUUrYe+FkzDMZ9G4EtizmibUVf36fBmB3HH
GcppNrUaSJ9Q4sEPAQEv76Coj67U8dXK8Ip47dodbIGIy6XbJHz2CCtSJj0+8fRqq7hidJY3G3ML
hGsncnL9ytpiY1dzBCAnWrBaUdtUDJ4KqA9FsPWtHw71p1XjAYCMTAfajh9cmL0A3lFTg5mKa86m
SO+smioCZ3bkD/7wy22Gt9HOiVENMPMnsbv2C6ym3eiuEyJyKZXAx4+LrDmowNraXN5IuQex486z
BhszVTQYRP9YoOZKHZgoF5GiQeaM0/SIi4SwQRfHLWM1TtOKE2mviWslh/TWnGSy8aR/SwwidUX8
W5ssBBrS4xm7hokW32YpQIl525Qq0Z7aYF1l8NlUmVdbxs8cB96EaJkBd7V2yUe8VrV+Ciicnd1H
IF/hPmxKtKDdL1v2wW0tym8Fdq5dM8vhmaJg9WMmeQwq/TW0GkIIvMFi8wQnpfvloRpormj453ty
xS9mgw8pD+XJNEFmqMF8TSEdxRSWY0nJesQengGwPSVmMrvZLbUWFh0QKw6ffdInqPOa7LatXq2D
XL8Y0djsosbIUW+M/a3kX0Q94O+i2GCOp6XjmvZNtqcgd3AGridBI70r33rvObhmwiGzCfoKgRal
xStpO83ZK7nQNuaTmUXdW90Vj1lYPOu61q/LPrP3JCYRjD2eQFKHJ0m14TBF0t0OcYCTHqPLixPH
UGRDqX3VzPhWDM3A0NRvaHRzDvEgFwpNO6SWqV/kPHIPlIbHKc5fDZfU2dxgslSVjMZcN7EJDIhA
ZOXeOQIIt59PV0UNR19uQpxzb6j5blvd637WdIfOrh6clYfzMk1wEUPki04NUTirySA9Wtfa8jbW
GCEieXgz7Co4hXU8bpjhU7dvqLAS90NY44TlUmljdhf4abMHfBgc4srKbilnDoyyGXqFRDKs7VYD
ato0DGH7kmuwA8wkkEDetJ7awByvsJO9H6yTfAhXbhC8tKjIn7Ckrah2O6veiK1VmjseWEJtB6Zf
Xfmd7YTdh1LGhCeU6hB5h+eIpMKPBcbP28IODg0u4rrgL9ccHItiaNs73xx/IgmxH9MwtubOyZw/
3Z+6YlzbNminWnfeJ62i7B3mJ879mCcJFSDKFGeFKPLmuCzM+VYXzcrMz/vLrcJ0EAQjX/vr+Qml
CduL+8vzn3c/Xrk86EqfNS1P/XZzeWq0nWnbjOK6rGJ5yfL4H2vsEMsi9DSewQd4MTgPMUuC1KKI
qpy/bmolN6P5/nJredGy+HwPVsckQ3DEa7wmZmr0+dTnez4fW969PEELBExThx4eyytMp+XBf/0N
tOV7LS/4+LhlLb/d/Hjb8ikfNynInTjcs93nl/9t1Z9fbHn645nlwd/u//E7l6dHCe1jdMFifq73
83WNBGpjh4wFP7fj8raPH/j50z/fstz68+XLg7/9un//zT7e+dvql02ASpqG1ec3rCpSXG1M6Ai/
NLb0sv5lYTl1o2+W9f/2JZanlgeXW5VvHarMlkh/x7eQktfHGz5eNdJ5Syky5C01OSdtC8WHBPZt
UuJRhF5oMUHAz8fg9z7XBACVCXlHUs3CsrHw2F2WRz+faqWR7XB9Hv94fLlrz29e1vD57MdamlCy
rt/WCGTiJqnM5jjWxNIhB0v0BOF2jx7lZrmp1WgBP+5PMSWQqIiB9n0+WEB8OKTl68dLlieW9wUR
xJVRH+6CNPY5D2hOjbnTRydZTIpTf5SuM88/1Sly+wkN53G5JS10Z2ZnwnBrs2Rt5EdUT5fYD9Da
z8f7cohWy6mgMkgsNQyOyPIESZXLVcp/xhi4OHiNv2qa/qfb/ORMDp+mmN6Je5+lby4CPzUvplmH
tCycjunvv7r7+brlbfwb2PyBQVau2+3HsSIWq3Fh4ZJrr4/fisiXWykbUEO+IkXWMoe3IHcey4DL
fOzQ/6lmOeGiDV30RcvdegRoSCttT5Ngycz0Zgcm3mfn6LtJs6J20DHhDIfjsmjmW15JeNZNntOb
BXzJhul6Xpz1R32+tdytWiV2vUe26ehEp2VBP9RHP8bVvETUBZlLesWJDk1J74e/dBGNLAv6vTfE
V7n7RYewKBI+FIWx9qsS9gD7rZox5oEZ75zRucqhiU8TTYbVhPoR2ClFtizQ9tmIGo6ks4Nl+TNj
VLPp4jno6HvFYLM18W3XBvYbd45SpPMu6aEkyKxQppBBYcBORal04/T1G0LgW8mIhMsZf1UyPtC8
xZdF48LYmKlFy6UmDoSJe3BAp2lPSqDahAMqrJNrDRVjY7zgHzKYRWI1S+sGx15L0yw/RKijQXsn
Q6W/KZi3HPOwM7hiQQRdbvlOxCCrtKlcmv1x+Q/Ys+t2H3Y1qW74Xahtsf3deTG0njjU2QM+6tmc
gMaeeg7kqSAz93pNa/dT4ZW6NurIRanzoeRS8BwihnndrLA0Zo2QTVJovqcfh2I0NsPVp8ZoUSAt
i3CadfMmOUODVoBQs0HKfkhb7QlgArFzE4VMGP6L8O9zB1xu/fHYhChpHY0Usr35bOi7EDG1cNsw
CgSh1Vs4Buaf9Nt9xyW4k/lZjGdnPrn8IUz7FLX5FY2tXAEuX3an5ectO1y+qFIXlePyjBeg7Hb1
w6eA6lOL9flYm2rGZpYs/6FH+tDwfIoZsfLgw2mber0cdcsutNz6XHwKIrmaMFwlFcv2udib8yKE
UvKx+Lw7ZfobWbXwViYsjfFgK3JyOXN93DQtqE49/G26uihoDamxQy979bz4427ZWNvchGHbzsaY
brbNfC6m2Tax3A0NqrfsFkdvMEElpIPxs9UnWm5mAHdyXkRRU23GgP+Lfk2wt6wCBUj3i2qRtVkU
u8um+7cqXtAjx8aQ4hDgD951mDxps7EbKWQp0+DKk9NhURurpFrDMgCmFwKrAO0ClG/+fRaHtF0K
Gq2E5cDgZBJIwrABfIguNUcW2aUGbowE0UWvG3de4Fpro3edYzxZxo2aDOpRkZ6dRjM5h3HyNAwt
DtOGUFMhLQq78wHRpV6ICXQ+oQNT3y+/5+Mo0PQ1ng6KhQozGtaM8NThw5EEa++XvaM1cwCXUfa0
aDyXP3659bkzuLWZHK3HYoR1JinMryFbyZOVfR0F7npfFjZMJhYak0GtbkFKlw1Iv+Wq5g/xMSPN
KPT9o8PQeh/r0baPupeu8rUtjKkQ+KBJO6yPQLQZwj7H1HN3KhqSU2sVRAE01X2d0g2zlAttKM5I
vKTIuZ6wMq6lTvUQ4xEmIULiNo0y0n2kx3tRNQcixWBMFOgH0kVQaHFis2iGIlOf74ugtOmrcKn1
nS44FgWGM0t49cr3GDbr81h7nK+qLg2bTdZpLybu0MLoL1kOmdht/KuXYPHzpHwanJ3JtHf1sXar
5OEsDYB6zp8zqNJc1foZWMQ6dOGD5gCGRYtNwXHKdd4AhoQ/x1ljwFYXCeBscSvOFWlaarU8tjwL
DwWRQNM+RR3nGjIan4MgC7YJIfKnxvqmLG06Gk0oTpDWaBJAYqVLeIzr/tnWSAkgCYzMkgwej54q
io3zFys8gBNdapzpCt1J6gJAUF1G4b9wM5QnImm/iCacNt7QboJwMLY9jQgwzPSFZ4H/sig0LUSD
pP+0Go5FT2LHa/RHLwAsI49J2UI3mBfLrW5K2xmT1R7JeaU03N+53phskojoh4JzCaVSojw/XsDR
iwbjq9vLbotvlWagTnh6G3t7PWiGj98WVfCd9REWau3MJ915AV6aBUWWddZxmpnUaznJl1BrFZNt
BTvXJWzCddIXJAcowtKgWJluPN0mbQFUv6Iv03J1WLZOPs1uAGAodDy10seOhoSQySYNwfnWb2LC
5cFFLKg10wmXfrRbXmLMkvHl1udieZnzKURc7i8rSOOChpjgD5xX/9vrlpuwCdINAIJfH+9dHsuT
4RAXOgwW+3uqoxwrs6wmJQaanDVZ2rqxk8ciT2HDKpE+TDJQ+2R4SCTeFNOgFS7duYSmTVuTSGA0
E+ONPfnfwiF/UfCLNiqDxdWNvXNTKTAZSkH9hCv/GnbFLvcAjZkZ7tyIHFNZEG9ck79KR2c8DRjM
vwdjAxiy8t/J0kEyMVFTCvraXVlNN9xQSEVlqqfjcSBh+EEZIDwxgxAB9t7MWD0UVMGdG4XyNhAa
kJI0nr66Mj4TSew8G9S+9pSYsCz3dv+eaqfl+cHMyMlBG3fsEXw91qJ7dkY1frWiBq92HriXOqya
S9FA2JpLLl8jo3wojAAfYgaot6ITfWjVYG+WJyF3gVBPvzbAhbadcqpDErrFs4zUZVkrW41dPbat
Wz8uhzubuvDN8kTraW9RQm9sqCSB2BZ953wCaqp3jOtLeMyQadRbDQpkC/Wtw3ZHxs9QRYflR0zt
QEeeCPtz1dTiyuyHA4Lx+tVz0EI0E8KGQJfBPancgAzHaKK6xk9R1BSU76Rfck2qnTu2YieyLvqC
wYimEhuhm4g9iGhVngY38+7t1KP9tGydEKttTDLFtQ8ncS5M4AjLKie8Lv1o09ssknZfTqW/TWn3
veVR9fHOqIQ/0TameWyAGT52/fi+rFHPYht4dTDeGVNOro7TDuAa+Q4iKi9eptfPVAaJsR8lskPN
Cb/ahN3Mf7BVszvFsiGyZ9C7pzhVD8sKh4pwhN722ks0Vc6lRLDw8QfaXvFs6BHhEWOabZquS4/C
TmjxzZtEb06ALIZ3Un/bbQqfZm8QXkoXJjsva1WRK1bLLoaSJrhbdrvljVaNINYujQdLn+JT5KX+
evn6BRjaFnbgS1yizs31EcVSZR0it/Tvk5ACqz+Zxfeis45Y9ozX0VOYew2NcFEkF/fhCDp+eUUX
Fgfb0ZIvaHqTrTXJ+lhxQrpvNOzRIYLV7/Fo7QIUIl+6uPA3kVkrzG5UR0Xp7H0SCD/WkwN1G60s
emO0ZWwIq/KOAkntdcJu/LEeO6YROGj9W4bAdKO5SMhGs4iuUoJiXD4pzMkTJMr3rfHdapNW+XBi
YiDuKBNjTZ9/jwRYgCSgfQ8ng787MLjQe3l9pwcRafLztyUdnWm77b2rmuCpsRLJuSipQ2eR6j9e
0dFI7ZVqvnqNTXpBZrVnRBf6xZ4FwMunjJwDgER+zYgOXxejZp4bGvcXUFaoxOYP8Xvi9MzsvLxA
r7pm7bYyvm1b17/lEhF8vIpmY0Xo67e+A+nqO25zm3qtYhcUCSX8Jvue/f0LlTSXyScwb01rKG8z
PmudykF8o6758X1q3Vt1mhZdAk0GZ+AFUKhMK/uWa6fl+whVkV3Mpe1S9VI/k1usrwMF8aK3XpcX
oIqeVlInh7YlkeJsYRdft2GrX8qOvwep2IrSPajouYqqD63+gNqk4tqmGhrSRf+gPNLNeuHUP5oM
kZzTWV9rk0joDPjbpWb/JN1B9zY9PfcXrQ0fPtbmR4+VV9ovgZaBvyVQGqaaZl3YmZDfRl7wldC4
m+WlqdlON3kX1w92afV7YsXnuOfSfigdGhrLS4qSGHeKs19pqQNSTGt5MYQ1nFK7QT/eV/WrntXX
5aUcPU+dLtsXSivptuWQONbKi+4GWIqMfIrmmwmzBfSu/GEyqb1xWke7F9Nk7Bk8aTsCRZJHN6Qk
jSxU/sB+SUe6196TGfIYrjOkVpfIHa1TG4LWjHMOL0tZl2XzOIaH+EzGL1bT1luUuOJoxIW8GxsN
lrVVzSOj1+WVqgvQ3/VC3I9B7++HCTVl28vT2NXdIx6H8mN7TyG8G8uf3klfxRZJX/920MMI7j8C
sS5woy+qS2+X3+JX/he978xnN9L6rSrg8KRwOO4EPA/Ukuxwor9dNlDNTA7vrZL3PZK+Qxz1hAqk
of0Y96A6lpcETrj1aFe9Bzrnas/wh1vX0MpzAKxxY8dN+0XkgPXnbUil7mscFVwn86E8oTbJd0Ib
sZQVvnfvqHyCB2OSkpfLjeFL7S3tzGA9tGVzpqcfXewkhaWWZ+233Lufutz+PmoZF0Xf1e5MVLHH
qrbo+kO7fEXxcLusK2r1X1oSJk/0FxAdjt0ITYdLtxuCR+Rb29/72MfAGYgvvq36jXKi8ZSoIrzL
G6CmH+uYv9Rytwt97eLp7ExE3UOHmd82v395mRl+BJr/z21pC4fu8n9qaQ//640pxD9grszlTX+F
V4q/ebYwPPKrhOs7nvtbgKX/N9fRCbW0CDj8e7blXz1uGtkCRRApva4wPccl9fAvzJX+NwtDs+2j
MfBs32SFf4RqNX/c/z1fUfBzfu9wW57tkB5rw7jSyQtHefKPkCvRO3Wv4wo/THqY3fV61j7M8bEJ
eXlDh7hLiQDHMOeOLgx+2Q4ln2Us+ttGu/5zyqOYUVr/EOnOt/B8obOZ2BZLlOfvqK0eRqGqPeCL
RebXCLaCx97Pb1U/iYutMGNPubyVjrsCHgoLV2ib0G5/TWMV7SIb0RFjWPkhvvg+/p/wZ/kvvpLx
R+t/3jCWjorAxUpM/9/7Y8NIzTTcCqXawZgoy6SZ1q71jmlLlrk/8jbRr7Cx9nXZtDvTDL9Ztluu
qEU4a+Eh6bO1h6Bw3Q0z3m5n2jZpjAjQbtxZjcqJnHQGXUPubtYMfJgjbLyK3OfSlXttwEmAd4wy
4/j832zkf0qFB5iou+xtHjsUyWp/ZJXWEJlGagHFQfeVfjLdEZDHzAqqYpJS6AnsjUDGuyYdDabs
Fr6RDpnayinbCtNS8YQbyLgrDO81MHR/8998N46CP3cAmx3dtMhz5SCZ9/ffd4C2QQ07eG5+YL7x
EAxEvqA+PJS6M+1CnXZx4wPXn8waHH/HRNY2KE8M9YHxwrgyg1Td5dpdqAMh/G++1z/tmKjddJ1v
ZTk+8pY/BSAJNvnKAOO5h/tUt4WLu4FwC1vD6VSJ4txCakIf7W8UQrydEQ4vDNxKdKgwpuDWiNuc
au1//kr2P2XxQR00nTkv2+e/BEz3j5sKsq+uGNP3ezMRAw6mQDs5EoEfnGmC5GL5mAW3jLLDeyCr
yVMhnM1kU+VQFqLpXPYjgVt4CXBaAdXtNUQBY0bKvBnCe1c6lxmSUpi23SozQ3IP8nVlp9aTM43i
7PT60eqsbSESeSvGu8Sz7QPKaZugktkuNmqbCYHbBufXt5Lu78rT/BGFbsmgy+1B7jQH2yzfopbQ
jZEx5E2WiL2pNRdzkNq2LOV0kSB2pulXnNTGRo8cYptdYvFci2CWFmHqxvHxwCgfFe5QAM6aDO/p
P29ew0Ik9Me+6MIe5HGOe0iDhvXHBi5y3wuTvO32Btpvx8jLC1XPU134PqmXpjwksM5IBfT664jy
GrKsOimE/tckKq7abJFwWrTIBUEVJ7+XP2XuQtev2UBT9wPLHb99qoNTGqjgFAXu96pO4l0cT7gk
566eYw1rx9Wqt4DaXRQREpONRrMrAwNHoWFdU8948qeoP0SNq180yWK5lfphCJequ/Y+smQzmhyK
qSK6WxZZ5F9EQJdlKEWwobdxcpvigb+xu2TtOO6b1hZPPbKJ+yi4g8vdXYs2FzvqU+JJNYRVNTK6
8xOcGcOka7NNT62bEDJNma3sFqFJpdtyJQRkV8qN9TZCGXKoioSOikpvW79Kbw3729QZMD1HgR8i
w3ijcC4cuMCt8b4lWw7umAaApGY4NRZmJfJ9zqlAUeKgSLy0dca0C7ZsboRg2pPXSWu6PZe2Bu2C
mnCs9eLCnJwq7nRxXP3q2bW27ivpARIs/PMQ1fJg2RBBM32EFFtW4sCFnbxagEhETEzlSXhzrl0U
N+eOQXrSqumoRdZ4bjI0L3ln7tMm+Aq199mrSu+4/EdOxtyrhsa1dmmObE1TfyNHjVy3GlX4iP77
jA7zwGzhElYw8Vwtc89cVQ9+7cb3buudcgji50ik8X2g9cCdEz+6KfX6Ysqy3mlaLR67wmXCHHjF
yhmtrTCc8GxX/MbaKybaKOwthjWN1BOns+EmyB1Cq773nTg5lKbUd13VvsdtWJxREMyJ0zhGOxeF
c2qPx8klW8qcuMonWphvvN6CWDtmydmaF82kk3o+RJdUuSicRButolJwmvXGh2QowHXYIr4bdcCH
Ce2WlepAiheOzAiNgk5Heod+DbBVxXESH+qp+zrKerp2uDmvfZu/+Dh8VNeSoiJGkxl+rd3FJKot
90xLfyrUyEYWJYlQUwF+sfGPdqYOjFfdu2WBZiY+YJnESjM/RgS99/FEavM72h6LzPJYlKBB4wxF
EoRRqvPyYtPXCX7wCmvj5ySY5S715ipswnv0ZOF9hvz+wEECfnu+O9WcTKUZjbeWdHbLQxZt4ZBY
XtpL+bACCR7tDFRPj4D28YykRMlygtEeloWe2Mcom9RFn1+B6rrDB4C02QTR25jOdVmQkUCT15q+
L/dy6akLP4+ZseDc3NAw6OMoe1wWI0UCT7nFduKkfdN07RjcaLOnziU2RaJCPqqxrq6Ag0hlGf32
MURowwVWnbUKWkdn+i8CkgI9zGZ4xIi1FmX4AivSpcHoTvvOTlryh5pu03bwSpEiacQKQ+LulIFU
IqjxfUCKjJ0fQ5zGz+3ETkwnZWXhyxU2/WyvzAnMs2izdbVFuoUxfs/Kzr9i24Mi8+7lJiEwmIW7
6QVy98lyaCtEkdw7qE4IrOj3U0s3lRCNddJBccyC5DByXGw01Nl2N2QH6Of1phlam/mnfe5k4KPz
l3KXYjPdhK7C5uIR7+XXw7TLqLluw4F6ap+k4qBX8S+DU9uWFp/FmYuksmzgPCENZEZiBzYsW0WA
h3M5Bvd0ht5bE0W8xcl3n5NahIDYu5QLTTIgfEbv851eJYRvTMZz0mL44tTFPDyCxq8PT8GokQoW
+vBSbPTZvigLEmj9aBN44W2GiOJja5KWqcGSlcTsGOahSq0Bg8er3XXtVW8dsg2IYljOTyrzzCc6
XDey+eLpWnXPleqSmwpbauyTNOONj66DYLGzTyPzkJ3KeJShu7OR+CWOwzC+W42ltlbcXDoDpVU3
cJIAsbu2FITVpqLSZCXA9jyv3guT0h4reAsz9QhMzzrHYeNvisIsdyk4Sor9wAz8WDvWpBKQN7ny
I5Gf+P+uXhgP1Afcqwt45SbVA5eIhFRDN+LuMdUTkiEo6TAU3hVBUdxYXjDLAc1pi3OhXo8x9Akt
wl0gNfFN1woSlmG/Vgl6gKHoylPSmwSgxC11AFOc2sgbzla4MUWhLqLrT0WZaLgu91gyrPVgRNMe
UUqK3r+6qI4cIiZk2c6ti3hradFRDRPh3/1rXFJE9sbgCfsfCRv6rA6b1lYXkcfTCu0l7EKPbnO5
87veXaMJUlevvpd2Io5BE5NcWo0VH48OTW89Lqy9OnmjTA/RRA90HER2p+ceSgliUWPSCcIAH11a
5/ax8igNVHPewlSV/jmaxwE4TseWHqsTWvZRNXNrJSyS8ruOnmKtD1WyN7vqts6M8qL7P6OBVn8Q
kLQlDPuQ2vJnnJR4+3THPGgt2MfOdI9IDWjBOrm9CbNkICfPHB9IdhGnwrW4HHt4PWnXkT7ZjvJK
FQ8Ab+FYX8vGq95iN3rp08E+mv+XuzNZjlzZruyvyDSHDK0DGGgSfc8uSCZzAmNmMtH3DjiAr9cC
7pOl3lVJZTWtSVhEkASjQePnnL3XRomxVuSmbrqMBthMTj7aXcgcGPeBaKq91yIl9OI+Peq1uNVM
5irMwgVdS6IQ8kORikcDz8OeiLCqqspj7VcjNrASd0iSJCvPDZrj8uLpo7VPVedfy7DCc1/HxMiP
NC9kF+tXP0/3U5hjZPPvfV83nAb6+GhJIKuslqODEycfdTRqV0k2hc07wy0sH2gFk/Fnx3ReowG7
WtIFJEzhVOh6i15u/ZA1fXMYWuI5EGmWPZaqfvhqnKK8qtJTmyloflcT0HUVcgFPnGqdT/URa6a2
88iyOWQl/XcuasXW5stDnd3S1w+LehWlrrtpW06FXTC8062zAHrwFlISZjepVmpHM2FvmrchkUyv
C0Jk9+xBR9RFNJinBEqCGcqthWM9VKmzhWjJtYcZLtZlwSizRmldaZdsdkZNaOQ2Xetu2U3MDWTT
OBFfmR2jmMRrFWOmMqXv7Ruk4Zk9eqeu6sxVBIsCqTAcyZ6czdbvs3unNszwPaSRDWIrtXHLyLo3
nbHyiMjKCeJ4DyZV7cDz380umHkSwaZTNX7+oiYkBScVXHwvee1G/XdDrsgqGN3kuekIh2xH67NH
076eDMTEBkrTNT07XJTw2s5ZzP8h3YLApY7AT0MmN9G6rE2tPDlo0cCgdn7YMeMgbpFvXPTeGS22
dsMwOrx0eX5MNX/b10pcPVij50o4/SobRXBlmWqiVU7zb0YUPGoq6b8st4Xbpl893NV0KEkBa/JC
nE3Pd84+U4yt3ps49wwOEJ6JlRJnyH3jqp5IHEiymCyg5SfV8lcdxu0esII9JxVlRaxmTkG16XSy
54pcqrNwx5CcKsokuzF5qAW/wJ9nO6UqfRc7+feGguzc46C9LPeWGzfqUb3rLnnHYYn0qIZ1cPZx
y9Rmb6NF5y/aOEUVR7zWMPm/XWlildXHm+Yk1klogrDg+abAQsBgv0biRZAyAZXITdtilWwcvcwe
vCn+0GsSGzX9BiyVxLn6cciEeNQcrj4lBjw9M51DTQdnpfVj9bw81zkDo4em9/ZtZWkspTXSKdE3
P8/4c0/K+nF5BPvfOAkP0v7yMDw4BYwdduNiU4s83oJ6r7bsMtYT2BHraUwRzqcZlKVoAoTQ0G05
gjslU1IYw40W/aXTw/ol5H9w2XhGMxWeyrHOUZLwcprGqC+en74axIFcDOkdPVu5G1sniZrmsfEs
U0N/jrB6zm1qQpN9G4iDTgVmhltaU3jWuvnw8YqtWbkHyo3y4nH+xenn4NbStAej9fXTOOn6LCcg
33J57FY2GFa7IpoaB2BCgXTWRs9bm3k2rluaaCdbC5+tzmv2kzV45yoa1KlnYdepYTotN5DWsM39
eRyNwNg9kr/hlg+cebtRfMVGOzJaPQi3ZvpXO09ZhZLO5SA6sy4nqAuWYZ5X/oa/SM7zUG0/tPXN
DKZwZ8bON00nzQuEZLFh3XAcCtJh0dRl2y7MCSjOvjWl+BFgCjlrWXPQ/USwtfjSl5hEpzF80lVy
g4FxazAhCGneWeEdEqO7DTEvdTRstp1jE2AAfJFcBbA8aqtkHL7XWQTfwkzeNSKUjQnqNP6Guygo
vRrwHazR+tnaDkgq5hD0fzqT/elO7kF5/atWIEroJ/JQxbTBT45d+B5VQYxUKin3jKioAL2QvRQA
CUCSQ2LLJxYn79hNy2Nmqz1sXZTt9aaqD6aRHMMMIVD0mBYCKRM5MjpSDTTcCBUDRdhFNoYXzR6P
ym03OPpPeqt/lt0z6/xgG5BWspqYoGJ4c41jYgUY/fvh0Nt4GzLcFYdMcEzVRnyOdYIBZ7G9rbnd
Tjjp55DiNsTO9G4C8jwWOA/B8fD9ZuJIq40UgIxAW6M4ufPpcrmB7iiaSByMxP9qJ95n0rX72hJH
w5PQ9GznCfAiCTMY+E3IG/BhKlD8NkiLHp9NamlErSTmIRHas2YxnC1rjD5Dmf0YfCIo67m9k3vr
OvXedOx020Awiq7bgUE1SV4rh8ANTOIwNLh0ruM5zqPMjd8BH3WlAnJuNa7bmsFCQKb1Z/phJVX+
WOkgPcJ6AJxOBxnasfzFieOBM9BMlzH9B08DGl8w4zlYeflbOYNNGs2cfzD4zlsorJtfO8cylj4d
UGFw1ops6qvIehV+9a3p4uwUV5TAth/k68gnYsqs23Nbg+RKifwjcbH5Hhdl9c5XctWy4K2pe1Ik
m/pTdAhuMgHErFVOvEajjzkpImzS4RxC0Y7n3wUOj02WhplrRTct8+FhmliZCTXatVJ76zn9FDFV
ezL23raquHx5QdVs0IYSAtkE0UFmGpFr+rM/3boqLvetW1VPcUzHsCEzokvFyhauS1EuSBIxxlVV
BvkFHywJVd2rbkj9ogPR37ALI00raj5EE21XLZtz1dgZIJGmxuiuY7t35PeCxtFKee2pNIcIQS9O
RJqZD1ZmuI8RDepCE8iijr1NMFWFCnQ9ha59TjKcuolefK9ZS+3T3nvSJ3EljiEmSJWkT8+AfJ71
vrMDoSC32R0XDAynOOk3dKnrh7KOX1wbrusUeBe+NUIDHPpJgY5p2pvZ0AmJYi46jbOdcvQf3SGt
kYe4crNcN0LNfPVHxzqyULggDyZPueXVZ3by5AkVvJYJPrdqfMPRo0jyNdUKrXBNo7oBuRQnxcZQ
6ZOhQWstBiS2Bj4omAggs1SGkjoI1h37NMbQ+qEv21uqkcoUQYGFicmaNtaDgLKoPqi2NmEQIYeh
NwEUa1hpOIs2YTVYJ2NOqRG5C67KnV4XteTcuv6HcLI1YgTnLRSNWMLv6jI8yvodqNIOL7kN/aH1
DCDmmYnLgpqyQj2Y1T+8KfuR0KA4MfnEH92bjndaHqNhI5I8juDEouNahNYLy3V5+JfsdYHa/o8/
DmYvx5/fVq7fEvIeYcIq9kal1nUvPty07tatnZliK5A25mORHvo69w/N/At0pk4TChKuJuOq8Zts
IyO3Pi03fYI2fvwVUYNb5CGyWLsEWRcfMw3AinhANljvYME8FUF1IaHKO4Hbz9b4b+FFkcGnWbi3
867TTpP50OY+OMFJ87ZuCmnEEJHahWEyPQd1DrclmBChqPDJ3TfEI73Ebv/aYAPd/9GBDqGPW5sY
w9GYNta+8pX70jWMVfzee9eHvLz7UPnuk4stl/xVYBtHPA/pSVneiGAlrjeOCzUtLTHukSrIR5Od
mPDqh1CSRKtaHIl8NMfJDjQ62jIn3nvQUJcRAUdz1X4ZOHFV4OX9cvq1gAPGXnOOtppD0c1EbuJq
/GYq6d+gRFj7zBcVheI6iSeuxk1bUgGO9qYvPdq6GZ2VLgtLsKTtdXaQnXGO7X325I2mFz6/Bb3D
GiID7uDW9Kb0m8jz5hwUNBuCuC02LfOyS5oVNwuR4ltFdOcO0rh3zGTYPwECxjrqTPLnkBJBOEmy
vqX94rpRuecQKA5BFBVvZRGciyLRPhnGV2vbM/rbkEfZjUs0hRJ4KBg0EJMrejxdvC4Z+n/0YfQk
gtj9yrFw9mSNmpxjHrLA6i9FCKSm0cdDbbfiR15YHqUXsVuuTiMdAdSzPzDQgSMSrymoCYkL2/Ro
agp0WW5Phy7wpz2BOvlmtDKLa4skTI7GZIkUm+iKYU+Loz21BaA4GXXiFtZEF9NMANIF7+LiNlq4
GVuf8Nc4+23V7YGCUhyx8mHWdYsHsjuMO822U0hDgTWKP54dKrjRKqOXRgbddn5EQJex7nLp3iRp
QaSqTBrpD52Eg17cI2qEddJRBYcNacuJ15d7W5cEq41k+7AyfxrC65g47jWZIUG6Jn42HuEUzvdi
kBDnCNAbBgIDHd08VxZODNc37KNKBg04Ru9eVZNfvaSILyQekgSkD2emk7gi+vHaG0n3ZObiMyUN
nGTYfFPS8X1M9FYj/pKLlDHMusvuuWu5GLchsAUkT7/A0/QHO8BvrNFcRRkQweDQGeA2TbRLmpB8
uiFuryQ4KoTSHVXCRHBrOjaHrhs/yH1gia4a47a0pXzH2jM2Es+GjvoF7llRQgPqpfdNVFhAcThY
pyyGKTVW1a4zTfYxrFWrNJze4rEuDqClXvi2xlkYQQ2U9rDdzc5eYSMFqOJ2Jqg7fdoZ7GCcIrK1
SAhnTekOtyW/H1nNuy/dbN0zRqpHvTv3mUSCWDuXwfhwu/yhcNrmKZoAxBVYfa9a3hLqxiWtUYRf
OOPH6KubX/hz0oHcOny8J1gz37KJyNteiHNiJgKEnXoPC6187Org4kYdR6ASKbJWRjbpKB78isTo
1MQeNYXtA0JEdi0mNrbq4t1UEvYk4+55EimddOcXptNt4ZCPrkKNxXZCdH1rFXOlLulMah7r43zb
wcLaC+GEm0HJn7oao/OkOfGm7YfygBSoIdwoL4fuigDYXGchnTRtuqrac/Y4eK2NXlXRdukctDmq
pkCCv/BDUjtdVRz7dE5p8mrjMKZ8HLZt3+Lccz+aV/JBcyeQD4QbNKexT1/CwYxvyVgR6iINDLC2
vkVu7QDPqcproK0NzPEn30TKrs3ZhiOFZ0RDT3WdDiGG8p9WcfXO2Z5VuJ5giU6K73I6goo7dZYd
34TGrJlFEvQJJJP6Q0zexMpl8vQYtZwOrUZql6TR2KgZPiqHZgCpCVfPDoxD13ZzSB5VYshUYi0m
Pj8WtuKM6LE7d6X/Sk5lva/NJliDC0YAZI8bTjz8EUlbQGI6v2eikpjnIUi+eisTO5KBtVPRPceD
133rR/1bN2d4uMVU7CODr9jObGNfwegigzuCKc18fswZjRmJsPYlppK10vUe8elMzGPhl0j7MoWV
e/SH8s02kujitCZkoML0t1kVWCRmtyE7oZY+eWxiE3sDEVJWEuxRJ3dTuO4HvMzU/+dWYnKD3CPO
JWvGQNI4SntT7qlw66uj6d1pwN8Dn9C4xpF40wkpOHCuemNUgeGtKOGbDvPSwmgY+JpeS3/JZO8z
vWrWECp7NUgVb7k6aJKhSUrjJMB8xaUX+rY5nSo77fd2PF4MFhQXa76JTc7ITdidiYdxdpXuzZlY
uChiwbC5io07CmNJIrwWY7U700nNz6GFUbBV2u8sgDnZdkF1t2yvf9DSdO94H7ozOvdWa8R9oukv
VfoR6728ujgvLg55O64CdGZMSUBCBxcAnzpRjpVzq+uJeZ6HVD+gcXaGtJqfoxBwZNHgSayNujgP
mkmBmA9XLWHJF0Gi32AI7oaNGcZfIqmRD0eOfRJ65h19+ZaHJZMDIwnWULjafCW4sNNuhce6wgkx
nciSqbYBLYuVaDlhLNaQv/wifotjsA9p+rnJaK+RlvbHhL5Qo+qgOaCJrDdB7wykwA0mgDGuLxNg
NVLqZaVukeMZxEoxiO8L+WpasToUKkhGJtqMmLLCUtcwXk0+p+S0dR+aumkf5HyznHYyjmB0KOnB
HR4YWrJWr6VX3Nx5TG0PRnt1UPuGDkzChDN8UiDqGUcjfYjme26sfRE8ArtHKnFQmcFs1O83fZPx
XFBcRdm3FzvJ9h7L2HMjBocsgTQ7RklOpRBFTFldKlDfesUfwGXS1vGa2kHClTsUVyWHhGB2/ZqS
ceG3RX72FbDjWs/6A+e9aWv5hqAZm7f7rJw+IxeXmO7l/ktnxNdCNvpHYE1A9pUocD8Yj11L4Z/n
XYUGhejrNq7J/AKheSIq/LsyzGiTKv9cFYD5mZq7b36BYSLHxaZb4b2RBg27YTyHToftPHFRBVve
T+LLmz2mU7XVIvMcMTf6GHRC6JBBkrAloptRhcHVhqfHcrjf2jRQTj2MKMMtjR8pkLUpzpkesAgt
PLp/IEwbZpsmnR1QiyZq67r170nh7/0IkB1r18uQ0U/oc/NkGE1NblX5QIt+m6ZmReKu/uWE3U+n
JA8o8NvxXtGeprVwjysrPihJc2nZH5Y9I9Crvc2SY1tJ0qfNPA+OGdDWNTs3e3ybvtpNra892hn7
trCbJ9J3N2MElUO3RmLZaZUxh/reR+SaGVw34JQWzSVMjDsDcH2T4c1Bw1qitZr4HxnjznUXt88k
3tvHuqRTkQwTIOmmHN4K3/nS2omnskzfs840X6eOVWsxmdN+OQlbJVOl2GNN5wzyp0KWcs0b4vzG
fk40K5hsNompYRNznevUum9RWcp7ARHmiqnyLa2fBPP/F5E68d1vDDrURWzso8RHJuDrzclWFVhs
xBtcvuYba7Y4Lfem2SW0PIxGG5lVHPtc6+BCyzgh+mnxd0L3qU/LTVGodxLqss2ABMOePXSdWzG5
1+dorb/upoy1j0gvaTaXp+XGmSs1fy67lnt6N3vkS0kDnEM+IbYLzy6WOrwrDEKxrfx1n2TweBU2
VuIgUciOwWxeWUKylht/caGI+mzA+T22VvcrlXm9TRa/oZqzMeTsK1vuGWkpOIeL92QxZfYLfX25
O8x3l2Cl2uVsFLUO6YZzzJQxOyH/TylKzmyJrGdL5BKHtGxg2eBfm5rtp8u9xvY3kxuWh5wCbFpn
KSwsZ1Bvyw/T5bllA+mCdV9ewt82mFaIsxAzvtX0SE+lUBhttSTCTb08nm/CSMOngihjU/T4qr0M
hxvkL6gG8ye+3PvzMIg0Fqpke/3t+eXj/9tzfx7++XuoIpjP/mw5Cx2Y8CQhs7TnC4z+fIvLY20x
ZcdteGLn1xlcxvYpsME4Z5h5rbV0cgQZfrpXioQx6tLlFzT7h2+21XFwhwoPxJJaMW/XnRaQ/XwX
aW/BZBhz0nLPiLwWKJb8+eep5Xk4Hf/4jdYHNza65fHP5pbf+Gub5UDjz67Qzy0htktkbjIH2y73
lpvlB11MBY4N3V7H1Qu2mfEogeusxh4n1hI0lpGCfmJdtDJDSCjL1xwt+9ifrzVLd/18UC1H0jD7
R5ebfr5nizFlShJHWy1Uw6mGZHoyac/T1OPhn5vluTyaqAxhESapDCqi5XOwwfMb+RMmPLoNgJy0
GZCLYDXxkx6pE3oBgp0L4pZQf866pmggMY5UMFFVqzGm3efrWOZyd28BVSMy565Bo4apIvZJDu0j
mAHcdf0rj6NXoyierZQWLFy6kVH+itY5PqvQQHYw7lmgwet1KPGN1FiPVHgrRoevWWw+5Gbi7cwR
yrNPvcMg/FWU/MNczpNFwhmIenv3RuvYE8oKnSYK9/h0rja72woV2DUNa9RHzvBm1s6DNJPwEtrh
DsokzeY4uJAVFJ1cXuBKrdyx/UEvjlk5g9EVArC0Cvhm2CCajFXbAiiTAd3/sbbpbsptlIE3qlhp
HwNhXQMbc6rVXYd5NtzJfNWK5EF3/bNNAPeabl0va2akHfDRtnu3M7iTY7DvgldDD41NNHo4cd6l
yIm5lv6xDdOfnK0xWijeTxjvE5LCkCqMPyeYyJqd83UzmPVGH6195byayv3USHNtc6LeXPmTID5F
TKwLcNZgXhC0hAHlIxOcyKRY4DIe2wAcHPxhcUdEvRbo2w4X7TUM4u91jJVddRmBtOZwLBFbJExu
+pzaMggeY495YjiylC/AEbuVW639De64bs00h4aM55k7nL9HW+ICQo8yUboZEqmD95JBjjYsPrmW
SuwUAMTSwi6Z5wrRDgc/83Pf+CjF3vQps6ycJX4Fzrztg6dY3opytLYlqZe2DwfUY12zkda6p6bN
Wi8B3RgyCBQMBy2iwxDbQDasOyZWdCVNM77OsLlRmv46ELJbo414pkV15b23q2qcIaGwJnduzKfX
EPGZOJO5qkTxxtH525AbOdEnTbB9zgv8ox2ycxmGeQgmmxkGbM+pj+ut6PQfFBAth6xpNBv27WTD
+hB+EA2uAaRs9T5KYkCrMv4RV2pcoYneoJAMtpPjQpHKjefRdX5h0do46lSlGv5jyWfcNZieAhOr
A8yLYN8M9gF+MGgwlDs7XatxoURyeDWzDtyzpo1bVsnmvsA0Ab6+xO8fDhj+Qa3dB/LWc6UX58nH
o+LluXOfCqN9Yqq+m+ayYXkqJLKp6ZTxrBejxlXIgWFcTx8mhihCaiXc1wTmNYkMGQ1vE/q3M7h3
rYvA/waBvmOuiKDTCe4D6uKjT5G4AtLGAYprmOaBYyD3scET8Q5aiBlPtiimlwhbUtkkJUqfgBWP
zm7jo/FD14JeyWKMRmei7e/DMCY3UsdeuVD09+VGDqdhwIeblJc4YEtJbf2qPcunxgrU3YXrvUlg
sGnJ9JXFcYdjRsWPsaV5IJN3VhWYnKsy/+DOrIug1eLnMHJPkW1dSgazHq7Lcz05zAgk4Nncfbak
5T4PRrwbs6l/1DvzpS6an5Ge+/wIZiQs6OJB2LKhUDfU0TMgf8kAEHFTEv9l5A0BjH6zL+3WuhlU
dj0x32eE35+sd9JdQhuRvt8Qs1y01cVN3vIq8Vj9q2YbEIccmOqO0EOuzB5UqOH5LJ0qloWZfq2F
Z18dc7SvhYlcEedlAhNvFBzJiQObU2S0/d11HEbGxTbsp7rvmS4JEPC0qwiA1d4t7K9XS3qXAd3V
AQtsvMlz/Dk4JapNgy8MtXoebdGHf42Z+YKyInqRtOejQOavQp3HqfVfnEhwXknfc2NUl8Afq2ui
Gc+L6qZu6ErGUNtDgv16wb//35XFxuwY+CeTg4fqyrUc3ByGwCT8N0fB1JsJwVtWdUgNLz0AUau2
Mg+0FZrBVw/R4suQtw100XHnzOKOQcj4//ISzP/m9vA8jxOqDlELRKJu/Y1n6AekHGMArw45GQ1e
0JkPbsgZQFNRvOFC9pGZrM8RBFQ77HDRzfbDtW/mxlqDMbZusb2hjAuj8yw21Xsjf+i98C4ZLh8p
V/XbrAJdulH/+wdnzoLrv31wnjuDHQU6fBvV+z8r3nEzZFZSDnxwviSqwzG8Y9gHN8OakL2Xmb13
AMhsht449mKM9pRNKWEPB8NOf8RqvASt7X8OANW86Icw9beSZg7NH+cLgYqDD61hCUw35hFuCnT8
OJ7+Mj39z1aS/2Zu4FP3CW4Qni94G4vg/L8EyY9tgmfGECWnuoKlu62Vm1i2vAmnYcg26kdUGcUa
yRPOtcz91ouY04ONEd6X29Is7S3a/ovyfjhp0hxw0X7z5w5InVQfHHmPyVBV+6Eq1brNI2cvE/sG
kqhbL1/C/7/OLcIL/stutvmUn//yVchYjrfP/Ovf//U2w0T/ZfOZlvLzn91byx/+w73li3/DmeQ7
HLGkicMT8f8gSXVopfNXil1nti3pHEv/6d7ywZDqGEaAmJo641EsHP/p3nL+zbfIYHT5MwZHumX8
P7m3XOufbUokuri25QrL5BUSeEkY1j8fG5h9qlawPL2AQpqr1uUmw0U+hy1MjHtckwULla02V6x9
arJq/vN4eVLqaB96rRB/1VI0lkl9RH7Y5zYa+SVLMmuYrLKrAtm1yTPdZksqoDvXLc1M8h4i7WGJ
G15uKIL0/BBbPcUBuJ+ZbwEGkCnAUjwsjx0zOFtDTf8zzEN0gNAC1/kzUcPheoryN8zF36PResaT
ph8KBlOVMQHYQio0Gs4x6B9YfWBPJjQaolL12obTPddVd1EqP2rK3Pop0GVqkGqXRB7i/BD5fGh7
TypOznYQEe06EU2RVuW59gGcg1HtINLYB2kYOckf6NjKPAYAXdQ/rZJVvCncx8oS32ovfW5rJOG6
fEeF7G5MpybxhPCV3qOR6+aQZjSURCvhBJe6aCvy5/3fYuC0CSlkcFhByNgzmCPKq9+RTpSrK2My
wmsm573OxwcnLZ4MK/7ucEFEmpzTxXEBnWAJRlUgdK0kJOQ7w/lwZdmm2gyhQo2XTPt5gzJq31Ea
08slX3MoCDXN6funNMFWbeiPOyDV/t51aD6z7LJpNz6XWmmAqUFuzTrXTnAiyOJ7xfVvRWI8iRHQ
sVYWKNYobj4qz7sHY/1i1M2j17qvyH3fWo+FYaiSg5+Lq08F5qcEmrn1k4lQTQMkltqgGeCPKdWw
Bg7rX0TA0Ra1il8ezWjyIQHhQNUWRJMo9VOp9qdnBSDkOrkLUxo+xXZqGdK2DlCxmNVjtbP0eNj4
AaMlVxwb3Sb0wYjoSwF73JZ2/ZshBawRfQIyAmlhFT75uNYyaXw5Gd9WVt3zHtAidHpjFUXOb7Lp
5qiOM+wWOtsuKVpCQY+eeNNa4mwYE/NZuh07XhN9JxOb2Cm3HKEJSGvnErdYZ+5aKf9H5WTZplHN
Q1F8U7qVr2iOY4hhf2AQW74Y76nJR0XNjuPcFjuM/hdrgNfP/lTp5aHUvafQQFxE9AUdvSl7jLNj
oTR6viy4cnHSXPFg9mO7tib0jHas7VXJcq5Nx184Jm7oWkhakclDBxsZOzPi7c7hL438qZnDhGo9
fWuM4N0qcNJ0ggqQyjiMmXOrvEP8UJm/bKk/at3JlUaBJAg2ceUlB8cyqWhwCbJDGDuvql4dJX51
tNs26TwfJzV+FTXZi6ejK+fydPSJ17Q8avdSzdF3VnxC2rmua+ESR24/4mVBtZYFNwcRRh6m7zXA
23WXHhqL8lgnqMSgGGo8eVckJ60zP9/aBXuygKTP4jyDdR+SVLHOhdZssjJRa4kaunlRvceX7ELA
DfWtGp2rM9XFBr2NRnEdPsnBOrMIPdNPRpH2oIMZXnt0YCmlx9/8g488th+1qJakPcQ/qF6PLDFZ
0TYvgUh+cD8mgFYcPE1DgZDweo8VImdYLcklrsNnkoT6bq965r7l/H4IQOCLMilxLZvGtWmjiXLg
LeQjmr2UOLrW8PpNWP9OpHYI/VvhN3fa3+CKSb2SBsd0n1iPXXQlBoBYl6x9Elb8pux+p7WYHUAI
H5WmmKWV6tFkLeN2+4yrBLtX8r23UHLkrfjdMipBxZAypdSGs8j0Fz9hZzYdKLquVF+6c2P9O8dy
PLRZ/AUKkqD0TD1Lq4l4kfIOTooE6dGEyTQV0TZqxdabuKQwGH3po/5na5XPetV/HypeJI37mw29
bS0RQPHON55rP0Z+wYRb4Xvq8k9taF4Nxv29ab+WNGBxInjrtEYsV2D3z/Rn0mFwHo6/sWsB1aoZ
RCW/h7A403feaWYl0ShyNZHSptgiYi72N1BGobMTLodHYosYXqtjCNgOK9UOBC+bx5adbPXAAENm
kb6R44QIuj2pSf5PxkG/zS56xMP4cxrJ0SHSnY3ElOJeNm5RqObrCY7ASoI3iHv7HGbFIU3sd3D+
X25gnsqSzLFoIkEpst1LYPY7f1BndzSIH8qnR4Y+Z8LdUOmRJWKiLtDzAZBt9onqBb/1sx6k2TqX
FyT0Q5o/2nlQ8plBmugqh+RN/xSXDJagx2RZ8ZT12VeYzASXttn5/fDpWYO+8YbyERr2Op6PrgHG
iaUhdzCi6Avtx7ZXyHkgOjIEIuhYjdnG0r6LNiHRpPUPNYM8rLb9BsF6t2a9cvOK4GfPDBSxKqkn
xfRDmuHbMFBwguwr+yRnyFtbh3jOO8F5+K0IpLdzLJg1mjcehxpOruv2R9o+l0FLH8eI5YQK1g4w
slVBblUk1F53pmdi9RBQJ0y3g3rNiIntpvZVL9DkJ5IGaiIOlTJ2teO+DwM5afPe7puVsYetbW1C
JMpMqz9CFRPl1Fo/cqshUiqEg5UQIvCtQM7jjsOXP8itlrvXTFmvFekyBa5D9A7dR+IGcs/Y/9QS
Fth1gvah1j7XkAnnU8NR+geDqIL1MJRPVgl5ZorOni9JOMhXlkkvw2/wMMzDZpNf8oq7X/u7tko/
bWXiUotJ45jYEclooD/DQJeZ7cZ1Ks53qIe00q33zHrIuJx0hUuc/QalDxg3uoUwHFD7ZvU3R+U1
ma48X+nsuUUwztgTc61Knasbe4jFCCsssoOo5lmmDWOLF1zF06s/ACzGn8E3/hEbeCKSSfxipr5H
LYy4VGk/fNv11pWD7CiiTZ1ac3wM5uo6+058iL4vqwQPB6OsVHlrXU9RktLlYDJSmOfYMTcd2Xar
Ki7uouIQF3n9acFpLkZOOU1Tf1ljm+68+tVKMYgnlUIAmmWXChElGSQah4P1WvYcrijj3lzqzMp7
jQGEgf0K3lM6nVsnaj5Mj4mlIH4kLJNnkQdfRdEwZfRZPrnJtGnGdyG9E/135Js6QbwaoykrH35Y
VZUxC9NvlfWDlt7KVtnd8Ctr5X7kVKYWawEDwkuTcUbM7fbu2XZCKoz+rmn6DIxkTwj0cNejZOfE
6r1TUQkWP+6K6TRgTqlONsaOVdcp9AQiX2NjezG86qfjP+Im/K4c71cbzSjwVl3SFgiAbyfXMWIC
U5avgU9vGjPRI4JQ0kAYpHkWWZamFOgbcT2CSaIH54UPZnTo7OyIlZL1URp+ZFb6A7/xZ51Ot8hK
nmkRY+TVr+4ofEwF2PhbCKUM+psJLFSLvhkH6wApypfsZPXL5Fnf0WidS8fxV0aWvXRYRtAKkxkC
gZH4gh3kskdVhu9OScom+Ulnp7Y47/4Hd+e1HDeybdsvQgc8Eq8FlKcXSVF8QYiUBO89vv4OZHV0
aSt6nxvn9TyohPIs2My15hwTtxunP18pzGdFxwWl2JgL3aT1i3h6s5Il4ORVPQQMrPkpSH1nuwFo
mHARisL70qIeOeV7V8fwlf4oNNhZNNTD3OGiJebPhCB3EsqVTeMU2U7MC1YE68yInMqxoBVV7tbj
vB4DamhOh5NArTZBFN+qbtiTvGIZnjM8lgZ9/6TlBDdH2ROaPb6bqBwOHZDF6RB8D83o2RZUSpUC
EYY1Iw4y2/IrnuJwZ9efFOSfEqWG+ZhF3ycxvuG0+DFTPdIX22ek/YGpDqmzyrpC//jUK8SeZGRQ
Ne6wH8wuOWhBj8Mz38/WeKM1wdnWV/R12Lz3IbLHkck9CmACWKo2IWQndt70JD+jifgVdVxiZ40m
ti58qhmHbmJAj//qUUNR6YlGfEadEiNmHm81Nb13kc/SkLA/usxGteogJ0jXC97kcR0nhxzK+ti0
RDDmR2Er+n5Way7//RezFB8UNiLGvWLPCRdFG/V2h1aIajL+xya0wa//yQnnyYiwGgWPY6V7aHK9
oku2QRmlWxD3qY9+9HGkqe0ZLiYl3MoMmV8msyDmMeTy7wU5vTPUeiGTDVdDeKGwvyTmmQHBrukt
i1b6dIzFYnolFSdwX/cjIiC9Auoz1+2xq3HWdq2NWCnfDXp/Q7v5i94QuUm80KFfdF+o7qcZzk+t
AVG/6euHedRe1Up8C6rkRoGlxqHLASao2dkF0WjojJYFN+Oo6Mch5pjqUvsH4ITHVMH7NPWMB5b4
Jio4Q9XuK7gNIoeo0m+NWKWt7Jj3jYEautNeUyfa4k7Z18Eq1xjzQ+LgHwuek3Fl+WbrqNbsN6ON
RbWOR9wh8W2PVX4XG1PvGeV0MGbOUa7biU3wLRi17rimJ6JyK7bRs0L8iF84XbdpZxEgOb4xRhoD
Qe68GGb0CvvfK0fnrmK9hlXvdWX2s9fVvVajttS/mvrwM46CH+EyvrmO9dEjCApNxtuuODH/fjAr
51edVo+BAOTlEGkxYZpAREH90y0tcm4+E704atp008T3k8b1MgzKvSiRS2XBXjOAm1AR5CgmVLEn
kGEb2wViyrJ6Rm1/6hLb8tKCSa2r1g0sx+x7XjOJXHA3MeOLvkXNvZmSVBmiGfdgHN90cfqkLway
zjn6mQiTxNlni+seouRPqvkEPZuxcyC/gRA1euPyhrxt8Xfid9IF4ca2tXgrn8mJhY0q9vUJxhLO
QoTMIeGhB0xrxUlKht3wPorr8dgVQ711q+qHfF82IcPB0xb6rkzQlg/KhPciQFNu2Q1qw/X75WNT
pfe0toD7eUMPEHR9QvJ6h0FTZm+aM+IEwXJJdKu8GTnSeuJgBx9rTYkcZLQ9AY4t80Aft1tlbfuH
VIH5VWr4PmD82l5Ssm0zyXcYFr8Ma7ffTsX9iMdtt1yKMVitj9ZIUMnaDs+cuVsTPul9//NrEcOj
NLJgMtAmy08SviyXfouIlwRaC0UI2ATUMLLzLHUKilxcb0olLPAk7mtNIYQzG2nLyZ+VtYpJPNha
77ksync7Etocy5a2XFyyYWsXdnwh3k5tO3lBuw7rvi6Tfllzl7UUI7gurWxGmMMKkWsl7bjmt51G
1eWf9S/XtdwS8rHL7iDvyxtjlcq2fXSokSd0Y/8kN3wMVyH9m8P7z/qRzzQTiO0aD64vV4VcP0gg
2RiQW3VG25Q7Zqv+6KZ2i5U1uqxfs3CGhaot4ZluYLHXUQIpumNIHFeB/8vv9PmJE2xxAiwGYzSx
HdypmM7DGvGHyhzoEILQsDeUdmDa5VN++u2L/1yk0l3Q1yQfQ77ysvXiSGUMjb7Il9Rp+hflqW+U
cgXx+dNTtgZ9ylU1Ue4DmXo9aoglDVAwriv0zzVo1NEdiX9CWdqdEZEMt01E9K70ubq9rmFdpCfd
EQXXOPYq+SeV6vCQN+Owk3/LgCMksxcVaaBFvisV6Jtu1JXd5aXrYS3fKT/xvz5Gx5QQTC43vtwT
hiSjllAG1H/4u/XJdpAx6xv5C+Xus74AIw8vAPQwVuF8kHvw1FvjYS4sb8EwUkDKOwRSVvNfv9cu
EeJENC3cApKC/G75lfKvXZJbwdCNoWFpN8fLeWU9NOWeJO9eHysdc7uekSx9cbZEeY67yMkenBAY
8ka+Xt5cj9bfdtHLonx+oQx6ICbZkzvF5S0dFX3ltWuL3WWrFnXYwhlqjtcjXP48+Rb5mLwbrnuh
Ogy7tktZTU68k8+ZcmeXr7i+/89dUN6XW00uXd4j718W/3he3v3jsctuW9W2zRGw7jnEBlE6Jis9
rNp+kwGYov/jqUivL+tHd61+E+rk8c76LkFGLCyy0uUWH8nl2trE5y3dI51dypXihl4y0VjlBvXo
YyGMw9isya0g36k1QkU4l1DxNpqrd9SIUrU5GGC3q1rpD8qMNFHewFlGFaM1tkpPlwedDGcvoz0M
SU7pdIzGAo2kxyGiClrzjHz9vy8WmMB2o6DlmFULSKrnGcPceVxvgnjkKiDvB7oNrVQu9uDKDnGj
7kdjGsOda9nhWT4RhlwobIFfEGUvrXAOnyuB+Hr3+thkTKxiSSC+LMqnhNztr6//H56/wIvXL4on
pyRmWk+mG7yjy+769t8+7rIoGcm/PXr56t8euP6B10/5t8eu3y6fnWzcEkEjwr3RWts/nry+//J1
+nox+uPjF+jHuyruXi4fd105f7zutz/1+jFooafNiPrXv34V2q+DBkI/KjJA8lLp9Nui1DshfHCx
rxBh+U/7hQRXNHfrjXxMLsm+jLzbTumuB32+vygHpZKw/kddOEs5YZgalBynMNxSNOcyIuVoF2Ha
9X6aV7ZHoYpBqDzv/yknlPIpt6maXWloj7IzY+UjukSpJVS5wG2tlkkNVHxOayiuGYsRAilfKMY6
OU2Xnk6tifUSma4pHqnYMl9GOYcQOlK3sqETrtcjFf1BGRf2wVnTJDJEwayvNcNC3ldXFaK8iz7z
Pad3sJWaRCzsf6sTiX/Y45tqqFTGGETUJd6FTG0ygNZYhpNqCP2iXtqTIJniVP2z9MdjTaM6zEJH
5E1rSEG3hhTIG4JDm9PlsUSdYNuVnrqYG/ncAJ9xH6FJkdszpsxzkkvkYf+9JB+LZZgAzCNimpLi
2MoAFcsiTAHbPQNhuYXlfbvRX4OyDLayvSa7bTGdETLa18187b7NFc5dZtdUjNdxXb3eyCW5pf94
jBS/lsJg/ZnIy/ulA3dZlht6KKipARwGm8LmlJv42pGz5aXocl+OLxeGXkWHCXcds+BVJt1DLs45
HRHOyQhJ07j+OcRI4OUWNGU0yHWLygcTkHH4HuEuKSprAEF/u7c5y0thp7lu22AwVlX2KvQM5yTZ
1Xn2YrUE9UCrKKEzlEl3nO1vuEcbklCQ8l5v/u0xKjBYUVu0wBpJQLNCOIC86VDWUZWEynB9bK5D
aPch1WVXDUxfih+X+MMI3epIDdLaju3wZkl3pdxOodxEcrHnFBLoYbTTpEr0uiXkhrlunajRmKQ6
8+xdpYpyyVlPTtfHLhrfzi636Zz+lJtBbqB/21TAyRH6lnp1wBuJco3tU9nuzqxyey+PtMsmkkee
SEjoxbZES2S1bA5rRX2G4QRLP1M9TE0EJDE6P1pKgiWWVhrOq+ozoJOwHdd1FxLXcsrEmlcm718W
XWxNnhoxf5arUF3X42V9r0vyLk5/5o4xDbD1aIkTXWzbVHy9SkHdGYWPJw+jy7EEzPgISpLytqA1
becCbiNbHwchZ4ZI0XT0Yg5iHSBZh6kYt/QvKTTLZ6VwOcDov8X98/qHaPh6Vy6Vq5AYSAONBwYQ
ck+L1tWgrAro/9uKCFM3UBz9d5Yt0+HyP5QQlzf8rYQQ6l+WZrqqqquOpWH3Q1r0dzirMP8S2qqQ
cG1LrJIG46qE0P6i9kDLlUKpzX8WT/2thDDEX4brqJowDZ2YVU2I/40SwuSD/kMj5LguZFXLcrBi
g1UTf2iEghEPTlTAo2S/8R1hzkQSTu1msDAC5qH1YfQzyu4PMWhPlQtJKHPxsA+teKtdoFAWbRqK
aWGwbczhSDeAGgHPu0ay7FJAj1mZUzIZp+BUosQ7FHCqLLd5rBD1bKqBGqg25rqHiT71DXT7YRy5
xyW5Kzvap3NGE9hSv6WpGm2dQnCwPhflHiJcdMjJVyamA3NI2+v/H3ap/i+rREeFYrFWdIPSyB/S
EBfWSKCN5N4QGekeQj02vDBT7rIqnvelouztQsdZ0VbBdlqMO9goB31J3xWNvKmkoqI880u7CihO
Tx9vQZrsVmDy0I9udCwIOzEoZOu49tuM4Pr42573cNF2/QeWmM33xwYVIImB1NqWjX7GNo0/aLVB
RLPehop+DMLgLa+p4FZG/phPUIryzi3386LdY98omEB5c1XTFmXedTQb8RUA2IgNhUToCbgG7fms
hrKrb+0Ruh2kcXtKkNA6lq+3McD8+mOoEFkYOiWPUoRk3FFKbK3sbGQF4WWIKzR9eYy1GiSD0vzM
LahSVdCdAVJmJIxNZ/JAqcYtt/j/KV5M4k0fwhen6ih3xiDniK2Fq3TU0iQ+2+IhjOCltlXf7xgT
vCxgm8gCUQb9mCtERFAltT2l3XLtROLhTn6KEZCRygdxF6Ck7OFzJl6oFqaX8z6SxABqaM22XUPJ
NHtwN3b3Q49gE66FM5EEM7gTInIj4kAz0/5ajxOva+seaxqdApzjdbfmayqfXZ8qm8jprPso6w+O
7qzTM1LtaSAixO/Vm3pkbxkjupkIno6zaT8XNOW9ZoKw0PEhShnWqLXNRzMvPuGbJRt9HPZOUlAa
nrXv6fw8DUi508n8LqKjRv9jE9TdQ2wJnM4VwS5QxzYYVc9pLnZAyr4ti711A/COZUO1ujXXoM+8
va3NxdipERILRNB7pyi+L+ksPNvKVRq2td8PzVtlEe1TjnHl1Ss0ti4JHzKFT9n9nBOLSOuiwDOW
EPobY4u614MerIbuG4F2g/inp0z8ReCLPmQNUiKKoATT0yYYplPudOBx4CpGy7J2hndRXHxXbFq7
8J0cP1AHAoHL5ZG2CLqRav6WQzEY5trL6uK1ms33pms/nAxnj9m/OQLf9tAVP9okftSjptpocXzf
pJ3Kehy+Imz6tlge/rqVkTajZibkPhS9T5LJuVooCU2q+YbDCaSLflurS+OVib6PZzhhABZoXWjh
3qk04unA5HuEddB3BWyjRrjYImr13XA/o1uI9O4mKpt9pyQQ8MZjmzafjv5ouMOpd/MX2EXZNlSn
74pmbYl5OqVGsl1oYABF42aZN9PKOg3LeiNmB9WWk/lK1B8t4n82ZRl5+Ni/itR5XqtUprLcJBUT
h2hKcop/Ieou+vk9yqchLp8Su/1e6u23KMOHGlIF4khCHtu/d+JgMOPYlAAOydQ6tJrWA2UINIz2
ie+gUXcKDKUlUyUn+2iF+AVv7L3J5lNhGt+VNqqo7nFCd9rEayf3IR6st4TtiVn3Pg3ic1one7K4
XyDzrsPwB8eyPgOLH1CY3815bPaOhu+0CJ5EgmLYVZg9hEzsFespM5ttZwKhwElJizGgnbnkwz4P
tZ8FR95GRBB6BjN76dN5h1yQsEqbcY6lItLSlxJPBvjOuKWY0Trlk9NlOy0FbLUQKslZY87RZBj3
Jdq8kgkWn/wItPUhntLHxJ7vXEM5VER90LGH5mX1RNFndJJdlxJeezfHKRG9IToCOtnHNuiPySql
zoIP3cpvwCp9QfvWeKCdX6rM1iHcWXA3R/Xh8r1pt/iBTVA5875wSb5nqUM0tfk4tyS3Ico+w0E4
knu1NRJ1qwHEXszwG/6+ebMAzstyBFW0TVhJBjpn0msr7XF9InGdt3Qk+2JyP/QueAoRurVjA08l
QDQjxLuYjJtQnIP06LRuuAvq4Q0ruYraqdYIvKqCfZktZE+4ZBnUPUHfdNs3amXvSz1oCZRqcrg+
FlwSO3oORkuj9dYfdciAXtTRNG21cKeZ4z0zjmPRaV8Na2smQE+g9MENLr+GbnNOIWXRGceDsJi1
b39XHTLDyT++WWJ6IMh1tkUfUlaNABci8ttUPXK2vnOeCYytANJEHk695DgC3PfgywugyDDWK+PV
iKNDlmnr8FYnT9007rOqeQ2i6cF2wDxCan3VyDtK0vZHFK+Csd74YUCUKjtmUQULDebnzZAPjXxq
duunynRvCJvgGiho+UbGuw54Zamywofx4EfuQiabSQgGfJSBEK50Y6eLQvbh8GsyegBSrjeF+Yet
TuoJZNiIwMO+ISeOS3s8rZWDocLeZN2H6G6wwefHMuufAcSNBNvMnF+49sygp6xU+8zrZtgY6Fgc
qEIbhPDfUijffhLgHlCCr8RT3RrY8TcgRAvob+reAElO5+42d5hJ6LqlYC+d0abB+3VdnAKVjh5k
Fl8Sa/IV4bzl+Ik2PdUD/z2pYhAzy7a3LeO7xUAk6UAgKToZTSatN2pAxTZtnDtTQIqnHrypq85+
WAQ/EHew7bkUFIBdHOiiNA/m2hRT8URR2CIRqzK6+0hXCw9vcnULcUw9d234YxHqcz0NCxHHLgAw
dnilBXvqaJuhV4lJsVzcY3b5k8C3hhzBEnIo3a58TvZMs+Daoy4jUzcADvHcrYi/ITg6U4YiIXce
VHNkY5vjjyU2OsoE855C6AvTaRzPmJA4udRe7zjPIw6iNBQnvUMTq27MqCLHj7TSADOO4LwVLN13
qH3YbtklbndWltyOQf91ESaw9zK3N4p+M4KCQY2CCCztvq2rDghayAmccqRlvRHm9QOyF4k0kfo2
OmtPsxg32Ku/hlr+hQY+xuFO27al9uY0erVzzHjTmdkPUg2psTLa7mjfY++oz26mPNDDeje5IEKf
hwoXFC92MSODyjDQ1XX5SkqiDyvuLrLrI3S7J0Uf7xPIC0xTnxl+nqCpP9P3t1bVMaemxT1q7qbl
XTjzrBf567g8evjgN2D28CnytYZt7vTU/QJq4WebgMSbJ+e1Arc98Atts92OqXkQwZ091/eK2/CH
g9COQK4EpPt0jUBm6rrZQz98LEOOeC6FuUZZA/23sbUrrOBWS1Mxn51jN+H8pCmMUAhpNad6jaS2
uqhexm7+Rs+vP9HXPEyKyVQ3m3VUYHPpFWPseF0Tn6Zyqck5VcBaEnm4cZtyV9km2Mwl3jLZx3Xj
jg8Y1NZwZjhfdaG3fqWDp2qw7KIm9q1+ALpkonLpxLBLdGYwxMRjrUs0ct8m7IWY87CrvxARzVhB
iYlLNcVzkqL4KZaWzdh3XpCqXzQy/4oYNomV7Psy5PDHGcS4pD9ATPkZh02wLRY8SiJhxafjGN/M
Ok15mPCYzlADeXnQ3KEyVZ+KYuJCGMaPdU4TMXUVZVMVZs0JC+x4hTYla48T4ghfyciyCiCYwMjS
/Emn+6SCRMqzUT3WjnLOTMyW4JUQfYbmGtKb3zp5jQ3LSVG6ZJ2/wgj6DAs5Wst+o4C64ZRml14W
RNkBwRHFNmOOIeW0qOC6kVLssN6oazL69a5c0sBtNCs3WT45QnZCMFIQwnp9g/GQNcvEyAiB/fUj
5BJS42HnDMpD3VPuAiTpomkgW0439lG42Eeld9DSAu6uAYJR71D0cL4ko8Omohi4/kHyg+TdatIf
iiQZdjUJ9adJtmvkIhRl5hdB5YVCfJvWlkoRGQFpgyP1Oaz0x0rXjnmjYEx0EJnFpBIcCZKnwlm5
0DG7AmZbiMp7Dp5NCy+b/HjZmVmX5FeEsswrPztbS4i4DSa/DTgxhUoKXXO2Idpqucr2qscbzG3O
cXDGbU38KFlfZLe4jaqeA7cPN1kEvzxx1xmTYVV7Q2kPIiYmQcYIgHWO7icRaTtlRrFb120BJgUd
Y6i1yV0UEPo0jXrjV5igOCqXLwjYFVDZnU7EUYjKGrLgjhEMo7kMxHCI3Nc3V8EY+VrWo6Vr8UnP
U82Hg0/Q84prQZZvbJGBbPISKnAZCAIK4hGpVpqo92lEXWko3xmPlFgn3fgmjprXbsXUx0OxhbK8
m7W8vlWxUzwoOYMHkaPeADSwU7QKSp7G97fWFN6Mg/WN+sLn0izpMc8ZpbZNcOoVHKBZdYRVXm1M
pTKfIi05uXPf069HhWK3nB8Kgs0xg1WMAiMre1+4IIkEhFZGptkZ2kS1M8VgbOuwecwx8p51rXG2
FLe/mJo+3Y4LkynoYu2u6wuN/FtavggZ7rUJ+oFeWEfm+OYRo2ryiKXI3oQcMgw1io8BiBK43FNp
cgFrlbw4FxojMQRn7UuIg3oTKS6jS0fhRBEN2ZvjhI9lgNJYT5NpV8ZD+DwuBbwtzt8jZgc6Hd3R
HQMDqtD4rU7zae9g9L9lFxG+0LuCyXgYHmwdArztiPNoK84ZohP27Ke5qyieZMjnQzQgbeXO96Y9
PKRp4u7TPvywym4+VqX5kU1ORHrGkG4nG9AK8sLkrgu6+E4xINwE4dT4vW6f5qWenxVb0fy0wNdt
ZfoTiSriOVTaAqxWT7q4jhSnbu2HCcsLevAKNOqQMGItEqHfYGzUbwbVRGuEophQBzI/V9IFnOSH
tEIKFPfTbTsrkPaJ2BsTLTsIo2vP4TS+ZE5G48PFHr04D8Ivij55ajRMn3FmHyKwmmjm5ydyDehs
NJZ2GivzLbYbtGt5OuxGyxBHkq07hEWhjuuYq6pavwWMRnwuYsaRMFH3mA3l1sSveVfVVrYx89A8
2tnkxZbxACVaPRCPgY7bzbpD1sKsGp81/G2M0W0oL0j0CD4iZxSE+B6QzSlGBL+L8uAH1NbqSUNc
nBSDs4eWgoZcs1hh2vJtaKb0EHd7ZVLLY1+kZ2NQy7PFngvYCXCw8YJn5oSrwjg6IyBtJyqgRBN3
6hS9rwVNex7BfddqHvuVww4xLIbCcC48h1RlVvU6GEYK+eOdhdMTJdv0GM+auyutpfVqM7UO6sI8
XrMqy+9aHb+TEinngCi6QczbviF7JOz7n0nWRff9hDYsN14Hl5HMtDR7/MzNY8OeG9VhftLwPC79
Yhw1qKgVAciYzxcGR6vMYGnidyMuBzTB4Vbp0hNI6PARONZdYOTDNi66ggkI8NEFRXWhnCsx8+vA
U2/N5XVRM3cHnLnYxwl8OqFTeumciYICyqm5O5tj2p/XPlnzaMU5IvEFvVwgzGlvkxzgid6o9tFU
4FRQ5nvG08kOj4w4BgTzpb17r6K351pNomDozHfEHumnBg4Su43u7mGm2neWjcTFbIp5r6rByUTf
/GIp41s3aOpt87VulPi5n0iwpsrxgBl0o08MGHPVwmllYFUJyf0sTPJkdcD9DqPzriEgqrfH1M+N
Vt9OVpD77SR+hHk+75exr88TchrHWnYo9C2fWumuCgWlNdt8gcDfHXAoMz2iAkekiHuo1H7ANV7c
NOkLreZbkobgOnRjAL0FmWd1zkvq90vWnvWyVR+pWW5Ey86JCX5EGIPY2j05641ciuObquaSrNSK
w9RoXZyaG6bAJEhHkXIKB3hEM2bhBM78NlCpJSkNnFkvUxC9z0ZP2UaBL59F9a9C0SC0qYp+SqgX
b7Q1cyCW0FDJA70sxisflAFNdsrroyhGNbjXsxVXKFBk2YxLqC8muxHS78l0mcCDHM/xqzrzKWpN
P3IQyDHDEJ58SN7ALHydekodyJ/oWkoM1+Dow9+LKbRVvChA6HIL5vR6I5cAQsMGGrrx7/vdnMW+
moAGlHnJZrP279bWUcE8nBH+GrdtT6HBfKe4JHD3cSi8cgLw3KwDFxnbDATP9VUALJfHAjl0uT5t
c+0n6Tx95zRP4zl1SaL4573yA+TNH49d76oqVvYNTjDda0LmoNe31A7j2bBQlz8/UMNISNvUpnlz
WdTQuVN9C3P/+u7fXiQfFIo9eBxOmffnL5BPX/8gedcVWsUUmBwf+URUB/am0yfHu37BH+/4t0+5
vkSbOHLjDkXUOlrkRBhuEI5nyGlXT6ZiWzQqyyjZyqdrk/axPq7t46R5ikNHpUkGrkXeOAE8AIqn
qFPkfcDiHfwGdJBEhJZbQoCYvMEFHXx76FcuovIlK8Sz7dLc1tc9gOPq06Xks7UIDVa37OLlibYG
T4QNE3xs/9gJ9eyL2y2nPJgIHMJAP58z8s5grcP/C1fwTmKq71OxHJth/BHl5bjD+WADyer1Ctwr
3h8GFlwgZwtKooNsgb0IzxLjdGt4MVOsU01afYlj51dUVveuVfuh4T6UWvgdokC50YaUFEz7V9Pj
Po0f6qlXN1MfO35Fw5BpN2GU+PFoFWCmMz7sFmoHBZ9uozaAS7FH2GCJvGSpDko9faZ5bqxJPwQs
K7BtsH3y7d18a5TKL/jiIdeYL8VoviTp+BzVc7XtdfEgOwjwelYh+PhpjBbOA2ZGtl59bcyfguz2
jQW+jpCbg54fB5UKkNoQwwoh86dZKOTFTIDWU8LGw72uhe8kDMQUvZB9G56uibNDRBsDxIhvG/2O
8V/SY5jt0eCGYfFFSYszBEOvyyF21xAoLPNet/pXkq6MiGJ6Vr8Os0U0bAtPyjT3Xaz8aLH2+24b
3+v19EVoy0taAiHXTIxyjVvedE17qBQau4zd0jRITxXa2QPM06cqtIe7IfjllDPDojqNvQg3wxy0
AF9hxNSwfvwYewVrwoDNCdixwQCzGTVmA272MhkCLNq47MS5YbDlValwfbiunJcx06zOUvJjGP6H
Sv3U1S9zOo+/8EWhIHdTfAizMu7qKThqfXBXI9VzB/e2A2K96Yx1eH6niuTZ1Fww+qX7xZn8BOqW
BTSnG24hXh7seEa0i2a2NSlvKlDFIOAOWrovQ/O1wnijJ18nspApwvbGXlTJmRZ3vnXHMWH0Gj8J
XQ98YVcfJcmqG5cwm4ETyd5IDMebeyPejbVt7dh7RlRANQHQ2OP8gGbS2vLy+oomRA4vdmNWFrpu
7EQprAVgIQzkw3UiY6P48Ov8R6OMk7foQ+m1yCtMUD0Kfuqc8LDNkrACqxFciDszF2SmfhKD681P
rhKrXrWIH06f3ZuO2Xn6FKB1q3Ejl8EjfiNMK0VK7AcjWGHY89axghcSGfeF2r4yKTsyl4DVP7Dt
TNXFC2paUET4wRWmY4705YzE42cZ79Io/VJm7i8xqvV2KCsiS7IY+17K+cDV31uYEbgkJh+HQeKZ
VFQ9nUDaxbHrTYLb1neo3+tfywxXF3gzCkFZTEeitYlVJ3VqwyklPaRVlm/oP01mLwisJ0CE+BDA
pOkbjLZjP+FssqiaLqyCqlAsfyreMy5yO3091io7Z9Jyqiztbv0HGDH2MoauFDiNbdpxfVWs5pkd
njONjWTUbTriOQlyakpKdnVGlaFZuDiSP8ZACA4mtiPw9QngogglfQ47Lx5Jge8WG+qJHt7ltAq4
mpHWif8HCT5WFrfw1VnRt1nIlTuDpVp031rKPeeWYIvdQlYRv7aZ/BIrHe3bcduI9K2hPLI1cnKy
jab+EmQOfBwzu0/bhXKT8pZPDg2qkeNqFVkF9rtONDd/LyuSsBf6XyDEmK3Q1cJeac7vreV+NtRD
2Brau9iHzQRlJw8wD00/O/qQTZo+xW65BfUqoAaFL2tDmm4XyE14O3thZ3tAOxiXc6zBToo1E24s
euyAIb2WLoT8WcCYZiKgDAH9o8hzE//M+vM7J/YFTue6IX9mcp19VgfMmE3mgxNwfIf5idda6kOn
KON2wEmj11G7T/Q53K7wOhpp8CTZBXWTnp/5axDMhmsLgaZyP60Fe6zeiVf0ZL2Woa/3sb1ysXAl
KJ96RORfVn4Ss2XCkCESqKJUeL4VcEiswQ2IEFDivWMfsPdVx0CfP2uOoIays6Jpr0NM6aab42/B
9GtS5gp/guG3ZXM3wps2FErfWL+AGw53qv0rpWSwqypaB1RkvA5zJ0myxYGZU+PlTGYQaolyXmEE
6c6kBovGzsJUR9c4ST+NTM+2VrZQEUyA1rjh+Lhg2kk5h1aK9eKk2hnzVYXZRr9X8mHa9pr5vWuB
QHN8N17X8jdlJStdwWcSFPY9xKLes4vW3Yip8znaWfu2IA+xOiW13BTmM401rDZuk3OimtkhArVB
ka48idUEn1dgHTv8bVC93f1kuKmPtzhTfjYIF6kb0NnpLZBGWk58Qz7Vr2l2n5UumZTLqBNz5xlG
pd/2fQ2ap3K2aX+nqgQLVT2eMKhhgNQ48SUMkuqFwYGehQfZ8P8/ixcxLRsBzP8gpml+EnH5n3Ia
+Za/5TSaZv9l2mumrC1s5BkmepW/5TSoV4COEDWLOMa2QfX8Bhax/9IRRJD6bDA/t+Cl/iOnMVHa
uNg3HdKiuUDYqvu/kdMAcF4FM79Bd1QL4ImNdsdSdUZXyH54/jdoTdoCmR17N34ogncpupRSS5vW
G3Df+TBntObK/jUy6uC0uKLzTOZ0Yop/hGoEvJFJGxlYqOCuNxeIIZQJdL6an00GzX8Go/KmMdJz
V5fZ/gK15CQIebKrnB1hRLdZ2OsneVOuU6hlDXLqmJe6Q1MfbU0rt13EiSuh87G3p4V+fRiR2JEO
47Zq8/TQG8M5IPA8yZSAOm3W7TrDfS0ERWIa7LUdOA9MfBoqiaC/6/gxFfkx6Mw7bRJozdv81upT
moWD8RGD46uCRTmH5mhvamUsdhd17LLWUqWcTy5JiZ+tT6/ViHC1Lu17YyiqvZVZd+mgpmcFtIU3
tO2PYAo+ETPYpymjiFFWeIPj3MZrKrDjjwPnRhzrBO6O1rlabzB/Gycj+z5SUjvXQaj6DbN9L+TX
KMkFSHplWko+qRQvgjd8ntIuXaPkmRSGtnKgLLEZqHGc06XtqIbAXisG/GgjWnD5G1xwTId5Fcmm
dFwuslKVb2MOXWXYyzuQ3CXxIEZyk0Rqdp5nvffnEuer3qTOScBaBnmn38dms5ZmKZQ2NNyJStyo
oZ75eRsxShjUoWUOYLf+yLUPjj6Kxc4+hoFo4VxDGd5oqy/I6m38saNDBMKCDQZDIh7qEPBiHuJz
cCA/GW5x+bPlqv9/3J3HjuRI1qWfiA0aaVTAYBbhgq49ZKoNkZKkUWvx9P9HZqGzMnumC5jlbAj3
qMoIFyTt2r3nfOePb+LXt0OejdxpdffDlLmvl1NwQALJzMIdyx19ie60HsaRqb5bWN91KuUU+xtS
SVvVfreIiu1Fgbw++nUYtag5GSmeFTlZe5M/f1oP6xv64+kqmaznQFJ9MM6KUJzOm5/S8vUhVqnH
AcLqJhbGxxVKOy9S8vXRr6erqHx2amZZGQiTZaNGDMxfTNr16XpYT4b10TyN1ZaAzn6hkFDPLyfC
30Ck6w/Xs2NQ1gczi81ds4wG1o/u1+HXz8yIzWqifjJpV2FqutJqV8WqWHoPK602BWVJcMxA52NR
g68C4vWwMkXX6zyLl91os1BoVx7tKgqvzaVZ8Esk/vM5zFF7ap8kJut55y5mumjlEdXp5zABj972
hdzGmsuCiHzhhFRwpgvHYX26HgxMzGBCSnB51kclsoMQgV/2RKIQhGJu3bFAMEzkBpqWKWmX6oKH
VQ5RkiAH7PXBe7dgQS8MHVclySbo2F4nl/CSYTUUri9K7lqgwCd9+YzXH4AVygFAczD//Wh96jFI
9Rmc+MKBBjst/4Ca2/AzFV9ZIMiOycUxwZ52tjOBlkLXaEqacMojEsZOOjhFWmED+QNy/BBnNdgI
LYIANL/xyYIqDWXanwKTQx95HV35irt2ZH0omzY81458ZcqQ7deXuM6Aooyk1NEG+r7Ogdb/AOQ1
qz44ulcdJ7ZIBEIM6nWaWpSRQidOZX5qvGoBvkh2uH1zo0D90tYaqhNtwN3eExwKn3VZ6TbswL7F
nkiPFEcgHrJ2awTklbt6fGDO+k6X1YEkE7bNufc5A9uwxcT75O07QmlOcaZfhixO93nF/1HF7SFc
3HdkmDISntJr6Tq5747jx3GYt2JMPoaygPg8KmrAzJ0pa+ZtyqDxlI0gauqEwNQO4ji8jl0hEG+O
XXeLDazhhVpMbzmOvbiPGz/k3eEPLLG/TzYmBAP4VJRfsPqQ81D08UWiEpwdzqYwuy67et0oZ2gJ
2nYkr+M4tcZVLNv0qBGbwQJupGeO9zCQ7LSbOtY3yx0P7IbPsxo60kAXbc0YQQtOpnfgLwhwVaBu
3Cj/liAXgRHQfdX0UJ7mUjg7001x6DbNTJYNRl8t2oFzf4vnKvFLNd015eJTnPDqMQ9c6C7TsLG1
6G6y5z070KGPeYJoBFYFIa8ROAEAKVaQMFNlFstAuT1NxGJrtWdSVpL5a41N5ZPHkG3MJiBGI4as
Hg73IlTGzpJVuwF3A6AUqQsJB2rTWzEMHrPTNqkCwmWRq8SOyDT3JsmWiCuS7wT56D5oqleAguRv
2sMrHBtjx1xg3xbmklUGZklf8AC23m/JSuwOhsJsVZX80qlJH9uZiBm++PFs5InGEDriH4ffoim1
b26qpdsqKDtozdnbWLbjLnGU2ItCfioUaYDDTAyEucoq2/BxSsszdEliyamGNa0m9dgmHSwcXBKz
s95CSkzA5KDqBrUwmNwwYzrpduLqlgxUAT3RNKZO+pLaKDeXmQna+C6lWTYYG9c139P2jTqG+qAM
5tyAW9tvdT3+loTQyIYswADpaNeOmA8xVdiNWc8P7cgF1OfRxybry60+ozDsGZQeUWRAZ029nQHg
6MqL+ebICbmYITRSNjaQdb6J3Hx0suAJfNg1SflMbb341HoNsW/DQzB6ZJpmJ+lw3SYQWzCHhrcB
h8nBSDFbLpdqlHB1RgzcH6yguzSZsN6IAdf2UxEgZAg1glzKt2RSR7YVmFFHsbel1m1TMLWGUtV2
wNVSdNjYC9v7mhqK5WQBCbu6pd1mWD5ZoXwgFlyTIiOrYdDZUEVAY7upe/RmQ9v12OKoDIavYQ4L
GOC4OsypBR/pSHbj+4FEv22pyY+jzULjeBDXxjdiPOYteosfKH+sp7xGQxJdmH+POydsk2Od2NOW
upQszKLn5arg0Jg0LAOLyJbSPdSaMT4u0hFe6GMch2RmaUN1VUv7YAqPTWZ/V5P5YS5DYtIr/WLq
gbuTek8EJpltcSRvNCTbfW8bCElIBkDZo2vXLBiQhqTxWTerHwTH01zv9WhfpLCplCCNyGR4O0MT
BnTqfGHAclcaqVqjXl0ZD6kdHE57Mybi0nbjDcJKvGH09mQ4yXOtp8mm6dtX2W3NJgKAFdfnyCa9
wgEjEAL0APHSi4dENERIomnb1C7dTW794QMzcKY8ZU0FNjbv8Xl32/IeFwCWbJs24iQnMiab1DeT
Tru6i8bK+oSgIjjXQZXTgEcjQabKriVHmaU2eRwcShldhi1JCXtimr70XZLunVn7POfNPuryD1EY
U4nPEnZsZPJ/EdDo0pkgY4D9g6RRFQ3doSv1szYiNPQg9e8SrfqWz1575INAxabupUV4Dq3Nx9kl
GYHWq6Osa2qT5jeXLEcaBF+kCnSIYZkwSw6909omMgEaGazY5wnlHben7sZaGm7K7rF2SUYTQazB
yTf4YCck1TY4vEyPiwO4ZbY5er9L6JMHi4WJqGV0eFa/GJuW5+ujMOHR+nRY1KWTRkm2bF/WA7Vp
+fPR+pQlMd8PTf5ulCXld5YDDsxyvIPgNbZq2Q2th2HxX/3xtOhG6xiOp9yg3jNZTbbVPL2YZk1q
ryJPiqSj+Ox0jovTNa5gDVFKIHKD594nOe3drsYuHb6NefpmFjpBrx5JorSAKW4EFsEujb6Gi6kq
Xg7z4g5aDwqmcfrgUgah1A22WQUX3pGWWsTzBiIxo+UeGrSndDkIq0/8OIov9WLDyaf+cxICfDbp
m8dD3/vrj2sRb0JGXIcMlrlZVBM51/N0Yo8x4URD92OZ2XJ6YU0C1v0NkDFu/FwC7SB6z6IBf+oW
W9+vQ7tU5QZwmWVbdyW15q9AvDVNLytpj3nrMKNCb2MuKMxWWpO+C5fnXhpM+yRz7u5i5MsSdjR4
j3loLm5OxeCSLAeekhKTnYK9XCr7IWnp1hrLQ+5dEcQQCsNu8FMkXbepQQMTS/FimcW7IE36A6sI
EsFRD69hX11nmclXGQYb5B3ISQpO7kJod+XE37rITPxqKJzz1HRMZkok3kGrxhuSrvHGtPb7nIJJ
XueGGjkrO1GzP5qjzhu2KUAKPwp0wi+XqYP9NQ4Zb8gJ9UsWOxbAFk4RDECVPw2ZfRf9dAhy6oU8
sj93hbQuFUNTMulDYHQlW9PMZJqjgf4giINI7Nr4PLLlcoameL6wNJQv2pL1rNXvSWgOoexoDkqj
mLxSIbQHaeXWG4GuyclmgItX7MeUBsW1Fa3xgBQm3CXLflE3DbmTVs8l7Yj6HhEkfh9si/pTLzq/
VtaZM48UkYhbph2LnKuygMwTL3FZRLePV8Obnsa0uQI2vfFFeIcitdSjFN/Npk5usjqqfEZ1GJU2
g3oF8ZolnlACO9tnaK33jTctstB4uqsZKJuwAbclgjFUMY5PWWfqDMerK/o+9v+cMA/WgAymrFYl
JtgPfc7OWpjVxxEpQ0Dgys2b4ubWFSgfoAOyno+xujZ25O71of5O/NM59MLAR/1Xze21bcz5ME7y
sYndAqsJw19AI/Mua3jpFsk4EtcEcEDOZep7hkn6TDxUgYoHGSrOHIWd3jCYFjbfKniR6P+S4qAN
wV7rI+YjFS3dKQYY6InpcUByjSXqMepGcZxo/WooPZ/UGEV7Nxk/1174Scsn87Gdqv6Ww0NAG6Rd
Ld0MiLuX3+J2TiGCY8Od2GM9mToqkwlJLgk0s0/5cOtFnp5zq6eeI45JbwsCVMFpDeZg0mrmTqW4
hDadKao74b22E9/buL1YUydvytDOOtL4gxyzr8yB0Bgvg/PIVeoGCSykT5win6gINYPISDcl27Fr
ni4OPBGSeeH+522zmWshjnX6ARAZ2xOyoAmGGJnQdWgPuyEg/6eBXNXyjpBVNSRM4if2o8glG6bi
1cRU8Dm3Gb+ZJ3OjJ+iPJgZpu4QNq0HT4dBV6n1BOilTkfZiP5RaEjxBmnymoS4O/FpkYiEaYxJL
ODNrhjIFYEO+tx2SluRuxKhA4iC4uMFooqGWJ0c0T4k+DpcaTMVlfcQWBfSSpvStbde5Tz4EHmvK
VPY9mHkGPObs+q4aiVfbKX2mNR4iqdHVuffoAWmFWhrkUpCD3TOSiunYKkIKhO0Me4X0QQ39Tq88
9B62dwJHab8kCZmMgpjM91Vi+V5bfE1dwnzIuQu3WghI1LuPyAuuuujfojHQoe1/7FquLywd+6rP
oH3bOJy5uyabvP4idEQ6EgbYnpA94s+NbEYRtkxy+o6abBAplMkwu7tllNxSgiwg+27G1qyP6GPC
VxhHJy2t3GNV8ytSVXwbBM4o5PMhdPRNxoxnn4Z1cdOl5at+gbfWFRLZtv1McJh5gaUL1LGr5VYJ
QGdZGpQ7eh3dwSq0b13pTPtuyQPQc/tdQmT6wZLqpWu9+iYiCy2TFK/rjbaZm+eQdECCH6zhJlTG
9n5K/HFJSGtz8pyLbDpJgg3ol0WQX1yBdnwIrx0BxoQOZY+RqTParD82gahPuTs+AY4W17jgDCRl
EvMr03+rzYYduIeGOg1dEAwhVNQOOXZZlh6REB/ZAn/FwZRepxADWGs7hDMAN/WBrNOSV07pbovB
QDoadfvUZZCW6aSyG9wjOWM+JJLNbk2iWtwY4h4nnvBV0ptbusY2IzsN2SURhVsvGpBYGvV9RMXz
vHRTR2I6lfMVJJ0PjAuLj2gwA4A9GAomzXFTAB38Igdd53LoDyHRY6dRfKHEGA5JPhUL8we3XIRV
kMnFNicEbZ8n6H60ePTzqjh4qfNdUba/Sar7DnHgJtI0+yoshLFZBbhl+qyclCwAm0vJ7tGJy6ZC
gVQawVtyzTzrqIBP3vqksJ4or5ln1YnaxUMbbJZxzcY1vB8NNkU4sW1LqRvFG8e2MFVoxPwGBQV2
J/LXCtLLNCModSMAs9ZouPs2g203xkzcG4MCdrap5nG6IorBlrIfauO2lmJ66yBHtsB1wb991+KV
3hJKLE6YXt8q7tNEMGAqKzpYnGU4PFTgSrcsZZd+Eftbw4irZKIZQ7HeYjU6WgHMensm/8pAAWgE
Gla/OfPDLv061pMHLLbHDmS8w5nTnk1Nnj3V4cOG0I8drQZDjKbURVrw2ukdeofhsxxgVQ5pxf1p
Ehi4kxg+/4wsNvTk1SOeY5IGfrMsqrc6A0D0ieccsc9VNLeyL8AY20G/R+kwvYSm4ycNVglaUczh
PKffFU2AWCBOo1tqUXs7cgaFyfa1inVy0yJMG2X2o9ZViGfGGz5bdfmM1TzbWVXSA6YLCDoHmzZP
iUlbEzd6wjDp6jkODQdCObsYCrTuaNFxpvzZxLHHrtV4YSf1o5/18eI0JBGxY2xwsRk/IHfRNjHM
I9rTHXPaeBsSUsaaUYid2dLo6IDc7koZj+cO9a1Xw/QyBbFB6JPHe2cGBGB8bpUi5qYj666YUwIs
XdDTSRoJxKjtTWsjOlG4ic95M4Gclv1TVevotq0cSqmQgW/hsNvKsqbJ2YjnnIUuJFD5ggf5/ZR6
1IgVWQIDWZ6oKIrqnOmofnoJ0491Rr+yOWI9HBHxREYUPhRdql1CS+8BdzY1puDhUApJp2s5Yc0a
qT182twuweR5Dbr6vPygV259KQYQMw6vftScYtPZmbHFskAI/Rx8zsKyJOgz3sa9y03W8sZnrcIP
UGrhiyICeGC+vM1y5h9CCTagjVuQzlg9xF7bbYcMJmXK1naX6aG1aVlodtGSEtI3iGiSoTcPg5f3
56hOSLw2B43oUdO4xstfaejUPoCTYiEtKOaXWXmSqZ7uuiVeTfI9tvbYDBuXYQ3bh6qDHvBckAq7
y/mjmFgaA5EaFWpSFTc3vI1pbZ3rhGyltkrTI1nsT0KLh7038AU4HppDAlbZAnXgBpi2oaGEAHGM
DdxeYZReaUz4g/S0Q18Zzdkc8nYvG3AHPQZERkGOOEJl+GpYFEWid0my1CysIbAMcWyK8EBVtDeH
kE9kbuJdPLu0jo2+PFqFy36tqInRKeZ+6wyaCU9DI3Vo+QgAkm9MISaAxMGDbQb62Smpg9me9axE
cx7vpaqgPkL8I0y5fhL6grEqud0OpELZnzTpVZvcLV71VM0HKzQ1OBa4CCejvRbZ8LFPZ8FdlpTI
YJQrLn1GpE4b9TI0yQdZjfh/stm8BFnm+dWUfWmzpH7QyVtCc6On9CNzJidmfoEYGSKSgw8s8X6d
YXbvBYJIWt9MLI+JU6Ir0Rk6FerOmhye3TZIr7CJyAhLilurt3uTd+aXY8zG0AqfA3qb11znkxo+
xHk8XNwEdqodmNVOuq0Nuc5jk1Zoz5ZSznk9uHWv+HW1AkIss7tFwPZeDijY3JASssrc2o8Hx7ka
4AevvG23izVyquyPltV5x2B51jrq48j5cGZTT0j9yL1gMO33maPltwpr1k2ZBtKnsT6rGODgxJ51
5yQEghBK/EwazfA8es0uzbtnr2enioelvldIihyvO0sLjDmbB+Oi4c3czBUa6iRV1XkmOPRYeGQn
56l4NCJtfNHniHMd4982xlDvC7mYhvniNnjsHYwgyoVYK/eoWopdj8zYJ6uq2Xjcu7ApB+qUZPN9
bLh+i2L8IvsqJjU5dW85vmotm+Ir8FOXoCQh+K3d12G05JPiNCR5RX/pEQhFqX7TwkLc2PMeZzAO
l4r4YtnPFOfpURZWA0nUTfd16eiYCbs7DUK0OWE80d+WydnOKRstGrfp5HVXt95WmsliwNYUHwKh
fORWHsuMm3CWasQXjOxY6Dg9ui0nkdnXCWXmBfZhhVWHpDRrMLZpab4OFoHXdeX6mgrjY+gugVdV
y/Ck8pI7spQ7Ar7+BMvdbxII4NIrYswTOX2ankhUiXBIQR9qxITzrSX6CcsyTWb4Iag0VbwTRW6C
bSx67h8e13Vv/4hV/V1XduV7ufsFP/JpaPoMFkNa0XZvug1qFgK/6/lWI+fazB5KNqLGADkwH/an
cWx9mbLUK7ZN+yFDodHlVbkHWei7lUMWmhF27zKrvnSabR5Nh3nzPDmlP2WggXTyAM9W2j7rLrml
fdHyWkfK9NLtXsvAcy80cF9DwVqSBoid4lh4BHORWQU9Ca7m0Z5Qz7Pn5uTo2L3h6fUzi96umCsU
HAb53m3lPrUj7anBStAza5ok+Bx8bN7RUapE890Mx+KcVw6mbas4xGQomDqLTNM173O7+KhPBW6O
afjcdVS27qh26/vo3IpQ6dl5P0Q5J3AcpodBdG+R2wM4J/eKsdt9Dt7ZI/F0vVbN3AJtGsQek1uH
wRMWI/laJmch9fGDtFh3hlqio7G6089Z/tLR+mPut04A15+h2HuNKiwIdHNp9mZLL6lcprFdU+y6
gCZMEcnN7EJjY/gEldjrUu4EZFasVCKR69kmdRYNwvpcNQ2CL3JFaB6imvYGmqx2G2zFEFG+o8Y9
Ea2T7mJJxIerh09hR8Z4G6l4uw6PVzQPNdRwwGu3hdKFNEHPPmcmYLZR1w5efScBMF1snaz/S6cM
1T/c1hB2b2OL4RQaOfpkaAIPSsGNXg9Rqm5BS563Rqvm1EwgeOTIyZ0xxcLrjOuGkuaJi6V+QFL1
zkKWw54lJjCAvUxxVqlA/Jehe9bh03NPFWUJeII4iiiZjukiZQ/NufjJ/HFWkNLMymvM3vxAH/RN
KIiboSIPxDNZ/oKKwNQ4AqDMFiSAjM07WQ8rfildmny/fqaZhtonU/H2xxw6MKmSEnYj1hjAU1/e
+fqoWNIefz1dHznlpLa1ySSJ7SFVcJ0Mp/WR++9H69No+cAKw3id2+oWVZm5ycoR+l7Yp7vJioLT
sBw8/HkPqYl0sJd1d1oPFqvXccZY6mIAOC2OV8TBy8MyZfK5HtangP0YeanCwzMzXhCnTWfiY3Tq
AD6M5bXNS0+Tfv4iw0hWkULC3ZmuOkNjphUUvMpcPMNu5Del/kFMJjkAS9MUB0xzStZ+KTVIc/Ic
613nKXzJTJZPGVaL0/ooWR6BkbOgM6r7+iMGieMxct61y9uBufzXocWbsh361PxJ5FqVMqHtnvCx
4brUSu9htsGXuDTNiL0H3NtOCGX+fejN4tJhFfP7KEE1YvUx+6qlI8xwUOyA2ySAR2zaiHQy41E+
SjcR+/+vdV1gchZy0P9d1/U+br4WOcKHv0u7/vpXf0m7XPtfrm6zaUM75f4VDPWXtMsz/oUmmPmP
B8+G/fbfpV3Ov3QCoaQLv0gayLh4GX+RkqTxL+mZDNhJsTZ01+MV/u//9Vv6WPPH89/QOr9jgaTr
EWdlmbohcULTCf4zA84QepR05OCdPdQ2B+IQCBJvny0arAerGqc952J0s1C5k7lkHvOwxJ5IWgzJ
dbrfyeH6t4/v/0T6+T0V7+fLcQz0alJYOm7fRYf2d50ZH0pplBn4dwsa+lRGZDYZX3tW1Luef/ZK
PK/sOEmZ6Mv74A3pP4Sz/Y4Z+uvPS6QUqOegS/wpc/OUPTee4chzPQYfC1a7F+5hBxvi6hl7T7ob
7DZj6tpeGi4f/x/e+xK390tjt/5xThXOFdR+uqMvIsC/v/c6GqKwS4SEeTNYn4uAXpNNxlY2IWdW
dWy8UjOd0TInhTOfCLX/ZmcpMVhg5FUjW99sYtTukR5tsgGV8T+8uN9T636+OEGfw3NdXdCCX178
376YgZ37pGu1PKcE4exUU320UuqgqgoEDfQY615DWUFc7XbdFmtx5qc4mbZJb7ykhTYd8wazwOj+
vKP8dj7//fyVC/jpjw+NqwF6q2UL13aX6/Xvr2ss0iZzxlieoz6QPjhMXMptqW8Rvv7QkyR8k7ry
TSPVtmrG2t+kvXViRbNOJMLFfnJolDQOJll7dlpNqNZaB7lv0G0Gh7anTj/H69kOdfULsymD8CdJ
klgY46m3x292VNtPXfHRrhr2UoAE4nmqtoxN8A+33puGaOJZS8pHLrLk6glk5K0STzZD8TTELtMx
sejC4Meaz04kBvy8xjWPkXI+arbxXkf3cvmHbxFF6B+flq1zWdk6iDbbocPz+6fF3j7oUhy157go
9H1IQ4feFpGx4IQxfaRB/DCPldrEhQ10l6jQIoiqzf/rCxHoo03Blc4F9YeelPga/HfTJM+WyxLf
6dE10wPzee5GvzTaF8gkvlVODfFs8ti22bF1tfH1v38Y/3nmoFwADQclTkfSav0BRIvbstZsRAnn
Poh+aMZBOhgzxm46Ss9jQVd7vqN/ur39592Wv2kj5CP6UbAk/HG26r2SdPFSeTZ16zDWhbXVGuOl
CN3HIsi0vfKY62QWw44WM1MyO1edAriuhPmurq1/uHSM/7zf2EzVHGHYJjOkBbn326VDgI7oZ02Y
54I5RpEM5sX02qubzhu8gx57lumr5dBPy3IH0wUj2/3c51fBXPPY0LbYmlEprl0bgbCbLOs0uBPF
hJ0+mzom82JSBI3VSXAkgvmS1XTOkoKbt+gXvVDfPfz3L9P4zzu3rUvWMfrKPDD+PLMDxPUBM0YJ
aRmVUj6XwZ1OH5jpMcr8UenQh9hvlVqjbXBIy2PaWN0uoL1i4jF9bgB4DSUpPGWX5EA3HHNj0lDe
FiXJ2t1gnnvLgJXXhLhCIm+L+o6sUQZVO20KnX3q0EZu7YSpYNmQfr207f772/uPXEfOFylNdA7L
6erof1wuSeoRjZSUnDeJVQERKcF46bzcIe8ILew/dOzy/gEYuAIBf7+z2qxGpmsJhzLE+PP6GEsX
t69TmajX6GLhFJgeSbF7FCWjX8+qcTZnFL1Rarrn9eAajHy+JVWe/cOiLH5fe1joJS4l0sclFYrz
n1dqGRF2UVVYc9sg0fax0F8krH+cH2GyYa46+sagcFi6Lj3EUDOvBqiFh5DW4wHLded7abgNwzp8
yUVf/8Oibf1+R11em+NSjVH0LV8RIvnfL6IymeUCtPROlZchp0sBMVit2iR9RiQIYjay4BTB6657
1R16joJ+apkF7n1ZV8IhNXZGRf8l7E3tPFgxDcIxPlh9aO6hW8E1sDy/LjiNc+KhDuPg7rBMjohn
8auNBv9QTWTWGlNwHkVnXcYqDZdZn7i5zGoOU4sjj57gk05MHkZsuqqNdWrxxu8b5er+GOn6wxrR
m0RZ7GfJuK/qIttRHiVYQWJjy85oJ7TeO7Db0R/BQYmiOP/3U5uvcLnT/jrTLEpfhzWcC5eWrAkY
9I+zm8mYYuBrylMYCiIcLJu4tmiGKGFrezvP7kDRBhbtDg6B1uJL57VvCttWGyq0KMPPxvZx3VZX
+pjvYpexmr4oSTJzSo5Ks3/uhOJ2IDRdl58ymQGwTOjzjLIgfgoN/aRskx2a/TQOeuynSYJbDM0M
ytF2kxDWyPSuUf5gD7cqZLiahSjzoFU0J0Q006b2AgVtUOKaW4XYOP6RDq3q7PX5qHCFNx6udH0N
8Cgd190HEPpMaJBHWgAAeEuzOMcR+jM3Rrc7jIeAmJVbjr0yIGbobAwhmcCG3e4pDziFhsUgMZqb
eXIP3DfiJ7s1Ceowkb/G+XsadP1xjoj0dK1n7mvRYSmL6rT/NMXjbkqj5iUycCT1EWHtXoUTqLTt
4J5YDAX1TD623EPvCByKbV/NZN7o5XCk/vcrFTWXrGHkU1ohiixARg8OpvULFmLwfoDC+PaM8STz
DjPbnLKHHkvKnkxD6oziVVUG0uF0OYE7ZEtE1zUswi9p+knl6oNpMasg0kV0LdDWHsBaI4cCl5z+
vujD8NgJ63PXdmA2GwWZQYPzVAhSahqHSfvo6Bo6u9487VGnmg+yjOXR6m9xZ9rXxlP+PBb9Oa+b
Tdp6zssQzh7BXQGZm23re3OwIEKmN7W0qREJHzDCREcdjR9JdOQmRF61S52mQKEU068XhLU6ETJR
kl+gcXQx1s4m+sTg8y7d/JAFMdM6g+98MCnk2+7ZTvrkEqQ5tBUrQB+gUocyPnqVmHyfImgYNLgp
PLKs9ofRRgXkEtEW5+mPxm7CZ4I1fwS6Eexo8mW7PkrxdLUtxSyms2sevktKGjYF95q4yyPoJ0z3
jNl1Pwwlsy6VXys1OOcl2sKnUO02SQCoR6RMgcNpql87enpw4f1OCyDuNdOzm0W+VUTjTbPsDdp/
azeXOkNQTmuIWwmONUcTO7e8GdUyckut+cC5Zm6LuqOeEXw3podKJzJyl0spHbbIIcqfZ3id67sl
5dwn6RPFUhX88OK6ORdz8c0LWYM9by4eB7e4cSdD0RnNnh/SmICypSNt76BDNc0XjUvjLTA/qnx4
JtrXuDAmJHaXnbRfRlKdh7y/aohth4qA2sYMfew5wWNLg1JNDdhElYmtZ3+PcxfVclbX+0aLBJ33
vjjSfzs3qUPjWdGpsZkfP02q+izNsTnUjVcemjD9HDTqgRuGR46crB55g+gWVe3gQAw+Sy+Yzm1W
/NBkP1zDTuiYhk3i8/hWMaB28StagsuYx6dGxNM7GbzUzDIewq5zviGCmfvoGeSl/lC6FN7SMet7
kydbVErZKdURc9nVD28QmKCs5nOTthX24J6A3PlLSDzYKe+mZmclJkFjcf0h1o9pWjnvMT1+igWu
88KK7naBkSIM4GhNrpdcA+K9hsExTyRsMJ0vnIyWMrdAAlPrAzaUWydr6CEa35aeIX33dBRuuaOp
S1Fp72q2w741OEQ3gvDiRlB8zSgpHhLs6ZkQ5WOZhM2RrtolA3l4NSLiKYw5f9HHKNiDiT7C9PoU
WZO5U9XkPAjNSY9VL7dQHj/BFFVdBmotbxwQWbgSadSR69QJ+0Jo8mFqAtibYwOadJ8HrrG3277b
SIto4WYoFgpNC1msMMRr7hzCRVbSCbNHJ5W91ZJYC00kwbtKyu/QTCfQjlPCNppX0ued+ZSWiERp
+Xm07Jht0YEmMZH24ZZESbTfppYfYodMvjqdH0RQvR+p0JC2hfWh7rrxkvXeazRVMddb75ujkHct
sncjcXbbamzGBzO3ptfwMuo91bXU4VSSVBgzP/rUM94ZhAqBUrKnzhB5Nk2lwV8Tjwwq+OeyI8G+
ca/afK17l/TQZZeYszPeGy3BlAoUJ+RYl6y5ussZ46MGo158mRuyGjEyVUePu9NTwgC1yMedyFzr
PCXzYw4mAC1V3u8zDDg7XTWvNMecc5i5BbpQ71OQ2cUzsrp8o1o17OwBMXpujOb7XgooL4rIVI2b
E9ZxVgij+T5PpE8xCe+PeYCfF0cu6cIWoxZg1wN7BtTkEoubnYycJMYTHCbExhZ7Cc8IIi7dxNo5
diuRFKWvjjamF7O5TH1Nv72oui1EqHA6d3PJbrEcHwkDpSEL8idqAutSGtqbVwvoTxo5beibLX/s
SrbxSc2aXzvaDmlLsrFrFzmKRtSY7ph3AxYPxIpmb1SD96Fqpg99GtcHxoedb3jVR62izA4nuUZg
2TsdkQERFHpwSOaA5tiyuXDl0Hyb1GIgdmL9nID0e+hGukaVzH9kjRltXc0yL1XkPLV2hfqpQR3p
teW4zzpGQX3L7Nc0Zv6cF8I6tvbQQCP4G0BHQ1EXJ83al86Yn7SI/YtJKq0O+xh8ExPaHAnw3jVJ
O44S+zhMI7tLs90y6u79eBb6fkRioI0SDHM70ueuldqheaj5HjuLOqhg9y/p34hFSPA/3J3Jctta
1qVfpaLmyEB7AAxqAoIEO/WWZWuCsCQbfXfQ4+nrA+y8unkjsiJq+mdE8pKQSFMkcJq91/pW4yiU
7qf6kpBQu5PLMGLpDNSSLbFrr6TDbiDusyJOByPpnayahtYWUMLUjNf4Bk296EN+i/4KLaIxvybR
ugDTAxmDW5vANZhZ2t+2oUj8UMvcvRzc27QxKPQtNfypEuSl01Hy0oEsMvnTbeimkoRptLSskzPn
GFbFhFC6GonlggynuKZOEb4ID3TnCNnM105r0ygE567/Isq3PgAfkniZ9T2PtPGahq6KvqUz/UVP
rWu8UAln5tWvZn42CkDd5IFbpzgunX2I6+NmYgYPDIEde5IOApdcoZMltP24uD9JF4NkMsBJdszX
oRQfdZ2y3TXhq4Rp58OveKOlkrAlKajdK5DOis5ChIJGJ9bdQy0NuYfHcFUNtJaiZ6Nidt91xQUn
eVFmzu9Cq3+alvZquDpXF35guvxpAMuNucN8r4hV3ZtD8a0HRXAcyLnfqxXdPU08TjibDqFjCb8p
41chLmsxbIqNOLDRw7NL+QXGhaxlvXhz7P7FaiHsquIgksn166qIWMTBvyBYF4BC+zRxye5bwLdI
E15bp86CYgLTOENajJqpO+WIWQ/SLH05w1ILY+3GbIjFHdL2RtHxNKnlql/pDs6XYURgIifjq8N/
Z42vDUDmqzVl4pDEEyKmBmKg1c1819UPMHZwXdJjP2vv1n5AqgCaNX8a5jHySSQ3d2ZtHgv5VemJ
xC0yEIGJBWhFWh96bq1IP5nvU61ZvD4HQMGXUZlgCx0X2VRVE9ELD+N2Huhojk1XszDOwDXUaOjK
VOFrIRqaqMNVO1I+DCo8c3vu95rR7UMDkBwi1kydQcqgvo1lku1ju7k29FD9LBWp146RRA3QsPoF
14yEGzeMibE1qW6r1Oz2aBhJUXD4KLonEs8yL2/04eS7BB35qgkIrF1NROTW3kfdkB+GBaaLwC67
DKRyisjax1bNZqdrj4RyM8nC+VYwJe1rBedkEY3wRWr0WloK1BnOiq+htNqz6au6ZGQtm8e71IXh
IJa7JgOWl33vM/W1iMGtm2ISuw5PlWGVd4qN0TVUu93gMqCzU/NZIzoHeDO9DxPS65vkJzveI7iZ
bi/NsPQHaX5lYrhnLfphQuFkTGLmjuzaZ905+qZiPzhKkgR6a+KNBc1cLs1jXmp0pmnk7TMnPrBC
9yY8OgVwFoZQRjlbBWLT/JwtthhGlSFRrV8k0SWeSykJiwDLygjLcBXpT2rMaFEUoIUXu7oQpIhE
wcjgmnbnBcX63q5LWsMhDs7ImBnH4Ef0deKnLUgxJi3Xy3u7CMLsw4mtn+gqmDMMFRsL6F7gsV+S
sJn3WRMzEaQhOW8xYsoouqqaQeR2pyM+coZmxx7/oaiz28QZH2sWwYwfncme0n0fFIbKQVKmp+1D
3NfkoZd/nxpk6YP1BLRwwf8RPiM2/DDqAjF4T+EcsJIvm2TwG/0wuWgrNKHtlopMYoAwnGsdPh+t
fzPK+yWPcby4NEMzev4KgQdLSX3XMiof29oI9/ctV/BwdGXUHjP9A1s8IZwVjrYcV42tNHttLtsr
0Qfe2GnfB92CCd7l14iFIKyw4VjaAGWghtqMtFP8sgRd0946IVTEcATMkZvtg67zmkpI0gFvBGkj
f0Wrot8ZhhC7OPac4ZChlrstBG13x34gV631hWGBrtPg5KHmkZoK5beaQNIfw1TXPCO1il06xIo3
2nzGnLpgTtLsFiQ8GnCN7bhJsQoEoomXeUFRo70lrxVKHs+cph85sQmTQpZp4cCEhqvneiTldC3r
/BV7go+991BzsOOKHk28MV6dkXYfog0iS0FcV1D6Ac9bkOX2i6HJHXCsIZLakc6+Z4vhh7S+5Xr3
obgZy5PVAoO0GgSuH7XmpTUSMg8SaSAt1K6J7PG3qV3nK312Nsf4aBfY9dX6lxYxPPdTvSpN2A6D
uOqc/DZilgv1gtw5V9wr3VwfDGxe+KbSoy2WaKer7uOY0Iluy+FKCXR8wiRAnFYyY/JaqUY4GuXe
cgibhGWb7jU1h1aEnG5nwNgLXfOViqd6lqGBUlx3CGYf+vyoRY5NCWtSD71SKn4+Qx9qGtRq9pgQ
jFU1Py1AaTdCoGdlGD5rCQttH4EM9jfh6Wol9o45kU0dOentdi+fSmiuUXFvzPFy+jzedibunmUG
nSSqhB2V6niaznWxPdxu2JSQkm0TabKvDTxVvQmpYcLpFgw5qZW1YWDM7KphPjfheELXEyPlWY/N
XfwRl0V8rCaJoVFXjhEmAYiBcXS73Vh/3VtleWDfoHhPkfNsjOKbmRvDsRcAyPhsR/cUR8qVng8P
7RHSVI2uHPth7Wr0CZpE39dJXr/mh6rua69VckJokwF6Tjo7XmkPzq7HJYAOXn1lVww3SVsQLWKt
yQRfoRbtk6L+aEt0BU6WdsCQhwdnRHPK/seuzOxQw06uXBRFeGU0DEHM36qwz/xJA4a63sKpR2n7
RlpkTQ5d6uNjyhg4C9O3hfJhIU9aTGD/WUR9jBiFU2b1T2ka3eHzUgNUVQde9o6iTLRLFnZzroZ4
yqNLmx2SFP8ioRVf2sb4gaVF+GxPfhHDjJ7CxD1qrjXG2GD138R+YVGl3lESpZAubXnCexo/Otpw
BdAZ36PQybQkvhmBLUwJFVGjFcN1HSnHGadFYgEtxZpjYKQZLQoiLXrDjN1gtbSow3PXuUx1312d
tlGBuJd37ZIst3WUVwGT1BQkBhdPmCboCXvtaOoozthEE3WgTtYlL5aPGYHXE92LG1vv4qvjNMpR
Yt7A2R+6dyCrSquVD2pGOo5kaYELU7OfcO5KP4y0gRSLrLjgkr5rLcwYeZSPx3QNG84yMPTq2AG3
Lcl8mGsuUbCiZ3WVBE4r41kBX9R2kNOGNk4CCQvsXqVURoJ9BYzYba9huuxtfXwpYiXyaW9Y17Ys
n0TT3FkEbl9XBGPb2OJmrBM8OvqatxfpTsC8OQaiuQf6ZSPIdbQHK36E89jsxzCJXoa2uHVqLX6r
6kOHFd5LxArSayzDh4w/7LlavldKnh+LvEMWNDXKzp5zeazs59TuGN7HCYsJfyoR6Qc5MQ9EfYI/
Pz3lugnpNYbM1Mj2zoRddFwGp6YUyOwKjPLVHeyviw41tJFaceFPj4O60If9NEGfHo0zC9UskI4p
2KGY4jKh9bLZ3GamG92M8z3B0DZX4xjBEwtdPJ6i3xHzRmbCzJDdWhJ2Hcv7DpfNpYqqF70qCEmZ
SAO3ETBdnaYkywJFulI1B0cw/3ddXlyrgvoJENB9N7nRi6zDH4qjJ8AUncd5NOUVwcWzllvaRZt0
Aimo0Z3rRXmGdVQ9aoYB8dDBatFo5m7bfOpVE526QdxQKYru+zZCvQW5apcZURMU1A9vyEdSb3Iz
1W5aNa+QH5nuocW5NXvbwe13RoxSN85TubB6M0X7EJtq/DSOWYvCkBAOQLOIXxHheXNZdA+Da3Yn
pkIkUMjFSbep8OpVq4+oEOi73MIsgRZPdAKMfqQ6UhLJ4HzRavB/ZkoZY4FhVZUVTk+2P8dxFF/c
0HCPjSxmck7BMlAWBY7bAJ4iBWfHW6evpY/qqU7ZPuehjjQSNi/n8WO8aN8Q96UECuCtxS1hGtm1
VcEi2nZMyGlN8rdC8A9mO5aeDFgq+1BMzZ6RcDXybhnkAEuQisfKzkmOY4o6tajij8SomFRnXzfL
G9r5ptckVnkoyHTu5Z3LhsyDAA4rpsnid0MQHbms2AvMIDsyz92j0wJtNfVenNToaz30M7ZXbriO
HhczfTcVh5HUmRqGXUotywpc70eAKtu9alpr+HUKqLdcfdHpitpQ2fST/RViRbTFzLrc4lPJEXSC
/a7G84DzmNXYedFw3A7D2pRj3z+SCtRXij84MNxGbNcigoyICzdlg0H9xDGuouTaUBma1UiZDm4M
sd2IMU66CNuJk4QXNouneRTvsNWtHQrWdXzVvozNZAWDVj+MEorbxHANh3e6S8g2PKJgjMOWj9kY
UnwEABcik/GrNUZ2/316jo2WNR5c6n3c/ywaczrZZntRFoTmgqW6LwrrBCOSDUNU/bJkplwY/Y9U
4WrP6E2SBJ0A/iaMSGGMQdnD4XBq97leyFNIiLFxrOhnbzYC3xnveLIU/MwdoyNbMqSwMrrREBV7
NeTqXapgwazLNRQdhPiRXWyUoyxuGDm9OgkB7TUTJg5sTxSasj1xHCwOKUV4auZ+NQZFx9uiPE1S
XSsgnq1EpEPZFPedqIvokwFHJprAc3P5OrCXxCtEYV1DKWkPnNxw7wevN/d4qBtvaVUSWHPCHfRU
hYCXNYhaKIPN+nxm2+nBUljuDTALQKwDqvxBJMzHmpbWzlpIloZykC7Iha0ucfc9UETKICIOCoU+
hlXjQGNNgisl32n2QmFTMcDG6Sq6T3mDvK845RNs+mmNt67zgJYCXIiiFnt9eqc0p7Bbo6QnWIZS
X7Qj9jvO0nyoFImK3KaE26wln6no9nH9w870+DaeHtCdm8clU+81hIYByhlCcUrnNilM41Tpcej3
ChkJ1dhjn5G0sTXos7qM9hRDBq8kJSFeAHkPoudvc2JWdSiTy1r8bMyiP9hu9mCwz2bjgzJcqV4E
E8MBgxMnunkMrfB74arEAGjuuKM4AF0uWyxQpeWwg6VJOJVNajn7al6MZgp2Ud+qq4chC8ODVr+1
FMOPgtzrKgbvV4jHyATW3sGJkUL5ifUB0lRIuBELv9cEPY+nuCyuzZxWWmOzD0pim0TK2sT+UDzH
JJSougNRWoTfsTkvfjoQ7jdJqgRji64BIKkZyJI+TVfYx1w19m5pfA2j6LsrV56pATSwFE7kz3Oi
+ZWLcbNkt4pvmjkxpJlqhD7qYFTDJUTfhX172xr6rT2nXyGQ0fHI5GMq+/dl6jgVf40Jq4WGtpMO
cfISwuJgpDg4KUWRpN8v6jdMAJTwkwYxawamuXZwh7hDQuKH8O2oQE5NNsE0vrv1WuKgI+2PEFZS
2RQBcWss0yEfpGpAR5gZb/URNlhjEZcnUJKMZwuvvz+2+VdLSPSsrKyA1LBodgEEeMhbGz/LxcOi
mK+zOgjGA0dHe1ruZ2FWe1c35I668+jPoclgAXiRvvAvK51BjkmYgmLGiklxmpKHdmnM0AhovjLG
z80HEjEuD6f9UEEZ+RMYE69L4xrWowYziCIQNpyda7MAXwYKGapzACr7jBn+wV2cAAlyd2y7UT03
9QCC0Jyn+0G9pOtCkuKXZHpI6JFS1aYRN0kkYFr6NLGFv4yVb6Cd82eW3jj9U9akgvhClDWpz7BK
lppozLOVSM6gZvkOFKR7TpPYuhPxcNfjpH3Q2/DoWmP2JSfthFVwKMV1zBkTQqVOA12hnzyqLOIL
nPWXkbWdbkfVoS9OCC3rK3QcYP3PRDz+EHlVH53ZPjZZZ9/VVU/AiwQdmoB0V3F7jYXO9klr87tk
GS64zaengpahl5fdlwXH4iU2S+dq9jHrK5OMHDcMlt50g9pmoVQXbUrJyVi90OyOihpkTtLg0RO0
82eIHPQNOP967TkPx2nfEnxWZmDSBzN6InLiZ68YlHKqpbwpqunW6p0xmHU8OmpdvJfLwBYjbWHX
Ks4PJFu6F9WG+lWPlnDXJVD3y6w91gmuiMxpaLhP9yULLvTMVF5M94XodTKg9OjVmKqXYpSYVewx
ws8Wv+sVf0014Nx0Vk5ztuC47lK73GPjhTAktHs1qtWgtIvJZwXYHZNaOWjDPo+zBFsxFHgHwTqx
ci5W3zLehUml0gqmSzTwD32xovIDPuC7SfxKQJj3DQ4F52okwxG2en6STl3vKiPf5XFlBLqWj3vD
Yoamh+T4BMTZrCZqHF883QOLlOM8j4zdqDotNateC9DFvNGPJmwybR4cxuLAcHIAqqKpd2or0R+W
HdQkUtmwx7i7DDjZXlK9TKyaDtdkPkRaEQiDnWjRZIgXpG8ljG69yeJnDoF401rU95ELRgnvQdAn
7mMv4b2HEXyYaHJwSk7hrm2KG0JfomCeszNaHQzwig18q+xpS9IP1+JCh7TLpBvifDkYif49HPjm
YsQRuT7V6Ayyk8rICaGRpigF3czq4HENnO2k72IDowrJGpqKoI9n/hg2Snw29lAx1Jx+Zjo18dca
f26nshSp6NzsCOBj0l8y6gX2MDPVYIohlFw76KrsdwO+OZrtor64cXrJ7A6MovwGoKZElE5v0FTh
Illh+mtOcO3XowEBh/CK3oGgn8/s0CEU+l07B03U5KQGYD90JsKsbMwLJ0XJlKewCZzM8mVi0zGE
xXUnbFvuyp+4v3bRVJvXCnAvGSa66ZXAYzNonMe6OpR8S3fk/BDdIJm8Uc9grZJHpbcTumcjxdbR
3c901rqWYIZY1JyhMYl4lEHhfysd+goNrVnD9roVIeZ8pz+lGRsqhW1RpNMSV9ApAZZeKzl2nByS
gs1nZJt7XWbu2aFgfI+I6ouKKo1ACP02H03l4HSs4FK9CQMNPo/4pk+Ftqc+U1zR5vOK6Xd22Q6z
q6seQmn9apxS26cOkkEtORagAuiAJOu00aKkdvFjRMbtkGNoYlt6B/uP/qjWXnUp5S4XERLavr4O
Qt4MTYiXr5ov5lDlt82isf9cAIyhgaNviJbck/O0cubBC9tRC2VLhSAeDs2zPXOpOEr+TLRDfYjD
kXq52l6WNtb9Cl2Gbw3WctvzyaGn6UBO8U/XLfl1MEPJF5xxtJTk86GLOUZ6dzRccthFo2g7ChKS
1gN715RITI+csYITG9nVqpr34pQOygypK9UKcBOpDeVixTsw4zh7p2+uqBY6oiyI7AGruzfYhe10
vUbYYJNC47ZmcStrbQ6GWQCt1m189mnHFtRwwnM2fE13ogVdaVekSwI/IMtkQkESD7YHItc46CZl
93mikwM40Do4xfAYIRV8Klz9kkk+twZezDlU3V099ftWGV4SPj4yI60FHrb0MQWu0Hcgfemb1sfH
f9g+NgPIdmxztvzND7LaQ5RcBa9lGBPepUzZQ9p52ZxUG1/xNz51u7sd3G4a2wFM1Ipxhz1PBhUS
zc0AlOprMvaidX8MQZ8HNwdRw9yVs9JW5Xn7zTbkPIs7muyFbbP/HhktPKxLUNJXOxFm4ktYMU1m
W5z89i/HtkWy/HZXLcrihPeACYTE78+bZpj/HfS9HQQKRvKGSN8/k70XS32U49wccGNagaK3eAlh
Ln3+gvo7tKF2di0tmd/vVtvyzrc3vt3E6x9r98MVY2XKsl78seQUq9tm5PLPCzAkW6w9bdWnJgOM
uFnXYNffuUJQCl2pTtuh0THgx0TmE8GfBSNolJETl1WnhAprRxEeH38FLes4hLRZCcj6IRbrY3v6
ZnerTVytWLtb06B6MrE4BsZk7zaV3f9YorIldLTT/915c/+zxGyfDz/K5MffzTfYANYn/jHf2Oa/
hKsLE5OMZqiO5aK3/mO+2RLMXY3tD4JDoAwazyrR/Mf/53/jsOGQcFRYxxpwZQut8R/zjeH+y0a2
LQgoJ6CJNfD/n/lGV/9T2GuZjo2sF/8Cg6ataZvd6O/2hbww2qWo1fk45TU4QTimYZE+kW5c0URl
aBTugb7WXZmrZOqogjxK3aQXgQCyxTJ2dBs7f6whb7Vp6S0d+xl36ejqJ2ZESSjqPXtSsXkRVnyt
7PZhZDO4L5Su9qd4WjmS9DYRqwi6kCEb7KLn/wZBR5ExPU4jnDNXeynDKPXDZKFsYtLtFDnMe8dQ
bvU8ZgC/bXIrvK/eUjkkIPUIFbVoOi6jGx+Zk8XezInAzUoTUU6T1UgweifARLG2ZqMX18hZEK6u
0N4ldkCOIr30Lavw+BHXLh5aFy5Pl4IX0e3vOBe4TLBI06P7NbYiaA1gnahsMCjX7tWsQP3jpVM8
SppnAJYzvA+Ms8WQq7tGGGCrJsJi1DIkwS4B75aTZEJ4pzb7C5oJFi4shWxdvnGl/qKY2viVoTwL
6gX7JYXF0M+kpw25cyogKoGd0m+IiCSoMXXSU2K2N5lxM04dqj4To2k80KUs2QKHYpn8HgnxaWJ3
vsND3pwWnQ2yRLh2O8fE2KbkF1ViuEno/F808dbGbXY1BvPGUAwb6ivhUhM+5b2saboTAUD6j2hA
O0x2dlhDmExAHRRuWSjOdU6SRTfA2lRNkh9K6gdGmpBGTrMinuaOMPMUpkNNt61aipEcB1Q+S30Z
5LgcXZiHMdkJDtVtVjTvoVb9oOpLmXoR8H9s3PimTnqemG1fUVm2d213s+S5cgLcf2dVlQ0iL9Zv
2Sp6U2V+t7Wiu8MFe51qt74oA5AZbEVHRSVVZGRjRwrL/CVkle21U7pDjute5sViTwxcO1/7T2Ef
PmPkR1VdkcaAPKWgQW94ByK3VMB+QAd1OolUfBqws8KEIOfo07HPK2gB9shuNP6QxDtA+IOJUyDE
0mzG8FL52WRskLNpWUn3/CiKjMfOOcSjYp9S8A3sovpr2ZLWzHapPqgi1648ha5Ix3kS5nxwtoKM
mwSZ+34g5WGc9P601AMz+WC/dnGcHdUJZn9eCyrYTReR36x+m2DN7QaMCztzIj/Qbj7GMuQpU/vk
UoOmVxi+Fsp4LdTyaYk1zrgyuTHZ48ADJQgmyxAd6arqa4PxDQLuU7uA2yU+EuhtK08yVPhT87oN
qlncVD+SRcxUgicKx/rTnKjFMSrHB1cBP6Y19LXYb7ZzEQV5En6JRuWnk7jkhE/EOxrWfELDyQ4n
e5pF3OyLTl3jOpEw0YdYWrsj7IySHV481aMv7miRvOLiYT9GqN2ubBm36CBfeLPGA5/yW5Li4S0T
jVpK1O9z3X5r7CqoUBPeGa77RWry2gKC9cHPpz6wje7SZc8s2K5jSG+K4iLWiqV4yF61afjIRhpb
y9STByoolSVscsa6a0ig7Sf0gilZsMuSfgsbjUAdeqjVLsYLcuhpuiF1WWtK5iV0SPUruknzpgxi
w9yYbwYk+7PWxIdyGppghMxBNAbp25bufimFuqKnEwuAEThLFcYTKFqvzyjUJA0CT8Kz+t2SDwcQ
J6TKRcNtjekECTGDkWbawbgkx7Zh2zYHE/yc8jnXW/dUFU1Qu5esb4JYAmFTGR9Q+1N20Y9SX/wE
l/G+cJpvljMiG8mNJsCKSmCeQd5KrXnd3CeHfpjj44jozrM0CzLZlJF7MYTUeVYrQUmheWhPc4MQ
cOqs9it5fztaVV86S8y7dHSio8Zeb7cU8WVo6K8Io7ibdfPBHvTDWI00FSOqVFU6P5M7PnoJaqfH
bwuODzKn+mW/OKd56JB6rtVelQTOiQyh2VCznaOejTRXiaKmjW+cKeGmt8vchSyYo+omE4nwO+ud
XDkEcL3huzP5nW5hvyuutTbVQ5Z1iJhRSVD57EyyvjP2bziwFQFsy7Y+zEJ7VC0bfV2IUkfCYRCC
vkpTJW9Lh46D0vcLEhuYlAolBR+EK7oVTfpdKMjPO9q9+ob2stl3yKGUBVlODWgjqmjU0WE4KdBt
PCtdGGE634iMX40ov2YWA8YsXbQIMtmxTE4PmoOpv7fQb8ZufhMu2aNezZwKnU5rXRpPhp4ACwRx
MTdNf1SIx0KqogWDSm4zUgOfOl66svYP1rxTZ4N8WlRI1MczKrOrJra77YbwAR3VwYQIu2M3FFPD
CmgEf2/iHEZXO8cHiMFraslw6tSRsrmuIWoGpjPmzpNaad2usPXlYHUkZSE3PSELB05WI8Yxc7Pf
rTB2u94lwDy9SFRBg7F/J8LoQWrLqdTRlsX1A5l+J9hzGj0oVPtxmLwOuLBuAO3s0z7jT7F6wm2Q
FHkNFJDINW4LtyRxMltW7g0RXC48C7dbi1Dj+I46JoXHFYBu/hHN9rM7u45nIFKIrGI6q0jSsmZ+
zxTqrp0RQUggtxgTod9F2TsMjhNgI4GFiz2U827FVC16+bV1lAAO571mji/RsMx+2rTwrq8MCiGF
d/fSifQu5A12CLt2Zn+jmGtygTAIuUIvmeRMsvbADpGxYNcjV2Vum/ddiEWC1UaQ1+EpGU6WpHcQ
KUQ9OHP7xoarSBC2ZiI+69K54otiOQIPo9fT6Eq29101DF+zVSGXTM5N1HFygTQkcJaYqXQqTVx2
+imqqhfZgzSRjG47mwinRGufXRfCEeaVD7YDzmFSjLu6HJ4XOBNAggG5u1bnj5OtX6IOcXaEGB95
gtfUNd87peQU80Cd549lEj+XTfOBrf+QFSV1tFAA2EbfkjtfTGJW6RjaQYidW8Qg+Y2Ysw+R7CGZ
vJq1VW3QriuskstJILkI0+Gsws2KHHU0jszsEcFbxENsN2OHeofKBJjErGPCHXHd9GGTnxCYT2e5
MiA+b7ZjYjX1bMc4AdYi/ZAxgAP3yP+62VirUuWSVaLD/BcFN9m2kdtjLs4ccTSCtxVSEa6b02VA
VdTXcexREaTzUz8VWW+SuSyVVbDcnVvaIr9vsnXbtz3cfmDVIyX19Q9ROp0CS7jC+ZFGlQCx4b3O
XYmgQWuD7biz/nC7t91sv9H2zbu1Ng8/D233ttf4/ZqfL6fVIbNkPWf1KW3eltWAVA1PUaK6J2Hr
INuVDMFMSboSgm3zvP2CvcwqnCCi4i3TpQK0vjdnKbn7+59YH4d92pPXp+Y7UtbKsxwiYv4KO1xJ
09zdDn7e/OPY9or/OBYmLfEcBtL2/3z+50MnJEcyTWE+VhUDOWGbFDaoRJzRZDfnjYhcC5J/4b3z
2ASEkdezux/Xb/Tza03XRIh8qxZshL18knJhtc8v0fX4WgD93pfbMZUy+7GlI/z55O3eP15QrhkS
gmrbKiyE4fvXDVwPag7rzXYsQdXhSxsv0/YWtpfKtnNse8Hfd6NQvOgZwqZpXspzv0Zib/eyLeYi
74p1Muk/hjUlw4UcR1gBvpBUlPa8wx1boDPIT5HWppZnp6vNa/vaIjrc2Z/722efCkZzSGloQMuJ
Ykm3fub1GuWx3fvEGY/dTVaT9KZvtjM6H/xF290NZJw7UWA1CrGLdveyXUbbjW2nfAv1ekWBLpx9
B7aep9VkoILGkXwaXETzjJloe7jdU9eH5pA29EbXu+6QEs2mooEtSd4y6uq74jqQ7El/Xvvjxzlr
5T2HoaXXVOG1cykZSnQkvi11THhYANHaqznL7NFJrMCS4Tf6KvnZVsYEWcKkk33aSITuITTH7jwC
oP1SVgbJ2k7xUBpo/Knsp0FczUyXPYhkxks2c8QB7qtlXXms8hjToogUk97jNVTlj+0i3nUNGfHQ
o7LMoNRpOHzPVgqes88xAyU4dFrppidtYhURZcrJIZ4LfE+bXcaeirs2hMWtrlfMkATL+7hJ6GMb
II1Dm0RhK4JOAQJXWKp+6acB1eRKdatJpo8j2e7TnB5jE1GjF2P5iyv8i8lEf5Iu+zJFSeJjr6o5
JgByBHBLxQgT77uW2lgoRHSalRlgoxPuQFZIL46G5FY3WBFqUsIUjPHzIOPs6GOTtMGKgtOvWEdl
mL4MWQNQUWwX3P08+I/f2X6K6PjPU7bfo3f0XdIiocvo3mw/AyRJfX67i9SnP1TE0oRrZP2mm8Bv
AgN9ffj7hm3Jzs0z5vkeODpAZULv86URJ9Rmop6oj7m962/JqZhL7ycVRej2Qu1fUgy55qVmcplO
YgLwzutvPwuRCPuDko3edqxZt/jqTBTf+sRNyPH5Ep8Psb1iiZvpbYMpZyrLwjg/zlG731JxySek
3brd/bzJnbQNMHye0hwuPQxrg8b1ev47PddIDnGILaj2+9jnD7Z7242Q0Ek8CTAlwIfDWMFzt5so
m3/obaoykPz7EIpzc6exzsN+zue1fS4kyeEkh9RQJyrfoSnMa65ozsFev6nte4Cryg+27ysqcP+B
/eB719d5STWsFyRLJBquEcbbzdxXxlmP42g3yMVBzW0jBFjDAKUV6ecxrXU49TNdKHjprMv/RAfR
ePtz7/MYJm1nh7rOzf0KBny00qLKdfp1VyCLB53xglgtSffh8lAVSXJSyKJEHgkCeL75Xeldkfnb
vaEgODpXxmNk6MwMop4Da9CPbFzpXXBpeGxyEhj767tatgFxizXa3owc8X1UpRrjw+Ffn4ClIb80
bo0VYAS8rT05+F3XHJWxn4O6VvVgSzTSRSIPpuM8GOurboFYMs2i7rI9nlZuO9okN92nU5Rga7OQ
htgROHozl/gTsp8bEWy7ARxmFpgTmBHwuGJkjNK5Clw1P29pR9tN22WEuNh83FsM0va87Qe9la7q
um3+SLfbfq2exwXn1t9+a33xz39x+7e2p//XY04bM6d8vsJ2b3ve57HPh58v8/n2Po+lDRdrGFEz
a+30a/j5ytsv28XI0uP3e/98Tpw78XHRiINYJ8nt5vevKDrOZWGtyNzagKw19+C4hkjgggGLvRL2
0Q0l+56ply0+17Oynn0Ur+LquJmpt4PVMj2PWN2gZqbiuIzRbiulowNMfFMa2mrH5ZTZztztPPm8
mWznVhLte8CyUSOceUgNugAbISxxmP5HDAP+UhakOpT0erxunYdrfH9/fN3bm1Dl8DTqAkoEEW1R
YhTHzQhuo+fwHYd0Ygfy35k/gWJzh5+IyO7YlCkexjFMTxv3iyD7e7JB3GTHlO11GsFS22swi5Mu
NS5WF0iE8HUe497qIOl2cfObl/E/th+AvJva/X/vBzzG1cfP/3Vq8x/lx3/0A34/8d/9AO1fiKtQ
XxjU93UHA9lf/QBb+5cDYEJ12Q5ibARB8dkN4BmAYoSjCXNFef3VDTB5OdNStbV9wOF/YLf+Xxgu
/Cr/YCA4/A90MIgPk/dlbIyEv/GVGhn1snBdqP12W3p6FL+ymRcqYWKdHqhhdS9bFl2zIQfSgDo4
u+4kcLqnrCI07f9ydybNjSPZlv4rbb3HM8zDojckwZkURVGUIjYwhiKEeXLAMf3690H53uusqLRM
623XQlWRWUFSIOB+/d5zvoN+zTmj/UBf79bdDTHHIdatd6CpEXpLFNOzhVojVC195EF6cmD/9Apa
suREhPeuQRlqxc90ic7EZ8Fo6QcEhmIBoqKlpeK6G4jn13gANadVzwwZ1uRcYEoue7JjyZIO8+xM
MEq7al3karrBYbpOaZ5kUr1L1NYIfWGgStrwirmfmQGEtzT1QsXb02FDa2v1UCjfMbANC+TodyWx
z16BJLme2gXNXriJMWnXaIaXhZ58JuPAFKRxzlXGiVEfNKQOGTNT52dHZ1p483m7IWXJbsytZ+Sn
GeKd6uaKsJVNLeSthSO+gP9PR/sXunM4yMKfohBr0QplJBkbaAIt2aMpUF4cOJGLQO9OaVAewoar
6QwK0o7uuQecG7fZqSzMrSxK/godFfJuFeTLsXDOJDgfYmA+JDxdvEC9R4q1NYrxAmx0ActR5Npd
KGRHpcJv0DOAMj/Bo/rUKuLmlPgtwIYfu/KmR9a7TJnl7Jug8Z3SPTvGgPUuPdlp8tCs6YCGDfRU
ceq17hqpwU4Pd14K1jiW+DnSEwv9xUzGQwLH3RPpvvfivUiURTclp5gpkqXFp0pDQpeunU6uWxNW
K518Pes3VpvutdzDOAFtw7Hf65HBtzJe1Mk+teObmtF19Mzo08i5D2geHQYr2gW2dghqc9sXIXP4
PETVTDw7yXtbwkP3cMNnpbm2Ar600lrjPe2I6rNwF/U+hpJLFVnbqo32CY1OTUdDL9LT/A1rQX+X
DRkkU/oDhe6nFUafdTtc58tYKdO9drmpzemm1Rvqxo9RlZTsaHvUYTPCXBAuAaNFuqtTuQyN/uoV
xCyLkpQ1u6LvpUPjNjzw9f2FWQfbeYyQCauCdS4n66xHXMFqOGiRuYWBA6Qj+0RlSub8gCodb5pq
pifDmu7zPTnV1hYwDzb0eB9Yw4db6SfX9Yd0uNnRCIrDfCfWBR+ahgw4PYk6eXy9xyhnG4JxaWKm
Uz1qUVmHn4gXcM4WwyYcsoejDgfbbHyTbyWipZl2S+Cop7IdL93cmlXjd0smnyJtWCTade4ke3XM
aHShfeM5hxiMbxagkSBIbqqXOeKPIZku8ZSe0r5d1wn3qiJeUqxTybARdXc1M3kTSk7mCcuB+2OI
prs3yWuP9CUcrliNsP9nj6b75o3tvu2nu1NP9/kblOp4ULL0xMTmMV+Y+X7Uwv7qxD2G/OneIMrr
NNq7ZA3Pv1KA/gwV6cJwzK2l89UAlL30DZHSek+c+xrZyy40BK8nVh6/T0oYFGO3Rd9b783Q+N5k
bWPT/YFncopYEwJTvkglWs33dpoOh/mzZSFrWU86VqwNy2TSNwlcjCRmKSC64WBbcjUFc3saiWve
ZJ+Dafpx/N53DVaq4UZTdT3fTF7drDH73IOWqOr83nKljM55HyqAI6k63VVz1yjeS1g1a2ElSBLE
ujQ4LBXTBYfKJbKGW65aq7bwq3y4KHK8O0m/caGlEEkQP9xQeZt1h8cGW6op1I9I0JsNwlWnhwwU
VftsOMOHR9Y7oi8YTMknTuUDOsplzc2shLHfjvsytM+aT6LlJejLowHExu619Yiapp7SPTkFBMp0
t6lWLxXa+mH+n9bWMqaD8cNO0me1TPYt5KRaz055/XXQw9QScUtwpW1mqeI7vaAnKaeDV7U30gbX
EzCTJBgOtB8INEpPmDvXJYIMg9trsJ21FSIJteRHEwwXXOlr3Ha3GuI4SulqE0QT/XsLv05KRgWP
1aTJAtN+tift8zYv2OhKiL1Pnjx2tjaZ7gRxPNq6ftWDu8yHG2DdaBGbA3Hhv5rYIxTLJhckPc1r
guo55wiB7fwQNTrPmKYhVexC913Kql5oBTuNZ77XEudIyYG7U9urbfLMs1At0u7C8PnR8h4ZcsYB
CnZEh2PRGzaPWv5IvJ7nIzqK6Dy/V647568nThvOGnrqZYCUtlWUs0bgoK8StEgLMlnYCWekCD0u
QQ8xYko92Q8Kgkd9NLbZQBIUmVdvLsyRkUnu1kq0jySkC1B79I1orGLs4Fin9/Y+YYk9phHMtXgk
v8pGaJk69p7t7jWDQ7hNOtp2UQ3vRqbEzQ8Xjzy3w1jix9Ga79ByTZSZEFBSRiuLgAzBgn22VZaF
NQDDJRpzl6m3AZUTaVecoWLblH/8r69/Bh1q3PR5u5OO/RxHib7+alD+31bl1x8VU/xX5xIRBB+b
8ft8TpyP0F+nX8/BpoSid9UZ7dGRsHxVL1CQBGTBklNAbCw9McFgnH+g+NH2Oc5pyEmcbgkn4ACB
rGqWdJfZWxTTdw1besquV4VM6dOlzLp6ParxXXO0aDeSs+JGyK08qW7r1mZ6o/hT0a1QKyINU/we
oy17wKJU3t3m0xb0zJF1jwXei7Fd4WVy6hWp6/7Ygn8nn87PG1rjtVTmLm7Z/vFD6qR/8eFA4jjN
2WGyB0EVJWhboKdEiZ0p0aUoUVRTf92BXWTWY7K8bcQu4NeR+xCF5vq17Nx9XMjvDA6WBcImH6Ag
jBkMEtIe2I0z824PTsvUqp/Jv3bKcqMuNM4ri7Dgxp5gpmaonpGjYb+sEMh16jIV7rasxncOX5yv
eMwTweLBI1CM8pp70zUUI7Np4Y8BhQ7U7m+ZygifsAdA7J4GUsVl+RuQI5L85Lw7in228v6mi/GW
muU5sxnTBe5msuJHbG4VCPwmDbI/FfWXP5hgf8Z9av9eJoNf9Qg1dxHhWM7vGNI44TZMesKtmJl8
1ukOUwd8l/4WuMNZgG9XxkNNHTXgivmHd/4N9EZDwNM9Tg+GRbYVqNHfIGWe2csC7UPB5EO7jAYB
asSK7jI8M6wvFDoxKPwBRYji2ee5VPqHt5/JkH9mpPH2KJFch0+gkrGi/vb2veMMBmGn5VZvKeJZ
a/Dbr5W6ottwTbX+ahvxoynBRjzHVn4QJqsahW2UjP8AvNP+FZtpzdcBlJLuQAbUvPm/+aB/OqiE
6FoityEzZP7yraG7WlQmmXJwHfUJ19dVB3fvgDqDIL+UmvCLTF6Zq/mFxu6TUbB6cFILwC7O299f
ovmM9u+XyKPJ6qDR0pwvVOyfPhmsoX7Cb1tsPckRSi0ORmQ8K02MgKbHjwW7D/SI/PF1e1cE88XZ
+EEldgubS2klD9UbPoyIBeCrPHSt6RJudFt5q7Lp3rJ1GQmEmpEyhNrOpm3l1MNmLkHwq2zSxNpG
PABzla5ir3IziIlRsndz9TIZ1hajpN+H7grT3jKKumsiha+Z74R0rGs2v8AllpYmlXCbaz3226y1
likjWQ1VFFzbdWGLtUq7skZjOuAXV0ImpJOK+cYkZ87A0iUuriavAbE7tSd5+eQBlwVFR7dEeNYt
cLzSaoJgTNAAW1VJV0f23Y3EouIfQJx/dXuYyNksPG8wVX8nKOtZ7OUl3r1tpDdkj6kXpF37PPvx
VVkPd60Vu7//2jXjr7539H3zqd2FwPg7xxQelsvZlCcztKG3Z8lLkq/txLgnZX9t2PjQr6ePcWBR
m9Avq7K7cdzd40DaG9T1AIF32vQSNcWuKE8T4l3PY4CmF0/I9rgZVArSrBsvBkQN4epPjX6IW0K1
7GLkIrJ19MVxYj0kLhRodbzvXQzAysLq7K1JATqfCjLuBC/K95o+HMjnWBLYd+84VREb4UOExyj1
3YaOp8h+w/l+g7/9hHt8HTc/iKWiTEklvDJG9oOWrnSn2sajzhyqd60d+WZz8JCywGgV6iRui4yw
RDc4BS4BY5z1PwBOotLpbnpd+bkMn4p0uPdOcItj5PgcwajAjXc9ozoWpZ9ZxjfBcbTM4sdctLZV
v8Ftes7Hhin1+NHplGNFzJE9utZiB1PHkuGObu0ltJJTquanyDXf9dLa9t0eV8xxUJJPRa+2emit
3FCukag9tCzYOzrD/ctQGdtotLaMOA5d677bHdkpHPeoWA6jr/C4Etj1dU4C0qHLiWU32tfF86Cz
afF7MIo/e/acVVwy5Ze46rHhuOpH4JpnR6NN8Pd32r8iZv9Y+ZDqoVJTXWzM7m9L8OTgJzYVo6Dp
qJHBO9wGvnbt7gQVDmRrSyTTtviH1favVn1LpeR0XULfrN95wYKZhZOZI4ttyoGs4WBa/vOW+heP
rGNrumnOPwmznz/En9bNOJqV3apabE23I6fRamjiZNNNDOSPklfj0Aoin7C+ThO1gdv4g6Yemij9
nKts4U2HpLX92PBAk2pzp2XrKfoZfsa60813h4XQKbJ9EvF3SuwkSfLDtXmbuktPpA7TVM8W80Kc
5sNdhvq9S1iqhUhDQHF+NeZkZnoMFuXV4PuXQfog5/PQtqT9FXxMzmWOMd0jzzynkIAGg5K8KU6W
c51AaFocdOYPaVGHML86j4Z9K2laIMvDrv5a0WFwocTEwyU1kpPXyxvE6vcwHw6unZwKYZwiPfQh
kx3mY1MbxSd1cmCpiCO3x2EKn9yA1kdDv0AXNBHo7i2GrnzTJMKkICrwl1J6qXr8abFdKCNnkjg9
dQN58jAVMr5JNzO2c19hfjtVsNB0ifUOBuqWNwLGjPOuFipizvbqDSQe81mCoL/NK7jJee3vb25N
/YsCh1vMM11ORcCGrZnS+qfboNCrdmCqWmw1YCKLIsfRU2PSjVvOTcIxbQZe6qEk7GepRXxHGFo2
fVPtIuhy6J2ylTl1Z8Exj4jHgzRtyIHuvmnvFuOUmhP6fHTrukuTD1cwB8fG1QGNJd8A+SwA8tCS
U0lmit9GN30kOq/v6FzSvpA7Mw7WJY2/AmuM1FnzMEylHU8+1ehcVBA3fpUBHCdW1XrqYJY3qOma
Qxz0Hw4rf85i5hjlyax4p9HdK6ZF8TFsNJoLdO8CZbh6bnfVpFxJCxZb+X0+pDppshfKsLGmFrod
VEhjzt6h2qH/wgjzXkfqhQPe0JtLg2bZXI0FKUhfDnMwPs8ki4Wa3Juiueaklo9wzeciyGrmlgUC
zgTsD54NO3A2suzvtsVvTETgyTWC54oWXev+SC3lSu3erv7+i/6LVYzCbf4PCnY62799zX2IZLzt
OzLfSItqYOKYlUNfsyexmJvcaIeLae+DKvyH+4tQvX8vz1zKZ3ZoTdORG/y2fNamMZJ4IYttG1n3
XGSneZ8jQq3LpN+rfBlZfgr6djX3z1J4A4FhbsVsqhlpvNDh1HlQjMZawB4hT5KWFUV2SltTkE8/
12Jop20aKSYcg7lecmmUOoyO6W5g4HsHXwVVMGE+2q77+CQVZdN09gbpkNNzHsoQHsJN/UDmcY6Y
1oP859iHu7TKTlau3ud1N+GmSwpaiEW/ELnl4/5ukvxEPNYKAjFe5WJLPVHW08c86MI2fQIjcrTR
9COSPBUG5/Fkug7ZeMgd1o35GQ6N9DH/zsak3sH03ZNJPdUERzbpD1iYp9Hk2MffTWMc3o7wdZvV
F7HEXOig7D+03PYNJ1ec5bLOzi2Sfit4px84i33c97lDEXaYGqOI7dY8V1P+ObdD3G54KqjMf5a1
t+ny4aRB+tX6T5HB2uvzk21SdYzT9AFWywhYiXCy2cWS6M4z2kbOhpR1k1U8JpWZQj8+hVEAN9gk
WCmqtcWUgbnguJuk2X7EDx+5oDAyOrGJc0ag+pCjc5671hr9urnbNNYh0VamPzfhOHt9zL80sUQ3
PYV5qcR7FSijSOR13uFjno2+s85hMF7mPxPaRmAwOOFsD1v1VNBO7gb7hIQeaQQpfnGKJgnvI35o
czuvvnNnreS8aLbdE/HvX4fYUd7csf/QyuRlojmjSfVF2c+rrqRJrgbJCafvRpuShwleUCskh83o
YWLDEIrFCk33Ne8Q+QQJIpXwQLrH+9xpywHzCJ7eQgUOZdKBz9g+qC6r6CWpbQIeea1svCPDfE/C
yC8D3SeH86OL2OqoJjow6koHssGjj+iJNVp3ctL3sRuu514bRBPai7WPEIrqdl9V4+HrhmfoMZeR
JB5CQeB6snqZdAXMosAowAGscs4eshR6iEs973fz5lOYLSdI69w14E3DD1Whrz/fcHP3NWFTrQbO
Dk2N9GEADQ4tn1lwd88mJjzRxE5as/hP3aar6TqzHM99Quj7v/5+1dKMf3PKED2iOxYBoJbNIqLO
VcyftqdsNKBHm1a+bZzxo2i4kFO/M4JX+lw0PKRJlC6HUVfmR9qYzGj6RcqDNPee5xurIZsMrCRn
gNajRVz22RXY39ey/fUCjv6jTihwRfyJlOIjcRVGOsOZzfvFS70ViimYH1gTjvSDer95TlHcAhmP
l0M880Y69pxCKCY0ZALMBzlujRpGvyHlJXc4pIcwy1SromR2ITaXMTlRdJHsicdksHOx1vT6UQkv
gocys65oaghs0FCt6G2qRtUvzgXNgqUdScIYyw1Jn3TCQTi14x0ob9R1n5DFMTTzgM/rS0RUT5kk
GCbV5byq22Z78HUWp3nNeUG4e1ZrwYA6eqguVUjX34nxvg6JuW0rwM3aviMBeN7Ds7hlHW7WJfBk
XPmHeQkkbe2EFGk9P3+N471oxkvHXCNL1Mv8anOZFOrz0Tjep0/kX/slM4H5rkgd7EK8iEe/X9Be
njsDCuMEXDv7+aRBFOdNS21SmsePMecD0LfPZwO7p623oqIKKuVVPca1gwti7DcdAmO7qHwMIJ9Z
K28GSqH5gW6d/y79/38dlxsWaU5/esBWj/bxv34VbdyO50f+6//873ssMDn9q3Xuv/7Sf4/Krf/Q
TZvX0eeDj47d7X9G5a7xH7imTcf0eBxdi6Ck/xmW448joILzvzonIuia+ifrnP0fvJrhqqBR8DDo
tv3/MjDXv97lX9s9vL8BI9GeowNU9fdji9vZJTL5UNu2U/1se1qNdrlIfOcIiqVhgpDg7JUFbZp6
k00OUyBaKp22gXGDcfUrVPAPcRCRbTv6aSDmVxzQifmbpSclmhR4qtDxOTzv80p5bUTsj53yynwC
cwDFogftKzOyYcm8a5XZFCwaZx3gIKF097XavNj6KxGx3aIpaA865SnT8LI60Tn95CT1VgXDe+BU
6trwyHoZw+F731ziu7AaDScciaKdQg1cfU+a8McQS+AKkbcMK/sa6zYT/QYAqQ2tWtmNn3FDZKsD
zD4EFo5HF+f9lnPsMp6TC8hWL5dkEIY0+e2nsnB0PNOmsXV5fFMrsLOFSQmPUcXdTSZVvo2Li7kE
WjAPbxGe+E/cvRagBfupFp5ccKXxzMj6kczdzi5NrkK9Z95Pw/II9O0YqnmvmOG9xZfU5ctZy9d3
jYMOTsys8ornH6Rj5EqCQxtinC/yWUsu0VSarYJnJ8JsqKsFhn99lvCSx2SuBm9vm04EbaRgw1T6
kIFDvGmnwASuwOfXDcMmJVSEr0QWvROsI82sOIxO8zl4TnWsYvuQUYJuUVkqKGX7hVWa8UWXjQA4
wHins6DiaFEXwpYIt8YYxk+52v6s+k5uIialxDoF3n00R+0+EjxbYXjX69m/3OewyJH2+OmEe91M
bW3rJjByHFyZXr+uMVk+daMIdu4sJgMe0a5T7zLOgxXIG6RZGFRvVfFajYjRvXBoWOU1PooZHrp4
0Jnt0X4Xg6vtxKDw9zoyqr2VGY1gmELtuwyAD30lYOSNfrfiAmy9Wjck+AlvN9hgyvn63UwNVzma
4DHJflm9d+sjgpDD8ufkKj9wc5XrXk97Xw2gFQoTveosjKuwcVnGpnCLo9B6QeVclCB63T1V/iKe
GotQciSLXZFeS2we1D5gY5Q871ds3tiMzHI3jBEOeJMaX2QakR35SzUl7Cba+GMY9N7/smJ7uLBn
9f/GmR81ayClC50H/drMJTVi/iHygfmswlnhSzRI91NfhbUGvHiWTn3pp0wJLb2nC+vN+sch+xYL
75upEqksLHIh5njH9iNFyhK2KWdNARO1MV1nlbMxsXOr0DKt7PPL/f11y8ZNeGR5QVKG8Chz8jdB
PhVRHD7MOWrwGu9EUjrqrg+g4SDZ+UPAFSjZDvIm2gnAN/sv9zkq/cmAPpoH5YrNiWFSBMsx7WAi
eyjGjPnCKHl9SnLxCvpxmwiO+mpqoRru7GkfFAnQjzxkYFQIsG8kvxxKtXkW0k43zNjOtA7sdZta
57rG7mkjyoRNc3FIXgKUFzXLnhMOKLN+T5Os3+tm7GctUsy29NZtqM68bvkUJSRMVzpyyg7n2mLs
qfuzXviiUcqtI2dkKxDy5Rd+IOlcYy069amusYzEdsjhC2bBH58ztl6I9O7XXQnltFBJV2H+vAnq
gUzMPnq4USPXDf8nRrsV3yoO+z4GwvYTqNew1+cfwWQsQOYiSWiXvQThgIOpqKdmb6Ddq0KHS8tJ
ZA692w2ZsWwGZ6RfwT0CJCJbAQEasZhVe/KfQd8pOryC4tHnmPdBeV1CSKloD3H3i6L5MTp6vK5K
UHMNbQXupfrZ0lhpFIdvibOCs3eMtIQTkYzXzHWPtpzQFOQKxNsdQ3ZCP3XXOLtqvsgICD6A0bK5
edfuIJz9VIU3EQ3FJsOYgY+0d1gRSPHrR43Gs7mxo4Yvw8LgA8naR+ZdrCxQ04e2yWJ00eo6Irnm
j+wYYZ4aqsLVyLHzOAzpSwEsaxM06XNK4viZZlx5FR45GQjC76MoWbfq5tvXn8KoIfHGiKeV0b71
ha6ddK0xz0zo4GVlSrgpMRNtseSFS1zeXHUGf6vQU5UVZy/zqNX6r7aL9rkoxXPqHnvTZHjuttND
j8ozae+zr9bActyLBuiDZ7xxaReuHNvDqFbDEWIhffS0PUkmuVCedbkQXkUXJjNwGNmBFuoLs0/q
Zeh5K3fUq42bdOQ6A+jZOgOyB6ay/Ro+UrBtDExfUwnylBu/gT6tAj2eyvASRj9M5sGcus1sPQLx
8KNBXsQ0kfUV1zG33TguLJ6pUzmEP6qA1G1zSPttqrk7yypBqHqKvbej+CigCGwcATWqGNI3XIfq
0QpKaw0xxIAaAxtNTk2KxNOMUbFQ6mP/thdNyLQHOffdHjN4gUYzrHorkHv29Jrxe+buMe292VZe
QFCmNQTbjpF71dvbYXT1fVu2Lj1Dr32xxhXh7c0TXLCnyCtLBuuqvUlbvVumsBaXgYYEPs9+FiTN
LJGOTqs6dQ99bModIq1b3GvqtqciY50gEmxyNcJ0FHyuWhFmuI1VnE3zv+ASFr5TyQ2LUo9uIr0w
OL9AsOteCqPAW0jcDEEwLeNMakmbaN1TJfhTrCZX9HzxGozJDcc0tB1QaW0afG8svV/GXVqdhLbs
cIe8dAZeWsfs9u4wSSKUtBaNbdw+CBLJ1F7ZR/BcYbBkwSaBYxMTIC43QOGCtUrqfNuZyL67yh5Q
GjU7x1EuSV96zyaUDdwwtTg0HCBCxI4dePTBMZotUXPucpKCMk7zaGu1N/A75OTg++K2yh6K9K6G
YudPqS2W0urqI/by8VhUR0mPDPtioO+lM5wcaJ6rSHjmugxNgsibfh2nT+DHw51rdgjSO/5Pk01d
VoFOlZMbXrQWjLhee77VMqmvuGWDDt9n1pAbbB+pTturMlbT2taU9y7O85UG0/c1D81TliSbME3E
kRZytGQXmg6qeEGfoCwjvc/OZhCpK0LEywOc9BdmBEyYc6E8RfBITwpMtoX7fSxCLOiKQb8sDbC+
mxGypmSEXh2SX6448rWDkwPmJSn30Cnlq4SNxJqJOnKagOKbPG2jW9avufY+Mavdhj1fT2ku8kg4
J620rIXijnwdumMOq8xI7G1iTS8tOeXHdka4tmqpv0GEdg1JgGw7FYxhBgI42vigkFdwDGSbHzGG
nYKiU/ZVo+OAj7xpLaeUdkLNRzCUiAwPMzaOfccxMRi8ozqoqDWt1nitub+wvVijH9khkG3LBXPZ
Fz5pRdY2CRGbNkZfbPoyLncZ4SrPQwciNBmfu8kTtynSB792DHlK4UPuo3UilOxA2HGy1hF1vwpD
/87StzCquH2NB4hH4Qj/IuKOowrL/WkIa/4YZ0enzj9IQgOIr1Qu4gppvadIN8Pvelp0TxEloj/i
11nmAvmkxg75NErjirHV8lnwHQB+ENoqK7LXGBnaDXWz2CgNQ4JxCgk9G8CIKWYrwG6HyGpTQ1/q
zai9lBUvl2Kofx7K9q1twKqqYPRfVR3uUt6Z0U+rQx/WVe6rmBAm4RtWBke8FgmIchQ/rOr1VH1r
ErQKhaaEJEtmOuE9cGWDrvzh5KLbhyOZOHYJtqho6tcC/xRsth9JLyA65KsY9u3ZLHUbNFOVwXFF
IiNd0Jd1Vk2LgZSOPYa1e5Sn6i4w4Ata0BxJRMHlw2rHMiX0Bbyk6RTLX01uz3hNh+IpYjuH7u/G
HWz1+boqSkSIT06RHIi3MYAIYIYhRzmpdOvuCyGWw7QEf77SE6KKGTqlqxCZPgc8x32P8oBZvm09
j+McLkmCSVo27iLx8myT0hk+l17y4FWCQ1EDDXCc0nogs9OfjAh9X+zBT+Pc508wvN5bzob1FF7D
IcS43BXFtswjSBCq2uw0jeuehEgXWgBT2dxiUuBELL0pIogdS8M6ixxtY2Xt5zCjptEeMhxw+rdC
EJiSGxSHZJyuTB7/3TQZJwIwaJnVJrcxRjCiNoJLlwXPMrIsnhzls6iMZGcrO1mVuzCRACfzVGzx
Q05I6NpuiVqL0AugoFt3rLZV0Ch0KsdjwvbZsNg/OehFFokbjSvcDNkhivN6BX1qHau2cqL6esKZ
yclIx8KN8GDHJoFoT5Yx3kDrR9RPGimBtrNQvSpjNtFgTe5IX1BkXp4GUJGxbG+9V6Vbyl8krl3l
cQoOj1VNBnyLV45XnngkQg//Ha8MMe/TChy5qUHB0b0qkieWG+qNSmuuIhmwWqOMWOZ4apA7Mdxr
yVcApc/cG/hlt1SoMFZY089D7spz8I0WBC2+OWozp4kBREStGVrBOG1H5zluYLJBv3BIEYmLhWNX
2L67NDvSdposgJfsTLpPKAeK5ch5Z668yXGAvhaB+kRyF/dilBMMg/4RPN/GnBM+PL61pEr43egz
rsqeqAorxWjjCFXH/1Siv+x41PHd7/s8PXqTGR1kOnGRAwcKQSqfFYcbM9H8uABrYFTtL7qW9aHT
Uz59YT8EkUJQtLqa0UGrQuIaUKy6oOc1EA1wkpEsN7YEqVF90yJ9XGZVTLQZiUELrTQzIFiIqDvC
TOB5WzTfCbEbA3hpbtUxCVVd4LpjfomjzvWrstTXwIgItp/cDwi90LzJqF/KQj8EFhydtk77oxP0
T2bR+hh3vWcvS+SpK9Obkl8tQ0YvNETjU21qF1UJJ2w85VURJdxoD5n8gk7oaci7Y55Q6EWmcywj
23uKLOxmJEx5eGI2Y2uaB8X5qaJgPujYr7DF1nyXGMDV8gUtnsGQj38FPNKXdoaiT8ninav3HLv1
8NCEio0l3AhupisXEZkU/jBV39s57CPRLoVwIlyYUOjB+Q5QaZoOfrNWigJtpwqDWRX52kN9v3Ln
HdchT4MVMx+27aiWyyyUz4PTcPeSK7oN3XjTwOYG+wdKsMKtvyhM/dCVbntIYmOllRoFotvcRm/s
kCCiMbEzr1mpHfERumrFfpHmINiNjNY18OHWSr6zVet+rhXj3pb9SiX3exeRxZxwCtxppv0aRoXE
LFsqC1svMCerNJntV0jTAyPaY1Fn2XrwDFAJjWOTXBfdbZFR1mQ8T4zJnDVbwKL60cP7fx4mkjOm
rvsJYOAWldLcJClehL62/DE2f9Wq98vKBp2gofyDQbnYRcwMvCqxT6DQmNPbs8gRBPHdMHcRg8VX
CCaPtA/c7QSfFcUkaaKupKVi16e2MAQnbdLSpVYQL9nI6hFpzQtX4t1smDeUMTqxOHoupm3ZsP3Q
Ssjeo/Zc68X4FoSTteOZM2YkS37NDXfnlcQiKk5COpa8a/Q+UE15ECWjEn6h0h4UpYfiI8iOmVoc
faWClN+DqoCG4YMfq6kijqCunJcoMVbkt60VWOq+4wjueIJPloztVwPl0lMcw6Y1OxSaIW0nW2k2
qckVHXvahoEtvtkOfKwIuJMfGeYidBjkwY98GTpKz1EowUa+jw2kqkTINZjTasU/S3wabc1SKYAI
KWssyv06TC36gy2ygLaNJ19ByBjpHZAOmiurIJ/GZTH1ZKOVhCghWPKQ6DzqCarCRXeGt65HveAA
V2LGo0N7mdQlX/l4lr1rXlj6rUuW2x2qMTZKW1bPQVO6B6Lm5VJXXCoyLMq1qOJvOqHGHKiy7/kY
+qZDbo6M6+iUe0ZMpd6klIg10KI6Mri2dGKaQTZPiGIaED9KsLKj4KdFYvhyEna+JB+w3Y9Knuy6
pH0u3AkXg2IYy9pV8tVg0PZQvUZucdwRNhQrKlL/EWBToUVbwS1XM65VHSBHRvUrDzn1a2G90hgF
rGoarBczZJrVZ6Jl92fQpnqxdfJsrfKJYnL81tUfGURlUYenrJhnjGzo0mJVdguk1npenvU0OMZQ
BQ6JW4AMk/mNkMVZSw88R5ovMWGTi7rVDwIGc+dZN8a3weo/uTuvJceRNEu/yrwA2iAdjlsS1GQw
yJAZN24RKaC1xtPPh+iesZ7q3W3b27lJK5FZxSBBF+c/5zt0wiW8/7ic+uWXUOQfldtmNwc+OlWh
KxGU2xTc11r2FGV0jXH1NN/tjuSsQLJXigx5mKz7KaD3C+bQRFy5xS63agqLMWrClxTO0bquwcwW
Gk9YUUZfWj+sHa96MzqmJN30OUbmB6GwXa0cfMl1fq0H5iYl5MzZI1dOfecL73IPFbO7Omb5Y1T2
PqGYJs2i28w+yDmH0UkurYtDph0p4wu4FnvnS+14j9RLPguT2ctKLepzIJo/NvUQq6IINxLu7irl
xLPKJ/M6ChNTj7Prhu6EbF0DoHPHVa63Pt/jl4BILx1XLzTSBX4RaS952nscO7sQ6bYcVzQ/8JXr
fjD6J8XgXNyIQ1MRUX6RWsLZ9h7JrjHO3gaTg3VQFm8O2ojGecMZsl019WfIvhTCjPypsph/mNFj
GHJSKFNcFN2HnelQnXLaYkrR/GhDGwKzoV5p4/2ZjIm9SzQdV3Y37Nnj1wMbgElhFVwaDtnmZK/M
2Lg703DM0ChWAsYEBGxYssvDa4fIK9rdNSDAOIPlUhybvgYTqPk0zEsUApsRVmbubNBzq0DGL3bR
HMw0hUHtAM2F/D/7GG2YKGjjpmu0al2gWRY1H5+exz869EFIcRhG595atwM/bJvNf1JNnpNg9olf
c2AfN7I8C8lUmKBAYZfd3m3SeoV++dXJ8cvVSmRj5IOkZKklArCvM805GcamMQKA4W3j0fvFEjdW
v0WkPmbRzD6eLj4nWj1jCZhytE+cGUwPEqZX7Yk6nkwQlmt7Ts5YsWBKTdiPaEF5LBJUmh5IF06G
YS8HJyT913yoRN5cA061PnN7N7zmRCUUV8CEuO6xGvpkUyCzcJmO1l5cmGsKEqDY/QTb6ouZkEhd
LX3yLp7I+UtPM81HTfG2etydqPn6orW1OSSSftLMeoz1yTjQTujC+459u2ONki4dCvwrSxiBr8A4
r5Oy+a0qZ7jOBC0yI/g5mHb/zkkFRq+LKyyCxUVsyeXMvbY1hu664mRXWLy1dTnST1l21UeidOri
NDe5thOSQ6XNcouhpoFgFJAIRvGePL4BfHC9bzLRHefCBBZl0/kQSGut2+ZDkLjJGbLxFrL262Jy
E/3BrbrsQ7cgyGbaHy02YR7OPHHpoi44lgUwJ458vc0wCshRbeclojZhaMRI2r2E3jjuqrJ59CjX
WEVmeqbtWR6xbfYEIzmZpS0PAuON6pni3sNogJzuc26zBX8GiC++vIZy1Cjk9gnS+o0rWf0jFiX3
1hHAt3Jmy3e0BgO7qnjnkLxWnBq7vUaVD4ygFluSc/by8sbpzlh3j9qsPB9XRAVTDxWm0bNwVXly
WsGLOzQwBsCo5Q95Od3F2DIZAF41cff088a+iSFgmcme9bnmtu3JiD3MLlfhQBwDvjBtmYX2aBUP
RsPCa5KH7Lriii/jPutU9OH9B3n/kNUZ83nTsv1QyPDUxOE1qAJxaPr5Q5n6V2eWA08+lyTuMV8s
N0ZLUbSmp8PKar4CUgPbPrxEfbds6j0w18CBWNIM5SZtoGhXyqq3ngjdXcPzF1P2c871FIMw5wPC
K94WzhTsRj6+BgMENpGDNUwRvZE1jzsVLGZNYXM0/5kS274RIIb3Ho+3pOMmGSVsCotqZQv6q92I
NUCfc9t3au3ZrT6AJWYUSwTvoROgupersRpvxkSnT2Oan6IOnFMWaY9Q17H6Y55JdYOaz5z5naos
2IvlF09ERil1r8ryYmszeXTdwH3kcaJgsBSs8rl9GXoS8lM3t2crLQ9D64E9ktoaxXT2s6J+jT1y
UFUh1pLqZlB52YpJECd08n45/E8gU/rrVAgkgLkCwIUfedvXkzi7ZevPrfvSVDiDyMy2G6EXzb6O
zJOlxzv2unxnad6XV2TDe6p/FDgXthZ6wB5GXYejSzP2Mx3ILE2g9ytYXwPXnGFrJu6bVWXPLprz
RnnN+DYMMd0njDgVXcWZ+TEUylmXc/hi9EDSYkNL9rWLcSiKgM8btdyIMcuudK3tGUuu+CCkP9Uh
JV3vPcdKqnJgt2tosLNIsZAjmilkhBm+TmlwwvOgOWbEFDeVxZRwoG02Nsy7xhrJ/dB4jpViPyrz
I+6x44QHipnuCMNmREuw+T+V3SRgPxe/c8cmUSd+DSVMiay0Q79I4DYaI0d/CmG7ineM5ksLIke0
8DozZkn7rqBR1sGPpvc4mjJVakxvuntr6h8TL26repcZrjv8ykQIwDnTp5to3VtPS6OsRjDJtcMm
JrplGDLUD6nhriWuqdDsbpNZIFXVRwXJfVsnB8pkZ5oc5QFJfSY3aO4CZm/rIcimg9OUGCF7XOxD
9+bVMYBR87Vp+mnV0orYz8WL2XZPInY3UdnswaqRCx8IbvZ68lhCbHmMORYeHX2JR/b6SUJhS0LR
Pzgsq4UltCuzL1FesrqlVK5lk9Xd6OCG+HAmk6s0foT8PSeqVlLAZCeNfByz6pGjNvTr0DpILTAe
MKjCAyrZq7IIXp9lnjNUk9pR+iPfYQ7AVOjMbDTrhuBhNYGxxzKyXOjBsDp1y3Kedf6go5U75YPM
h+swc+tmYyXXchBpdesXtiElyu/dzyij6iifxYfjOdEu1zMQfl36NJkO71uk40UYy43WE7MlEraR
BRIFeAF/BLE/4BWoYNuC7sryVUbrjHImE+RetKV/PvAxKDGlyPqd1Ph4mr1QHgmrsbt4jBiyuiO8
rxS6Q1oeZUIT+wIoimIvPDYuY/+48tOS8UgV2i8BiAk2NdaMxDrFLkcvfTrPGhPRKi6YpgI6ZwiZ
7lqDpS50lksH4M3LRHy4CW5tu6ztUTjv9LG6zB5du8ZksjoxBWB8wBmeBzNsv0ADGr4b5kCBBprZ
DFbowmiGh8H76ktSK/E8PYuCB4XsNUUxXCrtxPydEnD0k5nxZKiJV7KsXWz9Hub6TLeOvRnTqNzI
AEhiWiLqyajmEotpthoM9+YG7mEKMHHMKLRe9Yq+lh1bq311S6M/jo5zjbiVMmvJrKuXzRuiG78S
IjDfSNxDpbmwfAaMiBlp58q5Q4Y60vGnXuQs76OqJwbrunku5XgwxWBzM6aEhgLmn3MXc3WYk2Df
uxKeqdlSlmXxaXDcbWhG30Td+Nkb9Av0ZeaX7ufo0q4Ms8IzADxL6IGYEiENFjqJx86q1l00w5bp
wKZa1GL5MEceehoCoDQTiu2vUlc33sGtUOrRCU1KJ5MWhpXy4fW2YFkMmJijTOhnbB/pzGNy5dAZ
04NwoLXcZByGwW+2HoBJuztXdr+15K0CoJW7RFRqYT3MCY083VyAXiXK0Vs3tN93o4J+43K5bKyN
xN3me1Q97HvnMZdt+D7ONeXffdmt2pTiFBptM/LLekCWZdy2UfkQj/MvrYBGrU/DL34gB/9ap4E4
vRd6fvdu8xwMLwy8to6Q5UW0zoPDCHFK6A+VNhdaR6l7krkSsbPYLKM94P4Vok9S7Xh8LqIie2w6
la/a8G5EARkCDVaANZZry3Exn+GEyaigMCMvPXRR86aI3zPnwBLZ8QHNnEmYtHq7tkfADvPqyHBt
XhWKQiXhImSk/cqb3ICL/yhWMWW4qkjJgItKQiDmn7iwsuGTDeQbZw7dZnXti/CdkR8RCApHE0/D
ZuNeU+XcKoOcqG7duwoAEArdxQmwMRgmWlCXBc+kzbKMWHc5mfgySGYZKTdAsXA0II/nfkmI2M/Z
jrRp3bVW+U7W1zkt3ibOrtTJdc3Qb4qe1iNtqrd45YDG6DplbFVX+qE7GLtRYkYUxNJ81x16XMCC
VEJfbBFNJATrKDnjjH1vZAvFYkhPVdYdxwDGf9qKYxAZ+9jg2kV9KhaUtABN3dI0GdUDIWr7octw
jgvmT8CpvQWy23x0IZen0MsoyGa4osRhVPiSEkD9tezYNYkV62X+ufzbaBgvdu1eK807cfHaIO2t
AuM15pUvrvhSoEgMYmtTOeuEw21sm1ec7GA6tOei7YdzWprP+r4B5NaF9cWgMQ7HtJcfOjKYcSPu
XkRoW6XaxgiT2Mf8FNPpBSqVaoZVEFCcVwYUpIk+QJltDYgeMS/QncrL3DEIWI7ANPkss7zI52o+
XXsRMhQLPisu1xSnQpegvDztHEk1ef80GhySAo/Ob1tPiWtBjKZRgL5EI4m9TWljaYJ2Xq+mrFk+
Nt3eGEOkbRBV5sck6C7ugCiqojDyTfPJwfZBep9trVD5RYVNyLzINA4Rx67MkCu66Nd5j0GKEOwV
MpjHlgK5KEjns4kvOOEzWUMM3soABdvKh89hYuzs2IgxjRyLQy+LA9q3n1hyY1leubW1yoTTmu+b
FBgyspImE5pwvRlj5Q+VjG+dSpONFdsaZ6LWW4v6mIZw9MRwCnJ5CScajHU3hO3Ht3ZtE1KHO63n
mzhW1zZ3PnUM6oYTaYCZuTRMFWJ2Dairb+LVpPfisNjL6+5BGOew1jMMsvXnaNDeyn093STgSE80
9V27pcZZqvS3Pc3x1tbHX2HJ95qrmhX33i4NuCNbZd/dhLYvMUntC3NSm9hI9zFDGOys3botchq8
SZYnmoXzW+i4jqY1k0n3rlNeFXHi8sMugp5elL2vSwPKr9NeMTNGB1NFHL7l5Lf1NSdWypmkejKt
RboJ873VtqfOkrsmZajQj5QFc/+gtzRPgYgVvDIXKCEunvkpVrRCieqlm/PJ1yfQ1kZIRcbUXPRm
evEy5yU2kQunuN1hKPB7F9GI8OFiuf70KG/b91/tJN4npg8wD7DvDJFxT7OYOqAJXcSLxFcoIRpG
UVVsuqLCDbwetWV4m4+Wnzoc2StuI26RvTQjmyzedrmppMGsLmgo2vFI/UeCODwCBLGc2flMYsri
NTaJY8zEaxO2o438RVdUHnK95PukrDR/T5JyXebxrxzSYD0E7skSTJ08DoEj21WDDor7NzkUHBdf
p+rSUF344YRUa+uJjs3ywFnM46/7eT06xYXKprONJo/C/JR7xc3qTGpq4ICqmh/ADopk7QXwsA1v
bLgku+TaOx4njl1ARKYSbr0GR6WoTUqSRpr7Im/XWX9AhtgnHet4GPh6pzkHp8S4KTK42xEWBBYB
vFwJsOQgJOFFKI6jjPEnGlW0DD6fDZ2sziAIetrdLsoEVBqtMx5R54xVHyAMW4yFGe3RC85Iboe+
TlZ3SLHA9KQEiHMy/NB1COjT0k9uD84POGHDNTVvo/cQtbn5xj7Bzx1DcoisYDVRL4imImmBcnFT
JRFN0DY5qVSfdgn1n+syQYs1mo7bEk04K3xnsHWIvbb9h2JkeJr1OqWxvLvxFGU7ILm+2ygggjWH
U3cRaxk0NeVj1M+0NddtD+AAM2hSR28QoQ2tzV7qMbu26MTbfCCDzDazCRnnrQPRwpyIL3wE1RPO
qMdJTdDx05DTaXqfhKRAKP/RujJdC4/ScMfEsZJQjUQ51kYzBeMo0POrtgS51liWr0oMV5lyAYjX
P5s4ZTo9UbWlH0lLOSwMIUrqrN0IznGEpG+yXuhTY2FBtYbFbwt678xiuRnYTbrLExKLRTZuGlW5
7Kl+WjHl4ShE+46ayfdi19TtlByAQY+7RuqxWRKobjYfMrozsSQ6iMsda2qP4ZD+luKrZ8OHcynh
UngQGGLkXdvM3xLWRbRtdcWNUqwGPcT0X2+bOtunYZXvxdIPk8AiroQnOdgDFy3wvngQFRq+E9ZM
K9dUOYzWVLbFefWVhX21S0zLJVzUsy7zdls1cpPJRZ2qBkqcylCEGIjJ0XgcoORM8CHBT+VPskRg
CfkKEq6/5HF5KEj6+UEvWAkc7UJN2G8Vx/2Wm/So/6jDmekctNC6vjsd1XW1W7cHLTX2dUGRupPN
lFJbfMZWSuaEbpV9ijFmQsCN+8IvnN7wnXxe9yJ2HsK2x8SIjsaWygWOUp+Rxw7GE49l1lLXCBN5
nbWcXGbmZtMY30u6thBh1IvZfBoLqvHbD5xS4kESs3H9JmICGtocVqbSgYjpVngnFs9fDkoysgmL
6bHxe4YYT03JYlX+ZjOjU1UTtE6tbJ1DtiBZUgaEGLihfdZ6/Zx6ZroFoGmua53n5Xug1mMgDEaV
HPVqhKcE5JChLIgOGsQPjtfSUQmtGGdUsdYqxLkxfLWjJ9eAjNKVijxqWm2/LZ45nW8p3YZ7Z+mV
HW0TTX4xW7ITXO0ZC5lHLEJYJhkZLxqBmkYXpGfElbZ8/sZP9lNr7EPqHBy0S0K6IKYVAviqWWoP
a9Clc6hAwCwvRwkXTZK/pfHvaahhJjLDsf3MnYgdfru/vyGJUd/eEbur7TdCUTPrcqX3Svf7fh6g
sqPpYUaYVeJTvnLr1ILd5BBAQouad1msdW/5amZ8qmIKo7UwPCRx+iuOQW5ScKVVVxtDwLbQo5+l
LPbDwJdDaE5Em15E/mVqqo3n/SJQBH+lxzJuCPp9I4RJ6ttnsn3bJsvuHfswgGObEqvvTivNzT8L
PTM3xKtoOO7hO8+SumayXj8WJwZjGvd51juJ6xA359qoA3vnOqBAwizbNLP2YaBAMF7Jb62hHB9e
h0tFgYQgRiO6GZofOVhjqmGWX6qBfqaKAXFYNL4dcIbxzJliRzvh4OVIX5h3ALRyE9v/AERKpodH
OoeJWpXjbgYXeRyS6F3kWF4N/UG0kIIndO0uGCkjNrajQ22qi+ck4B9tMDxeaxm+zO6nJYMeVweW
4dSzd5YTA0e1qd01zD8BMFy2Wbr0Ek8tULaYj1nS1pWWlb2psDhxzEw4SKoEFKA0Fy4ttu3WIL9j
GtauYpHz3D4/xOjuR5UoeSTE4Zu5q60kKP41mtTipQ0n8ZWa5mJhzOFRTDwSbSDg87TlJ1fcNzkC
yZoy98IGGFHK10GVSpnyyyK2t1Vb3bFOD1TWu3eP64DDjSQb2l0WAClOc1TNaUpPKM8Vdie+fUv3
7VMzFq9zaNNlDV5HNKPJ3VfhN04/v53DtMhhc168zlDWawgI3o2LA4en6dNJlnBAOye7wu6umucF
x1nfUsf4gFsbNP3cVrTHFNcgmCOMefm4ZtBsH/N8rTw+MmynW93hm9CxRTPeMnzNQ8osHWprayt9
+v5WGUsz12CGzabUw5Nmq0eL//bm+7H8dj1//zKD3xepugagoOCr3tyKnAmKuE5apMq2ppxeU8Pr
txw63gaXbkK2Hrj1DlgjDbS5oTqdxHRmHDuF727SzyzbGJOXV1sXuFeq5UnRlR6f7CkIfT1GGx/F
sOwO04/QsJqjVgX8JxwiL1RmE/RYtphBURM/c12pCvWeW9pFiTha4mdr0Wf3lHwC8LW5YU0ONX6+
Pvjt5QP7XB1zxsDgjGs02/YCUS02tX1bLU93DKdxobHrCzK9DQN7b05c9gXDn8GmkNcJ1K6abZyX
VnbwOE8hzI1rXXUz/RmkC/fUy0Kd78ZfCOTs+07OiJEN/fsLGFgsCZo5MMnUEKvpPaKVfVnkzOSp
M7oN8Iy0SR46w+nWzTRiDIuCe58wUPX6FO5atXUx+wB4bfi62QXeKzfhjvpPcaj/E2hoiUH/M28H
Bqcjid5YqHIGuZe/xA0DaABczMcah3r8e3YAHccOnQB02HBvCR1qnnueX3LO9hHjiYmEwtRsEp8e
Mt6/gUDwh/7lxdiWIcE/WCTzHdP5S2YbDuwE9qYpYAtin3Ydu96mU4blKNEvZlk9cSPx6SyZVxru
K6SgsGbgQfF6Y8gZ33IRvBbFU8JX6+xGSX5enNBIzURRk+RBoJTlsMJiewpRn0a1GUKS4a4Zald7
oai4CbJ4FFnHNs1IAUIYPCvbxUTZMuk0orZetzKejjLn4DQkGUB2O7m3rWljjHsolQIXYg3Urehy
b5hliC8XqxFbTscXnnksTYBUyWqd/QK/mUhAsMYTrN+0MmJ1H3rnkCZMDZyCs73tcP4JUrbNwK7l
aoiNLY+j9qPAw2tVh2JRUYaKarKRYWEWjhHmJz16o38k8UVKAtazSKhQFRoL2R86uz0ovRRXOyrf
zXrIzkGoFafI4mIzqfwOv16CFBfECureeMjp2PDLmhZPin2aTW8tO+Ysrau+zBfzUZ29WAteEVHS
gJk5t25rK534AXITKszS/4Pl1tqlqcLQVsTyoENGYKqdejuTpXSD8ENbN7GWbaHp76kzZ3fNkXe7
SudLgRjtt6Vtbqqo7B9ZlxqYrFSBjXb9lag8OI24fclI5KDtTQqFUQ5/sVUYx2TiZSYxIuJgZPK0
FDNH7jCe3ZxFsJja8YJTUKPB2LnqQ1VAeYS8IW/sEvknRgMAL2G4Z2rpfHqYHn1plq+RGpOzxpQS
V5vNc6+Sc2jPbPRIi0Vmms+mRs4pneMfxE72bpnKDa62FoegPb9lHhCQqEz/WKUJ1zbjYSKPMuGf
TupXz20/jJRYdt0jhQ1Tql9sQUc6FTqP3fJ3segHxI7lL3MeqItl0tEky4IiN1mlFc+LO6MIMu3X
x45AXuCa1K8tv/37z0QLOLeb8vDvv1F3NdcX/TTtlUCVwH6WHO225IhPlm01A19hbhJ1THUc6xA6
3ghNqK6h+mBzGxskH/kKWpXKbgbRIUV/1Ku59DZN6VMxFdWl8ITu60lMWVmJljpzksIFkkDG4jTz
1AwnvEPZo5659CELa81Ifjp7MNRXqcA8FrbiIGDCb02t/k3trsnO3rAD0KK6hjYAIrio7TvnTVzV
6ppWPPpdp/D9hqa9DQooehlv7LUdFCzsIZHwRfKYkzhtuQ5i4R3/OSVYks4DZTcMvBWpvZ5aPKOM
y2vi/KmCfniROGkco6XFLEGlw5npnKJY36aK4EsiW4PtEIevK2K0wMn9kkFR76XZ22cVdE+NFpSX
sRfMMY1xG5XWsG3LmthiNyPlFXXq857VW2XPjHIRcjQ8FUSJaEAcBWA8ei/C3HqIhT4crQI2UVJ0
p9iqvzUmUsl91qyCggbDFrrXyYXTRIWaUW8xjEY7V8xfSLz1GrNfutMnUvKpjHwnQJb5NxvFX3Pp
BEAdAbRZstRDHvsrdYyCV1OJRgdRrmEFnsgT2kYOfNXM4rMzmPBl4+R3zXNMYibFMiAjKsLnkb4r
R4/OZq9djYqLEnWX8Suzlj+oif/mJX5Tgv7nXsZL9IRNiteWlvnXvUzWApEPD9R+NGJr0wQENQbJ
AA+vl3nS04YnPsvi34ql3E6yCliCyenUsbTHPh58Q7+lQA5AO40FDc6y3fX16F4EZrWokM4aX5KB
0M28Cs2QNj8O9EidhflvdkHjr+AST5e6JT2PkkzdszznL+C5UsNKr09jgW0sry524DwSwFsJLh+Q
Xp380mTHsujPAWsgGla1i+hYYqKJIY/VZ8DfXr7YdRT53vjJOAnXXFFp+HUzMmH/70fC/ivpZHml
tqkDDDRcy/uX95sYoqYKVeOEj2m/NKuAsCGlK3tTDhAW6NXrm+HnGNS3qpX1eyt+0iQD/1I09a7N
CXZIlZ2ERRv1qHptR1PeW165pyyfxrPExL2p6cVgYFl5HLBNczWqjAtLXjpHWJoYGxmArsrMtXb9
UJvUqmU7kzvFmxLj736+apMcb2UZ4IGGiRFEniAti9Vfpzc0TFyMESj7EWrSvtaZ5H2/Nf9rc/SG
vRAo/+/Y+SfapcP/WAPTS6P8fxTRWn//o/+Vppd/W1LxrhBCNxwy9f8cpmcwBdDSAmv5j5z9P8jz
lvM37MGGI02yy7bJ7/pv8rxl/k3HP+aQfBfG4nP5/+qhNS3zX75crqM7Opl+qQu6cP+Kl+wioix1
HPHlKtpgZ+ApgLMAh4o1ZY3ztIaEfAe0UWGq6XvkGcM5QxXv5wxmMpO8HdYKr9jaPLkPbnVTLtKk
hz8Yy4fB6h2M5GiV2qjpgYxeve91j0ANZjtYI3Q+jhpTFTtmih0haQ1iLPzgQWaQ/LxE37BxWS8c
7SiaHi1ta8yoZyMSpDMlFgmkoGBZl3Kd1qBR7BrDUGP080bH67GiuyzemxyxtiX3CDfHPQNkbSUw
ayUmTjmDF7qq27BYIkX5oVDRUY4jwhhnIaLagbfLy2iTQKTZgnxmKQc41xAPaJoyRQnCjZf1lthD
u99HhO38irnzSR/7lVUN8pBFk7Mzw/EFYGa4YhhQnzWMlKOMTiUIu/XkDc0PzRrHVVNbuyCOvS2D
MPtBtXGGrO6SeB/yX3UCmTfHJe/3hWnsmqQjlWXgEDTort/YUfOeFtEZMkH42qb5PkZngflfWcCq
vYPJU3XqCtc4poP1VTcRAZ+myg9GcHAjw3mGoWVzza3o+qvtv6ceUMT2Ha77o0Hmba02wCKnz7lv
zpn1gtfBO1laQcu8Gu5YemDhpZBXhJ7KC5hJEhCsryK7qzaCYKk19nWY7OzQeEzrk5CsPkcy/eR0
GoOqKT2GSRs9ML8ZN4RMXpiyEcLqporrRugw5CumVRhu0q5XZ0aJHPwU5H9yi1sYAPVtLignLufq
rNfu61jQS2o5JP4mpbt3ygD9tNcoUcZKyyaAj4iYebyZhipci7ZYz5FyXomnrVpTWQdwzXd7IqRa
pTGeJy4pVZY/6kooBhkVt3AzSvwpFNBLEyb2Y+vcahy1d95Q5ISlhaQZnkvNSxcbQMs4M0SK72OB
/3zAoJkUA7JUYG2D+hfxMA/jhXAfbaaDOF9+lJlRfk5rKz6nqs9vWs/9w9abHnN6L+AaA1OMkajz
Us/9wk0RCDkv4y4JeO5xe8tqunyH1qCniEAvT+GY3WVuYkZon2xUrSNGp6UgMDyVhjh7jbKOkTY4
e6Jx7k3h1SnNLDiQEyVAWNXnaISeYrUEaYidLu1H3aaVNAWMTVtz9eyaU6vNt6roE8YzSXWaf8VA
3Y9upINjy7InHH90Q0fTrQjUr6yTGchKHcoFFaykZbt8G1Ye/qkMt7ERwQCvcOdJm3O6VuaM1eHW
nUx1MrQPd/Keq6iurgmG7LhydnxQ4dBh3IrlmYr0AXdpg7CFHw9NNXnRM3utOZ53pp3p+q1cEEu8
juaYXvNd8OC6gvTrGJ9GC6tbFOiMa2OCn4aEXKhRD+yFOM3oMT6qkXxs0oNdRqeqMQGNVP9WW8/K
w+faxG1CVkTKEbKTET0EgWusY89cY7p0l0qsZ5Yg93EYuj9hY3FZz1XDOQkzA8xYcdbhcKDuWxuv
o2As1G2x496Rc+flXI/N4IHOIeIyrafAsWnDeorSGARYp1EF3N2zshpQF0lpS3jd+LI6awMFisBE
6UW8P+YHuVt7je7k7fSw+9VAhg7SwNxpQZrsSSdDVrfr3y5XImZTieG3uhZuhuUe4k+4jk5Drb2k
sTK3kZVgPysBIOQCDZALDXaJQHucIQpv5jHsyUHIP7anXmvuy2vqgQnSEkvdFW8kiai2liQr40op
Xvd45a2lq3fK7lX+m2tJ91J3xqpYXG823DXdjruNvVxdCUCNGC5ht/QHztXZRlPYkAcIwyjX6biU
mvqhbFPfnX6rMieXU2HFrY1w3rZN9RY7RkIeshYYaVOf7PI7J6WKYy4IjMoeX3JXL/xppKW7cdSZ
YIrJmCn/Ocvq2FGVCuxk+IltOMO7Dti8jntSBmEMbjvdWBhduVEZO0On37ojy7eOqpGKyMUUHExb
QJ18KWkvgVYHcszCFE21AtMJYCdbXvp+9MIDmHj3bNva+Ej0jwn+fBhroZM9LtgesLcy71mGhsGQ
scwztp7tbNo02psdBS9Tg1fHKT3rMHnUMU/DF+SUcS0sCR1PNNnBmqsfZjCDjCVDWNfUptn9naqF
xVtz47waPeLpoOuu7ZuVzejGJ13EemVHtzoEij9OfDVr2t/9btZILNE/rrBE97nrbY0kWKrgAFVY
iXdMjRZTsO2B+VoEIV2/yN6Zr60LcCcoc31P9uJrnp3AH6DTrmabmEvs7QpdUqpSTcegcfKHzAYo
0WbZDLA8pudYmObRpV6WLTt2GJGSKRFztVGuPVFvYifr2arfLPhde7ONDFLtEQ6DIf+cQgasLbfY
eU4crtez4yPP8JTwgKUVmE1q7+laLh+FiIOXMdP22UijexjMpBLtXwyPw8scM9BPoTRrRvtnyqTx
nDd7vcjeDXco71kfvC1Mv9xSASkjnhm6NHyncJorx+xUsw5waKDWa0fAQD+kSKp9lQYDxroBBcKB
wuUS0tp57pw9MaA4JArDUsT6va0Inj8qfgAutcbNE2ITkyl6h/xAKbjiIm0mGxMHwNZGXTo6Imjf
kt5+ktF4a4jPvPcmHjRnGWKQSH6WSnthWVqVvCVvrhH8Cu0elkySgKGPwE0jzAbroC30fVKJwk9a
3IpUWRe+JF3jVzprnl5ZGXySRr2PYvowp7Z9MEB1+158FoFpf/Z6IP3BHRR9usaDrOi4CUMsf9So
up9OKN9VqT5DHS6bbmf2c94hLRbBf3J3JsuNK1uW/Zec4xn6pqyyBiTBTqJIUX1MYKGQAn3r6L++
lkNhVzdvPrOc5wQGUiQjSAAO93P2XjtzUHbM5mPvNC+9qXK9aGFPelYdXlm1wraJCMuep0zz21gx
16A5YXpa4xUFZH8y+qbY6LNS7W2ChuYgohZS03Owm+SBBmy3611NOwRUbM7JwO9hmaW9xXZM0You
XpUO5m9C7xkas9tBnz5hEd46kVMd6jGSVQdtO6OI2w1ROtFh14JdM2nFUdFm6S9qb+0CLRotjjoC
KUJc36PXchJDxOp/jaijK7smpUcQbITJGSRQ4BM+/8BPhdFZxNUB2VaHeG9GiJM14Y1L2kscYthL
ahysBIpjCEHnY40xZpzkIudZfT5vdbgSO+SU1hqj5BP33i2y7xQDQQygVLWuHZp+fTgEZeP+cAOY
s0JDJwGuwPCJEShOsQQoRmErIxep6sfBp87Nf222pYJhxIDpJE8c0gBAFpWhslIcmUtdIJAQg7WJ
WtPe54V6cSNmSeIFoULzYXTeW6BX8asaBS7d+IobHLW/dLaGrQFd0Q7L59ElVIm4Q32t0gn0RZ6U
WL3m6C24FEZ8Cqg6fuLwuaG1O7/h3HxQHOtdeEV5LYz+MCEHZjxiBHEN1FNmDTfTjTGdoTQcO7pL
9vBqAfomj5hZaYkim7hPraFmwXF0RGyf3d68wYitELXx20CReVO7RbdJ1IT2Ld4ewrKBZ+JNMbeT
YhJOBWMWs10QX1DlosNTnt3OPDKPizYQvNUzFbTooA3pR+XiFxIDCs4yGF9qYhBqShFUembvLe2b
E7r7/pA4jrq3GjK2Y/MZyWG7dlT9N/kYaM3RTVLXUinPUnvfskz4MIpxldp6dwPGkEwMdKorXY+f
l+xYlh4zYME+31jyPcsbB0oqx8jM0e/mvJYZ+kM1oAeY0RuuWGMlYPXhDzwXaulgcx4/XMqWKBlK
fFx1S2KJGzzbqqKC1SB3D+bB8LVhfCaRs7onmljFFTRDm8Ri63DG6ZCFSq3vd0zATqNOXyqA3LQy
u3E4LptBdrLxg79pJZVtM9ZCPHVUTeELOxgifeBsAz0kGzZkryPdDSFuFRPeJtVpa5qCkUMve0jI
MaoqGtpV8qJNc7rt2voOMkK806yxWFOLNtexjh1sEN0NMhjCGCNoUp1Vk+Mq25L60odlbukbiM2Z
NtvvraQN5YRloEihI9gH7WM9TslGuKCGjDnchjrqyXxy+k07Rfe15YBlCDuXgJDrXDvXEpqDE73b
aZ/eth8RoADWD8k5t5DytjEd1kADwTTiSA4Uy7wd+yOIQhVSi032DJL+k6YE0bZIk/1sucmZWASC
VSLa2HniUNpxvFM/Z89lRGYYHrUY1FG202p73XfkoIPVTq4aodyVVX+iKIZEmgSIS0iK9LMCemUa
JNMmnvs3ZVCkUaRQ4W65r4UuBU9Es+3IiekGLkmRCJmjhc5lMNqHOfG8tRK6bwn1s6nBJK4W2Sup
cW/ojXZtpd06Q/ROjRudRW6+KM0pMhFbt6g5g1ojRCDhptUH87lrp7c29bYzoffqgB4d/a2xCe3g
6MqRDToJxPz+wMLkBhgfdG8QktYqoFdV4/8hTI/UGFbFTdSjnh+9Yd8p+k5MLkEu3LNQdAPW6lgD
EiMKbaSTyorIVrbhqJ5Ne3QI1brtZcPUAEDXg62hjWxdFQGKylOJdLSCPCWh6zkd3J/2aFy4di9F
l74ERmUfvRbzwqjemTboOyb2ywcRJ6ntaygGdUDOsai4cVSG5ge0myxnftHDHE98yXUc0b/3674N
aGHjKrbk6del+cAqiPJB5GU3gYf1OEBeVebwvqecQJ86s9HDeXAoUuXcD+O6tShKehNFPFxoWIF1
vpPonRnTrt6junQp/U/dAwPPfdwZzHFyqfsM9HjTkxQ3+gaWhNWQn2MpjJS6o+lcjQk8OmEox64O
wxvyXIOD0n4o0jzTeJh/F+TdBCvKhTkE0gbV/5QDF1i+f65oHase95GVlXXEQWaR1ztbRy/qjJ3F
51WVScmdkLa1qil0xuSY5nXDgznnbyjDz3oXt+tuGKYN7mtjxVzmUasJJS48B3hTiOuXwPtfzIbo
E4ZUHc3I2hEf8TSMsDC8XrnS/ku07qq5WuqnLeji3gG+4mZ36tzOfjhXyZrb67OKFGWl2NEpdLKP
HJHjyu0Lc6uo2LqYK+tphsaYpIWVY6YkBwPcNqEIIbkLnpwhjjadNn0OxZuox/xB1z/t2XvOx5h0
sZROYl+H4GKNFPmgq++y6JxPNJqIoBk2owKLKQNwFY0aHor2Xau1PbjvTT3rzq7V3UsiMXzaRhSd
dTA79a2lBniEDrCyptlZtV2X7EvyigMRbrCho9DW0HLazCPqdteiPvPDlLVNM9UjnMbPSqm90103
ed4PxLg9GjScg5jKqYyFbnhjC5eGjoD+V+vttrQmlVwhFEAh0sAuNYZzO0YIGlUSmSzSeMaYNoTO
VH/dNnjV1Iwkp17AtzR9K+dgTIGL0lD7GMYsooQm1wBURjgv7ZtAkarCxEVlbmj1GdnBR2KVT2rV
Jv5sV6s6xyOErsNaD2k/rpE+gL8ww+jsiFynTjOkmBz0bhOkmAvSEn+mEk8IJlgB15zW+yYb/WrO
LmlRSy/bZ81adzVGIcjC3l0r2XiuniKn3Q00uQASPXuK2SBiyC7CQ5Iv4h90qJFUWhkhyKhDrNx5
iloGNOyDYtbvuK63yYQ+asw/q5bTQTdq+p/1tLYamhlKP8p8jM2o093uJxxUaNNVYrvq2n6o6Rqt
IzjJaYA5QTexGVtm93Mqxj19X4mnFoRwz4xXLOPAxflKO58cBwzZWDJnMXAUsP6IzQ83iT6oG3pR
8jCGeeenhsEBal5TO30b7OFTtAez4cjhM96asFEsfANRyBduUMYgVjn1IxjgYqSlgdswjZQD+up9
qBYfblMfxhJRJVkxNNLFWk0iOtzMlFe5ahMS2qoHUwaGsai6URPlUpWEzFXiHDbJI8ygBzei08kI
v02Y3zA5unKNtGF1T/LIp03zimml/RL20HMkIpQSRZNUVwpMx1hX3uOATjro6m0FJl91OySlDPNh
G+4DFf8xshYGNWVlmMalaUFngETe0BeEtlLSjm9+zYP5mcziKTdtfw5pLbrDswjsvVeMv+IADZbW
TOTIGe/KWD/MQ77uk/ijV7WrM4PL8PrDnBZvfablUBipH1lpsem67OeoQE/2hvEDoDm5ndhWXI4D
C5U7U6dsyjLhgES6XJFI94T//DBV6SGE2OoJXAtV+1bW1uPAKmAoky2KwQMZDXvRA/GRMKBI2eW5
g7UCXwpFOQJ+FYMDSlc3rbRkjdXjw4082HDavGqd2KFskz1b5LMTjieuDqsQtYd4hdESh5YupGrz
nTLwJTqYOSR2Y6U0zcloBm6salrCA5q4qMzpVLb1O2oKyCzToRwsyipj8TxaIL5aaUtOmZe1+D6Q
UH9O5qFQAs5wFKgry833k7kbNfejgVdm9ojqEo35Y1lgh6yKM3CoG8W4ZKbfKpio+O5l2l48zqnQ
XcNogelH/us8cGBTtC5WsDVDnS9gUMfV0fBYIjZ8SMHlapSC2roRYkXgO1hwS3koIlZBQWI+p8ZT
moLBIxy0Lnn7TA26LRSNYuj4u4KXipAZTa9iYrF057dIejSswJgPRqIi7KLa4g3Rb0EruLWcicvT
O3Ru5yP1SzZGVMDLLz/BbfmSBI12A2Bp5yp7u7vWUBAO0BkBq8SIWtPJNwd5RLqrkHEamdsHh9aL
TkEqIlblyENx+/mEF57zPmBiSjGnQG6xjRWGXo28oxV2il3TqwbYdLgL8KLeISj9QP65amIcigCW
sChIuRuyZHfCi0nxlOgQpjB7tJvIP9WgYK0YbjAzxDuloSxlVlx10DzWOrb31QxDzXfxHDNBBusa
w7ggUqqcbhUuKz2rse3kNTVZDVeZU5kHUpFo/+UdE0+64UqR/LSjcECCW6frHO+fwqm/ssZUXbsO
NgQ9tuxbUl2MEYqZrsAzs3IK/M4xj13mQB194N56CjV+5eHOtjTMvr9qgHZPbkSHoEHyoEt1Gmwy
kjYda0BnGBbbLFQJJ8kAgnd9syJemzmGRl3SMP2oYKZV9ImxFXp8BZxWUi5HdhPWFD9rNPFeE4IG
DaKIGPpq3/QYQazz3P2CpmWuh7l0ucsBRrQiDR3EVG6Gvn+cdNVbKcp1rnDQCYeShOp4kR8lySot
PNnYgQuVlfDyqpTs1JY0Wn3siElqU1J/LcTtRlA8T1ThmjB8rIjgw2IWv6QtumVrMM89gxY0aX0X
295Frc1HDRgnSi+45nYT6TJsAGZDb10rkTSHKTJZtqT9exOFj60dsBgS+AOx3/hDqTe+KsQDPiyX
0cBzNg5ydCJ2tAlKFUYd0hr0FeIcZM4U6okl5+qkA17QRFeZixiRdzGJEbA0ZmsTXBTYQuot9DOJ
GdL36KKYo7ju7wLU2bpgrLJnSDh9be+jupz8OHlpJqWCoWKvsECvs5ZQ3i6LiSjLyZNA1xx76jMT
3GbtVA6pNNREmIFkv8BX6KtSf4JjUB9Sj0WY5WGlVMMZ2mNuc17jz++jZgut6QnhvtgaFvoTa8Je
XwzVRsmDn1U3ZxQASYvoDRrK1ZTRheZjU6SGm7p/ptqP17b7TMR0HI38Y2j7jdDh28yK/WbaxXkO
AaOW+HR7OEdJP78WIo2hTxcPo8N/Sr13nZKRh6p+g2o6Nn/ozvCATsraAKhW/cqioBBCl1SKGSEq
flisWXk12sAjBn7q0E6YcqnoonHdmkUG9lvsNYfIgBQ+r9lOGiKwtWgeAko68cjA7SQs4FS9PeZD
cK8EzgP0qTPTAkr/s+dTxkxXqqQMcY17AiamAaCa/AEKCvQhrlNjIvlwqKULNfsZ8WJgQr/z6cOa
mpOjBvoG5U1O56666jEAtITJt7nLp+SuypsfzdByxmZvFtNdexxvYxgL1H/XlYIz3cK+yajcX1K5
NjCIG5myU5u/2COdwyi1mXOp9eec9SxTclYplLuMXap291DvXugu+rkwNo3ukDPR/Z75SXrL/HTH
rNmoFZ8y4Jnn3IuNnwb+CD3NP3JtM4befTmhGUbSt3a84VZX8es1wE3z3r5vyLgFlopLJ/UdOyT3
SPwQTuo3pXhmlmdu484lC8QBZIk9r2HVulK17LHv2lc0/0f5WY0FtKDEsEONrzVea4wkdCxYbI1H
jXtrjKMziIubMD/XGMM9fboMKsa/TmzaYGfP/auuO7ccSW/INvqEgDDBh2Q5zFMYfQx/KrSdzhC5
GpmZNKXl45whrkOuTwBTrMqZpU41nYyKoTLOtQd3mh9jUbyizlm3RrIZHehmdnVjDOVTZiJLrxCh
jAccSD5ydLrk3tkaAPNwvDqFgm6enPkn77CPq6V9H7Tix1BR1ZoTCB52x1p7HFZ5aaKCCvbggvfG
FCcrPUO33+TcGU1q65XR4C6Y6ns7615qt+HnFtwB9CsCFGyMMN/s+WInYJuNcks7+y2xDLEqk/pe
ePeFJlMpowMetq0dYZNhWrwaaus57vQt2tJj0BWnuukM4KHK41jAfPWGe0KSUfk5Hs2aqEnQLibP
ozJ+0FVcZ7lo11UbXowuvaouKdvkse/HltTPjL6BUEBzpOicq948A2zbJl30UWY0XCP4gJTJ8FLA
nx20ZgknJK5d1c/2XWD+oLB1g1wFWAhRpF6f7FUv3BWDvi9ZJefzZmB4NLtLiCCt5RxRtOkUm9ou
TiLsn9EjzgoaUcZ2brFJiWofBAqozgaIF10XEA1Bhd000DYE5CHQtrqHgCJwq7Cm9YrdaEJrZlC8
1cvYz+PiQZ74rUJId0bVg3ta2d+BaV73Rr1pDOcVFsZNo3h3RIn4onWfaLS/4stEKjzesMJmuKrV
F42gPtzQvwuU/9ysxf3EJU/3PuTg9IOyHrTihqnHbd2bB9CIu1xohAMFjzrVh4r5C5rKuzGO7/D1
/KR9/SZGhLQJmIhIzxEy/irMAquddwvsY9MwcSGv7Oi2yvusiY8uR1aru08iou5OMeKjaO3HKbV9
RdEPdls/08f8IfV3XfBDtYJ7cxa/0zp6Kop0m1rpPT3nw5DjPptotKKv8KA2qv2OILxHOyI/AN41
Rut3XaUPbBsPBRHUsdX9ogyzn1tSAlKseOq1ycRbzlUPCe22i5JX4CxvQ6s469A0Nn3q7NM8v8y0
YKFmUt7Um20NE5Ge6drNPdLOkw33mINrh0+6oV1Kjonhuh/8X8EBROsI2RR+RpVOms39s9bySzI+
0l/6BGd/V4fA/7L0R1bRjHMSvFnhbTyPcNPRnCjFaTbMmwb2WExgcJP2N5bSvRpcVDY0fnvSEEbR
M02RwIn4rcj1I4JH6nkscDsGEy6wF0uxbi1kZaq0HziEsWCCh0e4N3qaKWo7nI25Og96c2yx4is5
UdwK90s3PAqEs5024GgeHxruKeiDQ0j60Lim2W9LTm1GTwsD6ORKBLx+6SrWT1fyZwDar4Fr4MXt
2hu7lKuvpvGzI+l0Z0gSNQM44hevmMAScLIEen4JYBUHzTYCarCKqV8xziiUSgQe/qCgaFVkFOmM
CfVEtQUrjl7/bPbZ3muLRzSFqJ0nXHUWBOay9lu1OoOY8zvnwUiGg0VyNTKZUxDqrxCjjF0+UgJy
pgfHltWYoaOS1pzn3jwlk37xlPrdGKN92FS7KJ9vA7qoYp7vUAL/yLv4ChnIi6JgRfIHWXA/Am86
jNb4q1QqOimafteK9Bqs3Xl8GrT650DKYCNuByFeI3N6A6Xg56n3HCHWBNK4ykw4gJMen0yq4LRF
dpUKC0nBEESdiniCVt/ESrhPHSenNUZnA10MAPubwaMWl9OMTstTAv8iSJkjMWL4QGRZmFX5yiHY
HIcgFEdIhxJcU60L80FTpEvO0Z7obp28Qsds7hxZ4+zxrT1DF2zo+YZ8Oqxnyg8VFKBCazj9KDxZ
5oU57ydE4JuACGjPm7ajdraB3pRZA/oAjmP8Iobmwbasrcc0gu4A5fIIdlzEuq7C1R9RoLY839bM
3/LfTSf7XjW8mwi0X6RRF27gqKzkP5ib2oOTW/EmjjzMAN3Vi4ojyw44afGTnuvbti+fnXWjzSdL
w9UZjKiGRdTvMsu9AdUr1vJF8FdeOidkuRd/6iICD5Tbj6Ve3XfR1onWBnSksnhwkZSY3bxJc+8d
GB4eO8O6qvPMnRx/Fws4ku8TKsM4eYU9Pxtzt0sssa0UsROxu7Yx21pKQ5GbyU47r3QKzCJVTqjZ
oV8SUDKQ2NI4/dkLbMqE5iEYxHlSnNMEozyM2l1CFJL52ncUsScoNdj44mnvuh2q/7dQljKH8jMZ
3HeqrQcb6CY1d/zNznvtPdGi2YdYzgPTxYgfQAiy64Orip8gAK9BnvhDFx3cggpOh3xbo5WjiGyD
P/3MvCndUcJbk3X2o6CbhrNvPmcZJqB04KdMO9OfuWutHaxZG4e26jppc6QLyAboQBVrE2MO9wr9
TQ6ZoRhf7bwuUNcTXaCIM+RWktETFXpFufd0hkdUEydrighZ7LE8KV+C1v/Nqk2kkv+TanPzMy3b
/6bZ5I1/NJue/S/TdFHREXhNppEtc4VlRe4//wMRkvkv1UZLbcp+lm5LLfIf0aZp/cszTZU+jov6
13EMcphEyYX4n/9h6v8yMfHYjo2viBow7/p///fX+H/Cz/KPI0n84/F/iULH+/NfbUGqx2foqqoR
texJpaiUpv8tEs1TRdEGQa3cJEoc4A4OKr/g1F535ASi10oPgmQ+TkrxykITPtEUHFEWvM65csmm
wKEPrU7rZMBY09vOVu/naEWWTepPGUY9NxwuYbfJHKIGArPCew9od1bB3xkFPWRyW7dlBA4VBNVu
9Kxp1XnRqirzK5DiV2MWuxAhAPWg4k7mYGArvWjypFZLIK9GQ6ABYY2yaPymNs6D55VPtB3uBnP8
xSyNmRmgrA4Yngki14VtTwDkrZWCLkDqdkpl5rWqp9eyjd+NZIZVyh1IsVe1Kq4pbZuVXseOX3XS
HQDYrUkyP9MB04PTqwT3ajfHQNErxe8owx1gjjdo8ouq92fRXboRXaqeCWKN3WYTlL+HiBfH8IjQ
TplP3WCybE2fFYeaYGHwnYFar9JBoEekJJd2tPJgi/+aNdOf2gGhaa1f64yUNdt6wM87SpMxGPHO
27iN8qO1+seqLn62CJxaEB0TNvGkafBfY71ISxCxY/MEUQSdDQ6gmXHfQse4hiW77kL7pEhzkTY+
q0kPnbnGVzfk5FXydVN+BcEiG6lMf0GmUq4rnZVpFUd7YO02tdyWarY7o+/VuvR2Zsq6dqVZRNHj
n6wUerAyMdU6N2XaDqbEOtMkfTA7aER8xjbtyAHs4rjZDPSOdaNKEH+G6SpRlLsgRccVW+M7jPFb
JcKZD6843nqYTuJrZf9SR/s0VNlwbPkRwDWM12lEuDrBi/TeMX/d4LxS11UXPFrjfIk41uA3CL2L
+4OFJB3zTe1ASU65k6eJ32gTRdkseuqMwd1HTXtKK726qci8Ll1T+FHW7bXZSre9w4TcEoIEGnAz
vUg5lRPtJQfBCHVmaa+ktzaZt1vw+ZWJyCaiLGCJ6M7otYoJCXeYqC9ec1eyeGARFOqz6aQvVVpl
a4Q5YP8c7Tktil9Tf1K94qTn6dZNadfU5izpXw5arHFbteVDOdjXOYcVCLIUm/twbEJ1I+y8o9Ic
XGyL7kJx5yihJE9Y19kpx3Vd7q3ZY55AgpSvcic0yvQG64u2NlojPX1vhB0v6JGYcmroca9JCy7o
YXqltwgpidam237SKUKC4BYyrRN961TnT1XFIUJx6tOlW2uz+VbLuk0bIRcrUKNsqgwZcm/cZ22P
bUDFuhlT8a77JtkUU7/xGianVkv/iMxipA7oTokZn7/2vp9TataSMjGHyJ5l05k4RZc9IffkYOyP
pvv65480vjl7cuTDnfm9r8wV6VMdAMmvv/3t43JuoWYFnpY8I3hGA856TsyvR2nDz+RrMS10Qyc9
Qh9l/FmdOw58Q9A2JnOco9vFvxyV1WXVqTW4/RBFzkQFF+DJ2iEDbB/hrqYFRyTisfLK9hgCav/a
G4zqMk0ppe2/nlpekTT6XTzGzvb79SxB/rxz4l6ygdGdr5TSLlE0YLOvDHhUs6PvmlgCDJbnILhX
2L94ybIpcKUdQpqffz3z/aqY8GJStUvKHqqp0Z/hnV+f1C6ftzzRx8k19ICUuuCqV1ZfPgjIyVsw
C+bjkCs30wTcLE1+slp3aFcw3LjGG9WOYKal4tWxu6tLp75ock43QIW5Qa616+o2uRn68pHYnebU
Ybrf21pxt7Aw0HaEdFmK+AClqWC2hCxp/omU9Iq4mvIn1T3KWVtDkj3HOrnDW4C8YuofAV6WftGX
4KucmWyiGcR+4+j1Xg/LJyFVso6h3ioVONM2qRw/ixO/jUDyzJRrqBa4k0BeML8yz2bVprzNhBRS
Zmzm3Tgm7V2ZikOqqyUwfPGzFpqzV8jq3edT+W6OBpU1q472kejdp9gL1rkN3hahmu1XipsfFDd8
q6fus4g6cbXVoLzoPZn1NE0dpe0egXzEx7ksLl0wwnIf25KqXOrnU3TNkyjYKsIm4DiyQYU76mvf
stZIw9o9ph43XKF1m+ijq8bmTo/usVlV2yH36C1O5LvBjk82U9FBQiPSbEMFkMuYoNA+RMxtkrGx
s5FRm/I6S6QZO2rQ/e+Xx26/TozeO4yDq+b7RXW0bNDEn/uerj2zCQjYMXSpFQxA8ouBNVIY6gmN
NYXginScXjtkydEeweutU9cojnMXg00cPbQ94IuPywawC9ggT56M34+nStV3VTftopF20Fofm4rK
MxsAFm5f0V5MmqMt89NGgbNAUYpDRffkSKulPjZ/7S3PfT905uoZDzrqL4fPwDtVIcvh7r6aCkgF
zBVICXMCKkMQQJa/mlWZoC0yRjyRsUGQKMzUCr7rIYPrcVw2lma4iOjkY+KsgS0a1ottk58wyThG
S3owTWALGv6uI2v39kjbgwPz10Ni0uGIhg6hFq7d09tWOnH82mU91hyXx8pg9n6SVr/MxaRvsypP
+D05I/kZsqDISHCdCDkbZnfdStVUOWEp8JKeJDl5XAHaMDhGcteqcnsHbWa7HOWIzEJ+4WoPPKc4
fh/lTqmLI0Tq4rjsLX/IpvQTJQE6FsqCx5LF1ddmORG+Hy57APqJU67G6Ou4UxJDMCk3sTwNlnMB
8xmzF2BN4Ta366fl2JvaTHt/2dWYN1DlUMQrfWvLRzpXHdT4XaAVOQYy6zENccEtv+gsf7Jl0+K3
8LuC/sr3c8vvHSaCzJWxJchdhWT610ZR+Ym/Hy57y3Oz/VaXSXtw24GOz/KbLqfbsofc00ZkhZ9o
Od++N9/n4PeJ6GQ0GLmwdj32R75R5p7TgnQWV3IZlg3ae46LQvIIrl8Ja4grEMNx/TkQ4/Ln2H1d
o2rJMn7ZxaXM0Ibp/vvAOSFQNqYs8Z8D+X0MUWYyg3c6FCYctH65Zr+u3K99K6l+OYlO+K48Ot+H
aDli/3jOKbwe1B8hQN9Xqx0TBWkvx265mpe/6EoU+DX9US0DQPN18TaCX2B5LBKH6y5GxXNg2reK
4cNzGcpLZrmUIhTxX3vfz2mhtsOLSrMaBzGFMTKBu2JtOWLcCY3oSVNygpa/fb1APleGmLl7q3M2
dDfEESODODp/7f3jOYWEgA3B2ObKdN1Z3hsB/ThZTEGWyK0b4tR2+jJw9Kx0lr3Ci3Ape82P5RBq
ckD5PqK5GTCmLY+ruLD3IlG+LsHlkixFFKl+GAIhRpng+nQHQ0yrLsPp1zh758kk+mXfkDyfYU5o
NclL0haUaDSRRf5yiG2KfH/ehCjtHqV8s10ONEFGdgrFh6t12QQu93xiEAJO3o6WOqmDBS13k3cv
R/pvj4Vr0wvNVCaexcg593WE5WGu5MCtLk/mfasgaUy26l/DsyX5P8vDZW/ZLId+eY6kPMCXtbf/
Hi6zYEa5uYycX7t8/hvhqjgqUmFuPXmTyeVZa08pejF3+QqjMcovtvxND5vZX14xasyP9svu8ifm
YX/euzwMdRVlgG4r8GarKHonly7fhfIr9RjlYFmy9735d88VCg6Z1fdrwlz+NP/uI0bWKn4+R7+X
j8mW9wWhSuy7Ee/+9rZ/995/PAd6FIeYAIIU//U/VDPnpzMQMb68thzbtS3KCjlM+6EN8nZUaFw+
pGL82fSCu9P3cwN+LeaLxI2oNPR28OduoG3kO8OWx2J5WziBX6AMyMcsb16e/MfHLA//9h6QqL6V
GLc4kEEANsYLAUQUheW//fVxX6/tYVxzxPk1NIM81+Xvy4Y0MP615a/9bIL84ERRzIphgoom013y
pEEQRfVwEHY1QVQvi2bfy3DXBZQUEzobE/26m+U1qsnNuNzcCchi1CElPT3OD0QkkF+VMEtYmD5h
ZPOfCYP8tYGp4gfyisAaEcCLGOi1gBcIML7RXouD4nZSggZSEVcgUpg/m+Whu4y8y5M02TWGC5q6
C93ma7MM28tu1RqcQu7U3uOxbbeD0X3kZtX4S2TtYkdbcD3LQ3O5IyTFExkGSCpZ4G1MOfJgsCj4
2QLkeXyX5anlCy2bMNHsXU+mGRiGsdov6LFIzhJieWt0PRocnrz7hXJuQfKAJ1Ws7KJlS9fdWEzr
yI0Z+xaSECYtOFByviLaPDrC85zlAGpl6ps1YNnpwBcehdwse5rVb7CadntYU3LiwkuXPcgClImD
ed/JgXshuaWDzin4TXaD0EJRCTGQ2VogCGI5nXLkdCrXLZNRMnhtFyjZQipb4GVfe6pFZh8mqdwA
F5HI7+nWojkue/gt0K3N3SmpLUrwuuw9cInLL75s7I7mVBFY3aqSkwoKsHxvVU7MStby+DUiZcY4
GOSbBO/KcYiULUgfezdnQ4iIWF6NkxJeaqscAQDLoVQjVRi1NePpshug+5RNutvaC+fDbIG9VKln
TRBD2e3kjbqgVL0r0H4acg4+yEnYsscx4r7w/SQxUcqma4DOLsil703uJs5uFg61b77csrHkHKKF
ir1uRUCJxARiNSrK/fJpvZxSLHvfm1DOC1tNvEAcdv3lM7Ll3rXswsQH/WUm6dpoemvfmizGboI+
7PYRDU5LzsGXDUCV+hgR+mEkONnUFJgEhRT+qpSoDdy2/hnIQ7Ocba6X4+JaHiN1ZjfCBLNWKuOn
3us3JKEjtVxOvmUTUyMkYqQIf1Psq4kiIQ9qZWHbmpFeHeqqGI9eOIxHVTWB/X4/pi9LhitBc0vy
dZK0A4JbaZzValRYX3nYcUzCkmsVv4qi7o80kkg7DNgsD//bc0mzVvBjQzK77fWiPNeoo+8Aqpgr
ofvMaygU9fEKKxrZHDkxeK2tPPQulokYLug20m14fl5Z7EDwBMhac8h3dAT9RnXni5ZfJ7VwSEWp
wJnXD5WY3RuU+I+zGZBtG6Ppaw37Tdem6FYalJtyVi9dp5W3GWyYwD0x3U5O3aQaNyMx9xqM/USX
AiNtgtIIDz9zkSxRzX120YUf0r4C/dQ7V6j+sgrTGqtedcDVUagcwVbtm2C+hykW72vhtDfV0N/2
hh3sB5CnCgrDLebYkSQE5dQ5LD8mkdR720FxogyoYWGu0lER2V0RaPAzPFHszIkz2q7t7oDYee+F
6ODCGnQnOJzbJO4USsHTy2AAERycgYgrZyDXWRnLrY4D69DqBLZIJ3GToNBd9rq0/hRGDkqtFtWt
ES2T3JyAF2UkMJA653qupEqta3rpgNOORehYJAQiTLQyM77LMsD6AFvLLXE2ONSRlxhmuU9o/u4L
hPBz79D/wbNtdLG7nXQiATTHw99SqMOOSC2iYqeZHNZGlkFCuIz0WtaNM26JMepudff/c3cey5Er
Wbb9lzfHNYd0YPAmoQWDMiiSExiTyYQWDg18fS8gq4q3q9ves572BBaCKjMAx/Fz9l6bWJyuBDBk
Wka8xiSLrA3OoElmy04yf16F9GYssH20Ch/sUoM+aTZ7gs+22EXtu8xkQh4VZ9AhwKbHcN+mjLIZ
kpEz2YAzMwcP8nn3q9Dx/QM6dJk4bogkudqoNi5+GcUHyx6fB2FgSIhJShxm6X4ZTuAK2/a9sIYK
15Geris662Msfjo1Tdy8+4XQjFi4SdDh9w7TEEGCdNoLoSyIPcze2FXEG9xMafyoHL3aY6Brdv7s
Yc7tQTzU0AernozPSeQG0e/g/VzuFMSrkcHUEOWcEndKDAREcIXDw9aAE2jIvyXQnRW5A8TAZMV0
E4wBQEhK/505EghXksS0zoaAqSoC3/TQdIxmKWFJKYi/hB6EoGnocQqdKMc6hC4jSZ80AVLRauIX
l0BqVumoh7dIf4mfiST+T7Mg04Gw7lXkqq/GnutNk/FkwgYTL3CxaZOam70RcDdvREMHAmaZ2TSH
AE2Qj4F8YxZ4VfxI35oKxhxT4n6d1+6dL7IzadHJjXKbg0jL7JiQxVQiGiHvwGz+UHv+1w7dTEwb
/6+h2/Urz7/q+uuLAVveRM14/PV//4/557v+MXFz9b8cm+2+NHRrGblBKfnHxM0Tf5m6bUoHhpE0
Z07KvyZupvOX4zICARJAN3MZq/1z4mZaf3mu6Xge07iZ5uf+zzAp4r9gUlwD/pAOyl03HeEBbPnP
Ezc5VgQW93Z+DHWprZdqZUlp7y2zOTbiZSmWChPdznrC7ww4tsBj/a8yanlby0aaQUv5tDxfqqnl
0XL4rrDyFk3K0KZkfTDlWaqSBRcrgoDNyfL8z0PXrI5G6pHt5KCh5waPCpN9lZyLluXRcmiX5gBu
lHGnKfNu7jKd9KWdtzzs/cKbEOLz6lIdJ1ZMb0+H07Yq5gk8HAxMiL0GhxaklzEgTiG9+8UGIUoL
vcQhgT2tmc49xehASskJHA5pChNqttVg5DpCwPwcTdy/slrhYfMYgiEk2yVh8IG+lbSroXyudEL+
mkR+anemJX5ATAhvRyM+2eGg7RJr8g8h+wYcTRYSgRK8mejue8LatunYF+sRxCbFRbXB77xK28Bk
XkM9h5Mfx1EQHWxgrlEwROemkTsAj/5G5OFbWZnncQigyrumvrIKnBxByhDKbB+GtN5H1K1rOhNq
YhDQPydhF+4yEnXaHhK66MudgWEO5P+17hFvk9XCbo6Y5SwfwE9n2QNOYMLK0MIQ21ACz/We3EDv
qF4N7mK6+wagdFWW1YB3DfXoKOBXdGTvQevTDoDL4m0EbWZdUM7v+gpZDyzibYOuoRDTsxY+9k38
I2VXlkfgvy0C6KiN9U1CmcvAjWxR6VlYupF4ka9FqoJEqRnYT5nUrYOIqnm0AF+jtXbQbDQ2vGBT
dMxOhkvfPA7dC4644WBZ+m8t15xNHhkEu6XlvZlU6sFITnZXSaZLWoM2olwFQlo7ZqsVEibD2uS6
3qJQnR6lVyM9qhHXj662j1LvHDQ0Y4eKUq01hx9GBDowKWZqru4qCnfnZz//FGe8gJ9/y/EhHMoI
pSQb4HewsdEOruV6uVCmpzol/WE0hnuRM+2klkJ4GPVzhJ/1GTQOHG8T/GMqOW18yNiAAwy8edUe
CHe6bgwHzk2yrzL485roHz0xm3iVX+965XLnC8ZZHbsbwgbYaOImDJOIRWkIQRBdtMNJdJyw2ZWV
gyaXecDGf/CM5Gi73SZ3u46wBPvJiLqfaUvw2zgVD00j4HxMqCqJCkB9IHYlnMFjiC2b0AOARCUm
VUawjJrqx7zq8XUM0boYoP5qtr3BhsmF2BxyJ6+ZIeOZH/BfJaXSz6jFrpXAMkiP+yymg7KsX5Ex
07eTzD44hbih+FiU5eFqiEjjcU0ywMlhXgVtH21F5JBqAFBvk6uRTBEgNeboYT0iCyKq3mi0BUwT
9sveTCe9yk9y66wTwYwjtN/pDUOhohho9+DJzGehERukLQjAfTTRFGKMQgh6tQcU5AHZKR8KcD7l
OL7VvUdZYZnGdrQEHhIkv+vWBJgGoqE+AhHIdOc9kajS9F1ki02vsnen9gAf0F0HNtu5KwJ4qAjk
F4K85uC4zsTHgQzSMqxiA6z0NeU0O0gTGELQ416Z2JNouUAHHfa41Bk6eRfdEnw82crrZkWQne9j
gfI89EjxRSwW78EcQ9vt9V9qPAYZ9q0AM7BO9wEbbYhbnUsDiAGYgPzOmX9JobL9hLZzH0om9764
zNbJtTlU9n0rrF8pDKoiQOAQDfdDFzW3CC7GdVdVAaSkJ3/wgpdazuzzMRoOSPqPFeeYIERsN82Y
9NCYQ7GiYNx3KNInxHq2Rw5I34lPI+FZJoKPQFtXkUUtlmDjmfkyGexBP3wcA1+DScXK2QmcNza8
JuCDQV1yNobmyOpBVqPlvJgDSgXSf/LVEARkSAAUQqg9N3cIidJyonKQLhXbqVfISNEQwOei1atA
Q+CQ6HJETnY/Otuud79IrrIADI/pYfS4zssjyHn0mA5zHWKscrfK3mzrt5Ypsl81YoAacp59sMAo
2367RW6cEr87aJXeHoI+vQ4ZiTcDVilI/8QyUdI7ZCOBrchrMmA0/zjprJvtr1KB+CCm6oXeVbcZ
El2jAOwhKOWeseWs7nYGy1Rp6QBlx6Nks+Sy8dL8dg1Qol73WMo4hbWezD+8ZIQjd2gkfuI54eeY
jX1GDga05L3r1LvJxmVl6UjPyS5GZoNNjwFN/hN788cw7ko8++tWG7AVlZg/BYjvUNVU/8S36Bh4
8yQ9SsP/URWiP7phy10mBGmRhXvbBqJrNblcp+aUHjREO/uKUXRvWwKRyZTdawwhsUBaBNQbs5OH
FFLg3owNm+rkDeda55Kko0piVBg/QN/v1vVLBdFkp1GDECZL6kNvjuh3hgFrtQI5b6NcjdHWFWqd
wFy5y2fAR5GEV5VxL5qMHjCRIIslyVk0+uS3HXT0Q3szZZ84IikSrXGs4XyUB68bL2VLVe4ySnam
9BUIDRl9Ck2RJef6Jf+de4629mzEq3mIuSnnphLU4x2QrWvl1M0uceLxpiNQm7JBrRn3WI+BHm1j
bbLPdE/PrNO3kQPc1jbVS+WVzn4Uzq0W7+g6DnutFndRXIWYdRQhYLAu1nWO8cqxnEdNsw+ezYY3
L4zdXL4wVyPZOMjOMTR3CdWdK+dNzHgBVYLEriC/ezMCfjkkFBJJHbtbaTyW0OK1GRtPUhHlQ2fj
m5+h8jFglmzGzGczcL6YDyYMesbK8UawWxxmPL2dsKhPSfoQMr1eYx98p4mRbUt0fUNgm3s6y6Ct
ieycXQj2VcwY/NAff4gZjN/DdtcWVj4ycWJC3PyDvSHBojMuoksWuj6cfRC0HVHpc4a8g7y1tA/s
X1b0HNXO9375M6zf1n2YNKhK8ViAkKGeOPSa9pM1v94h2L0Lms7eBWBj6Mda5trpPaZ/jsU9aw4K
qBSRAdYIcSElqsqIxlnBiY80IdGamIGGAAabZBcxr98x5vk/U0AjJx2AttGjOQ8W+iWpAQkBdnH6
mZvepC+cmI+AihjczEOSZdYLfyQ45nM4wawyyZoC6AMG9nrvzB4gEhSkSbdxmWvRcr2atExxNUeX
BVchTSIYiCA4BU5o73rSGQYTSsU4BzbQSYGEH6fYDGAOLKNAmlcKGIv7mNcNbsToaQxfMM+i9G6x
Ti1/jkNKBOdJeJReRnDEHCGhkyURzqESiD7W+Yw1QoYdrbHZUxN6hFBo4Kv/zMRHKuldO2hE6yX2
MWsXqIu1WgY8AXMMTAOEXOikXShba7YJ+Y5H4tjXao7EcJTuYwpG1ttEBGaIOTojJPflz6RtGbJl
/rtFzkY8USyzew82XCQQVh+zxgRrzvgOVGy9A2BFPDujyTr1YSW32SqRVnPAkr+dECTsmsp5c2fI
fU3fZhN66JyqOQygEMLZSjd7zyImoFOKBGDuKUvqqAa8gR2Qmd09ZbH71UesF6EocDDo4EyN9OQp
83lgN56o5BopzaCbMoNJ6tmAH8NQj2jPTjM336NBzn+Dj/2oL6nNuZz0IH2ZvBbTBr60IPPeqAND
lEvxTZET6p0U8ImN7quDs0Tc28kPEihqIvzdDOlZbwvzVIprCXLzGDTmeGIIcddgGd+FTm3TRwMZ
3BYjAQyFkGuyh9SK0wiTV7DNBTWYKEu5yYfkQVO2wnLebW1XqMOfWXNaEFHVdXMSUj0eM++RSFTk
3/OhDz5T6Y5EbkwEBaj8xQTCmZH8qnt7KCfQI00wNXDboQ/a9d5k42bh0mJEWf6govBWdsZiI61N
A7+NPii45Cqb3E0w5M+KxXbnAIAviXKJIvXU9Rh8ilZ2Z80lx2Fy9ePYHuSUaqc6aj6oHl5SBdlN
c+ozVGvIiMQ6oFUTcENOJJOLFfITtWlpiZ9aWjmRoutb2+2wxc4Zr8osNU4k18ujLF4RwgzblLX8
z0Vt9dmDoQwccLMSJJ5HvTTR1AlOf0KOmRxJLSz0nezeJeC/o1/S1MuEVq2DNr1JBzw7saN5LCtk
WzBM4+p2YWKxI8RYThuGaBGcqpUXIP7KoL9FySXy++g03md22q77hh8nzeBajIGza+ImPLeE2Rwb
uv+YY3FROHG280L5EkhoZqGcZu4ZJ4mtzk5OLxeNdZ5G/O62tFZNixgzIJZoVdTeC2hP6oV5YLKc
5mMI1oWFB8mi80MS1R4mJb6gsbyJDR14L1mxZjWdySWjELKxJJVTtVnAGpWgpJakhK/mOVSSdsfQ
es9ynNxGkREM6v5eeB3LQYhZPenb5gMmHM7Ree9K/NU/DmnZvnRFPex6gEt/XlcOhiEz7MrtciAt
pgI8Ss9SCGMp0rcTc+RvnQqtNh14gfqwzQmsQYS+HIPXHOhtN5ts7ptHKPBP6USqGMgiwiJoSTiZ
1ezCFFxFqqlu17xGLEYIrIR1ioBC/HlEyikSCsVqzX0oXyV2XeGRZOqcazibcYBo0Ab69lCTbIIQ
g22lpe5hQ4R74Sh5mCD8SOV5p25+7/uwvJbGTA4DbSi3ME75ziLzT04cP2Jyk7thLBJUhw/GDM8L
cn/8tOirrMe5RxoXyDNXhePdKi0I9qEjuDN70t80ilEgprcGqcEcGJkUb/08fsQzQq5YQfaEHomv
kmY8vM6WXkGWuFgX0gpjMrykB7Zi/xQJzaMtf75L6iHVbqya6bQcBB7WQ07ynonQk2WjoIydBZLL
YSZqmhr51fNt7ftlA4udzTU0Zjj0xHyY2vKaN5aHngPp1xhZHz7ZgjvdN/rzJDmpYkYP24lzlPhd
kv6mpD/nTpfBHM9JNCGSmKQoEr28HEgPDnDfACLtDYK7S4jBPcys++WQaeKnaIsnu5GEYHn6s/JM
SPiOv40qD6RgHJ2LykaAYTTlvqoNlJa2tSe8ay81NV1Czjw46EG+MRPduhGxrMkme0non/8Y8kdE
TnkLC5/qK9iEmGI/rK6FI5fa9dmf/AcS0uRTWVIaCHddAqrY10zz7n0vYl0N019Npe19r2MqXLZI
YwlZ2kD2HLfQ7gqogpjE29A82xJjdYKBGshHARjHeJ8IGHQTr/0BbH1OTl8VZWy+1mVskOjlixVy
v+KcCMJi8iBZ93GNytoVw9G27K+mTa+hyLwDXC68OSaBuT3bM4Lnh0fiMY5Tnn/4pIt95gplj9O/
jkZmYn1z4LTGQPSMwAhPvduhpg2GW6K2fwnPJS6AaPNVAZafXmHcnfvCO9qNIS+daIqdl41QStze
u4nKn3qfmufybkgz65EdiIFtNQOFG3mwlVkRi3EqjzEa701Q6jNxq8UlHhQkzTg5rX00QmTAgTZW
uTokflXdELDo3wRW/Gj3HyO5D++GNUCSaMAQDuYVnvyH+5oGOu5GF9Zs1dj6FbADaeCAMQZknKsy
zMebhtnFbtI8ey/H2rsJi4RolLohaygD7xOAsurC4VSWtr7pymTcS/N3FebT0bHjfj9RjrABIfk9
rf1rMY1UsYICI5bWcFF1PW5BPoKbdvufqRbVd3Zev4aouteLfm6RdLVeIDd0LakD52G3Ng8ixyjJ
kCjXOyK7MRrgB19jXBQnvOeEGFUt3Bwtvi4vUQuNp3uVei19LQ7j2HanuDfJ2TMmscGfV526uX/b
zAeNyYKHZC1xPTx8AMto/HMCprooMJEHz0nbaqeqA2sVmOHuW3kzGtU9u3qUlfMw2ViarqXhPDeD
AkA06xmWw6JddB21A/kBX3S+46jwvkbIe1zeN2eNQL1oHvKQWiETxN46BqH360Vhu0iVloMxwBfx
OX2FQL/dEgyerRZi1VL0MNQBwzn/y1M9TpH86i/LTqdgWyOzkOTYgTzQgRPF0fVfunLDPYy6I85u
ZBtO6Z2NAMZp0dEw9GirYMuj3TKC2i4DPrxuSB2qXA+xwMCOUrV7Lph8BRqB9UO7J9zTXENl06E8
Q3K0BuerG0ErjZZ7JutKp/03a1X6FpjiYxjApCOgHTEneIzYT67OZMZsXugeRzOkxvT1ZFMW6i5W
/K5OESjDx3UfGIG/7XwHYNzY+xfOViavsPHZ9RibECApk1l3Cu/cZluSvrovmDwGborrZdZBgUvZ
EPnOUhPct6a8jzsL7WFCFrUyjKOM5WMSxL9pamHy0k7JgKg/xPgNbi5Eg9s9JzH4K0sF29FtE9Ah
9AwqPoJVpWGuiUbYzG6tj7sqfk4j84tAkpzNEd6YPgg/2MffkSG2T7yETk/tN7uKbHqD5iLLY7cb
FLdodHH+ik8p0c0DcgKIaRqsWhgMA1NECH2ebrCWuyOi/Yj/bDkpMpJqWIGNOc/d7JXVuzcJsLxN
O8mfJCbCQUlvMjX2jDT453vTq93LU5xslTEkd8pL6dHBod+UNVwZGLolTd4Nv5niJnH47nZew6bp
TCxbsic88WnQEYBSvJJ/GtG9rsmzTJVZ3kAPoLWpxfodg81NZmicoG7EhJdmr26xlDsG0bUmlVbi
qYtDrzRlDjgIerq9p1CD00Y3q+wdDp99MDKSGEXKRLKZbvWaWa3pwhJstCca/U9b5TN/KfW3rqbt
O5exhOEKdter2MAmlE3RGwxo47Eu+WfXKqZ73mQ0nCkHozR4YiMQm5eGGSVd8fCpnkptbfnc8VB4
rPMyuzpGcJHUxMguwsswf9BqtNSNjNdDAXDDcoxPqdxpJ5uXnAjtVQqfitHPi23V+jZsLdKNmvTS
S1ohngOIinYzZmUXnj5kP24Zesx+Th7rUDcOjNovhMHRLdMSf00AvFsNr20cySP296vrpjvdGb1N
yZrFXa1C3mRvAPoikTAHYu1dnchpYjRDYIIHQmAfDYOBQNR5/lYE/XbSnQsR46u6BnqXZmV1ympA
Hhkc4cRHdqDh+zIqfSuYmggfqu3oYDkfNUUjoId9ZScdA9pmbQWMejKiOxjBfmle88s0QowsRbkO
tCKlMP4RhPdhC55uDHCWGNjhBeUBEUPoMn3s1K5NIC+/+0bPTJJoIHxLpBZYdSeifRrBogJmUKve
7cr6PXzmTAlXaZBftFHYN1kQvubxJzvVkOZdk2wRxZMNl26EY7Blw5gRIf+fPLpWlrbDhl9ea4sT
RE5PyhYu+yWTHEArP7fEeLcNV1rv+OvJeYv1vqc9YEKYHsGVE+S8aaH6lQmU6bIYdx3JhtyBAa8E
woQrQJtlZk7bWQxT460gdnMTw0CyGuNnZMIoUj0Sl3AqXvKMVjla6GQV6WAE2qrYNcNAqUw3MR/1
KwNsVY27wOeaK1vr6kdedfBn7kSRXBOrJV8rnnICjCh+MiJGwxi/t0FMRaAzkS9t5Phwd9cmk5O1
rh4ljZGeqqcmjWvn5DAwoUonFuOhqDxMedERx6M9gstrnkLLeC1G70eelANdt9DbNyzpdejcYsT6
HcRIG8Y+MFc49eYNWszMKOduFFJBxQFJc/XMcJIptUc9hifUrJscboh2bHv6xh6mq61jFpBZChtD
tO4FK25sMaEt2s8a2y8J8JtSr0FGzGJpOWCkcyt8UrLbU398crFvwkrwMebDDJw02FyH2load2Z2
7nSuNBU/o6rAxguJHew0w4o60F9k2kSYatzj5GKpzRFoRMPcwAPXYBXVTeJNoObSHTXNXY24sUrB
vAszrPkxFwJnS/4jkidVmr+NCvMyIxPOHTAGEpq4H3rtMVPpJbxiT2M1PJN4xwRIOfw3ePyILizV
xdf6Va2l71jYKFai5pUhgr1WpnEX0xyEpaSdFfHuK2sCf2cSUZGmzR0wPwItuimDy1nI3QTXBl5Z
aRka3OZdVYUOEbU5lin465pSBaxx77PxgROHU+lcgng6dvMFVdMj8jVwIh4Qf1WyHbBLLhHuEzWW
NyY2LC72LImoB/agY1uzBxJy6zoAn3MfmKzDzKHM1yBD3+lufioUmjuC01ZDf5S6J65RIRkHYZ00
5yIxMD+jsTknYyGOrDWbaciOjpiNQzLYur/kXs8zjA05zistnltGHT12IJ6hECQixx9M2NQuaoBc
0L23N5YWP1VF4oDkTB67kVNMDAzsci5pTJEQbNKStM0kJ/6BbMmrJYtTllXxzlWEeaDwfpRhKTYQ
SyqurpBFVbrFDstqhOd/Ym50Ciq5wx+CE3acdWyU62ogxzfQ31QKOyg1oAWpTr9EDDj7NP+wPmM7
NW+NEhBrW0XQqwrriE9oPfWSNGXTcVZhXhdbUOTOqnXr36wxZKsK6a7zoTs3AdOFgTVjr3d0XsOp
3UK6+AlV9iwnRsF4cun2AK/wIeHoc+uw6KwidfcNDL29v4jt/nWQs+hzkUV+v7G89v1Um/QGTeYs
HFR5rWPORBaYL4LVv8lY6SIoyF9+SfbnbCrhzvYPQeHfvr7yDebfWfpcLt++fM3fHv75cfOPL+Zm
gmNweeizABIG0p0+6RNTPN5cDsv3fj+NFi3tol38fvvPj/5+vjz68+LYA3wN9Iml2o/BLf1LZrmI
Hns7RpS2/GrdCfVDRnLsKguMZzEh1JYgFKHZNZ80xcZD25QJbja3OORU19sydj7RpB+67pUYde6G
JkkNY1gQIYElh2jrGDbfe5iyTIdS3rhGCzremOhYzQJUrwc59F8e5iqrT8plg4NE7n1RSi5i3eUQ
L/ag5eEf3e7yMDQ8xZhn/nRrIeNTZtPvhRFTzCokXvzb+8vPk4vccnkrnX/b8mg5OAbawD8/6c+L
FiEmyKOpnLkHf3/d95/152d9P//vvua/e83SGvco6/2iGLVniWhPqxEk62j+0ZMuguVFury8+y1i
/n66vLb8gOXR9xf/2/f+29Pl67KWqJXY5LOo5uHIv4nBv7XUf1OILy+aZcWe4/v9YtZfR4uCfHlx
eb48chS7n9Y9LgnPVcspzbyaKYJfSKR6y8PlreUAYoMWmXb8/vZ/+xXLU1Ogh1ykVf97xWO69f8R
jw0f9X8Wji3f8U9Ug/kXNRopNGxCCMMy5Xe+FsKwvxzTMKRwdWNJ2Pq7cMzyHMtDZQHC6j8Jxwz7
L9x8tkXUHPZb1xP/I1QD7SDkaX+Pk9V1xOyIZqSBQs1BFjrnb/0N1SAaTetUwd3Qiqvu4NTdk+pq
ZL8B1Ukhqb89yDKGT9xEwF3Im0a4rR7NISSVI19ipMhg/akAxOfubJehmZ19VGTr0vWQhxLPWSi6
q2dBjjK98IGZ5BPO5xvAZkx+J3vtd2FLxIj1nGhOsU6EUd9gJP/I4YZqVBqKzKUhAsClc/+O9JMe
M/gg5PxQUWSAXX+dctI1rDC/QXMdo+62aVfWtwDv3XWR92xJvAGFhwIm2kLZz+tp37vJDlfe2Wib
YBNME7P1TyDk4AMSQ676SkJywAIsdWPTFxG1jg70WR4BaYoV0VTl1k2mfau3Lxk94wlsCv+wfK9p
0bX22AT20qJFQGTYpPpmRSOOMNFgBBqQ7Vy/fleuvmsr66Zd6KRGeITkTE/K7GV30vGOdXJkl6ey
c9Fr/AEGlveyC4wL4G5xljFNx/kZNlrjsjzSK8c8pkJciKzUbye2ubQuI0JNSHXiX2HVN+A5mLdr
poNgZ9I3jFG0u9wugnsfTvB9obR9XvTTzTRyg6lSGnFMn8V9MNlo1Fm1/jxtC1/dj9YqEZG3M40x
hKaFHVt2NFgL2VmMgbrw0hX+a+Dn2h1kNDZ2AfW91Fz/bjkAeNPuSqN46syfmTdINBCyAcecOjCW
AiI0gVjtSyvjNVEpUGh8ynFEkuvazMBlT0ldbEy7MCm/DbYlJeGmazLvDSJ6E/emp2K7qUaImXTf
z3Y3yBsAOhWrHKm2UdqF90Mlo9uoT0lJaVMXe2XbrithDPu0z+9JRNUuTgLgvB6jcD8GUb1ppd08
5ZVtPTB47zymIXr1LLSCg3gPzMl/Wp4YWB2svujupY1Dro+d5y5zV0tgClVnejYFXTBYh/HbVALj
Y0tIH7M234aiHq++2bx0GDl+xn0Gdn+yrIcOmtSpUPkAflT0yCxFS/+ArBQt0L6Uo3ECD+Vtp3SL
kHK32AqsOScPxPfVcMxbz8E4TjIp8UiV8QQifPzlquwY9AwH4OvSnYFU/qPoucTJ960Spq9gK5zH
EEf9u45wnn1P4SLOpgpHNRfu6t4hVTbvJmzVUJQVn/MDONpuHSWu/e5OwbFkovmTdvvaR0riDU3/
XMtiOoSzMtKtzfotmQhJ9R3jjj5QizKRTLlBs8nhY6/2AoIXWDOEwa07y4uyxMS/ZQeC7Rjver2x
1yExrGNLuvgq2vFV1vrrmGjFfW3RvBkqaDKub0OdrOvuV/ah6aX/mGBeQxqkzmnWebf1gJgq0B1v
nw6RS7wSKjaa7+U1dGA4xfzqtMYxQKelI6ymqk9OZzx7hnVhBht8ZFqkVlVgTfeFLsZLmIQoszMk
li4X25l9lzwNLmTGNPWGp0Lrh6fcMA6tTeZaX+foKefX+5DkvyYa9e3yFeDNPKCyoD1QVawxpI4P
CSr+B9tq+kseRafvl/gsE2wK0TlyHAYRQ16+itJExeUWGtx9no5oDGl5+/xVGcOEvktfiZu688EH
PCB6S55H4uqcpH936PpcsHHk1zpPb6O8Du6WZ0PQk14eYumgTczcEUoaKxClZTYGN7SsxSvCLaAw
tn0dh769r2zvxUbLCYwihQtnpA8N/hKy29EEOVDj8XVlF6sa0otGA6YwW/Y7gcFQpWSMcfaNq2WY
2GIiV+4K6dtPpeVUqzH11Rcb+pZhw02nJMHlWunhkUjyS86W4o7Pj+1b14X08/0c+GLxElha/aTl
enZuuV1uMh8osgQXcigd8y5AB/nLdfU7NxXa50CfyTmmMhhfNSu3T603+9fnp5uiC61N1SrjWNUW
6MS5JRjqyavleR67HoRf7DrcN+BosMw5vVZM/E1Ew0HxRjqYKas3vEL+GfO0QnrX/O40rifD0e/K
PuteHI1oSBHp2bHqfABpXo2bI9B8wJf2zPdmvO43Um7cTln31Vjn605wCavcZdjrZfmmayv/4Fhh
+SLBbK0zYDHnIcpv/aL0iIBD9RYGMjjxJ8fP0k6pn9PxzfA9sMdWED1lomgf3C5bRcgYn1RvsVb7
TnkgTy69MeLmJlFud08yAcJKN25fK1ujv1Hg+CUt7Xmoq35tybw+lioCwVYp+sSCf9HyLqMWmWhU
BNl0DALR+ivGutO97bQPejARjLK8Nj8FtVxsy0y8kNbSXNz5sDzqc/6evrPDbTPAOBykwR50fkTw
AMpbzDQbujekSwTcfYec5UlUtbNxI7IkI8Mo6WDRN828TN0Tz32QSf0by6a+97qWgA4LQC9+Sm6D
TnqKcp9xJHJDHB0WGmPPPZioNNac+JC81Q/T0ftjEgWHMBU0TYoIHmLMjb1HUm1U0r8pYRDpeRPf
GvTYqvsMNcmDxiq7agPIKprzpU8URBY3hX0mphHec63O3czgcSLx1PtRvNZjXz9Mps8I2a28XZGU
R9NUPwIv2xM9ZWyHLukPdl/9ZBGeVqPSvLtgJFcGlOKrkkl86azhw1IAYVpUWSSnMgZMGGiW41PU
Abo2OsCmOEb4taiFSdxriF7/lGN8nWJyAkdGh1pIK6UaHnSblIC6Ur+xkxDQXYkNI/qGJpx+TzeT
QbjR/TKH8ZhWA/lyTEJ3jWarVWHhucL/h5/JAtiFRhY8OFHLIjV20hnUro9Kn3DMeFN65WdQwxfg
an2BAkukPOGCtomePsi2XuS9mMr41DPt0khxqwl/WLfWD7cM973uPpCBjEwj7b9kK2k3KghEbNuf
g7Z+SaS9r/ET7FULP7wcv5KypgGTauu2GV5tv/yEyNKtPYCFlBrS7PWNGMWmYQbdh+FDMBUQ4nei
F93W7/z3gozFVf4LSggnc9OuCVwFEdb6tI4rnRgNYpl6+pc2I+B1FwWzkjXGKGw/lIwtVPqJkO9t
shDLpd0+H4mYRlV04+vpSc04xsnWX4tGPKHWeEQq78Gd4HoSv3vCj/rxxR/NbWmw3Q1saJjaKeia
O39iVAc6irOJCAIQYt39ULtr5KhYyUPtsTO1jxnrJQJxrGksxZpzGCWZzqzEK9cYrmiI0KiS7Y7l
vkCW1864kokQeMhKXfqIWupqRFO2QX8zOyfVhqsfdbFLc4E8kp1rcElW8VEZdr0yYd2jduHKNh1E
ISTqWOqZSNNV43GvJ7CzVHdqHq5VYX1D/UTcBbtqlICrQR/osfceosq+3uCHw3tmAHz2FfpleVd7
kKsqE89d7p8NxaO57I4AxG+z4A3sa36bet0Pmakz2WGfeSPKfa2NV8H1uGmqPua/0TxkxnTTl4oW
oeJC9IS+ZiM266PGe31EH2rGSb5uXOJZgQAT7tM+jUl2zgRI9twV1Xo0keb71X8Q9l5NrQNbtPUv
UpVyeLXlhLHJsOFFRVSO3a306++Q91eH8+17qu4LBQbLAVm9eq05xzS2nOo4unwCLOdYf9ZrYuR1
j1ZYYKWb1sle59bC51XwuoVPmjognzkw6YeJ/lmU1itmNFQ3hvOKFPlsKQY8kw82aCIVzuYzYmnt
Z9+ktFkVckf3ySuDN883PjL/ixXglqE3T7UhqIK5I4auH7+cPpjTXJsSlrFelR0hleo2F87AOumG
qUYgm+U/T4b93RPWMaXttd3gcUJ9W9bltV0lB0fwLydu4TNx0jvCaxALOc27AZSJnLmJ5Qu9ts5a
1KfNG9A18PStv/OdcV8nyYmC+Q/DzaURDDXPPftNcFdAsiYrZQnaGV91H4g5cAsbxh+lEarxLvnC
tc18gRMQMDQSwFpse5V1K9q9N13uQj1C9uIAzqE55hVh7YvbqEK6NnQVJ8mMJ9pivjZow61mZLdZ
Y785OtmQrL+uRlxUPc40kYWCOmnv294iBJV0SOTxWVfe9n3U7JgZoi4AGNuV5U3sKi5ZCZ1ocoo0
lcQhSF7aSm92jgAMz8y38gdiIbB3CpS5QDOTLIrWFA1EEMxuvreG9EYUJgFvRn/rE1cJ7hTqqzrU
moclpzfadQGzrRrTk2p7mM/SMHZuGoeG3er7qQW8rNXvSP/UwWZWAJRNc87s9+nuNR31Rm1SLbE/
Nnzeg4Dk0pOdAX4LRHLrdRFt6+4nnwRgqJ7UFqvYRjAhP+P77MFX1oMbVOljXlsvUcTSjkpeC7Vo
uOodUW6pssTBCTilqkAh0zerG7uVkBFsogaJ7kXHOgFRJniuCwkxSJjUDifmjPq9VjymOFlWptPY
YWEBKVQ9eXMtIT4TV5O4H6ewDdIre0rI3nT9aN32mbPTRhTqCm1+IlM6y3514+UTUucA4Tke5GPO
f+2o8UoZSB4mq483jV7caNpghq3j3wyDLxBFlFs3C0Dc2R3zQjhyTH0UwCptfHM7Tx3YJx4c+LsE
MPnlHgj7a5rV5lVXsouvhP5lyA7hWqExFgjguDXEdlMQT1tCQds/AjyJ7OAjsfF/YNK7uL/cd9Oy
hnVcc+17wxRqo3K257302Te7/PNXrYWYsU69u2SKGHZV/rrt/HvIJ2wmOutZN12Wy64ArgqZJ5b+
DfGhd1PEBR5z8kkord9UWeTTEyW9Vg/po0s0HjYb9GbSngSefK0P0rAL0j9OAbSyc4bTUOk/cAUL
lrK02jd5GW+M1mZjHQdboRBZdC6aDLwFC6HiPz9fbrQC9yU3Z29zuX0o4cK4Yvq//+7y60xPr9iN
tbvLXTsSquqUZsQ/h7z8Uo+oCO1Rv74c8nLT0GJcaOE4zvSH15EVV0c4J/h+UOKv4d8LyzkMXX3O
JhpJ1fCdlBSzctL/jCbXloPQyGgzNXmohbyxZQe61kTlLVEgKfePgyspb+ZvL5u+Wwtnh0L/LoiX
tYbhe87hLNV18sgidiyTdRvIEV3VYvsnDIlIV/N7IjATDVzYNcapnlK0j1/zzISqIKgILI9x3TZE
LaRIG5is6muPpJW18BuDKycqO8is8qqfUNhdvpsLYqj6ofXWpvLUXg068CN+efmSSFlu58F5anP4
Xj14SiRg7hURv/t+sBEzNR6KdWQ4oykD8oCIFNVteIqMmGi5m/A8QZejTL783LDHv2oU2RnFXe0Y
OpI19HKMaoZVRDdpgj19lbsFeYIO1dlsli+FPSfb2VtskVhxaPlnb7OPnbi3YvOo9xZmq+WL+Z/v
XPp/lFIxH+KRNDq/xxDGrGJVmdlDsYS+Ceusec6X6dKD0x+kGT8XQ3wUeRkSbXvCDvGJ7uPJQ1xG
tpBjjufSDYe8vMZ9vzE1lMEGUq5sPlnGUK9c27yOtXZjM3UzlR6mdb8jroL9TFiQ4BlxbrBJWZCk
xNgx/1mcPoTv5hjM7i6q6wlqnuttZKC9tUbMyuBVwAqDr2byD6lAjkCJ4BDAsuoizITFnTKco1ct
gqg70NFIa0hsJEYNEA+Oe4CmaGfo/VHiowFHYdeq5M2Y9ZPVMoESc9wvYE+6KZ2k2aDf+lXQhsl9
lZvR3lLDOcAqutJsCqliOwv7SFCsSzpyrjXXeLR25YiQSbUG6755Y0bZTb6EZY2Zclcd4Tw9G2pG
qzkv0+MMrtrisVY0LuviymEX5ReP08SkGa3fi6H1OxDo7C9ATJg3tteRVlfIj8hnbNRlkROCybk1
s4OlS2wdVvOTN6R+oqH2J18cTalI5KUj4IMq68egPjdc+FcjVQvSzoNZjdOqaPrmQGDKZvQbRLbq
ui2jp7px9RCaBYIlD994czPZlb/r7Ncpih4Ijl/CQ5KrOrtVDgJTKRpvDXnDoW40EH/KXVlhHsR7
sh3q8iVS/mY0LITraUKHNUkfG3unSm9RQrELoODg1Ce2p+keZsr9lR9Ic925jO6FPT2h7+Y60ncY
LNrXhLaDPxO47HershOfdu1dSWwtCHiyz6wufeyPVKz5NITmcLLz4m2MVHdlCU7OKu7IVmr2xDMn
hIbjP66j5GuaLHVObapHEAJjzjJW+MFLljP0j5R6zIj/8VwFf6QamLKm60wW34MrXgwbFXg+f0rE
vSibcia1pseVIRqw0jwUZmdC/FKocUaCrnQNhg7mNzsBcTgpE+Cwc9RToirS+9LTb1AJryo53fVx
ox0M+ce2xV6TL8pLceM0m0G1B72w77OKVAfdM84Dgow1SNRFye/8dJpFwES0AQp7U7fTigr9VMBl
XM3WZNFDIVmg/25nSOLZrWW0L0geGrQmkOP1ysWX6HJFcxyJRiS5DvooflVN/Wm4+cES2vVoq5so
fgYLcWf1VCE+cUaNH90ZaOfDmFIEJOFDK/QX28mOxKE+xCaA4AKPWJEfZwSCovPwV3QHW9bveTsR
P5PCd6gtpOQyV6+JHaDbm+2PKHMB1pNgsi6d+jFJ8odybn4SLhTm3P406HgQfdwVS1CiZ1yPAkxI
XX3M6fgRcVEwjPLHD4yTVCAVPe9typo3ReAN16lQ2BVc4Zref2/U5RbJ9NrLZwQtZE29dvaY7YN5
fhS+8YDs2I5s2LPaEza3u8L33xqCAddisfUOmJt5gvPJHyE9T0+qlP42nhhRL6UqQe8/UpNYuNEP
WJEFTzB9V7FxYwfM+RApr4yp2tazt4Vshbprjk8sfVu6bXcFShjN+TRZwhqcfZzBr5ZxVlRv7lSd
63kgeDC+Q5h979oUZTOdYkhIvtOG7pDfYjcZeCnazUhwqHDQHQb2KTUwRqaW99BmbrbupoMD6J6O
r0932ngd9OA+AVMR+6m58agN9SUxbWjxGnoFL5eQXd5t4tDX5kQFXWzcmIJnrse75S1WZfMYFAGa
Tq4IuZtsTZl8auzLFkoyZQ4vIWH4TLI51JWQiCJ8UFnwZI7GaXD5oSK3uptB1rjkqB6corz1089e
ONPJThM8JI72p0iLVwuuPlsrANRz/tzFkOyGp6GqDe6W3lw+SLLg1G9+KD6eyhSbZzzitJRobqB4
ty5RdcMU0G3XTHPtEZ9C70xbTfr4gsUf+lhEza4RRURHimUyn0+mwb4IbgbjMY7Vk7XOGcOK3q6R
nXS7ROkfUQLkLE9u08H4wCnDRT5ob2ND8rlHBjbVDZ9Kkzewy+hgL9ttTDooEWPj2m1gsxh5cOa/
f8Afl6598jRX2oidOLZpGy340dh39hNrxxo4O1Bv58lp3bfRASTjGU9RQoOjH36ocZ9V8eBg79qm
E2yhgZx0zi1wRhZpoIydWFdSH1oTKZXUkRNMdLJ52PT9OIOro+zyt/k43ccNj1+oXm2RbbGgmuYH
1M8W1tlVNjnRyVHqaSgAjwq9Pc+oK/cSJwuWtqNZYOIvXDbai4agxHxDy5W6VNB80v1V0hsM3eY1
wtkaA4bJ6LCKMzp0xutsvKOfeZ4YwazKHCFosFwhW/GKm+PdtYBV+UOyccveuPYL6tDCJ8KEU6Vb
jbUjuY7KcIxYW/uxou9u2kjlZgQyUqBa8UDQoHtxFfTxDi07AxFcIzS44URneN4biWSYRKpbT0tc
9K1yab0S+ScTH7GMZ6yyNHkiI2HkitURshS8zKCxrEF+qta3CQ+cJz5z8Y1XBHfCpEsqrQfZji+N
FZz7mFlG0Wp/6Ng6ekUYeFJXe9x00HQJqzYrFrQ0nT7SZNqnM7F3bPN+ZnfGj9SzZ2XOt55GE4iv
x0IwBBlSMic4ROkHbXuPjxAAG5sccMt8FUs3hWXja/T1jV16/OOSPN/MzbqPDe9+5QpEgRjlnhNb
bWrJE+gTnQyQjq4yfrSNUdbxtYYZFEV6vzLqZbrZE1XTltauxRa6lUbwSXnzFM/scsWshbGae2qS
6WdM5GfZ2VuZetSuQWquIgPpWBRt9YqkNcz1z0bA/kmJm7Ek4CQ6kiaJ+6MebrQ6sULVL8Z+FeBH
yZ88ojFXSUixpOyz57bjsdfJ6CrwXV2jfmX7gKLwWW9MAoGGONgwYcP4Lt7t2SX9rSdyPOpP1Wgj
avSJtJHJSHtNbLk8T6FDZBVTGzZYAsyFNj7qeQMtg2teULNByxOc1EHzbpuMk5L4IMuRJlb/7Tc6
YXrsm4zMXA1G+TQO+bRNW+S9fZJtHRcsQ67Pm9qYzlMtvivcdaCRra1Nn99ong3JXNpNPZp5afrR
HEdRwunugV9j0neyG7ckLiif/G8lfPr/zPWqBaetLVeA0mYEPWx4auW2bMtu1fclkMwKqWIT40Yy
A4jMvONd3L9XakpBMG0CYzENW0pH5E6cqfDu2NA+JtHwTliwt5qkv7FIdd9J3XrtSm/aRVLF637s
3kRBf8tIiaZMRjTjGMRYnAyiwNLQifQGAh9XPksj2wfaej8mNk31bJMzTdmYEUs6JTtkPw/MHEgJ
StDC30OlvpqUM4Zlv8Af3K/B1tnBeCBClEUssW64YYZOP0Tn/NUyMlsPVfboEc28MukErDuyNlfI
wTse2WQiEIJEIQVFE28OcS9YXiiMiZ/bBJ6fro1ufsYWFHHtgdg3+Kgc3cqfQqWPn8rjJoccIl+B
VPLHq5jJS0hjjFvHe+momdx0ZAZJfewDsV9k5KuIqJK1YXTAFRDBN6aGFLWe73GKROFkzHDZ20pu
TN8twyHVF1EBxaTzEnnWnT3CHYhSuoS+gevCq17rGDaBelYZIX1JHUx7DLfG0eoQE3rtloRXattH
r0Hu23OBuSpnGGXS3KaM9UkWK/gkM3my9pmnOSsttnXsIb2FAZdFpnG7ifXH+E7Z/K2TkYU2cLZd
jbAHFsZQFod8mq6TQQz7spiJV7DdwxCwxGVVd6CWvqsVw55sSE6axbQhLcZDmsPD0gv9EBcGglGf
MsS1bXSq83oMRLTTVI7K20q3laBEsLtx68O9ZIGRKM9dNuSz0P7UnYenLsqB3YSirY/kaY9rPaah
YnW+scF0bV71RY9pOp+5FtXYUiY5fcDemE+F3mNor1FAl/dQb+Z1SyxOpPKRIS0fDMA4dZ3l11WU
PkRqoPCAqUJ7dokrcDAbgFFIk3ybMZ1cyU7ds4/dKl0PMCQzqe0rr7jqq3o3p1fCrG6disFCwz57
pfnF/dDHwUsEWDHFYeVoX3TnNrN0d0WPrHtimbEDcROZUFIwLqQ7Hu8dzyJXTVJlJZrv9Qiee2v1
1QepxmEtshgeiMc1VrPkZqIjYsfZ2QENwRJ633juoQe7FzpSgTaxSYXMXOrNCJ//mnvRbPM+0f9U
OLfKnKs6vn2DNcqtIfvVZsTQgY7PwDwy9oyPSovFUTXaTUvAOvK+J3+CERZFRX6jZWunK7YNL2kf
13GCKcc7EoRClk9MOwRpxIGwjzWSoxkOQnk7qfna8tIiZLiz0qW4LbucUQfJCwZ2HlYHkhe8XsYM
l9gxdd68mfPkwfIra93GRBEROULKZRQzStSspzao7/tE4qYBL8BVzHpKo3Y72ws6jqHjgYwKXOkB
cn56/ltdlIBHqvm20M6I8uASmjQMcu2MqADlx4KUn3v6EuzhEO+kgB5n7b1Nsif/Dw39Y6E9D/Z0
sICNh0PsuGszYOnRv62B3CopCmIuYBvTC2LioHBVAAZoUAghb7jrexz+Qc5/crZGKle/dDe2S1I3
0+iX3vQZv1XWFrNai7hl3hPRfddP4OOSOCB7swTAYtWuTx/JPy9m863QqfbMKjmVXeGdtdwj9t5B
BGVBH4rUa4p6aDcRa8ZpHtGoOAGCfqU7yE5EkubtmuvcVP6KHQWpSl2yYfJhn4seszA5ObCQ915Z
4sxnuKzhPumJjzTpZLPcHpGnGutG9B9ubWsrx24xM/Z/uLY3zCexRQm/XWdeRs6GpfubMlCncudH
fTh0CSxy+DxjTv2bq34XFKSmtZSxKmVLRVO+tcCpMLPEq2cyG12okhsj54rtAKfpehrfjossvo2i
6WxViKozwBRjAzYqVyg5kZrsbU/8xEZGmyv/Qb/uh4sC2u9da+O26RUybXQR0AgT+2NKh5vA0a5M
I9tEE3ZmP+2fZJ09ZGT48C/LMOwOTxOvxuzl25S+S0cCKUeHskFdHyauh1S2qopNPemc6j0QlbzM
7qVVursS/Q+UJ5yZQVjxX2O7Xz7k9ijBDGJC72sPVGmdf5kJUx7drR8jsnyQTbwqxu9kk3AhCloC
tbJkTyWte7OH6BrOJtGuPwyqnhH3cinn8enaYh1Xz54xnsTkR9tool039KjIqxq8Slq8uxOmkcw1
j0BEvyK3oqKl9qe+9R97d5eAuNzW2UBAR3sOAkkeXJqQfxOrTUQTdz3Uptj5ufjKjSFn80kFXOhe
e6da+whVMNiUMt+2nhbhmTMfpNyTEZ0zKNTBPCbRC4Opbkuzgv+NJAK4JpQrF3iIShZPm47GOh0B
F/me3NTLsuQnI9d9SDCs42jqs11T9mKjsWI6I/vJxkVvXpfim1EcQeYWwqu4YohEn66aggLIrbVk
L8ACZ9hFR9Neuz0nHIfmypAJe9cdXa+l02EHD1pSOIgvxBfSLjZRuCBWpjvJ3WRZuOME0DbHhMqQ
UmwaxvOsa19dPNpXoqkPnR7k9/41aX5jUh1FjFezzlz6nfGDa327RSZu62y+i0n9WMMTiMZkPI/z
io8IOy5B6KYFRgf/6QwUB//DXPanWkKB8i34eCmc6FXrSngWon4Bo6D/AcFw31nOR+3kf+KSHHY7
m/QtV7Xeu3dosO4ssiTIGcEQw9afaVglnZNbcoHMbRLLEfGGugebI3Z8HKovuZhHEANQS3Sn/aix
QFyVDUltkbqVjSW5MFBi1oqGT9NpxKbKJoxjZ5dIJJKTaOJN29qrSivOEXzTg9FP043hZTBZgetE
aUeK0qzf0Digh53Nu47Yz5aLsZ6oFpQuDKE0HfTF286iviQixYOgwB7EdZ1m0VdSMmIb2wZnRbDT
3KiA9SKaUDe1jWrHIaQ5shud6AxgnDXL4jTw++w8Te6DUUfWvV3Uh2AgOXeMjYeUWdR+1InNmnBI
1Y5rkO9KVACD/SvDD0iJMkHdjcaTQYfQsft5m0e6tiB8jCvT8t8znLxrAoqLLUZzhocYLWqjZ9cC
0M6wleTzjvUDfVd+DPT02ZhFQn6qfBeQVUFcFXBOsKxNHR2yKJE7TGdibRQ2mjXwBisHtsEBHYjO
peSNXC/wfUOlbZm9E7OUMgbiOxJuU/1WtCXMGHCfsyree6c1bogU3wzlR6Q7+XMRFXdpYX04BRlF
TQk4qMA10kWbvA22KhnuC04FFLWyI2R82f1qxIa6eMXli9aqYJO61TbywHQVtensWtZlvem+QP5Q
mAa43G3Z3AzSZKXsr4a6IUYZegHXKXZTVfIyZBpXXwtpXxlEu3HZcX6lvqzOdpq+NjXrckm7GmAW
VACRX5Wc1HvLt8FCa8xUWmrroV6ihjeeRfk0EaVtsRmGQ7V2G4yWes0UI5V/IrNLN0EuX4XZReuI
Fh6ODfk9dE1BnC0RRAGJLCGAFJwaFQWyGrCUet621Dhf50ERFo6QpNA7nqxZBesYeBvPP2MM4R0b
LjbeEjLct/qLTnUfeljl9Ziw33ZpE9s1NllVSxJ3AonfzZ3oOTko9xM1YWTiflkeXU0OeYaZICTW
dMq1WUMZa0yrX3ezVm11VPlIOpN2E1vTeyfLH5mPDUIp77aGw75zg9nZFg1/jnDlOU8pAYe5elYD
75ttkRNZeESL6y09XnMmkawZHvUecEIbEjo9EbzuI0MQTr5mRHXA9j7yQu3kGCxJCPrC3r58Rz8F
seb/+zaT3fv/F6NwufO0HOH3MA2l0NoFg1sdjaxq15cjXv6maf+Tv0Af3ycQ5T+PGOUNGrzLz+mU
8KvLHf7r29/j//0NbAoMZ4ffp/vPs/j7JP8+IuudmDf/fUsMzjv0WmBFR7ezOD+WV3159L9P5PJo
Jk6Gcv/7wI2WU0Jc/rTN3SUAY7nX34Nfvv09yuU73RuJYug5SQ9B/xYvSBC/FPUBHrF5kEvGgrFk
TF2+w3u2IMf/f7f58xL+8vs3GSIrumr/+cvLd/Fypf69TYBnxNhD1thy+98jXH77986/j/V7v38O
48D4ALEZG2vDpY++SZVhUDfEN79PpDU1JhCXY/3Xt7XgXCUxgMe9HByuMzb90XnKy0seRw4AwlfA
xZasgMuXbKHIJMuXf277/fHyXSW9ay+vgu0/t1/uf7ntcpDfH2eqUPY+QJ4vv/39xe+D/d52+ZOC
RhYd+OWp/XOsy23/HObyYyBbwFXCSdZ0QHa/x/v7ci8/Xw5VqSab1/8c5u8f/a/DXu6Tz8FVIFSz
c5fANFFRlhk24XGXH70IpqyzfPnnR32UxGL88+tBh5rqb7Ng6bjoMM4ud/r98s9tet0TIzzCnPt9
hH8e5ve+/zzU//o7I4h4Tr/HQl9IINXVfLn5cge7Iezg7yv7PcB//f6fB7n8+O+vtaBs9lOmNv/z
Lfg97O/z+J+HufzhP39zuS1BQbYZPLADKQ5idL7ICC/RNNUgGX3gvO7kbSyHdPv3cjFYz5oDGgym
i9k8Xa4GNS28K1Lw6oNt5R6osaX7UOLwzTVaimzZXEtbFjGYCYbxLnEd7Jj+dscJGdLRWb6jW9fZ
bLHdZkPKh7PjNZ/NnNaZ7pePetTp+yDJdvnYP7YqpeWo0dL0iOBZjYSEo16It03U3wijPpHJgLJM
UTOLcrqdmv4LpH6YJ+gJrEyy92AOSw+QWO5imuDuEbNAMEO0Kw39KyjGR6MJ8m3SIoooxxpxUees
oAinG7OkSorzU1m3yarDmoh7pkmuXVRQp3iZw9SWYApSnksDLQBDbCcM4KwcdUphpugN9lkZ3TWt
Ooz65MEOnXVyQQgUnknvsly2q6P3QmnC1kYSZDkICh3Tx/ScgtLtgLJqfclWn/c0rNmrsNO7sU1g
dsx8tE2Ey45yECko3hd9mJ8suzhUTXNCpYtPWZDdOBAUVk9wAVSfbhzWdiqU6yRmIgUMOA7Zsdeh
qA5Toq7pSrDHyGgDajrcwjgzsOUzBYiknW6HlvfOkdY+8pPkkWRyyPsmtvnIF2HDxlz4003ejz/C
443x++CVmTrj0T4A9J4TsFZwnAW9YjRAFJmdXZu9niB6yti3dMlL2/9kEQWkrlMRjLPj76J55WmN
3EuT8bfW+fCXXd5pm3Z6IwZ7Q238TC05bkWr1+tCii8vvS3jxeuJ1nZFL6jKd5Y2TffmEukDTIHK
vJjXJJK9iT5INozvyz1hsTlChIT0w9kYdrYstj4ajY1p88JjdI0wBO/GxXAPqUO/Hmc0nzFWAOKR
+EcTUphgWmYGiQc+9nXGBnyWpMnOPtF+ZFTOYTeeljPIzFx5KpL5mxE2ZbJgPNDab1LzonNtqs+2
NMe1ycdvjQywX40TUrkk8Zq1rWc2+ynvmjHFEHZ4QwjeG0PIm1vLzrXdnOvoneXEUKRktojy5SVK
c8T85FmiWetRDxo8YR7LRUkWVnLuiYDpp6tOOejotG0Zi+huMuBAtv4H0Z428Ob4feq1rfTBQg0G
dZlhnegnJMekwsoVJF/4kMF8QAraGOP8J2gnLPb23tC+vQBGm5la6cEy9HJJpr6bZYSJfSpgzvaP
kwGdALC18qm+a43Oa96DttHyz7w11HZuKYxpPDZbzX8GeAbPNiNEoysqRSxORS9Eq69nPtLrQQ40
xQ3jJia4cVMyfVX6u9PalD34xAF9P4i8fUJMX6wDOpVu0Lwasj8zQyvXviW3ZJc+13oEHFpkdMYB
+tOk6dlvGCPBFnEdIZ9i3JF5yd6xNZ062YBAaT/Dq2ptbGtFwR5JlK0eVhkpg74Rb3S4tIaF4LIo
phdwOO9R3HZMjeuvbP4zm8AHPdShepowuzef/DZ5wr9eHatUwvM+AvXW3T54l6PyQ9pVQDtgqNYU
5G5k/hD+F0rdfc0G54wu8wVv/zWwynhdGiCPdfR3crazzQJPkI24JpmTMOBq2uVJ4q7SuUr204fb
7/qoeMwr9WaoirmQnG7tTCPDGM+gSycRkwTXbptBWAubyKgUDdZuCGPOCYJIFOq47J1ccvQ/DUIY
bBaHZsSChU2rXUv2iIlOze7h9xEkWjTbrnSiO9QocjNEgGuWEbI7kmlRKS4EGh2HovgzQPsLjaBY
lPG0I4QoXxrCFteOnMICnmYIs3EO3U6nITMyEUNlv4Gc8Oxm5l0/Ls3pl95l6tumOVZKBBGp+VVr
+VeZmp+ixa1Nw3WtdGJVlFfimFGUa2WUQ3BASOOD6VklU/zHQKUwlug6h6l+0LP23AroIyCtGkWj
U9CwMgeecGJuA4H1Tpdmtxk1dwnBbm6YWxEi59qh5cXsW+PxUAMU5D9S5W6zRS9Ce1TCyc+MAwlT
N57wMA8V9bnMaWxZ3qFt3XeRNpt6tG9h65WhrRf7xPDaVRxJGSqSmLeuP1xBOlvF7sIjYNXdKCtD
1w6DL3Q1ZjeI+yb0DdUYRpb26bcM+KJ+3FmpxWRgQKPkAcQdu0eyF+GnlPauts2dMw+nPKmeqlHf
2kaBED1BHjK1xWtKZEut1X8CvSadbh0n/spp2ns0wI/gFZ+nhaZid+IRqshnPbovZo2uhtYwGY9b
Nx5P8Ci9nIarIZCyGq57qhtkNLVgklozlHFtclYjFCqpuxtS+BUpSrVXpvZvQVw8uo26Hl1nlekD
AtdiL+ziNR85JzIptqaiNrD662RGRARGfaN3NLXIeb5Nof1bHZ/PHDltsWfXjfqwYNaXDi4S+3oi
Udl5m+T4Fgtmgl6BJNSvaROkTHzL/HPw0ierHV8hBH9nDGn72ILcnR6UXT4yX2Uip9f3Da5SlWpM
x3ODL1byYM8IUuo57TcwmBRkiXlnB/G78MUhVthy6G4SxV4i/ZDet7DFHEpWWFjpSBgqm/GTjtxC
sweA53pFyDgeIVnd5TFoGANhxAZT1G6ErPRaimxpkBEVPTKmx6QWr7XJrldJytqsmce2UOyXowWk
5Zn7RUfdNlG1ajzCoZ1PvcR4pA9/FE/qoDcvaZPDb5qK54BkG658D2kXkWSgPN76+Gw0lAmOuZPZ
sB/raCv2ALO3kPIcLhJIJVIsV6uBMeFbMjEYVF5zTv1FvSDFRheTG47BdV7XD4WC48pQCJMKn97B
j76LAr5yPgBOGrsXVCHXZiBvlV+sPTXcNTJ+c4iAYg5BGyobilcvCNAfYPZci5mmlmXTG545NxZk
Fck2lA2dMVDRjJA29Gs+kjtbTfMBVGNUl2e8AahtMAPhmeHjol5cSVuO0OARDkx9U2Q0SHD58G7a
6DmtElyoW3w3i3GllMWA9Fo9pTTi913CVAVBj4drAY8BuvMq7o9ItxJ4PNEbNpiQS665dQl78kR/
srrgJOsGlFOElr5I8XwxWrc0dAVYqMscdaofe9rKmh2a/BZvssfb6Hk4CEpUVqEyPfK68bDTZ2Gy
Wj6gp2445xAzoaFeOaJL72W/kZErH1ngqCTvgi99VOoaevEaWIez9yP5qNkTu7lAvaH5XU2TlmKX
VW+dCLZx7zPVSCd+i2SuoEnTMRUp6prMBV3jw0MR1qIJbGPGZ8z6EKSWOeSM3j8QmvlCfhEhc0hz
+gYdOLUx4Cx8nYBusvTaxo/Vx8PNGGScLm16b3D5CYXisxZFOWPC9jpO6x9PpLTHDcblufUUCf+M
4OTDGFGlzJ2g9MYkFBHJxLj3pGKorBSLMU22PojPlCCrrHNOZpo/U2s/+67VrB0AIMh0x0+6Ugxb
/H48+wFLjTuFEDLf4yZlNXfvNFJi4X62SLdbPh0DwQz0bp2+ZNrkFiS5+dRgbmFvszj96beBLY9O
bRCj5BDbbIzDk1MPG8OE7T2VGmurxz7YVbfYUBn2avmtRW+cmesHLbFqx5jtpm1npphz0hOEtLIg
foaGXz2hIPpgp9yunbxF9mow8fc4abQfMzLf0zo/RC7TwTQhlMs+l40O4ilBTFyUFKKzA3lK5P46
wJSTzc6pU8Ej4Y7fjHaswL5Ox2iD5J0oDASWWI02so8Xcp2NiKR9HbvsSlXz/WzRnOmbt9bWUKsG
iMagrjw1NpLRsYn+D3dntiO5kW3ZXynouVlN0ow0stF1H3z28DnmzBcipuQ8z/z6XkzdBqRUQfV+
ISCUIYVn0Omk8dg5e6/95JCvsCh1n7oTUz5aWQzgDloOHYQA4hTGK9MOlD+hrtZb1KbBoiPPS/q2
uZFifDR1zEsRd2DAGY5l6M+Ssy8LQckqgQPDHjEgwjC0h+9g5pj7PCWKuzRN+3KdGpwn2cuzP6Qn
+O8442zHpByrT3VsvWgwBojE4kvXvZr1QTM2tj4wBrC0B5kTLyDZjrFI5RgDHXyg47Mze3d7otji
mIVNEwdQTt+6QLwTEzpuPLN7ACu9HhsDlpWfQFusqAgtl6s/10Z3TWEC7i+IKagEDwskfXksfgjG
FQt7aL8Yav9cN4k8sMwl6Ya3EHX9IijVKnaZ3WvkRC2UZb5ZjvMVMl/CKpjvhdnvutF0mTwY96Xl
Ip0yXETFYMP0mABVXrAOQ8i7CLB2gxMzGCcdy0AUqYzOoQ6IiqXhIuFB3AGXrNxXXnPQEChCqYG1
lRRPUZKdAt2+6yqYSzn1c9+4zOANs1zYyWz5i1aLvJ7OtAJeC/k5Ikkq0imCgIWYTNTtTWX9N1X3
H2Ha7CaG2rZpfEffCfpP9PEyAxvnDRW2vqlnIMDFU8iHLla3lmHoYozSU4djSWNGucgj91tkoT9B
//ToNfet1BmEsnUHswtLWAe6y1DplFjyKA0mn7HfrG0yyVaVri4Fu44OsARJLvrVlf2T2WlPuttm
Gz8Y73G4dSvQBreUsJ2uizzIlNOr496TbEtMuZkq4HWzYYEsetegwJzD61aRma/G3rpDNrboqnbb
qAD9EK7n5KnEAUpMprfjmlxWRSDWQ0QcOHI7fhSi2lozbTrPdwSIIXKv8fn5RAu6Ld5TGP59qb9q
SXIHWNTcesO4zQdvk3cJppdStUiqmo+gBMdpiT31BZ5wCow5H4Oqkt1Xf9HjPZW0tddm5UkXuihk
OptfQ3pG4kLoFe5rVgo0eE70OargNWiCNZhSYji6Viwj10R0Nb7kMkzWnkkYiekssg4wW42rxY4Y
7cn2Nc6YsHtMO1dexKfm2hVaGLfH7Whg4VQ7fiyaxVd2/DQMPL2tHEFrAUdv2dnN0nXqAkpfmyES
cu9k/ll4yl/EQXFu/GAjYivE9DocitgE0+qBxI1aNm3okcvmI+zHpxgVG+hT112U3PFrVwODJVxu
pb6vz9m4cQFEjwSaoPVswJTFPqPQ3INV5a1l0hXwZG0GAx69kDD8zL3kqCs0TWzBLLb1VrGYwnoX
DHlDulutFlVufvYCU0fyBA862yJ8+65Qs6gJXtzoktomis+cGdBG5ckniZZvVNT9pgRWOPkIVUu+
zEERi0GfLlXg7hTs1vY7tyLJEtlbaHob0+p+gGQ5ey4+r5A1ylDVOu3Us2sMh7HSUHKU7OJz8jO6
SqIrY/qnmF7FrrnV5lZ4UIzHxNIbssCzdhMiYLQZNpMD1T9zj6IGMQpELr201xUxL7xuASzQXwEv
25NF+YQHVVuFTP+epYl2pC+9WxN8usNL6YgX9DOPKm2pNqGuWOgslrXnhQtEHSiS0FIqdgsUvNyb
aHbzcltW9kZ80wkzKQ3xPKStxgmt7nNO3iLrxU1L4nHVSPHawf0wfPiPZPUhkUxc/4iF4NGf7J0x
696kH9SUwmSfIBhx2MNiUsTf1YqUPhyux868uoF/K75YeD0QmX0pjiSO3hLJTs2uwK5HPdQ3qb8G
EKUXo5mfraR/HNApbMhQuEawDwmR1BYOM1nJGHbFJhCMMYXnKB6MN6TUbwrncq1zYcbWswrsB9MG
TeuHp8CdtnGDBYVAj7ribvGxTjtg7YX+2jbWu6aQhPC+9piqNrhxacZEPP8hxJM/YHb7sj3HpX2q
WQBcSZ5L1RjfvHnz6mj+carQapDWGZv2ROOu/ijKYdYKPCdtiZYhQK7VA9TRdQuxiMfVQhXTZjkZ
jDpuKosJcu4175nsbkXQEkwbWexp2gfi5Q+ILOolQwpqKqT2DhNLDkwjwDuNvigADIYyZrOQUf4R
pMEusuK7Cm+xHlufgVPRp6qqgrBvw98M4dYci3Nsx8OyKpN90Q34SXR4lLn1Fhv1XWUyiXUt0lVi
/LdRI94DL7tVobXmEA5tcFHQEOqpP2Ya9JvYRroRgr/oxb3XaLgzvB9Tpj2as2cNx86jFn/v0DhY
k0mugV5Qc5loO9NiJRrjQ7XN3nTDB4g4/j7P4s/Gm092kHwfje4FHjFLmMBpXOe857A/j3F/yqPw
AQvFGyXEmz7LnFVOPmgxfm8Lv184Og9yLXVjuIdESE2mQt7c/uxUDtuBJXMlRlqzemjeoVqnmxB8
J+cpnGeqxzTxD6ig7wFty4XStW+T3x/10r0L3OxksoQDRdk2eY7EoDdR1ZC52oevYVLJ5Y/SKj4s
kbx7RUF6hpnfUq1cIGFjcbFxx3iYPyCGTVm/9rC92nT0ktgoDiJJHxBDLjKFhiRD/TL2WJgCw3uJ
IlSxVgv5BZQgeXlSMKZGTK/l/tYuM4jOy2YaooVSYbyZfHVI8uzNluV3pOOXLvWcdch1yh3ygttB
rbV25Wb5KWwdf2tW0VL1RFkoLVuKaDprHvmASTdtS0usrRbSD488bW0lS8fk7kJF2e2sDoX5rKce
HCx285sqhHs/KJo3YJrYlVPRcRVnJ5E8Q5BZBUl+rYLmNejQvs6X4DSW5iKjPNr4NhcKvfwzdr8t
HfFXTzVnOrcXjzBjdgnkOySlsbai4pDI9KEJzG/pYBOI0gSUtX2xdQgoDCSA8i4LH1Av8BzWacrQ
PC527MYeoPW+Fk30we73sXeaZq/wg4hsmvn+yatVHKvC+0Z50O6DgBLFo1F/1By5rtBRLRHbk6Kd
mrtKk7T1Ioh1kVn6x3TUjrkqtDN7zZchpbc7tWpTFSFZUpY9558hxMFQQ2dcJjHxsqcs1xgQ8BfA
sNI+2PcuxrZ7lKHn7IZJOxfsykkRi2liOv5dF/ZsGslXFGOtLYsI0X0BrHisU+NOS9AylxOMcD9W
bNScQN+mnrEdR7fcW5qDHH90nSUOsPReG2s0NZA5tj+//f2/eeku4r6ck11UQgxhlRUmz6rGYhuf
5tskIEEkG14dGZ4Y/LQbW+GpKt1xn6s0xnGgvtv0kQ0M1AslWm3H+9lMBoVqSwxylYKZZ2vzPCVV
ve2o0KueZ1hX0YAMmwfS3t/aBgRUaPP0mUjSkkbnbpX3QykCVsaE0VBJ33iqyw65JCqCGm+K1o4N
FiZKe7s3vnADc9NQYaee9y4iCTbHpoUOVUm6WOTJ4OA92SxLDrS+fi7ZAg3RprNTnvoIXBPzCzT6
kUXYa729mMIjdHmIqa754sbnFikCHuFTOf+6cJ7ACJt4yj743rvOsyMhYjjZjkBIZOpjdJx0+z4t
LkUEhgFlzUPm43DHyLSvCklLU13wMC4q5XxWAyxj6UPyspIbOY+05LWUtuFQHSS8ZVwQgjvCzcZ1
qzd3bYfusfQJs81HJGsI3bitxT7r5JdLstdGh5+CTryMAzqhttcuDFXUXFlCLcwR4x0IqUsVda8g
jSmHhghbo0h/9OFUn5q42fq0t3WLnbLwXR6wIIxdXFVrN9Bfw1GdXP8HKqjooFezF4ENZxE6Gctj
9JD2z57AltI57NECH3lsjvV7aHJUwjnKDDdi76yQ5cGQ2UahbrzELqt13ACpi2mxQIOytga5JHOu
sd3JM3vsR1tPX+rUSdYaRN9VZ4Cg8DVYYY65DWcpXIQikw/RZ9Ou7ySdQ5pU6DRpe2L8nRJmJVia
CwJlJs0+D1Ycb1EG8SrzIJiFbXTHfpswJKY9rUqvY7jS+byqnhlvzcAeThMQlrLEWca2bay9qXs0
kpxCVZQ4iyH9LAQNK6v4jKPyWrlZv0vG2V2U4Bkx5b5JG/JFfQZT9UTzSan4raXJx9Mm1zCb0jFL
8mDvR91cQJvfLBv/K91Kf8tPV1c9RbPUm8jb5tGT972kw4JxSaN2bY4YBzANYqj0E2h6FCM3D8wL
kDmana2uudvu3BGDtSzSltSTzKqo+Rl72F3v7NuSjl84tT3zMi4YV/gEWgbEzVDeLYYqbm9lyhCo
tmo+mj4n+TA6+RZcBQjixyFBjtzT1qSWIj+iw0LDbmoblBLsAJGxp4axO45SFjFlKjw24SmT+sUt
pNhKvS033UjMSBlh0IizdWCS/Dj5PBx8X9aHnn577GBpiOLh2c7wgerNE1MzPv9sAjZHR9YLCeRK
ctrq7FtTjK/2oRLdJtNFtezLLDw2ivlpWdG0L8SgHSquYhhgwAIb5J5sIF5dl/RTa64/88Y6TN3e
illJkxDCNmEBOzxnEUtYPt7Jep4JVbq2aI0U35aKK+raxFrMvG/iD7kstF6aB+aNacONxjbLtp7T
BNuYMjJvSe5EZkKJsPoC3yy3aF0Qvmd7l2TgV8Qjt7BIKsJipRSo6Moj/tqXxubcekZjQ9mL0dBw
26/S4bmyecelxa80Ywxmgw9ouWYkYzvdi+VaBlLw9OjQlDz4+U2nhcIVxaCbT2UdxDWUR5AIa4/f
bRTjRpQsocZcZSlmPWubEINl5Hc7ycZ9oWuptjZbmW0ZFgNnzjYuMswg6Ph95Ztuy+Y+JTuwi8YX
cAzHolMd1IQoR0+JtYLwMmzwAASGcOKHtB8yJZvLsvz3QpAzqBxCYZih0jh0TbcCYEHb3C4+zSbh
FI3RtZuduo7nPCdB5+zwKRFKQqDeokGDujLLctdmhyrjSrY8XFPcSJBZipMcSSXLh4ywBRNnJ2WF
xTUnC+OTVLw33fzRDdNnm5U3l4QByyqvU20TUBZiLK+9N7R7vFqaNobuRw+y1GooWDITKh5b67tz
z4zZxj8VBd26DrRvbiUdpAqVvmS9Q1IgNUWWg/MRxJKZDmMv6PZUOuxzCFOhYmVfuzVz1sp0GOMV
j+19JLzxzsaKswjZ+sispZj182FDPOM2KcKHRkv0TeVcTalRGOrjczcAqKp1usJD9dR0TETsHt+d
n9VggEg3tYdk4uj9U1A330Ca1zXc8S68Ouz22QTzVOy64UWabAda/GqLwNWo2XdVbgUXHxK3lgvG
BtQqfY2eN+++AY9A0+2d4jbuCIn47B0a+kVEC77ztceGpgC5bO7CNzOb5od4IqCDbmvSpGu0IG8a
W/cqUCPksFDu0yi6kcI8Q+6h26ipIC3SpX9tdOz5oMbR/C+yL130702nU7HY/c5g7dnGWQ7rM3nH
Ue7xWswlmsPO2FTVPe8o4qrCV1QVVrINBBhPsOGxFu1SHbZQ5YlrWbvRXY4ueSlK+Eh4AceCKBKc
vODt8doETd+fC6xZskLIMoDOCtq3ccwvPGEjqmAyOos8hImaoQMpNmOU10Tisu/AglVc9an4jGq0
IE0QPZi66y2DktZrkFsQ+koaJxjo2ktmL8NU+6DX3n/X/B3TV2Tsmjx3NWO2acg+lIIPqiRbo6o+
l7MzhzzJaetDtbuE8xeL7luquSDH5+/wqXx0Fp2HOU6AR4HzCLhg2KUIxBcxEggaRPHG0VzIglU3
roqSddgrjMeoDSOuA/2lLoJ+ZZimWvpi59h4xuTkvpBYAVSmoqed12m/rjw2Mmk/UQstqiEv9+VQ
P3aqmLYmBqR1B0xpiKXP7JjpHCyQcsvNg4vYwaLUOHh/DSZxlHCssTYqe3Zecb4WVd2eu8K5TzJO
aDbhVy2M6ty4Dbl+IUhKXo8AXmsYb5R9dKm8kSY/bUYche99a8AkVYzlo9Z4FnapUHd8L8rM2wYD
BuscdFmlLikTMVJKJXJilPNeoW06RqxGotWrHGhZhGnLszus4fldXLUDXPISeJh3Bkp28m32KmzL
0MEW8GI1CP65gR7aLQjoC4cvllxgbMq5GqK6lW1MG8aGxDEy/5Q8l/ykYSeAN9PrrpGHazy0RLdq
spTs1AT8W2k4P5TV4T1snocGpZmsKDfUiMK2xoovxPQpB7LqBHTW6IeyuUCnNPkoob7T/Gyo/TRU
/9noE5hePFUxYoqGi8usH4e4PrgVCh98mmt05k9GDNeApOYP2VX45IUBWs41BdldijDvYpEwf1l3
vr13kfzcFdHwZExY+HwSS6wk5wQo+Qk3YNsSk4BTJIGX7kSrPkoeIUQwN1U4+ZGRI6cbL51gemBJ
71twRYHCqrL0+mndms1K66oT4LFkiyxjP3bepagZECt6EbFBagU9vYjlf3xJM+urmoaTBG9AlUqI
SXDAkJwtuDo1BEH1Jpb4tOK5OmOOcrGjAEt3XGPY7MSutJq9ATGpTYcHbZyMU4sWyCwsHgPhDi6F
RfEuvsxYgDOGFaHlzUSfK+ZhwHkzCbsuET1VTnBomKXRc3szZdMc0X+y2jsE3zeNu6rhKLtyptiH
t4TU8aXPWp+TCC6Nvd0lPMoBJK8ToyCkOMRaN2BXMrUv32rfYhm/NxCVufrNbV/yuciwX+KDijf2
VIOrpQkZRela0yImaAI/n5mDBJG42OgwMLG1OM0dmmWET6ywd1ETPfH536v3Cr/kyqdfQJuWpn/t
6vgO2VZZ/tdQD/e1qb6KpHlxxvqBKQQU0kgjC141zJ1xl5Ue2wFpzOod5qganmtbgjfSA9dZEIFY
suUnrAfZkTgUpfFueD2YpQyd2DzNyhrCH9ipAQvLin032IeODC1igRV3UIZ6L2Xh9mztVbThj8rE
iQ3LeiBZA1mbh3u++spU/UK2M93oLL+Ukjg6npys6Qn8ul0qu9MAUALvbM/wZN06IZI6ndBKn0K1
LFSytmabC4vPpzK/GGg662ByTwOStFVmyI8k9W+YhYM7GEJ3gzX9NJSfCgBhFO7p0QYUGGckbjej
pa+RzRGJSuOnzeyt0Q/+sW6KcuPX5T0+sLVuEUdTxPKuYlPqNyVJzS3ogdQtG1Z4jGTRVwBxDdNC
sxeZxvsGpyhtujiUt2zCbH+tjT0WiMA90NlYDnU2PwdDgthV9hgU1VUQJDMAdeAwwlWPj3bl0C1f
VvT8bIC5i5Jx+TIcYegpER8ju7z5sG4X5lAwsRoYYgwkx6Cc2hJkBKCkuDSTbkBt7ja4JsCrxRRl
Rb3LM1AfLT3hMIO80wzZ2gmmUwi/eklgTLbWi+bOd6I9CcIo3FEcGQAY1/BrXkI2i8mA36WrKQEa
Hw4cRT8AiE+fgV4ZAVZwfS1caaP5ZjflRerNLiXnd90Y1LtJgzuEulojKTOHtd1fG1+8F/LgC1bN
IewV47AfLhqHXFoQKzv3S43NG80vWTrPTFC2Q+YzK4kPgk1p4FNGDL55UdFwIWn6EvbkX7fGvvCT
dGPQHrBT+zqYmOFoT1XbotSJaBOgzSrzpR7g3ZQ0TK0UzErTRUs3s8/ZJB48Ed1L1pSNQ+pdXE1b
tyCgkie5dKJlmzMgI85kHUV0I7HARVgkzHIQK2SUfOf4FDsFupg5HF5v0n2Yg6ruCHpsGqoSmo1u
NiAB0JKjHKpPL+o+45pZBQlSRnmflG3LTTNihclf0d1/hoP11Xb5mpS0ldCTYqtrA/MyEtGMkl27
HbzTkmVgj4GM5pl2EflEzp56jtSw04mpxZRZrrTGPIbkQoGXRaPT8kC0ary2xx9oqdelXvDAqKtl
58qNVfKE1ft3JOvXJH6XYgYcxHuaujcsYSafX/4yee6qAn2A1cl4cvMKNZL7LWhxnTPpPGpgEhYI
7VqEs8PRSp0HvFY0uFPnSa+6Y+vll//ZYQWWI8H7/+//+r8fw//xv/LVW/P2j6+sCZvx/JZ+/eu3
l7c6CDO/ybM/JRb8/rL/TiwwDPufriEsKjLHFZYl1W//6L/q5l+/oaKU/1SCzAICC8gxyFD7Bf/6
Tbr/JI1MOspwgBrz1fntHzUb0/l/Wf+0JPo45sQmsFmDo/v/x3bNk9HPs/qX7//BxOmah1lT/+s3
w/7tj1EF0rFc2zFcAy2NwdDHkPyiP0YVTPlUtlrd2reYeQV883jc1w0wBx8Mrt+m2ToV7HHpELO4
E/dm01HIdAIQf8rC2RJDwAW7HSWtfmJ09OMPZ/K/j/aPR2eKvx6d6xquwmkubU6Q+eej861BJipo
5M02cviSuTwxJKXl7mgWtnvjlkvv3jJynmp5hKo0p7ukoCPsiDLHfJ864Tr2aSJ5E7Yox4pm0aSL
JIpeHzi14NJ6IXUBeJkJ5J7Ivff/cPjzyfv9M9h/8knNJxfxkk6qhGMrm8//z4df+U2MIdCQt8kd
im/VlEfnEmjwMlZzWTpJc4U5370G+gJN+7fR15trY5iHlBE2KXkypOADeYuZ+czwcgmrbN04801c
VCxTUBmz1EP7ZpbVvuvqe6YgBKqS6pR780Ol0NUx1ZLbf3hP8yn/83tSJuJz3XEd3pvx63syRYhi
OkrEjQs921aE1Sy7iqQvvcc/Z7JPU4FhoQzrjU0RO87OIw3hzjKCEQSW129Dp3xyhrE8qFRs3Kg0
6BRCzg1bapxY3ttJhUiVpx3c+mb994c+3zR/PXTuHckdxV0lfrmasgKmkl+45o1H2xKrXnQ/Gts+
LeccvNBbKr8LDogeGHWN8alrk+E7ksbG6TcIWzo6Ooa75vbFqelPw4ZyDzFp3IdbOPTLkrdw0CLz
pHVwK0YFMcWssuDiaGLN9lE/wOcir57dwpLOkDsHyCQbro2W0i0ARQpemEuyhniamu66DKdoGQNW
3pQ2hnetL/KdEhfLz+Gry5ytqDeR+4H3ofTYgLWaa+zL0T+TYeOefn6JsYl1drq17IBEhlg/jWRJ
7q1QazYGQ1vp6fCI/Xz87mLUgRYUvnRa3p4iAAdrlophWyOcZjZpQGXVm+7y80993F3jiLQ9YOX1
vTAZ2eqlhxbW3Tqzh6+fAcz2nNopURwQWLnWDNmgFKnK/VDr1arXis8RK/M+DetXM+PhOg2OvAUG
6PS0rnZ//3mb/+5StelKW7ZpGbqQ+p9vP6d3RDuowLxpZnvsFGCAxKmqrUeiWNwmcu8o89wLidxy
rJ8CtnzkIkNqzcE90OUlhRE+y7ZFlWFQVRzBIN16OD4zBVy4I5MhxFyMFd2X/3DY82H9eoexQ3Rt
5bAk8+8/HzYsX+ojqzJuk4WvVbeDez+2L0KBjDTt1NmUsCX54ClcHOVkJxnU+NDih9p9012dhqYe
/nD8vNr1Dm3LOnVpWQTpWpTZhO6+Dbd/f7jGvznLwnCEo2wdrobz6xrd0ZGNgXUaCHSc8qqPqIDH
mMzO5Bi0eYuQJWM7ljl3TiaPBtEyR8OPngi6aPZ/fyBC/vW8CcLnlHR0jsb6eft/vN3zcJ4ffP8L
2kHDo4lPiXnqQzknUVcvSRDZWLAF/WatfU67b3GeyYdwik++ObjLBlzX5eepHOsGDFifnCsCt1fT
iJRnSdiquadNUSyqmjzUMNKOfDg9Dtts1w2p2pthd9/FMj9n5XjXewaiSw8reKVKhKpaNt5pUfIa
xezE//6tmv/mEhECxaqwDGWJv6xkdBZzt9Q9/UZV/CHbPjr0syJtqoRaJZEFcif+YefOTSNmel14
Q/I9ssXJGDt7jXNj2hQRFuYRFeY+UCbS8RQJxKQN2wlvx6rUkOH+/QHbf32QK0VxwTODf1C2zZ/d
Hz4bowCOq4nOvFV146xMaMFbFuntpNqPYmzUxbFAMMCFhBeuYmvNdCg/pODfUGiYqza2rkYwQcDJ
hw/L6ZyjAaxrBXrzu9SRNPEAJjDIEfEePzLxDYhGTLsTe0eiBvadnR6ICts+sr6M37Bra8GwHzV/
SlNjUzEOAmio0mObjumRtrrAG3JQ5nBPY8A5NnHnrp2oMnbagG4yZloxOd2ZgAeGsp1ziQYoS3pm
Xon+sH5oUUtQYWHctFbdiaj1mXEYD6Reiqd00CpYMLm8oz3KoDodTghAtbs0gKc5vylzHoX8/XmX
81rxy1oCqElxGqQlgDr9sgRGCfY1Z3SNm+sWsy9q6u5HNBNEI1fVztbs4V5zu57WTJ4cx3FiDNKP
e1pDLt3/tKIdy+i3reUdWPutzLRz24JSsCQY1kj3u31Uoth18vFQ+E/tHA4tHHfDLq1Y2bQPoGtR
G2ajfPAz2910EQRXLbMfHYeJDfa5SbTmiYERZIjR609mLCH/xrvCyZMHJPoC+7vcpCjRNgPPwUUf
qWKdWgQYmzmRAH9/pgyK7b+cKbTlZIBJzpel/3KmtMFsSQmSxo208xfinBH7tMFrjCPgUJeGXCE3
ZJfXV6CGwjQ9WEyug5YGLfyT4jB6CVj/YjxlQo2rvz8y+9eyxWbiw7iUQtKwwF/9emSACs1IB1t+
6wuRH6I+rq+uZWVgd568UnOOlQIvSgDLAsxYhRUjyQiNRHXu2PQEf16+hYjRdozYHRtTE6fKwVMQ
tp1+HD33NM8zl75nJ/SB6bmyfww3wDRoBrcw7TOx81Fz3vfipbd5Lmo9HRno83IXq+ZNyyCUGnNS
8UTcamKV61yi7R/Y+I7l5CKRJWiPSRwb2PniFzbZ13CIlynogcEL4D+FbrAxVF5hlIgtOgSz3Y6k
81UPiYDe53iO47eIDIRj2K5pickVtQczgdx8jpHRbzpHAHkrinTj+j1Ef3dWFvgmO2bIB2sR5v5K
ZWHyn9ZfV84Rbn+8sdgu6dxQglXNlMp2flnQJid2VRmO/k2Le4w+GuwaRNZ0JkiJRFR8ZE71GXpD
s1ETaOUmCu9ckQWPzaRVezgpiD/Vu8O49myNGNZoy07TShYwcCm990rR1MT/NjYbi8kqQuz3pPbZ
20QdKma31895HW7wl8RX3fjWNKVxT9OV0ZKtn9r8GrnxRe9oH3HC9G0QVR9hC70HieNA98oKIHaZ
9kPakGYu/HZhRia4UUlQSjhsHG5pmExhe8pG3lInaaXk0WzXoDnPEyc6tBGAriG5h3VFGHdAldSR
FG/TioxQAN0VAfhJ2xmzrV4V5AcN0kRfqfqjoPNx/P1PZnsbUgl7cGB0Gnre0QgxlcSkj1uAk0g8
LjFSVGqrEkLNAc4samiQaxR8xs6PzXvMENgZl4wkj5ndz3qf6MXoVbWLzPxuYGbMPJWmfTWNXGnJ
VG8DBLJIIcMLLidkqVHRbVVUqy1/rYBdE8GB6j02Yy3219gaopWe46oYKHqZ6ryOlWHsW7bXS4Z4
qGwHKGwlCT20mdJ1Va9rl3qAFPnh5jnFTMlsQbc4DIkHz7XXYkg/CIwa0QoFvE9LngfZHjWLo0EK
0frVRYTBjImtgfqJXiwGuKqLVG9yYM+I0KzuKzL75KCjnk27RN8SETCsqha19qS1N2SjzJ9a7t4i
VZ9GpHmoAZC5TD2+A0/vzlHnimvXRN9rMb1lThZs6A7ZtzHDGMJead859lVW3iuK+Oka5v1Gkoi0
qgwuiIjsbBJP8h2d0GRj5fWnTExzP6iJyVLn6I9Vk8Ob1yd83nhbNIcAWXc0dsIiKwUuyhlo5LSO
iolAmzhB5zXaV1Au024o3OZUrNj/eFs3C45O3n45RKTRS6ijU2KMxCXYot4EXl3D4wnrc0K/fErb
ag8eMD2Y7rimnYGoweN5Czkax1Ddp8Qf1ac2VHiBpDPcVM3MuiB1HnIdIdh0dIitQhufOkGBCjcA
I0x/mLZ2imdtBAXceezC/GkP5TY+98mPPOEGGxLl7gzYrWCkTh4lV+7Xw2kUnr9qLUluCJnn2Fup
wFmQIXMRCnho7K7d9pULmDWuqgse7Poikwn/rTA5rYGeHKoEhEsOi24VSJtLTR+eJa86ajqKwGLS
nBeS3jD4TbuidhHMT1K/Jk2jX8dp7K/R3spSPIkNJ4nAe9S/KSqj1AXcEwehfy46766hJXtMA/ut
hS60ttS0C5vBvhhJV27JEUFfYGkW0xBIibYSuKEr92Nkkph0Atq3o0Gdr8G7Dw2UMsWVvx6GeLoj
35C1Nmi+VBMNZ3f+ogqoOaVDU4i9nTp4ECm23ZB8jqnvX6emb/aa6V1zxthaOclHGlinqvL8U2gL
Y9G6Vbczguo5LWPzwQZcHzAJOof6VtF7wH5nxguNy/Y9nKbP0dMURjy4fkbjdkeSrDDqs1LCnESQ
bj0FBXuhmPzuZSrBuLuTuv6sZfyI2JFBC8+eqvCreAGYkdTbzjo7xt6C+q4r5ZKFwF4HdZff9RDI
SxuKTZsP36FWkQM8YAOMQVpbJF4SHvJqBWMJYpS5k9GWmMA6lT/2Er2YwjsCy4h1KlhB0NjVJnpn
FdTeRsXdStjgwhsbi7cBQXQXdNoXbVmxJ4/sKshgYNbXyifDMJ+0YBpgyZNLMIaACBctW7q7P/yR
3TvfbwcT9hO72RJtYVvesS0qfv/WrIf85z63vHMi98KqPG2kC7fFypxJX6NPK+5+/17HP4wwB6/R
zF4pTWAuP7+QNYggtlabQeO0tqVV/eFLhYciLKz9/6PsvLqbxbps/Yv4DmkTxjijL6yEkrP9hhuG
/QYybOIGfn0/4Kp2VXWfPt03GkLBsiQEa6815zM/soMRMLQ71zN/riHCtkVd5LghKCmxRG8uFy4g
XAa0JIA75hDURoL3jNTdWA2Ayc3imEbatCum4e3j5ji5xI6ZHWRX9ifACT25zCAm+wSQsWMLQuiX
0OPCRurIkj5IxnEiFEsj+GG9iA2CHzSdiw4/NvEizd4hDoRwhHbaoeaYGK/kL5EdvTRO3yBWZ9zj
l0W+Sz2iH/Ip5wQUx/7WwhRC/gE/lrkZdDB305MZc6AuzCKnFDqV/SiOAwKBj4zrNa/6H5uzSsvt
DOOWoW6b7pQN2hdfyKupLcS+OaxO68XsDvLj2rrZTJodDOQa+Uuq8RoczLlYntbN9VqkYAWivufu
dKz2DWa6jeWWd81oPKULjgtsRIQd3SXckoP91ownVB2mv+0ZTB2g3Twbi+ZxiAiUGbLpXidza6t5
3bmpCUF0jV+6dK5KEepk6chcGhdpYeYhge3QqOICq7H02HCwu1rhCVe4S1RaES/1DFYj2UcQGHaa
mb8pvz2gtBeMmR2YxgPKh1CRKOiEGr4I1G+xgGs+VYujKcEjUhd8UPQrTqrRf2OsevNJ8ko0stFI
q4Mk0uXHJkXkQGzm2GaE6AwKEG3aXLxsKo8CRZ5Xc+7PMawHSflWajhnPaxRuEIxyYio32jVcDHH
fF2r56j9tCdHJEiZQ7iZTSQF7Ck4XXD2zrSGAuSD7BArCShZiD/ZcsHp6+hH6GDXm9KFvrM+br22
3vb52I/n/j/v/vwLIqY52A0aXJ5/vGaxQn4+X4a5WHJYPDh/+dvZ+hgE+fkCyD3JaVHmfP5x5s0M
peL6V9NKcwbbzbuoVsBPNoAOVTNrvQ+U0HLP5/PWf2XdzCJpUvMTxRRN2lY0KaTuctynKb+QyhMW
vz4WSF7V/UxTeLejBWNhxthvfhBzVuzPcjGbJhDSVF/N3hzwJ2NvTgNUbgMmJR5Fc+Phl9ykwtXP
upN5WOzAEdArpxkmzR9xmjjHRI/FqRxqccJmjNO6FL7OtD9+Up7HL3m9e73oWQedPAjLG7OW+CtL
K7E36z2cBcVpStNzk4LzWx+33rRerJuFKO1AE2LbLn9kvR0F3x/XZK7TNdDB6n8+gUoeaxOrZVIx
Ji8QIWwJT+uOeIHnk2g4eYaa3pqbHPgoQlIRpF8jFT6JQhCitBxDwkh0M3wwrpaF1s7Et3jYh9Yb
1gvl6FLfpRFlLrK39KavLX8bGpwB1gu/gunwuRmnYcEJwWbS93kjzJ+/PubzeeujPzfXa2PU5ju/
9TjGKH22Qb3BrN+Yy+6Z2YRaLTX784oPMpkB/MFWW6lB60X5yU1bt1fU2efd/9hc7/gkq62b0cpU
+++fQjkw3LhGhsW2p9fxwUQrCpDRH1cB0+JO+3yxNkEoLTjlCJt0tJgomtBDSn+zvsrnwz5fVEv4
HD83/6vHrdOwz+f+5Y2v9/zjKcpHgDxbV9+S6I59Go4fLz4y9TbkB0JOhugwn1YqU1hA+gnWT0Zm
eP0wEhGbV7giWL+zz2903ST0hQVYUeVcflxfb/586Hpt/XpJD4pmmizLEwa8IAvVuJgPVpoEGI2o
+9Xsy11LXnXNQrxfDnMNpkqQdMseMM5m2n4dl+OFvx46ENsuyVqKhU+7aCpKzHctxVNpjn9cNK2H
Pv5zO0QPvtFadMPSgA5FLiwrjOVPL380Fll1EqYR0ZcgCVZjPi9wTiS6pzbrp7p+Lw2F796sq2fJ
qu6D/4llvEOE/ZInHQqQPymBn9/OettfviK57qbr/X+5+gHUS/r+u9dHP1yMtychkuo8VfOI2cgD
e1y75UM/hucR2ekStjc+VlmWRQAmrXuMyR4Kv32SSvfghECkxmWGaWdqITj28U6iDDkQ50ZkFqXk
TWrOzZURxJUU8vqLuAcSal288iE0RHTMMGlA7CGJr4rQRsTG+2y09m1d6c9Cwa8wu1tiOxewn/1Q
e40Z0Gh5T/YJYSC3tpvlO+RBaE5ypkRt3YDBrh1MQvHz3GguJYL9jBUvxXDkvVccrG76PNUJ5B3i
nUbKwgYy0ve6KQ2kCOg9RtsKj/qknfNQ0hpz9O9+7Dn7wUyXnDfjm8iieQcx4qY3UcBXEZzNbK73
TY+bKSSQdA+hpWYkMb0l8/i91IbqnKR0oHSdxRMTpiXy1Hf2RFCzws8wdo1WNR6xWv6YGQDvFXLK
BZ4a3evtLoY5UNrNQxpNr+jv3eNUuj/LkIQ6ve39IBRKYfHyH4FnJo9uO9cHOaQvQ2F3O4bDKB0n
GaG+qbxdWijxZg40zCxA9Yc2So6kn5N4WNGtSuIcDVdSXWEdfRGTjdOhDH20oSMmTb3B1OrBy2jK
Hxp8j+sgMWyh0gvog4K9YNRJ2EJ8JIvlFkLFcMyd7MH29eKZIAc4D7b9PpqT/trkgU4U+xmhk7v3
QYZsUYYdemfwqF0GpD1etFNTxqkwxazWWvQM+D5+kFUGL0GKc4ItACx7tmc69Luo6FNmOrF5elsa
GwHj4eZUMAe6FL0HTCFjLWY9E0TsveVRAnTG7M3AqKL84BJLBJ/okjkcFITR1vdmS4KFaI0Dgd7+
pa5gH3TEaE1aOGMnHO6GCQSua4zTYxI3geiRsrmifzA7dC6jRc4cWpLsHHWkLLl5ykKPE53mubez
HUZHwvxCpkNQGwFI991D16fZth9s74IV+DUaXOMIp/RYo3Tf9xM9RF1I2EkhhF0Ph+p5VNr3Psgz
+2EaM/+Sx1hv9CIezonxrpGGiHiNccLURjBn584HFVGLo+UAobsffBToHqTsRN76NLFBQHrtz8KP
ktvUN16Z31DBskLfG4ZCIS6q27Fmx5oUPqiiQWLVuE+xtMxL8TYzcn7t/HdTTo8TmcgPRmJ/t2p7
vI/GUJyqaboywituxQIQp1YZjk016hvSL14bPEBPZp1dibpKLy3JCzjmETP2sXOdtEIBB2KO5JPY
QuZk/4zVb6f0dNyVRdYEJNm9KsuTR9anR0QRBG9Y42WwJ+YXyQCQV7D+LZvzYBDhZJop/x0fMBRd
W8PrMr+kMm+eiQhIQ3O8zyw8e1H74BGI3VTOSUtETquYqaiRu5RIObzteRoPDZ7dA0ObcUOxGd3E
GD4vUIWqA+A1XA6LyNVPnE0pgFuYnFebrMPhivTk3CFWHgcTJVWLWXkwAcAixNa3kz7nWyu0rTOF
17gpCzMNjNraKOluQhhVYM/Sr3gmofnNHnD2pvuqVZjqzQGNu+aWv6au/BpLd89Dyr2FO5XRXS/P
NbSUR6QHT2Zj0k9gE4TLovCjKmMW/+7ns3FbSu+2j7P2OLnaN1D5uIklTt8pNjeYHpJTls+oDgvv
h6lXzz5S6i6ayKuSblCJ+ZoW8it+vltHNONBh1Cg+QS5AvnbVkhpdqlPjt4yfjSsX3p6VIbfvBnw
ccv5qsXarmmO0u2N52T6nriWdawG+7syeyfo04GMjfS3yNImGHPmJqKim1vE24G17DNkG0A57tQc
i+nRQy25Q8eJFcEp5yeF+YqYD74Ay2kPLqvWHC7Ai2HqgYuCOE/N59jytiPjgIsgMJHMON/dFJCn
byZSVs4TCcgVqLxBTF9mMoV2Mmq7WzGUKQkStQ8U4ElXdnOJEJJuYIBvMaF5B4JSiefV3OiQ0o9C
+An5IcE9rOfaVQB263r5ZLYeLS1L3sU9wBsvMaARzu+VmpoHj3Yd/t0nSjlnp5gejLmavlptdrWs
/IJlLX7yIyeGTZLWp7ptJOnSKn7RrHB4cBHlJ2TybKfZ6UkX+JGYdvOutaiAJWltpKOx09KNLFlG
K6TVLq7HBngNPaBMPkwd5zQvbyW5DAz6+EE0QT8/DB3U2/UWkjibM9kGv8jxysmM7zfFVOGCHcuL
ZwsNYwc1lDkn8bYN+cHIKj0kktex00Feo3Ts90oofhc9HksjzdKXCcJjE1UxqYZFeof1qGG3Lph4
IO3dqrEkekHkGLvzhR5tbVrHPPctJwbXkVAYu+mnIzrM1ejCI/D9mt64x4hIFMxi9KKnEjxcQ1FJ
6UUYet6NtO4nRA89hA9qqHvX6Q4naHLiOHo4X/Rh8UnrtvaUo/T0bPt3OfXqVYr0lOlOglCEaL0W
N8RNm0Qo79P5PvazNyueqms7kKvTMqc+dQ+ayxDQQQyccqA/MHZhKW+7h3oqI/rd5Al2dEVN5zhU
jnqhtcLuqyHmboQFNyGyT8jFl1pJvdGc1w95yhLeq5VPfK+PeIgsZH/MxttGPUTyGy85HxWfwp5Q
ma+xAw1l0mO5yTDjM7m3poWkjbKaT2YjS5f0g4zyQkP3XjShe0M82Rf0/iETPdJZYmW2+8aZaM3p
zHZliN9Pb+PNTKVKfmD+MiibCpYWqx+iGiZeAd1+PD5nBJIgLrOzvVLR3djQ/Uwd/olUs1zE0HkA
xd2DO67RXIlg0jtvDO8Msor7Ax8k6ln1zSpbY+cg+Y6QCy8WJvthBECEODm+uP79GA3O1izzpypi
Vx4WeDYxLfmOEoa9YprvjNlKTz5rZdW57R1O3XYHmO01YdVMB3lOnkOnv0aozDe1mObDPPl4s+zA
Sv2fST3mB33g59ohINqlbkvWBih10ArEb9vuF93+TVWXB76p3G0pSnaXXv5imPMoegIXQL7SSCYc
l7OX3GUEqxs2uiqZuy/xXMxvceSQJZpiJG8tUhHHIfPOduYQJmzW2sF3MVhpQvnHNjpxCtVf9bp8
d4lF8hNi08IEytNkzxpttrC/zFHsX6RT3IGooK5HPbJL8j4J2oyVRkMtjXufNjJcGq1dKq8wD4D+
Z4eMxPu5LpugW9ol+pwwZSM1hayRWu7V6GzjCNNCiyb3Ji4UAogUHEiYpc43CHXfPdKzboDPg5xY
6JhIy8/AFHEyZEoPuqz2NyqyCDQtvHtBFinmdto2KjkzEgxoZZOXZ8/far+ozjUHA0gK9dboacNV
QDNRXEPur3vrEfKlt8mF0wW1ho2xcrL8yLCKZ48M7HKK/Zj4vI3umxdECfSLyQy+SV8kyRTofrt8
17k6QiTfu5ejP50yU/82Frnc5gYnFIj7ZTkOF0oFQpU58QXSHX/WwrgbJ3AvDsfqwg3PdebfowK9
Mw2aLUZdHgkXysj/bbdJIdz7Oq2+SSM7Jz32Nt0w2xttxqCYMn07tIp/h7IqRRPRDcfYKB7TSRuO
/uIlGjXvNwWPddYagmUb356Po6GODue2OxPaXVMrqorBK2nhjm9OywDG1vrkRejZXWG3p3EMKZuc
dt4nDQH2GUwpr4LXQUA7qN8c7TfGMThc38FCuL9KrIB29S2x9BGIp34Hlu4bPjX/zvXll9LPjFNn
2qAvZTtRb6qQKaAQgWb0Zyz7chcnSP3i0iiuTs0KmBMLcsuhuEWLdYqXv1mIDkPyxql943nIZQDo
rWDSNnsE3wlGX7r3iAlsl08kkuZVR6rThHYOcWFx0OVAQhr+oB1q29/0xh/juOTDqsjhdUmLd6Qz
BXNkfKtUeKU8ak+e5RyaNJpv9QS1QTPeD9nFjYpvta2MezP2yaSpa7kVVTXf4d9zbqRFMoKHuyPE
KlMZnXUIp+6e6LL+mAlCIuwnp87tq9F1YoP5p7qaC4klJRqtcpKrH+YTJuVyINhbYlUz4o3refFh
lWdGSW7ubHJF9hxfN/RLWoYcomEaBIunige5bZZiPNPG2/c1JblPo5tVXlKQSOzpunurpvaH4VVI
0wfnMngq0L12PvYOvA8+BQLsE0z3Vpxs130cmew2iwp5JO7kNzLEA+Q0nos9EwVJznzUZFyNzp4D
tn2u+/xXHRFsjgyHGGlGxycH9agTFsYjJs7X2NMuTGkqSGPfNYlQ04NPcI8gGvtSzfl+vcgQu17r
YvqiMvKoqfyKy1yIoPBq1mdlXODoQYmUE24W21MRsLx5BitJYfG1bWykkr4B9s6R4d5GN7JT2EDA
giOhqczhlKrQuqZh/fpHayAnICLKtHPFjWN24XHDfkJuOgvpX0rWIzcpC+dtxskmyHzvJxP/gINB
f67b7KHOMoNAJMfeA3Y6TxYZeYRlaFfbV/MmrE1na4zao62mX6yvCYSZxLs5lqR5atBhVbxQKDUW
7kJ8ZcAH5i+LfQS5+s9qBuHmQnTZ67Zoz32PRYXfTSCHKmMipsHq03pCRUxcq3AZyMOz6QtV9ODt
JvdhlNYZKaVFfaQFbB7rjs1YjjY6gkk/ae4CJbMxEbYlkMeUwceBFTFOTH5cuFJlfi4rCJpTMd87
eaFBOwWh2DC7KUm+vFkCcnfoE1Bf7dqhDxhEWF9E9VOfqY+Adl46VmNH6vAv7DPtubUeoai6DxkZ
oZqkS9NBNiQwRB/vJxyWXRc7G3ZT7ECRbT8IcuTpLxCQnJbXvLP2ZVRYgaPjT2VJSBK4JPk0Dhff
Kp3XEzasfjPkLfU8sq59BHiMVNzkS0tP8SoaXOMi6gCEQ0La5bFLXMqkY7bxiG/XXOpMier3zB+b
bHLI3KmeAqd1ULs1sCS0pUGyEK5lMoTXUUb3ZjTcxUno4zjEt5qXGIM472I5k9gtIdgBxrLMUwlf
EZWDTcIDQsGd5ebo5ES/Y+pb3xY5yKcus6DlTBKjmpWO2wp7KQ6TRwzbvyrFjDVqy/GQhaK/+EXm
BzB7gVd3xm+t1a2r22K+75v6TuG+3zpJcprZSzdj4/VB6TA+z5bhdhzmxq1WBFlbxRfJyAshJLhl
5kPjqXJ9dR/P6cmhP6PF6k61zouU2tWxpmRvuwYAXF8/Iu6Yrl3q2zcw5HtyJvM7rcal7SwLkqgW
6S1QrC9zH+/dIYP5Nbg3ReHDObN780VxSPQ7J3nGlMzgd3DB+5r1dx8fFUE3P0wsRazHzadaaEmQ
hagoTN9asrz64qF3qEjAJ+5DTRL+jFGXylz6NCvKe+SX1jFcjM65jHcUYwRqdk66c+k9bFDrpFu0
lMuSQfXYihy3hQqo3OFqjqS6lpW5c3HtB4BobHpZDM5VU87skROr9aUoSQ0jJXSCNQLjSybtsgmW
oFWIXIgdYfA9W2LiHTLmZ2BAauOY4sXoshPZS2ByQ29LDGJ4wFS75MRhYWiBuDO/0998KihRN3zG
mfw6gOo/9cJMHwmS8tDQeXYzbVZLguexeNFtPOexjMrtEEXvtsgGxoyPEYeLW/jcv4vJ3AiLJbmX
jUh5YmgM04Dgsu1LjvtzrgOawRbJHAXDbp6cIozVG8iC6QVaPC7iknXjFBLgCpfYa1+gqvm7zEsg
SxehhZppdm+6cEkZrZjZt4XtnrJuokzDB7vvqsRg4GTv+UWXCCX5oTbM8kLtzizHTTY09i5K9f6s
Z9CLY9RNOWkGY3yUy2FWTSQwAv6Th2qonzKChhGBX6E0OQE6b2JQS3v/0V/T28fUp6JupD/dTTPL
hUbL0/1chl8mCd4/Mj0gNLls7yx1z9kouWit+3VtweSuWrznphFk36wqN5jhIgiqNh0/t9keGSIO
+raNsv6gNb+SBtrSmCj7vhyGn6Jwzn4eql2b6ij1c4i57iieRFsSTkdO71GrpyW40H8YQHceM9mw
ZrXGkC6p/M3bfrDq5AWUrrltaZlu8PKykpRQ/LqBLopaJBxxqH8HepluvSjTkd12gGbJa9qD23fu
zF5n0mfvx7lJMCczQIH8NO+1OKwDE9f3DSM45uCWzB9NI3/xhuTRHyP7GEXJuLMHChBHH4q97oPk
rApxO7Zuf5YMEfRbuwKRIKT1q0dicTEKoAxG2m19H/VEojfsbr4DX7QAMRxlnOESKpXtnIDNrnti
xfHqUGAMaBxbKa5xNhRnsojuVKnj8YNgpuTVnGPvYhX0kYoU94lI55+ZtsDS9Z79qZnrY58kITV3
9WsVw4ej915KTMQ39KrSm1h44UHnTe5gxeHMV8Tdmi9iHNVvoKmbiRUT4jh7CAbjnYIrwZdp0vdr
xvxqedX94CQ0G6vc2qcV8tSMX/OGbvOmUH1zrZR3gVRbPtK3hY+dOO6WauqlS+vkwLgZ9UAivAuC
o2+2lM25jvBI9K6dwMAPTfCHOamXdYviwRsZfTTOxQlBGeoFmqQUnsvQ60y2fWb7fhQ/T4wkkOqi
DyHTe5PWMAFQFfdBqxuXOZf2NUQWDeVe2dPTlMfyKOIm2tNWwq25tB7TqIZi192b2UiXXpuyvd2l
X2sWw7hVtVcyV6ODh+bzHGXyrk0W8aKvbU2L6SmBYtFJ+Y/STV3SprjINZt9ri0ec7zHKDftXzFr
VITDqOdulFa+TektVXJ1gZs+fskSOAa43ksjxt5QZv6ztP2nnB/COWpht7T+8qvOaMaNOS0ufLN3
KOHaO1N6Bz/Uc47xO92j7aphsnH9/HftD/oO0AEnslaSf1noZ4Ys3XGaGwqSKu5OAs0/EJ4LIO38
JRnT7KF5N9v6UILjfeHsbFxAoADagomgmemTjrIeWO0SukWq39U3IBwQrHcYW0hXQ4vVdO0tGCAt
mloLdCUT2McoDGPmH7rXJIH+c4y1+FwPHO0zS3sqO7bMXmynzvCvU5EdtSpxkdw39QkD3PekxrZs
LPHQ1ZJeojy6vMlIjjJFrWuXsGE7Ej3xtFhgZWsgNXYSTGkB6gecXIBCBLnQVNBbKjxvMzjAGliM
OFstrJ/01hoPyoj3XWy5j6VLKHeHVq/yjNuizL5386KgGWT7WGYLClJBlWGtdpYV+XppSaPQSKru
XGvxoRpN/S4uq1c+ArJPZkrwyTLurZi3XzKh3CBuL/a1t/C4SxdqPhXxAY1uQ4zzXsLuRLLnmJcp
194htDiH0pMzeM6m3MvktcOHGpC+TBx56Qw0VpMr2YvxJgKvcck9CAjh2Be3Tfbuw/ZIPLN4Szma
EgDTbHH8RFeZdWoHuodYTSPlaOQk1VaMmDg0Mi6+CrDCtDq+ZFVOuGOrPVuyk7c4lacNMI/wAGyc
NGd/fmjGobwPx98kFHe7IWZ1QctnunfiML0bSZrU3fJro8uW+Om5RpqnI6NJ5gGNbNnBe5TmbhCs
H+CzGmoQV0xHWML97EcRwWOsvEm7Y9j/RCyCsaFd19yOC9YwBKfUNE+cc3wg/YV7JrQ2bEnphciu
BYP/SN87e9K03/nUVQdmhgOgZJY6SmaXkc7INdch0XrkwB2yFHevk1l3KRm5d77hFrd5+/KxYQ7s
F0iyN1qCYM+xSxgyFoJVrSRzJbFtPmQWZ8+JqdhJjAgQZweqYOgBwKhmdoPVcGEqKigYrmLDqKg6
eDryxtTxLvXAyMqMSPFQU/qlh7IIrlG/rxhYtXHv7PKx1jYu9BA6USTkuFRPvAVUvynU1rbj+005
3nuiQ2DruAczmfuNu+Cb44Tm3ZiO9yJixRmFD01sjHf8B1To0B5yZea7LKzGHZrfQ8WXtaGmMSC8
Qz5z5vptLtJhD29AnOrIcPZ2k32LluOJ64bgczrtIWpxlevDNAboGKFuDq4bDFO9Y1H9kJeWArTY
aYda4QcHp9A8yJbTvloo7jbYWgL67lAq9gGSmPRG9pwcaHZ5RCRPPtQFsOMDoRm65tB84jxcGy2a
LLfcpWF7rgWRha1ENjcM+M14T2gSu+Hg9TTkotF4HSqWZbX6QQMzCyZ7ivehKryNIRtIEAlyfsvs
rItUxlnqc3rHOlmyFEjExosFs4hSVphFIxqunTCeaegPdLrpsQbCVdOzndrpQ8QhazGyD7o7PalW
8AgdNjva580gl/IM6kE4m0B0UJrOKaD5qZq8bdiAfJJYaCYjNp9di3eKhLewTew1Fm1e5clfjpXZ
R426+LZUckMjDvhN4ny38Ci6DhiV3uo4MPXe2VgOnoWr94HO96YRr9zIyaH4M7Jtg3E/MCuX/l1x
HlDz4aKNBRrpxT6Z0CJkiHWqohoKFf2MjTPS6m27tDtJ5BbMNB1oQV2yhR0lLo1jfgmd72PkdK98
WS8J6YjMKxp1I6wedYEzsu7UY3sf2+bLYFXvtlmr29A7mIXfsn5mASRDn/rDKR7nGEPyCKZB9PKb
6Wo7VSRPhangSPdOdz9XxdGu4YyLGPrSMpmDoKfQOygv6AxgZ7YJOb2pTePWBMDuTs+9jQB9qkh/
mUiZuaviEYGWo74Jz+JNEqVuVlagsVK65Pa7hhz3EAGGYChRc9rsXegWBOFNuQMVpSJhAn5r+FrE
HcQI3COlAYi5BFe/SxpYNV6Egjmf7WjbTpYkR5QWbKfO/TSo++cIsdJZgHgr0ldKp3qLmBluU0Za
Xg8Z3gstRiWaYx3NsnhBKj2efXtU54lJ0dgK69SrrL42CFYOvje/u0CpzrppFef1WiVkeVaZ8RrV
YENDOAinCPjiab02zgCIRm3Ca5C3VxeUheNgtO0EOoHGCKeNaSIb8xKwwmNfPSrsQ0yS+ZpLEs4Y
SIFTqVxyK/VsNp6nJmo2tYuNvYk8+2Ys4/EKI2mz2stKxqtPc/oDIRYok9D51rJeiX3jmxzd/tEi
lPvsqhrzuwJq62ju2coWU0FCM7Ct5isZyurBSr8jSxRPnQ3DffIHBGa9vinOlWz7rVGZhFJ3v6uk
+BpT+R8YP9DVRb3OSXl299S2J0Zm1F9Fckqi8autQzQ3YjLDfM9iEVmkb6s+YowADYUqqa+zrSAo
RybqckVCae15wFIJXor91LxoMUdK2lBvPf9IilbvBjXFb6MTBHsJfsaN7ix6le482PZrYYyPyPNA
0YAUTpO5OBihtmQKGCSEi6sdeuSGdbh3fbvfpsnEwtAbztBctLMfFkTnRNlWLUBeu6Lqtroeu4ZP
fKOwXiJ87yfKJGfbMeWme8rZoSPL/UMi25i3iZysfbIIl0vNk4wDCQ/L+6IlhDsSO/Td3r6FBrZJ
FPSRqYyZJcvnPvfIGvU4SpR6iPGc6RQUGvIwsp402HakYd74Bm1FBTRnaLJ01xY9YVhZJR6SxMnR
p4pjCtjZDF+sFlKo4GhPhjuKlMTN6Y2WEykSRR3o4hRpmnOllUXZT0xv0uoEOuXur6JGF8V581Aw
eSn6tkb17iW4LunpzoJIm3KqAoRVKlBIEMqYxnM9BJbS9UAr3jG6kJxRJXcxDVlC0QxiV2C/t446
ZH3q/lABaZQ7Nav+sTKbOy9WzbYRWk6CE/1PwBLEUWQDnKXMN6i0TeOuHrpramNbLqqvMCdBCdg2
fC0D7J4p3W6vQlZ5LqKJyS/rXeCTzXBoQb/ux8gfUfQV+XUs+x8j2UVRFmZHa3JfaoMRCakp2s1o
p7jFO7BinSQHirkFFsGK6DHPN64sUB4aWM4nKZpvkaXfmgDI7jvwTVaiomvrGfdTH880akHSciCc
TnGEoV4vdeZhzJ9Y/y2aR3Wr2a5+bOb2cfUTEKf8jMCzOoJvam5tm+xyoHbBXDqvnU2wWifdCZeK
9lMozhRFnNVQenwfu43CpsfUiWwPw7qUXfcWNXV3ToZpEZCKD+Pz//ngfNx/mL0+WBo/Kjk1SRR3
/9j8t8Ov6hYKSPt/l2f9x6P+7e+bPOmPP7rAQ/62sVtBIg/9r2Z6/NX2efcnumN55P/0zj9wJM+T
BEfyRu4VZS+/yuRH9zciieObYEf+G5AJQG680v/Fc/6kmOj2v4DHGoy1GTi57mLA/pNiYhjc5XJE
snxc5e5fSCbiX7ph2RxkfEe3GQJiH/+TZKL/y/eZ9YHHsBgDeIb1vyGZ/N0liTFSF7phW9AyTZvX
sRZ/518dxrNJBrnPadqqv8bdBgnSDcl35YjCChjr/8ctav3dV/ufX+0fHv2avV2OaikKrlDjCDh9
reisYjB4oGnRkGn3pULzdLUOVNHyxv4qd8mv6JAc8bP2ZBZsvE18Ua/GZdy6R53U+g1461kDFbGr
zn/5Ev/YS//KUDEc/e9eRf5Z+DF8b6Zl2T7smH8aSCejhWmLIp5mro46sZ5prS8XvrJG7Jma256G
CNuiRAmKMfkZpdx41DBj0FVYXB+dof6wfqQRg3VimO1tzEliW9u0M80+yVjScoHMKN2Htv69luV4
0iI1nlDT0RVJwTiut5WhIuzCmeS2Tn1/myWE1Id1Pexnr6BVvyhM1wtvFZSW6N52tgGr0FpUoQnh
NfnHCWTdHv7DdyH14b5EL7DPFmk0S8YZ+p9M6NcAD/68+LDQuKmzj+bqdjXNrBfIAoyDFFHweVNj
JDhXZwrPGz4kn7kKdhk91+WJICyMJH0vgbGMbnSTLC9JGW0GZS0ZomDosBGdkQy7Xq436KSZnmZ7
AC6JuY2BQBMerGHYV4sFZnVz/MPhsW62zaUCB3MU7USWPYk2+U0bu/VpvaiXa0x7cNHpCZUAOpDT
ar75MOR8bldEN7DmCr/Ueb2Mws3DYGTdqWi67jQL/aonXbhfb8KbSr0IicTZoYj+5ul1e4Jg85so
+nrnLFvrTevF56ZRp18FeEGWqB3g8OX9i+Ui7aKR3vLyztdvxWuiC8OE5LC+308fSzgsPpb1Rt3L
JHD19OnzHZqZxnly3XY7hQ1Kt/qfMqYiDOuWfsIo2Uk/3+x6zQDsFfBz2K1WoNUFtF5jmkQ8ImNo
bwSy7rvidb0vT9AhttK6GUz44c4yhx8XK1Vc5ry0b3Ygb/vq9WMTykCJ68pc9gSxeK3Wa+veYQrd
DNQC61puX2/6d+7Oc7ltpG3Tp/KeAFSNDPwlwUxRVLAk6w9Kkm3knHH0ewEaj2RP+Opd71Z5t2rM
ARNIthrdT7gDf3FrWdvMec+ePLCLmVvlxrhQYySLtUXVAo7wJBOxOwhCml5HjuQXATr2Td/tO/zq
0KZMSUHpkHpo4gT9PoDrtgdbs0TJYty+871m+tc8gduxucaXEYHs9/kKL41ZO38pbBYIrdzycv42
2Z90r/muHuTZ/p0H5lYAh4MMrkI7MGlci6UiyZg58935BlXcj3d/ekms5SAAKxgjGtaAezHYiF6D
R8BaOYXga9jZBkmPEpsZnh2no5/upi4dENuuAgdAFVyMWMXFTXWVSQyCtxjyaJLKNo/vp5+PJrT8
tokRep5eVU7Umq4fEJzV+Nt0FVHnMN3MR/NjAwr2QNMBN9JWwCZ5fnDEuow+ih2v3p7+8MpafJWo
u+7Cac2aSUHzEfFSXj7OhwPFB9iv0/PzTWHpzz5bxqryJLC170/M7y7eH3w/2/wayUKVP04R3JxH
Pvpz+A3QAFx2yk3jF92uYJ/F3LxjnfL0aYmSk8IGwY/Oz/zTTI85Pf/e+UZR22hje+Lw9qxmjKx3
Pv6M8eLteV/BXKJUH7IBtUEjVI/oq6zgT7Fgza+dXzXfzzCcejvzfHd+Yn7s7XQf3pNKTbJBZAXs
rGJuVCGt+3C6yP7uNO+PUWiygNiV9RezyhDxsyn4TNPUAlg3YVOf53vh9JCY5isOvIB7prudDJdx
Pnq/+fmxpGdTMXQVmSVGY8JBMgLT+9LR/zZMP/5v3zu/7f2ZbH7f+/356OeP+vErwTb3hc0wDEq7
LJG5zljNVtCScBLx5ZXZ5/EWQPmj5uLKgtcLS+p00027Hgn85G6JjOSmVTCVAQJBIzaDwTEGZYuO
4VA5gDQbFgpuLF3cqGGC68S0Gr/fiIlz+H53PqLn/hWr0vyNkSSAM2JkHPYojLPN4RqewPgDorpA
OADd1mlyzzczI+T97ofHpl2vjAq6dTMlJTRdgdgAg5x2ECkb/EKWlT5uQ5h/a8VGlAmPy3VU1k8M
R7uT8GMGVxdv6KL0dFT3ukhamJ3trXalQbZ4+3RsDlMYptNlVWgZ0KOIHNrqobwFOsNTltFq0Atz
mwZQQpSafB4mVrlvk6ojZJsOfZC5bzfo8+kL3/BGx6IL2XeDCwzidR4bXZVScrs0H3eVcoqnEZlp
Wca030VmdRXaY7jxqgoXnU7/1oRqcWgmAldvPReV760709vaUTVsMYFogNvvIaCCaO121RRh9SC8
9rbZJIKKm3sDO6cgSeOxaTpAHMejsscwc1FJo73rFIBpbCFVYVZwFyMU8uz7mlh3GLwIe4xDVsrR
vq0SY6N7/q7QPWUvS6r8djOCfLMx7dq29bAFmmFRHEsXvjLeFYnbrsMh2bddfhPIBDgZdleOLnXA
xlPzOtTKfAm2HxO7iVoz37yTtt4fw5WvXUYxlh3v9KO3GTDfD4yIIDjqKJaANSHbkE6mbyrQFUYS
Xl/D6KmjBa9A7YK5iUgBIMu61+WF3kXEy3BZFkZjXhkjdhS50Fs21ET+VvUCiNcUqs03mGexS0+c
5/luCpt3MxrWJs20L3kvn9NYbfcROC/YmxxhZog7go+Xgp9xESb8AgjUI3+ZD/dR2IJw+/ZwZMOL
np+zWDpavYw37w/Nb3w7ByUIOPRQoSgVe5m+rKZNqJhu4thSEcyeDhsNRqUbwMY0tYaISHQ2Xb35
pXnE75hfNB/RfSr289H7E/Pr3t6Crd4XUN7oUkynNVH73Fj0k4wcErU13Ygx1Ri+6ZDJjuPLmCYO
MVu9nx8zJWCvi7w8kjbru/mh+Unf65optKv3uC97y7bg68UNZlioDq1K2s27tNHPvQs6iZnClq5A
ekEWYwPSMAIkMD9Wl189Cx+T2dZjfkhPZAlRl0mFdHrF+xPvd7srONMAQ+QYnDsmlCDdECBZYGdp
bmS0mOKNF65rFdHbFVTK7iFFTCK57HDaZXfcgFq5i0+kHTfSCgs3fwFM7GbAT6bf1BPqaAG7rDAI
z52hvKm6YxmcpiwpdEJvP7T3jfLctljwRpvYWkXKyo/utfBKDjeUqhJwXCFqtpta4ZpBseBgteAj
sRZMjylaj/2x6Y/wNFFgTdxDLe0se2no155YdNTcgl0EQ27IlmW/dvlda2MPpnyp4SOcL+tXVOhx
yvxWYF1eo+a9NKUntBF1fv9tbe70kFYFYAVgVNGDUi7UcOE5/iccF4sXGXPNEH7FHTQzHFxRZ27w
EaNFsKylNVxIzDxMsTaSHe4iHmI/NavmFYCI8FMZnivxEl+Kdb446vv82VqEJ7ysuUSXwRL1h72+
DJ+GY+WE33CieEbIql1ljnTGzxOSfP9kbzCL2Slf5Ot01e2iRwTd7wsHusHWHhf+lbptt+CjFsHZ
XBnI/Z5JOuH07CwnuZS3+QutAb8+AacDlBzB4g4A5ewqxASOyLHnzVomwq6dTFq4zguCS1cwvtcj
eoNLbRVdSyfv6/DFv8+/Zcfi2JP5L/Hpe0z1hUGa/alOHf2k3FWPmvMVMPxh1zy5O74VLdtNsOQL
E4fss/NepckKvwUE8go+Y4aNjumgpqRSHV8ZxWMdbgMUdLyVUjglsgLF1l3bWJjFyQZ7hwVcCuMW
OgsYVfFFy659erGfPQwRxcpQQac79OJtzE6aLRQJcFm9CZ4LOOMeD4wQhRlwP3K9EOVTeTia1yBl
rtMdXI5bo6d5urJXwU7uqBw/qON2spoZVqyQI5PjU7Me3aO/ta8VJ73EAe4JtlP1RTli6AWUF1yX
Fzh57wwA/R3EuOp+S4+pc3fU9zLjhg5S+qzmBzGuP9OcCpXrFCGu7NStxWsurfJxtfLZSad/sPSH
F/ML0hkIh2X6gW6xKQ4uoXC3VK9kexHdF8PyoN+10kI6oALqZA8Y1LEPImdQMZOO7g1aQuZnGsUD
Dt9PNnLz6vSkdtAQPXga7uz8qGhbcST2uo6fkCIAd4j5youNLda+fRbMyuJImZfoh4azky9tbxcT
oxhLvwe8tQgAElEwfkg3devQzDTvjZf2OjlbjwhRXiYIOdCBSY9c/oCVLQA1t3hwJiDWvyDd/dXm
8pFXMGjcDNjKGuFrTdvwDTl9TB20X8qX6l69pr/Y9ys72QJDD76KS4wzXuOztsqWJGl3yqP3Jbqj
wgyEsWmWxgJt/VP0UDzQArymOuCt/VVzAEJrnLJtjGXWY7zTTvfDjX4rbdVz+BWlcYTEaazpjvhG
yc/Y9+tsVQD/Gza4iGzaa2WrHcQuAq5wj9ZI+0x2HO0qp19oK+lRZEtzjTTSonGauwAfCTpaS7IC
vD/amOajg1lrxJJNAnHdPiU7sEOKzU+km7gQRwwwNt4D2k/RwrvNYOgZy2yFGXq7UMh+u4WyUNZo
I1zbnyMHfOLKcMZt9ASIaSXlsB+u1AoSxQrr203seHt8TjrH0JY4XR653IBFn1AVA1/0wDw8gu8A
l7qiJNFhOIka1WY84c5r9Wt901+/ulvvSOa5TbdQGDZxtLTO9VbsOlaeEkGTBdK+iQpCfqE4xS1j
uqsPPSh9umTLlJnqbQN+A5bEwgm5rM/2I1CdAc8JDEfVtWuAUQWvuShOJnTRpcU83CBk32y8VbQs
NuHn7jIrP5F7hWikcUZ7rT+gOAhyOacvcMRRbVcc3XWyN+6xtYEHtZC3fbS8MnEROlBEByjOngJo
zwHrQjkSwYtw9XW4io72s3aOPnmX3sZ/mSiapx41h+X79odsJgWfeYtUWTaQfqq3FI/2QjPLja+6
J9kisKmnTMVFzWOvTblR0yEgFVRGswoU69EILWLrrWbAQFDzvHFUKmD7dnrLfORNCcl8hNpanW7f
Dm2B32cYt4dIq+AyTa+J5+zmn9+tRgVRTKWQlMBac7LGoOVFx9oyv/lZapJQ+TZ0qj9vwlI0e0mN
gUdPR/MTVZU/SYi1U0eysHruSm3vjeMaoUdlV1G5sjpJXo5A6vZvhz0uJAh65IVjGlql4e1DwIk3
arb0rLaHVmLGySJJ/ZB1lxoENGzuuyZPmWrsDBGKXEZpE06LFCUZGAvVfj6q/SkpeL9fUnTcBL44
4GoWw8ErB2gkaCiI6cacpAHmo/fHZAQVN0nZnFHfcgKZyY9pDfr/GFZTAUrl3BlCWYLDfOUZQgDI
xAxsAWh9F/ooijRTKjPf1JF+Kga8r7uJDf9+481Z4J+PKZ3PKLXiaq6y9VN2OB+Vs3bE+4OaUeFO
GpQTjJUs0FAagJ+jBkuZSnA9lQTnI3qcyMlCJKGxAlbKkG9jobpry6Y0lfdttBxytgm3yQv6gAjw
aSrrcXMPNbabAPtrCYjV5r2AJNBeWQ6RMV2MQYOifYEWRjJSiVHrklXdLkjXaUsaTRvASWzUt7ui
Cyaovn5tt+6d6VVi7yd9R8xGPzcvER2nB9Dv6QPgLC736kYNrK03Tn/hUtMfkgFjoBafrnE56/lo
kYpCBOJsjjUpZOBe9PHm/bG2FcNOcY8A25I9/kaQV7Umw41SK+4ESmQmWY8KohcgDhv2XKJD+ws9
zLZl1ZtamdosuvRWPH4vJkNYeNIRfMOdC50bKevVPT1LuuyoZ4ZG8TLUkc01gvz7OqvUh5bGGZkb
NwKNr1R0DQblGNjNZdX5DzzfvN+1gMnuNYyYJEFMPv95kbDJ99JgyiRG2CUt86GzQIZZlHeKqej8
djPVkHXARmxHHrBE/HoXakHnVBplKnRzhTVUwnL/dh+NsuRNkvv/1x4aGv7Igv5zC+173+0/2bf/
LDO61S/B88d+2tv7/2inmXgC4L1Nv8z6U/7/j3aaaV7IsgnvVqiqMYvz/+kMoFo0zTQbGV0acbhS
GnSe/uin8ZQlbFXhSUM3FYWnvrcTf+hm4mLwN32jyX0gf1e4RBYGh2KhofCuaDoGBdMv/9hQG+Q0
QrW9p20Nyj7PF4n3TR8PjYfUO1JKMru10NgXLTBA8ledeKtqbxvhL8T4RZFA7gqXsBZrwCTcdt25
y7cCFG3xKKOxWAfnD8P8d1/W+rtvqxqGTAPS1hQC7h+/baYbRm6RhqPSK/bAJyqg5PlZmMoIQ+Bx
IKKs2mjlIUWomzTixY1JsSgfEWpEjUyqXxRU0VsNPBoFLg+NDg1qeUChvFONHTjyBaweCuHIE4NE
gFSmfq1IESKCeR9vpPFU4CAewTvHeO08nW4wkqU7PcYrohJRxSJ7nV4DEZLcJgSKTditU5/FekyM
Eqe21jVanDkxBR6Y00PTS6ZTFjkesHwDK6e/xak6Pd9XVrMS+avG2b9/KXpxzvSdpi84f2HaYZnQ
VwahyPSagNN5xSRhiwJXzmunLMom6gsowHFccFxh6+qiRqMk0RrM+gpu0NX0Gj/BmlzfFD5v5WkN
OU0v5y3TSz0eCxUQ06lj1dTk+p0Cw6Vo+Vc2JNwlEaW9FYn7ZFRFvJrOEQDcLPwcGQiyVd5b4B/j
DRs6hFjo2JfT6RR0Rttqy+6ynl4RBd11wauzeiAs42O7WnxTrBL0eLNUtStIS1q2rnhHlHICPmP+
Xnx4IZvr7z91+rwKyLkJdqJGdDhtQVsQ7Kv+/P9+q4uXCkFJpWhW8w/gPFpOVUYKNtPwTL99+vDp
N2hSuCrSaD0dT0MIRnU9PVfhCmBnThjdCb7aoKb3mkAHgQ7EQokBZigeHnnYqzZ0NScIj8Fxi2Sr
Als3cQQ2BLjEBjZ8CWCn093pxZVMwFpZ20GQLEss4fHESWvXTZgsGzwVp8cnj4u2JVQfnwI+Yzpv
BaE5AL8ScbrpFGCMUPsB3NvgjcO3MhQZXPnbWy24XUWoLSDVroJAA4Q5saoZv+m0q1zjl3G2SIN/
FMgIE6GIkvD26RtMb+vitWF/llVpFUF4aRHKwPsSB7o2e05CeWEbKuoEyAwgcFuT3IFQE6rvPKOi
viyb6KaX3DtsiOoFuMUn3MHw4zIW9qCe3SS+73ID+zsUxlJLp7oKKBZAZ1ESDaLmVoeQTXzlsqFn
54C+lMHNbrrJ+13BgTZKH5UKjy+kgtBDCS2yetG9Un52Ej+FWwHsF4CcfwYvArnMY55BbuvqawqH
S8gCqyaDfQqGlkXMe9MQ/q+2vrss4b8f0SLzkv0OJbkMXsusyr7V//qq/4dwKLJq6OxZ/7yJbp+7
5yD4uG3+8ZbvMBRdY58z2JfUN6TJdwyKIS4UzQAPMCFU2Dqx7ZnCLzxzFOVCUWVTsXWkvTVDsUBI
/LFpyuynwtZRx1eFKfPMf2en87MJAQgYpOopnSuGYHvGAubHfUgYiIqEFNtvRQ6eGSXJZivFUO7C
VL6Mgkh6iFNY8XmHfkyN0qc1smMqdgnbJMnx/ZXH+6qCIhK7mMhrATBYdNdIeUTiQDqXDvgbZExb
uUQ6qnKXMAOTSUlq1zVwodNC9246S0qPalSBO7HWog62pobQ8xD57l64MbUjQ6YljdmYqbg1Rqie
tHVbknWvq7aD3BtPlu37i1g2zWVsU3e1rE6FnyPyxZB25lZN3XRlt9V4RkEUqQQjox7nIzsUWTgP
ewCoR0E1tOli/KWq0LqssaAHdPupSH20AKvbIuvJSN18NUoY+Hqo8/QNhiYhBS3bM9H1ALwGJfMg
a2G8Zi6VS1ZBb+USjTukb9SgNHRWq7Z7hXywgNaobcowbzZJ3qG5KxkvNcIleE2UJ1y6r5ECya/a
uqQ+N2QreKrJ9QCTe2dVJpILE9swqwP9pmNL1gqzfqgs91uRNwB6IjtZ9ypFSuhxFOhIaYtEdpDv
qraK3QwrIVfptg+Dddh2zUnXvMsE98hdaEL0jw1tn2X9twy0/lXXSI9SIM5VpozQyFEfaaLKuwVu
vK4n+LNPLH7Zlp4MXg9TkjAV3zp+44Gc8zWsbeNUmrHvuD3+ZZ6oUQoY6dKAPAGu46cbSCvFOfGi
4H+QODfAZX0I/7RpIqO5YXJxCGGDIOJq+hj+JSPAO8mtjNsU9HIk3GYLNhrf1R5vOBcWxU6X83rF
5/pJHD4JnepqnmQw8LRwDx+uumptChIS3SMH06gNyl7ytZlC267GFntXio62dydnublAIN3bm3l7
HUSi3Yx+OIBXwRhOTvHWaeRTLEf5Ltf0JQaVCdpw/dLrCpOmxkhNC1VvR5Xy8djaHVaBWOFJZGpZ
guj3IFGYQiliadTxq5lHz2Y7Vg8V+iRwDu/buNFv/FxetWP3hIiu57QVUxWZmSUGEdlVKA83dFDq
JUY/g2N6nXJXwqZdpKrArr5O7NsPi9zfhbDiR0wZI47xwLQIWZDiNU3/2Yort9BQd0We3ppF1Dj+
UAMLQYEfHTb1UvXYul39IfV87yo+9lHeHpBaOIN/earFZMsZUNyFhkPnoilf9SbFlDhuqelAJjoO
Ad6VkXIZyEG4Di0FlYzpxsPlACfpAcYizAFkZGEglijVSXQuz3KY7Rq/svZB/+Ihzr+P8/ahiiQL
s6/gXPi04URg+g7IrfsSOYrO64NPSp7JyB8U6VFSVNgLnrmPS8rCGN6fYdzde1qvbEqMvmk1yd0y
SmkAmpBdQVrlnztRHeM4TzdJM0obJMCqHGuNgSV+Vdg9DQ0r/xyIyjobSLJga5Zsxah+SY3m2JUQ
MUwWt0Gt8CFo5QK/yzC7H7zuqLmqoyfCXNUaqk8q5b6GPvvapyC0VEPhI2Wb2QdIU8umE0jN+hk1
iMTX9qEi79iHTjHSIfSadNSAa33jKx3uReZSRslmXaKzTeHafgRt+JqNwTGiMHfMtU9JlQW3utbu
ohrzg7gievDUaAMH7QaZLosyP8xAqQvtlWjIWRK72YRT/F6nJZpJFW7usXRqfSo2UTjqh9yQP6Ht
dNXAtCf7iijj95O7X0XBBfW9aBsEFTUz30yYzQNF/JIIOmgsJ8+LbYE62gmGgIl240HyLXaSlkt6
bPPhUASCyiB9bMSFYE95zU7DXQFqQwfNXfRggCVrn6rUmD2ZQHgEXXhrQXHJ4QJhzehdtq0OvD/L
v9RGpCxKhZp/o9iA+qzoNfWraouhugJyz5m0yy+ZV5O6q6MoY3QE6OD4IW6GDYuJko8pasNDiryH
vHYLsswCDwqUSq5VP9HObhOky9SlIhygP9kMeg52yMxhVHFjQu5CbA9MD78MvFSUb1PUWxe2Xl+S
xw3O2FlPKjyLtWjKaC3n2LNbSoQbeeLYg16hXkWsmnZKvw3pRC7bkBa6ivtsp3j43o9ahbaUyfYU
eUcfVy5Cy/xcG9VrU/rd/2BaJc8uZB/ybtCwim3IZP4yHn8w09UfF15Y/y7u6KZ0E2IvT+WUSFhJ
iZttE7XZVh93ow33KCqs/dB3aOGZjb2EIuVLZrDjYpmMFOzhgIO7vhhTLq8kbe/RKs6XMtv7rvX6
L6Mn9Nsg2bv4WjZ0KCvdXeDdgUOTZEBTzoEv5BiKSjXCAr5a43WTP/Y2vuyoszUQQJnJEtpTk0HF
pEsTBySZG/9K1Ka5UiBb8CeXMV1Cry2rqnpFniChQJl+RdKyOfgePly+QpMry932gBww4tIKzRQv
PRZ+X6yzMqaF4bucvw8wfBc0tFwM592XnlxomwgtOZQVYrRZD8zPtoBlmspl0bL2dxJgEx3S/BHv
b0QLawkQIBfWUc1lzJ4ELrBhQ2qQGbG2qSUzcRqoWLSO4fPh/6ofCoQY28R/avPgxZA8e6OQFNjC
8A4JEgx568mrRkd2sDK7pV8b4zq1C2uFnYyytIO025eI9oZIWkCQiqUDiGyF3gM5bODW3ZQ3aZdd
quYLa6DKkNgDcRlymYfAm9IisB0OTvAhC0C0qUr+okoAHcDOo0t0+xWnzGK0QqlNHCFzf4GramwK
NBclDFQ0U0fhajJlU2DDH+PCuMMR3tWy5Cin1iYrctyNRtM7zzfbvm2+/fvmZUyT8sdJC6DSMgUx
gwK+0QRp/jFa6GCzSd5YujeVC1rWbj37gCIKrrm1Um2FptznJcIp0tjftPprONrDpaavZYkmjYrE
6DNmcxu8ZBBcFDFRsNIjPqRkCtV/pT8mHR1qabyRhirc9zVyDfgsXEt6PHy2Uth/li38mzwx02VA
72KDygxlZnJI3QJYBTXBXtpW2TpULfrLImMtU81yXI9BH5OI4geJZT1w3GB8MYJOPtR6NMJfGld1
pV62/XXqmtYRVANl/BSSi1RjhqO7cUkQzR8Nzdt7G87RaI5QAdVxMkfyjCPANFi29RlESeJkboyV
iV45RdBI638feO2nuteEndem3EY2FKGaiv7TapFCRy5l3zNvYmOsEYiQ+1ORs3o+as3onlOYrBuh
+Z6DRPeatBisrH/APKY55rqsIUSCCWKCf5mvS/QW42E9BCi0N1F+j9eLfmiBJYKZbNFSgZjJvqIu
4Avrp7QU1Kx8gHxEBjsX4dClxZKB/3WFLqISkxPo7WT4oUZ3stCv4sj6jB1ith9bGuKp4qZQUxES
ZTu/xY8a2TYRe2ui5J2kVe7+38cIhOhfZ6dmoiQiK4ppT+XMn2ZnUgYlrCn9hhiRHTOMlKtAvq5G
ek8lrZMNn/lo4D+5NNoefEwz9qQrIa6OraztkpalTsLobxNVDb70eo/SoZsQ1kKzcnIzL1Zw12mo
hvLB8OzxUti4YKouriKU4o2dhaALkhbBpYlNTdYIbZtVRz9pkW9BjazKfRkwF+gry2vWtZHQPanM
l8FHgIhVcbwz7WpR9qq9QyftMFpVcGzbxMHBEjl/ESI/QsToKBYCgrIVDqcYuOAiClpxkIIK1MFA
hoNAAy6iqXVMRBYsMPVoEMod4BtHp9AL/EdJ1nWwcQ+t1JT4LGlrnN/9S5MSEvg8X7sT8pCjXzIa
h2TCSRNIsJDskYGAYRYk5FcTTMtvu26j9GtNoltfoFS3tPOQYmehPxpA1Dcduc6q70Bj4G1EDTGr
vG2XGDJqXIZ8yHaKLGhD2Ia0hZ5dnWWtC1aSXeJJUMeAeVAsUXwkoqoMP78mbm6CcZJ8h+SJ3JBx
GjPXhKEm/KOtB4+NWrFsVD0+UREKSH39bEXKEpGJcVHorrVFeMTpCMXPgM+/YFs29JjA1ph4QZKl
Fik3pbaZdyDNT88WC9QxEwWMNekq7mTrCq5/ubb8OFvh4DoiCnPSdAC4UHv3SI4tMxPqW+yBjYAk
q4SmhCeSsRNp6d2jSQAaZQgGLM79fWn4QAcG8ZAgnPypwxczisvKSWE+knXS7hwUfJHaNq3WtWSl
h9Ayz3X+CfOJ8KooyHIUOkYYSCKZWrHywAQNlFY9VD3+QUXbHDoqr2Dwuq+mDC9UZIYHwb4Ui4H6
7p0agIyV/GOBPMY6x3xhMd+1PERDk/BVzZJsh6bua8olRdqLpVZr0a2zIoYdG6Aj0VK86Lv6VlWH
ZO0PSKqZNZ6UQ++BhVDBaPz7Vcxi9vNVbMNfwWMSi6q5YPNTRmqhztZQhCxudDS8ln2C+k6uY7NX
UVE5sSndjAZLPzJM2hXUNYw6XB2n7ypfxV1fbAYXJJUcIt6jk931qo6qZ4iWVeCepSS91pQwvdMD
aqL1eC2U0N8G6oCBmeYrn2wLTf+ALs7CakW6yZT8rg6pRYqKfXteZ9WyphIfV93OR3ht6XlNd4XI
8pfWam8EBjN3nofbEH/mUxuhLaXIYbl2KaAs2TOtlZ5jU6+0yH0Q4QqH6kxDl1CO11VXRY6JFPjW
lXMftVVjZAF3KZN25rqUBusgjZZ1cgssYRuk5qCoFikf7KVXtFIP0hC4pE5gnPTUaz6jjLELwwi8
lFy0q9gT/qroFX2Z5tdtWusUZDL/kzoWxRZeTuTEUh/eJe6tYU+vpiNxiWhYDBW0itFWoSdUuKxu
wvSuWzkRl66NEmEiVHjY6IZCcaHyoasPlSHjdTYoSJ0h4rxrfS1xvAG5L7sxXxN0Qm+8RhjLCtci
iMHUtrG6TW21O1BLrm68UBuo3Nimk7c9UBhCppuanibKKuqmsnuK0To7V5A2OzUioetl3L6Qai9g
iQMNItiDTp64JwTikeYVBg5zIqxhy5YJUmBSeqr6iLpGJ90HbYbImIv4aDnIrHFGQ5pB0JFlin5I
lTsh/OKgZ62+QMsdsbUsRLfL8J1A9YvFmEDxaLFIW7tpYCG2ArIA77sC0nXeRNvYRg7V98IHP/SS
RdEL1YkbHIKRvbYWEL3JYSv32IbGcM04OHoVvXZ6LN9izRttdPRR90GeVldw3hdmVoeA/IvkVcZs
KK/dZylD0dCtuSI9uYt30aQ2jOfGwdUQjAmsYE+fMv4Uy/oLBRv5clY+qQv7YHvjTVHE6h75SeUu
RqBg5ckaONHgPqkk5aoCS392kQoBoRfFa6vC5AlNL4s/oR3dWApw7Cgj/daib27ZvRiFZVyH94oq
IelZdeMafFmoZteB9CWofVgwZWkd/BgvJM9M1c3Q6ohNisz6hHxIsqGKCIkzjLNNhPTAkm3gXgK6
DBiQvTLyVHpM0LlVn/23rxIQGGMS3MWDAk6yT8Odp6efci9DBWvilubirlVLQp5MhcXUJtuivKxH
L0NJVKfLhkOJrIbWYUiUcm3isbcYcTz0ZB/cJ3TN686rJ2dPSGKalLK85sN95DLtCI58vx4fix68
BraKqZPoMhA2VvFjAtB5q6Wfc1xhp0aHuVVCHSHuPDubwBAWEn5Y51wrb5va8tYx/g94j9nx5dgU
LcKylCfbANH1XKqGvdeED2mg6CuLGGrZWDbAwrQTzJbWX+CH4D9iUIPoa9ea51DPqTmUX6hTKCff
y22nD8A7oZcyQnCKjYlsBeM2kNeBV1t325TYCH0Xeyelo4x+sf8pdGvgfd42DutyC4gjpAymJwcD
3QWnIX9aNJLmbhPJqtYyRHpHDeX2RoamJfRsJerKd+LUD2AfY2AFfqOFyZXGu8QDx9zgFAAsIUF3
V0fjwJRRmEirQGHV6VoH36BbL4vjS8Uaethwwz5JsF2aw+ZBf65jTM5J3m9Hl5bfMNjhJpUGaONQ
re1hkzfhawwYHo6TJY5KgQwpZqxOZyKsl2XV0jMG9yh1xXjq0N9d2DlSLDDeCWaFbG1HWf1spuZW
rqrPQCQU2pNIsuFvP1H1wbqhTNSd5LB4GikWr4QKYhAE+g09BJtBs89cLOU+RB3oFOd9Ra1J/RYX
2B7ggjw8aEN65ZU+CtB5wZqmReVNVBpr276X7Sp9BCE8OsgFgGL3m2prELu/7ZT/VWfp/0JD6AOH
+S/M5DdeNMCCibd8zoK0vsv+9170HbHw9yf6ger8irRWPRGnPRrGH/tFgH8+xBZ/nmmmWf/bGeLn
OqibL7CoVfsCqrKtoJj4HUrxnzjDJeLtacm2L6iKk3MB97dUMi9iETpaH4bonwbh33/fzV9I4H89
zw+/4B/p3rKhTWa/P7TZ5nP9dRR+OseHUTAvdAUNSaa0TPhtq4AqPo6CpV+Q85uybSr09CYAyW82
BkKQ6f3aECgXQGy0qZvHrQ5J/achMC4sjVrdNAV+wwGwp3rBrw2AdkEJkoVNh1IvdEundfpxDsgw
/xkg2EW0LGhcmMyR320WaL96IRgaeCyLn/j2C+e/9A+DoNNgVhQav5o6YbL+aHD/RssB9hoy+dQv
TQXNuCABk3VAn1Strb+Mgs0o0TaUhQWpjk77dK38ZlMBdYhfHAQV8AEAOy53g+WfRZGt5uNUsJUL
RCgomLBWgEZjmH63QSB75hr+pZmgmhdUGsEH0hjmsqdT8eMgyLLNogAAEWAjwhy/4aJgMU9/dRAm
JOakOUK9EYNcS/lpdzT1C+r+9HRRa58xnG970e+0KExb2y+OgiZfgDXVTXYA1IcsFocfp4LJ86pm
qPRAgLTKlvnbRQnUMfnOv3Y9TFOBspTQZBzDmQ4/Xw9Cv5hGR7EME0QtGKX5A3+nqaDNjcZfGwV+
JN0IzaAlZzAaGk2gH5ZGwsnvUj+/X6xkol70i9NgvhZ0WVeJlN4kjX4cAJNgclonfsdIkYbzr8YH
ikW6AMBNsdgcEEa3froKLLZGhbTKMKc4+vebAQo5zNsa/SYB9i+J4z+mTJogPDBAHUwxggZ+iuXu
4zUAsh9gFch+8y1C+v1GASMw8aubgqpcGATClixriH8ZZIg/joKlMhNIrJF1m3Cav+Eg0Cz85amg
Xai0nk0FPKryhiz9YSowOBcGWZUx9SSBK/1+O6NMCeGX10RxITMCmmxAWJkxuz9NBfuCjwGSC5r3
jQfzu22NBPrK/4FYUSMxVGwirjdw8o+jYFvMFSqPQtUtiyBhumB+s9RJs6xf3SCoqtkykn+ICNoE
S39XTGFzZOmcQiQq1r9dqCgD0vxZQ/G/LappygUg9GnxY238uyhJJUoS4NuZC/JvWVVjg//VtVFF
+tGSBZPBRCySqfVTqGDLbKNcDqau/y/mzm23bSMIw69i9AEEHiSSvmiAIrmIW7gtekjRy43ERoRo
0iDlJO7T95vdpcsl3brN6GIR38SHX9Rodg7/HNY1+juPFFPAnPP5KONFzkO+gzurcLlFle+WXEKa
FniIHfxiSjVcXGV0VkGalpVS2O6glUhEyR8ToZuFvJ+HTMX1JsMGk0j7cCE6KWTJVm0WZK6T4ZUC
NqXCNmTLkIlpUUKErKyQAr0MVlfi8hBwflutXcA4prhJqAJGOCWVxvHOdUHYhAQx8JOSKVgrpbik
gAP32b0iiSg3W85+iVEghhaCLZQCIfpmR3EKao0Rd7LN6KKFDAZQS6psYVpR9mtok3TaHDzXBapP
jEtIpgUxL0KIz0egwuqYCc4ADhVBEB2XxfVSFyqYVnwkrJKdBt8J9RTXicioGKilQHwMbUA9L+HK
tXUZTlj3UjKtp+JEdFLY8ilpPWWOj+AoVCU7nm2ytLYLhfhQUomd5N1O7DFFTbLVQCuFckPBdUfV
WSSRs+9mIYWEIwHbnBV0RsuW8vjsAjywWgp4wozd6bxHIiO77CHwlHQoEGDjJQqrCViH6E6EGG+t
LuRERRwsatPIAXe40AWJF7hDRiioCPkV+vZTtQTgV9IE6jKlFmWTiPA0lEIykWyzFcMeFq94MdkE
shu1f9hCKIrF4+Bz7q3lm8cKXKeyoS5NaQZGi2MhehKZl5SCsvY0ZBtCYpqWaFQgcbZlprkUqEju
rtGGsoizEsdm+VQrg5z3yJpgCq7MeeAMVxYBvpEVOaRYBOpcSRFf1EjxKNOeB2JnuJOMf/JeK7L0
hVWAoKc+D+tMlQaXLLPIsZ2HInOOW5dHUXrmxJMdPBcvJcmGm0kYsiSD91KKTArMdqn5Fd4k/Si0
7pS569YIdYGyXElvH9NwUrmMsZeRx061UshzskmYFTZQYxgduTy3jRWFO+gXMi0hYSr6uGI7ESIF
dTUGP4mRZT1KlTk2LdQF7ghgU0qC+aR+lwolGZ0UcoIdpZ/ER1T0OxAMYCO3UpwKpVBJo1tOO1/C
ljX41/hiJobD9Z2dKcaPWCGjQetaWlhDIZBA5Hyz5Cyw9S5GwhHWONOSTELBEzCVOBvXn8QJm5sF
297KYSHBirEWk7OZT+slaebbERv79mY5XHMBlBWRwmQMqNVEZw+Ye9ZaRbh3++4h0SCYpAQRygDf
QCtnSfZgmxkizCTZfCghHsGLIloiU2R5ohQfhHRddfLBNDILwH1tqe1mjK86S5vl6oa7L6jOUqDG
rqRkSkXJes5QFdKE08JkvMsy/x+p8B9y7qc5Gm6waQ92gqapRzuy4UZDXvyFSQPWAH5u5ObAPjQ4
seAX5e5AB13bGwnl/6+CJic72zL74TTrYl/H/7l/g+uXDl5relfTN9829WCGPZuM7Ev7x5RrFb/+
6pvWvDd3Zj7cQ4gCxf33k6yuPHw6BC8Aj6cFrlQy1bhD82ffhcB2CEMPfDLdaMbpEeVjhPIhctEi
vzZt8weXq4eral2XuBq7b/vBHPrpKeWpXb+tHrnr6v252T+cA3DbxakFf1O3LCEc6jmy6xhXI/ub
OV/YEPx0CL9Mu7mTYGgOoRa6Bk/t8zNXOHwINcU3DGqR/3nto1IYNwdzDBSQCrM092kf+KZtm65v
whPpOubU0N2hMQsr4vqv1Mj9p1AtXEeTFva7tW1yXXNqYAAe9qfH6eOyZs+NNmqhWRPC9aJLMbvm
Ji32rWm6wHowGHUJ93JrhsfWdIe5OHz3if6Rx9HsGTmuz+dAp31fhxq/2bPDwYSDuq5NQA+NLxj7
c6DZfuJNjz2ODV/3900gdFfavwR6/zAsoaVerobuu/NCuTNXfdUif1+/H8wiespcSVMP/dGEfgs2
Svrs9MCfrt6au/vx2IRuHXypQl4C/9t6GOvAUvkC3yXAb+vPzT5wY4ALZ3MJ8N/74TQh2fzAFaPU
0LJ9+eq1YTNdE3ozX+m5zAu8Mdx5Gp59mupJh7XwPxybUOKOjVfDnloikjCrydz8lRqa6/OWuxBs
34kW+Me668bH9qNZpAl+ZkYL/9OxP9RXN+PKt7kJRS38zz13pzyriL60cJkXWCui5+y18L8g/Xoc
6yCk4EYO4WD02J/DrNJzy1rcX8/mOD2d2BTP1mph39XDHZ4tQHYFUzVyQ2azUG/Pr2qhfzP4ne7D
OTyavlVUDV6P56t3zz28o0bV+M2479nLE0RunnBUYz/2dwgm+DQdi/fvyM8xTU/rV9b807RW5bk/
C8k1+Y19W5vh1V8AAAD//w==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3F5D0-8A5A-4F35-B9D5-1904ACE8F2D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A19F3-07AE-4C38-A292-59ECFE544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4/relationships/chartEx" Target="../charts/chartEx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14/relationships/chartEx" Target="../charts/chartEx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microsoft.com/office/2014/relationships/chartEx" Target="../charts/chartEx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4/relationships/chartEx" Target="../charts/chartEx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14/relationships/chartEx" Target="../charts/chartEx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1A1C2-F610-430F-8AB4-ED2D91BCFA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Veteran Demographic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2356E9-0F7A-4E7A-AFE5-F9CD7085B7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Jacob mcmillan</a:t>
            </a:r>
          </a:p>
        </p:txBody>
      </p:sp>
    </p:spTree>
    <p:extLst>
      <p:ext uri="{BB962C8B-B14F-4D97-AF65-F5344CB8AC3E}">
        <p14:creationId xmlns:p14="http://schemas.microsoft.com/office/powerpoint/2010/main" val="427120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8256A-B4B6-4075-9748-0CEFF36E6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Ethnicity Demographics by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3EF2D-000B-4E7A-8CB3-B411B3E2E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5408679"/>
            <a:ext cx="3717262" cy="850080"/>
          </a:xfrm>
        </p:spPr>
        <p:txBody>
          <a:bodyPr/>
          <a:lstStyle/>
          <a:p>
            <a:r>
              <a:rPr lang="en-US" dirty="0"/>
              <a:t>86% of veterans in Hawaii are American minorities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523E8B75-263B-4341-8DC2-862E96672BD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36213263"/>
                  </p:ext>
                </p:extLst>
              </p:nvPr>
            </p:nvGraphicFramePr>
            <p:xfrm>
              <a:off x="4820574" y="1287262"/>
              <a:ext cx="7371425" cy="511802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523E8B75-263B-4341-8DC2-862E96672B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0574" y="1287262"/>
                <a:ext cx="7371425" cy="51180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9223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380008F-5C78-4EAA-AB71-2E9CAE2713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1025128"/>
              </p:ext>
            </p:extLst>
          </p:nvPr>
        </p:nvGraphicFramePr>
        <p:xfrm>
          <a:off x="646111" y="1152982"/>
          <a:ext cx="10899778" cy="5252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AA0BBD9-8E08-4F5B-87E1-6FC581733662}"/>
              </a:ext>
            </a:extLst>
          </p:cNvPr>
          <p:cNvSpPr txBox="1"/>
          <p:nvPr/>
        </p:nvSpPr>
        <p:spPr>
          <a:xfrm>
            <a:off x="719091" y="310718"/>
            <a:ext cx="9197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Projected Veteran Population by Era of Conflict</a:t>
            </a:r>
          </a:p>
        </p:txBody>
      </p:sp>
    </p:spTree>
    <p:extLst>
      <p:ext uri="{BB962C8B-B14F-4D97-AF65-F5344CB8AC3E}">
        <p14:creationId xmlns:p14="http://schemas.microsoft.com/office/powerpoint/2010/main" val="544494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996FD-4BD9-419F-95AF-F249F8E2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r>
              <a:rPr lang="en-US" dirty="0"/>
              <a:t>Comments or Questions?</a:t>
            </a:r>
          </a:p>
        </p:txBody>
      </p:sp>
    </p:spTree>
    <p:extLst>
      <p:ext uri="{BB962C8B-B14F-4D97-AF65-F5344CB8AC3E}">
        <p14:creationId xmlns:p14="http://schemas.microsoft.com/office/powerpoint/2010/main" val="4111031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6BC2-B099-43A1-9333-7E265E5E7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Topics to Discuss and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8E31C-8E9D-4837-AF68-2E42D8B15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presentation will look at military veteran population demographics broken down in various categories, such as: ethnicity, sex, age group, rank, state and county locations, branch of service, rank, era of armed conflict served</a:t>
            </a:r>
          </a:p>
          <a:p>
            <a:r>
              <a:rPr lang="en-US" sz="2400" dirty="0"/>
              <a:t>The dataset was published by the Department of Veterans Affairs on Data.gov with 2018 data and data projections of living Veterans</a:t>
            </a:r>
          </a:p>
          <a:p>
            <a:r>
              <a:rPr lang="en-US" sz="2400" dirty="0"/>
              <a:t>Will be focusing on 2021 data along with projections to show trends</a:t>
            </a:r>
          </a:p>
        </p:txBody>
      </p:sp>
    </p:spTree>
    <p:extLst>
      <p:ext uri="{BB962C8B-B14F-4D97-AF65-F5344CB8AC3E}">
        <p14:creationId xmlns:p14="http://schemas.microsoft.com/office/powerpoint/2010/main" val="3125209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3C77B-3951-4170-B09A-00C64BAA9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4189" y="1331259"/>
            <a:ext cx="3449161" cy="4964766"/>
          </a:xfrm>
        </p:spPr>
        <p:txBody>
          <a:bodyPr/>
          <a:lstStyle/>
          <a:p>
            <a:r>
              <a:rPr lang="en-US" dirty="0"/>
              <a:t>There are about 18 million veterans in the United States</a:t>
            </a:r>
          </a:p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321108D-EE02-424C-B8BE-DA17EBBAF0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6775744"/>
              </p:ext>
            </p:extLst>
          </p:nvPr>
        </p:nvGraphicFramePr>
        <p:xfrm>
          <a:off x="368016" y="392948"/>
          <a:ext cx="7746173" cy="6072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3221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363C8E9-D4FD-4A1C-8996-4A34DF0288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9858603"/>
              </p:ext>
            </p:extLst>
          </p:nvPr>
        </p:nvGraphicFramePr>
        <p:xfrm>
          <a:off x="0" y="685800"/>
          <a:ext cx="5803777" cy="517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CEAFBAA-92BF-42F5-B103-2EEA0593FB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437598"/>
              </p:ext>
            </p:extLst>
          </p:nvPr>
        </p:nvGraphicFramePr>
        <p:xfrm>
          <a:off x="5286375" y="1286152"/>
          <a:ext cx="6905625" cy="4238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7102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D8C6112-4533-4141-870B-70C6ED1CC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3396693"/>
              </p:ext>
            </p:extLst>
          </p:nvPr>
        </p:nvGraphicFramePr>
        <p:xfrm>
          <a:off x="6096000" y="1264916"/>
          <a:ext cx="6095999" cy="4970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C7358D7-933C-4FEF-97A3-8C1803CD50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1253660"/>
              </p:ext>
            </p:extLst>
          </p:nvPr>
        </p:nvGraphicFramePr>
        <p:xfrm>
          <a:off x="0" y="1264917"/>
          <a:ext cx="5905500" cy="4970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F7BFD38-F658-41C0-AE5D-E21D6A99B88E}"/>
              </a:ext>
            </a:extLst>
          </p:cNvPr>
          <p:cNvSpPr txBox="1"/>
          <p:nvPr/>
        </p:nvSpPr>
        <p:spPr>
          <a:xfrm>
            <a:off x="695325" y="400050"/>
            <a:ext cx="93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Ethnicity Demographics for Veterans</a:t>
            </a:r>
          </a:p>
        </p:txBody>
      </p:sp>
    </p:spTree>
    <p:extLst>
      <p:ext uri="{BB962C8B-B14F-4D97-AF65-F5344CB8AC3E}">
        <p14:creationId xmlns:p14="http://schemas.microsoft.com/office/powerpoint/2010/main" val="2858883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885FAA1-5FEB-4FB4-AD5D-C0FEE356F9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362326"/>
              </p:ext>
            </p:extLst>
          </p:nvPr>
        </p:nvGraphicFramePr>
        <p:xfrm>
          <a:off x="0" y="1143000"/>
          <a:ext cx="5769098" cy="5609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BE6CB8E-8D95-4CA8-9307-AE7A133569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113122"/>
              </p:ext>
            </p:extLst>
          </p:nvPr>
        </p:nvGraphicFramePr>
        <p:xfrm>
          <a:off x="5769097" y="1143000"/>
          <a:ext cx="5918077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143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E465C96-18EA-476C-9C42-A01FC55AAD9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64316864"/>
                  </p:ext>
                </p:extLst>
              </p:nvPr>
            </p:nvGraphicFramePr>
            <p:xfrm>
              <a:off x="0" y="1228725"/>
              <a:ext cx="6095999" cy="523370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E465C96-18EA-476C-9C42-A01FC55AAD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228725"/>
                <a:ext cx="6095999" cy="5233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457264BE-455B-4833-A898-435B26CCEDC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18582503"/>
                  </p:ext>
                </p:extLst>
              </p:nvPr>
            </p:nvGraphicFramePr>
            <p:xfrm>
              <a:off x="6095999" y="1228725"/>
              <a:ext cx="6095998" cy="523370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457264BE-455B-4833-A898-435B26CCED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5999" y="1228725"/>
                <a:ext cx="6095998" cy="523370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745C1BD-79C7-46A5-ADCC-7073527C853A}"/>
              </a:ext>
            </a:extLst>
          </p:cNvPr>
          <p:cNvSpPr txBox="1"/>
          <p:nvPr/>
        </p:nvSpPr>
        <p:spPr>
          <a:xfrm>
            <a:off x="213064" y="248575"/>
            <a:ext cx="8460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Gender Demographics by State</a:t>
            </a:r>
          </a:p>
        </p:txBody>
      </p:sp>
    </p:spTree>
    <p:extLst>
      <p:ext uri="{BB962C8B-B14F-4D97-AF65-F5344CB8AC3E}">
        <p14:creationId xmlns:p14="http://schemas.microsoft.com/office/powerpoint/2010/main" val="815329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48B30B-55DC-4AD6-87FE-E6FCB845E9BD}"/>
              </a:ext>
            </a:extLst>
          </p:cNvPr>
          <p:cNvSpPr txBox="1"/>
          <p:nvPr/>
        </p:nvSpPr>
        <p:spPr>
          <a:xfrm>
            <a:off x="504825" y="333374"/>
            <a:ext cx="857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Age Groups of Veterans by State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DE213E99-2991-4886-B229-CB81D31780C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1742766"/>
                  </p:ext>
                </p:extLst>
              </p:nvPr>
            </p:nvGraphicFramePr>
            <p:xfrm>
              <a:off x="85724" y="1485900"/>
              <a:ext cx="6010275" cy="503872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DE213E99-2991-4886-B229-CB81D31780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24" y="1485900"/>
                <a:ext cx="6010275" cy="5038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D498696E-9CF0-4CE6-9602-0B195F3244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67531157"/>
                  </p:ext>
                </p:extLst>
              </p:nvPr>
            </p:nvGraphicFramePr>
            <p:xfrm>
              <a:off x="6095999" y="1485900"/>
              <a:ext cx="6010276" cy="503872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D498696E-9CF0-4CE6-9602-0B195F3244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5999" y="1485900"/>
                <a:ext cx="6010276" cy="50387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0902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ACF5-1649-449E-816E-24E0EB8F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8480133" cy="585969"/>
          </a:xfrm>
        </p:spPr>
        <p:txBody>
          <a:bodyPr/>
          <a:lstStyle/>
          <a:p>
            <a:r>
              <a:rPr lang="en-US" sz="3600" dirty="0"/>
              <a:t>Eras of Armed Conflict by State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AB3970B0-3031-4153-A74E-0BE2589632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38621554"/>
                  </p:ext>
                </p:extLst>
              </p:nvPr>
            </p:nvGraphicFramePr>
            <p:xfrm>
              <a:off x="-15240" y="1322773"/>
              <a:ext cx="6111240" cy="508250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AB3970B0-3031-4153-A74E-0BE2589632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5240" y="1322773"/>
                <a:ext cx="6111240" cy="5082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2734B370-83DE-4C90-82D7-DBD5EBE5301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12824781"/>
                  </p:ext>
                </p:extLst>
              </p:nvPr>
            </p:nvGraphicFramePr>
            <p:xfrm>
              <a:off x="6096000" y="1322773"/>
              <a:ext cx="6111240" cy="508250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2734B370-83DE-4C90-82D7-DBD5EBE530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1322773"/>
                <a:ext cx="6111240" cy="50825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31753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148</TotalTime>
  <Words>208</Words>
  <Application>Microsoft Office PowerPoint</Application>
  <PresentationFormat>Widescreen</PresentationFormat>
  <Paragraphs>32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Century Gothic (Headings)</vt:lpstr>
      <vt:lpstr>Wingdings 3</vt:lpstr>
      <vt:lpstr>Ion</vt:lpstr>
      <vt:lpstr>Veteran Demographic Data</vt:lpstr>
      <vt:lpstr>Topics to Discuss and Highlights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Eras of Armed Conflict by State</vt:lpstr>
      <vt:lpstr>Ethnicity Demographics by State</vt:lpstr>
      <vt:lpstr>PowerPoint Presentation</vt:lpstr>
      <vt:lpstr>Comments or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Veteran Demographic Data</dc:title>
  <dc:creator>Jacob</dc:creator>
  <cp:lastModifiedBy>Jacob</cp:lastModifiedBy>
  <cp:revision>34</cp:revision>
  <dcterms:created xsi:type="dcterms:W3CDTF">2021-04-27T11:48:03Z</dcterms:created>
  <dcterms:modified xsi:type="dcterms:W3CDTF">2021-04-27T14:16:54Z</dcterms:modified>
</cp:coreProperties>
</file>